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257" r:id="rId3"/>
    <p:sldId id="306" r:id="rId4"/>
    <p:sldId id="307" r:id="rId5"/>
    <p:sldId id="258" r:id="rId6"/>
    <p:sldId id="309" r:id="rId7"/>
    <p:sldId id="310" r:id="rId8"/>
    <p:sldId id="311" r:id="rId9"/>
    <p:sldId id="312" r:id="rId10"/>
    <p:sldId id="308" r:id="rId11"/>
    <p:sldId id="259" r:id="rId12"/>
  </p:sldIdLst>
  <p:sldSz cx="9144000" cy="5143500" type="screen16x9"/>
  <p:notesSz cx="6858000" cy="9144000"/>
  <p:embeddedFontLst>
    <p:embeddedFont>
      <p:font typeface="Merriweather" panose="020B0604020202020204" charset="-18"/>
      <p:regular r:id="rId14"/>
      <p:bold r:id="rId15"/>
      <p:italic r:id="rId16"/>
      <p:boldItalic r:id="rId17"/>
    </p:embeddedFont>
    <p:embeddedFont>
      <p:font typeface="Livvic" panose="020B0604020202020204" charset="-18"/>
      <p:regular r:id="rId18"/>
      <p:bold r:id="rId19"/>
      <p:italic r:id="rId20"/>
      <p:boldItalic r:id="rId21"/>
    </p:embeddedFont>
    <p:embeddedFont>
      <p:font typeface="Berkshire Swash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9E5E8A-26A7-4ADA-9145-0B30C5697535}">
  <a:tblStyle styleId="{CD9E5E8A-26A7-4ADA-9145-0B30C56975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6037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1723fac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1723fac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19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1a8945be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1a8945be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90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1723facd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1723facd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43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723facdc_0_5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723facdc_0_5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19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28250" y="1542475"/>
            <a:ext cx="4687500" cy="15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76100" y="3164550"/>
            <a:ext cx="279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ubTitle" idx="1"/>
          </p:nvPr>
        </p:nvSpPr>
        <p:spPr>
          <a:xfrm>
            <a:off x="713213" y="170922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13" y="1294513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3" name="Google Shape;43;p14"/>
          <p:cNvSpPr txBox="1">
            <a:spLocks noGrp="1"/>
          </p:cNvSpPr>
          <p:nvPr>
            <p:ph type="subTitle" idx="3"/>
          </p:nvPr>
        </p:nvSpPr>
        <p:spPr>
          <a:xfrm>
            <a:off x="713213" y="2078613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ubTitle" idx="4"/>
          </p:nvPr>
        </p:nvSpPr>
        <p:spPr>
          <a:xfrm>
            <a:off x="3030913" y="170922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title" idx="5" hasCustomPrompt="1"/>
          </p:nvPr>
        </p:nvSpPr>
        <p:spPr>
          <a:xfrm>
            <a:off x="3030913" y="1294513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6"/>
          </p:nvPr>
        </p:nvSpPr>
        <p:spPr>
          <a:xfrm>
            <a:off x="3030913" y="2078613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ubTitle" idx="7"/>
          </p:nvPr>
        </p:nvSpPr>
        <p:spPr>
          <a:xfrm>
            <a:off x="713213" y="330371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 idx="8" hasCustomPrompt="1"/>
          </p:nvPr>
        </p:nvSpPr>
        <p:spPr>
          <a:xfrm>
            <a:off x="713213" y="2889000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9"/>
          </p:nvPr>
        </p:nvSpPr>
        <p:spPr>
          <a:xfrm>
            <a:off x="713213" y="3673107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3"/>
          </p:nvPr>
        </p:nvSpPr>
        <p:spPr>
          <a:xfrm>
            <a:off x="3030913" y="330371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14" hasCustomPrompt="1"/>
          </p:nvPr>
        </p:nvSpPr>
        <p:spPr>
          <a:xfrm>
            <a:off x="3030913" y="2889000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5"/>
          </p:nvPr>
        </p:nvSpPr>
        <p:spPr>
          <a:xfrm>
            <a:off x="3030913" y="3673107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virtualna.nsk.hr/povijest-tehnickog-dokumentiranj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ikolina.dolfic@skole.h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esna.plenca@skole.h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MQKdQJVFEY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akelet.com/wake/EKb9HeRMjVQ6SS3pAZD3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60yFvCTXSCU&amp;feature=emb_imp_woyt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2EFCuR2Z6sw&amp;feature=emb_imp_woyt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slobodnadalmacija.hr/split/ono-sto-danas-u-par-klikova-odradimo-u-autocad-u-prije-se-danima-crtalo-rukom-tehnicka-skola-za-strojarstvo-i-mehatroniku-zeli-sacuvati-tu-staru-tradiciju-111120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8"/>
          <p:cNvGrpSpPr/>
          <p:nvPr/>
        </p:nvGrpSpPr>
        <p:grpSpPr>
          <a:xfrm rot="-1985458">
            <a:off x="-564659" y="-805942"/>
            <a:ext cx="2876557" cy="2693968"/>
            <a:chOff x="2483025" y="1774950"/>
            <a:chExt cx="1815750" cy="1678900"/>
          </a:xfrm>
        </p:grpSpPr>
        <p:sp>
          <p:nvSpPr>
            <p:cNvPr id="125" name="Google Shape;125;p28"/>
            <p:cNvSpPr/>
            <p:nvPr/>
          </p:nvSpPr>
          <p:spPr>
            <a:xfrm>
              <a:off x="2546425" y="1800350"/>
              <a:ext cx="1653525" cy="1653500"/>
            </a:xfrm>
            <a:custGeom>
              <a:avLst/>
              <a:gdLst/>
              <a:ahLst/>
              <a:cxnLst/>
              <a:rect l="l" t="t" r="r" b="b"/>
              <a:pathLst>
                <a:path w="66141" h="66140" extrusionOk="0">
                  <a:moveTo>
                    <a:pt x="33077" y="1144"/>
                  </a:moveTo>
                  <a:cubicBezTo>
                    <a:pt x="50674" y="1144"/>
                    <a:pt x="64997" y="15467"/>
                    <a:pt x="64997" y="33064"/>
                  </a:cubicBezTo>
                  <a:cubicBezTo>
                    <a:pt x="64997" y="50673"/>
                    <a:pt x="50674" y="64997"/>
                    <a:pt x="33077" y="64997"/>
                  </a:cubicBezTo>
                  <a:cubicBezTo>
                    <a:pt x="15467" y="64997"/>
                    <a:pt x="1144" y="50673"/>
                    <a:pt x="1144" y="33064"/>
                  </a:cubicBezTo>
                  <a:cubicBezTo>
                    <a:pt x="1144" y="15467"/>
                    <a:pt x="15467" y="1144"/>
                    <a:pt x="33077" y="1144"/>
                  </a:cubicBezTo>
                  <a:close/>
                  <a:moveTo>
                    <a:pt x="33077" y="1"/>
                  </a:moveTo>
                  <a:cubicBezTo>
                    <a:pt x="14836" y="1"/>
                    <a:pt x="1" y="14836"/>
                    <a:pt x="1" y="33064"/>
                  </a:cubicBezTo>
                  <a:cubicBezTo>
                    <a:pt x="1" y="51304"/>
                    <a:pt x="14836" y="66140"/>
                    <a:pt x="33077" y="66140"/>
                  </a:cubicBezTo>
                  <a:cubicBezTo>
                    <a:pt x="51317" y="66140"/>
                    <a:pt x="66140" y="51304"/>
                    <a:pt x="66140" y="33064"/>
                  </a:cubicBezTo>
                  <a:cubicBezTo>
                    <a:pt x="66140" y="14836"/>
                    <a:pt x="51305" y="1"/>
                    <a:pt x="3307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3422725" y="3171350"/>
              <a:ext cx="425675" cy="206900"/>
            </a:xfrm>
            <a:custGeom>
              <a:avLst/>
              <a:gdLst/>
              <a:ahLst/>
              <a:cxnLst/>
              <a:rect l="l" t="t" r="r" b="b"/>
              <a:pathLst>
                <a:path w="17027" h="8276" extrusionOk="0">
                  <a:moveTo>
                    <a:pt x="17027" y="1"/>
                  </a:moveTo>
                  <a:cubicBezTo>
                    <a:pt x="17027" y="1"/>
                    <a:pt x="16848" y="215"/>
                    <a:pt x="16503" y="584"/>
                  </a:cubicBezTo>
                  <a:cubicBezTo>
                    <a:pt x="16193" y="953"/>
                    <a:pt x="15705" y="1477"/>
                    <a:pt x="15050" y="2060"/>
                  </a:cubicBezTo>
                  <a:cubicBezTo>
                    <a:pt x="13753" y="3251"/>
                    <a:pt x="11741" y="4620"/>
                    <a:pt x="9312" y="5668"/>
                  </a:cubicBezTo>
                  <a:cubicBezTo>
                    <a:pt x="6895" y="6740"/>
                    <a:pt x="4525" y="7359"/>
                    <a:pt x="2811" y="7728"/>
                  </a:cubicBezTo>
                  <a:cubicBezTo>
                    <a:pt x="1954" y="7918"/>
                    <a:pt x="1251" y="8049"/>
                    <a:pt x="763" y="8144"/>
                  </a:cubicBezTo>
                  <a:cubicBezTo>
                    <a:pt x="263" y="8228"/>
                    <a:pt x="1" y="8275"/>
                    <a:pt x="1" y="8275"/>
                  </a:cubicBezTo>
                  <a:cubicBezTo>
                    <a:pt x="1" y="8275"/>
                    <a:pt x="287" y="8264"/>
                    <a:pt x="775" y="8252"/>
                  </a:cubicBezTo>
                  <a:cubicBezTo>
                    <a:pt x="1275" y="8216"/>
                    <a:pt x="1989" y="8168"/>
                    <a:pt x="2870" y="8061"/>
                  </a:cubicBezTo>
                  <a:cubicBezTo>
                    <a:pt x="4633" y="7859"/>
                    <a:pt x="7085" y="7406"/>
                    <a:pt x="9597" y="6311"/>
                  </a:cubicBezTo>
                  <a:cubicBezTo>
                    <a:pt x="12133" y="5216"/>
                    <a:pt x="14110" y="3632"/>
                    <a:pt x="15301" y="2310"/>
                  </a:cubicBezTo>
                  <a:cubicBezTo>
                    <a:pt x="15908" y="1656"/>
                    <a:pt x="16336" y="1072"/>
                    <a:pt x="16610" y="655"/>
                  </a:cubicBezTo>
                  <a:cubicBezTo>
                    <a:pt x="16896" y="239"/>
                    <a:pt x="17027" y="1"/>
                    <a:pt x="1702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3488525" y="3212725"/>
              <a:ext cx="233375" cy="116700"/>
            </a:xfrm>
            <a:custGeom>
              <a:avLst/>
              <a:gdLst/>
              <a:ahLst/>
              <a:cxnLst/>
              <a:rect l="l" t="t" r="r" b="b"/>
              <a:pathLst>
                <a:path w="9335" h="4668" extrusionOk="0">
                  <a:moveTo>
                    <a:pt x="9335" y="1"/>
                  </a:moveTo>
                  <a:cubicBezTo>
                    <a:pt x="9335" y="1"/>
                    <a:pt x="9216" y="84"/>
                    <a:pt x="9001" y="251"/>
                  </a:cubicBezTo>
                  <a:cubicBezTo>
                    <a:pt x="8799" y="417"/>
                    <a:pt x="8466" y="655"/>
                    <a:pt x="8085" y="917"/>
                  </a:cubicBezTo>
                  <a:cubicBezTo>
                    <a:pt x="7287" y="1477"/>
                    <a:pt x="6180" y="2168"/>
                    <a:pt x="4894" y="2810"/>
                  </a:cubicBezTo>
                  <a:cubicBezTo>
                    <a:pt x="3620" y="3453"/>
                    <a:pt x="2393" y="3930"/>
                    <a:pt x="1489" y="4227"/>
                  </a:cubicBezTo>
                  <a:cubicBezTo>
                    <a:pt x="1036" y="4370"/>
                    <a:pt x="667" y="4477"/>
                    <a:pt x="405" y="4549"/>
                  </a:cubicBezTo>
                  <a:cubicBezTo>
                    <a:pt x="143" y="4632"/>
                    <a:pt x="0" y="4668"/>
                    <a:pt x="0" y="4668"/>
                  </a:cubicBezTo>
                  <a:lnTo>
                    <a:pt x="417" y="4668"/>
                  </a:lnTo>
                  <a:cubicBezTo>
                    <a:pt x="691" y="4656"/>
                    <a:pt x="1072" y="4632"/>
                    <a:pt x="1560" y="4573"/>
                  </a:cubicBezTo>
                  <a:cubicBezTo>
                    <a:pt x="2524" y="4430"/>
                    <a:pt x="3858" y="4108"/>
                    <a:pt x="5203" y="3441"/>
                  </a:cubicBezTo>
                  <a:cubicBezTo>
                    <a:pt x="6561" y="2751"/>
                    <a:pt x="7620" y="1894"/>
                    <a:pt x="8299" y="1191"/>
                  </a:cubicBezTo>
                  <a:cubicBezTo>
                    <a:pt x="8644" y="834"/>
                    <a:pt x="8918" y="536"/>
                    <a:pt x="9073" y="322"/>
                  </a:cubicBezTo>
                  <a:cubicBezTo>
                    <a:pt x="9239" y="120"/>
                    <a:pt x="9335" y="1"/>
                    <a:pt x="93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3550725" y="3216000"/>
              <a:ext cx="75050" cy="50925"/>
            </a:xfrm>
            <a:custGeom>
              <a:avLst/>
              <a:gdLst/>
              <a:ahLst/>
              <a:cxnLst/>
              <a:rect l="l" t="t" r="r" b="b"/>
              <a:pathLst>
                <a:path w="3002" h="2037" extrusionOk="0">
                  <a:moveTo>
                    <a:pt x="3001" y="1"/>
                  </a:moveTo>
                  <a:cubicBezTo>
                    <a:pt x="3001" y="1"/>
                    <a:pt x="2132" y="167"/>
                    <a:pt x="1310" y="727"/>
                  </a:cubicBezTo>
                  <a:cubicBezTo>
                    <a:pt x="477" y="1298"/>
                    <a:pt x="1" y="2037"/>
                    <a:pt x="1" y="2037"/>
                  </a:cubicBezTo>
                  <a:cubicBezTo>
                    <a:pt x="1" y="2037"/>
                    <a:pt x="858" y="1870"/>
                    <a:pt x="1691" y="1310"/>
                  </a:cubicBezTo>
                  <a:cubicBezTo>
                    <a:pt x="2525" y="739"/>
                    <a:pt x="3001" y="1"/>
                    <a:pt x="30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3539125" y="3190600"/>
              <a:ext cx="61925" cy="30250"/>
            </a:xfrm>
            <a:custGeom>
              <a:avLst/>
              <a:gdLst/>
              <a:ahLst/>
              <a:cxnLst/>
              <a:rect l="l" t="t" r="r" b="b"/>
              <a:pathLst>
                <a:path w="2477" h="1210" extrusionOk="0">
                  <a:moveTo>
                    <a:pt x="2350" y="1"/>
                  </a:moveTo>
                  <a:cubicBezTo>
                    <a:pt x="2117" y="1"/>
                    <a:pt x="1597" y="34"/>
                    <a:pt x="1084" y="290"/>
                  </a:cubicBezTo>
                  <a:cubicBezTo>
                    <a:pt x="405" y="636"/>
                    <a:pt x="0" y="1207"/>
                    <a:pt x="0" y="1207"/>
                  </a:cubicBezTo>
                  <a:cubicBezTo>
                    <a:pt x="0" y="1207"/>
                    <a:pt x="37" y="1210"/>
                    <a:pt x="102" y="1210"/>
                  </a:cubicBezTo>
                  <a:cubicBezTo>
                    <a:pt x="320" y="1210"/>
                    <a:pt x="858" y="1181"/>
                    <a:pt x="1381" y="933"/>
                  </a:cubicBezTo>
                  <a:cubicBezTo>
                    <a:pt x="2072" y="588"/>
                    <a:pt x="2477" y="5"/>
                    <a:pt x="2477" y="5"/>
                  </a:cubicBezTo>
                  <a:cubicBezTo>
                    <a:pt x="2477" y="5"/>
                    <a:pt x="2431" y="1"/>
                    <a:pt x="23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2764025" y="1887850"/>
              <a:ext cx="393825" cy="307225"/>
            </a:xfrm>
            <a:custGeom>
              <a:avLst/>
              <a:gdLst/>
              <a:ahLst/>
              <a:cxnLst/>
              <a:rect l="l" t="t" r="r" b="b"/>
              <a:pathLst>
                <a:path w="15753" h="12289" extrusionOk="0">
                  <a:moveTo>
                    <a:pt x="15752" y="1"/>
                  </a:moveTo>
                  <a:lnTo>
                    <a:pt x="15752" y="1"/>
                  </a:lnTo>
                  <a:cubicBezTo>
                    <a:pt x="15752" y="1"/>
                    <a:pt x="15467" y="72"/>
                    <a:pt x="14967" y="191"/>
                  </a:cubicBezTo>
                  <a:cubicBezTo>
                    <a:pt x="14705" y="251"/>
                    <a:pt x="14395" y="334"/>
                    <a:pt x="14050" y="453"/>
                  </a:cubicBezTo>
                  <a:cubicBezTo>
                    <a:pt x="13693" y="572"/>
                    <a:pt x="13300" y="692"/>
                    <a:pt x="12859" y="870"/>
                  </a:cubicBezTo>
                  <a:cubicBezTo>
                    <a:pt x="12431" y="1037"/>
                    <a:pt x="11954" y="1215"/>
                    <a:pt x="11466" y="1454"/>
                  </a:cubicBezTo>
                  <a:cubicBezTo>
                    <a:pt x="10978" y="1668"/>
                    <a:pt x="10454" y="1942"/>
                    <a:pt x="9906" y="2227"/>
                  </a:cubicBezTo>
                  <a:cubicBezTo>
                    <a:pt x="8811" y="2823"/>
                    <a:pt x="7668" y="3549"/>
                    <a:pt x="6537" y="4430"/>
                  </a:cubicBezTo>
                  <a:cubicBezTo>
                    <a:pt x="5418" y="5311"/>
                    <a:pt x="4430" y="6252"/>
                    <a:pt x="3596" y="7157"/>
                  </a:cubicBezTo>
                  <a:cubicBezTo>
                    <a:pt x="3191" y="7621"/>
                    <a:pt x="2787" y="8061"/>
                    <a:pt x="2465" y="8490"/>
                  </a:cubicBezTo>
                  <a:cubicBezTo>
                    <a:pt x="2120" y="8907"/>
                    <a:pt x="1822" y="9324"/>
                    <a:pt x="1548" y="9716"/>
                  </a:cubicBezTo>
                  <a:cubicBezTo>
                    <a:pt x="1286" y="10097"/>
                    <a:pt x="1060" y="10455"/>
                    <a:pt x="870" y="10776"/>
                  </a:cubicBezTo>
                  <a:cubicBezTo>
                    <a:pt x="679" y="11086"/>
                    <a:pt x="512" y="11371"/>
                    <a:pt x="393" y="11586"/>
                  </a:cubicBezTo>
                  <a:cubicBezTo>
                    <a:pt x="143" y="12038"/>
                    <a:pt x="0" y="12288"/>
                    <a:pt x="0" y="12288"/>
                  </a:cubicBezTo>
                  <a:cubicBezTo>
                    <a:pt x="0" y="12288"/>
                    <a:pt x="167" y="12062"/>
                    <a:pt x="477" y="11645"/>
                  </a:cubicBezTo>
                  <a:cubicBezTo>
                    <a:pt x="631" y="11443"/>
                    <a:pt x="810" y="11193"/>
                    <a:pt x="1048" y="10907"/>
                  </a:cubicBezTo>
                  <a:cubicBezTo>
                    <a:pt x="1286" y="10621"/>
                    <a:pt x="1524" y="10276"/>
                    <a:pt x="1834" y="9943"/>
                  </a:cubicBezTo>
                  <a:cubicBezTo>
                    <a:pt x="2132" y="9585"/>
                    <a:pt x="2465" y="9193"/>
                    <a:pt x="2834" y="8812"/>
                  </a:cubicBezTo>
                  <a:cubicBezTo>
                    <a:pt x="3191" y="8407"/>
                    <a:pt x="3608" y="8002"/>
                    <a:pt x="4025" y="7573"/>
                  </a:cubicBezTo>
                  <a:cubicBezTo>
                    <a:pt x="4882" y="6728"/>
                    <a:pt x="5882" y="5847"/>
                    <a:pt x="6966" y="4978"/>
                  </a:cubicBezTo>
                  <a:cubicBezTo>
                    <a:pt x="8073" y="4132"/>
                    <a:pt x="9168" y="3394"/>
                    <a:pt x="10204" y="2751"/>
                  </a:cubicBezTo>
                  <a:cubicBezTo>
                    <a:pt x="10716" y="2442"/>
                    <a:pt x="11216" y="2144"/>
                    <a:pt x="11692" y="1882"/>
                  </a:cubicBezTo>
                  <a:cubicBezTo>
                    <a:pt x="12145" y="1632"/>
                    <a:pt x="12597" y="1406"/>
                    <a:pt x="13014" y="1204"/>
                  </a:cubicBezTo>
                  <a:cubicBezTo>
                    <a:pt x="13431" y="989"/>
                    <a:pt x="13812" y="834"/>
                    <a:pt x="14145" y="680"/>
                  </a:cubicBezTo>
                  <a:cubicBezTo>
                    <a:pt x="14467" y="513"/>
                    <a:pt x="14764" y="394"/>
                    <a:pt x="15002" y="311"/>
                  </a:cubicBezTo>
                  <a:cubicBezTo>
                    <a:pt x="15478" y="96"/>
                    <a:pt x="15752" y="1"/>
                    <a:pt x="1575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2832175" y="1989650"/>
              <a:ext cx="202450" cy="180125"/>
            </a:xfrm>
            <a:custGeom>
              <a:avLst/>
              <a:gdLst/>
              <a:ahLst/>
              <a:cxnLst/>
              <a:rect l="l" t="t" r="r" b="b"/>
              <a:pathLst>
                <a:path w="8098" h="7205" extrusionOk="0">
                  <a:moveTo>
                    <a:pt x="8097" y="1"/>
                  </a:moveTo>
                  <a:cubicBezTo>
                    <a:pt x="8097" y="1"/>
                    <a:pt x="7966" y="60"/>
                    <a:pt x="7716" y="179"/>
                  </a:cubicBezTo>
                  <a:cubicBezTo>
                    <a:pt x="7454" y="299"/>
                    <a:pt x="7085" y="477"/>
                    <a:pt x="6657" y="715"/>
                  </a:cubicBezTo>
                  <a:cubicBezTo>
                    <a:pt x="5776" y="1192"/>
                    <a:pt x="4621" y="1942"/>
                    <a:pt x="3466" y="2954"/>
                  </a:cubicBezTo>
                  <a:cubicBezTo>
                    <a:pt x="2335" y="3966"/>
                    <a:pt x="1465" y="5037"/>
                    <a:pt x="882" y="5847"/>
                  </a:cubicBezTo>
                  <a:cubicBezTo>
                    <a:pt x="584" y="6252"/>
                    <a:pt x="370" y="6597"/>
                    <a:pt x="227" y="6835"/>
                  </a:cubicBezTo>
                  <a:cubicBezTo>
                    <a:pt x="72" y="7073"/>
                    <a:pt x="1" y="7204"/>
                    <a:pt x="1" y="7204"/>
                  </a:cubicBezTo>
                  <a:lnTo>
                    <a:pt x="1132" y="6073"/>
                  </a:lnTo>
                  <a:cubicBezTo>
                    <a:pt x="1835" y="5394"/>
                    <a:pt x="2811" y="4454"/>
                    <a:pt x="3930" y="3466"/>
                  </a:cubicBezTo>
                  <a:cubicBezTo>
                    <a:pt x="5049" y="2489"/>
                    <a:pt x="6073" y="1608"/>
                    <a:pt x="6847" y="1001"/>
                  </a:cubicBezTo>
                  <a:cubicBezTo>
                    <a:pt x="7621" y="394"/>
                    <a:pt x="8097" y="1"/>
                    <a:pt x="809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2904825" y="2081625"/>
              <a:ext cx="61325" cy="47950"/>
            </a:xfrm>
            <a:custGeom>
              <a:avLst/>
              <a:gdLst/>
              <a:ahLst/>
              <a:cxnLst/>
              <a:rect l="l" t="t" r="r" b="b"/>
              <a:pathLst>
                <a:path w="2453" h="1918" extrusionOk="0">
                  <a:moveTo>
                    <a:pt x="2453" y="1"/>
                  </a:moveTo>
                  <a:cubicBezTo>
                    <a:pt x="2453" y="1"/>
                    <a:pt x="1691" y="144"/>
                    <a:pt x="1012" y="680"/>
                  </a:cubicBezTo>
                  <a:cubicBezTo>
                    <a:pt x="322" y="1215"/>
                    <a:pt x="0" y="1918"/>
                    <a:pt x="0" y="1918"/>
                  </a:cubicBezTo>
                  <a:cubicBezTo>
                    <a:pt x="0" y="1918"/>
                    <a:pt x="762" y="1775"/>
                    <a:pt x="1441" y="1239"/>
                  </a:cubicBezTo>
                  <a:cubicBezTo>
                    <a:pt x="2131" y="703"/>
                    <a:pt x="2453" y="1"/>
                    <a:pt x="24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4110925" y="2429900"/>
              <a:ext cx="29200" cy="310775"/>
            </a:xfrm>
            <a:custGeom>
              <a:avLst/>
              <a:gdLst/>
              <a:ahLst/>
              <a:cxnLst/>
              <a:rect l="l" t="t" r="r" b="b"/>
              <a:pathLst>
                <a:path w="1168" h="12431" extrusionOk="0">
                  <a:moveTo>
                    <a:pt x="0" y="0"/>
                  </a:moveTo>
                  <a:cubicBezTo>
                    <a:pt x="0" y="0"/>
                    <a:pt x="24" y="179"/>
                    <a:pt x="48" y="488"/>
                  </a:cubicBezTo>
                  <a:cubicBezTo>
                    <a:pt x="95" y="798"/>
                    <a:pt x="143" y="1262"/>
                    <a:pt x="179" y="1834"/>
                  </a:cubicBezTo>
                  <a:cubicBezTo>
                    <a:pt x="286" y="2941"/>
                    <a:pt x="393" y="4489"/>
                    <a:pt x="417" y="6203"/>
                  </a:cubicBezTo>
                  <a:cubicBezTo>
                    <a:pt x="453" y="7918"/>
                    <a:pt x="405" y="9466"/>
                    <a:pt x="346" y="10597"/>
                  </a:cubicBezTo>
                  <a:cubicBezTo>
                    <a:pt x="322" y="11156"/>
                    <a:pt x="286" y="11621"/>
                    <a:pt x="262" y="11930"/>
                  </a:cubicBezTo>
                  <a:cubicBezTo>
                    <a:pt x="238" y="12252"/>
                    <a:pt x="226" y="12430"/>
                    <a:pt x="226" y="12430"/>
                  </a:cubicBezTo>
                  <a:cubicBezTo>
                    <a:pt x="226" y="12430"/>
                    <a:pt x="274" y="12252"/>
                    <a:pt x="393" y="11942"/>
                  </a:cubicBezTo>
                  <a:cubicBezTo>
                    <a:pt x="476" y="11644"/>
                    <a:pt x="596" y="11204"/>
                    <a:pt x="715" y="10632"/>
                  </a:cubicBezTo>
                  <a:cubicBezTo>
                    <a:pt x="953" y="9525"/>
                    <a:pt x="1167" y="7942"/>
                    <a:pt x="1131" y="6191"/>
                  </a:cubicBezTo>
                  <a:cubicBezTo>
                    <a:pt x="1096" y="4453"/>
                    <a:pt x="822" y="2870"/>
                    <a:pt x="536" y="1774"/>
                  </a:cubicBezTo>
                  <a:cubicBezTo>
                    <a:pt x="405" y="1215"/>
                    <a:pt x="274" y="774"/>
                    <a:pt x="167" y="476"/>
                  </a:cubicBezTo>
                  <a:cubicBezTo>
                    <a:pt x="60" y="16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4076400" y="2491200"/>
              <a:ext cx="20250" cy="146775"/>
            </a:xfrm>
            <a:custGeom>
              <a:avLst/>
              <a:gdLst/>
              <a:ahLst/>
              <a:cxnLst/>
              <a:rect l="l" t="t" r="r" b="b"/>
              <a:pathLst>
                <a:path w="810" h="5871" extrusionOk="0">
                  <a:moveTo>
                    <a:pt x="107" y="1"/>
                  </a:moveTo>
                  <a:cubicBezTo>
                    <a:pt x="107" y="1"/>
                    <a:pt x="72" y="346"/>
                    <a:pt x="48" y="882"/>
                  </a:cubicBezTo>
                  <a:cubicBezTo>
                    <a:pt x="36" y="1418"/>
                    <a:pt x="0" y="2144"/>
                    <a:pt x="48" y="2942"/>
                  </a:cubicBezTo>
                  <a:cubicBezTo>
                    <a:pt x="72" y="3739"/>
                    <a:pt x="167" y="4466"/>
                    <a:pt x="238" y="5002"/>
                  </a:cubicBezTo>
                  <a:cubicBezTo>
                    <a:pt x="298" y="5537"/>
                    <a:pt x="369" y="5871"/>
                    <a:pt x="369" y="5871"/>
                  </a:cubicBezTo>
                  <a:cubicBezTo>
                    <a:pt x="369" y="5871"/>
                    <a:pt x="488" y="5549"/>
                    <a:pt x="607" y="5013"/>
                  </a:cubicBezTo>
                  <a:cubicBezTo>
                    <a:pt x="714" y="4478"/>
                    <a:pt x="810" y="3739"/>
                    <a:pt x="762" y="2918"/>
                  </a:cubicBezTo>
                  <a:cubicBezTo>
                    <a:pt x="714" y="2084"/>
                    <a:pt x="548" y="1358"/>
                    <a:pt x="405" y="834"/>
                  </a:cubicBezTo>
                  <a:cubicBezTo>
                    <a:pt x="238" y="310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4038875" y="2531700"/>
              <a:ext cx="19975" cy="78900"/>
            </a:xfrm>
            <a:custGeom>
              <a:avLst/>
              <a:gdLst/>
              <a:ahLst/>
              <a:cxnLst/>
              <a:rect l="l" t="t" r="r" b="b"/>
              <a:pathLst>
                <a:path w="799" h="3156" extrusionOk="0">
                  <a:moveTo>
                    <a:pt x="144" y="0"/>
                  </a:moveTo>
                  <a:cubicBezTo>
                    <a:pt x="144" y="0"/>
                    <a:pt x="84" y="203"/>
                    <a:pt x="60" y="500"/>
                  </a:cubicBezTo>
                  <a:cubicBezTo>
                    <a:pt x="13" y="798"/>
                    <a:pt x="1" y="1179"/>
                    <a:pt x="49" y="1607"/>
                  </a:cubicBezTo>
                  <a:cubicBezTo>
                    <a:pt x="108" y="2048"/>
                    <a:pt x="203" y="2417"/>
                    <a:pt x="310" y="2703"/>
                  </a:cubicBezTo>
                  <a:cubicBezTo>
                    <a:pt x="418" y="2977"/>
                    <a:pt x="501" y="3155"/>
                    <a:pt x="501" y="3155"/>
                  </a:cubicBezTo>
                  <a:cubicBezTo>
                    <a:pt x="501" y="3155"/>
                    <a:pt x="596" y="2977"/>
                    <a:pt x="668" y="2679"/>
                  </a:cubicBezTo>
                  <a:cubicBezTo>
                    <a:pt x="739" y="2393"/>
                    <a:pt x="799" y="1977"/>
                    <a:pt x="763" y="1536"/>
                  </a:cubicBezTo>
                  <a:cubicBezTo>
                    <a:pt x="715" y="1084"/>
                    <a:pt x="549" y="703"/>
                    <a:pt x="418" y="429"/>
                  </a:cubicBezTo>
                  <a:cubicBezTo>
                    <a:pt x="263" y="155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2709850" y="2941850"/>
              <a:ext cx="126525" cy="184275"/>
            </a:xfrm>
            <a:custGeom>
              <a:avLst/>
              <a:gdLst/>
              <a:ahLst/>
              <a:cxnLst/>
              <a:rect l="l" t="t" r="r" b="b"/>
              <a:pathLst>
                <a:path w="5061" h="7371" extrusionOk="0">
                  <a:moveTo>
                    <a:pt x="1" y="1"/>
                  </a:moveTo>
                  <a:cubicBezTo>
                    <a:pt x="1" y="1"/>
                    <a:pt x="12" y="132"/>
                    <a:pt x="60" y="358"/>
                  </a:cubicBezTo>
                  <a:cubicBezTo>
                    <a:pt x="108" y="584"/>
                    <a:pt x="179" y="906"/>
                    <a:pt x="298" y="1311"/>
                  </a:cubicBezTo>
                  <a:cubicBezTo>
                    <a:pt x="536" y="2108"/>
                    <a:pt x="965" y="3204"/>
                    <a:pt x="1691" y="4251"/>
                  </a:cubicBezTo>
                  <a:cubicBezTo>
                    <a:pt x="2417" y="5311"/>
                    <a:pt x="3287" y="6121"/>
                    <a:pt x="3941" y="6621"/>
                  </a:cubicBezTo>
                  <a:cubicBezTo>
                    <a:pt x="4263" y="6871"/>
                    <a:pt x="4549" y="7073"/>
                    <a:pt x="4751" y="7192"/>
                  </a:cubicBezTo>
                  <a:lnTo>
                    <a:pt x="5061" y="7371"/>
                  </a:lnTo>
                  <a:cubicBezTo>
                    <a:pt x="5061" y="7371"/>
                    <a:pt x="4989" y="7276"/>
                    <a:pt x="4823" y="7097"/>
                  </a:cubicBezTo>
                  <a:cubicBezTo>
                    <a:pt x="4656" y="6930"/>
                    <a:pt x="4453" y="6680"/>
                    <a:pt x="4180" y="6371"/>
                  </a:cubicBezTo>
                  <a:cubicBezTo>
                    <a:pt x="3644" y="5740"/>
                    <a:pt x="2977" y="4871"/>
                    <a:pt x="2275" y="3859"/>
                  </a:cubicBezTo>
                  <a:cubicBezTo>
                    <a:pt x="1596" y="2847"/>
                    <a:pt x="1013" y="1894"/>
                    <a:pt x="620" y="1180"/>
                  </a:cubicBezTo>
                  <a:cubicBezTo>
                    <a:pt x="417" y="822"/>
                    <a:pt x="262" y="525"/>
                    <a:pt x="167" y="310"/>
                  </a:cubicBezTo>
                  <a:cubicBezTo>
                    <a:pt x="6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2758975" y="2976675"/>
              <a:ext cx="50900" cy="73850"/>
            </a:xfrm>
            <a:custGeom>
              <a:avLst/>
              <a:gdLst/>
              <a:ahLst/>
              <a:cxnLst/>
              <a:rect l="l" t="t" r="r" b="b"/>
              <a:pathLst>
                <a:path w="2036" h="2954" extrusionOk="0">
                  <a:moveTo>
                    <a:pt x="12" y="1"/>
                  </a:moveTo>
                  <a:cubicBezTo>
                    <a:pt x="12" y="1"/>
                    <a:pt x="0" y="227"/>
                    <a:pt x="60" y="572"/>
                  </a:cubicBezTo>
                  <a:cubicBezTo>
                    <a:pt x="119" y="906"/>
                    <a:pt x="262" y="1370"/>
                    <a:pt x="560" y="1799"/>
                  </a:cubicBezTo>
                  <a:cubicBezTo>
                    <a:pt x="857" y="2239"/>
                    <a:pt x="1238" y="2537"/>
                    <a:pt x="1536" y="2716"/>
                  </a:cubicBezTo>
                  <a:cubicBezTo>
                    <a:pt x="1834" y="2894"/>
                    <a:pt x="2036" y="2954"/>
                    <a:pt x="2036" y="2954"/>
                  </a:cubicBezTo>
                  <a:cubicBezTo>
                    <a:pt x="2036" y="2954"/>
                    <a:pt x="1929" y="2739"/>
                    <a:pt x="1786" y="2466"/>
                  </a:cubicBezTo>
                  <a:cubicBezTo>
                    <a:pt x="1619" y="2180"/>
                    <a:pt x="1417" y="1787"/>
                    <a:pt x="1143" y="1406"/>
                  </a:cubicBezTo>
                  <a:cubicBezTo>
                    <a:pt x="881" y="1013"/>
                    <a:pt x="595" y="680"/>
                    <a:pt x="381" y="418"/>
                  </a:cubicBezTo>
                  <a:cubicBezTo>
                    <a:pt x="167" y="168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598350" y="2251900"/>
              <a:ext cx="106000" cy="102425"/>
            </a:xfrm>
            <a:custGeom>
              <a:avLst/>
              <a:gdLst/>
              <a:ahLst/>
              <a:cxnLst/>
              <a:rect l="l" t="t" r="r" b="b"/>
              <a:pathLst>
                <a:path w="4240" h="4097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4239" y="0"/>
                    <a:pt x="3953" y="203"/>
                    <a:pt x="3513" y="512"/>
                  </a:cubicBezTo>
                  <a:cubicBezTo>
                    <a:pt x="3287" y="679"/>
                    <a:pt x="3025" y="869"/>
                    <a:pt x="2727" y="1072"/>
                  </a:cubicBezTo>
                  <a:cubicBezTo>
                    <a:pt x="2572" y="1179"/>
                    <a:pt x="2430" y="1298"/>
                    <a:pt x="2263" y="1429"/>
                  </a:cubicBezTo>
                  <a:cubicBezTo>
                    <a:pt x="2096" y="1572"/>
                    <a:pt x="1965" y="1751"/>
                    <a:pt x="1858" y="1941"/>
                  </a:cubicBezTo>
                  <a:cubicBezTo>
                    <a:pt x="1751" y="2132"/>
                    <a:pt x="1679" y="2310"/>
                    <a:pt x="1560" y="2441"/>
                  </a:cubicBezTo>
                  <a:cubicBezTo>
                    <a:pt x="1453" y="2584"/>
                    <a:pt x="1310" y="2667"/>
                    <a:pt x="1144" y="2727"/>
                  </a:cubicBezTo>
                  <a:cubicBezTo>
                    <a:pt x="977" y="2798"/>
                    <a:pt x="798" y="2846"/>
                    <a:pt x="667" y="2977"/>
                  </a:cubicBezTo>
                  <a:cubicBezTo>
                    <a:pt x="513" y="3120"/>
                    <a:pt x="489" y="3298"/>
                    <a:pt x="477" y="3429"/>
                  </a:cubicBezTo>
                  <a:cubicBezTo>
                    <a:pt x="441" y="3679"/>
                    <a:pt x="310" y="3858"/>
                    <a:pt x="191" y="3965"/>
                  </a:cubicBezTo>
                  <a:cubicBezTo>
                    <a:pt x="84" y="4072"/>
                    <a:pt x="1" y="4096"/>
                    <a:pt x="1" y="4096"/>
                  </a:cubicBezTo>
                  <a:cubicBezTo>
                    <a:pt x="1" y="4096"/>
                    <a:pt x="84" y="4084"/>
                    <a:pt x="215" y="4013"/>
                  </a:cubicBezTo>
                  <a:cubicBezTo>
                    <a:pt x="358" y="3917"/>
                    <a:pt x="536" y="3739"/>
                    <a:pt x="596" y="3453"/>
                  </a:cubicBezTo>
                  <a:cubicBezTo>
                    <a:pt x="620" y="3310"/>
                    <a:pt x="667" y="3191"/>
                    <a:pt x="775" y="3096"/>
                  </a:cubicBezTo>
                  <a:cubicBezTo>
                    <a:pt x="882" y="3013"/>
                    <a:pt x="1037" y="2965"/>
                    <a:pt x="1215" y="2905"/>
                  </a:cubicBezTo>
                  <a:cubicBezTo>
                    <a:pt x="1382" y="2846"/>
                    <a:pt x="1608" y="2739"/>
                    <a:pt x="1739" y="2584"/>
                  </a:cubicBezTo>
                  <a:cubicBezTo>
                    <a:pt x="1894" y="2417"/>
                    <a:pt x="1977" y="2227"/>
                    <a:pt x="2084" y="2048"/>
                  </a:cubicBezTo>
                  <a:cubicBezTo>
                    <a:pt x="2263" y="1691"/>
                    <a:pt x="2572" y="1465"/>
                    <a:pt x="2858" y="1227"/>
                  </a:cubicBezTo>
                  <a:cubicBezTo>
                    <a:pt x="3120" y="989"/>
                    <a:pt x="3382" y="774"/>
                    <a:pt x="3584" y="596"/>
                  </a:cubicBezTo>
                  <a:cubicBezTo>
                    <a:pt x="3989" y="239"/>
                    <a:pt x="4239" y="0"/>
                    <a:pt x="423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3577525" y="2353400"/>
              <a:ext cx="13125" cy="11025"/>
            </a:xfrm>
            <a:custGeom>
              <a:avLst/>
              <a:gdLst/>
              <a:ahLst/>
              <a:cxnLst/>
              <a:rect l="l" t="t" r="r" b="b"/>
              <a:pathLst>
                <a:path w="525" h="441" extrusionOk="0">
                  <a:moveTo>
                    <a:pt x="405" y="0"/>
                  </a:moveTo>
                  <a:cubicBezTo>
                    <a:pt x="322" y="0"/>
                    <a:pt x="226" y="36"/>
                    <a:pt x="143" y="96"/>
                  </a:cubicBezTo>
                  <a:cubicBezTo>
                    <a:pt x="72" y="167"/>
                    <a:pt x="24" y="250"/>
                    <a:pt x="12" y="322"/>
                  </a:cubicBezTo>
                  <a:cubicBezTo>
                    <a:pt x="0" y="393"/>
                    <a:pt x="0" y="441"/>
                    <a:pt x="0" y="441"/>
                  </a:cubicBezTo>
                  <a:cubicBezTo>
                    <a:pt x="0" y="441"/>
                    <a:pt x="48" y="429"/>
                    <a:pt x="119" y="393"/>
                  </a:cubicBezTo>
                  <a:cubicBezTo>
                    <a:pt x="179" y="369"/>
                    <a:pt x="250" y="322"/>
                    <a:pt x="310" y="274"/>
                  </a:cubicBezTo>
                  <a:cubicBezTo>
                    <a:pt x="369" y="227"/>
                    <a:pt x="417" y="167"/>
                    <a:pt x="465" y="107"/>
                  </a:cubicBezTo>
                  <a:lnTo>
                    <a:pt x="524" y="24"/>
                  </a:lnTo>
                  <a:cubicBezTo>
                    <a:pt x="524" y="24"/>
                    <a:pt x="476" y="0"/>
                    <a:pt x="4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3592700" y="2398650"/>
              <a:ext cx="19375" cy="25900"/>
            </a:xfrm>
            <a:custGeom>
              <a:avLst/>
              <a:gdLst/>
              <a:ahLst/>
              <a:cxnLst/>
              <a:rect l="l" t="t" r="r" b="b"/>
              <a:pathLst>
                <a:path w="775" h="1036" extrusionOk="0">
                  <a:moveTo>
                    <a:pt x="0" y="0"/>
                  </a:moveTo>
                  <a:cubicBezTo>
                    <a:pt x="0" y="0"/>
                    <a:pt x="12" y="83"/>
                    <a:pt x="96" y="191"/>
                  </a:cubicBezTo>
                  <a:cubicBezTo>
                    <a:pt x="167" y="310"/>
                    <a:pt x="298" y="429"/>
                    <a:pt x="417" y="536"/>
                  </a:cubicBezTo>
                  <a:cubicBezTo>
                    <a:pt x="524" y="643"/>
                    <a:pt x="608" y="762"/>
                    <a:pt x="631" y="857"/>
                  </a:cubicBezTo>
                  <a:cubicBezTo>
                    <a:pt x="654" y="958"/>
                    <a:pt x="613" y="1027"/>
                    <a:pt x="608" y="1035"/>
                  </a:cubicBezTo>
                  <a:lnTo>
                    <a:pt x="608" y="1035"/>
                  </a:lnTo>
                  <a:cubicBezTo>
                    <a:pt x="620" y="1031"/>
                    <a:pt x="706" y="1004"/>
                    <a:pt x="727" y="857"/>
                  </a:cubicBezTo>
                  <a:cubicBezTo>
                    <a:pt x="774" y="726"/>
                    <a:pt x="727" y="500"/>
                    <a:pt x="572" y="357"/>
                  </a:cubicBezTo>
                  <a:cubicBezTo>
                    <a:pt x="417" y="226"/>
                    <a:pt x="274" y="167"/>
                    <a:pt x="167" y="107"/>
                  </a:cubicBezTo>
                  <a:cubicBezTo>
                    <a:pt x="60" y="48"/>
                    <a:pt x="0" y="0"/>
                    <a:pt x="0" y="0"/>
                  </a:cubicBezTo>
                  <a:close/>
                  <a:moveTo>
                    <a:pt x="608" y="1035"/>
                  </a:moveTo>
                  <a:lnTo>
                    <a:pt x="608" y="1035"/>
                  </a:lnTo>
                  <a:cubicBezTo>
                    <a:pt x="607" y="1036"/>
                    <a:pt x="606" y="1036"/>
                    <a:pt x="608" y="1036"/>
                  </a:cubicBezTo>
                  <a:cubicBezTo>
                    <a:pt x="608" y="1036"/>
                    <a:pt x="608" y="1036"/>
                    <a:pt x="608" y="103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3617100" y="2548050"/>
              <a:ext cx="181000" cy="62325"/>
            </a:xfrm>
            <a:custGeom>
              <a:avLst/>
              <a:gdLst/>
              <a:ahLst/>
              <a:cxnLst/>
              <a:rect l="l" t="t" r="r" b="b"/>
              <a:pathLst>
                <a:path w="7240" h="2493" extrusionOk="0">
                  <a:moveTo>
                    <a:pt x="1" y="1"/>
                  </a:moveTo>
                  <a:cubicBezTo>
                    <a:pt x="1" y="1"/>
                    <a:pt x="334" y="335"/>
                    <a:pt x="834" y="846"/>
                  </a:cubicBezTo>
                  <a:cubicBezTo>
                    <a:pt x="1108" y="1108"/>
                    <a:pt x="1418" y="1406"/>
                    <a:pt x="1763" y="1739"/>
                  </a:cubicBezTo>
                  <a:cubicBezTo>
                    <a:pt x="1846" y="1823"/>
                    <a:pt x="1953" y="1918"/>
                    <a:pt x="2096" y="1977"/>
                  </a:cubicBezTo>
                  <a:cubicBezTo>
                    <a:pt x="2239" y="2037"/>
                    <a:pt x="2370" y="2037"/>
                    <a:pt x="2477" y="2073"/>
                  </a:cubicBezTo>
                  <a:cubicBezTo>
                    <a:pt x="2703" y="2132"/>
                    <a:pt x="2906" y="2299"/>
                    <a:pt x="3192" y="2418"/>
                  </a:cubicBezTo>
                  <a:cubicBezTo>
                    <a:pt x="3301" y="2468"/>
                    <a:pt x="3435" y="2492"/>
                    <a:pt x="3573" y="2492"/>
                  </a:cubicBezTo>
                  <a:cubicBezTo>
                    <a:pt x="3600" y="2492"/>
                    <a:pt x="3628" y="2491"/>
                    <a:pt x="3656" y="2489"/>
                  </a:cubicBezTo>
                  <a:cubicBezTo>
                    <a:pt x="3823" y="2477"/>
                    <a:pt x="3942" y="2406"/>
                    <a:pt x="4061" y="2358"/>
                  </a:cubicBezTo>
                  <a:cubicBezTo>
                    <a:pt x="4287" y="2263"/>
                    <a:pt x="4525" y="2239"/>
                    <a:pt x="4775" y="2227"/>
                  </a:cubicBezTo>
                  <a:cubicBezTo>
                    <a:pt x="4868" y="2223"/>
                    <a:pt x="4959" y="2221"/>
                    <a:pt x="5049" y="2221"/>
                  </a:cubicBezTo>
                  <a:cubicBezTo>
                    <a:pt x="5417" y="2221"/>
                    <a:pt x="5752" y="2254"/>
                    <a:pt x="6049" y="2263"/>
                  </a:cubicBezTo>
                  <a:cubicBezTo>
                    <a:pt x="6799" y="2299"/>
                    <a:pt x="7240" y="2311"/>
                    <a:pt x="7240" y="2311"/>
                  </a:cubicBezTo>
                  <a:cubicBezTo>
                    <a:pt x="7240" y="2311"/>
                    <a:pt x="6799" y="2251"/>
                    <a:pt x="6037" y="2156"/>
                  </a:cubicBezTo>
                  <a:cubicBezTo>
                    <a:pt x="5656" y="2120"/>
                    <a:pt x="5228" y="2037"/>
                    <a:pt x="4739" y="2037"/>
                  </a:cubicBezTo>
                  <a:cubicBezTo>
                    <a:pt x="4501" y="2037"/>
                    <a:pt x="4227" y="2073"/>
                    <a:pt x="3966" y="2156"/>
                  </a:cubicBezTo>
                  <a:cubicBezTo>
                    <a:pt x="3835" y="2204"/>
                    <a:pt x="3716" y="2263"/>
                    <a:pt x="3608" y="2275"/>
                  </a:cubicBezTo>
                  <a:cubicBezTo>
                    <a:pt x="3585" y="2280"/>
                    <a:pt x="3561" y="2283"/>
                    <a:pt x="3536" y="2283"/>
                  </a:cubicBezTo>
                  <a:cubicBezTo>
                    <a:pt x="3449" y="2283"/>
                    <a:pt x="3356" y="2253"/>
                    <a:pt x="3263" y="2216"/>
                  </a:cubicBezTo>
                  <a:cubicBezTo>
                    <a:pt x="3025" y="2132"/>
                    <a:pt x="2799" y="1954"/>
                    <a:pt x="2525" y="1882"/>
                  </a:cubicBezTo>
                  <a:cubicBezTo>
                    <a:pt x="2370" y="1835"/>
                    <a:pt x="2239" y="1846"/>
                    <a:pt x="2144" y="1799"/>
                  </a:cubicBezTo>
                  <a:cubicBezTo>
                    <a:pt x="2061" y="1763"/>
                    <a:pt x="1965" y="1680"/>
                    <a:pt x="1882" y="1608"/>
                  </a:cubicBezTo>
                  <a:cubicBezTo>
                    <a:pt x="1525" y="1287"/>
                    <a:pt x="1191" y="1001"/>
                    <a:pt x="918" y="763"/>
                  </a:cubicBezTo>
                  <a:cubicBezTo>
                    <a:pt x="34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3842425" y="2585875"/>
              <a:ext cx="60150" cy="15200"/>
            </a:xfrm>
            <a:custGeom>
              <a:avLst/>
              <a:gdLst/>
              <a:ahLst/>
              <a:cxnLst/>
              <a:rect l="l" t="t" r="r" b="b"/>
              <a:pathLst>
                <a:path w="2406" h="608" extrusionOk="0">
                  <a:moveTo>
                    <a:pt x="1251" y="0"/>
                  </a:moveTo>
                  <a:cubicBezTo>
                    <a:pt x="858" y="0"/>
                    <a:pt x="560" y="179"/>
                    <a:pt x="358" y="238"/>
                  </a:cubicBezTo>
                  <a:cubicBezTo>
                    <a:pt x="144" y="310"/>
                    <a:pt x="1" y="310"/>
                    <a:pt x="1" y="310"/>
                  </a:cubicBezTo>
                  <a:cubicBezTo>
                    <a:pt x="1" y="310"/>
                    <a:pt x="92" y="340"/>
                    <a:pt x="251" y="340"/>
                  </a:cubicBezTo>
                  <a:cubicBezTo>
                    <a:pt x="290" y="340"/>
                    <a:pt x="334" y="338"/>
                    <a:pt x="382" y="333"/>
                  </a:cubicBezTo>
                  <a:cubicBezTo>
                    <a:pt x="620" y="322"/>
                    <a:pt x="901" y="214"/>
                    <a:pt x="1216" y="214"/>
                  </a:cubicBezTo>
                  <a:cubicBezTo>
                    <a:pt x="1231" y="214"/>
                    <a:pt x="1247" y="214"/>
                    <a:pt x="1263" y="214"/>
                  </a:cubicBezTo>
                  <a:cubicBezTo>
                    <a:pt x="1596" y="238"/>
                    <a:pt x="1870" y="322"/>
                    <a:pt x="2084" y="417"/>
                  </a:cubicBezTo>
                  <a:cubicBezTo>
                    <a:pt x="2287" y="512"/>
                    <a:pt x="2406" y="607"/>
                    <a:pt x="2406" y="607"/>
                  </a:cubicBezTo>
                  <a:cubicBezTo>
                    <a:pt x="2406" y="607"/>
                    <a:pt x="2334" y="488"/>
                    <a:pt x="2144" y="322"/>
                  </a:cubicBezTo>
                  <a:cubicBezTo>
                    <a:pt x="1953" y="155"/>
                    <a:pt x="1632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3942750" y="2738550"/>
              <a:ext cx="32175" cy="103625"/>
            </a:xfrm>
            <a:custGeom>
              <a:avLst/>
              <a:gdLst/>
              <a:ahLst/>
              <a:cxnLst/>
              <a:rect l="l" t="t" r="r" b="b"/>
              <a:pathLst>
                <a:path w="1287" h="4145" extrusionOk="0">
                  <a:moveTo>
                    <a:pt x="107" y="1"/>
                  </a:moveTo>
                  <a:lnTo>
                    <a:pt x="107" y="1"/>
                  </a:lnTo>
                  <a:cubicBezTo>
                    <a:pt x="107" y="1"/>
                    <a:pt x="60" y="49"/>
                    <a:pt x="36" y="168"/>
                  </a:cubicBezTo>
                  <a:cubicBezTo>
                    <a:pt x="0" y="287"/>
                    <a:pt x="36" y="477"/>
                    <a:pt x="167" y="656"/>
                  </a:cubicBezTo>
                  <a:cubicBezTo>
                    <a:pt x="286" y="846"/>
                    <a:pt x="512" y="989"/>
                    <a:pt x="703" y="1168"/>
                  </a:cubicBezTo>
                  <a:cubicBezTo>
                    <a:pt x="881" y="1346"/>
                    <a:pt x="1000" y="1596"/>
                    <a:pt x="1012" y="1894"/>
                  </a:cubicBezTo>
                  <a:cubicBezTo>
                    <a:pt x="1048" y="2489"/>
                    <a:pt x="881" y="3061"/>
                    <a:pt x="834" y="3466"/>
                  </a:cubicBezTo>
                  <a:cubicBezTo>
                    <a:pt x="774" y="3882"/>
                    <a:pt x="750" y="4144"/>
                    <a:pt x="750" y="4144"/>
                  </a:cubicBezTo>
                  <a:cubicBezTo>
                    <a:pt x="750" y="4144"/>
                    <a:pt x="834" y="3906"/>
                    <a:pt x="953" y="3501"/>
                  </a:cubicBezTo>
                  <a:cubicBezTo>
                    <a:pt x="1012" y="3311"/>
                    <a:pt x="1072" y="3073"/>
                    <a:pt x="1155" y="2799"/>
                  </a:cubicBezTo>
                  <a:cubicBezTo>
                    <a:pt x="1227" y="2513"/>
                    <a:pt x="1286" y="2216"/>
                    <a:pt x="1250" y="1882"/>
                  </a:cubicBezTo>
                  <a:cubicBezTo>
                    <a:pt x="1238" y="1549"/>
                    <a:pt x="1072" y="1203"/>
                    <a:pt x="834" y="1025"/>
                  </a:cubicBezTo>
                  <a:cubicBezTo>
                    <a:pt x="619" y="834"/>
                    <a:pt x="393" y="751"/>
                    <a:pt x="262" y="596"/>
                  </a:cubicBezTo>
                  <a:cubicBezTo>
                    <a:pt x="119" y="453"/>
                    <a:pt x="60" y="287"/>
                    <a:pt x="60" y="180"/>
                  </a:cubicBezTo>
                  <a:cubicBezTo>
                    <a:pt x="60" y="61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3953150" y="2856125"/>
              <a:ext cx="24450" cy="94400"/>
            </a:xfrm>
            <a:custGeom>
              <a:avLst/>
              <a:gdLst/>
              <a:ahLst/>
              <a:cxnLst/>
              <a:rect l="l" t="t" r="r" b="b"/>
              <a:pathLst>
                <a:path w="978" h="3776" extrusionOk="0">
                  <a:moveTo>
                    <a:pt x="299" y="1"/>
                  </a:moveTo>
                  <a:cubicBezTo>
                    <a:pt x="299" y="1"/>
                    <a:pt x="298" y="1"/>
                    <a:pt x="296" y="2"/>
                  </a:cubicBezTo>
                  <a:lnTo>
                    <a:pt x="296" y="2"/>
                  </a:lnTo>
                  <a:cubicBezTo>
                    <a:pt x="301" y="1"/>
                    <a:pt x="302" y="1"/>
                    <a:pt x="299" y="1"/>
                  </a:cubicBezTo>
                  <a:close/>
                  <a:moveTo>
                    <a:pt x="296" y="2"/>
                  </a:moveTo>
                  <a:cubicBezTo>
                    <a:pt x="283" y="6"/>
                    <a:pt x="239" y="22"/>
                    <a:pt x="168" y="84"/>
                  </a:cubicBezTo>
                  <a:cubicBezTo>
                    <a:pt x="72" y="156"/>
                    <a:pt x="1" y="299"/>
                    <a:pt x="1" y="501"/>
                  </a:cubicBezTo>
                  <a:cubicBezTo>
                    <a:pt x="1" y="894"/>
                    <a:pt x="180" y="1370"/>
                    <a:pt x="394" y="1882"/>
                  </a:cubicBezTo>
                  <a:cubicBezTo>
                    <a:pt x="596" y="2382"/>
                    <a:pt x="799" y="2847"/>
                    <a:pt x="870" y="3192"/>
                  </a:cubicBezTo>
                  <a:cubicBezTo>
                    <a:pt x="894" y="3370"/>
                    <a:pt x="906" y="3501"/>
                    <a:pt x="930" y="3609"/>
                  </a:cubicBezTo>
                  <a:cubicBezTo>
                    <a:pt x="942" y="3716"/>
                    <a:pt x="942" y="3775"/>
                    <a:pt x="942" y="3775"/>
                  </a:cubicBezTo>
                  <a:lnTo>
                    <a:pt x="942" y="3597"/>
                  </a:lnTo>
                  <a:cubicBezTo>
                    <a:pt x="953" y="3489"/>
                    <a:pt x="977" y="3335"/>
                    <a:pt x="953" y="3156"/>
                  </a:cubicBezTo>
                  <a:cubicBezTo>
                    <a:pt x="942" y="2799"/>
                    <a:pt x="811" y="2299"/>
                    <a:pt x="584" y="1787"/>
                  </a:cubicBezTo>
                  <a:cubicBezTo>
                    <a:pt x="394" y="1287"/>
                    <a:pt x="156" y="822"/>
                    <a:pt x="108" y="501"/>
                  </a:cubicBezTo>
                  <a:cubicBezTo>
                    <a:pt x="96" y="334"/>
                    <a:pt x="120" y="180"/>
                    <a:pt x="180" y="108"/>
                  </a:cubicBezTo>
                  <a:cubicBezTo>
                    <a:pt x="232" y="45"/>
                    <a:pt x="285" y="9"/>
                    <a:pt x="296" y="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3961800" y="2979375"/>
              <a:ext cx="15800" cy="52400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631" y="0"/>
                  </a:moveTo>
                  <a:cubicBezTo>
                    <a:pt x="631" y="0"/>
                    <a:pt x="357" y="429"/>
                    <a:pt x="179" y="1024"/>
                  </a:cubicBezTo>
                  <a:cubicBezTo>
                    <a:pt x="95" y="1310"/>
                    <a:pt x="0" y="1607"/>
                    <a:pt x="60" y="1834"/>
                  </a:cubicBezTo>
                  <a:cubicBezTo>
                    <a:pt x="72" y="1941"/>
                    <a:pt x="155" y="2024"/>
                    <a:pt x="191" y="2060"/>
                  </a:cubicBezTo>
                  <a:cubicBezTo>
                    <a:pt x="250" y="2096"/>
                    <a:pt x="286" y="2096"/>
                    <a:pt x="286" y="2096"/>
                  </a:cubicBezTo>
                  <a:lnTo>
                    <a:pt x="226" y="2036"/>
                  </a:lnTo>
                  <a:cubicBezTo>
                    <a:pt x="191" y="2000"/>
                    <a:pt x="179" y="1917"/>
                    <a:pt x="179" y="1834"/>
                  </a:cubicBezTo>
                  <a:cubicBezTo>
                    <a:pt x="179" y="1643"/>
                    <a:pt x="310" y="1405"/>
                    <a:pt x="405" y="1107"/>
                  </a:cubicBezTo>
                  <a:cubicBezTo>
                    <a:pt x="584" y="524"/>
                    <a:pt x="631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3812375" y="2229200"/>
              <a:ext cx="46750" cy="9325"/>
            </a:xfrm>
            <a:custGeom>
              <a:avLst/>
              <a:gdLst/>
              <a:ahLst/>
              <a:cxnLst/>
              <a:rect l="l" t="t" r="r" b="b"/>
              <a:pathLst>
                <a:path w="1870" h="373" extrusionOk="0">
                  <a:moveTo>
                    <a:pt x="826" y="0"/>
                  </a:moveTo>
                  <a:cubicBezTo>
                    <a:pt x="601" y="0"/>
                    <a:pt x="411" y="25"/>
                    <a:pt x="262" y="75"/>
                  </a:cubicBezTo>
                  <a:cubicBezTo>
                    <a:pt x="96" y="122"/>
                    <a:pt x="0" y="182"/>
                    <a:pt x="0" y="182"/>
                  </a:cubicBezTo>
                  <a:cubicBezTo>
                    <a:pt x="0" y="182"/>
                    <a:pt x="429" y="182"/>
                    <a:pt x="929" y="242"/>
                  </a:cubicBezTo>
                  <a:cubicBezTo>
                    <a:pt x="1441" y="301"/>
                    <a:pt x="1870" y="373"/>
                    <a:pt x="1870" y="373"/>
                  </a:cubicBezTo>
                  <a:cubicBezTo>
                    <a:pt x="1870" y="373"/>
                    <a:pt x="1786" y="301"/>
                    <a:pt x="1631" y="218"/>
                  </a:cubicBezTo>
                  <a:cubicBezTo>
                    <a:pt x="1465" y="122"/>
                    <a:pt x="1250" y="39"/>
                    <a:pt x="965" y="3"/>
                  </a:cubicBezTo>
                  <a:cubicBezTo>
                    <a:pt x="917" y="1"/>
                    <a:pt x="871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3881125" y="2265300"/>
              <a:ext cx="18175" cy="7450"/>
            </a:xfrm>
            <a:custGeom>
              <a:avLst/>
              <a:gdLst/>
              <a:ahLst/>
              <a:cxnLst/>
              <a:rect l="l" t="t" r="r" b="b"/>
              <a:pathLst>
                <a:path w="727" h="298" extrusionOk="0">
                  <a:moveTo>
                    <a:pt x="188" y="1"/>
                  </a:moveTo>
                  <a:cubicBezTo>
                    <a:pt x="80" y="1"/>
                    <a:pt x="1" y="24"/>
                    <a:pt x="1" y="24"/>
                  </a:cubicBezTo>
                  <a:cubicBezTo>
                    <a:pt x="1" y="24"/>
                    <a:pt x="120" y="179"/>
                    <a:pt x="322" y="262"/>
                  </a:cubicBezTo>
                  <a:cubicBezTo>
                    <a:pt x="398" y="289"/>
                    <a:pt x="474" y="297"/>
                    <a:pt x="539" y="297"/>
                  </a:cubicBezTo>
                  <a:cubicBezTo>
                    <a:pt x="648" y="297"/>
                    <a:pt x="727" y="274"/>
                    <a:pt x="727" y="274"/>
                  </a:cubicBezTo>
                  <a:cubicBezTo>
                    <a:pt x="727" y="274"/>
                    <a:pt x="608" y="107"/>
                    <a:pt x="405" y="36"/>
                  </a:cubicBezTo>
                  <a:cubicBezTo>
                    <a:pt x="330" y="9"/>
                    <a:pt x="254" y="1"/>
                    <a:pt x="18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2925650" y="2532000"/>
              <a:ext cx="24425" cy="7450"/>
            </a:xfrm>
            <a:custGeom>
              <a:avLst/>
              <a:gdLst/>
              <a:ahLst/>
              <a:cxnLst/>
              <a:rect l="l" t="t" r="r" b="b"/>
              <a:pathLst>
                <a:path w="977" h="298" extrusionOk="0">
                  <a:moveTo>
                    <a:pt x="238" y="1"/>
                  </a:moveTo>
                  <a:cubicBezTo>
                    <a:pt x="98" y="1"/>
                    <a:pt x="1" y="24"/>
                    <a:pt x="1" y="24"/>
                  </a:cubicBezTo>
                  <a:cubicBezTo>
                    <a:pt x="1" y="24"/>
                    <a:pt x="191" y="191"/>
                    <a:pt x="465" y="262"/>
                  </a:cubicBezTo>
                  <a:cubicBezTo>
                    <a:pt x="563" y="289"/>
                    <a:pt x="660" y="297"/>
                    <a:pt x="742" y="297"/>
                  </a:cubicBezTo>
                  <a:cubicBezTo>
                    <a:pt x="879" y="297"/>
                    <a:pt x="977" y="274"/>
                    <a:pt x="977" y="274"/>
                  </a:cubicBezTo>
                  <a:cubicBezTo>
                    <a:pt x="977" y="274"/>
                    <a:pt x="786" y="107"/>
                    <a:pt x="524" y="36"/>
                  </a:cubicBezTo>
                  <a:cubicBezTo>
                    <a:pt x="422" y="9"/>
                    <a:pt x="322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2970600" y="2549150"/>
              <a:ext cx="138125" cy="62050"/>
            </a:xfrm>
            <a:custGeom>
              <a:avLst/>
              <a:gdLst/>
              <a:ahLst/>
              <a:cxnLst/>
              <a:rect l="l" t="t" r="r" b="b"/>
              <a:pathLst>
                <a:path w="5525" h="2482" extrusionOk="0">
                  <a:moveTo>
                    <a:pt x="1078" y="1"/>
                  </a:moveTo>
                  <a:cubicBezTo>
                    <a:pt x="1018" y="1"/>
                    <a:pt x="961" y="2"/>
                    <a:pt x="905" y="5"/>
                  </a:cubicBezTo>
                  <a:cubicBezTo>
                    <a:pt x="631" y="17"/>
                    <a:pt x="405" y="52"/>
                    <a:pt x="239" y="64"/>
                  </a:cubicBezTo>
                  <a:cubicBezTo>
                    <a:pt x="96" y="76"/>
                    <a:pt x="0" y="88"/>
                    <a:pt x="0" y="88"/>
                  </a:cubicBezTo>
                  <a:lnTo>
                    <a:pt x="239" y="88"/>
                  </a:lnTo>
                  <a:cubicBezTo>
                    <a:pt x="405" y="88"/>
                    <a:pt x="631" y="88"/>
                    <a:pt x="905" y="112"/>
                  </a:cubicBezTo>
                  <a:cubicBezTo>
                    <a:pt x="1191" y="136"/>
                    <a:pt x="1524" y="171"/>
                    <a:pt x="1858" y="290"/>
                  </a:cubicBezTo>
                  <a:cubicBezTo>
                    <a:pt x="2215" y="386"/>
                    <a:pt x="2560" y="588"/>
                    <a:pt x="2917" y="802"/>
                  </a:cubicBezTo>
                  <a:cubicBezTo>
                    <a:pt x="3608" y="1279"/>
                    <a:pt x="4215" y="1791"/>
                    <a:pt x="4703" y="2076"/>
                  </a:cubicBezTo>
                  <a:cubicBezTo>
                    <a:pt x="4941" y="2219"/>
                    <a:pt x="5156" y="2326"/>
                    <a:pt x="5299" y="2386"/>
                  </a:cubicBezTo>
                  <a:lnTo>
                    <a:pt x="5525" y="2481"/>
                  </a:lnTo>
                  <a:cubicBezTo>
                    <a:pt x="5525" y="2481"/>
                    <a:pt x="5453" y="2433"/>
                    <a:pt x="5299" y="2374"/>
                  </a:cubicBezTo>
                  <a:cubicBezTo>
                    <a:pt x="5168" y="2291"/>
                    <a:pt x="4977" y="2160"/>
                    <a:pt x="4751" y="1993"/>
                  </a:cubicBezTo>
                  <a:cubicBezTo>
                    <a:pt x="4299" y="1660"/>
                    <a:pt x="3751" y="1124"/>
                    <a:pt x="3025" y="624"/>
                  </a:cubicBezTo>
                  <a:cubicBezTo>
                    <a:pt x="2667" y="386"/>
                    <a:pt x="2274" y="195"/>
                    <a:pt x="1905" y="112"/>
                  </a:cubicBezTo>
                  <a:cubicBezTo>
                    <a:pt x="1608" y="25"/>
                    <a:pt x="1326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3293250" y="2759100"/>
              <a:ext cx="10150" cy="50625"/>
            </a:xfrm>
            <a:custGeom>
              <a:avLst/>
              <a:gdLst/>
              <a:ahLst/>
              <a:cxnLst/>
              <a:rect l="l" t="t" r="r" b="b"/>
              <a:pathLst>
                <a:path w="406" h="2025" extrusionOk="0">
                  <a:moveTo>
                    <a:pt x="406" y="0"/>
                  </a:moveTo>
                  <a:lnTo>
                    <a:pt x="406" y="0"/>
                  </a:lnTo>
                  <a:cubicBezTo>
                    <a:pt x="406" y="1"/>
                    <a:pt x="322" y="96"/>
                    <a:pt x="251" y="274"/>
                  </a:cubicBezTo>
                  <a:cubicBezTo>
                    <a:pt x="179" y="453"/>
                    <a:pt x="84" y="703"/>
                    <a:pt x="48" y="989"/>
                  </a:cubicBezTo>
                  <a:cubicBezTo>
                    <a:pt x="1" y="1286"/>
                    <a:pt x="25" y="1536"/>
                    <a:pt x="60" y="1727"/>
                  </a:cubicBezTo>
                  <a:cubicBezTo>
                    <a:pt x="84" y="1905"/>
                    <a:pt x="132" y="2025"/>
                    <a:pt x="132" y="2025"/>
                  </a:cubicBezTo>
                  <a:cubicBezTo>
                    <a:pt x="132" y="2025"/>
                    <a:pt x="191" y="1584"/>
                    <a:pt x="263" y="1013"/>
                  </a:cubicBezTo>
                  <a:cubicBezTo>
                    <a:pt x="346" y="465"/>
                    <a:pt x="406" y="1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3281950" y="2821900"/>
              <a:ext cx="14900" cy="58975"/>
            </a:xfrm>
            <a:custGeom>
              <a:avLst/>
              <a:gdLst/>
              <a:ahLst/>
              <a:cxnLst/>
              <a:rect l="l" t="t" r="r" b="b"/>
              <a:pathLst>
                <a:path w="596" h="2359" extrusionOk="0">
                  <a:moveTo>
                    <a:pt x="405" y="1"/>
                  </a:moveTo>
                  <a:cubicBezTo>
                    <a:pt x="405" y="1"/>
                    <a:pt x="322" y="120"/>
                    <a:pt x="274" y="358"/>
                  </a:cubicBezTo>
                  <a:cubicBezTo>
                    <a:pt x="238" y="477"/>
                    <a:pt x="238" y="620"/>
                    <a:pt x="262" y="775"/>
                  </a:cubicBezTo>
                  <a:cubicBezTo>
                    <a:pt x="274" y="929"/>
                    <a:pt x="358" y="1108"/>
                    <a:pt x="358" y="1227"/>
                  </a:cubicBezTo>
                  <a:cubicBezTo>
                    <a:pt x="381" y="1346"/>
                    <a:pt x="286" y="1477"/>
                    <a:pt x="238" y="1632"/>
                  </a:cubicBezTo>
                  <a:cubicBezTo>
                    <a:pt x="179" y="1763"/>
                    <a:pt x="143" y="1894"/>
                    <a:pt x="107" y="2001"/>
                  </a:cubicBezTo>
                  <a:cubicBezTo>
                    <a:pt x="36" y="2227"/>
                    <a:pt x="0" y="2358"/>
                    <a:pt x="0" y="2358"/>
                  </a:cubicBezTo>
                  <a:cubicBezTo>
                    <a:pt x="0" y="2358"/>
                    <a:pt x="96" y="2239"/>
                    <a:pt x="215" y="2060"/>
                  </a:cubicBezTo>
                  <a:cubicBezTo>
                    <a:pt x="274" y="1953"/>
                    <a:pt x="346" y="1846"/>
                    <a:pt x="417" y="1715"/>
                  </a:cubicBezTo>
                  <a:cubicBezTo>
                    <a:pt x="477" y="1584"/>
                    <a:pt x="596" y="1453"/>
                    <a:pt x="596" y="1215"/>
                  </a:cubicBezTo>
                  <a:cubicBezTo>
                    <a:pt x="572" y="989"/>
                    <a:pt x="477" y="870"/>
                    <a:pt x="453" y="739"/>
                  </a:cubicBezTo>
                  <a:cubicBezTo>
                    <a:pt x="417" y="596"/>
                    <a:pt x="393" y="465"/>
                    <a:pt x="393" y="358"/>
                  </a:cubicBezTo>
                  <a:cubicBezTo>
                    <a:pt x="369" y="156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3220925" y="2921025"/>
              <a:ext cx="33950" cy="29500"/>
            </a:xfrm>
            <a:custGeom>
              <a:avLst/>
              <a:gdLst/>
              <a:ahLst/>
              <a:cxnLst/>
              <a:rect l="l" t="t" r="r" b="b"/>
              <a:pathLst>
                <a:path w="1358" h="1180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358" y="1"/>
                    <a:pt x="953" y="131"/>
                    <a:pt x="572" y="465"/>
                  </a:cubicBezTo>
                  <a:cubicBezTo>
                    <a:pt x="179" y="786"/>
                    <a:pt x="1" y="1179"/>
                    <a:pt x="1" y="1179"/>
                  </a:cubicBezTo>
                  <a:cubicBezTo>
                    <a:pt x="1" y="1179"/>
                    <a:pt x="358" y="953"/>
                    <a:pt x="715" y="632"/>
                  </a:cubicBezTo>
                  <a:cubicBezTo>
                    <a:pt x="1096" y="310"/>
                    <a:pt x="1358" y="1"/>
                    <a:pt x="135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3182225" y="2972225"/>
              <a:ext cx="17600" cy="43175"/>
            </a:xfrm>
            <a:custGeom>
              <a:avLst/>
              <a:gdLst/>
              <a:ahLst/>
              <a:cxnLst/>
              <a:rect l="l" t="t" r="r" b="b"/>
              <a:pathLst>
                <a:path w="704" h="1727" extrusionOk="0">
                  <a:moveTo>
                    <a:pt x="703" y="0"/>
                  </a:moveTo>
                  <a:cubicBezTo>
                    <a:pt x="703" y="0"/>
                    <a:pt x="441" y="346"/>
                    <a:pt x="239" y="822"/>
                  </a:cubicBezTo>
                  <a:cubicBezTo>
                    <a:pt x="48" y="1298"/>
                    <a:pt x="1" y="1727"/>
                    <a:pt x="1" y="1727"/>
                  </a:cubicBezTo>
                  <a:cubicBezTo>
                    <a:pt x="1" y="1727"/>
                    <a:pt x="275" y="1393"/>
                    <a:pt x="465" y="917"/>
                  </a:cubicBezTo>
                  <a:cubicBezTo>
                    <a:pt x="656" y="429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3149500" y="3058250"/>
              <a:ext cx="11925" cy="38725"/>
            </a:xfrm>
            <a:custGeom>
              <a:avLst/>
              <a:gdLst/>
              <a:ahLst/>
              <a:cxnLst/>
              <a:rect l="l" t="t" r="r" b="b"/>
              <a:pathLst>
                <a:path w="477" h="1549" extrusionOk="0">
                  <a:moveTo>
                    <a:pt x="405" y="0"/>
                  </a:moveTo>
                  <a:cubicBezTo>
                    <a:pt x="405" y="0"/>
                    <a:pt x="262" y="346"/>
                    <a:pt x="143" y="762"/>
                  </a:cubicBezTo>
                  <a:cubicBezTo>
                    <a:pt x="36" y="1179"/>
                    <a:pt x="0" y="1548"/>
                    <a:pt x="0" y="1548"/>
                  </a:cubicBezTo>
                  <a:cubicBezTo>
                    <a:pt x="0" y="1548"/>
                    <a:pt x="262" y="1262"/>
                    <a:pt x="357" y="822"/>
                  </a:cubicBezTo>
                  <a:cubicBezTo>
                    <a:pt x="476" y="369"/>
                    <a:pt x="405" y="0"/>
                    <a:pt x="4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2819975" y="22575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1" y="1"/>
                  </a:moveTo>
                  <a:cubicBezTo>
                    <a:pt x="1" y="1"/>
                    <a:pt x="644" y="548"/>
                    <a:pt x="1489" y="1108"/>
                  </a:cubicBezTo>
                  <a:cubicBezTo>
                    <a:pt x="2334" y="1655"/>
                    <a:pt x="3096" y="2013"/>
                    <a:pt x="3096" y="2013"/>
                  </a:cubicBezTo>
                  <a:cubicBezTo>
                    <a:pt x="3096" y="2013"/>
                    <a:pt x="2465" y="1477"/>
                    <a:pt x="1608" y="905"/>
                  </a:cubicBezTo>
                  <a:cubicBezTo>
                    <a:pt x="763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2892025" y="2280175"/>
              <a:ext cx="9850" cy="16100"/>
            </a:xfrm>
            <a:custGeom>
              <a:avLst/>
              <a:gdLst/>
              <a:ahLst/>
              <a:cxnLst/>
              <a:rect l="l" t="t" r="r" b="b"/>
              <a:pathLst>
                <a:path w="394" h="644" extrusionOk="0">
                  <a:moveTo>
                    <a:pt x="36" y="0"/>
                  </a:moveTo>
                  <a:cubicBezTo>
                    <a:pt x="36" y="0"/>
                    <a:pt x="0" y="203"/>
                    <a:pt x="95" y="381"/>
                  </a:cubicBezTo>
                  <a:cubicBezTo>
                    <a:pt x="179" y="560"/>
                    <a:pt x="357" y="643"/>
                    <a:pt x="357" y="643"/>
                  </a:cubicBezTo>
                  <a:cubicBezTo>
                    <a:pt x="357" y="643"/>
                    <a:pt x="393" y="453"/>
                    <a:pt x="298" y="274"/>
                  </a:cubicBezTo>
                  <a:cubicBezTo>
                    <a:pt x="214" y="96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2883675" y="2218850"/>
              <a:ext cx="9250" cy="42900"/>
            </a:xfrm>
            <a:custGeom>
              <a:avLst/>
              <a:gdLst/>
              <a:ahLst/>
              <a:cxnLst/>
              <a:rect l="l" t="t" r="r" b="b"/>
              <a:pathLst>
                <a:path w="370" h="1716" extrusionOk="0">
                  <a:moveTo>
                    <a:pt x="370" y="1"/>
                  </a:moveTo>
                  <a:cubicBezTo>
                    <a:pt x="370" y="1"/>
                    <a:pt x="298" y="72"/>
                    <a:pt x="239" y="215"/>
                  </a:cubicBezTo>
                  <a:cubicBezTo>
                    <a:pt x="144" y="358"/>
                    <a:pt x="60" y="572"/>
                    <a:pt x="25" y="822"/>
                  </a:cubicBezTo>
                  <a:cubicBezTo>
                    <a:pt x="1" y="1072"/>
                    <a:pt x="25" y="1298"/>
                    <a:pt x="72" y="1465"/>
                  </a:cubicBezTo>
                  <a:cubicBezTo>
                    <a:pt x="120" y="1620"/>
                    <a:pt x="156" y="1715"/>
                    <a:pt x="156" y="1715"/>
                  </a:cubicBezTo>
                  <a:cubicBezTo>
                    <a:pt x="156" y="1715"/>
                    <a:pt x="191" y="1310"/>
                    <a:pt x="251" y="846"/>
                  </a:cubicBezTo>
                  <a:cubicBezTo>
                    <a:pt x="298" y="406"/>
                    <a:pt x="370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3017025" y="1898575"/>
              <a:ext cx="325075" cy="144975"/>
            </a:xfrm>
            <a:custGeom>
              <a:avLst/>
              <a:gdLst/>
              <a:ahLst/>
              <a:cxnLst/>
              <a:rect l="l" t="t" r="r" b="b"/>
              <a:pathLst>
                <a:path w="13003" h="5799" extrusionOk="0">
                  <a:moveTo>
                    <a:pt x="13002" y="1"/>
                  </a:moveTo>
                  <a:lnTo>
                    <a:pt x="13002" y="1"/>
                  </a:lnTo>
                  <a:cubicBezTo>
                    <a:pt x="13002" y="1"/>
                    <a:pt x="12984" y="25"/>
                    <a:pt x="12965" y="86"/>
                  </a:cubicBezTo>
                  <a:lnTo>
                    <a:pt x="12965" y="86"/>
                  </a:lnTo>
                  <a:cubicBezTo>
                    <a:pt x="12988" y="29"/>
                    <a:pt x="13002" y="1"/>
                    <a:pt x="13002" y="1"/>
                  </a:cubicBezTo>
                  <a:close/>
                  <a:moveTo>
                    <a:pt x="12965" y="86"/>
                  </a:moveTo>
                  <a:lnTo>
                    <a:pt x="12965" y="86"/>
                  </a:lnTo>
                  <a:cubicBezTo>
                    <a:pt x="12959" y="102"/>
                    <a:pt x="12951" y="122"/>
                    <a:pt x="12943" y="143"/>
                  </a:cubicBezTo>
                  <a:cubicBezTo>
                    <a:pt x="12918" y="193"/>
                    <a:pt x="12890" y="253"/>
                    <a:pt x="12850" y="320"/>
                  </a:cubicBezTo>
                  <a:lnTo>
                    <a:pt x="12850" y="320"/>
                  </a:lnTo>
                  <a:cubicBezTo>
                    <a:pt x="12891" y="263"/>
                    <a:pt x="12920" y="214"/>
                    <a:pt x="12943" y="179"/>
                  </a:cubicBezTo>
                  <a:cubicBezTo>
                    <a:pt x="12950" y="141"/>
                    <a:pt x="12958" y="110"/>
                    <a:pt x="12965" y="86"/>
                  </a:cubicBezTo>
                  <a:close/>
                  <a:moveTo>
                    <a:pt x="12850" y="320"/>
                  </a:moveTo>
                  <a:lnTo>
                    <a:pt x="12850" y="320"/>
                  </a:lnTo>
                  <a:cubicBezTo>
                    <a:pt x="12808" y="379"/>
                    <a:pt x="12754" y="446"/>
                    <a:pt x="12681" y="513"/>
                  </a:cubicBezTo>
                  <a:cubicBezTo>
                    <a:pt x="12431" y="798"/>
                    <a:pt x="11931" y="1048"/>
                    <a:pt x="11276" y="1203"/>
                  </a:cubicBezTo>
                  <a:cubicBezTo>
                    <a:pt x="10943" y="1286"/>
                    <a:pt x="10574" y="1334"/>
                    <a:pt x="10181" y="1453"/>
                  </a:cubicBezTo>
                  <a:cubicBezTo>
                    <a:pt x="9800" y="1572"/>
                    <a:pt x="9371" y="1727"/>
                    <a:pt x="9014" y="2037"/>
                  </a:cubicBezTo>
                  <a:cubicBezTo>
                    <a:pt x="8835" y="2179"/>
                    <a:pt x="8669" y="2394"/>
                    <a:pt x="8573" y="2632"/>
                  </a:cubicBezTo>
                  <a:cubicBezTo>
                    <a:pt x="8478" y="2858"/>
                    <a:pt x="8442" y="3108"/>
                    <a:pt x="8335" y="3287"/>
                  </a:cubicBezTo>
                  <a:cubicBezTo>
                    <a:pt x="8240" y="3477"/>
                    <a:pt x="8026" y="3489"/>
                    <a:pt x="7764" y="3525"/>
                  </a:cubicBezTo>
                  <a:cubicBezTo>
                    <a:pt x="7621" y="3537"/>
                    <a:pt x="7478" y="3596"/>
                    <a:pt x="7359" y="3692"/>
                  </a:cubicBezTo>
                  <a:cubicBezTo>
                    <a:pt x="7252" y="3775"/>
                    <a:pt x="7168" y="3882"/>
                    <a:pt x="7073" y="3989"/>
                  </a:cubicBezTo>
                  <a:cubicBezTo>
                    <a:pt x="6775" y="4394"/>
                    <a:pt x="6359" y="4656"/>
                    <a:pt x="5918" y="4823"/>
                  </a:cubicBezTo>
                  <a:cubicBezTo>
                    <a:pt x="5466" y="5001"/>
                    <a:pt x="5001" y="5073"/>
                    <a:pt x="4561" y="5144"/>
                  </a:cubicBezTo>
                  <a:cubicBezTo>
                    <a:pt x="3668" y="5263"/>
                    <a:pt x="2858" y="5382"/>
                    <a:pt x="2192" y="5477"/>
                  </a:cubicBezTo>
                  <a:cubicBezTo>
                    <a:pt x="834" y="5680"/>
                    <a:pt x="1" y="5799"/>
                    <a:pt x="1" y="5799"/>
                  </a:cubicBezTo>
                  <a:cubicBezTo>
                    <a:pt x="1" y="5799"/>
                    <a:pt x="858" y="5727"/>
                    <a:pt x="2203" y="5597"/>
                  </a:cubicBezTo>
                  <a:cubicBezTo>
                    <a:pt x="2894" y="5513"/>
                    <a:pt x="3692" y="5442"/>
                    <a:pt x="4585" y="5335"/>
                  </a:cubicBezTo>
                  <a:cubicBezTo>
                    <a:pt x="5037" y="5275"/>
                    <a:pt x="5513" y="5204"/>
                    <a:pt x="5990" y="5025"/>
                  </a:cubicBezTo>
                  <a:cubicBezTo>
                    <a:pt x="6454" y="4858"/>
                    <a:pt x="6930" y="4561"/>
                    <a:pt x="7252" y="4132"/>
                  </a:cubicBezTo>
                  <a:cubicBezTo>
                    <a:pt x="7418" y="3930"/>
                    <a:pt x="7585" y="3775"/>
                    <a:pt x="7799" y="3751"/>
                  </a:cubicBezTo>
                  <a:cubicBezTo>
                    <a:pt x="7918" y="3715"/>
                    <a:pt x="8061" y="3715"/>
                    <a:pt x="8192" y="3668"/>
                  </a:cubicBezTo>
                  <a:cubicBezTo>
                    <a:pt x="8335" y="3632"/>
                    <a:pt x="8454" y="3513"/>
                    <a:pt x="8538" y="3394"/>
                  </a:cubicBezTo>
                  <a:cubicBezTo>
                    <a:pt x="8680" y="3132"/>
                    <a:pt x="8680" y="2894"/>
                    <a:pt x="8776" y="2691"/>
                  </a:cubicBezTo>
                  <a:cubicBezTo>
                    <a:pt x="8847" y="2501"/>
                    <a:pt x="8978" y="2322"/>
                    <a:pt x="9133" y="2168"/>
                  </a:cubicBezTo>
                  <a:cubicBezTo>
                    <a:pt x="9442" y="1870"/>
                    <a:pt x="9847" y="1715"/>
                    <a:pt x="10216" y="1584"/>
                  </a:cubicBezTo>
                  <a:cubicBezTo>
                    <a:pt x="10585" y="1453"/>
                    <a:pt x="10955" y="1394"/>
                    <a:pt x="11288" y="1286"/>
                  </a:cubicBezTo>
                  <a:cubicBezTo>
                    <a:pt x="11943" y="1096"/>
                    <a:pt x="12443" y="822"/>
                    <a:pt x="12705" y="524"/>
                  </a:cubicBezTo>
                  <a:cubicBezTo>
                    <a:pt x="12767" y="450"/>
                    <a:pt x="12814" y="382"/>
                    <a:pt x="12850" y="32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3341475" y="1874775"/>
              <a:ext cx="20275" cy="12225"/>
            </a:xfrm>
            <a:custGeom>
              <a:avLst/>
              <a:gdLst/>
              <a:ahLst/>
              <a:cxnLst/>
              <a:rect l="l" t="t" r="r" b="b"/>
              <a:pathLst>
                <a:path w="811" h="489" extrusionOk="0">
                  <a:moveTo>
                    <a:pt x="810" y="0"/>
                  </a:moveTo>
                  <a:cubicBezTo>
                    <a:pt x="810" y="0"/>
                    <a:pt x="560" y="0"/>
                    <a:pt x="346" y="143"/>
                  </a:cubicBezTo>
                  <a:cubicBezTo>
                    <a:pt x="120" y="286"/>
                    <a:pt x="1" y="488"/>
                    <a:pt x="1" y="488"/>
                  </a:cubicBezTo>
                  <a:cubicBezTo>
                    <a:pt x="1" y="488"/>
                    <a:pt x="239" y="476"/>
                    <a:pt x="465" y="345"/>
                  </a:cubicBezTo>
                  <a:cubicBezTo>
                    <a:pt x="691" y="203"/>
                    <a:pt x="810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3360525" y="1852150"/>
              <a:ext cx="8975" cy="14300"/>
            </a:xfrm>
            <a:custGeom>
              <a:avLst/>
              <a:gdLst/>
              <a:ahLst/>
              <a:cxnLst/>
              <a:rect l="l" t="t" r="r" b="b"/>
              <a:pathLst>
                <a:path w="359" h="572" extrusionOk="0">
                  <a:moveTo>
                    <a:pt x="358" y="0"/>
                  </a:moveTo>
                  <a:cubicBezTo>
                    <a:pt x="358" y="0"/>
                    <a:pt x="358" y="0"/>
                    <a:pt x="358" y="0"/>
                  </a:cubicBezTo>
                  <a:lnTo>
                    <a:pt x="358" y="0"/>
                  </a:lnTo>
                  <a:cubicBezTo>
                    <a:pt x="358" y="0"/>
                    <a:pt x="358" y="0"/>
                    <a:pt x="358" y="0"/>
                  </a:cubicBezTo>
                  <a:close/>
                  <a:moveTo>
                    <a:pt x="358" y="0"/>
                  </a:moveTo>
                  <a:cubicBezTo>
                    <a:pt x="347" y="4"/>
                    <a:pt x="163" y="35"/>
                    <a:pt x="96" y="215"/>
                  </a:cubicBezTo>
                  <a:cubicBezTo>
                    <a:pt x="1" y="405"/>
                    <a:pt x="132" y="572"/>
                    <a:pt x="132" y="572"/>
                  </a:cubicBezTo>
                  <a:lnTo>
                    <a:pt x="191" y="488"/>
                  </a:lnTo>
                  <a:cubicBezTo>
                    <a:pt x="227" y="441"/>
                    <a:pt x="274" y="381"/>
                    <a:pt x="298" y="310"/>
                  </a:cubicBezTo>
                  <a:cubicBezTo>
                    <a:pt x="310" y="226"/>
                    <a:pt x="334" y="155"/>
                    <a:pt x="346" y="95"/>
                  </a:cubicBezTo>
                  <a:cubicBezTo>
                    <a:pt x="357" y="39"/>
                    <a:pt x="358" y="4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3643300" y="1914050"/>
              <a:ext cx="105100" cy="200950"/>
            </a:xfrm>
            <a:custGeom>
              <a:avLst/>
              <a:gdLst/>
              <a:ahLst/>
              <a:cxnLst/>
              <a:rect l="l" t="t" r="r" b="b"/>
              <a:pathLst>
                <a:path w="4204" h="8038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55" y="1"/>
                    <a:pt x="142" y="21"/>
                    <a:pt x="125" y="61"/>
                  </a:cubicBezTo>
                  <a:lnTo>
                    <a:pt x="125" y="61"/>
                  </a:lnTo>
                  <a:lnTo>
                    <a:pt x="155" y="1"/>
                  </a:lnTo>
                  <a:close/>
                  <a:moveTo>
                    <a:pt x="125" y="61"/>
                  </a:moveTo>
                  <a:lnTo>
                    <a:pt x="108" y="96"/>
                  </a:lnTo>
                  <a:cubicBezTo>
                    <a:pt x="96" y="156"/>
                    <a:pt x="48" y="251"/>
                    <a:pt x="36" y="394"/>
                  </a:cubicBezTo>
                  <a:cubicBezTo>
                    <a:pt x="1" y="656"/>
                    <a:pt x="60" y="1120"/>
                    <a:pt x="477" y="1429"/>
                  </a:cubicBezTo>
                  <a:cubicBezTo>
                    <a:pt x="691" y="1584"/>
                    <a:pt x="965" y="1644"/>
                    <a:pt x="1251" y="1668"/>
                  </a:cubicBezTo>
                  <a:cubicBezTo>
                    <a:pt x="1536" y="1703"/>
                    <a:pt x="1822" y="1763"/>
                    <a:pt x="2096" y="1894"/>
                  </a:cubicBezTo>
                  <a:cubicBezTo>
                    <a:pt x="2382" y="2013"/>
                    <a:pt x="2668" y="2180"/>
                    <a:pt x="2977" y="2334"/>
                  </a:cubicBezTo>
                  <a:cubicBezTo>
                    <a:pt x="3132" y="2418"/>
                    <a:pt x="3275" y="2489"/>
                    <a:pt x="3441" y="2572"/>
                  </a:cubicBezTo>
                  <a:lnTo>
                    <a:pt x="3680" y="2692"/>
                  </a:lnTo>
                  <a:cubicBezTo>
                    <a:pt x="3751" y="2739"/>
                    <a:pt x="3858" y="2787"/>
                    <a:pt x="3870" y="2811"/>
                  </a:cubicBezTo>
                  <a:cubicBezTo>
                    <a:pt x="3918" y="2846"/>
                    <a:pt x="3846" y="3096"/>
                    <a:pt x="3846" y="3275"/>
                  </a:cubicBezTo>
                  <a:cubicBezTo>
                    <a:pt x="3822" y="3477"/>
                    <a:pt x="3846" y="3644"/>
                    <a:pt x="3870" y="3823"/>
                  </a:cubicBezTo>
                  <a:cubicBezTo>
                    <a:pt x="3918" y="4192"/>
                    <a:pt x="3989" y="4501"/>
                    <a:pt x="3989" y="4811"/>
                  </a:cubicBezTo>
                  <a:cubicBezTo>
                    <a:pt x="4001" y="5430"/>
                    <a:pt x="3882" y="6001"/>
                    <a:pt x="3822" y="6478"/>
                  </a:cubicBezTo>
                  <a:cubicBezTo>
                    <a:pt x="3751" y="6954"/>
                    <a:pt x="3727" y="7359"/>
                    <a:pt x="3739" y="7621"/>
                  </a:cubicBezTo>
                  <a:cubicBezTo>
                    <a:pt x="3751" y="7895"/>
                    <a:pt x="3787" y="8037"/>
                    <a:pt x="3787" y="8037"/>
                  </a:cubicBezTo>
                  <a:cubicBezTo>
                    <a:pt x="3787" y="8037"/>
                    <a:pt x="3763" y="7895"/>
                    <a:pt x="3787" y="7597"/>
                  </a:cubicBezTo>
                  <a:cubicBezTo>
                    <a:pt x="3799" y="7323"/>
                    <a:pt x="3846" y="6954"/>
                    <a:pt x="3941" y="6478"/>
                  </a:cubicBezTo>
                  <a:cubicBezTo>
                    <a:pt x="4037" y="6013"/>
                    <a:pt x="4180" y="5454"/>
                    <a:pt x="4180" y="4799"/>
                  </a:cubicBezTo>
                  <a:cubicBezTo>
                    <a:pt x="4203" y="4466"/>
                    <a:pt x="4144" y="4144"/>
                    <a:pt x="4096" y="3799"/>
                  </a:cubicBezTo>
                  <a:cubicBezTo>
                    <a:pt x="4084" y="3632"/>
                    <a:pt x="4061" y="3454"/>
                    <a:pt x="4061" y="3287"/>
                  </a:cubicBezTo>
                  <a:cubicBezTo>
                    <a:pt x="4061" y="3203"/>
                    <a:pt x="4084" y="3132"/>
                    <a:pt x="4096" y="3037"/>
                  </a:cubicBezTo>
                  <a:cubicBezTo>
                    <a:pt x="4108" y="2965"/>
                    <a:pt x="4156" y="2811"/>
                    <a:pt x="4049" y="2680"/>
                  </a:cubicBezTo>
                  <a:cubicBezTo>
                    <a:pt x="3941" y="2561"/>
                    <a:pt x="3858" y="2549"/>
                    <a:pt x="3787" y="2501"/>
                  </a:cubicBezTo>
                  <a:lnTo>
                    <a:pt x="3549" y="2382"/>
                  </a:lnTo>
                  <a:cubicBezTo>
                    <a:pt x="3382" y="2299"/>
                    <a:pt x="3215" y="2215"/>
                    <a:pt x="3072" y="2144"/>
                  </a:cubicBezTo>
                  <a:cubicBezTo>
                    <a:pt x="2751" y="2001"/>
                    <a:pt x="2453" y="1846"/>
                    <a:pt x="2156" y="1715"/>
                  </a:cubicBezTo>
                  <a:cubicBezTo>
                    <a:pt x="1548" y="1429"/>
                    <a:pt x="905" y="1608"/>
                    <a:pt x="536" y="1346"/>
                  </a:cubicBezTo>
                  <a:cubicBezTo>
                    <a:pt x="155" y="1084"/>
                    <a:pt x="48" y="656"/>
                    <a:pt x="60" y="406"/>
                  </a:cubicBezTo>
                  <a:cubicBezTo>
                    <a:pt x="60" y="275"/>
                    <a:pt x="96" y="179"/>
                    <a:pt x="108" y="108"/>
                  </a:cubicBezTo>
                  <a:cubicBezTo>
                    <a:pt x="114" y="90"/>
                    <a:pt x="120" y="74"/>
                    <a:pt x="125" y="6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3786175" y="2089575"/>
              <a:ext cx="178625" cy="76025"/>
            </a:xfrm>
            <a:custGeom>
              <a:avLst/>
              <a:gdLst/>
              <a:ahLst/>
              <a:cxnLst/>
              <a:rect l="l" t="t" r="r" b="b"/>
              <a:pathLst>
                <a:path w="7145" h="3041" extrusionOk="0">
                  <a:moveTo>
                    <a:pt x="1419" y="0"/>
                  </a:moveTo>
                  <a:cubicBezTo>
                    <a:pt x="1333" y="0"/>
                    <a:pt x="1241" y="16"/>
                    <a:pt x="1144" y="52"/>
                  </a:cubicBezTo>
                  <a:cubicBezTo>
                    <a:pt x="774" y="207"/>
                    <a:pt x="524" y="385"/>
                    <a:pt x="310" y="409"/>
                  </a:cubicBezTo>
                  <a:cubicBezTo>
                    <a:pt x="278" y="415"/>
                    <a:pt x="248" y="417"/>
                    <a:pt x="221" y="417"/>
                  </a:cubicBezTo>
                  <a:cubicBezTo>
                    <a:pt x="86" y="417"/>
                    <a:pt x="12" y="361"/>
                    <a:pt x="2" y="361"/>
                  </a:cubicBezTo>
                  <a:cubicBezTo>
                    <a:pt x="1" y="361"/>
                    <a:pt x="1" y="361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1" y="361"/>
                    <a:pt x="1" y="361"/>
                  </a:cubicBezTo>
                  <a:cubicBezTo>
                    <a:pt x="12" y="361"/>
                    <a:pt x="107" y="446"/>
                    <a:pt x="289" y="446"/>
                  </a:cubicBezTo>
                  <a:cubicBezTo>
                    <a:pt x="300" y="446"/>
                    <a:pt x="311" y="446"/>
                    <a:pt x="322" y="445"/>
                  </a:cubicBezTo>
                  <a:cubicBezTo>
                    <a:pt x="548" y="421"/>
                    <a:pt x="834" y="266"/>
                    <a:pt x="1191" y="159"/>
                  </a:cubicBezTo>
                  <a:cubicBezTo>
                    <a:pt x="1265" y="140"/>
                    <a:pt x="1340" y="126"/>
                    <a:pt x="1415" y="126"/>
                  </a:cubicBezTo>
                  <a:cubicBezTo>
                    <a:pt x="1523" y="126"/>
                    <a:pt x="1629" y="154"/>
                    <a:pt x="1727" y="231"/>
                  </a:cubicBezTo>
                  <a:cubicBezTo>
                    <a:pt x="1894" y="350"/>
                    <a:pt x="2048" y="540"/>
                    <a:pt x="2227" y="719"/>
                  </a:cubicBezTo>
                  <a:cubicBezTo>
                    <a:pt x="2406" y="897"/>
                    <a:pt x="2584" y="1100"/>
                    <a:pt x="2787" y="1290"/>
                  </a:cubicBezTo>
                  <a:cubicBezTo>
                    <a:pt x="2870" y="1374"/>
                    <a:pt x="2989" y="1516"/>
                    <a:pt x="3179" y="1540"/>
                  </a:cubicBezTo>
                  <a:cubicBezTo>
                    <a:pt x="3211" y="1542"/>
                    <a:pt x="3240" y="1543"/>
                    <a:pt x="3267" y="1543"/>
                  </a:cubicBezTo>
                  <a:cubicBezTo>
                    <a:pt x="3321" y="1543"/>
                    <a:pt x="3366" y="1540"/>
                    <a:pt x="3406" y="1540"/>
                  </a:cubicBezTo>
                  <a:cubicBezTo>
                    <a:pt x="3465" y="1540"/>
                    <a:pt x="3513" y="1546"/>
                    <a:pt x="3560" y="1576"/>
                  </a:cubicBezTo>
                  <a:cubicBezTo>
                    <a:pt x="3644" y="1636"/>
                    <a:pt x="3739" y="1755"/>
                    <a:pt x="3834" y="1850"/>
                  </a:cubicBezTo>
                  <a:cubicBezTo>
                    <a:pt x="3941" y="1969"/>
                    <a:pt x="4096" y="2052"/>
                    <a:pt x="4239" y="2088"/>
                  </a:cubicBezTo>
                  <a:cubicBezTo>
                    <a:pt x="4357" y="2121"/>
                    <a:pt x="4474" y="2134"/>
                    <a:pt x="4587" y="2134"/>
                  </a:cubicBezTo>
                  <a:cubicBezTo>
                    <a:pt x="4758" y="2134"/>
                    <a:pt x="4922" y="2105"/>
                    <a:pt x="5073" y="2076"/>
                  </a:cubicBezTo>
                  <a:cubicBezTo>
                    <a:pt x="5311" y="2028"/>
                    <a:pt x="5549" y="1957"/>
                    <a:pt x="5763" y="1945"/>
                  </a:cubicBezTo>
                  <a:cubicBezTo>
                    <a:pt x="5777" y="1942"/>
                    <a:pt x="5791" y="1941"/>
                    <a:pt x="5805" y="1941"/>
                  </a:cubicBezTo>
                  <a:cubicBezTo>
                    <a:pt x="5963" y="1941"/>
                    <a:pt x="6085" y="2121"/>
                    <a:pt x="6227" y="2231"/>
                  </a:cubicBezTo>
                  <a:cubicBezTo>
                    <a:pt x="6787" y="2731"/>
                    <a:pt x="7144" y="3040"/>
                    <a:pt x="7144" y="3040"/>
                  </a:cubicBezTo>
                  <a:cubicBezTo>
                    <a:pt x="7144" y="3040"/>
                    <a:pt x="6823" y="2707"/>
                    <a:pt x="6323" y="2195"/>
                  </a:cubicBezTo>
                  <a:cubicBezTo>
                    <a:pt x="6263" y="2124"/>
                    <a:pt x="6192" y="2052"/>
                    <a:pt x="6120" y="1969"/>
                  </a:cubicBezTo>
                  <a:cubicBezTo>
                    <a:pt x="6037" y="1886"/>
                    <a:pt x="5906" y="1826"/>
                    <a:pt x="5775" y="1826"/>
                  </a:cubicBezTo>
                  <a:cubicBezTo>
                    <a:pt x="5525" y="1826"/>
                    <a:pt x="5299" y="1886"/>
                    <a:pt x="5049" y="1909"/>
                  </a:cubicBezTo>
                  <a:cubicBezTo>
                    <a:pt x="4911" y="1928"/>
                    <a:pt x="4776" y="1944"/>
                    <a:pt x="4644" y="1944"/>
                  </a:cubicBezTo>
                  <a:cubicBezTo>
                    <a:pt x="4526" y="1944"/>
                    <a:pt x="4411" y="1931"/>
                    <a:pt x="4299" y="1897"/>
                  </a:cubicBezTo>
                  <a:cubicBezTo>
                    <a:pt x="4192" y="1874"/>
                    <a:pt x="4096" y="1814"/>
                    <a:pt x="4001" y="1719"/>
                  </a:cubicBezTo>
                  <a:cubicBezTo>
                    <a:pt x="3918" y="1636"/>
                    <a:pt x="3834" y="1493"/>
                    <a:pt x="3680" y="1397"/>
                  </a:cubicBezTo>
                  <a:cubicBezTo>
                    <a:pt x="3675" y="1397"/>
                    <a:pt x="3671" y="1397"/>
                    <a:pt x="3667" y="1397"/>
                  </a:cubicBezTo>
                  <a:cubicBezTo>
                    <a:pt x="2612" y="1397"/>
                    <a:pt x="2227" y="0"/>
                    <a:pt x="14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3989475" y="2177475"/>
              <a:ext cx="39200" cy="67600"/>
            </a:xfrm>
            <a:custGeom>
              <a:avLst/>
              <a:gdLst/>
              <a:ahLst/>
              <a:cxnLst/>
              <a:rect l="l" t="t" r="r" b="b"/>
              <a:pathLst>
                <a:path w="1568" h="2704" extrusionOk="0">
                  <a:moveTo>
                    <a:pt x="0" y="1"/>
                  </a:moveTo>
                  <a:cubicBezTo>
                    <a:pt x="1" y="1"/>
                    <a:pt x="346" y="632"/>
                    <a:pt x="893" y="1334"/>
                  </a:cubicBezTo>
                  <a:cubicBezTo>
                    <a:pt x="1155" y="1668"/>
                    <a:pt x="1382" y="1989"/>
                    <a:pt x="1441" y="2251"/>
                  </a:cubicBezTo>
                  <a:cubicBezTo>
                    <a:pt x="1465" y="2382"/>
                    <a:pt x="1465" y="2501"/>
                    <a:pt x="1453" y="2584"/>
                  </a:cubicBezTo>
                  <a:cubicBezTo>
                    <a:pt x="1445" y="2633"/>
                    <a:pt x="1437" y="2671"/>
                    <a:pt x="1432" y="2690"/>
                  </a:cubicBezTo>
                  <a:lnTo>
                    <a:pt x="1432" y="2690"/>
                  </a:lnTo>
                  <a:cubicBezTo>
                    <a:pt x="1459" y="2647"/>
                    <a:pt x="1568" y="2503"/>
                    <a:pt x="1548" y="2239"/>
                  </a:cubicBezTo>
                  <a:cubicBezTo>
                    <a:pt x="1548" y="1930"/>
                    <a:pt x="1346" y="1525"/>
                    <a:pt x="1072" y="1179"/>
                  </a:cubicBezTo>
                  <a:cubicBezTo>
                    <a:pt x="536" y="501"/>
                    <a:pt x="1" y="1"/>
                    <a:pt x="0" y="1"/>
                  </a:cubicBezTo>
                  <a:close/>
                  <a:moveTo>
                    <a:pt x="1432" y="2690"/>
                  </a:moveTo>
                  <a:cubicBezTo>
                    <a:pt x="1427" y="2699"/>
                    <a:pt x="1425" y="2703"/>
                    <a:pt x="1429" y="2703"/>
                  </a:cubicBezTo>
                  <a:cubicBezTo>
                    <a:pt x="1429" y="2703"/>
                    <a:pt x="1430" y="2699"/>
                    <a:pt x="1432" y="269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3973100" y="2259050"/>
              <a:ext cx="40500" cy="10550"/>
            </a:xfrm>
            <a:custGeom>
              <a:avLst/>
              <a:gdLst/>
              <a:ahLst/>
              <a:cxnLst/>
              <a:rect l="l" t="t" r="r" b="b"/>
              <a:pathLst>
                <a:path w="1620" h="422" extrusionOk="0">
                  <a:moveTo>
                    <a:pt x="1620" y="0"/>
                  </a:moveTo>
                  <a:cubicBezTo>
                    <a:pt x="1620" y="0"/>
                    <a:pt x="1227" y="71"/>
                    <a:pt x="798" y="167"/>
                  </a:cubicBezTo>
                  <a:cubicBezTo>
                    <a:pt x="370" y="274"/>
                    <a:pt x="1" y="357"/>
                    <a:pt x="1" y="357"/>
                  </a:cubicBezTo>
                  <a:cubicBezTo>
                    <a:pt x="1" y="357"/>
                    <a:pt x="84" y="393"/>
                    <a:pt x="239" y="405"/>
                  </a:cubicBezTo>
                  <a:cubicBezTo>
                    <a:pt x="303" y="416"/>
                    <a:pt x="384" y="421"/>
                    <a:pt x="475" y="421"/>
                  </a:cubicBezTo>
                  <a:cubicBezTo>
                    <a:pt x="587" y="421"/>
                    <a:pt x="715" y="413"/>
                    <a:pt x="846" y="393"/>
                  </a:cubicBezTo>
                  <a:cubicBezTo>
                    <a:pt x="1084" y="322"/>
                    <a:pt x="1275" y="238"/>
                    <a:pt x="1406" y="155"/>
                  </a:cubicBezTo>
                  <a:cubicBezTo>
                    <a:pt x="1548" y="71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2862850" y="2550450"/>
              <a:ext cx="45275" cy="6275"/>
            </a:xfrm>
            <a:custGeom>
              <a:avLst/>
              <a:gdLst/>
              <a:ahLst/>
              <a:cxnLst/>
              <a:rect l="l" t="t" r="r" b="b"/>
              <a:pathLst>
                <a:path w="1811" h="251" extrusionOk="0">
                  <a:moveTo>
                    <a:pt x="1810" y="0"/>
                  </a:moveTo>
                  <a:cubicBezTo>
                    <a:pt x="1810" y="0"/>
                    <a:pt x="1381" y="12"/>
                    <a:pt x="905" y="12"/>
                  </a:cubicBezTo>
                  <a:cubicBezTo>
                    <a:pt x="417" y="12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84" y="60"/>
                    <a:pt x="250" y="131"/>
                  </a:cubicBezTo>
                  <a:cubicBezTo>
                    <a:pt x="417" y="191"/>
                    <a:pt x="631" y="250"/>
                    <a:pt x="905" y="250"/>
                  </a:cubicBezTo>
                  <a:cubicBezTo>
                    <a:pt x="1167" y="250"/>
                    <a:pt x="1393" y="179"/>
                    <a:pt x="1560" y="119"/>
                  </a:cubicBezTo>
                  <a:cubicBezTo>
                    <a:pt x="1727" y="60"/>
                    <a:pt x="1810" y="0"/>
                    <a:pt x="18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2828025" y="25388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60" y="1"/>
                  </a:moveTo>
                  <a:cubicBezTo>
                    <a:pt x="60" y="1"/>
                    <a:pt x="24" y="60"/>
                    <a:pt x="0" y="168"/>
                  </a:cubicBezTo>
                  <a:cubicBezTo>
                    <a:pt x="0" y="287"/>
                    <a:pt x="48" y="465"/>
                    <a:pt x="203" y="584"/>
                  </a:cubicBezTo>
                  <a:cubicBezTo>
                    <a:pt x="313" y="677"/>
                    <a:pt x="446" y="712"/>
                    <a:pt x="555" y="712"/>
                  </a:cubicBezTo>
                  <a:cubicBezTo>
                    <a:pt x="587" y="712"/>
                    <a:pt x="616" y="709"/>
                    <a:pt x="643" y="703"/>
                  </a:cubicBezTo>
                  <a:cubicBezTo>
                    <a:pt x="762" y="668"/>
                    <a:pt x="810" y="608"/>
                    <a:pt x="810" y="608"/>
                  </a:cubicBezTo>
                  <a:cubicBezTo>
                    <a:pt x="810" y="608"/>
                    <a:pt x="738" y="608"/>
                    <a:pt x="643" y="584"/>
                  </a:cubicBezTo>
                  <a:cubicBezTo>
                    <a:pt x="536" y="549"/>
                    <a:pt x="453" y="489"/>
                    <a:pt x="346" y="406"/>
                  </a:cubicBezTo>
                  <a:cubicBezTo>
                    <a:pt x="238" y="334"/>
                    <a:pt x="167" y="239"/>
                    <a:pt x="119" y="156"/>
                  </a:cubicBezTo>
                  <a:cubicBezTo>
                    <a:pt x="84" y="72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2681575" y="2253975"/>
              <a:ext cx="80975" cy="205400"/>
            </a:xfrm>
            <a:custGeom>
              <a:avLst/>
              <a:gdLst/>
              <a:ahLst/>
              <a:cxnLst/>
              <a:rect l="l" t="t" r="r" b="b"/>
              <a:pathLst>
                <a:path w="3239" h="8216" extrusionOk="0">
                  <a:moveTo>
                    <a:pt x="3239" y="1"/>
                  </a:moveTo>
                  <a:lnTo>
                    <a:pt x="3156" y="84"/>
                  </a:lnTo>
                  <a:lnTo>
                    <a:pt x="3156" y="84"/>
                  </a:lnTo>
                  <a:lnTo>
                    <a:pt x="3239" y="1"/>
                  </a:lnTo>
                  <a:close/>
                  <a:moveTo>
                    <a:pt x="3155" y="84"/>
                  </a:moveTo>
                  <a:lnTo>
                    <a:pt x="3155" y="84"/>
                  </a:lnTo>
                  <a:cubicBezTo>
                    <a:pt x="3151" y="88"/>
                    <a:pt x="3147" y="92"/>
                    <a:pt x="3143" y="96"/>
                  </a:cubicBezTo>
                  <a:lnTo>
                    <a:pt x="3143" y="96"/>
                  </a:lnTo>
                  <a:cubicBezTo>
                    <a:pt x="3143" y="96"/>
                    <a:pt x="3143" y="96"/>
                    <a:pt x="3144" y="96"/>
                  </a:cubicBezTo>
                  <a:lnTo>
                    <a:pt x="3155" y="84"/>
                  </a:lnTo>
                  <a:close/>
                  <a:moveTo>
                    <a:pt x="3143" y="96"/>
                  </a:moveTo>
                  <a:cubicBezTo>
                    <a:pt x="3060" y="144"/>
                    <a:pt x="2977" y="203"/>
                    <a:pt x="2846" y="274"/>
                  </a:cubicBezTo>
                  <a:cubicBezTo>
                    <a:pt x="2572" y="429"/>
                    <a:pt x="2144" y="513"/>
                    <a:pt x="1632" y="727"/>
                  </a:cubicBezTo>
                  <a:cubicBezTo>
                    <a:pt x="1393" y="846"/>
                    <a:pt x="1120" y="1001"/>
                    <a:pt x="941" y="1298"/>
                  </a:cubicBezTo>
                  <a:cubicBezTo>
                    <a:pt x="739" y="1620"/>
                    <a:pt x="786" y="1989"/>
                    <a:pt x="762" y="2334"/>
                  </a:cubicBezTo>
                  <a:cubicBezTo>
                    <a:pt x="762" y="2513"/>
                    <a:pt x="727" y="2668"/>
                    <a:pt x="643" y="2811"/>
                  </a:cubicBezTo>
                  <a:cubicBezTo>
                    <a:pt x="560" y="2941"/>
                    <a:pt x="405" y="3013"/>
                    <a:pt x="239" y="3144"/>
                  </a:cubicBezTo>
                  <a:cubicBezTo>
                    <a:pt x="143" y="3227"/>
                    <a:pt x="72" y="3322"/>
                    <a:pt x="48" y="3442"/>
                  </a:cubicBezTo>
                  <a:cubicBezTo>
                    <a:pt x="0" y="3561"/>
                    <a:pt x="48" y="3739"/>
                    <a:pt x="143" y="3834"/>
                  </a:cubicBezTo>
                  <a:cubicBezTo>
                    <a:pt x="250" y="3918"/>
                    <a:pt x="346" y="3965"/>
                    <a:pt x="381" y="4013"/>
                  </a:cubicBezTo>
                  <a:cubicBezTo>
                    <a:pt x="429" y="4061"/>
                    <a:pt x="441" y="4120"/>
                    <a:pt x="441" y="4215"/>
                  </a:cubicBezTo>
                  <a:cubicBezTo>
                    <a:pt x="441" y="4311"/>
                    <a:pt x="441" y="4430"/>
                    <a:pt x="477" y="4549"/>
                  </a:cubicBezTo>
                  <a:cubicBezTo>
                    <a:pt x="489" y="4668"/>
                    <a:pt x="560" y="4775"/>
                    <a:pt x="643" y="4858"/>
                  </a:cubicBezTo>
                  <a:cubicBezTo>
                    <a:pt x="798" y="5025"/>
                    <a:pt x="1012" y="5120"/>
                    <a:pt x="1203" y="5168"/>
                  </a:cubicBezTo>
                  <a:cubicBezTo>
                    <a:pt x="1620" y="5275"/>
                    <a:pt x="1989" y="5204"/>
                    <a:pt x="2334" y="5263"/>
                  </a:cubicBezTo>
                  <a:cubicBezTo>
                    <a:pt x="2501" y="5275"/>
                    <a:pt x="2667" y="5335"/>
                    <a:pt x="2786" y="5418"/>
                  </a:cubicBezTo>
                  <a:cubicBezTo>
                    <a:pt x="2906" y="5489"/>
                    <a:pt x="2882" y="5585"/>
                    <a:pt x="2798" y="5716"/>
                  </a:cubicBezTo>
                  <a:cubicBezTo>
                    <a:pt x="2703" y="5835"/>
                    <a:pt x="2584" y="5930"/>
                    <a:pt x="2525" y="6097"/>
                  </a:cubicBezTo>
                  <a:cubicBezTo>
                    <a:pt x="2465" y="6251"/>
                    <a:pt x="2465" y="6406"/>
                    <a:pt x="2489" y="6549"/>
                  </a:cubicBezTo>
                  <a:cubicBezTo>
                    <a:pt x="2513" y="6823"/>
                    <a:pt x="2632" y="7049"/>
                    <a:pt x="2727" y="7240"/>
                  </a:cubicBezTo>
                  <a:cubicBezTo>
                    <a:pt x="2810" y="7430"/>
                    <a:pt x="2882" y="7597"/>
                    <a:pt x="2929" y="7752"/>
                  </a:cubicBezTo>
                  <a:cubicBezTo>
                    <a:pt x="2977" y="7894"/>
                    <a:pt x="2977" y="8014"/>
                    <a:pt x="2977" y="8097"/>
                  </a:cubicBezTo>
                  <a:cubicBezTo>
                    <a:pt x="2977" y="8014"/>
                    <a:pt x="2977" y="7894"/>
                    <a:pt x="2941" y="7752"/>
                  </a:cubicBezTo>
                  <a:cubicBezTo>
                    <a:pt x="2917" y="7597"/>
                    <a:pt x="2858" y="7418"/>
                    <a:pt x="2763" y="7228"/>
                  </a:cubicBezTo>
                  <a:cubicBezTo>
                    <a:pt x="2691" y="7037"/>
                    <a:pt x="2584" y="6799"/>
                    <a:pt x="2572" y="6537"/>
                  </a:cubicBezTo>
                  <a:cubicBezTo>
                    <a:pt x="2572" y="6406"/>
                    <a:pt x="2572" y="6275"/>
                    <a:pt x="2632" y="6156"/>
                  </a:cubicBezTo>
                  <a:cubicBezTo>
                    <a:pt x="2679" y="6037"/>
                    <a:pt x="2798" y="5942"/>
                    <a:pt x="2906" y="5811"/>
                  </a:cubicBezTo>
                  <a:cubicBezTo>
                    <a:pt x="2965" y="5751"/>
                    <a:pt x="3025" y="5668"/>
                    <a:pt x="3025" y="5549"/>
                  </a:cubicBezTo>
                  <a:cubicBezTo>
                    <a:pt x="3025" y="5430"/>
                    <a:pt x="2929" y="5323"/>
                    <a:pt x="2858" y="5263"/>
                  </a:cubicBezTo>
                  <a:cubicBezTo>
                    <a:pt x="2703" y="5144"/>
                    <a:pt x="2513" y="5085"/>
                    <a:pt x="2334" y="5049"/>
                  </a:cubicBezTo>
                  <a:cubicBezTo>
                    <a:pt x="1965" y="4977"/>
                    <a:pt x="1572" y="5037"/>
                    <a:pt x="1239" y="4930"/>
                  </a:cubicBezTo>
                  <a:cubicBezTo>
                    <a:pt x="1060" y="4894"/>
                    <a:pt x="893" y="4799"/>
                    <a:pt x="774" y="4680"/>
                  </a:cubicBezTo>
                  <a:cubicBezTo>
                    <a:pt x="655" y="4561"/>
                    <a:pt x="643" y="4418"/>
                    <a:pt x="643" y="4192"/>
                  </a:cubicBezTo>
                  <a:cubicBezTo>
                    <a:pt x="643" y="4084"/>
                    <a:pt x="620" y="3942"/>
                    <a:pt x="524" y="3834"/>
                  </a:cubicBezTo>
                  <a:cubicBezTo>
                    <a:pt x="417" y="3727"/>
                    <a:pt x="310" y="3680"/>
                    <a:pt x="262" y="3644"/>
                  </a:cubicBezTo>
                  <a:cubicBezTo>
                    <a:pt x="179" y="3561"/>
                    <a:pt x="239" y="3406"/>
                    <a:pt x="358" y="3299"/>
                  </a:cubicBezTo>
                  <a:cubicBezTo>
                    <a:pt x="489" y="3192"/>
                    <a:pt x="703" y="3084"/>
                    <a:pt x="798" y="2894"/>
                  </a:cubicBezTo>
                  <a:cubicBezTo>
                    <a:pt x="917" y="2703"/>
                    <a:pt x="941" y="2489"/>
                    <a:pt x="953" y="2310"/>
                  </a:cubicBezTo>
                  <a:cubicBezTo>
                    <a:pt x="965" y="1965"/>
                    <a:pt x="917" y="1620"/>
                    <a:pt x="1072" y="1370"/>
                  </a:cubicBezTo>
                  <a:cubicBezTo>
                    <a:pt x="1215" y="1096"/>
                    <a:pt x="1453" y="929"/>
                    <a:pt x="1691" y="810"/>
                  </a:cubicBezTo>
                  <a:cubicBezTo>
                    <a:pt x="2167" y="572"/>
                    <a:pt x="2620" y="453"/>
                    <a:pt x="2870" y="298"/>
                  </a:cubicBezTo>
                  <a:cubicBezTo>
                    <a:pt x="2992" y="221"/>
                    <a:pt x="3083" y="153"/>
                    <a:pt x="3143" y="96"/>
                  </a:cubicBezTo>
                  <a:close/>
                  <a:moveTo>
                    <a:pt x="2977" y="8097"/>
                  </a:moveTo>
                  <a:cubicBezTo>
                    <a:pt x="2965" y="8168"/>
                    <a:pt x="2965" y="8216"/>
                    <a:pt x="2965" y="8216"/>
                  </a:cubicBezTo>
                  <a:cubicBezTo>
                    <a:pt x="2965" y="8216"/>
                    <a:pt x="2977" y="8168"/>
                    <a:pt x="2977" y="809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2775025" y="2251850"/>
              <a:ext cx="36350" cy="10200"/>
            </a:xfrm>
            <a:custGeom>
              <a:avLst/>
              <a:gdLst/>
              <a:ahLst/>
              <a:cxnLst/>
              <a:rect l="l" t="t" r="r" b="b"/>
              <a:pathLst>
                <a:path w="1454" h="408" extrusionOk="0">
                  <a:moveTo>
                    <a:pt x="448" y="1"/>
                  </a:moveTo>
                  <a:cubicBezTo>
                    <a:pt x="361" y="1"/>
                    <a:pt x="282" y="10"/>
                    <a:pt x="215" y="26"/>
                  </a:cubicBezTo>
                  <a:cubicBezTo>
                    <a:pt x="84" y="50"/>
                    <a:pt x="1" y="86"/>
                    <a:pt x="1" y="86"/>
                  </a:cubicBezTo>
                  <a:cubicBezTo>
                    <a:pt x="1" y="86"/>
                    <a:pt x="334" y="169"/>
                    <a:pt x="727" y="264"/>
                  </a:cubicBezTo>
                  <a:cubicBezTo>
                    <a:pt x="1108" y="348"/>
                    <a:pt x="1454" y="407"/>
                    <a:pt x="1454" y="407"/>
                  </a:cubicBezTo>
                  <a:cubicBezTo>
                    <a:pt x="1454" y="407"/>
                    <a:pt x="1394" y="336"/>
                    <a:pt x="1275" y="264"/>
                  </a:cubicBezTo>
                  <a:cubicBezTo>
                    <a:pt x="1156" y="181"/>
                    <a:pt x="977" y="86"/>
                    <a:pt x="775" y="38"/>
                  </a:cubicBezTo>
                  <a:cubicBezTo>
                    <a:pt x="660" y="12"/>
                    <a:pt x="549" y="1"/>
                    <a:pt x="4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2835450" y="2655825"/>
              <a:ext cx="167625" cy="327425"/>
            </a:xfrm>
            <a:custGeom>
              <a:avLst/>
              <a:gdLst/>
              <a:ahLst/>
              <a:cxnLst/>
              <a:rect l="l" t="t" r="r" b="b"/>
              <a:pathLst>
                <a:path w="6705" h="13097" extrusionOk="0">
                  <a:moveTo>
                    <a:pt x="692" y="0"/>
                  </a:moveTo>
                  <a:cubicBezTo>
                    <a:pt x="691" y="0"/>
                    <a:pt x="681" y="11"/>
                    <a:pt x="665" y="37"/>
                  </a:cubicBezTo>
                  <a:lnTo>
                    <a:pt x="665" y="37"/>
                  </a:lnTo>
                  <a:lnTo>
                    <a:pt x="692" y="0"/>
                  </a:lnTo>
                  <a:close/>
                  <a:moveTo>
                    <a:pt x="665" y="37"/>
                  </a:moveTo>
                  <a:lnTo>
                    <a:pt x="596" y="131"/>
                  </a:lnTo>
                  <a:cubicBezTo>
                    <a:pt x="537" y="214"/>
                    <a:pt x="465" y="357"/>
                    <a:pt x="382" y="536"/>
                  </a:cubicBezTo>
                  <a:cubicBezTo>
                    <a:pt x="215" y="905"/>
                    <a:pt x="37" y="1465"/>
                    <a:pt x="25" y="2179"/>
                  </a:cubicBezTo>
                  <a:cubicBezTo>
                    <a:pt x="1" y="2893"/>
                    <a:pt x="180" y="3774"/>
                    <a:pt x="739" y="4584"/>
                  </a:cubicBezTo>
                  <a:cubicBezTo>
                    <a:pt x="1287" y="5382"/>
                    <a:pt x="2204" y="5929"/>
                    <a:pt x="3073" y="6560"/>
                  </a:cubicBezTo>
                  <a:cubicBezTo>
                    <a:pt x="3501" y="6882"/>
                    <a:pt x="3906" y="7215"/>
                    <a:pt x="4192" y="7620"/>
                  </a:cubicBezTo>
                  <a:cubicBezTo>
                    <a:pt x="4335" y="7811"/>
                    <a:pt x="4430" y="8037"/>
                    <a:pt x="4454" y="8251"/>
                  </a:cubicBezTo>
                  <a:cubicBezTo>
                    <a:pt x="4502" y="8477"/>
                    <a:pt x="4490" y="8715"/>
                    <a:pt x="4502" y="8954"/>
                  </a:cubicBezTo>
                  <a:cubicBezTo>
                    <a:pt x="4502" y="9192"/>
                    <a:pt x="4525" y="9430"/>
                    <a:pt x="4621" y="9656"/>
                  </a:cubicBezTo>
                  <a:cubicBezTo>
                    <a:pt x="4704" y="9882"/>
                    <a:pt x="4835" y="10073"/>
                    <a:pt x="4990" y="10216"/>
                  </a:cubicBezTo>
                  <a:cubicBezTo>
                    <a:pt x="5287" y="10513"/>
                    <a:pt x="5597" y="10751"/>
                    <a:pt x="5823" y="11025"/>
                  </a:cubicBezTo>
                  <a:cubicBezTo>
                    <a:pt x="6276" y="11561"/>
                    <a:pt x="6478" y="12109"/>
                    <a:pt x="6585" y="12478"/>
                  </a:cubicBezTo>
                  <a:cubicBezTo>
                    <a:pt x="6692" y="12871"/>
                    <a:pt x="6692" y="13097"/>
                    <a:pt x="6692" y="13097"/>
                  </a:cubicBezTo>
                  <a:cubicBezTo>
                    <a:pt x="6692" y="13097"/>
                    <a:pt x="6704" y="12883"/>
                    <a:pt x="6645" y="12478"/>
                  </a:cubicBezTo>
                  <a:cubicBezTo>
                    <a:pt x="6573" y="12097"/>
                    <a:pt x="6395" y="11513"/>
                    <a:pt x="5942" y="10942"/>
                  </a:cubicBezTo>
                  <a:cubicBezTo>
                    <a:pt x="5716" y="10668"/>
                    <a:pt x="5406" y="10406"/>
                    <a:pt x="5144" y="10108"/>
                  </a:cubicBezTo>
                  <a:cubicBezTo>
                    <a:pt x="5002" y="9954"/>
                    <a:pt x="4883" y="9787"/>
                    <a:pt x="4811" y="9596"/>
                  </a:cubicBezTo>
                  <a:cubicBezTo>
                    <a:pt x="4740" y="9406"/>
                    <a:pt x="4728" y="9180"/>
                    <a:pt x="4728" y="8954"/>
                  </a:cubicBezTo>
                  <a:cubicBezTo>
                    <a:pt x="4728" y="8727"/>
                    <a:pt x="4728" y="8477"/>
                    <a:pt x="4692" y="8227"/>
                  </a:cubicBezTo>
                  <a:cubicBezTo>
                    <a:pt x="4644" y="7953"/>
                    <a:pt x="4549" y="7703"/>
                    <a:pt x="4394" y="7477"/>
                  </a:cubicBezTo>
                  <a:cubicBezTo>
                    <a:pt x="4097" y="7037"/>
                    <a:pt x="3668" y="6691"/>
                    <a:pt x="3239" y="6370"/>
                  </a:cubicBezTo>
                  <a:cubicBezTo>
                    <a:pt x="2346" y="5739"/>
                    <a:pt x="1454" y="5215"/>
                    <a:pt x="918" y="4465"/>
                  </a:cubicBezTo>
                  <a:cubicBezTo>
                    <a:pt x="382" y="3715"/>
                    <a:pt x="180" y="2881"/>
                    <a:pt x="156" y="2179"/>
                  </a:cubicBezTo>
                  <a:cubicBezTo>
                    <a:pt x="144" y="1465"/>
                    <a:pt x="275" y="917"/>
                    <a:pt x="418" y="548"/>
                  </a:cubicBezTo>
                  <a:cubicBezTo>
                    <a:pt x="501" y="357"/>
                    <a:pt x="561" y="214"/>
                    <a:pt x="620" y="131"/>
                  </a:cubicBezTo>
                  <a:cubicBezTo>
                    <a:pt x="636" y="88"/>
                    <a:pt x="652" y="57"/>
                    <a:pt x="665" y="3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2991725" y="2989475"/>
              <a:ext cx="34850" cy="190525"/>
            </a:xfrm>
            <a:custGeom>
              <a:avLst/>
              <a:gdLst/>
              <a:ahLst/>
              <a:cxnLst/>
              <a:rect l="l" t="t" r="r" b="b"/>
              <a:pathLst>
                <a:path w="1394" h="7621" extrusionOk="0">
                  <a:moveTo>
                    <a:pt x="25" y="1"/>
                  </a:moveTo>
                  <a:cubicBezTo>
                    <a:pt x="25" y="1"/>
                    <a:pt x="25" y="441"/>
                    <a:pt x="1" y="1156"/>
                  </a:cubicBezTo>
                  <a:lnTo>
                    <a:pt x="1" y="2430"/>
                  </a:lnTo>
                  <a:lnTo>
                    <a:pt x="1" y="2787"/>
                  </a:lnTo>
                  <a:cubicBezTo>
                    <a:pt x="25" y="2906"/>
                    <a:pt x="1" y="3049"/>
                    <a:pt x="84" y="3204"/>
                  </a:cubicBezTo>
                  <a:cubicBezTo>
                    <a:pt x="156" y="3358"/>
                    <a:pt x="322" y="3442"/>
                    <a:pt x="358" y="3501"/>
                  </a:cubicBezTo>
                  <a:cubicBezTo>
                    <a:pt x="417" y="3561"/>
                    <a:pt x="417" y="3680"/>
                    <a:pt x="406" y="3811"/>
                  </a:cubicBezTo>
                  <a:cubicBezTo>
                    <a:pt x="394" y="3930"/>
                    <a:pt x="382" y="4109"/>
                    <a:pt x="453" y="4251"/>
                  </a:cubicBezTo>
                  <a:cubicBezTo>
                    <a:pt x="525" y="4406"/>
                    <a:pt x="596" y="4490"/>
                    <a:pt x="644" y="4597"/>
                  </a:cubicBezTo>
                  <a:cubicBezTo>
                    <a:pt x="739" y="4787"/>
                    <a:pt x="703" y="5049"/>
                    <a:pt x="703" y="5287"/>
                  </a:cubicBezTo>
                  <a:cubicBezTo>
                    <a:pt x="703" y="5775"/>
                    <a:pt x="810" y="6204"/>
                    <a:pt x="929" y="6549"/>
                  </a:cubicBezTo>
                  <a:cubicBezTo>
                    <a:pt x="1048" y="6895"/>
                    <a:pt x="1168" y="7157"/>
                    <a:pt x="1251" y="7335"/>
                  </a:cubicBezTo>
                  <a:cubicBezTo>
                    <a:pt x="1346" y="7514"/>
                    <a:pt x="1394" y="7621"/>
                    <a:pt x="1394" y="7621"/>
                  </a:cubicBezTo>
                  <a:cubicBezTo>
                    <a:pt x="1394" y="7621"/>
                    <a:pt x="1358" y="7514"/>
                    <a:pt x="1275" y="7311"/>
                  </a:cubicBezTo>
                  <a:cubicBezTo>
                    <a:pt x="1215" y="7133"/>
                    <a:pt x="1120" y="6847"/>
                    <a:pt x="1037" y="6502"/>
                  </a:cubicBezTo>
                  <a:cubicBezTo>
                    <a:pt x="953" y="6156"/>
                    <a:pt x="870" y="5740"/>
                    <a:pt x="894" y="5287"/>
                  </a:cubicBezTo>
                  <a:cubicBezTo>
                    <a:pt x="918" y="5061"/>
                    <a:pt x="953" y="4787"/>
                    <a:pt x="858" y="4513"/>
                  </a:cubicBezTo>
                  <a:cubicBezTo>
                    <a:pt x="810" y="4370"/>
                    <a:pt x="715" y="4275"/>
                    <a:pt x="679" y="4168"/>
                  </a:cubicBezTo>
                  <a:cubicBezTo>
                    <a:pt x="632" y="4073"/>
                    <a:pt x="632" y="3954"/>
                    <a:pt x="644" y="3823"/>
                  </a:cubicBezTo>
                  <a:cubicBezTo>
                    <a:pt x="644" y="3704"/>
                    <a:pt x="679" y="3513"/>
                    <a:pt x="560" y="3358"/>
                  </a:cubicBezTo>
                  <a:cubicBezTo>
                    <a:pt x="417" y="3216"/>
                    <a:pt x="322" y="3180"/>
                    <a:pt x="286" y="3097"/>
                  </a:cubicBezTo>
                  <a:cubicBezTo>
                    <a:pt x="215" y="2930"/>
                    <a:pt x="239" y="2632"/>
                    <a:pt x="215" y="2406"/>
                  </a:cubicBezTo>
                  <a:cubicBezTo>
                    <a:pt x="179" y="1954"/>
                    <a:pt x="156" y="1513"/>
                    <a:pt x="120" y="1156"/>
                  </a:cubicBezTo>
                  <a:cubicBezTo>
                    <a:pt x="60" y="441"/>
                    <a:pt x="25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3134600" y="2622475"/>
              <a:ext cx="119700" cy="101225"/>
            </a:xfrm>
            <a:custGeom>
              <a:avLst/>
              <a:gdLst/>
              <a:ahLst/>
              <a:cxnLst/>
              <a:rect l="l" t="t" r="r" b="b"/>
              <a:pathLst>
                <a:path w="4788" h="40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4" y="60"/>
                    <a:pt x="215" y="167"/>
                  </a:cubicBezTo>
                  <a:cubicBezTo>
                    <a:pt x="346" y="286"/>
                    <a:pt x="525" y="453"/>
                    <a:pt x="703" y="691"/>
                  </a:cubicBezTo>
                  <a:cubicBezTo>
                    <a:pt x="882" y="929"/>
                    <a:pt x="1060" y="1227"/>
                    <a:pt x="1179" y="1596"/>
                  </a:cubicBezTo>
                  <a:cubicBezTo>
                    <a:pt x="1239" y="1775"/>
                    <a:pt x="1287" y="1965"/>
                    <a:pt x="1334" y="2191"/>
                  </a:cubicBezTo>
                  <a:cubicBezTo>
                    <a:pt x="1370" y="2418"/>
                    <a:pt x="1429" y="2656"/>
                    <a:pt x="1608" y="2858"/>
                  </a:cubicBezTo>
                  <a:cubicBezTo>
                    <a:pt x="1787" y="3072"/>
                    <a:pt x="2025" y="3156"/>
                    <a:pt x="2239" y="3239"/>
                  </a:cubicBezTo>
                  <a:cubicBezTo>
                    <a:pt x="2442" y="3310"/>
                    <a:pt x="2644" y="3382"/>
                    <a:pt x="2834" y="3441"/>
                  </a:cubicBezTo>
                  <a:cubicBezTo>
                    <a:pt x="3204" y="3572"/>
                    <a:pt x="3561" y="3680"/>
                    <a:pt x="3846" y="3775"/>
                  </a:cubicBezTo>
                  <a:cubicBezTo>
                    <a:pt x="4430" y="3953"/>
                    <a:pt x="4787" y="4049"/>
                    <a:pt x="4787" y="4049"/>
                  </a:cubicBezTo>
                  <a:cubicBezTo>
                    <a:pt x="4787" y="4049"/>
                    <a:pt x="4442" y="3906"/>
                    <a:pt x="3870" y="3632"/>
                  </a:cubicBezTo>
                  <a:cubicBezTo>
                    <a:pt x="3596" y="3513"/>
                    <a:pt x="3263" y="3382"/>
                    <a:pt x="2894" y="3239"/>
                  </a:cubicBezTo>
                  <a:cubicBezTo>
                    <a:pt x="2715" y="3156"/>
                    <a:pt x="2525" y="3084"/>
                    <a:pt x="2311" y="3013"/>
                  </a:cubicBezTo>
                  <a:cubicBezTo>
                    <a:pt x="2120" y="2941"/>
                    <a:pt x="1930" y="2846"/>
                    <a:pt x="1787" y="2703"/>
                  </a:cubicBezTo>
                  <a:cubicBezTo>
                    <a:pt x="1525" y="2382"/>
                    <a:pt x="1525" y="1906"/>
                    <a:pt x="1358" y="1525"/>
                  </a:cubicBezTo>
                  <a:cubicBezTo>
                    <a:pt x="1215" y="1132"/>
                    <a:pt x="989" y="822"/>
                    <a:pt x="775" y="596"/>
                  </a:cubicBezTo>
                  <a:cubicBezTo>
                    <a:pt x="572" y="382"/>
                    <a:pt x="382" y="227"/>
                    <a:pt x="227" y="143"/>
                  </a:cubicBezTo>
                  <a:cubicBezTo>
                    <a:pt x="96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3231350" y="2851075"/>
              <a:ext cx="103300" cy="133075"/>
            </a:xfrm>
            <a:custGeom>
              <a:avLst/>
              <a:gdLst/>
              <a:ahLst/>
              <a:cxnLst/>
              <a:rect l="l" t="t" r="r" b="b"/>
              <a:pathLst>
                <a:path w="4132" h="5323" extrusionOk="0">
                  <a:moveTo>
                    <a:pt x="4132" y="1"/>
                  </a:moveTo>
                  <a:cubicBezTo>
                    <a:pt x="4132" y="1"/>
                    <a:pt x="4108" y="84"/>
                    <a:pt x="4084" y="286"/>
                  </a:cubicBezTo>
                  <a:cubicBezTo>
                    <a:pt x="4048" y="441"/>
                    <a:pt x="4001" y="715"/>
                    <a:pt x="3917" y="1013"/>
                  </a:cubicBezTo>
                  <a:cubicBezTo>
                    <a:pt x="3739" y="1620"/>
                    <a:pt x="3370" y="2429"/>
                    <a:pt x="2715" y="3120"/>
                  </a:cubicBezTo>
                  <a:cubicBezTo>
                    <a:pt x="2393" y="3477"/>
                    <a:pt x="2036" y="3763"/>
                    <a:pt x="1679" y="3989"/>
                  </a:cubicBezTo>
                  <a:cubicBezTo>
                    <a:pt x="1346" y="4215"/>
                    <a:pt x="1000" y="4394"/>
                    <a:pt x="727" y="4584"/>
                  </a:cubicBezTo>
                  <a:cubicBezTo>
                    <a:pt x="465" y="4775"/>
                    <a:pt x="286" y="4954"/>
                    <a:pt x="167" y="5108"/>
                  </a:cubicBezTo>
                  <a:cubicBezTo>
                    <a:pt x="48" y="5239"/>
                    <a:pt x="0" y="5323"/>
                    <a:pt x="0" y="5323"/>
                  </a:cubicBezTo>
                  <a:cubicBezTo>
                    <a:pt x="0" y="5323"/>
                    <a:pt x="48" y="5239"/>
                    <a:pt x="179" y="5120"/>
                  </a:cubicBezTo>
                  <a:cubicBezTo>
                    <a:pt x="310" y="4989"/>
                    <a:pt x="524" y="4834"/>
                    <a:pt x="798" y="4668"/>
                  </a:cubicBezTo>
                  <a:cubicBezTo>
                    <a:pt x="1060" y="4513"/>
                    <a:pt x="1417" y="4358"/>
                    <a:pt x="1786" y="4156"/>
                  </a:cubicBezTo>
                  <a:cubicBezTo>
                    <a:pt x="2167" y="3941"/>
                    <a:pt x="2548" y="3656"/>
                    <a:pt x="2893" y="3287"/>
                  </a:cubicBezTo>
                  <a:cubicBezTo>
                    <a:pt x="3572" y="2548"/>
                    <a:pt x="3917" y="1679"/>
                    <a:pt x="4036" y="1036"/>
                  </a:cubicBezTo>
                  <a:cubicBezTo>
                    <a:pt x="4108" y="727"/>
                    <a:pt x="4132" y="465"/>
                    <a:pt x="4132" y="286"/>
                  </a:cubicBezTo>
                  <a:lnTo>
                    <a:pt x="41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3301900" y="2895725"/>
              <a:ext cx="39600" cy="58650"/>
            </a:xfrm>
            <a:custGeom>
              <a:avLst/>
              <a:gdLst/>
              <a:ahLst/>
              <a:cxnLst/>
              <a:rect l="l" t="t" r="r" b="b"/>
              <a:pathLst>
                <a:path w="1584" h="2346" extrusionOk="0">
                  <a:moveTo>
                    <a:pt x="1584" y="0"/>
                  </a:moveTo>
                  <a:cubicBezTo>
                    <a:pt x="1584" y="1"/>
                    <a:pt x="1548" y="143"/>
                    <a:pt x="1405" y="405"/>
                  </a:cubicBezTo>
                  <a:cubicBezTo>
                    <a:pt x="1310" y="620"/>
                    <a:pt x="1143" y="941"/>
                    <a:pt x="917" y="1263"/>
                  </a:cubicBezTo>
                  <a:cubicBezTo>
                    <a:pt x="691" y="1596"/>
                    <a:pt x="476" y="1858"/>
                    <a:pt x="298" y="2048"/>
                  </a:cubicBezTo>
                  <a:cubicBezTo>
                    <a:pt x="119" y="2239"/>
                    <a:pt x="0" y="2346"/>
                    <a:pt x="0" y="2346"/>
                  </a:cubicBezTo>
                  <a:cubicBezTo>
                    <a:pt x="0" y="2346"/>
                    <a:pt x="143" y="2286"/>
                    <a:pt x="369" y="2144"/>
                  </a:cubicBezTo>
                  <a:cubicBezTo>
                    <a:pt x="595" y="1989"/>
                    <a:pt x="869" y="1739"/>
                    <a:pt x="1107" y="1393"/>
                  </a:cubicBezTo>
                  <a:cubicBezTo>
                    <a:pt x="1345" y="1060"/>
                    <a:pt x="1465" y="703"/>
                    <a:pt x="1524" y="429"/>
                  </a:cubicBezTo>
                  <a:cubicBezTo>
                    <a:pt x="1584" y="167"/>
                    <a:pt x="1584" y="1"/>
                    <a:pt x="15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3531375" y="2505800"/>
              <a:ext cx="61350" cy="90875"/>
            </a:xfrm>
            <a:custGeom>
              <a:avLst/>
              <a:gdLst/>
              <a:ahLst/>
              <a:cxnLst/>
              <a:rect l="l" t="t" r="r" b="b"/>
              <a:pathLst>
                <a:path w="2454" h="3635" extrusionOk="0">
                  <a:moveTo>
                    <a:pt x="798" y="0"/>
                  </a:moveTo>
                  <a:cubicBezTo>
                    <a:pt x="798" y="0"/>
                    <a:pt x="644" y="227"/>
                    <a:pt x="406" y="608"/>
                  </a:cubicBezTo>
                  <a:cubicBezTo>
                    <a:pt x="346" y="703"/>
                    <a:pt x="287" y="798"/>
                    <a:pt x="203" y="917"/>
                  </a:cubicBezTo>
                  <a:cubicBezTo>
                    <a:pt x="144" y="1024"/>
                    <a:pt x="60" y="1131"/>
                    <a:pt x="13" y="1322"/>
                  </a:cubicBezTo>
                  <a:cubicBezTo>
                    <a:pt x="1" y="1429"/>
                    <a:pt x="25" y="1548"/>
                    <a:pt x="84" y="1620"/>
                  </a:cubicBezTo>
                  <a:cubicBezTo>
                    <a:pt x="144" y="1691"/>
                    <a:pt x="227" y="1751"/>
                    <a:pt x="287" y="1798"/>
                  </a:cubicBezTo>
                  <a:cubicBezTo>
                    <a:pt x="406" y="1893"/>
                    <a:pt x="501" y="1989"/>
                    <a:pt x="608" y="2132"/>
                  </a:cubicBezTo>
                  <a:cubicBezTo>
                    <a:pt x="798" y="2393"/>
                    <a:pt x="953" y="2679"/>
                    <a:pt x="1132" y="2929"/>
                  </a:cubicBezTo>
                  <a:cubicBezTo>
                    <a:pt x="1310" y="3179"/>
                    <a:pt x="1513" y="3382"/>
                    <a:pt x="1727" y="3501"/>
                  </a:cubicBezTo>
                  <a:cubicBezTo>
                    <a:pt x="1900" y="3602"/>
                    <a:pt x="2072" y="3634"/>
                    <a:pt x="2200" y="3634"/>
                  </a:cubicBezTo>
                  <a:cubicBezTo>
                    <a:pt x="2223" y="3634"/>
                    <a:pt x="2244" y="3633"/>
                    <a:pt x="2263" y="3632"/>
                  </a:cubicBezTo>
                  <a:cubicBezTo>
                    <a:pt x="2394" y="3620"/>
                    <a:pt x="2453" y="3584"/>
                    <a:pt x="2453" y="3584"/>
                  </a:cubicBezTo>
                  <a:lnTo>
                    <a:pt x="2453" y="3584"/>
                  </a:lnTo>
                  <a:cubicBezTo>
                    <a:pt x="2453" y="3584"/>
                    <a:pt x="2427" y="3589"/>
                    <a:pt x="2371" y="3589"/>
                  </a:cubicBezTo>
                  <a:cubicBezTo>
                    <a:pt x="2342" y="3589"/>
                    <a:pt x="2307" y="3588"/>
                    <a:pt x="2263" y="3584"/>
                  </a:cubicBezTo>
                  <a:cubicBezTo>
                    <a:pt x="2144" y="3572"/>
                    <a:pt x="1977" y="3525"/>
                    <a:pt x="1799" y="3394"/>
                  </a:cubicBezTo>
                  <a:cubicBezTo>
                    <a:pt x="1620" y="3275"/>
                    <a:pt x="1453" y="3084"/>
                    <a:pt x="1310" y="2822"/>
                  </a:cubicBezTo>
                  <a:cubicBezTo>
                    <a:pt x="1156" y="2584"/>
                    <a:pt x="1025" y="2274"/>
                    <a:pt x="798" y="1989"/>
                  </a:cubicBezTo>
                  <a:cubicBezTo>
                    <a:pt x="703" y="1846"/>
                    <a:pt x="560" y="1715"/>
                    <a:pt x="417" y="1620"/>
                  </a:cubicBezTo>
                  <a:cubicBezTo>
                    <a:pt x="263" y="1536"/>
                    <a:pt x="191" y="1453"/>
                    <a:pt x="203" y="1358"/>
                  </a:cubicBezTo>
                  <a:cubicBezTo>
                    <a:pt x="227" y="1250"/>
                    <a:pt x="298" y="1119"/>
                    <a:pt x="358" y="1000"/>
                  </a:cubicBezTo>
                  <a:cubicBezTo>
                    <a:pt x="406" y="881"/>
                    <a:pt x="465" y="774"/>
                    <a:pt x="501" y="667"/>
                  </a:cubicBezTo>
                  <a:cubicBezTo>
                    <a:pt x="703" y="250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3501325" y="2521275"/>
              <a:ext cx="39000" cy="64900"/>
            </a:xfrm>
            <a:custGeom>
              <a:avLst/>
              <a:gdLst/>
              <a:ahLst/>
              <a:cxnLst/>
              <a:rect l="l" t="t" r="r" b="b"/>
              <a:pathLst>
                <a:path w="1560" h="2596" extrusionOk="0">
                  <a:moveTo>
                    <a:pt x="24" y="0"/>
                  </a:moveTo>
                  <a:cubicBezTo>
                    <a:pt x="24" y="1"/>
                    <a:pt x="0" y="179"/>
                    <a:pt x="36" y="465"/>
                  </a:cubicBezTo>
                  <a:cubicBezTo>
                    <a:pt x="72" y="751"/>
                    <a:pt x="203" y="1132"/>
                    <a:pt x="453" y="1489"/>
                  </a:cubicBezTo>
                  <a:cubicBezTo>
                    <a:pt x="715" y="1846"/>
                    <a:pt x="988" y="2132"/>
                    <a:pt x="1203" y="2310"/>
                  </a:cubicBezTo>
                  <a:cubicBezTo>
                    <a:pt x="1429" y="2489"/>
                    <a:pt x="1560" y="2596"/>
                    <a:pt x="1560" y="2596"/>
                  </a:cubicBezTo>
                  <a:cubicBezTo>
                    <a:pt x="1560" y="2596"/>
                    <a:pt x="1453" y="2465"/>
                    <a:pt x="1286" y="2227"/>
                  </a:cubicBezTo>
                  <a:cubicBezTo>
                    <a:pt x="1131" y="2001"/>
                    <a:pt x="905" y="1703"/>
                    <a:pt x="667" y="1358"/>
                  </a:cubicBezTo>
                  <a:cubicBezTo>
                    <a:pt x="429" y="1012"/>
                    <a:pt x="250" y="691"/>
                    <a:pt x="155" y="441"/>
                  </a:cubicBezTo>
                  <a:cubicBezTo>
                    <a:pt x="60" y="179"/>
                    <a:pt x="24" y="1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866425" y="2238200"/>
              <a:ext cx="101225" cy="116500"/>
            </a:xfrm>
            <a:custGeom>
              <a:avLst/>
              <a:gdLst/>
              <a:ahLst/>
              <a:cxnLst/>
              <a:rect l="l" t="t" r="r" b="b"/>
              <a:pathLst>
                <a:path w="4049" h="4660" extrusionOk="0">
                  <a:moveTo>
                    <a:pt x="3977" y="1"/>
                  </a:moveTo>
                  <a:cubicBezTo>
                    <a:pt x="3977" y="1"/>
                    <a:pt x="3941" y="417"/>
                    <a:pt x="3882" y="1084"/>
                  </a:cubicBezTo>
                  <a:cubicBezTo>
                    <a:pt x="3858" y="1429"/>
                    <a:pt x="3858" y="1846"/>
                    <a:pt x="3810" y="2263"/>
                  </a:cubicBezTo>
                  <a:cubicBezTo>
                    <a:pt x="3798" y="2346"/>
                    <a:pt x="3751" y="2394"/>
                    <a:pt x="3655" y="2429"/>
                  </a:cubicBezTo>
                  <a:cubicBezTo>
                    <a:pt x="3560" y="2453"/>
                    <a:pt x="3441" y="2453"/>
                    <a:pt x="3286" y="2549"/>
                  </a:cubicBezTo>
                  <a:cubicBezTo>
                    <a:pt x="3143" y="2632"/>
                    <a:pt x="3084" y="2799"/>
                    <a:pt x="3060" y="2930"/>
                  </a:cubicBezTo>
                  <a:cubicBezTo>
                    <a:pt x="3036" y="3084"/>
                    <a:pt x="3036" y="3203"/>
                    <a:pt x="3024" y="3322"/>
                  </a:cubicBezTo>
                  <a:cubicBezTo>
                    <a:pt x="2965" y="3799"/>
                    <a:pt x="2572" y="4144"/>
                    <a:pt x="2203" y="4323"/>
                  </a:cubicBezTo>
                  <a:cubicBezTo>
                    <a:pt x="1810" y="4513"/>
                    <a:pt x="1417" y="4525"/>
                    <a:pt x="1084" y="4525"/>
                  </a:cubicBezTo>
                  <a:cubicBezTo>
                    <a:pt x="762" y="4513"/>
                    <a:pt x="488" y="4477"/>
                    <a:pt x="298" y="4454"/>
                  </a:cubicBezTo>
                  <a:cubicBezTo>
                    <a:pt x="107" y="4418"/>
                    <a:pt x="0" y="4406"/>
                    <a:pt x="0" y="4406"/>
                  </a:cubicBezTo>
                  <a:lnTo>
                    <a:pt x="0" y="4406"/>
                  </a:lnTo>
                  <a:cubicBezTo>
                    <a:pt x="0" y="4406"/>
                    <a:pt x="107" y="4430"/>
                    <a:pt x="286" y="4477"/>
                  </a:cubicBezTo>
                  <a:cubicBezTo>
                    <a:pt x="465" y="4525"/>
                    <a:pt x="726" y="4585"/>
                    <a:pt x="1072" y="4632"/>
                  </a:cubicBezTo>
                  <a:cubicBezTo>
                    <a:pt x="1189" y="4648"/>
                    <a:pt x="1315" y="4659"/>
                    <a:pt x="1447" y="4659"/>
                  </a:cubicBezTo>
                  <a:cubicBezTo>
                    <a:pt x="1704" y="4659"/>
                    <a:pt x="1984" y="4619"/>
                    <a:pt x="2274" y="4501"/>
                  </a:cubicBezTo>
                  <a:cubicBezTo>
                    <a:pt x="2703" y="4323"/>
                    <a:pt x="3167" y="3930"/>
                    <a:pt x="3263" y="3346"/>
                  </a:cubicBezTo>
                  <a:cubicBezTo>
                    <a:pt x="3310" y="3072"/>
                    <a:pt x="3274" y="2810"/>
                    <a:pt x="3429" y="2727"/>
                  </a:cubicBezTo>
                  <a:cubicBezTo>
                    <a:pt x="3489" y="2680"/>
                    <a:pt x="3608" y="2668"/>
                    <a:pt x="3739" y="2620"/>
                  </a:cubicBezTo>
                  <a:cubicBezTo>
                    <a:pt x="3810" y="2608"/>
                    <a:pt x="3882" y="2560"/>
                    <a:pt x="3929" y="2501"/>
                  </a:cubicBezTo>
                  <a:cubicBezTo>
                    <a:pt x="3989" y="2441"/>
                    <a:pt x="4001" y="2370"/>
                    <a:pt x="4025" y="2310"/>
                  </a:cubicBezTo>
                  <a:cubicBezTo>
                    <a:pt x="4048" y="1834"/>
                    <a:pt x="4025" y="1441"/>
                    <a:pt x="4025" y="1108"/>
                  </a:cubicBezTo>
                  <a:cubicBezTo>
                    <a:pt x="3989" y="417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961975" y="2262900"/>
              <a:ext cx="25325" cy="52850"/>
            </a:xfrm>
            <a:custGeom>
              <a:avLst/>
              <a:gdLst/>
              <a:ahLst/>
              <a:cxnLst/>
              <a:rect l="l" t="t" r="r" b="b"/>
              <a:pathLst>
                <a:path w="1013" h="2114" extrusionOk="0">
                  <a:moveTo>
                    <a:pt x="1012" y="1"/>
                  </a:moveTo>
                  <a:cubicBezTo>
                    <a:pt x="1012" y="1"/>
                    <a:pt x="976" y="13"/>
                    <a:pt x="917" y="37"/>
                  </a:cubicBezTo>
                  <a:cubicBezTo>
                    <a:pt x="857" y="84"/>
                    <a:pt x="762" y="144"/>
                    <a:pt x="691" y="251"/>
                  </a:cubicBezTo>
                  <a:cubicBezTo>
                    <a:pt x="619" y="358"/>
                    <a:pt x="536" y="501"/>
                    <a:pt x="524" y="679"/>
                  </a:cubicBezTo>
                  <a:cubicBezTo>
                    <a:pt x="500" y="870"/>
                    <a:pt x="572" y="1060"/>
                    <a:pt x="619" y="1227"/>
                  </a:cubicBezTo>
                  <a:cubicBezTo>
                    <a:pt x="714" y="1537"/>
                    <a:pt x="536" y="1822"/>
                    <a:pt x="357" y="1953"/>
                  </a:cubicBezTo>
                  <a:cubicBezTo>
                    <a:pt x="262" y="2037"/>
                    <a:pt x="167" y="2061"/>
                    <a:pt x="107" y="2084"/>
                  </a:cubicBezTo>
                  <a:cubicBezTo>
                    <a:pt x="63" y="2093"/>
                    <a:pt x="26" y="2096"/>
                    <a:pt x="9" y="2096"/>
                  </a:cubicBezTo>
                  <a:lnTo>
                    <a:pt x="9" y="2096"/>
                  </a:lnTo>
                  <a:cubicBezTo>
                    <a:pt x="6" y="2095"/>
                    <a:pt x="4" y="2095"/>
                    <a:pt x="2" y="2095"/>
                  </a:cubicBezTo>
                  <a:cubicBezTo>
                    <a:pt x="1" y="2095"/>
                    <a:pt x="0" y="2095"/>
                    <a:pt x="0" y="2096"/>
                  </a:cubicBezTo>
                  <a:cubicBezTo>
                    <a:pt x="0" y="2096"/>
                    <a:pt x="3" y="2096"/>
                    <a:pt x="9" y="2096"/>
                  </a:cubicBezTo>
                  <a:lnTo>
                    <a:pt x="9" y="2096"/>
                  </a:lnTo>
                  <a:cubicBezTo>
                    <a:pt x="27" y="2100"/>
                    <a:pt x="73" y="2114"/>
                    <a:pt x="142" y="2114"/>
                  </a:cubicBezTo>
                  <a:cubicBezTo>
                    <a:pt x="211" y="2114"/>
                    <a:pt x="304" y="2100"/>
                    <a:pt x="417" y="2049"/>
                  </a:cubicBezTo>
                  <a:cubicBezTo>
                    <a:pt x="536" y="1989"/>
                    <a:pt x="691" y="1906"/>
                    <a:pt x="774" y="1739"/>
                  </a:cubicBezTo>
                  <a:cubicBezTo>
                    <a:pt x="881" y="1584"/>
                    <a:pt x="893" y="1346"/>
                    <a:pt x="834" y="1156"/>
                  </a:cubicBezTo>
                  <a:cubicBezTo>
                    <a:pt x="774" y="965"/>
                    <a:pt x="714" y="810"/>
                    <a:pt x="714" y="679"/>
                  </a:cubicBezTo>
                  <a:cubicBezTo>
                    <a:pt x="714" y="549"/>
                    <a:pt x="750" y="418"/>
                    <a:pt x="798" y="310"/>
                  </a:cubicBezTo>
                  <a:cubicBezTo>
                    <a:pt x="834" y="203"/>
                    <a:pt x="893" y="120"/>
                    <a:pt x="941" y="72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3109000" y="1947700"/>
              <a:ext cx="270900" cy="134400"/>
            </a:xfrm>
            <a:custGeom>
              <a:avLst/>
              <a:gdLst/>
              <a:ahLst/>
              <a:cxnLst/>
              <a:rect l="l" t="t" r="r" b="b"/>
              <a:pathLst>
                <a:path w="10836" h="5376" extrusionOk="0">
                  <a:moveTo>
                    <a:pt x="10835" y="0"/>
                  </a:moveTo>
                  <a:lnTo>
                    <a:pt x="9407" y="1310"/>
                  </a:lnTo>
                  <a:cubicBezTo>
                    <a:pt x="9181" y="1512"/>
                    <a:pt x="8942" y="1727"/>
                    <a:pt x="8692" y="1965"/>
                  </a:cubicBezTo>
                  <a:cubicBezTo>
                    <a:pt x="8573" y="2060"/>
                    <a:pt x="8442" y="2203"/>
                    <a:pt x="8311" y="2322"/>
                  </a:cubicBezTo>
                  <a:cubicBezTo>
                    <a:pt x="8168" y="2441"/>
                    <a:pt x="8026" y="2560"/>
                    <a:pt x="7859" y="2584"/>
                  </a:cubicBezTo>
                  <a:cubicBezTo>
                    <a:pt x="7829" y="2590"/>
                    <a:pt x="7798" y="2592"/>
                    <a:pt x="7767" y="2592"/>
                  </a:cubicBezTo>
                  <a:cubicBezTo>
                    <a:pt x="7526" y="2592"/>
                    <a:pt x="7232" y="2447"/>
                    <a:pt x="6902" y="2447"/>
                  </a:cubicBezTo>
                  <a:cubicBezTo>
                    <a:pt x="6822" y="2447"/>
                    <a:pt x="6740" y="2456"/>
                    <a:pt x="6656" y="2477"/>
                  </a:cubicBezTo>
                  <a:cubicBezTo>
                    <a:pt x="6192" y="2572"/>
                    <a:pt x="5811" y="2881"/>
                    <a:pt x="5513" y="3227"/>
                  </a:cubicBezTo>
                  <a:cubicBezTo>
                    <a:pt x="5216" y="3584"/>
                    <a:pt x="4990" y="3965"/>
                    <a:pt x="4716" y="4286"/>
                  </a:cubicBezTo>
                  <a:cubicBezTo>
                    <a:pt x="4454" y="4608"/>
                    <a:pt x="4144" y="4846"/>
                    <a:pt x="3799" y="5001"/>
                  </a:cubicBezTo>
                  <a:cubicBezTo>
                    <a:pt x="3404" y="5168"/>
                    <a:pt x="3003" y="5226"/>
                    <a:pt x="2625" y="5226"/>
                  </a:cubicBezTo>
                  <a:cubicBezTo>
                    <a:pt x="2330" y="5226"/>
                    <a:pt x="2049" y="5191"/>
                    <a:pt x="1799" y="5144"/>
                  </a:cubicBezTo>
                  <a:cubicBezTo>
                    <a:pt x="1239" y="5025"/>
                    <a:pt x="787" y="4846"/>
                    <a:pt x="477" y="4751"/>
                  </a:cubicBezTo>
                  <a:cubicBezTo>
                    <a:pt x="168" y="4632"/>
                    <a:pt x="1" y="4572"/>
                    <a:pt x="1" y="4572"/>
                  </a:cubicBezTo>
                  <a:lnTo>
                    <a:pt x="1" y="4572"/>
                  </a:lnTo>
                  <a:cubicBezTo>
                    <a:pt x="1" y="4572"/>
                    <a:pt x="168" y="4644"/>
                    <a:pt x="465" y="4775"/>
                  </a:cubicBezTo>
                  <a:cubicBezTo>
                    <a:pt x="775" y="4905"/>
                    <a:pt x="1203" y="5108"/>
                    <a:pt x="1787" y="5251"/>
                  </a:cubicBezTo>
                  <a:cubicBezTo>
                    <a:pt x="2080" y="5318"/>
                    <a:pt x="2421" y="5376"/>
                    <a:pt x="2786" y="5376"/>
                  </a:cubicBezTo>
                  <a:cubicBezTo>
                    <a:pt x="3132" y="5376"/>
                    <a:pt x="3500" y="5324"/>
                    <a:pt x="3870" y="5179"/>
                  </a:cubicBezTo>
                  <a:cubicBezTo>
                    <a:pt x="4239" y="5048"/>
                    <a:pt x="4597" y="4775"/>
                    <a:pt x="4882" y="4429"/>
                  </a:cubicBezTo>
                  <a:cubicBezTo>
                    <a:pt x="5168" y="4108"/>
                    <a:pt x="5406" y="3715"/>
                    <a:pt x="5692" y="3393"/>
                  </a:cubicBezTo>
                  <a:cubicBezTo>
                    <a:pt x="5966" y="3060"/>
                    <a:pt x="6311" y="2798"/>
                    <a:pt x="6704" y="2703"/>
                  </a:cubicBezTo>
                  <a:cubicBezTo>
                    <a:pt x="6774" y="2689"/>
                    <a:pt x="6847" y="2682"/>
                    <a:pt x="6920" y="2682"/>
                  </a:cubicBezTo>
                  <a:cubicBezTo>
                    <a:pt x="7033" y="2682"/>
                    <a:pt x="7148" y="2698"/>
                    <a:pt x="7264" y="2727"/>
                  </a:cubicBezTo>
                  <a:cubicBezTo>
                    <a:pt x="7397" y="2752"/>
                    <a:pt x="7547" y="2782"/>
                    <a:pt x="7703" y="2782"/>
                  </a:cubicBezTo>
                  <a:cubicBezTo>
                    <a:pt x="7770" y="2782"/>
                    <a:pt x="7838" y="2777"/>
                    <a:pt x="7907" y="2762"/>
                  </a:cubicBezTo>
                  <a:cubicBezTo>
                    <a:pt x="8133" y="2703"/>
                    <a:pt x="8288" y="2572"/>
                    <a:pt x="8430" y="2441"/>
                  </a:cubicBezTo>
                  <a:lnTo>
                    <a:pt x="8811" y="2048"/>
                  </a:lnTo>
                  <a:lnTo>
                    <a:pt x="9502" y="1369"/>
                  </a:lnTo>
                  <a:cubicBezTo>
                    <a:pt x="10335" y="512"/>
                    <a:pt x="10835" y="0"/>
                    <a:pt x="108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3293850" y="1989950"/>
              <a:ext cx="95875" cy="39625"/>
            </a:xfrm>
            <a:custGeom>
              <a:avLst/>
              <a:gdLst/>
              <a:ahLst/>
              <a:cxnLst/>
              <a:rect l="l" t="t" r="r" b="b"/>
              <a:pathLst>
                <a:path w="3835" h="1585" extrusionOk="0">
                  <a:moveTo>
                    <a:pt x="3834" y="1"/>
                  </a:moveTo>
                  <a:cubicBezTo>
                    <a:pt x="3834" y="1"/>
                    <a:pt x="3775" y="1"/>
                    <a:pt x="3656" y="25"/>
                  </a:cubicBezTo>
                  <a:cubicBezTo>
                    <a:pt x="3549" y="25"/>
                    <a:pt x="3382" y="48"/>
                    <a:pt x="3191" y="108"/>
                  </a:cubicBezTo>
                  <a:cubicBezTo>
                    <a:pt x="3013" y="179"/>
                    <a:pt x="2787" y="287"/>
                    <a:pt x="2584" y="465"/>
                  </a:cubicBezTo>
                  <a:cubicBezTo>
                    <a:pt x="2477" y="560"/>
                    <a:pt x="2382" y="656"/>
                    <a:pt x="2298" y="775"/>
                  </a:cubicBezTo>
                  <a:cubicBezTo>
                    <a:pt x="2227" y="882"/>
                    <a:pt x="2144" y="989"/>
                    <a:pt x="2048" y="1037"/>
                  </a:cubicBezTo>
                  <a:cubicBezTo>
                    <a:pt x="1941" y="1072"/>
                    <a:pt x="1787" y="1108"/>
                    <a:pt x="1656" y="1132"/>
                  </a:cubicBezTo>
                  <a:cubicBezTo>
                    <a:pt x="1525" y="1168"/>
                    <a:pt x="1382" y="1191"/>
                    <a:pt x="1275" y="1227"/>
                  </a:cubicBezTo>
                  <a:cubicBezTo>
                    <a:pt x="1036" y="1287"/>
                    <a:pt x="810" y="1346"/>
                    <a:pt x="620" y="1406"/>
                  </a:cubicBezTo>
                  <a:cubicBezTo>
                    <a:pt x="227" y="1513"/>
                    <a:pt x="1" y="1584"/>
                    <a:pt x="1" y="1584"/>
                  </a:cubicBezTo>
                  <a:cubicBezTo>
                    <a:pt x="1" y="1584"/>
                    <a:pt x="239" y="1549"/>
                    <a:pt x="632" y="1513"/>
                  </a:cubicBezTo>
                  <a:cubicBezTo>
                    <a:pt x="810" y="1477"/>
                    <a:pt x="1048" y="1453"/>
                    <a:pt x="1298" y="1406"/>
                  </a:cubicBezTo>
                  <a:cubicBezTo>
                    <a:pt x="1429" y="1370"/>
                    <a:pt x="1572" y="1358"/>
                    <a:pt x="1703" y="1334"/>
                  </a:cubicBezTo>
                  <a:cubicBezTo>
                    <a:pt x="1834" y="1299"/>
                    <a:pt x="1989" y="1299"/>
                    <a:pt x="2144" y="1227"/>
                  </a:cubicBezTo>
                  <a:cubicBezTo>
                    <a:pt x="2322" y="1156"/>
                    <a:pt x="2418" y="989"/>
                    <a:pt x="2489" y="882"/>
                  </a:cubicBezTo>
                  <a:cubicBezTo>
                    <a:pt x="2560" y="763"/>
                    <a:pt x="2644" y="679"/>
                    <a:pt x="2727" y="584"/>
                  </a:cubicBezTo>
                  <a:cubicBezTo>
                    <a:pt x="2894" y="406"/>
                    <a:pt x="3084" y="287"/>
                    <a:pt x="3251" y="203"/>
                  </a:cubicBezTo>
                  <a:cubicBezTo>
                    <a:pt x="3418" y="108"/>
                    <a:pt x="3561" y="60"/>
                    <a:pt x="3668" y="37"/>
                  </a:cubicBezTo>
                  <a:cubicBezTo>
                    <a:pt x="3775" y="25"/>
                    <a:pt x="3834" y="1"/>
                    <a:pt x="383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3836475" y="1876850"/>
              <a:ext cx="347400" cy="375075"/>
            </a:xfrm>
            <a:custGeom>
              <a:avLst/>
              <a:gdLst/>
              <a:ahLst/>
              <a:cxnLst/>
              <a:rect l="l" t="t" r="r" b="b"/>
              <a:pathLst>
                <a:path w="13896" h="15003" extrusionOk="0">
                  <a:moveTo>
                    <a:pt x="1" y="0"/>
                  </a:moveTo>
                  <a:cubicBezTo>
                    <a:pt x="1" y="1"/>
                    <a:pt x="239" y="167"/>
                    <a:pt x="679" y="453"/>
                  </a:cubicBezTo>
                  <a:cubicBezTo>
                    <a:pt x="906" y="596"/>
                    <a:pt x="1191" y="762"/>
                    <a:pt x="1489" y="989"/>
                  </a:cubicBezTo>
                  <a:cubicBezTo>
                    <a:pt x="1787" y="1191"/>
                    <a:pt x="2144" y="1429"/>
                    <a:pt x="2513" y="1715"/>
                  </a:cubicBezTo>
                  <a:cubicBezTo>
                    <a:pt x="2906" y="2001"/>
                    <a:pt x="3299" y="2298"/>
                    <a:pt x="3739" y="2656"/>
                  </a:cubicBezTo>
                  <a:cubicBezTo>
                    <a:pt x="4168" y="2989"/>
                    <a:pt x="4596" y="3382"/>
                    <a:pt x="5073" y="3787"/>
                  </a:cubicBezTo>
                  <a:cubicBezTo>
                    <a:pt x="6001" y="4596"/>
                    <a:pt x="6978" y="5537"/>
                    <a:pt x="7942" y="6585"/>
                  </a:cubicBezTo>
                  <a:cubicBezTo>
                    <a:pt x="8918" y="7620"/>
                    <a:pt x="9776" y="8680"/>
                    <a:pt x="10526" y="9656"/>
                  </a:cubicBezTo>
                  <a:cubicBezTo>
                    <a:pt x="10895" y="10168"/>
                    <a:pt x="11252" y="10633"/>
                    <a:pt x="11550" y="11085"/>
                  </a:cubicBezTo>
                  <a:cubicBezTo>
                    <a:pt x="11859" y="11538"/>
                    <a:pt x="12121" y="11966"/>
                    <a:pt x="12383" y="12371"/>
                  </a:cubicBezTo>
                  <a:cubicBezTo>
                    <a:pt x="12633" y="12764"/>
                    <a:pt x="12848" y="13133"/>
                    <a:pt x="13038" y="13454"/>
                  </a:cubicBezTo>
                  <a:cubicBezTo>
                    <a:pt x="13229" y="13776"/>
                    <a:pt x="13395" y="14050"/>
                    <a:pt x="13514" y="14288"/>
                  </a:cubicBezTo>
                  <a:cubicBezTo>
                    <a:pt x="13764" y="14752"/>
                    <a:pt x="13895" y="15002"/>
                    <a:pt x="13895" y="15002"/>
                  </a:cubicBezTo>
                  <a:cubicBezTo>
                    <a:pt x="13895" y="15002"/>
                    <a:pt x="13800" y="14740"/>
                    <a:pt x="13633" y="14288"/>
                  </a:cubicBezTo>
                  <a:cubicBezTo>
                    <a:pt x="13538" y="14038"/>
                    <a:pt x="13419" y="13740"/>
                    <a:pt x="13252" y="13395"/>
                  </a:cubicBezTo>
                  <a:cubicBezTo>
                    <a:pt x="13098" y="13050"/>
                    <a:pt x="12931" y="12657"/>
                    <a:pt x="12705" y="12240"/>
                  </a:cubicBezTo>
                  <a:cubicBezTo>
                    <a:pt x="12478" y="11800"/>
                    <a:pt x="12240" y="11347"/>
                    <a:pt x="11966" y="10871"/>
                  </a:cubicBezTo>
                  <a:cubicBezTo>
                    <a:pt x="11693" y="10371"/>
                    <a:pt x="11371" y="9883"/>
                    <a:pt x="11026" y="9347"/>
                  </a:cubicBezTo>
                  <a:cubicBezTo>
                    <a:pt x="10311" y="8311"/>
                    <a:pt x="9466" y="7204"/>
                    <a:pt x="8478" y="6132"/>
                  </a:cubicBezTo>
                  <a:cubicBezTo>
                    <a:pt x="7490" y="5061"/>
                    <a:pt x="6454" y="4144"/>
                    <a:pt x="5478" y="3346"/>
                  </a:cubicBezTo>
                  <a:cubicBezTo>
                    <a:pt x="4966" y="2965"/>
                    <a:pt x="4489" y="2608"/>
                    <a:pt x="4037" y="2298"/>
                  </a:cubicBezTo>
                  <a:cubicBezTo>
                    <a:pt x="3573" y="1965"/>
                    <a:pt x="3120" y="1703"/>
                    <a:pt x="2727" y="1441"/>
                  </a:cubicBezTo>
                  <a:cubicBezTo>
                    <a:pt x="2322" y="1179"/>
                    <a:pt x="1929" y="989"/>
                    <a:pt x="1608" y="810"/>
                  </a:cubicBezTo>
                  <a:cubicBezTo>
                    <a:pt x="1275" y="608"/>
                    <a:pt x="977" y="477"/>
                    <a:pt x="739" y="358"/>
                  </a:cubicBezTo>
                  <a:cubicBezTo>
                    <a:pt x="263" y="12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4055550" y="1968825"/>
              <a:ext cx="92000" cy="101525"/>
            </a:xfrm>
            <a:custGeom>
              <a:avLst/>
              <a:gdLst/>
              <a:ahLst/>
              <a:cxnLst/>
              <a:rect l="l" t="t" r="r" b="b"/>
              <a:pathLst>
                <a:path w="3680" h="4061" extrusionOk="0">
                  <a:moveTo>
                    <a:pt x="1" y="0"/>
                  </a:moveTo>
                  <a:cubicBezTo>
                    <a:pt x="1" y="1"/>
                    <a:pt x="167" y="286"/>
                    <a:pt x="465" y="679"/>
                  </a:cubicBezTo>
                  <a:cubicBezTo>
                    <a:pt x="751" y="1084"/>
                    <a:pt x="1167" y="1632"/>
                    <a:pt x="1668" y="2191"/>
                  </a:cubicBezTo>
                  <a:cubicBezTo>
                    <a:pt x="2168" y="2739"/>
                    <a:pt x="2680" y="3215"/>
                    <a:pt x="3049" y="3537"/>
                  </a:cubicBezTo>
                  <a:cubicBezTo>
                    <a:pt x="3430" y="3870"/>
                    <a:pt x="3680" y="4060"/>
                    <a:pt x="3680" y="4060"/>
                  </a:cubicBezTo>
                  <a:cubicBezTo>
                    <a:pt x="3680" y="4060"/>
                    <a:pt x="3573" y="3763"/>
                    <a:pt x="3323" y="3322"/>
                  </a:cubicBezTo>
                  <a:cubicBezTo>
                    <a:pt x="3084" y="2870"/>
                    <a:pt x="2715" y="2275"/>
                    <a:pt x="2191" y="1715"/>
                  </a:cubicBezTo>
                  <a:cubicBezTo>
                    <a:pt x="1668" y="1143"/>
                    <a:pt x="1120" y="715"/>
                    <a:pt x="703" y="429"/>
                  </a:cubicBezTo>
                  <a:cubicBezTo>
                    <a:pt x="286" y="14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4118050" y="1960500"/>
              <a:ext cx="47075" cy="58950"/>
            </a:xfrm>
            <a:custGeom>
              <a:avLst/>
              <a:gdLst/>
              <a:ahLst/>
              <a:cxnLst/>
              <a:rect l="l" t="t" r="r" b="b"/>
              <a:pathLst>
                <a:path w="1883" h="2358" extrusionOk="0">
                  <a:moveTo>
                    <a:pt x="1" y="0"/>
                  </a:moveTo>
                  <a:cubicBezTo>
                    <a:pt x="1" y="0"/>
                    <a:pt x="49" y="203"/>
                    <a:pt x="168" y="453"/>
                  </a:cubicBezTo>
                  <a:cubicBezTo>
                    <a:pt x="287" y="703"/>
                    <a:pt x="465" y="1048"/>
                    <a:pt x="715" y="1357"/>
                  </a:cubicBezTo>
                  <a:cubicBezTo>
                    <a:pt x="965" y="1667"/>
                    <a:pt x="1263" y="1929"/>
                    <a:pt x="1489" y="2084"/>
                  </a:cubicBezTo>
                  <a:cubicBezTo>
                    <a:pt x="1715" y="2262"/>
                    <a:pt x="1882" y="2358"/>
                    <a:pt x="1882" y="2358"/>
                  </a:cubicBezTo>
                  <a:cubicBezTo>
                    <a:pt x="1882" y="2358"/>
                    <a:pt x="1858" y="2167"/>
                    <a:pt x="1775" y="1881"/>
                  </a:cubicBezTo>
                  <a:cubicBezTo>
                    <a:pt x="1680" y="1607"/>
                    <a:pt x="1537" y="1238"/>
                    <a:pt x="1263" y="917"/>
                  </a:cubicBezTo>
                  <a:cubicBezTo>
                    <a:pt x="1001" y="584"/>
                    <a:pt x="692" y="357"/>
                    <a:pt x="430" y="214"/>
                  </a:cubicBezTo>
                  <a:cubicBezTo>
                    <a:pt x="180" y="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2483025" y="1774950"/>
              <a:ext cx="1815750" cy="1529175"/>
            </a:xfrm>
            <a:custGeom>
              <a:avLst/>
              <a:gdLst/>
              <a:ahLst/>
              <a:cxnLst/>
              <a:rect l="l" t="t" r="r" b="b"/>
              <a:pathLst>
                <a:path w="72630" h="61167" extrusionOk="0">
                  <a:moveTo>
                    <a:pt x="62423" y="3596"/>
                  </a:moveTo>
                  <a:cubicBezTo>
                    <a:pt x="62491" y="3596"/>
                    <a:pt x="62561" y="3614"/>
                    <a:pt x="62616" y="3660"/>
                  </a:cubicBezTo>
                  <a:cubicBezTo>
                    <a:pt x="62687" y="3707"/>
                    <a:pt x="62735" y="3803"/>
                    <a:pt x="62759" y="3886"/>
                  </a:cubicBezTo>
                  <a:lnTo>
                    <a:pt x="64199" y="18090"/>
                  </a:lnTo>
                  <a:cubicBezTo>
                    <a:pt x="64199" y="18209"/>
                    <a:pt x="64247" y="18304"/>
                    <a:pt x="64283" y="18412"/>
                  </a:cubicBezTo>
                  <a:lnTo>
                    <a:pt x="71879" y="33652"/>
                  </a:lnTo>
                  <a:cubicBezTo>
                    <a:pt x="71939" y="33771"/>
                    <a:pt x="71915" y="33902"/>
                    <a:pt x="71831" y="34009"/>
                  </a:cubicBezTo>
                  <a:lnTo>
                    <a:pt x="68593" y="37819"/>
                  </a:lnTo>
                  <a:cubicBezTo>
                    <a:pt x="68545" y="37866"/>
                    <a:pt x="68498" y="37926"/>
                    <a:pt x="68474" y="37985"/>
                  </a:cubicBezTo>
                  <a:lnTo>
                    <a:pt x="63735" y="46820"/>
                  </a:lnTo>
                  <a:cubicBezTo>
                    <a:pt x="63723" y="46832"/>
                    <a:pt x="63723" y="46856"/>
                    <a:pt x="63711" y="46867"/>
                  </a:cubicBezTo>
                  <a:lnTo>
                    <a:pt x="59877" y="51999"/>
                  </a:lnTo>
                  <a:cubicBezTo>
                    <a:pt x="59818" y="52094"/>
                    <a:pt x="59735" y="52130"/>
                    <a:pt x="59627" y="52130"/>
                  </a:cubicBezTo>
                  <a:cubicBezTo>
                    <a:pt x="59508" y="52130"/>
                    <a:pt x="59425" y="52094"/>
                    <a:pt x="59366" y="52011"/>
                  </a:cubicBezTo>
                  <a:lnTo>
                    <a:pt x="58389" y="50856"/>
                  </a:lnTo>
                  <a:cubicBezTo>
                    <a:pt x="58318" y="50761"/>
                    <a:pt x="58294" y="50630"/>
                    <a:pt x="58330" y="50523"/>
                  </a:cubicBezTo>
                  <a:lnTo>
                    <a:pt x="59306" y="47879"/>
                  </a:lnTo>
                  <a:cubicBezTo>
                    <a:pt x="59377" y="47653"/>
                    <a:pt x="59377" y="47415"/>
                    <a:pt x="59282" y="47213"/>
                  </a:cubicBezTo>
                  <a:lnTo>
                    <a:pt x="57722" y="43188"/>
                  </a:lnTo>
                  <a:cubicBezTo>
                    <a:pt x="57699" y="43117"/>
                    <a:pt x="57699" y="43022"/>
                    <a:pt x="57722" y="42950"/>
                  </a:cubicBezTo>
                  <a:lnTo>
                    <a:pt x="58473" y="40902"/>
                  </a:lnTo>
                  <a:cubicBezTo>
                    <a:pt x="58544" y="40664"/>
                    <a:pt x="58532" y="40390"/>
                    <a:pt x="58425" y="40176"/>
                  </a:cubicBezTo>
                  <a:lnTo>
                    <a:pt x="57318" y="37902"/>
                  </a:lnTo>
                  <a:cubicBezTo>
                    <a:pt x="57306" y="37878"/>
                    <a:pt x="57294" y="37819"/>
                    <a:pt x="57294" y="37771"/>
                  </a:cubicBezTo>
                  <a:lnTo>
                    <a:pt x="57258" y="34366"/>
                  </a:lnTo>
                  <a:cubicBezTo>
                    <a:pt x="57258" y="34306"/>
                    <a:pt x="57258" y="34247"/>
                    <a:pt x="57246" y="34187"/>
                  </a:cubicBezTo>
                  <a:lnTo>
                    <a:pt x="57139" y="33699"/>
                  </a:lnTo>
                  <a:cubicBezTo>
                    <a:pt x="57080" y="33413"/>
                    <a:pt x="56889" y="33175"/>
                    <a:pt x="56627" y="33044"/>
                  </a:cubicBezTo>
                  <a:cubicBezTo>
                    <a:pt x="56484" y="32985"/>
                    <a:pt x="56353" y="32949"/>
                    <a:pt x="56222" y="32949"/>
                  </a:cubicBezTo>
                  <a:cubicBezTo>
                    <a:pt x="56067" y="32949"/>
                    <a:pt x="55925" y="32997"/>
                    <a:pt x="55817" y="33092"/>
                  </a:cubicBezTo>
                  <a:lnTo>
                    <a:pt x="55627" y="33187"/>
                  </a:lnTo>
                  <a:cubicBezTo>
                    <a:pt x="55579" y="33219"/>
                    <a:pt x="55521" y="33235"/>
                    <a:pt x="55466" y="33235"/>
                  </a:cubicBezTo>
                  <a:cubicBezTo>
                    <a:pt x="55439" y="33235"/>
                    <a:pt x="55413" y="33231"/>
                    <a:pt x="55389" y="33223"/>
                  </a:cubicBezTo>
                  <a:cubicBezTo>
                    <a:pt x="55195" y="33159"/>
                    <a:pt x="54932" y="33128"/>
                    <a:pt x="54605" y="33128"/>
                  </a:cubicBezTo>
                  <a:cubicBezTo>
                    <a:pt x="53825" y="33128"/>
                    <a:pt x="52677" y="33304"/>
                    <a:pt x="51210" y="33640"/>
                  </a:cubicBezTo>
                  <a:cubicBezTo>
                    <a:pt x="50840" y="33724"/>
                    <a:pt x="50469" y="33762"/>
                    <a:pt x="50101" y="33762"/>
                  </a:cubicBezTo>
                  <a:cubicBezTo>
                    <a:pt x="47301" y="33762"/>
                    <a:pt x="44650" y="31563"/>
                    <a:pt x="43840" y="30806"/>
                  </a:cubicBezTo>
                  <a:cubicBezTo>
                    <a:pt x="43745" y="30723"/>
                    <a:pt x="43721" y="30604"/>
                    <a:pt x="43745" y="30484"/>
                  </a:cubicBezTo>
                  <a:lnTo>
                    <a:pt x="44566" y="27258"/>
                  </a:lnTo>
                  <a:cubicBezTo>
                    <a:pt x="44626" y="27032"/>
                    <a:pt x="44602" y="26782"/>
                    <a:pt x="44483" y="26567"/>
                  </a:cubicBezTo>
                  <a:lnTo>
                    <a:pt x="42887" y="23698"/>
                  </a:lnTo>
                  <a:cubicBezTo>
                    <a:pt x="42816" y="23567"/>
                    <a:pt x="42828" y="23400"/>
                    <a:pt x="42947" y="23293"/>
                  </a:cubicBezTo>
                  <a:lnTo>
                    <a:pt x="46352" y="20186"/>
                  </a:lnTo>
                  <a:lnTo>
                    <a:pt x="49186" y="18066"/>
                  </a:lnTo>
                  <a:cubicBezTo>
                    <a:pt x="49221" y="18042"/>
                    <a:pt x="49281" y="18007"/>
                    <a:pt x="49340" y="18007"/>
                  </a:cubicBezTo>
                  <a:lnTo>
                    <a:pt x="55055" y="17495"/>
                  </a:lnTo>
                  <a:cubicBezTo>
                    <a:pt x="55073" y="17488"/>
                    <a:pt x="55090" y="17485"/>
                    <a:pt x="55108" y="17485"/>
                  </a:cubicBezTo>
                  <a:cubicBezTo>
                    <a:pt x="55150" y="17485"/>
                    <a:pt x="55192" y="17502"/>
                    <a:pt x="55234" y="17519"/>
                  </a:cubicBezTo>
                  <a:lnTo>
                    <a:pt x="57794" y="18828"/>
                  </a:lnTo>
                  <a:cubicBezTo>
                    <a:pt x="57935" y="18909"/>
                    <a:pt x="58093" y="18938"/>
                    <a:pt x="58246" y="18938"/>
                  </a:cubicBezTo>
                  <a:cubicBezTo>
                    <a:pt x="58274" y="18938"/>
                    <a:pt x="58302" y="18937"/>
                    <a:pt x="58330" y="18935"/>
                  </a:cubicBezTo>
                  <a:lnTo>
                    <a:pt x="59580" y="18804"/>
                  </a:lnTo>
                  <a:cubicBezTo>
                    <a:pt x="59901" y="18769"/>
                    <a:pt x="60163" y="18578"/>
                    <a:pt x="60318" y="18304"/>
                  </a:cubicBezTo>
                  <a:cubicBezTo>
                    <a:pt x="60449" y="18042"/>
                    <a:pt x="60461" y="17709"/>
                    <a:pt x="60318" y="17435"/>
                  </a:cubicBezTo>
                  <a:lnTo>
                    <a:pt x="60151" y="17114"/>
                  </a:lnTo>
                  <a:cubicBezTo>
                    <a:pt x="60056" y="16959"/>
                    <a:pt x="59937" y="16816"/>
                    <a:pt x="59782" y="16733"/>
                  </a:cubicBezTo>
                  <a:lnTo>
                    <a:pt x="58270" y="15864"/>
                  </a:lnTo>
                  <a:cubicBezTo>
                    <a:pt x="58246" y="15852"/>
                    <a:pt x="58211" y="15828"/>
                    <a:pt x="58199" y="15804"/>
                  </a:cubicBezTo>
                  <a:lnTo>
                    <a:pt x="57770" y="15375"/>
                  </a:lnTo>
                  <a:cubicBezTo>
                    <a:pt x="57585" y="15190"/>
                    <a:pt x="57343" y="15101"/>
                    <a:pt x="57098" y="15101"/>
                  </a:cubicBezTo>
                  <a:cubicBezTo>
                    <a:pt x="57044" y="15101"/>
                    <a:pt x="56990" y="15105"/>
                    <a:pt x="56937" y="15114"/>
                  </a:cubicBezTo>
                  <a:lnTo>
                    <a:pt x="55639" y="15316"/>
                  </a:lnTo>
                  <a:cubicBezTo>
                    <a:pt x="55621" y="15319"/>
                    <a:pt x="55605" y="15321"/>
                    <a:pt x="55589" y="15321"/>
                  </a:cubicBezTo>
                  <a:cubicBezTo>
                    <a:pt x="55550" y="15321"/>
                    <a:pt x="55514" y="15312"/>
                    <a:pt x="55472" y="15304"/>
                  </a:cubicBezTo>
                  <a:lnTo>
                    <a:pt x="54734" y="15030"/>
                  </a:lnTo>
                  <a:cubicBezTo>
                    <a:pt x="54651" y="15006"/>
                    <a:pt x="54591" y="14947"/>
                    <a:pt x="54555" y="14875"/>
                  </a:cubicBezTo>
                  <a:lnTo>
                    <a:pt x="54282" y="14352"/>
                  </a:lnTo>
                  <a:cubicBezTo>
                    <a:pt x="54114" y="14032"/>
                    <a:pt x="53786" y="13844"/>
                    <a:pt x="53444" y="13844"/>
                  </a:cubicBezTo>
                  <a:cubicBezTo>
                    <a:pt x="53301" y="13844"/>
                    <a:pt x="53156" y="13877"/>
                    <a:pt x="53019" y="13947"/>
                  </a:cubicBezTo>
                  <a:lnTo>
                    <a:pt x="52769" y="14078"/>
                  </a:lnTo>
                  <a:cubicBezTo>
                    <a:pt x="52722" y="14101"/>
                    <a:pt x="52671" y="14113"/>
                    <a:pt x="52622" y="14113"/>
                  </a:cubicBezTo>
                  <a:cubicBezTo>
                    <a:pt x="52573" y="14113"/>
                    <a:pt x="52525" y="14101"/>
                    <a:pt x="52484" y="14078"/>
                  </a:cubicBezTo>
                  <a:lnTo>
                    <a:pt x="51841" y="13780"/>
                  </a:lnTo>
                  <a:cubicBezTo>
                    <a:pt x="51718" y="13721"/>
                    <a:pt x="51580" y="13691"/>
                    <a:pt x="51441" y="13691"/>
                  </a:cubicBezTo>
                  <a:cubicBezTo>
                    <a:pt x="51271" y="13691"/>
                    <a:pt x="51098" y="13736"/>
                    <a:pt x="50948" y="13828"/>
                  </a:cubicBezTo>
                  <a:cubicBezTo>
                    <a:pt x="50686" y="13994"/>
                    <a:pt x="50519" y="14292"/>
                    <a:pt x="50507" y="14602"/>
                  </a:cubicBezTo>
                  <a:lnTo>
                    <a:pt x="50483" y="15054"/>
                  </a:lnTo>
                  <a:cubicBezTo>
                    <a:pt x="50472" y="15125"/>
                    <a:pt x="50460" y="15197"/>
                    <a:pt x="50400" y="15256"/>
                  </a:cubicBezTo>
                  <a:cubicBezTo>
                    <a:pt x="50091" y="15602"/>
                    <a:pt x="49269" y="16411"/>
                    <a:pt x="48328" y="16614"/>
                  </a:cubicBezTo>
                  <a:cubicBezTo>
                    <a:pt x="48285" y="16622"/>
                    <a:pt x="48241" y="16626"/>
                    <a:pt x="48198" y="16626"/>
                  </a:cubicBezTo>
                  <a:cubicBezTo>
                    <a:pt x="47494" y="16626"/>
                    <a:pt x="46738" y="15597"/>
                    <a:pt x="46435" y="15137"/>
                  </a:cubicBezTo>
                  <a:cubicBezTo>
                    <a:pt x="46376" y="15054"/>
                    <a:pt x="46364" y="14959"/>
                    <a:pt x="46400" y="14875"/>
                  </a:cubicBezTo>
                  <a:cubicBezTo>
                    <a:pt x="46412" y="14780"/>
                    <a:pt x="46471" y="14709"/>
                    <a:pt x="46566" y="14661"/>
                  </a:cubicBezTo>
                  <a:lnTo>
                    <a:pt x="48317" y="13744"/>
                  </a:lnTo>
                  <a:cubicBezTo>
                    <a:pt x="48495" y="13637"/>
                    <a:pt x="48638" y="13482"/>
                    <a:pt x="48733" y="13292"/>
                  </a:cubicBezTo>
                  <a:lnTo>
                    <a:pt x="49805" y="10923"/>
                  </a:lnTo>
                  <a:cubicBezTo>
                    <a:pt x="49852" y="10827"/>
                    <a:pt x="49864" y="10720"/>
                    <a:pt x="49876" y="10613"/>
                  </a:cubicBezTo>
                  <a:lnTo>
                    <a:pt x="49971" y="9649"/>
                  </a:lnTo>
                  <a:cubicBezTo>
                    <a:pt x="49995" y="9351"/>
                    <a:pt x="49876" y="9065"/>
                    <a:pt x="49674" y="8875"/>
                  </a:cubicBezTo>
                  <a:cubicBezTo>
                    <a:pt x="49496" y="8717"/>
                    <a:pt x="49278" y="8624"/>
                    <a:pt x="49039" y="8624"/>
                  </a:cubicBezTo>
                  <a:cubicBezTo>
                    <a:pt x="48989" y="8624"/>
                    <a:pt x="48939" y="8628"/>
                    <a:pt x="48888" y="8637"/>
                  </a:cubicBezTo>
                  <a:lnTo>
                    <a:pt x="48150" y="8756"/>
                  </a:lnTo>
                  <a:cubicBezTo>
                    <a:pt x="48130" y="8758"/>
                    <a:pt x="48111" y="8760"/>
                    <a:pt x="48092" y="8760"/>
                  </a:cubicBezTo>
                  <a:cubicBezTo>
                    <a:pt x="48032" y="8760"/>
                    <a:pt x="47975" y="8744"/>
                    <a:pt x="47912" y="8708"/>
                  </a:cubicBezTo>
                  <a:lnTo>
                    <a:pt x="47185" y="8232"/>
                  </a:lnTo>
                  <a:cubicBezTo>
                    <a:pt x="47029" y="8132"/>
                    <a:pt x="46851" y="8083"/>
                    <a:pt x="46674" y="8083"/>
                  </a:cubicBezTo>
                  <a:cubicBezTo>
                    <a:pt x="46556" y="8083"/>
                    <a:pt x="46438" y="8105"/>
                    <a:pt x="46328" y="8148"/>
                  </a:cubicBezTo>
                  <a:lnTo>
                    <a:pt x="46126" y="8220"/>
                  </a:lnTo>
                  <a:cubicBezTo>
                    <a:pt x="46089" y="8229"/>
                    <a:pt x="46050" y="8235"/>
                    <a:pt x="46011" y="8235"/>
                  </a:cubicBezTo>
                  <a:cubicBezTo>
                    <a:pt x="45949" y="8235"/>
                    <a:pt x="45886" y="8221"/>
                    <a:pt x="45828" y="8184"/>
                  </a:cubicBezTo>
                  <a:cubicBezTo>
                    <a:pt x="45745" y="8125"/>
                    <a:pt x="45685" y="8041"/>
                    <a:pt x="45673" y="7934"/>
                  </a:cubicBezTo>
                  <a:lnTo>
                    <a:pt x="45447" y="5839"/>
                  </a:lnTo>
                  <a:cubicBezTo>
                    <a:pt x="45435" y="5684"/>
                    <a:pt x="45507" y="5553"/>
                    <a:pt x="45638" y="5493"/>
                  </a:cubicBezTo>
                  <a:lnTo>
                    <a:pt x="49079" y="3957"/>
                  </a:lnTo>
                  <a:cubicBezTo>
                    <a:pt x="49120" y="3940"/>
                    <a:pt x="49168" y="3931"/>
                    <a:pt x="49215" y="3931"/>
                  </a:cubicBezTo>
                  <a:cubicBezTo>
                    <a:pt x="49263" y="3931"/>
                    <a:pt x="49311" y="3940"/>
                    <a:pt x="49352" y="3957"/>
                  </a:cubicBezTo>
                  <a:lnTo>
                    <a:pt x="51817" y="5124"/>
                  </a:lnTo>
                  <a:cubicBezTo>
                    <a:pt x="51948" y="5176"/>
                    <a:pt x="52078" y="5210"/>
                    <a:pt x="52214" y="5210"/>
                  </a:cubicBezTo>
                  <a:cubicBezTo>
                    <a:pt x="52263" y="5210"/>
                    <a:pt x="52314" y="5205"/>
                    <a:pt x="52365" y="5196"/>
                  </a:cubicBezTo>
                  <a:lnTo>
                    <a:pt x="62366" y="3600"/>
                  </a:lnTo>
                  <a:cubicBezTo>
                    <a:pt x="62385" y="3598"/>
                    <a:pt x="62404" y="3596"/>
                    <a:pt x="62423" y="3596"/>
                  </a:cubicBezTo>
                  <a:close/>
                  <a:moveTo>
                    <a:pt x="62475" y="2955"/>
                  </a:moveTo>
                  <a:cubicBezTo>
                    <a:pt x="62422" y="2955"/>
                    <a:pt x="62370" y="2959"/>
                    <a:pt x="62318" y="2969"/>
                  </a:cubicBezTo>
                  <a:lnTo>
                    <a:pt x="52317" y="4553"/>
                  </a:lnTo>
                  <a:cubicBezTo>
                    <a:pt x="52300" y="4560"/>
                    <a:pt x="52281" y="4563"/>
                    <a:pt x="52262" y="4563"/>
                  </a:cubicBezTo>
                  <a:cubicBezTo>
                    <a:pt x="52217" y="4563"/>
                    <a:pt x="52169" y="4546"/>
                    <a:pt x="52127" y="4529"/>
                  </a:cubicBezTo>
                  <a:lnTo>
                    <a:pt x="49674" y="3362"/>
                  </a:lnTo>
                  <a:cubicBezTo>
                    <a:pt x="49543" y="3303"/>
                    <a:pt x="49409" y="3273"/>
                    <a:pt x="49275" y="3273"/>
                  </a:cubicBezTo>
                  <a:cubicBezTo>
                    <a:pt x="49141" y="3273"/>
                    <a:pt x="49007" y="3303"/>
                    <a:pt x="48876" y="3362"/>
                  </a:cubicBezTo>
                  <a:lnTo>
                    <a:pt x="45411" y="4946"/>
                  </a:lnTo>
                  <a:cubicBezTo>
                    <a:pt x="45042" y="5124"/>
                    <a:pt x="44816" y="5505"/>
                    <a:pt x="44864" y="5910"/>
                  </a:cubicBezTo>
                  <a:lnTo>
                    <a:pt x="45090" y="8006"/>
                  </a:lnTo>
                  <a:cubicBezTo>
                    <a:pt x="45114" y="8291"/>
                    <a:pt x="45280" y="8565"/>
                    <a:pt x="45530" y="8708"/>
                  </a:cubicBezTo>
                  <a:cubicBezTo>
                    <a:pt x="45678" y="8799"/>
                    <a:pt x="45851" y="8845"/>
                    <a:pt x="46021" y="8845"/>
                  </a:cubicBezTo>
                  <a:cubicBezTo>
                    <a:pt x="46140" y="8845"/>
                    <a:pt x="46257" y="8823"/>
                    <a:pt x="46364" y="8779"/>
                  </a:cubicBezTo>
                  <a:lnTo>
                    <a:pt x="46554" y="8708"/>
                  </a:lnTo>
                  <a:cubicBezTo>
                    <a:pt x="46594" y="8690"/>
                    <a:pt x="46633" y="8683"/>
                    <a:pt x="46671" y="8683"/>
                  </a:cubicBezTo>
                  <a:cubicBezTo>
                    <a:pt x="46737" y="8683"/>
                    <a:pt x="46799" y="8706"/>
                    <a:pt x="46852" y="8744"/>
                  </a:cubicBezTo>
                  <a:lnTo>
                    <a:pt x="47590" y="9220"/>
                  </a:lnTo>
                  <a:cubicBezTo>
                    <a:pt x="47736" y="9311"/>
                    <a:pt x="47910" y="9367"/>
                    <a:pt x="48090" y="9367"/>
                  </a:cubicBezTo>
                  <a:cubicBezTo>
                    <a:pt x="48145" y="9367"/>
                    <a:pt x="48201" y="9362"/>
                    <a:pt x="48257" y="9351"/>
                  </a:cubicBezTo>
                  <a:lnTo>
                    <a:pt x="48983" y="9232"/>
                  </a:lnTo>
                  <a:cubicBezTo>
                    <a:pt x="49001" y="9230"/>
                    <a:pt x="49018" y="9229"/>
                    <a:pt x="49035" y="9229"/>
                  </a:cubicBezTo>
                  <a:cubicBezTo>
                    <a:pt x="49124" y="9229"/>
                    <a:pt x="49209" y="9255"/>
                    <a:pt x="49269" y="9315"/>
                  </a:cubicBezTo>
                  <a:cubicBezTo>
                    <a:pt x="49340" y="9375"/>
                    <a:pt x="49388" y="9482"/>
                    <a:pt x="49376" y="9589"/>
                  </a:cubicBezTo>
                  <a:lnTo>
                    <a:pt x="49281" y="10553"/>
                  </a:lnTo>
                  <a:cubicBezTo>
                    <a:pt x="49281" y="10589"/>
                    <a:pt x="49269" y="10625"/>
                    <a:pt x="49257" y="10661"/>
                  </a:cubicBezTo>
                  <a:lnTo>
                    <a:pt x="48186" y="13030"/>
                  </a:lnTo>
                  <a:cubicBezTo>
                    <a:pt x="48150" y="13089"/>
                    <a:pt x="48090" y="13149"/>
                    <a:pt x="48031" y="13173"/>
                  </a:cubicBezTo>
                  <a:lnTo>
                    <a:pt x="46281" y="14101"/>
                  </a:lnTo>
                  <a:cubicBezTo>
                    <a:pt x="46042" y="14221"/>
                    <a:pt x="45864" y="14435"/>
                    <a:pt x="45804" y="14697"/>
                  </a:cubicBezTo>
                  <a:cubicBezTo>
                    <a:pt x="45721" y="14947"/>
                    <a:pt x="45769" y="15209"/>
                    <a:pt x="45923" y="15435"/>
                  </a:cubicBezTo>
                  <a:cubicBezTo>
                    <a:pt x="46462" y="16276"/>
                    <a:pt x="47255" y="17205"/>
                    <a:pt x="48161" y="17205"/>
                  </a:cubicBezTo>
                  <a:cubicBezTo>
                    <a:pt x="48255" y="17205"/>
                    <a:pt x="48351" y="17195"/>
                    <a:pt x="48447" y="17173"/>
                  </a:cubicBezTo>
                  <a:cubicBezTo>
                    <a:pt x="49555" y="16935"/>
                    <a:pt x="50483" y="16018"/>
                    <a:pt x="50841" y="15625"/>
                  </a:cubicBezTo>
                  <a:cubicBezTo>
                    <a:pt x="50995" y="15471"/>
                    <a:pt x="51067" y="15256"/>
                    <a:pt x="51079" y="15030"/>
                  </a:cubicBezTo>
                  <a:lnTo>
                    <a:pt x="51103" y="14590"/>
                  </a:lnTo>
                  <a:cubicBezTo>
                    <a:pt x="51114" y="14482"/>
                    <a:pt x="51174" y="14375"/>
                    <a:pt x="51257" y="14316"/>
                  </a:cubicBezTo>
                  <a:cubicBezTo>
                    <a:pt x="51314" y="14284"/>
                    <a:pt x="51370" y="14270"/>
                    <a:pt x="51427" y="14270"/>
                  </a:cubicBezTo>
                  <a:cubicBezTo>
                    <a:pt x="51478" y="14270"/>
                    <a:pt x="51528" y="14281"/>
                    <a:pt x="51579" y="14304"/>
                  </a:cubicBezTo>
                  <a:lnTo>
                    <a:pt x="52210" y="14602"/>
                  </a:lnTo>
                  <a:cubicBezTo>
                    <a:pt x="52338" y="14660"/>
                    <a:pt x="52477" y="14689"/>
                    <a:pt x="52615" y="14689"/>
                  </a:cubicBezTo>
                  <a:cubicBezTo>
                    <a:pt x="52760" y="14689"/>
                    <a:pt x="52903" y="14657"/>
                    <a:pt x="53031" y="14590"/>
                  </a:cubicBezTo>
                  <a:lnTo>
                    <a:pt x="53281" y="14459"/>
                  </a:lnTo>
                  <a:cubicBezTo>
                    <a:pt x="53332" y="14433"/>
                    <a:pt x="53385" y="14421"/>
                    <a:pt x="53436" y="14421"/>
                  </a:cubicBezTo>
                  <a:cubicBezTo>
                    <a:pt x="53555" y="14421"/>
                    <a:pt x="53667" y="14485"/>
                    <a:pt x="53734" y="14602"/>
                  </a:cubicBezTo>
                  <a:lnTo>
                    <a:pt x="53996" y="15125"/>
                  </a:lnTo>
                  <a:cubicBezTo>
                    <a:pt x="54115" y="15352"/>
                    <a:pt x="54293" y="15506"/>
                    <a:pt x="54520" y="15590"/>
                  </a:cubicBezTo>
                  <a:lnTo>
                    <a:pt x="55270" y="15852"/>
                  </a:lnTo>
                  <a:cubicBezTo>
                    <a:pt x="55367" y="15892"/>
                    <a:pt x="55476" y="15911"/>
                    <a:pt x="55588" y="15911"/>
                  </a:cubicBezTo>
                  <a:cubicBezTo>
                    <a:pt x="55640" y="15911"/>
                    <a:pt x="55693" y="15907"/>
                    <a:pt x="55746" y="15899"/>
                  </a:cubicBezTo>
                  <a:lnTo>
                    <a:pt x="57032" y="15685"/>
                  </a:lnTo>
                  <a:cubicBezTo>
                    <a:pt x="57051" y="15681"/>
                    <a:pt x="57070" y="15679"/>
                    <a:pt x="57089" y="15679"/>
                  </a:cubicBezTo>
                  <a:cubicBezTo>
                    <a:pt x="57176" y="15679"/>
                    <a:pt x="57259" y="15721"/>
                    <a:pt x="57318" y="15780"/>
                  </a:cubicBezTo>
                  <a:lnTo>
                    <a:pt x="57746" y="16209"/>
                  </a:lnTo>
                  <a:cubicBezTo>
                    <a:pt x="57806" y="16280"/>
                    <a:pt x="57889" y="16328"/>
                    <a:pt x="57961" y="16376"/>
                  </a:cubicBezTo>
                  <a:lnTo>
                    <a:pt x="59461" y="17233"/>
                  </a:lnTo>
                  <a:cubicBezTo>
                    <a:pt x="59520" y="17269"/>
                    <a:pt x="59568" y="17316"/>
                    <a:pt x="59592" y="17376"/>
                  </a:cubicBezTo>
                  <a:lnTo>
                    <a:pt x="59758" y="17685"/>
                  </a:lnTo>
                  <a:cubicBezTo>
                    <a:pt x="59818" y="17792"/>
                    <a:pt x="59818" y="17888"/>
                    <a:pt x="59758" y="17995"/>
                  </a:cubicBezTo>
                  <a:cubicBezTo>
                    <a:pt x="59711" y="18102"/>
                    <a:pt x="59616" y="18162"/>
                    <a:pt x="59508" y="18173"/>
                  </a:cubicBezTo>
                  <a:lnTo>
                    <a:pt x="58258" y="18304"/>
                  </a:lnTo>
                  <a:cubicBezTo>
                    <a:pt x="58237" y="18311"/>
                    <a:pt x="58217" y="18314"/>
                    <a:pt x="58198" y="18314"/>
                  </a:cubicBezTo>
                  <a:cubicBezTo>
                    <a:pt x="58152" y="18314"/>
                    <a:pt x="58110" y="18297"/>
                    <a:pt x="58068" y="18281"/>
                  </a:cubicBezTo>
                  <a:lnTo>
                    <a:pt x="55508" y="16971"/>
                  </a:lnTo>
                  <a:cubicBezTo>
                    <a:pt x="55367" y="16890"/>
                    <a:pt x="55218" y="16861"/>
                    <a:pt x="55067" y="16861"/>
                  </a:cubicBezTo>
                  <a:cubicBezTo>
                    <a:pt x="55039" y="16861"/>
                    <a:pt x="55012" y="16862"/>
                    <a:pt x="54984" y="16864"/>
                  </a:cubicBezTo>
                  <a:lnTo>
                    <a:pt x="49269" y="17388"/>
                  </a:lnTo>
                  <a:cubicBezTo>
                    <a:pt x="49102" y="17400"/>
                    <a:pt x="48924" y="17459"/>
                    <a:pt x="48793" y="17566"/>
                  </a:cubicBezTo>
                  <a:lnTo>
                    <a:pt x="45959" y="19674"/>
                  </a:lnTo>
                  <a:cubicBezTo>
                    <a:pt x="45935" y="19697"/>
                    <a:pt x="45923" y="19721"/>
                    <a:pt x="45888" y="19733"/>
                  </a:cubicBezTo>
                  <a:lnTo>
                    <a:pt x="42494" y="22829"/>
                  </a:lnTo>
                  <a:cubicBezTo>
                    <a:pt x="42173" y="23115"/>
                    <a:pt x="42090" y="23591"/>
                    <a:pt x="42304" y="23984"/>
                  </a:cubicBezTo>
                  <a:lnTo>
                    <a:pt x="43899" y="26853"/>
                  </a:lnTo>
                  <a:cubicBezTo>
                    <a:pt x="43935" y="26924"/>
                    <a:pt x="43935" y="27020"/>
                    <a:pt x="43923" y="27091"/>
                  </a:cubicBezTo>
                  <a:lnTo>
                    <a:pt x="43102" y="30318"/>
                  </a:lnTo>
                  <a:cubicBezTo>
                    <a:pt x="43030" y="30663"/>
                    <a:pt x="43137" y="31008"/>
                    <a:pt x="43387" y="31246"/>
                  </a:cubicBezTo>
                  <a:cubicBezTo>
                    <a:pt x="44258" y="32033"/>
                    <a:pt x="47057" y="34361"/>
                    <a:pt x="50072" y="34361"/>
                  </a:cubicBezTo>
                  <a:cubicBezTo>
                    <a:pt x="50480" y="34361"/>
                    <a:pt x="50893" y="34318"/>
                    <a:pt x="51305" y="34223"/>
                  </a:cubicBezTo>
                  <a:cubicBezTo>
                    <a:pt x="53044" y="33822"/>
                    <a:pt x="54030" y="33724"/>
                    <a:pt x="54581" y="33724"/>
                  </a:cubicBezTo>
                  <a:cubicBezTo>
                    <a:pt x="54898" y="33724"/>
                    <a:pt x="55071" y="33756"/>
                    <a:pt x="55163" y="33782"/>
                  </a:cubicBezTo>
                  <a:cubicBezTo>
                    <a:pt x="55251" y="33813"/>
                    <a:pt x="55341" y="33828"/>
                    <a:pt x="55430" y="33828"/>
                  </a:cubicBezTo>
                  <a:cubicBezTo>
                    <a:pt x="55583" y="33828"/>
                    <a:pt x="55735" y="33786"/>
                    <a:pt x="55877" y="33711"/>
                  </a:cubicBezTo>
                  <a:lnTo>
                    <a:pt x="56067" y="33604"/>
                  </a:lnTo>
                  <a:cubicBezTo>
                    <a:pt x="56118" y="33572"/>
                    <a:pt x="56175" y="33558"/>
                    <a:pt x="56229" y="33558"/>
                  </a:cubicBezTo>
                  <a:cubicBezTo>
                    <a:pt x="56278" y="33558"/>
                    <a:pt x="56326" y="33569"/>
                    <a:pt x="56365" y="33592"/>
                  </a:cubicBezTo>
                  <a:cubicBezTo>
                    <a:pt x="56460" y="33640"/>
                    <a:pt x="56532" y="33723"/>
                    <a:pt x="56544" y="33830"/>
                  </a:cubicBezTo>
                  <a:lnTo>
                    <a:pt x="56651" y="34318"/>
                  </a:lnTo>
                  <a:lnTo>
                    <a:pt x="56651" y="34378"/>
                  </a:lnTo>
                  <a:lnTo>
                    <a:pt x="56687" y="37795"/>
                  </a:lnTo>
                  <a:cubicBezTo>
                    <a:pt x="56687" y="37926"/>
                    <a:pt x="56710" y="38069"/>
                    <a:pt x="56770" y="38188"/>
                  </a:cubicBezTo>
                  <a:lnTo>
                    <a:pt x="57877" y="40450"/>
                  </a:lnTo>
                  <a:cubicBezTo>
                    <a:pt x="57913" y="40533"/>
                    <a:pt x="57913" y="40617"/>
                    <a:pt x="57889" y="40712"/>
                  </a:cubicBezTo>
                  <a:lnTo>
                    <a:pt x="57139" y="42760"/>
                  </a:lnTo>
                  <a:cubicBezTo>
                    <a:pt x="57068" y="42986"/>
                    <a:pt x="57068" y="43224"/>
                    <a:pt x="57163" y="43427"/>
                  </a:cubicBezTo>
                  <a:lnTo>
                    <a:pt x="58723" y="47451"/>
                  </a:lnTo>
                  <a:cubicBezTo>
                    <a:pt x="58746" y="47522"/>
                    <a:pt x="58746" y="47618"/>
                    <a:pt x="58723" y="47689"/>
                  </a:cubicBezTo>
                  <a:lnTo>
                    <a:pt x="57758" y="50332"/>
                  </a:lnTo>
                  <a:cubicBezTo>
                    <a:pt x="57639" y="50654"/>
                    <a:pt x="57711" y="51011"/>
                    <a:pt x="57913" y="51261"/>
                  </a:cubicBezTo>
                  <a:lnTo>
                    <a:pt x="58889" y="52416"/>
                  </a:lnTo>
                  <a:cubicBezTo>
                    <a:pt x="59080" y="52642"/>
                    <a:pt x="59330" y="52761"/>
                    <a:pt x="59616" y="52761"/>
                  </a:cubicBezTo>
                  <a:cubicBezTo>
                    <a:pt x="59627" y="52761"/>
                    <a:pt x="59639" y="52761"/>
                    <a:pt x="59699" y="52737"/>
                  </a:cubicBezTo>
                  <a:cubicBezTo>
                    <a:pt x="59985" y="52737"/>
                    <a:pt x="60258" y="52594"/>
                    <a:pt x="60437" y="52356"/>
                  </a:cubicBezTo>
                  <a:lnTo>
                    <a:pt x="64259" y="47225"/>
                  </a:lnTo>
                  <a:cubicBezTo>
                    <a:pt x="64283" y="47177"/>
                    <a:pt x="64307" y="47153"/>
                    <a:pt x="64330" y="47106"/>
                  </a:cubicBezTo>
                  <a:lnTo>
                    <a:pt x="69069" y="38271"/>
                  </a:lnTo>
                  <a:cubicBezTo>
                    <a:pt x="69081" y="38247"/>
                    <a:pt x="69093" y="38223"/>
                    <a:pt x="69105" y="38212"/>
                  </a:cubicBezTo>
                  <a:lnTo>
                    <a:pt x="72355" y="34378"/>
                  </a:lnTo>
                  <a:cubicBezTo>
                    <a:pt x="72593" y="34104"/>
                    <a:pt x="72629" y="33699"/>
                    <a:pt x="72474" y="33354"/>
                  </a:cubicBezTo>
                  <a:lnTo>
                    <a:pt x="64878" y="18114"/>
                  </a:lnTo>
                  <a:cubicBezTo>
                    <a:pt x="64866" y="18066"/>
                    <a:pt x="64854" y="18042"/>
                    <a:pt x="64854" y="17995"/>
                  </a:cubicBezTo>
                  <a:lnTo>
                    <a:pt x="63402" y="3803"/>
                  </a:lnTo>
                  <a:cubicBezTo>
                    <a:pt x="63390" y="3541"/>
                    <a:pt x="63259" y="3303"/>
                    <a:pt x="63045" y="3148"/>
                  </a:cubicBezTo>
                  <a:cubicBezTo>
                    <a:pt x="62884" y="3025"/>
                    <a:pt x="62678" y="2955"/>
                    <a:pt x="62475" y="2955"/>
                  </a:cubicBezTo>
                  <a:close/>
                  <a:moveTo>
                    <a:pt x="27341" y="619"/>
                  </a:moveTo>
                  <a:cubicBezTo>
                    <a:pt x="27356" y="619"/>
                    <a:pt x="27370" y="621"/>
                    <a:pt x="27385" y="624"/>
                  </a:cubicBezTo>
                  <a:lnTo>
                    <a:pt x="36125" y="2029"/>
                  </a:lnTo>
                  <a:cubicBezTo>
                    <a:pt x="36220" y="2040"/>
                    <a:pt x="36303" y="2088"/>
                    <a:pt x="36351" y="2160"/>
                  </a:cubicBezTo>
                  <a:cubicBezTo>
                    <a:pt x="36398" y="2231"/>
                    <a:pt x="36410" y="2326"/>
                    <a:pt x="36398" y="2410"/>
                  </a:cubicBezTo>
                  <a:lnTo>
                    <a:pt x="35779" y="5136"/>
                  </a:lnTo>
                  <a:cubicBezTo>
                    <a:pt x="35767" y="5243"/>
                    <a:pt x="35696" y="5327"/>
                    <a:pt x="35589" y="5374"/>
                  </a:cubicBezTo>
                  <a:lnTo>
                    <a:pt x="33446" y="6231"/>
                  </a:lnTo>
                  <a:cubicBezTo>
                    <a:pt x="33374" y="6267"/>
                    <a:pt x="33303" y="6315"/>
                    <a:pt x="33243" y="6351"/>
                  </a:cubicBezTo>
                  <a:lnTo>
                    <a:pt x="31541" y="7625"/>
                  </a:lnTo>
                  <a:cubicBezTo>
                    <a:pt x="31493" y="7648"/>
                    <a:pt x="31457" y="7684"/>
                    <a:pt x="31422" y="7720"/>
                  </a:cubicBezTo>
                  <a:lnTo>
                    <a:pt x="29743" y="9470"/>
                  </a:lnTo>
                  <a:cubicBezTo>
                    <a:pt x="29695" y="9506"/>
                    <a:pt x="29636" y="9541"/>
                    <a:pt x="29576" y="9553"/>
                  </a:cubicBezTo>
                  <a:lnTo>
                    <a:pt x="20623" y="11446"/>
                  </a:lnTo>
                  <a:cubicBezTo>
                    <a:pt x="20361" y="11506"/>
                    <a:pt x="20158" y="11637"/>
                    <a:pt x="20027" y="11851"/>
                  </a:cubicBezTo>
                  <a:lnTo>
                    <a:pt x="17956" y="14911"/>
                  </a:lnTo>
                  <a:lnTo>
                    <a:pt x="16765" y="16638"/>
                  </a:lnTo>
                  <a:cubicBezTo>
                    <a:pt x="16598" y="16876"/>
                    <a:pt x="16551" y="17161"/>
                    <a:pt x="16634" y="17423"/>
                  </a:cubicBezTo>
                  <a:lnTo>
                    <a:pt x="17527" y="20721"/>
                  </a:lnTo>
                  <a:cubicBezTo>
                    <a:pt x="17551" y="20817"/>
                    <a:pt x="17527" y="20924"/>
                    <a:pt x="17467" y="21019"/>
                  </a:cubicBezTo>
                  <a:lnTo>
                    <a:pt x="16955" y="21638"/>
                  </a:lnTo>
                  <a:cubicBezTo>
                    <a:pt x="16899" y="21719"/>
                    <a:pt x="16803" y="21762"/>
                    <a:pt x="16707" y="21762"/>
                  </a:cubicBezTo>
                  <a:cubicBezTo>
                    <a:pt x="16662" y="21762"/>
                    <a:pt x="16616" y="21752"/>
                    <a:pt x="16574" y="21733"/>
                  </a:cubicBezTo>
                  <a:lnTo>
                    <a:pt x="15705" y="21340"/>
                  </a:lnTo>
                  <a:cubicBezTo>
                    <a:pt x="15681" y="21329"/>
                    <a:pt x="15646" y="21329"/>
                    <a:pt x="15622" y="21317"/>
                  </a:cubicBezTo>
                  <a:lnTo>
                    <a:pt x="12062" y="20102"/>
                  </a:lnTo>
                  <a:cubicBezTo>
                    <a:pt x="11968" y="20069"/>
                    <a:pt x="11866" y="20051"/>
                    <a:pt x="11763" y="20051"/>
                  </a:cubicBezTo>
                  <a:cubicBezTo>
                    <a:pt x="11644" y="20051"/>
                    <a:pt x="11522" y="20075"/>
                    <a:pt x="11407" y="20126"/>
                  </a:cubicBezTo>
                  <a:lnTo>
                    <a:pt x="9859" y="20745"/>
                  </a:lnTo>
                  <a:cubicBezTo>
                    <a:pt x="9574" y="20852"/>
                    <a:pt x="9359" y="21102"/>
                    <a:pt x="9300" y="21412"/>
                  </a:cubicBezTo>
                  <a:lnTo>
                    <a:pt x="9085" y="22400"/>
                  </a:lnTo>
                  <a:cubicBezTo>
                    <a:pt x="9014" y="22710"/>
                    <a:pt x="9121" y="23043"/>
                    <a:pt x="9335" y="23257"/>
                  </a:cubicBezTo>
                  <a:cubicBezTo>
                    <a:pt x="9517" y="23439"/>
                    <a:pt x="9769" y="23537"/>
                    <a:pt x="10022" y="23537"/>
                  </a:cubicBezTo>
                  <a:cubicBezTo>
                    <a:pt x="10083" y="23537"/>
                    <a:pt x="10144" y="23531"/>
                    <a:pt x="10205" y="23519"/>
                  </a:cubicBezTo>
                  <a:lnTo>
                    <a:pt x="11502" y="23245"/>
                  </a:lnTo>
                  <a:cubicBezTo>
                    <a:pt x="11530" y="23237"/>
                    <a:pt x="11557" y="23233"/>
                    <a:pt x="11584" y="23233"/>
                  </a:cubicBezTo>
                  <a:cubicBezTo>
                    <a:pt x="11709" y="23233"/>
                    <a:pt x="11822" y="23318"/>
                    <a:pt x="11871" y="23436"/>
                  </a:cubicBezTo>
                  <a:lnTo>
                    <a:pt x="12241" y="24377"/>
                  </a:lnTo>
                  <a:cubicBezTo>
                    <a:pt x="12276" y="24472"/>
                    <a:pt x="12276" y="24555"/>
                    <a:pt x="12229" y="24650"/>
                  </a:cubicBezTo>
                  <a:lnTo>
                    <a:pt x="11502" y="26091"/>
                  </a:lnTo>
                  <a:cubicBezTo>
                    <a:pt x="11395" y="26282"/>
                    <a:pt x="11360" y="26508"/>
                    <a:pt x="11407" y="26710"/>
                  </a:cubicBezTo>
                  <a:cubicBezTo>
                    <a:pt x="11407" y="26734"/>
                    <a:pt x="11419" y="26746"/>
                    <a:pt x="11419" y="26758"/>
                  </a:cubicBezTo>
                  <a:lnTo>
                    <a:pt x="12348" y="29270"/>
                  </a:lnTo>
                  <a:cubicBezTo>
                    <a:pt x="12419" y="29591"/>
                    <a:pt x="12645" y="29842"/>
                    <a:pt x="12943" y="29949"/>
                  </a:cubicBezTo>
                  <a:lnTo>
                    <a:pt x="13979" y="30627"/>
                  </a:lnTo>
                  <a:cubicBezTo>
                    <a:pt x="14003" y="30639"/>
                    <a:pt x="14027" y="30639"/>
                    <a:pt x="14062" y="30663"/>
                  </a:cubicBezTo>
                  <a:cubicBezTo>
                    <a:pt x="14148" y="30689"/>
                    <a:pt x="14221" y="30708"/>
                    <a:pt x="14300" y="30708"/>
                  </a:cubicBezTo>
                  <a:cubicBezTo>
                    <a:pt x="14331" y="30708"/>
                    <a:pt x="14362" y="30705"/>
                    <a:pt x="14396" y="30699"/>
                  </a:cubicBezTo>
                  <a:lnTo>
                    <a:pt x="15812" y="30604"/>
                  </a:lnTo>
                  <a:cubicBezTo>
                    <a:pt x="16027" y="30580"/>
                    <a:pt x="16229" y="30496"/>
                    <a:pt x="16384" y="30365"/>
                  </a:cubicBezTo>
                  <a:lnTo>
                    <a:pt x="17848" y="29044"/>
                  </a:lnTo>
                  <a:cubicBezTo>
                    <a:pt x="17896" y="29008"/>
                    <a:pt x="17944" y="28984"/>
                    <a:pt x="18003" y="28960"/>
                  </a:cubicBezTo>
                  <a:lnTo>
                    <a:pt x="18146" y="28937"/>
                  </a:lnTo>
                  <a:lnTo>
                    <a:pt x="18146" y="28937"/>
                  </a:lnTo>
                  <a:cubicBezTo>
                    <a:pt x="18134" y="28996"/>
                    <a:pt x="18134" y="29068"/>
                    <a:pt x="18134" y="29127"/>
                  </a:cubicBezTo>
                  <a:cubicBezTo>
                    <a:pt x="18134" y="29425"/>
                    <a:pt x="18289" y="29699"/>
                    <a:pt x="18527" y="29877"/>
                  </a:cubicBezTo>
                  <a:lnTo>
                    <a:pt x="18646" y="29961"/>
                  </a:lnTo>
                  <a:cubicBezTo>
                    <a:pt x="18789" y="30068"/>
                    <a:pt x="18968" y="30127"/>
                    <a:pt x="19146" y="30139"/>
                  </a:cubicBezTo>
                  <a:lnTo>
                    <a:pt x="21230" y="30223"/>
                  </a:lnTo>
                  <a:cubicBezTo>
                    <a:pt x="21301" y="30223"/>
                    <a:pt x="21385" y="30270"/>
                    <a:pt x="21444" y="30318"/>
                  </a:cubicBezTo>
                  <a:lnTo>
                    <a:pt x="22456" y="31223"/>
                  </a:lnTo>
                  <a:cubicBezTo>
                    <a:pt x="22551" y="31330"/>
                    <a:pt x="22706" y="31401"/>
                    <a:pt x="22849" y="31449"/>
                  </a:cubicBezTo>
                  <a:lnTo>
                    <a:pt x="27171" y="32509"/>
                  </a:lnTo>
                  <a:cubicBezTo>
                    <a:pt x="27278" y="32532"/>
                    <a:pt x="27350" y="32592"/>
                    <a:pt x="27397" y="32687"/>
                  </a:cubicBezTo>
                  <a:lnTo>
                    <a:pt x="28088" y="34116"/>
                  </a:lnTo>
                  <a:cubicBezTo>
                    <a:pt x="28124" y="34175"/>
                    <a:pt x="28147" y="34235"/>
                    <a:pt x="28195" y="34271"/>
                  </a:cubicBezTo>
                  <a:lnTo>
                    <a:pt x="29600" y="36080"/>
                  </a:lnTo>
                  <a:cubicBezTo>
                    <a:pt x="29695" y="36223"/>
                    <a:pt x="29850" y="36330"/>
                    <a:pt x="30029" y="36390"/>
                  </a:cubicBezTo>
                  <a:lnTo>
                    <a:pt x="34255" y="37842"/>
                  </a:lnTo>
                  <a:cubicBezTo>
                    <a:pt x="34386" y="37890"/>
                    <a:pt x="34458" y="38009"/>
                    <a:pt x="34481" y="38128"/>
                  </a:cubicBezTo>
                  <a:cubicBezTo>
                    <a:pt x="34565" y="39438"/>
                    <a:pt x="33708" y="40498"/>
                    <a:pt x="33327" y="40902"/>
                  </a:cubicBezTo>
                  <a:cubicBezTo>
                    <a:pt x="33184" y="41069"/>
                    <a:pt x="33088" y="41271"/>
                    <a:pt x="33077" y="41510"/>
                  </a:cubicBezTo>
                  <a:cubicBezTo>
                    <a:pt x="33005" y="43665"/>
                    <a:pt x="32338" y="45081"/>
                    <a:pt x="32136" y="45474"/>
                  </a:cubicBezTo>
                  <a:cubicBezTo>
                    <a:pt x="32112" y="45510"/>
                    <a:pt x="32064" y="45558"/>
                    <a:pt x="32017" y="45582"/>
                  </a:cubicBezTo>
                  <a:lnTo>
                    <a:pt x="29433" y="47189"/>
                  </a:lnTo>
                  <a:cubicBezTo>
                    <a:pt x="29255" y="47308"/>
                    <a:pt x="29124" y="47475"/>
                    <a:pt x="29040" y="47689"/>
                  </a:cubicBezTo>
                  <a:lnTo>
                    <a:pt x="27254" y="52785"/>
                  </a:lnTo>
                  <a:cubicBezTo>
                    <a:pt x="27231" y="52844"/>
                    <a:pt x="27195" y="52892"/>
                    <a:pt x="27159" y="52940"/>
                  </a:cubicBezTo>
                  <a:lnTo>
                    <a:pt x="24956" y="54797"/>
                  </a:lnTo>
                  <a:cubicBezTo>
                    <a:pt x="24778" y="54952"/>
                    <a:pt x="24659" y="55166"/>
                    <a:pt x="24623" y="55404"/>
                  </a:cubicBezTo>
                  <a:lnTo>
                    <a:pt x="24492" y="56619"/>
                  </a:lnTo>
                  <a:lnTo>
                    <a:pt x="24492" y="56702"/>
                  </a:lnTo>
                  <a:lnTo>
                    <a:pt x="24444" y="58119"/>
                  </a:lnTo>
                  <a:cubicBezTo>
                    <a:pt x="24444" y="58369"/>
                    <a:pt x="24540" y="58607"/>
                    <a:pt x="24695" y="58786"/>
                  </a:cubicBezTo>
                  <a:lnTo>
                    <a:pt x="25802" y="59976"/>
                  </a:lnTo>
                  <a:cubicBezTo>
                    <a:pt x="25885" y="60083"/>
                    <a:pt x="25909" y="60214"/>
                    <a:pt x="25861" y="60333"/>
                  </a:cubicBezTo>
                  <a:cubicBezTo>
                    <a:pt x="25813" y="60459"/>
                    <a:pt x="25695" y="60537"/>
                    <a:pt x="25563" y="60537"/>
                  </a:cubicBezTo>
                  <a:cubicBezTo>
                    <a:pt x="25532" y="60537"/>
                    <a:pt x="25500" y="60533"/>
                    <a:pt x="25468" y="60524"/>
                  </a:cubicBezTo>
                  <a:lnTo>
                    <a:pt x="24183" y="60190"/>
                  </a:lnTo>
                  <a:cubicBezTo>
                    <a:pt x="24099" y="60167"/>
                    <a:pt x="24040" y="60131"/>
                    <a:pt x="24004" y="60071"/>
                  </a:cubicBezTo>
                  <a:lnTo>
                    <a:pt x="20968" y="55916"/>
                  </a:lnTo>
                  <a:cubicBezTo>
                    <a:pt x="20253" y="55023"/>
                    <a:pt x="20158" y="53547"/>
                    <a:pt x="20146" y="52951"/>
                  </a:cubicBezTo>
                  <a:cubicBezTo>
                    <a:pt x="20146" y="52701"/>
                    <a:pt x="20039" y="52475"/>
                    <a:pt x="19861" y="52297"/>
                  </a:cubicBezTo>
                  <a:cubicBezTo>
                    <a:pt x="19337" y="51820"/>
                    <a:pt x="19265" y="50892"/>
                    <a:pt x="19265" y="50749"/>
                  </a:cubicBezTo>
                  <a:lnTo>
                    <a:pt x="19432" y="46856"/>
                  </a:lnTo>
                  <a:cubicBezTo>
                    <a:pt x="19444" y="46451"/>
                    <a:pt x="19194" y="46082"/>
                    <a:pt x="18801" y="45927"/>
                  </a:cubicBezTo>
                  <a:cubicBezTo>
                    <a:pt x="18360" y="45748"/>
                    <a:pt x="18194" y="45284"/>
                    <a:pt x="18194" y="45284"/>
                  </a:cubicBezTo>
                  <a:lnTo>
                    <a:pt x="17884" y="43772"/>
                  </a:lnTo>
                  <a:cubicBezTo>
                    <a:pt x="17825" y="43462"/>
                    <a:pt x="17610" y="43200"/>
                    <a:pt x="17313" y="43081"/>
                  </a:cubicBezTo>
                  <a:cubicBezTo>
                    <a:pt x="13907" y="41652"/>
                    <a:pt x="13157" y="38593"/>
                    <a:pt x="13038" y="37985"/>
                  </a:cubicBezTo>
                  <a:cubicBezTo>
                    <a:pt x="13026" y="37938"/>
                    <a:pt x="13026" y="37890"/>
                    <a:pt x="13038" y="37842"/>
                  </a:cubicBezTo>
                  <a:lnTo>
                    <a:pt x="13503" y="35699"/>
                  </a:lnTo>
                  <a:lnTo>
                    <a:pt x="14443" y="32866"/>
                  </a:lnTo>
                  <a:cubicBezTo>
                    <a:pt x="14562" y="32509"/>
                    <a:pt x="14455" y="32116"/>
                    <a:pt x="14193" y="31866"/>
                  </a:cubicBezTo>
                  <a:lnTo>
                    <a:pt x="12360" y="30199"/>
                  </a:lnTo>
                  <a:cubicBezTo>
                    <a:pt x="12324" y="30187"/>
                    <a:pt x="12312" y="30163"/>
                    <a:pt x="12300" y="30139"/>
                  </a:cubicBezTo>
                  <a:lnTo>
                    <a:pt x="11300" y="28579"/>
                  </a:lnTo>
                  <a:cubicBezTo>
                    <a:pt x="11288" y="28556"/>
                    <a:pt x="11288" y="28544"/>
                    <a:pt x="11276" y="28532"/>
                  </a:cubicBezTo>
                  <a:cubicBezTo>
                    <a:pt x="11169" y="28282"/>
                    <a:pt x="10776" y="27603"/>
                    <a:pt x="9276" y="26865"/>
                  </a:cubicBezTo>
                  <a:cubicBezTo>
                    <a:pt x="8157" y="26293"/>
                    <a:pt x="7550" y="25210"/>
                    <a:pt x="7299" y="24615"/>
                  </a:cubicBezTo>
                  <a:cubicBezTo>
                    <a:pt x="7144" y="24271"/>
                    <a:pt x="6814" y="24051"/>
                    <a:pt x="6442" y="24051"/>
                  </a:cubicBezTo>
                  <a:cubicBezTo>
                    <a:pt x="6415" y="24051"/>
                    <a:pt x="6387" y="24053"/>
                    <a:pt x="6359" y="24055"/>
                  </a:cubicBezTo>
                  <a:lnTo>
                    <a:pt x="3013" y="24317"/>
                  </a:lnTo>
                  <a:cubicBezTo>
                    <a:pt x="3004" y="24318"/>
                    <a:pt x="2994" y="24318"/>
                    <a:pt x="2985" y="24318"/>
                  </a:cubicBezTo>
                  <a:cubicBezTo>
                    <a:pt x="2862" y="24318"/>
                    <a:pt x="2735" y="24248"/>
                    <a:pt x="2680" y="24127"/>
                  </a:cubicBezTo>
                  <a:lnTo>
                    <a:pt x="715" y="19709"/>
                  </a:lnTo>
                  <a:cubicBezTo>
                    <a:pt x="680" y="19602"/>
                    <a:pt x="692" y="19471"/>
                    <a:pt x="751" y="19376"/>
                  </a:cubicBezTo>
                  <a:lnTo>
                    <a:pt x="7716" y="9196"/>
                  </a:lnTo>
                  <a:cubicBezTo>
                    <a:pt x="7740" y="9137"/>
                    <a:pt x="7788" y="9113"/>
                    <a:pt x="7847" y="9077"/>
                  </a:cubicBezTo>
                  <a:lnTo>
                    <a:pt x="27207" y="659"/>
                  </a:lnTo>
                  <a:cubicBezTo>
                    <a:pt x="27251" y="633"/>
                    <a:pt x="27296" y="619"/>
                    <a:pt x="27341" y="619"/>
                  </a:cubicBezTo>
                  <a:close/>
                  <a:moveTo>
                    <a:pt x="27315" y="0"/>
                  </a:moveTo>
                  <a:cubicBezTo>
                    <a:pt x="27193" y="0"/>
                    <a:pt x="27072" y="27"/>
                    <a:pt x="26957" y="76"/>
                  </a:cubicBezTo>
                  <a:lnTo>
                    <a:pt x="7597" y="8494"/>
                  </a:lnTo>
                  <a:cubicBezTo>
                    <a:pt x="7430" y="8553"/>
                    <a:pt x="7299" y="8672"/>
                    <a:pt x="7192" y="8827"/>
                  </a:cubicBezTo>
                  <a:lnTo>
                    <a:pt x="227" y="19007"/>
                  </a:lnTo>
                  <a:cubicBezTo>
                    <a:pt x="37" y="19269"/>
                    <a:pt x="1" y="19614"/>
                    <a:pt x="144" y="19912"/>
                  </a:cubicBezTo>
                  <a:lnTo>
                    <a:pt x="2108" y="24329"/>
                  </a:lnTo>
                  <a:cubicBezTo>
                    <a:pt x="2256" y="24669"/>
                    <a:pt x="2608" y="24890"/>
                    <a:pt x="2980" y="24890"/>
                  </a:cubicBezTo>
                  <a:cubicBezTo>
                    <a:pt x="2999" y="24890"/>
                    <a:pt x="3018" y="24890"/>
                    <a:pt x="3037" y="24889"/>
                  </a:cubicBezTo>
                  <a:lnTo>
                    <a:pt x="6395" y="24615"/>
                  </a:lnTo>
                  <a:cubicBezTo>
                    <a:pt x="6526" y="24615"/>
                    <a:pt x="6657" y="24686"/>
                    <a:pt x="6716" y="24829"/>
                  </a:cubicBezTo>
                  <a:cubicBezTo>
                    <a:pt x="7014" y="25496"/>
                    <a:pt x="7704" y="26734"/>
                    <a:pt x="8990" y="27365"/>
                  </a:cubicBezTo>
                  <a:cubicBezTo>
                    <a:pt x="10419" y="28079"/>
                    <a:pt x="10657" y="28651"/>
                    <a:pt x="10693" y="28710"/>
                  </a:cubicBezTo>
                  <a:cubicBezTo>
                    <a:pt x="10705" y="28770"/>
                    <a:pt x="10740" y="28818"/>
                    <a:pt x="10764" y="28877"/>
                  </a:cubicBezTo>
                  <a:lnTo>
                    <a:pt x="11764" y="30449"/>
                  </a:lnTo>
                  <a:cubicBezTo>
                    <a:pt x="11812" y="30520"/>
                    <a:pt x="11871" y="30580"/>
                    <a:pt x="11931" y="30639"/>
                  </a:cubicBezTo>
                  <a:lnTo>
                    <a:pt x="13741" y="32306"/>
                  </a:lnTo>
                  <a:cubicBezTo>
                    <a:pt x="13836" y="32401"/>
                    <a:pt x="13872" y="32532"/>
                    <a:pt x="13836" y="32651"/>
                  </a:cubicBezTo>
                  <a:lnTo>
                    <a:pt x="12884" y="35497"/>
                  </a:lnTo>
                  <a:cubicBezTo>
                    <a:pt x="12872" y="35533"/>
                    <a:pt x="12848" y="35557"/>
                    <a:pt x="12848" y="35592"/>
                  </a:cubicBezTo>
                  <a:lnTo>
                    <a:pt x="12383" y="37700"/>
                  </a:lnTo>
                  <a:cubicBezTo>
                    <a:pt x="12372" y="37819"/>
                    <a:pt x="12360" y="37950"/>
                    <a:pt x="12383" y="38069"/>
                  </a:cubicBezTo>
                  <a:cubicBezTo>
                    <a:pt x="12514" y="38724"/>
                    <a:pt x="13324" y="42093"/>
                    <a:pt x="17039" y="43641"/>
                  </a:cubicBezTo>
                  <a:cubicBezTo>
                    <a:pt x="17134" y="43688"/>
                    <a:pt x="17229" y="43772"/>
                    <a:pt x="17241" y="43879"/>
                  </a:cubicBezTo>
                  <a:lnTo>
                    <a:pt x="17575" y="45427"/>
                  </a:lnTo>
                  <a:cubicBezTo>
                    <a:pt x="17586" y="45451"/>
                    <a:pt x="17813" y="46201"/>
                    <a:pt x="18551" y="46475"/>
                  </a:cubicBezTo>
                  <a:cubicBezTo>
                    <a:pt x="18706" y="46546"/>
                    <a:pt x="18789" y="46665"/>
                    <a:pt x="18789" y="46808"/>
                  </a:cubicBezTo>
                  <a:lnTo>
                    <a:pt x="18622" y="50713"/>
                  </a:lnTo>
                  <a:lnTo>
                    <a:pt x="18622" y="50808"/>
                  </a:lnTo>
                  <a:cubicBezTo>
                    <a:pt x="18634" y="51023"/>
                    <a:pt x="18741" y="52106"/>
                    <a:pt x="19420" y="52737"/>
                  </a:cubicBezTo>
                  <a:cubicBezTo>
                    <a:pt x="19491" y="52797"/>
                    <a:pt x="19515" y="52868"/>
                    <a:pt x="19515" y="52951"/>
                  </a:cubicBezTo>
                  <a:cubicBezTo>
                    <a:pt x="19515" y="53606"/>
                    <a:pt x="19634" y="55261"/>
                    <a:pt x="20456" y="56285"/>
                  </a:cubicBezTo>
                  <a:lnTo>
                    <a:pt x="23492" y="60441"/>
                  </a:lnTo>
                  <a:cubicBezTo>
                    <a:pt x="23623" y="60619"/>
                    <a:pt x="23802" y="60738"/>
                    <a:pt x="24016" y="60798"/>
                  </a:cubicBezTo>
                  <a:lnTo>
                    <a:pt x="25314" y="61143"/>
                  </a:lnTo>
                  <a:cubicBezTo>
                    <a:pt x="25385" y="61155"/>
                    <a:pt x="25468" y="61167"/>
                    <a:pt x="25552" y="61167"/>
                  </a:cubicBezTo>
                  <a:cubicBezTo>
                    <a:pt x="25921" y="61167"/>
                    <a:pt x="26278" y="60952"/>
                    <a:pt x="26421" y="60595"/>
                  </a:cubicBezTo>
                  <a:cubicBezTo>
                    <a:pt x="26576" y="60250"/>
                    <a:pt x="26504" y="59845"/>
                    <a:pt x="26242" y="59583"/>
                  </a:cubicBezTo>
                  <a:lnTo>
                    <a:pt x="25147" y="58393"/>
                  </a:lnTo>
                  <a:cubicBezTo>
                    <a:pt x="25087" y="58309"/>
                    <a:pt x="25052" y="58238"/>
                    <a:pt x="25052" y="58155"/>
                  </a:cubicBezTo>
                  <a:lnTo>
                    <a:pt x="25099" y="56702"/>
                  </a:lnTo>
                  <a:lnTo>
                    <a:pt x="25230" y="55499"/>
                  </a:lnTo>
                  <a:cubicBezTo>
                    <a:pt x="25254" y="55428"/>
                    <a:pt x="25290" y="55357"/>
                    <a:pt x="25349" y="55297"/>
                  </a:cubicBezTo>
                  <a:lnTo>
                    <a:pt x="27588" y="53356"/>
                  </a:lnTo>
                  <a:cubicBezTo>
                    <a:pt x="27719" y="53249"/>
                    <a:pt x="27814" y="53118"/>
                    <a:pt x="27873" y="52951"/>
                  </a:cubicBezTo>
                  <a:lnTo>
                    <a:pt x="29636" y="47856"/>
                  </a:lnTo>
                  <a:cubicBezTo>
                    <a:pt x="29659" y="47772"/>
                    <a:pt x="29719" y="47713"/>
                    <a:pt x="29778" y="47677"/>
                  </a:cubicBezTo>
                  <a:lnTo>
                    <a:pt x="32362" y="46046"/>
                  </a:lnTo>
                  <a:cubicBezTo>
                    <a:pt x="32517" y="45963"/>
                    <a:pt x="32636" y="45843"/>
                    <a:pt x="32707" y="45689"/>
                  </a:cubicBezTo>
                  <a:cubicBezTo>
                    <a:pt x="32993" y="45177"/>
                    <a:pt x="33624" y="43700"/>
                    <a:pt x="33719" y="41486"/>
                  </a:cubicBezTo>
                  <a:cubicBezTo>
                    <a:pt x="33719" y="41391"/>
                    <a:pt x="33743" y="41319"/>
                    <a:pt x="33803" y="41260"/>
                  </a:cubicBezTo>
                  <a:cubicBezTo>
                    <a:pt x="34243" y="40795"/>
                    <a:pt x="35232" y="39581"/>
                    <a:pt x="35136" y="38033"/>
                  </a:cubicBezTo>
                  <a:cubicBezTo>
                    <a:pt x="35112" y="37652"/>
                    <a:pt x="34862" y="37331"/>
                    <a:pt x="34505" y="37211"/>
                  </a:cubicBezTo>
                  <a:lnTo>
                    <a:pt x="30279" y="35747"/>
                  </a:lnTo>
                  <a:cubicBezTo>
                    <a:pt x="30219" y="35735"/>
                    <a:pt x="30171" y="35687"/>
                    <a:pt x="30136" y="35652"/>
                  </a:cubicBezTo>
                  <a:lnTo>
                    <a:pt x="28731" y="33842"/>
                  </a:lnTo>
                  <a:cubicBezTo>
                    <a:pt x="28719" y="33830"/>
                    <a:pt x="28719" y="33806"/>
                    <a:pt x="28707" y="33782"/>
                  </a:cubicBezTo>
                  <a:lnTo>
                    <a:pt x="28004" y="32354"/>
                  </a:lnTo>
                  <a:cubicBezTo>
                    <a:pt x="27885" y="32104"/>
                    <a:pt x="27647" y="31925"/>
                    <a:pt x="27373" y="31854"/>
                  </a:cubicBezTo>
                  <a:lnTo>
                    <a:pt x="23063" y="30794"/>
                  </a:lnTo>
                  <a:cubicBezTo>
                    <a:pt x="23004" y="30782"/>
                    <a:pt x="22956" y="30746"/>
                    <a:pt x="22909" y="30723"/>
                  </a:cubicBezTo>
                  <a:lnTo>
                    <a:pt x="21897" y="29818"/>
                  </a:lnTo>
                  <a:cubicBezTo>
                    <a:pt x="21742" y="29675"/>
                    <a:pt x="21527" y="29591"/>
                    <a:pt x="21301" y="29580"/>
                  </a:cubicBezTo>
                  <a:lnTo>
                    <a:pt x="19206" y="29484"/>
                  </a:lnTo>
                  <a:cubicBezTo>
                    <a:pt x="19146" y="29484"/>
                    <a:pt x="19087" y="29472"/>
                    <a:pt x="19027" y="29425"/>
                  </a:cubicBezTo>
                  <a:lnTo>
                    <a:pt x="18908" y="29341"/>
                  </a:lnTo>
                  <a:cubicBezTo>
                    <a:pt x="18825" y="29282"/>
                    <a:pt x="18777" y="29187"/>
                    <a:pt x="18777" y="29080"/>
                  </a:cubicBezTo>
                  <a:cubicBezTo>
                    <a:pt x="18765" y="28984"/>
                    <a:pt x="18801" y="28877"/>
                    <a:pt x="18896" y="28818"/>
                  </a:cubicBezTo>
                  <a:lnTo>
                    <a:pt x="19063" y="28687"/>
                  </a:lnTo>
                  <a:cubicBezTo>
                    <a:pt x="19182" y="28591"/>
                    <a:pt x="19206" y="28448"/>
                    <a:pt x="19146" y="28306"/>
                  </a:cubicBezTo>
                  <a:cubicBezTo>
                    <a:pt x="19097" y="28207"/>
                    <a:pt x="18991" y="28142"/>
                    <a:pt x="18876" y="28142"/>
                  </a:cubicBezTo>
                  <a:cubicBezTo>
                    <a:pt x="18851" y="28142"/>
                    <a:pt x="18826" y="28145"/>
                    <a:pt x="18801" y="28151"/>
                  </a:cubicBezTo>
                  <a:lnTo>
                    <a:pt x="17896" y="28341"/>
                  </a:lnTo>
                  <a:cubicBezTo>
                    <a:pt x="17729" y="28389"/>
                    <a:pt x="17586" y="28460"/>
                    <a:pt x="17467" y="28568"/>
                  </a:cubicBezTo>
                  <a:lnTo>
                    <a:pt x="15991" y="29889"/>
                  </a:lnTo>
                  <a:cubicBezTo>
                    <a:pt x="15943" y="29949"/>
                    <a:pt x="15872" y="29972"/>
                    <a:pt x="15801" y="29972"/>
                  </a:cubicBezTo>
                  <a:lnTo>
                    <a:pt x="14384" y="30080"/>
                  </a:lnTo>
                  <a:lnTo>
                    <a:pt x="14300" y="30080"/>
                  </a:lnTo>
                  <a:lnTo>
                    <a:pt x="13265" y="29413"/>
                  </a:lnTo>
                  <a:cubicBezTo>
                    <a:pt x="13253" y="29401"/>
                    <a:pt x="13229" y="29401"/>
                    <a:pt x="13193" y="29377"/>
                  </a:cubicBezTo>
                  <a:cubicBezTo>
                    <a:pt x="13086" y="29341"/>
                    <a:pt x="13003" y="29246"/>
                    <a:pt x="12967" y="29127"/>
                  </a:cubicBezTo>
                  <a:cubicBezTo>
                    <a:pt x="12967" y="29115"/>
                    <a:pt x="12955" y="29103"/>
                    <a:pt x="12955" y="29080"/>
                  </a:cubicBezTo>
                  <a:lnTo>
                    <a:pt x="12038" y="26579"/>
                  </a:lnTo>
                  <a:cubicBezTo>
                    <a:pt x="12014" y="26520"/>
                    <a:pt x="12038" y="26448"/>
                    <a:pt x="12062" y="26389"/>
                  </a:cubicBezTo>
                  <a:lnTo>
                    <a:pt x="12788" y="24948"/>
                  </a:lnTo>
                  <a:cubicBezTo>
                    <a:pt x="12907" y="24710"/>
                    <a:pt x="12931" y="24424"/>
                    <a:pt x="12824" y="24174"/>
                  </a:cubicBezTo>
                  <a:lnTo>
                    <a:pt x="12455" y="23234"/>
                  </a:lnTo>
                  <a:cubicBezTo>
                    <a:pt x="12300" y="22862"/>
                    <a:pt x="11940" y="22634"/>
                    <a:pt x="11559" y="22634"/>
                  </a:cubicBezTo>
                  <a:cubicBezTo>
                    <a:pt x="11501" y="22634"/>
                    <a:pt x="11442" y="22639"/>
                    <a:pt x="11383" y="22650"/>
                  </a:cubicBezTo>
                  <a:lnTo>
                    <a:pt x="10086" y="22924"/>
                  </a:lnTo>
                  <a:cubicBezTo>
                    <a:pt x="10064" y="22929"/>
                    <a:pt x="10041" y="22931"/>
                    <a:pt x="10019" y="22931"/>
                  </a:cubicBezTo>
                  <a:cubicBezTo>
                    <a:pt x="9932" y="22931"/>
                    <a:pt x="9845" y="22895"/>
                    <a:pt x="9788" y="22829"/>
                  </a:cubicBezTo>
                  <a:cubicBezTo>
                    <a:pt x="9716" y="22757"/>
                    <a:pt x="9669" y="22638"/>
                    <a:pt x="9693" y="22531"/>
                  </a:cubicBezTo>
                  <a:lnTo>
                    <a:pt x="9907" y="21555"/>
                  </a:lnTo>
                  <a:cubicBezTo>
                    <a:pt x="9919" y="21448"/>
                    <a:pt x="9990" y="21364"/>
                    <a:pt x="10097" y="21317"/>
                  </a:cubicBezTo>
                  <a:lnTo>
                    <a:pt x="11645" y="20686"/>
                  </a:lnTo>
                  <a:cubicBezTo>
                    <a:pt x="11675" y="20674"/>
                    <a:pt x="11714" y="20668"/>
                    <a:pt x="11754" y="20668"/>
                  </a:cubicBezTo>
                  <a:cubicBezTo>
                    <a:pt x="11794" y="20668"/>
                    <a:pt x="11836" y="20674"/>
                    <a:pt x="11871" y="20686"/>
                  </a:cubicBezTo>
                  <a:lnTo>
                    <a:pt x="15455" y="21912"/>
                  </a:lnTo>
                  <a:lnTo>
                    <a:pt x="16324" y="22293"/>
                  </a:lnTo>
                  <a:cubicBezTo>
                    <a:pt x="16445" y="22349"/>
                    <a:pt x="16574" y="22376"/>
                    <a:pt x="16702" y="22376"/>
                  </a:cubicBezTo>
                  <a:cubicBezTo>
                    <a:pt x="16979" y="22376"/>
                    <a:pt x="17253" y="22251"/>
                    <a:pt x="17432" y="22031"/>
                  </a:cubicBezTo>
                  <a:lnTo>
                    <a:pt x="17944" y="21400"/>
                  </a:lnTo>
                  <a:cubicBezTo>
                    <a:pt x="18134" y="21162"/>
                    <a:pt x="18194" y="20852"/>
                    <a:pt x="18122" y="20555"/>
                  </a:cubicBezTo>
                  <a:lnTo>
                    <a:pt x="17229" y="17269"/>
                  </a:lnTo>
                  <a:cubicBezTo>
                    <a:pt x="17194" y="17173"/>
                    <a:pt x="17217" y="17078"/>
                    <a:pt x="17277" y="16995"/>
                  </a:cubicBezTo>
                  <a:lnTo>
                    <a:pt x="18468" y="15256"/>
                  </a:lnTo>
                  <a:lnTo>
                    <a:pt x="20527" y="12196"/>
                  </a:lnTo>
                  <a:cubicBezTo>
                    <a:pt x="20575" y="12113"/>
                    <a:pt x="20646" y="12077"/>
                    <a:pt x="20742" y="12054"/>
                  </a:cubicBezTo>
                  <a:lnTo>
                    <a:pt x="29695" y="10172"/>
                  </a:lnTo>
                  <a:cubicBezTo>
                    <a:pt x="29898" y="10125"/>
                    <a:pt x="30052" y="10030"/>
                    <a:pt x="30195" y="9899"/>
                  </a:cubicBezTo>
                  <a:lnTo>
                    <a:pt x="31838" y="8136"/>
                  </a:lnTo>
                  <a:cubicBezTo>
                    <a:pt x="31862" y="8136"/>
                    <a:pt x="31874" y="8125"/>
                    <a:pt x="31886" y="8113"/>
                  </a:cubicBezTo>
                  <a:lnTo>
                    <a:pt x="33588" y="6851"/>
                  </a:lnTo>
                  <a:cubicBezTo>
                    <a:pt x="33612" y="6827"/>
                    <a:pt x="33624" y="6815"/>
                    <a:pt x="33660" y="6803"/>
                  </a:cubicBezTo>
                  <a:lnTo>
                    <a:pt x="35803" y="5934"/>
                  </a:lnTo>
                  <a:cubicBezTo>
                    <a:pt x="36089" y="5815"/>
                    <a:pt x="36291" y="5565"/>
                    <a:pt x="36363" y="5267"/>
                  </a:cubicBezTo>
                  <a:lnTo>
                    <a:pt x="36982" y="2541"/>
                  </a:lnTo>
                  <a:cubicBezTo>
                    <a:pt x="37041" y="2291"/>
                    <a:pt x="36994" y="2029"/>
                    <a:pt x="36839" y="1814"/>
                  </a:cubicBezTo>
                  <a:cubicBezTo>
                    <a:pt x="36708" y="1612"/>
                    <a:pt x="36470" y="1457"/>
                    <a:pt x="36220" y="1409"/>
                  </a:cubicBezTo>
                  <a:lnTo>
                    <a:pt x="27481" y="16"/>
                  </a:lnTo>
                  <a:cubicBezTo>
                    <a:pt x="27425" y="5"/>
                    <a:pt x="27370" y="0"/>
                    <a:pt x="273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8"/>
          <p:cNvGrpSpPr/>
          <p:nvPr/>
        </p:nvGrpSpPr>
        <p:grpSpPr>
          <a:xfrm>
            <a:off x="6319361" y="2357866"/>
            <a:ext cx="3317106" cy="2634668"/>
            <a:chOff x="3275400" y="1702825"/>
            <a:chExt cx="1966625" cy="1562025"/>
          </a:xfrm>
        </p:grpSpPr>
        <p:sp>
          <p:nvSpPr>
            <p:cNvPr id="185" name="Google Shape;185;p28"/>
            <p:cNvSpPr/>
            <p:nvPr/>
          </p:nvSpPr>
          <p:spPr>
            <a:xfrm>
              <a:off x="3420000" y="1702825"/>
              <a:ext cx="1599675" cy="1562025"/>
            </a:xfrm>
            <a:custGeom>
              <a:avLst/>
              <a:gdLst/>
              <a:ahLst/>
              <a:cxnLst/>
              <a:rect l="l" t="t" r="r" b="b"/>
              <a:pathLst>
                <a:path w="63987" h="62481" extrusionOk="0">
                  <a:moveTo>
                    <a:pt x="24024" y="12626"/>
                  </a:moveTo>
                  <a:cubicBezTo>
                    <a:pt x="23911" y="12764"/>
                    <a:pt x="23798" y="12922"/>
                    <a:pt x="23684" y="13069"/>
                  </a:cubicBezTo>
                  <a:cubicBezTo>
                    <a:pt x="23684" y="13057"/>
                    <a:pt x="23696" y="13022"/>
                    <a:pt x="23708" y="12986"/>
                  </a:cubicBezTo>
                  <a:cubicBezTo>
                    <a:pt x="23810" y="12862"/>
                    <a:pt x="23922" y="12749"/>
                    <a:pt x="24024" y="12626"/>
                  </a:cubicBezTo>
                  <a:close/>
                  <a:moveTo>
                    <a:pt x="22077" y="21892"/>
                  </a:moveTo>
                  <a:lnTo>
                    <a:pt x="22077" y="21892"/>
                  </a:lnTo>
                  <a:cubicBezTo>
                    <a:pt x="21791" y="22416"/>
                    <a:pt x="21529" y="22952"/>
                    <a:pt x="21315" y="23487"/>
                  </a:cubicBezTo>
                  <a:cubicBezTo>
                    <a:pt x="21375" y="23094"/>
                    <a:pt x="21446" y="22713"/>
                    <a:pt x="21529" y="22309"/>
                  </a:cubicBezTo>
                  <a:cubicBezTo>
                    <a:pt x="21560" y="22357"/>
                    <a:pt x="21612" y="22388"/>
                    <a:pt x="21669" y="22388"/>
                  </a:cubicBezTo>
                  <a:cubicBezTo>
                    <a:pt x="21723" y="22388"/>
                    <a:pt x="21781" y="22360"/>
                    <a:pt x="21827" y="22297"/>
                  </a:cubicBezTo>
                  <a:cubicBezTo>
                    <a:pt x="21910" y="22166"/>
                    <a:pt x="21982" y="22023"/>
                    <a:pt x="22077" y="21892"/>
                  </a:cubicBezTo>
                  <a:close/>
                  <a:moveTo>
                    <a:pt x="20279" y="12522"/>
                  </a:moveTo>
                  <a:cubicBezTo>
                    <a:pt x="20708" y="13974"/>
                    <a:pt x="21148" y="15522"/>
                    <a:pt x="21779" y="16927"/>
                  </a:cubicBezTo>
                  <a:cubicBezTo>
                    <a:pt x="21267" y="19153"/>
                    <a:pt x="20851" y="21404"/>
                    <a:pt x="20529" y="23666"/>
                  </a:cubicBezTo>
                  <a:cubicBezTo>
                    <a:pt x="19946" y="21773"/>
                    <a:pt x="19231" y="19939"/>
                    <a:pt x="18731" y="18022"/>
                  </a:cubicBezTo>
                  <a:cubicBezTo>
                    <a:pt x="18731" y="18010"/>
                    <a:pt x="18731" y="18010"/>
                    <a:pt x="18708" y="18010"/>
                  </a:cubicBezTo>
                  <a:cubicBezTo>
                    <a:pt x="19089" y="16153"/>
                    <a:pt x="19624" y="14308"/>
                    <a:pt x="20279" y="12522"/>
                  </a:cubicBezTo>
                  <a:close/>
                  <a:moveTo>
                    <a:pt x="18588" y="18689"/>
                  </a:moveTo>
                  <a:cubicBezTo>
                    <a:pt x="19029" y="20558"/>
                    <a:pt x="19517" y="22440"/>
                    <a:pt x="20363" y="24154"/>
                  </a:cubicBezTo>
                  <a:cubicBezTo>
                    <a:pt x="20374" y="24202"/>
                    <a:pt x="20410" y="24214"/>
                    <a:pt x="20434" y="24225"/>
                  </a:cubicBezTo>
                  <a:cubicBezTo>
                    <a:pt x="20410" y="24452"/>
                    <a:pt x="20374" y="24690"/>
                    <a:pt x="20351" y="24916"/>
                  </a:cubicBezTo>
                  <a:cubicBezTo>
                    <a:pt x="19767" y="23475"/>
                    <a:pt x="19053" y="22070"/>
                    <a:pt x="18410" y="20677"/>
                  </a:cubicBezTo>
                  <a:cubicBezTo>
                    <a:pt x="18386" y="20618"/>
                    <a:pt x="18338" y="20582"/>
                    <a:pt x="18291" y="20582"/>
                  </a:cubicBezTo>
                  <a:cubicBezTo>
                    <a:pt x="18386" y="19939"/>
                    <a:pt x="18469" y="19320"/>
                    <a:pt x="18588" y="18689"/>
                  </a:cubicBezTo>
                  <a:close/>
                  <a:moveTo>
                    <a:pt x="19898" y="26357"/>
                  </a:moveTo>
                  <a:lnTo>
                    <a:pt x="19898" y="26357"/>
                  </a:lnTo>
                  <a:cubicBezTo>
                    <a:pt x="19958" y="26511"/>
                    <a:pt x="20041" y="26654"/>
                    <a:pt x="20124" y="26785"/>
                  </a:cubicBezTo>
                  <a:cubicBezTo>
                    <a:pt x="20112" y="26928"/>
                    <a:pt x="20101" y="27047"/>
                    <a:pt x="20077" y="27142"/>
                  </a:cubicBezTo>
                  <a:cubicBezTo>
                    <a:pt x="20017" y="26881"/>
                    <a:pt x="19958" y="26631"/>
                    <a:pt x="19898" y="26357"/>
                  </a:cubicBezTo>
                  <a:close/>
                  <a:moveTo>
                    <a:pt x="18231" y="21094"/>
                  </a:moveTo>
                  <a:cubicBezTo>
                    <a:pt x="18886" y="22606"/>
                    <a:pt x="19505" y="24166"/>
                    <a:pt x="20279" y="25630"/>
                  </a:cubicBezTo>
                  <a:cubicBezTo>
                    <a:pt x="20255" y="25773"/>
                    <a:pt x="20232" y="25928"/>
                    <a:pt x="20220" y="26071"/>
                  </a:cubicBezTo>
                  <a:cubicBezTo>
                    <a:pt x="20053" y="25714"/>
                    <a:pt x="19874" y="25357"/>
                    <a:pt x="19720" y="24999"/>
                  </a:cubicBezTo>
                  <a:cubicBezTo>
                    <a:pt x="19398" y="24261"/>
                    <a:pt x="19065" y="23499"/>
                    <a:pt x="18743" y="22761"/>
                  </a:cubicBezTo>
                  <a:cubicBezTo>
                    <a:pt x="18719" y="22708"/>
                    <a:pt x="18671" y="22686"/>
                    <a:pt x="18622" y="22686"/>
                  </a:cubicBezTo>
                  <a:cubicBezTo>
                    <a:pt x="18525" y="22686"/>
                    <a:pt x="18422" y="22770"/>
                    <a:pt x="18469" y="22880"/>
                  </a:cubicBezTo>
                  <a:cubicBezTo>
                    <a:pt x="18791" y="23630"/>
                    <a:pt x="19100" y="24380"/>
                    <a:pt x="19410" y="25142"/>
                  </a:cubicBezTo>
                  <a:cubicBezTo>
                    <a:pt x="19577" y="25916"/>
                    <a:pt x="19755" y="26690"/>
                    <a:pt x="19922" y="27464"/>
                  </a:cubicBezTo>
                  <a:cubicBezTo>
                    <a:pt x="19931" y="27518"/>
                    <a:pt x="19973" y="27544"/>
                    <a:pt x="20019" y="27544"/>
                  </a:cubicBezTo>
                  <a:cubicBezTo>
                    <a:pt x="20034" y="27544"/>
                    <a:pt x="20050" y="27541"/>
                    <a:pt x="20065" y="27535"/>
                  </a:cubicBezTo>
                  <a:lnTo>
                    <a:pt x="20065" y="27535"/>
                  </a:lnTo>
                  <a:cubicBezTo>
                    <a:pt x="19958" y="28547"/>
                    <a:pt x="19874" y="29559"/>
                    <a:pt x="19803" y="30571"/>
                  </a:cubicBezTo>
                  <a:cubicBezTo>
                    <a:pt x="19410" y="29559"/>
                    <a:pt x="18946" y="28595"/>
                    <a:pt x="18505" y="27595"/>
                  </a:cubicBezTo>
                  <a:cubicBezTo>
                    <a:pt x="18481" y="27535"/>
                    <a:pt x="18427" y="27510"/>
                    <a:pt x="18370" y="27510"/>
                  </a:cubicBezTo>
                  <a:cubicBezTo>
                    <a:pt x="18255" y="27510"/>
                    <a:pt x="18124" y="27607"/>
                    <a:pt x="18172" y="27726"/>
                  </a:cubicBezTo>
                  <a:cubicBezTo>
                    <a:pt x="18648" y="28857"/>
                    <a:pt x="19089" y="30000"/>
                    <a:pt x="19648" y="31095"/>
                  </a:cubicBezTo>
                  <a:cubicBezTo>
                    <a:pt x="19684" y="31131"/>
                    <a:pt x="19708" y="31167"/>
                    <a:pt x="19755" y="31167"/>
                  </a:cubicBezTo>
                  <a:cubicBezTo>
                    <a:pt x="19720" y="31512"/>
                    <a:pt x="19708" y="31845"/>
                    <a:pt x="19696" y="32203"/>
                  </a:cubicBezTo>
                  <a:cubicBezTo>
                    <a:pt x="19291" y="31155"/>
                    <a:pt x="18803" y="30107"/>
                    <a:pt x="18350" y="29071"/>
                  </a:cubicBezTo>
                  <a:cubicBezTo>
                    <a:pt x="18333" y="29027"/>
                    <a:pt x="18295" y="29003"/>
                    <a:pt x="18253" y="29003"/>
                  </a:cubicBezTo>
                  <a:cubicBezTo>
                    <a:pt x="18238" y="29003"/>
                    <a:pt x="18223" y="29006"/>
                    <a:pt x="18207" y="29012"/>
                  </a:cubicBezTo>
                  <a:cubicBezTo>
                    <a:pt x="17910" y="26357"/>
                    <a:pt x="17934" y="23714"/>
                    <a:pt x="18231" y="21094"/>
                  </a:cubicBezTo>
                  <a:close/>
                  <a:moveTo>
                    <a:pt x="18565" y="31572"/>
                  </a:moveTo>
                  <a:lnTo>
                    <a:pt x="18565" y="31572"/>
                  </a:lnTo>
                  <a:cubicBezTo>
                    <a:pt x="18684" y="31881"/>
                    <a:pt x="18803" y="32179"/>
                    <a:pt x="18922" y="32488"/>
                  </a:cubicBezTo>
                  <a:cubicBezTo>
                    <a:pt x="18862" y="32369"/>
                    <a:pt x="18815" y="32250"/>
                    <a:pt x="18755" y="32131"/>
                  </a:cubicBezTo>
                  <a:cubicBezTo>
                    <a:pt x="18743" y="32072"/>
                    <a:pt x="18696" y="32048"/>
                    <a:pt x="18648" y="32024"/>
                  </a:cubicBezTo>
                  <a:cubicBezTo>
                    <a:pt x="18624" y="31881"/>
                    <a:pt x="18588" y="31714"/>
                    <a:pt x="18565" y="31572"/>
                  </a:cubicBezTo>
                  <a:close/>
                  <a:moveTo>
                    <a:pt x="18279" y="29571"/>
                  </a:moveTo>
                  <a:lnTo>
                    <a:pt x="18279" y="29571"/>
                  </a:lnTo>
                  <a:cubicBezTo>
                    <a:pt x="18731" y="30679"/>
                    <a:pt x="19148" y="31786"/>
                    <a:pt x="19684" y="32857"/>
                  </a:cubicBezTo>
                  <a:cubicBezTo>
                    <a:pt x="19648" y="32917"/>
                    <a:pt x="19648" y="32977"/>
                    <a:pt x="19648" y="33060"/>
                  </a:cubicBezTo>
                  <a:cubicBezTo>
                    <a:pt x="19303" y="32286"/>
                    <a:pt x="18910" y="31512"/>
                    <a:pt x="18565" y="30750"/>
                  </a:cubicBezTo>
                  <a:cubicBezTo>
                    <a:pt x="18529" y="30691"/>
                    <a:pt x="18469" y="30679"/>
                    <a:pt x="18434" y="30679"/>
                  </a:cubicBezTo>
                  <a:cubicBezTo>
                    <a:pt x="18374" y="30298"/>
                    <a:pt x="18327" y="29929"/>
                    <a:pt x="18279" y="29571"/>
                  </a:cubicBezTo>
                  <a:close/>
                  <a:moveTo>
                    <a:pt x="27863" y="973"/>
                  </a:moveTo>
                  <a:lnTo>
                    <a:pt x="27863" y="973"/>
                  </a:lnTo>
                  <a:cubicBezTo>
                    <a:pt x="28995" y="4425"/>
                    <a:pt x="29292" y="7676"/>
                    <a:pt x="27792" y="11117"/>
                  </a:cubicBezTo>
                  <a:cubicBezTo>
                    <a:pt x="27756" y="11117"/>
                    <a:pt x="27744" y="11129"/>
                    <a:pt x="27732" y="11152"/>
                  </a:cubicBezTo>
                  <a:cubicBezTo>
                    <a:pt x="27387" y="11581"/>
                    <a:pt x="27078" y="11986"/>
                    <a:pt x="26744" y="12426"/>
                  </a:cubicBezTo>
                  <a:cubicBezTo>
                    <a:pt x="26638" y="12574"/>
                    <a:pt x="26786" y="12770"/>
                    <a:pt x="26946" y="12770"/>
                  </a:cubicBezTo>
                  <a:cubicBezTo>
                    <a:pt x="26966" y="12770"/>
                    <a:pt x="26986" y="12766"/>
                    <a:pt x="27006" y="12760"/>
                  </a:cubicBezTo>
                  <a:lnTo>
                    <a:pt x="27006" y="12760"/>
                  </a:lnTo>
                  <a:cubicBezTo>
                    <a:pt x="27256" y="13319"/>
                    <a:pt x="27090" y="13843"/>
                    <a:pt x="26506" y="14308"/>
                  </a:cubicBezTo>
                  <a:cubicBezTo>
                    <a:pt x="26408" y="14486"/>
                    <a:pt x="26577" y="14698"/>
                    <a:pt x="26748" y="14698"/>
                  </a:cubicBezTo>
                  <a:cubicBezTo>
                    <a:pt x="26806" y="14698"/>
                    <a:pt x="26863" y="14674"/>
                    <a:pt x="26911" y="14617"/>
                  </a:cubicBezTo>
                  <a:lnTo>
                    <a:pt x="26911" y="14617"/>
                  </a:lnTo>
                  <a:cubicBezTo>
                    <a:pt x="25292" y="16605"/>
                    <a:pt x="24482" y="19975"/>
                    <a:pt x="23792" y="22523"/>
                  </a:cubicBezTo>
                  <a:cubicBezTo>
                    <a:pt x="22994" y="25333"/>
                    <a:pt x="22279" y="28297"/>
                    <a:pt x="22148" y="31226"/>
                  </a:cubicBezTo>
                  <a:cubicBezTo>
                    <a:pt x="21887" y="31488"/>
                    <a:pt x="21732" y="31953"/>
                    <a:pt x="21660" y="32488"/>
                  </a:cubicBezTo>
                  <a:cubicBezTo>
                    <a:pt x="21077" y="33715"/>
                    <a:pt x="20422" y="34989"/>
                    <a:pt x="20041" y="36286"/>
                  </a:cubicBezTo>
                  <a:cubicBezTo>
                    <a:pt x="20053" y="35894"/>
                    <a:pt x="20077" y="35513"/>
                    <a:pt x="20101" y="35120"/>
                  </a:cubicBezTo>
                  <a:cubicBezTo>
                    <a:pt x="20874" y="33691"/>
                    <a:pt x="21482" y="32131"/>
                    <a:pt x="22148" y="30655"/>
                  </a:cubicBezTo>
                  <a:cubicBezTo>
                    <a:pt x="22213" y="30526"/>
                    <a:pt x="22103" y="30408"/>
                    <a:pt x="21995" y="30408"/>
                  </a:cubicBezTo>
                  <a:cubicBezTo>
                    <a:pt x="21944" y="30408"/>
                    <a:pt x="21893" y="30435"/>
                    <a:pt x="21863" y="30500"/>
                  </a:cubicBezTo>
                  <a:cubicBezTo>
                    <a:pt x="21315" y="31607"/>
                    <a:pt x="20708" y="32715"/>
                    <a:pt x="20172" y="33846"/>
                  </a:cubicBezTo>
                  <a:cubicBezTo>
                    <a:pt x="20398" y="30405"/>
                    <a:pt x="20755" y="27000"/>
                    <a:pt x="21291" y="23606"/>
                  </a:cubicBezTo>
                  <a:cubicBezTo>
                    <a:pt x="21298" y="23686"/>
                    <a:pt x="21385" y="23739"/>
                    <a:pt x="21470" y="23739"/>
                  </a:cubicBezTo>
                  <a:cubicBezTo>
                    <a:pt x="21525" y="23739"/>
                    <a:pt x="21580" y="23717"/>
                    <a:pt x="21613" y="23666"/>
                  </a:cubicBezTo>
                  <a:cubicBezTo>
                    <a:pt x="21698" y="23520"/>
                    <a:pt x="21784" y="23381"/>
                    <a:pt x="21865" y="23243"/>
                  </a:cubicBezTo>
                  <a:lnTo>
                    <a:pt x="21865" y="23243"/>
                  </a:lnTo>
                  <a:cubicBezTo>
                    <a:pt x="21670" y="23580"/>
                    <a:pt x="21478" y="23912"/>
                    <a:pt x="21303" y="24261"/>
                  </a:cubicBezTo>
                  <a:cubicBezTo>
                    <a:pt x="21267" y="24333"/>
                    <a:pt x="21333" y="24425"/>
                    <a:pt x="21403" y="24425"/>
                  </a:cubicBezTo>
                  <a:cubicBezTo>
                    <a:pt x="21426" y="24425"/>
                    <a:pt x="21449" y="24416"/>
                    <a:pt x="21470" y="24392"/>
                  </a:cubicBezTo>
                  <a:cubicBezTo>
                    <a:pt x="21982" y="23785"/>
                    <a:pt x="22327" y="23035"/>
                    <a:pt x="22660" y="22309"/>
                  </a:cubicBezTo>
                  <a:cubicBezTo>
                    <a:pt x="22691" y="22205"/>
                    <a:pt x="22624" y="22111"/>
                    <a:pt x="22543" y="22111"/>
                  </a:cubicBezTo>
                  <a:cubicBezTo>
                    <a:pt x="22531" y="22111"/>
                    <a:pt x="22518" y="22113"/>
                    <a:pt x="22506" y="22118"/>
                  </a:cubicBezTo>
                  <a:cubicBezTo>
                    <a:pt x="22982" y="21249"/>
                    <a:pt x="23446" y="20392"/>
                    <a:pt x="23970" y="19558"/>
                  </a:cubicBezTo>
                  <a:cubicBezTo>
                    <a:pt x="24061" y="19402"/>
                    <a:pt x="23923" y="19262"/>
                    <a:pt x="23787" y="19262"/>
                  </a:cubicBezTo>
                  <a:cubicBezTo>
                    <a:pt x="23726" y="19262"/>
                    <a:pt x="23665" y="19290"/>
                    <a:pt x="23625" y="19356"/>
                  </a:cubicBezTo>
                  <a:cubicBezTo>
                    <a:pt x="23411" y="19677"/>
                    <a:pt x="23220" y="19999"/>
                    <a:pt x="23018" y="20332"/>
                  </a:cubicBezTo>
                  <a:cubicBezTo>
                    <a:pt x="23637" y="19272"/>
                    <a:pt x="24232" y="18201"/>
                    <a:pt x="24863" y="17129"/>
                  </a:cubicBezTo>
                  <a:cubicBezTo>
                    <a:pt x="24945" y="16982"/>
                    <a:pt x="24812" y="16840"/>
                    <a:pt x="24683" y="16840"/>
                  </a:cubicBezTo>
                  <a:cubicBezTo>
                    <a:pt x="24624" y="16840"/>
                    <a:pt x="24567" y="16869"/>
                    <a:pt x="24530" y="16939"/>
                  </a:cubicBezTo>
                  <a:cubicBezTo>
                    <a:pt x="23530" y="18630"/>
                    <a:pt x="22506" y="20296"/>
                    <a:pt x="21565" y="22023"/>
                  </a:cubicBezTo>
                  <a:cubicBezTo>
                    <a:pt x="21648" y="21618"/>
                    <a:pt x="21720" y="21201"/>
                    <a:pt x="21791" y="20808"/>
                  </a:cubicBezTo>
                  <a:cubicBezTo>
                    <a:pt x="23041" y="18868"/>
                    <a:pt x="24280" y="16939"/>
                    <a:pt x="25530" y="14998"/>
                  </a:cubicBezTo>
                  <a:cubicBezTo>
                    <a:pt x="25630" y="14831"/>
                    <a:pt x="25478" y="14681"/>
                    <a:pt x="25329" y="14681"/>
                  </a:cubicBezTo>
                  <a:cubicBezTo>
                    <a:pt x="25266" y="14681"/>
                    <a:pt x="25203" y="14708"/>
                    <a:pt x="25161" y="14772"/>
                  </a:cubicBezTo>
                  <a:cubicBezTo>
                    <a:pt x="24113" y="16355"/>
                    <a:pt x="23089" y="17951"/>
                    <a:pt x="22041" y="19523"/>
                  </a:cubicBezTo>
                  <a:cubicBezTo>
                    <a:pt x="22101" y="19261"/>
                    <a:pt x="22148" y="18975"/>
                    <a:pt x="22208" y="18701"/>
                  </a:cubicBezTo>
                  <a:cubicBezTo>
                    <a:pt x="22375" y="17975"/>
                    <a:pt x="22541" y="17260"/>
                    <a:pt x="22732" y="16534"/>
                  </a:cubicBezTo>
                  <a:cubicBezTo>
                    <a:pt x="22756" y="16522"/>
                    <a:pt x="22791" y="16498"/>
                    <a:pt x="22815" y="16475"/>
                  </a:cubicBezTo>
                  <a:cubicBezTo>
                    <a:pt x="23934" y="15105"/>
                    <a:pt x="24839" y="13522"/>
                    <a:pt x="25935" y="12129"/>
                  </a:cubicBezTo>
                  <a:cubicBezTo>
                    <a:pt x="26034" y="11993"/>
                    <a:pt x="25921" y="11817"/>
                    <a:pt x="25794" y="11817"/>
                  </a:cubicBezTo>
                  <a:cubicBezTo>
                    <a:pt x="25753" y="11817"/>
                    <a:pt x="25710" y="11835"/>
                    <a:pt x="25673" y="11879"/>
                  </a:cubicBezTo>
                  <a:cubicBezTo>
                    <a:pt x="24815" y="12915"/>
                    <a:pt x="23863" y="13998"/>
                    <a:pt x="23101" y="15165"/>
                  </a:cubicBezTo>
                  <a:cubicBezTo>
                    <a:pt x="23172" y="14879"/>
                    <a:pt x="23256" y="14581"/>
                    <a:pt x="23339" y="14296"/>
                  </a:cubicBezTo>
                  <a:cubicBezTo>
                    <a:pt x="24530" y="12891"/>
                    <a:pt x="25530" y="11200"/>
                    <a:pt x="26613" y="9712"/>
                  </a:cubicBezTo>
                  <a:cubicBezTo>
                    <a:pt x="26656" y="9652"/>
                    <a:pt x="26601" y="9599"/>
                    <a:pt x="26541" y="9599"/>
                  </a:cubicBezTo>
                  <a:cubicBezTo>
                    <a:pt x="26517" y="9599"/>
                    <a:pt x="26491" y="9608"/>
                    <a:pt x="26470" y="9628"/>
                  </a:cubicBezTo>
                  <a:cubicBezTo>
                    <a:pt x="25881" y="10377"/>
                    <a:pt x="25259" y="11114"/>
                    <a:pt x="24656" y="11882"/>
                  </a:cubicBezTo>
                  <a:lnTo>
                    <a:pt x="24656" y="11882"/>
                  </a:lnTo>
                  <a:cubicBezTo>
                    <a:pt x="25575" y="10704"/>
                    <a:pt x="26452" y="9495"/>
                    <a:pt x="27340" y="8331"/>
                  </a:cubicBezTo>
                  <a:cubicBezTo>
                    <a:pt x="27430" y="8204"/>
                    <a:pt x="27329" y="8051"/>
                    <a:pt x="27223" y="8051"/>
                  </a:cubicBezTo>
                  <a:cubicBezTo>
                    <a:pt x="27189" y="8051"/>
                    <a:pt x="27154" y="8067"/>
                    <a:pt x="27125" y="8104"/>
                  </a:cubicBezTo>
                  <a:cubicBezTo>
                    <a:pt x="26125" y="9355"/>
                    <a:pt x="25065" y="10581"/>
                    <a:pt x="24065" y="11843"/>
                  </a:cubicBezTo>
                  <a:cubicBezTo>
                    <a:pt x="25208" y="8152"/>
                    <a:pt x="26554" y="4580"/>
                    <a:pt x="27863" y="973"/>
                  </a:cubicBezTo>
                  <a:close/>
                  <a:moveTo>
                    <a:pt x="21589" y="33262"/>
                  </a:moveTo>
                  <a:lnTo>
                    <a:pt x="21589" y="33262"/>
                  </a:lnTo>
                  <a:cubicBezTo>
                    <a:pt x="21541" y="34048"/>
                    <a:pt x="21553" y="34846"/>
                    <a:pt x="21434" y="35298"/>
                  </a:cubicBezTo>
                  <a:cubicBezTo>
                    <a:pt x="21148" y="36429"/>
                    <a:pt x="20196" y="37465"/>
                    <a:pt x="20232" y="38596"/>
                  </a:cubicBezTo>
                  <a:cubicBezTo>
                    <a:pt x="20136" y="38608"/>
                    <a:pt x="20041" y="38620"/>
                    <a:pt x="19946" y="38620"/>
                  </a:cubicBezTo>
                  <a:cubicBezTo>
                    <a:pt x="19958" y="38037"/>
                    <a:pt x="19993" y="37441"/>
                    <a:pt x="20017" y="36870"/>
                  </a:cubicBezTo>
                  <a:cubicBezTo>
                    <a:pt x="20028" y="36873"/>
                    <a:pt x="20039" y="36874"/>
                    <a:pt x="20051" y="36874"/>
                  </a:cubicBezTo>
                  <a:cubicBezTo>
                    <a:pt x="20090" y="36874"/>
                    <a:pt x="20132" y="36857"/>
                    <a:pt x="20160" y="36810"/>
                  </a:cubicBezTo>
                  <a:cubicBezTo>
                    <a:pt x="20172" y="36763"/>
                    <a:pt x="20196" y="36715"/>
                    <a:pt x="20220" y="36691"/>
                  </a:cubicBezTo>
                  <a:lnTo>
                    <a:pt x="20220" y="36691"/>
                  </a:lnTo>
                  <a:cubicBezTo>
                    <a:pt x="20184" y="36822"/>
                    <a:pt x="20160" y="36965"/>
                    <a:pt x="20136" y="37108"/>
                  </a:cubicBezTo>
                  <a:cubicBezTo>
                    <a:pt x="20129" y="37205"/>
                    <a:pt x="20224" y="37274"/>
                    <a:pt x="20317" y="37274"/>
                  </a:cubicBezTo>
                  <a:cubicBezTo>
                    <a:pt x="20372" y="37274"/>
                    <a:pt x="20427" y="37249"/>
                    <a:pt x="20458" y="37191"/>
                  </a:cubicBezTo>
                  <a:cubicBezTo>
                    <a:pt x="20613" y="36882"/>
                    <a:pt x="20672" y="36525"/>
                    <a:pt x="20779" y="36191"/>
                  </a:cubicBezTo>
                  <a:cubicBezTo>
                    <a:pt x="20910" y="35798"/>
                    <a:pt x="21077" y="35405"/>
                    <a:pt x="21244" y="35024"/>
                  </a:cubicBezTo>
                  <a:cubicBezTo>
                    <a:pt x="21293" y="34910"/>
                    <a:pt x="21201" y="34813"/>
                    <a:pt x="21113" y="34813"/>
                  </a:cubicBezTo>
                  <a:cubicBezTo>
                    <a:pt x="21072" y="34813"/>
                    <a:pt x="21032" y="34833"/>
                    <a:pt x="21005" y="34882"/>
                  </a:cubicBezTo>
                  <a:cubicBezTo>
                    <a:pt x="20994" y="34917"/>
                    <a:pt x="20958" y="34965"/>
                    <a:pt x="20946" y="34989"/>
                  </a:cubicBezTo>
                  <a:cubicBezTo>
                    <a:pt x="21172" y="34429"/>
                    <a:pt x="21363" y="33846"/>
                    <a:pt x="21589" y="33262"/>
                  </a:cubicBezTo>
                  <a:close/>
                  <a:moveTo>
                    <a:pt x="19005" y="33608"/>
                  </a:moveTo>
                  <a:cubicBezTo>
                    <a:pt x="19148" y="33881"/>
                    <a:pt x="19291" y="34155"/>
                    <a:pt x="19470" y="34393"/>
                  </a:cubicBezTo>
                  <a:cubicBezTo>
                    <a:pt x="19505" y="34441"/>
                    <a:pt x="19541" y="34453"/>
                    <a:pt x="19589" y="34453"/>
                  </a:cubicBezTo>
                  <a:cubicBezTo>
                    <a:pt x="19589" y="34691"/>
                    <a:pt x="19577" y="34929"/>
                    <a:pt x="19577" y="35167"/>
                  </a:cubicBezTo>
                  <a:cubicBezTo>
                    <a:pt x="19553" y="35215"/>
                    <a:pt x="19553" y="35263"/>
                    <a:pt x="19577" y="35286"/>
                  </a:cubicBezTo>
                  <a:cubicBezTo>
                    <a:pt x="19541" y="36417"/>
                    <a:pt x="19541" y="37549"/>
                    <a:pt x="19553" y="38668"/>
                  </a:cubicBezTo>
                  <a:cubicBezTo>
                    <a:pt x="19517" y="38668"/>
                    <a:pt x="19458" y="38680"/>
                    <a:pt x="19410" y="38680"/>
                  </a:cubicBezTo>
                  <a:cubicBezTo>
                    <a:pt x="19410" y="38680"/>
                    <a:pt x="19410" y="38668"/>
                    <a:pt x="19398" y="38632"/>
                  </a:cubicBezTo>
                  <a:cubicBezTo>
                    <a:pt x="18946" y="37441"/>
                    <a:pt x="18410" y="36310"/>
                    <a:pt x="17969" y="35143"/>
                  </a:cubicBezTo>
                  <a:lnTo>
                    <a:pt x="17969" y="35143"/>
                  </a:lnTo>
                  <a:cubicBezTo>
                    <a:pt x="18017" y="35198"/>
                    <a:pt x="18077" y="35221"/>
                    <a:pt x="18136" y="35221"/>
                  </a:cubicBezTo>
                  <a:cubicBezTo>
                    <a:pt x="18283" y="35221"/>
                    <a:pt x="18420" y="35075"/>
                    <a:pt x="18327" y="34905"/>
                  </a:cubicBezTo>
                  <a:cubicBezTo>
                    <a:pt x="17849" y="34068"/>
                    <a:pt x="17758" y="33910"/>
                    <a:pt x="18045" y="33910"/>
                  </a:cubicBezTo>
                  <a:cubicBezTo>
                    <a:pt x="18195" y="33910"/>
                    <a:pt x="18448" y="33953"/>
                    <a:pt x="18803" y="33965"/>
                  </a:cubicBezTo>
                  <a:cubicBezTo>
                    <a:pt x="18946" y="33965"/>
                    <a:pt x="19065" y="33810"/>
                    <a:pt x="19029" y="33667"/>
                  </a:cubicBezTo>
                  <a:cubicBezTo>
                    <a:pt x="19029" y="33643"/>
                    <a:pt x="19005" y="33619"/>
                    <a:pt x="19005" y="33608"/>
                  </a:cubicBezTo>
                  <a:close/>
                  <a:moveTo>
                    <a:pt x="53236" y="38513"/>
                  </a:moveTo>
                  <a:lnTo>
                    <a:pt x="53236" y="38513"/>
                  </a:lnTo>
                  <a:cubicBezTo>
                    <a:pt x="53224" y="38596"/>
                    <a:pt x="53212" y="38680"/>
                    <a:pt x="53200" y="38751"/>
                  </a:cubicBezTo>
                  <a:cubicBezTo>
                    <a:pt x="53164" y="38811"/>
                    <a:pt x="53152" y="38894"/>
                    <a:pt x="53140" y="38977"/>
                  </a:cubicBezTo>
                  <a:lnTo>
                    <a:pt x="53140" y="39013"/>
                  </a:lnTo>
                  <a:cubicBezTo>
                    <a:pt x="53117" y="39073"/>
                    <a:pt x="53105" y="39132"/>
                    <a:pt x="53081" y="39192"/>
                  </a:cubicBezTo>
                  <a:cubicBezTo>
                    <a:pt x="53057" y="39215"/>
                    <a:pt x="53081" y="39227"/>
                    <a:pt x="53057" y="39239"/>
                  </a:cubicBezTo>
                  <a:lnTo>
                    <a:pt x="53057" y="39263"/>
                  </a:lnTo>
                  <a:cubicBezTo>
                    <a:pt x="52998" y="39275"/>
                    <a:pt x="52926" y="39287"/>
                    <a:pt x="52867" y="39311"/>
                  </a:cubicBezTo>
                  <a:cubicBezTo>
                    <a:pt x="52828" y="39234"/>
                    <a:pt x="52760" y="39181"/>
                    <a:pt x="52673" y="39181"/>
                  </a:cubicBezTo>
                  <a:cubicBezTo>
                    <a:pt x="52651" y="39181"/>
                    <a:pt x="52628" y="39184"/>
                    <a:pt x="52605" y="39192"/>
                  </a:cubicBezTo>
                  <a:cubicBezTo>
                    <a:pt x="52557" y="39204"/>
                    <a:pt x="52521" y="39204"/>
                    <a:pt x="52486" y="39215"/>
                  </a:cubicBezTo>
                  <a:cubicBezTo>
                    <a:pt x="52509" y="39168"/>
                    <a:pt x="52497" y="39108"/>
                    <a:pt x="52450" y="39084"/>
                  </a:cubicBezTo>
                  <a:lnTo>
                    <a:pt x="52188" y="38953"/>
                  </a:lnTo>
                  <a:cubicBezTo>
                    <a:pt x="52171" y="38945"/>
                    <a:pt x="52155" y="38941"/>
                    <a:pt x="52140" y="38941"/>
                  </a:cubicBezTo>
                  <a:cubicBezTo>
                    <a:pt x="52046" y="38941"/>
                    <a:pt x="51989" y="39081"/>
                    <a:pt x="52081" y="39132"/>
                  </a:cubicBezTo>
                  <a:cubicBezTo>
                    <a:pt x="52164" y="39168"/>
                    <a:pt x="52247" y="39215"/>
                    <a:pt x="52331" y="39263"/>
                  </a:cubicBezTo>
                  <a:cubicBezTo>
                    <a:pt x="52212" y="39287"/>
                    <a:pt x="52105" y="39323"/>
                    <a:pt x="51986" y="39334"/>
                  </a:cubicBezTo>
                  <a:cubicBezTo>
                    <a:pt x="51914" y="39204"/>
                    <a:pt x="51795" y="39084"/>
                    <a:pt x="51676" y="38977"/>
                  </a:cubicBezTo>
                  <a:cubicBezTo>
                    <a:pt x="52200" y="38834"/>
                    <a:pt x="52724" y="38680"/>
                    <a:pt x="53236" y="38513"/>
                  </a:cubicBezTo>
                  <a:close/>
                  <a:moveTo>
                    <a:pt x="51176" y="39132"/>
                  </a:moveTo>
                  <a:lnTo>
                    <a:pt x="51188" y="39144"/>
                  </a:lnTo>
                  <a:cubicBezTo>
                    <a:pt x="51307" y="39227"/>
                    <a:pt x="51366" y="39346"/>
                    <a:pt x="51426" y="39454"/>
                  </a:cubicBezTo>
                  <a:cubicBezTo>
                    <a:pt x="51200" y="39513"/>
                    <a:pt x="50985" y="39573"/>
                    <a:pt x="50771" y="39632"/>
                  </a:cubicBezTo>
                  <a:cubicBezTo>
                    <a:pt x="50831" y="39513"/>
                    <a:pt x="50843" y="39370"/>
                    <a:pt x="50843" y="39215"/>
                  </a:cubicBezTo>
                  <a:cubicBezTo>
                    <a:pt x="50950" y="39192"/>
                    <a:pt x="51069" y="39156"/>
                    <a:pt x="51176" y="39132"/>
                  </a:cubicBezTo>
                  <a:close/>
                  <a:moveTo>
                    <a:pt x="49426" y="39585"/>
                  </a:moveTo>
                  <a:cubicBezTo>
                    <a:pt x="49485" y="39739"/>
                    <a:pt x="49580" y="39858"/>
                    <a:pt x="49688" y="39966"/>
                  </a:cubicBezTo>
                  <a:cubicBezTo>
                    <a:pt x="49592" y="39989"/>
                    <a:pt x="49485" y="40025"/>
                    <a:pt x="49402" y="40049"/>
                  </a:cubicBezTo>
                  <a:cubicBezTo>
                    <a:pt x="49426" y="39966"/>
                    <a:pt x="49438" y="39870"/>
                    <a:pt x="49414" y="39763"/>
                  </a:cubicBezTo>
                  <a:cubicBezTo>
                    <a:pt x="49402" y="39704"/>
                    <a:pt x="49342" y="39644"/>
                    <a:pt x="49283" y="39620"/>
                  </a:cubicBezTo>
                  <a:cubicBezTo>
                    <a:pt x="49307" y="39620"/>
                    <a:pt x="49366" y="39608"/>
                    <a:pt x="49426" y="39585"/>
                  </a:cubicBezTo>
                  <a:close/>
                  <a:moveTo>
                    <a:pt x="47271" y="40096"/>
                  </a:moveTo>
                  <a:cubicBezTo>
                    <a:pt x="47306" y="40156"/>
                    <a:pt x="47330" y="40239"/>
                    <a:pt x="47342" y="40335"/>
                  </a:cubicBezTo>
                  <a:cubicBezTo>
                    <a:pt x="47326" y="40326"/>
                    <a:pt x="47304" y="40312"/>
                    <a:pt x="47284" y="40312"/>
                  </a:cubicBezTo>
                  <a:cubicBezTo>
                    <a:pt x="47275" y="40312"/>
                    <a:pt x="47266" y="40315"/>
                    <a:pt x="47259" y="40323"/>
                  </a:cubicBezTo>
                  <a:cubicBezTo>
                    <a:pt x="47244" y="40324"/>
                    <a:pt x="47229" y="40324"/>
                    <a:pt x="47215" y="40324"/>
                  </a:cubicBezTo>
                  <a:cubicBezTo>
                    <a:pt x="47064" y="40324"/>
                    <a:pt x="46980" y="40266"/>
                    <a:pt x="46925" y="40168"/>
                  </a:cubicBezTo>
                  <a:cubicBezTo>
                    <a:pt x="47033" y="40144"/>
                    <a:pt x="47152" y="40108"/>
                    <a:pt x="47271" y="40096"/>
                  </a:cubicBezTo>
                  <a:close/>
                  <a:moveTo>
                    <a:pt x="48390" y="39846"/>
                  </a:moveTo>
                  <a:cubicBezTo>
                    <a:pt x="48426" y="40037"/>
                    <a:pt x="48521" y="40204"/>
                    <a:pt x="48699" y="40287"/>
                  </a:cubicBezTo>
                  <a:cubicBezTo>
                    <a:pt x="48616" y="40323"/>
                    <a:pt x="48509" y="40347"/>
                    <a:pt x="48414" y="40382"/>
                  </a:cubicBezTo>
                  <a:cubicBezTo>
                    <a:pt x="48402" y="40323"/>
                    <a:pt x="48366" y="40239"/>
                    <a:pt x="48330" y="40180"/>
                  </a:cubicBezTo>
                  <a:cubicBezTo>
                    <a:pt x="48287" y="40130"/>
                    <a:pt x="48228" y="40110"/>
                    <a:pt x="48166" y="40110"/>
                  </a:cubicBezTo>
                  <a:cubicBezTo>
                    <a:pt x="48108" y="40110"/>
                    <a:pt x="48048" y="40127"/>
                    <a:pt x="47997" y="40156"/>
                  </a:cubicBezTo>
                  <a:cubicBezTo>
                    <a:pt x="47985" y="40120"/>
                    <a:pt x="47985" y="40096"/>
                    <a:pt x="47973" y="40061"/>
                  </a:cubicBezTo>
                  <a:cubicBezTo>
                    <a:pt x="47949" y="40037"/>
                    <a:pt x="47937" y="39989"/>
                    <a:pt x="47925" y="39966"/>
                  </a:cubicBezTo>
                  <a:cubicBezTo>
                    <a:pt x="48080" y="39918"/>
                    <a:pt x="48235" y="39870"/>
                    <a:pt x="48390" y="39846"/>
                  </a:cubicBezTo>
                  <a:close/>
                  <a:moveTo>
                    <a:pt x="47449" y="40692"/>
                  </a:moveTo>
                  <a:cubicBezTo>
                    <a:pt x="47449" y="40692"/>
                    <a:pt x="47449" y="40704"/>
                    <a:pt x="47461" y="40704"/>
                  </a:cubicBezTo>
                  <a:cubicBezTo>
                    <a:pt x="47449" y="40704"/>
                    <a:pt x="47449" y="40704"/>
                    <a:pt x="47437" y="40716"/>
                  </a:cubicBezTo>
                  <a:cubicBezTo>
                    <a:pt x="47437" y="40704"/>
                    <a:pt x="47449" y="40704"/>
                    <a:pt x="47449" y="40692"/>
                  </a:cubicBezTo>
                  <a:close/>
                  <a:moveTo>
                    <a:pt x="46294" y="40299"/>
                  </a:moveTo>
                  <a:cubicBezTo>
                    <a:pt x="46354" y="40537"/>
                    <a:pt x="46473" y="40763"/>
                    <a:pt x="46687" y="40882"/>
                  </a:cubicBezTo>
                  <a:cubicBezTo>
                    <a:pt x="46735" y="40906"/>
                    <a:pt x="46782" y="40906"/>
                    <a:pt x="46830" y="40930"/>
                  </a:cubicBezTo>
                  <a:cubicBezTo>
                    <a:pt x="46675" y="40989"/>
                    <a:pt x="46532" y="41025"/>
                    <a:pt x="46366" y="41097"/>
                  </a:cubicBezTo>
                  <a:cubicBezTo>
                    <a:pt x="46330" y="40989"/>
                    <a:pt x="46271" y="40894"/>
                    <a:pt x="46151" y="40858"/>
                  </a:cubicBezTo>
                  <a:cubicBezTo>
                    <a:pt x="46140" y="40835"/>
                    <a:pt x="46140" y="40835"/>
                    <a:pt x="46140" y="40823"/>
                  </a:cubicBezTo>
                  <a:cubicBezTo>
                    <a:pt x="46092" y="40751"/>
                    <a:pt x="46068" y="40692"/>
                    <a:pt x="46032" y="40620"/>
                  </a:cubicBezTo>
                  <a:cubicBezTo>
                    <a:pt x="45997" y="40537"/>
                    <a:pt x="45961" y="40454"/>
                    <a:pt x="45937" y="40358"/>
                  </a:cubicBezTo>
                  <a:cubicBezTo>
                    <a:pt x="46044" y="40347"/>
                    <a:pt x="46175" y="40323"/>
                    <a:pt x="46294" y="40299"/>
                  </a:cubicBezTo>
                  <a:close/>
                  <a:moveTo>
                    <a:pt x="45294" y="40501"/>
                  </a:moveTo>
                  <a:cubicBezTo>
                    <a:pt x="45354" y="40775"/>
                    <a:pt x="45425" y="41168"/>
                    <a:pt x="45604" y="41359"/>
                  </a:cubicBezTo>
                  <a:cubicBezTo>
                    <a:pt x="45544" y="41394"/>
                    <a:pt x="45473" y="41406"/>
                    <a:pt x="45413" y="41430"/>
                  </a:cubicBezTo>
                  <a:cubicBezTo>
                    <a:pt x="45401" y="41406"/>
                    <a:pt x="45378" y="41359"/>
                    <a:pt x="45366" y="41335"/>
                  </a:cubicBezTo>
                  <a:cubicBezTo>
                    <a:pt x="45342" y="41287"/>
                    <a:pt x="45306" y="41251"/>
                    <a:pt x="45258" y="41228"/>
                  </a:cubicBezTo>
                  <a:cubicBezTo>
                    <a:pt x="45175" y="41013"/>
                    <a:pt x="45104" y="40799"/>
                    <a:pt x="45044" y="40573"/>
                  </a:cubicBezTo>
                  <a:cubicBezTo>
                    <a:pt x="45044" y="40573"/>
                    <a:pt x="45044" y="40561"/>
                    <a:pt x="45020" y="40561"/>
                  </a:cubicBezTo>
                  <a:cubicBezTo>
                    <a:pt x="45116" y="40525"/>
                    <a:pt x="45199" y="40513"/>
                    <a:pt x="45294" y="40501"/>
                  </a:cubicBezTo>
                  <a:close/>
                  <a:moveTo>
                    <a:pt x="34340" y="37739"/>
                  </a:moveTo>
                  <a:cubicBezTo>
                    <a:pt x="37386" y="38305"/>
                    <a:pt x="40571" y="38507"/>
                    <a:pt x="43764" y="38507"/>
                  </a:cubicBezTo>
                  <a:cubicBezTo>
                    <a:pt x="45613" y="38507"/>
                    <a:pt x="47465" y="38439"/>
                    <a:pt x="49295" y="38334"/>
                  </a:cubicBezTo>
                  <a:lnTo>
                    <a:pt x="49295" y="38334"/>
                  </a:lnTo>
                  <a:cubicBezTo>
                    <a:pt x="43568" y="39489"/>
                    <a:pt x="37865" y="40739"/>
                    <a:pt x="32078" y="41609"/>
                  </a:cubicBezTo>
                  <a:cubicBezTo>
                    <a:pt x="32043" y="41597"/>
                    <a:pt x="32007" y="41585"/>
                    <a:pt x="31959" y="41585"/>
                  </a:cubicBezTo>
                  <a:cubicBezTo>
                    <a:pt x="26328" y="41573"/>
                    <a:pt x="20672" y="41239"/>
                    <a:pt x="15017" y="41108"/>
                  </a:cubicBezTo>
                  <a:cubicBezTo>
                    <a:pt x="13877" y="41049"/>
                    <a:pt x="12723" y="40993"/>
                    <a:pt x="11576" y="40993"/>
                  </a:cubicBezTo>
                  <a:cubicBezTo>
                    <a:pt x="10902" y="40993"/>
                    <a:pt x="10229" y="41012"/>
                    <a:pt x="9564" y="41061"/>
                  </a:cubicBezTo>
                  <a:lnTo>
                    <a:pt x="9147" y="41061"/>
                  </a:lnTo>
                  <a:cubicBezTo>
                    <a:pt x="17553" y="40168"/>
                    <a:pt x="25935" y="38692"/>
                    <a:pt x="34340" y="37739"/>
                  </a:cubicBezTo>
                  <a:close/>
                  <a:moveTo>
                    <a:pt x="6135" y="41537"/>
                  </a:moveTo>
                  <a:cubicBezTo>
                    <a:pt x="6182" y="41537"/>
                    <a:pt x="6242" y="41549"/>
                    <a:pt x="6289" y="41549"/>
                  </a:cubicBezTo>
                  <a:cubicBezTo>
                    <a:pt x="6123" y="41597"/>
                    <a:pt x="5944" y="41644"/>
                    <a:pt x="5777" y="41704"/>
                  </a:cubicBezTo>
                  <a:cubicBezTo>
                    <a:pt x="5777" y="41704"/>
                    <a:pt x="5777" y="41692"/>
                    <a:pt x="5765" y="41656"/>
                  </a:cubicBezTo>
                  <a:cubicBezTo>
                    <a:pt x="5754" y="41632"/>
                    <a:pt x="5754" y="41597"/>
                    <a:pt x="5730" y="41573"/>
                  </a:cubicBezTo>
                  <a:cubicBezTo>
                    <a:pt x="5849" y="41573"/>
                    <a:pt x="5992" y="41573"/>
                    <a:pt x="6111" y="41549"/>
                  </a:cubicBezTo>
                  <a:cubicBezTo>
                    <a:pt x="6123" y="41549"/>
                    <a:pt x="6123" y="41537"/>
                    <a:pt x="6135" y="41537"/>
                  </a:cubicBezTo>
                  <a:close/>
                  <a:moveTo>
                    <a:pt x="44449" y="40644"/>
                  </a:moveTo>
                  <a:cubicBezTo>
                    <a:pt x="44473" y="41001"/>
                    <a:pt x="44544" y="41347"/>
                    <a:pt x="44675" y="41692"/>
                  </a:cubicBezTo>
                  <a:cubicBezTo>
                    <a:pt x="44616" y="41704"/>
                    <a:pt x="44580" y="41716"/>
                    <a:pt x="44520" y="41751"/>
                  </a:cubicBezTo>
                  <a:cubicBezTo>
                    <a:pt x="44449" y="41466"/>
                    <a:pt x="44163" y="41251"/>
                    <a:pt x="44068" y="40978"/>
                  </a:cubicBezTo>
                  <a:cubicBezTo>
                    <a:pt x="44032" y="40835"/>
                    <a:pt x="43937" y="40775"/>
                    <a:pt x="43830" y="40763"/>
                  </a:cubicBezTo>
                  <a:cubicBezTo>
                    <a:pt x="44044" y="40716"/>
                    <a:pt x="44246" y="40692"/>
                    <a:pt x="44449" y="40644"/>
                  </a:cubicBezTo>
                  <a:close/>
                  <a:moveTo>
                    <a:pt x="43663" y="40763"/>
                  </a:moveTo>
                  <a:cubicBezTo>
                    <a:pt x="43568" y="40835"/>
                    <a:pt x="43461" y="40954"/>
                    <a:pt x="43508" y="41120"/>
                  </a:cubicBezTo>
                  <a:cubicBezTo>
                    <a:pt x="43568" y="41370"/>
                    <a:pt x="43711" y="41751"/>
                    <a:pt x="43949" y="41942"/>
                  </a:cubicBezTo>
                  <a:cubicBezTo>
                    <a:pt x="43830" y="41978"/>
                    <a:pt x="43699" y="42013"/>
                    <a:pt x="43580" y="42061"/>
                  </a:cubicBezTo>
                  <a:cubicBezTo>
                    <a:pt x="43532" y="41894"/>
                    <a:pt x="43401" y="41799"/>
                    <a:pt x="43294" y="41656"/>
                  </a:cubicBezTo>
                  <a:cubicBezTo>
                    <a:pt x="43163" y="41478"/>
                    <a:pt x="43068" y="41251"/>
                    <a:pt x="43044" y="41025"/>
                  </a:cubicBezTo>
                  <a:cubicBezTo>
                    <a:pt x="43044" y="40978"/>
                    <a:pt x="43008" y="40930"/>
                    <a:pt x="42984" y="40882"/>
                  </a:cubicBezTo>
                  <a:cubicBezTo>
                    <a:pt x="43211" y="40835"/>
                    <a:pt x="43449" y="40811"/>
                    <a:pt x="43663" y="40763"/>
                  </a:cubicBezTo>
                  <a:close/>
                  <a:moveTo>
                    <a:pt x="42461" y="40989"/>
                  </a:moveTo>
                  <a:cubicBezTo>
                    <a:pt x="42461" y="41001"/>
                    <a:pt x="42449" y="41013"/>
                    <a:pt x="42461" y="41049"/>
                  </a:cubicBezTo>
                  <a:cubicBezTo>
                    <a:pt x="42472" y="41406"/>
                    <a:pt x="42627" y="41990"/>
                    <a:pt x="42937" y="42287"/>
                  </a:cubicBezTo>
                  <a:cubicBezTo>
                    <a:pt x="42782" y="42347"/>
                    <a:pt x="42615" y="42382"/>
                    <a:pt x="42449" y="42430"/>
                  </a:cubicBezTo>
                  <a:cubicBezTo>
                    <a:pt x="42389" y="42347"/>
                    <a:pt x="42318" y="42263"/>
                    <a:pt x="42258" y="42144"/>
                  </a:cubicBezTo>
                  <a:cubicBezTo>
                    <a:pt x="42091" y="41906"/>
                    <a:pt x="42020" y="41644"/>
                    <a:pt x="41960" y="41359"/>
                  </a:cubicBezTo>
                  <a:cubicBezTo>
                    <a:pt x="41934" y="41208"/>
                    <a:pt x="41806" y="41139"/>
                    <a:pt x="41674" y="41139"/>
                  </a:cubicBezTo>
                  <a:cubicBezTo>
                    <a:pt x="41503" y="41139"/>
                    <a:pt x="41326" y="41253"/>
                    <a:pt x="41353" y="41454"/>
                  </a:cubicBezTo>
                  <a:cubicBezTo>
                    <a:pt x="41389" y="41751"/>
                    <a:pt x="41508" y="42299"/>
                    <a:pt x="41746" y="42644"/>
                  </a:cubicBezTo>
                  <a:cubicBezTo>
                    <a:pt x="41568" y="42704"/>
                    <a:pt x="41389" y="42740"/>
                    <a:pt x="41210" y="42799"/>
                  </a:cubicBezTo>
                  <a:lnTo>
                    <a:pt x="41198" y="42799"/>
                  </a:lnTo>
                  <a:cubicBezTo>
                    <a:pt x="41175" y="42644"/>
                    <a:pt x="41079" y="42478"/>
                    <a:pt x="41008" y="42299"/>
                  </a:cubicBezTo>
                  <a:cubicBezTo>
                    <a:pt x="40877" y="41954"/>
                    <a:pt x="40722" y="41609"/>
                    <a:pt x="40591" y="41275"/>
                  </a:cubicBezTo>
                  <a:cubicBezTo>
                    <a:pt x="41210" y="41180"/>
                    <a:pt x="41841" y="41097"/>
                    <a:pt x="42461" y="40989"/>
                  </a:cubicBezTo>
                  <a:close/>
                  <a:moveTo>
                    <a:pt x="38293" y="42966"/>
                  </a:moveTo>
                  <a:lnTo>
                    <a:pt x="38293" y="42966"/>
                  </a:lnTo>
                  <a:cubicBezTo>
                    <a:pt x="38299" y="42972"/>
                    <a:pt x="38299" y="42975"/>
                    <a:pt x="38298" y="42975"/>
                  </a:cubicBezTo>
                  <a:cubicBezTo>
                    <a:pt x="38296" y="42975"/>
                    <a:pt x="38293" y="42972"/>
                    <a:pt x="38293" y="42966"/>
                  </a:cubicBezTo>
                  <a:close/>
                  <a:moveTo>
                    <a:pt x="39996" y="41347"/>
                  </a:moveTo>
                  <a:lnTo>
                    <a:pt x="39996" y="41394"/>
                  </a:lnTo>
                  <a:cubicBezTo>
                    <a:pt x="40127" y="41763"/>
                    <a:pt x="40258" y="42144"/>
                    <a:pt x="40401" y="42513"/>
                  </a:cubicBezTo>
                  <a:cubicBezTo>
                    <a:pt x="40436" y="42668"/>
                    <a:pt x="40484" y="42811"/>
                    <a:pt x="40556" y="42954"/>
                  </a:cubicBezTo>
                  <a:cubicBezTo>
                    <a:pt x="40341" y="43013"/>
                    <a:pt x="40127" y="43073"/>
                    <a:pt x="39901" y="43109"/>
                  </a:cubicBezTo>
                  <a:cubicBezTo>
                    <a:pt x="40020" y="42954"/>
                    <a:pt x="39913" y="42680"/>
                    <a:pt x="39794" y="42502"/>
                  </a:cubicBezTo>
                  <a:cubicBezTo>
                    <a:pt x="39567" y="42168"/>
                    <a:pt x="39413" y="41799"/>
                    <a:pt x="39305" y="41406"/>
                  </a:cubicBezTo>
                  <a:cubicBezTo>
                    <a:pt x="39532" y="41406"/>
                    <a:pt x="39758" y="41370"/>
                    <a:pt x="39996" y="41347"/>
                  </a:cubicBezTo>
                  <a:close/>
                  <a:moveTo>
                    <a:pt x="54164" y="42835"/>
                  </a:moveTo>
                  <a:lnTo>
                    <a:pt x="54164" y="42835"/>
                  </a:lnTo>
                  <a:cubicBezTo>
                    <a:pt x="54129" y="42918"/>
                    <a:pt x="54129" y="43013"/>
                    <a:pt x="54224" y="43061"/>
                  </a:cubicBezTo>
                  <a:lnTo>
                    <a:pt x="54355" y="43144"/>
                  </a:lnTo>
                  <a:lnTo>
                    <a:pt x="53950" y="42918"/>
                  </a:lnTo>
                  <a:cubicBezTo>
                    <a:pt x="54033" y="42894"/>
                    <a:pt x="54093" y="42859"/>
                    <a:pt x="54164" y="42835"/>
                  </a:cubicBezTo>
                  <a:close/>
                  <a:moveTo>
                    <a:pt x="38686" y="41513"/>
                  </a:moveTo>
                  <a:cubicBezTo>
                    <a:pt x="38722" y="41882"/>
                    <a:pt x="38829" y="42251"/>
                    <a:pt x="38984" y="42597"/>
                  </a:cubicBezTo>
                  <a:cubicBezTo>
                    <a:pt x="39091" y="42811"/>
                    <a:pt x="39234" y="43144"/>
                    <a:pt x="39472" y="43228"/>
                  </a:cubicBezTo>
                  <a:cubicBezTo>
                    <a:pt x="39186" y="43311"/>
                    <a:pt x="38901" y="43383"/>
                    <a:pt x="38627" y="43442"/>
                  </a:cubicBezTo>
                  <a:cubicBezTo>
                    <a:pt x="38651" y="43383"/>
                    <a:pt x="38686" y="43323"/>
                    <a:pt x="38686" y="43228"/>
                  </a:cubicBezTo>
                  <a:cubicBezTo>
                    <a:pt x="38686" y="43109"/>
                    <a:pt x="38603" y="43013"/>
                    <a:pt x="38520" y="42966"/>
                  </a:cubicBezTo>
                  <a:lnTo>
                    <a:pt x="38508" y="42954"/>
                  </a:lnTo>
                  <a:cubicBezTo>
                    <a:pt x="38460" y="42930"/>
                    <a:pt x="38436" y="42894"/>
                    <a:pt x="38436" y="42811"/>
                  </a:cubicBezTo>
                  <a:cubicBezTo>
                    <a:pt x="38341" y="42668"/>
                    <a:pt x="38281" y="42502"/>
                    <a:pt x="38210" y="42335"/>
                  </a:cubicBezTo>
                  <a:cubicBezTo>
                    <a:pt x="38091" y="42085"/>
                    <a:pt x="37972" y="41835"/>
                    <a:pt x="37841" y="41585"/>
                  </a:cubicBezTo>
                  <a:cubicBezTo>
                    <a:pt x="38115" y="41585"/>
                    <a:pt x="38400" y="41549"/>
                    <a:pt x="38686" y="41513"/>
                  </a:cubicBezTo>
                  <a:close/>
                  <a:moveTo>
                    <a:pt x="37150" y="41692"/>
                  </a:moveTo>
                  <a:cubicBezTo>
                    <a:pt x="37269" y="42013"/>
                    <a:pt x="37388" y="42323"/>
                    <a:pt x="37508" y="42656"/>
                  </a:cubicBezTo>
                  <a:cubicBezTo>
                    <a:pt x="37603" y="42906"/>
                    <a:pt x="37662" y="43252"/>
                    <a:pt x="37841" y="43454"/>
                  </a:cubicBezTo>
                  <a:cubicBezTo>
                    <a:pt x="37900" y="43514"/>
                    <a:pt x="37972" y="43561"/>
                    <a:pt x="38055" y="43597"/>
                  </a:cubicBezTo>
                  <a:cubicBezTo>
                    <a:pt x="37865" y="43633"/>
                    <a:pt x="37686" y="43680"/>
                    <a:pt x="37496" y="43728"/>
                  </a:cubicBezTo>
                  <a:cubicBezTo>
                    <a:pt x="37579" y="43514"/>
                    <a:pt x="37519" y="43275"/>
                    <a:pt x="37257" y="43240"/>
                  </a:cubicBezTo>
                  <a:cubicBezTo>
                    <a:pt x="37150" y="43025"/>
                    <a:pt x="37103" y="42716"/>
                    <a:pt x="37043" y="42537"/>
                  </a:cubicBezTo>
                  <a:cubicBezTo>
                    <a:pt x="36960" y="42263"/>
                    <a:pt x="36865" y="42001"/>
                    <a:pt x="36781" y="41716"/>
                  </a:cubicBezTo>
                  <a:cubicBezTo>
                    <a:pt x="36900" y="41716"/>
                    <a:pt x="37031" y="41704"/>
                    <a:pt x="37150" y="41692"/>
                  </a:cubicBezTo>
                  <a:close/>
                  <a:moveTo>
                    <a:pt x="54251" y="40194"/>
                  </a:moveTo>
                  <a:cubicBezTo>
                    <a:pt x="54540" y="40194"/>
                    <a:pt x="54758" y="40253"/>
                    <a:pt x="54867" y="40394"/>
                  </a:cubicBezTo>
                  <a:cubicBezTo>
                    <a:pt x="54819" y="40525"/>
                    <a:pt x="54795" y="40680"/>
                    <a:pt x="54783" y="40835"/>
                  </a:cubicBezTo>
                  <a:cubicBezTo>
                    <a:pt x="54760" y="41097"/>
                    <a:pt x="54700" y="41394"/>
                    <a:pt x="54783" y="41632"/>
                  </a:cubicBezTo>
                  <a:cubicBezTo>
                    <a:pt x="54795" y="41668"/>
                    <a:pt x="54831" y="41716"/>
                    <a:pt x="54879" y="41728"/>
                  </a:cubicBezTo>
                  <a:cubicBezTo>
                    <a:pt x="54879" y="41763"/>
                    <a:pt x="54867" y="41775"/>
                    <a:pt x="54867" y="41811"/>
                  </a:cubicBezTo>
                  <a:lnTo>
                    <a:pt x="54867" y="41835"/>
                  </a:lnTo>
                  <a:cubicBezTo>
                    <a:pt x="54831" y="41847"/>
                    <a:pt x="54819" y="41882"/>
                    <a:pt x="54819" y="41906"/>
                  </a:cubicBezTo>
                  <a:cubicBezTo>
                    <a:pt x="53629" y="42263"/>
                    <a:pt x="52462" y="42621"/>
                    <a:pt x="51307" y="43002"/>
                  </a:cubicBezTo>
                  <a:cubicBezTo>
                    <a:pt x="51319" y="42966"/>
                    <a:pt x="51331" y="42942"/>
                    <a:pt x="51319" y="42894"/>
                  </a:cubicBezTo>
                  <a:cubicBezTo>
                    <a:pt x="51295" y="42740"/>
                    <a:pt x="51259" y="42621"/>
                    <a:pt x="51212" y="42478"/>
                  </a:cubicBezTo>
                  <a:cubicBezTo>
                    <a:pt x="51183" y="42388"/>
                    <a:pt x="51110" y="42349"/>
                    <a:pt x="51037" y="42349"/>
                  </a:cubicBezTo>
                  <a:cubicBezTo>
                    <a:pt x="50925" y="42349"/>
                    <a:pt x="50811" y="42441"/>
                    <a:pt x="50854" y="42585"/>
                  </a:cubicBezTo>
                  <a:cubicBezTo>
                    <a:pt x="50902" y="42740"/>
                    <a:pt x="50962" y="42859"/>
                    <a:pt x="51033" y="43013"/>
                  </a:cubicBezTo>
                  <a:cubicBezTo>
                    <a:pt x="51045" y="43037"/>
                    <a:pt x="51069" y="43037"/>
                    <a:pt x="51093" y="43061"/>
                  </a:cubicBezTo>
                  <a:cubicBezTo>
                    <a:pt x="50164" y="43359"/>
                    <a:pt x="49223" y="43668"/>
                    <a:pt x="48283" y="43978"/>
                  </a:cubicBezTo>
                  <a:cubicBezTo>
                    <a:pt x="48199" y="43716"/>
                    <a:pt x="48045" y="43454"/>
                    <a:pt x="47937" y="43192"/>
                  </a:cubicBezTo>
                  <a:cubicBezTo>
                    <a:pt x="47830" y="42894"/>
                    <a:pt x="47747" y="42597"/>
                    <a:pt x="47675" y="42299"/>
                  </a:cubicBezTo>
                  <a:lnTo>
                    <a:pt x="49188" y="41811"/>
                  </a:lnTo>
                  <a:cubicBezTo>
                    <a:pt x="49584" y="41672"/>
                    <a:pt x="52808" y="40194"/>
                    <a:pt x="54251" y="40194"/>
                  </a:cubicBezTo>
                  <a:close/>
                  <a:moveTo>
                    <a:pt x="36031" y="41811"/>
                  </a:moveTo>
                  <a:cubicBezTo>
                    <a:pt x="36138" y="42216"/>
                    <a:pt x="36257" y="42621"/>
                    <a:pt x="36365" y="43037"/>
                  </a:cubicBezTo>
                  <a:cubicBezTo>
                    <a:pt x="36436" y="43323"/>
                    <a:pt x="36484" y="43740"/>
                    <a:pt x="36734" y="43930"/>
                  </a:cubicBezTo>
                  <a:cubicBezTo>
                    <a:pt x="36543" y="43978"/>
                    <a:pt x="36353" y="44037"/>
                    <a:pt x="36138" y="44085"/>
                  </a:cubicBezTo>
                  <a:cubicBezTo>
                    <a:pt x="36150" y="44061"/>
                    <a:pt x="36186" y="44049"/>
                    <a:pt x="36198" y="44026"/>
                  </a:cubicBezTo>
                  <a:cubicBezTo>
                    <a:pt x="36412" y="43728"/>
                    <a:pt x="36210" y="43406"/>
                    <a:pt x="36114" y="43097"/>
                  </a:cubicBezTo>
                  <a:lnTo>
                    <a:pt x="35757" y="42025"/>
                  </a:lnTo>
                  <a:cubicBezTo>
                    <a:pt x="35722" y="41942"/>
                    <a:pt x="35662" y="41882"/>
                    <a:pt x="35603" y="41835"/>
                  </a:cubicBezTo>
                  <a:cubicBezTo>
                    <a:pt x="35757" y="41835"/>
                    <a:pt x="35888" y="41823"/>
                    <a:pt x="36031" y="41811"/>
                  </a:cubicBezTo>
                  <a:close/>
                  <a:moveTo>
                    <a:pt x="35222" y="41882"/>
                  </a:moveTo>
                  <a:lnTo>
                    <a:pt x="35222" y="41882"/>
                  </a:lnTo>
                  <a:cubicBezTo>
                    <a:pt x="35126" y="41954"/>
                    <a:pt x="35079" y="42061"/>
                    <a:pt x="35114" y="42204"/>
                  </a:cubicBezTo>
                  <a:cubicBezTo>
                    <a:pt x="35198" y="42561"/>
                    <a:pt x="35305" y="42942"/>
                    <a:pt x="35400" y="43299"/>
                  </a:cubicBezTo>
                  <a:cubicBezTo>
                    <a:pt x="35472" y="43609"/>
                    <a:pt x="35483" y="43978"/>
                    <a:pt x="35817" y="44109"/>
                  </a:cubicBezTo>
                  <a:cubicBezTo>
                    <a:pt x="35841" y="44133"/>
                    <a:pt x="35876" y="44133"/>
                    <a:pt x="35900" y="44145"/>
                  </a:cubicBezTo>
                  <a:cubicBezTo>
                    <a:pt x="35769" y="44168"/>
                    <a:pt x="35626" y="44216"/>
                    <a:pt x="35495" y="44252"/>
                  </a:cubicBezTo>
                  <a:cubicBezTo>
                    <a:pt x="35579" y="43918"/>
                    <a:pt x="35352" y="43597"/>
                    <a:pt x="35222" y="43275"/>
                  </a:cubicBezTo>
                  <a:cubicBezTo>
                    <a:pt x="35031" y="42871"/>
                    <a:pt x="34876" y="42478"/>
                    <a:pt x="34698" y="42073"/>
                  </a:cubicBezTo>
                  <a:cubicBezTo>
                    <a:pt x="34662" y="42013"/>
                    <a:pt x="34626" y="41966"/>
                    <a:pt x="34579" y="41942"/>
                  </a:cubicBezTo>
                  <a:cubicBezTo>
                    <a:pt x="34781" y="41918"/>
                    <a:pt x="35007" y="41894"/>
                    <a:pt x="35222" y="41882"/>
                  </a:cubicBezTo>
                  <a:close/>
                  <a:moveTo>
                    <a:pt x="47342" y="42406"/>
                  </a:moveTo>
                  <a:cubicBezTo>
                    <a:pt x="47402" y="42728"/>
                    <a:pt x="47485" y="43061"/>
                    <a:pt x="47580" y="43371"/>
                  </a:cubicBezTo>
                  <a:cubicBezTo>
                    <a:pt x="47664" y="43609"/>
                    <a:pt x="47735" y="43895"/>
                    <a:pt x="47866" y="44109"/>
                  </a:cubicBezTo>
                  <a:cubicBezTo>
                    <a:pt x="47735" y="44168"/>
                    <a:pt x="47580" y="44228"/>
                    <a:pt x="47437" y="44276"/>
                  </a:cubicBezTo>
                  <a:cubicBezTo>
                    <a:pt x="47342" y="43692"/>
                    <a:pt x="47092" y="43097"/>
                    <a:pt x="46866" y="42549"/>
                  </a:cubicBezTo>
                  <a:cubicBezTo>
                    <a:pt x="47033" y="42502"/>
                    <a:pt x="47199" y="42466"/>
                    <a:pt x="47342" y="42406"/>
                  </a:cubicBezTo>
                  <a:close/>
                  <a:moveTo>
                    <a:pt x="54772" y="42597"/>
                  </a:moveTo>
                  <a:cubicBezTo>
                    <a:pt x="54724" y="42680"/>
                    <a:pt x="54724" y="42799"/>
                    <a:pt x="54843" y="42859"/>
                  </a:cubicBezTo>
                  <a:lnTo>
                    <a:pt x="55117" y="43002"/>
                  </a:lnTo>
                  <a:cubicBezTo>
                    <a:pt x="55145" y="43013"/>
                    <a:pt x="55175" y="43019"/>
                    <a:pt x="55205" y="43019"/>
                  </a:cubicBezTo>
                  <a:cubicBezTo>
                    <a:pt x="55266" y="43019"/>
                    <a:pt x="55327" y="42998"/>
                    <a:pt x="55367" y="42966"/>
                  </a:cubicBezTo>
                  <a:lnTo>
                    <a:pt x="55379" y="42978"/>
                  </a:lnTo>
                  <a:cubicBezTo>
                    <a:pt x="56153" y="43502"/>
                    <a:pt x="57224" y="43609"/>
                    <a:pt x="58141" y="43764"/>
                  </a:cubicBezTo>
                  <a:cubicBezTo>
                    <a:pt x="58439" y="43823"/>
                    <a:pt x="58748" y="43883"/>
                    <a:pt x="59070" y="43930"/>
                  </a:cubicBezTo>
                  <a:cubicBezTo>
                    <a:pt x="59010" y="44002"/>
                    <a:pt x="58998" y="44109"/>
                    <a:pt x="59046" y="44192"/>
                  </a:cubicBezTo>
                  <a:lnTo>
                    <a:pt x="59058" y="44204"/>
                  </a:lnTo>
                  <a:cubicBezTo>
                    <a:pt x="58986" y="44168"/>
                    <a:pt x="58879" y="44145"/>
                    <a:pt x="58879" y="44145"/>
                  </a:cubicBezTo>
                  <a:cubicBezTo>
                    <a:pt x="58849" y="44134"/>
                    <a:pt x="58820" y="44130"/>
                    <a:pt x="58794" y="44130"/>
                  </a:cubicBezTo>
                  <a:cubicBezTo>
                    <a:pt x="58631" y="44130"/>
                    <a:pt x="58541" y="44301"/>
                    <a:pt x="58582" y="44454"/>
                  </a:cubicBezTo>
                  <a:lnTo>
                    <a:pt x="58510" y="44454"/>
                  </a:lnTo>
                  <a:cubicBezTo>
                    <a:pt x="58474" y="44442"/>
                    <a:pt x="58451" y="44407"/>
                    <a:pt x="58415" y="44395"/>
                  </a:cubicBezTo>
                  <a:cubicBezTo>
                    <a:pt x="58343" y="44347"/>
                    <a:pt x="58272" y="44323"/>
                    <a:pt x="58177" y="44276"/>
                  </a:cubicBezTo>
                  <a:cubicBezTo>
                    <a:pt x="58034" y="44204"/>
                    <a:pt x="57867" y="44109"/>
                    <a:pt x="57724" y="44037"/>
                  </a:cubicBezTo>
                  <a:cubicBezTo>
                    <a:pt x="57708" y="44029"/>
                    <a:pt x="57691" y="44025"/>
                    <a:pt x="57676" y="44025"/>
                  </a:cubicBezTo>
                  <a:cubicBezTo>
                    <a:pt x="57580" y="44025"/>
                    <a:pt x="57515" y="44165"/>
                    <a:pt x="57617" y="44216"/>
                  </a:cubicBezTo>
                  <a:cubicBezTo>
                    <a:pt x="57748" y="44287"/>
                    <a:pt x="57879" y="44371"/>
                    <a:pt x="57998" y="44442"/>
                  </a:cubicBezTo>
                  <a:cubicBezTo>
                    <a:pt x="57879" y="44442"/>
                    <a:pt x="57748" y="44442"/>
                    <a:pt x="57629" y="44454"/>
                  </a:cubicBezTo>
                  <a:cubicBezTo>
                    <a:pt x="57224" y="44252"/>
                    <a:pt x="56796" y="44073"/>
                    <a:pt x="56379" y="43871"/>
                  </a:cubicBezTo>
                  <a:cubicBezTo>
                    <a:pt x="55688" y="43549"/>
                    <a:pt x="55034" y="43180"/>
                    <a:pt x="54379" y="42775"/>
                  </a:cubicBezTo>
                  <a:cubicBezTo>
                    <a:pt x="54367" y="42775"/>
                    <a:pt x="54367" y="42775"/>
                    <a:pt x="54355" y="42763"/>
                  </a:cubicBezTo>
                  <a:cubicBezTo>
                    <a:pt x="54486" y="42704"/>
                    <a:pt x="54617" y="42656"/>
                    <a:pt x="54772" y="42597"/>
                  </a:cubicBezTo>
                  <a:close/>
                  <a:moveTo>
                    <a:pt x="56610" y="44517"/>
                  </a:moveTo>
                  <a:cubicBezTo>
                    <a:pt x="56611" y="44517"/>
                    <a:pt x="56611" y="44520"/>
                    <a:pt x="56605" y="44526"/>
                  </a:cubicBezTo>
                  <a:cubicBezTo>
                    <a:pt x="56605" y="44520"/>
                    <a:pt x="56608" y="44517"/>
                    <a:pt x="56610" y="44517"/>
                  </a:cubicBezTo>
                  <a:close/>
                  <a:moveTo>
                    <a:pt x="34233" y="41990"/>
                  </a:moveTo>
                  <a:lnTo>
                    <a:pt x="34233" y="41990"/>
                  </a:lnTo>
                  <a:cubicBezTo>
                    <a:pt x="34114" y="42061"/>
                    <a:pt x="34043" y="42192"/>
                    <a:pt x="34090" y="42347"/>
                  </a:cubicBezTo>
                  <a:cubicBezTo>
                    <a:pt x="34221" y="42763"/>
                    <a:pt x="34364" y="43180"/>
                    <a:pt x="34507" y="43597"/>
                  </a:cubicBezTo>
                  <a:cubicBezTo>
                    <a:pt x="34602" y="43895"/>
                    <a:pt x="34662" y="44228"/>
                    <a:pt x="34888" y="44442"/>
                  </a:cubicBezTo>
                  <a:cubicBezTo>
                    <a:pt x="34769" y="44466"/>
                    <a:pt x="34650" y="44514"/>
                    <a:pt x="34531" y="44549"/>
                  </a:cubicBezTo>
                  <a:cubicBezTo>
                    <a:pt x="34519" y="44514"/>
                    <a:pt x="34519" y="44466"/>
                    <a:pt x="34483" y="44430"/>
                  </a:cubicBezTo>
                  <a:cubicBezTo>
                    <a:pt x="34448" y="44287"/>
                    <a:pt x="34412" y="44156"/>
                    <a:pt x="34364" y="44026"/>
                  </a:cubicBezTo>
                  <a:cubicBezTo>
                    <a:pt x="34305" y="43835"/>
                    <a:pt x="34245" y="43621"/>
                    <a:pt x="34209" y="43430"/>
                  </a:cubicBezTo>
                  <a:cubicBezTo>
                    <a:pt x="34067" y="42966"/>
                    <a:pt x="33936" y="42490"/>
                    <a:pt x="33805" y="42025"/>
                  </a:cubicBezTo>
                  <a:cubicBezTo>
                    <a:pt x="33948" y="42013"/>
                    <a:pt x="34090" y="42001"/>
                    <a:pt x="34233" y="41990"/>
                  </a:cubicBezTo>
                  <a:close/>
                  <a:moveTo>
                    <a:pt x="53605" y="43073"/>
                  </a:moveTo>
                  <a:cubicBezTo>
                    <a:pt x="53629" y="43109"/>
                    <a:pt x="53640" y="43144"/>
                    <a:pt x="53688" y="43180"/>
                  </a:cubicBezTo>
                  <a:cubicBezTo>
                    <a:pt x="54141" y="43490"/>
                    <a:pt x="54605" y="43799"/>
                    <a:pt x="55081" y="44097"/>
                  </a:cubicBezTo>
                  <a:cubicBezTo>
                    <a:pt x="55343" y="44264"/>
                    <a:pt x="55569" y="44442"/>
                    <a:pt x="55843" y="44585"/>
                  </a:cubicBezTo>
                  <a:cubicBezTo>
                    <a:pt x="55724" y="44609"/>
                    <a:pt x="55617" y="44621"/>
                    <a:pt x="55498" y="44633"/>
                  </a:cubicBezTo>
                  <a:cubicBezTo>
                    <a:pt x="55545" y="44561"/>
                    <a:pt x="55545" y="44442"/>
                    <a:pt x="55462" y="44383"/>
                  </a:cubicBezTo>
                  <a:cubicBezTo>
                    <a:pt x="54783" y="43918"/>
                    <a:pt x="54010" y="43561"/>
                    <a:pt x="53271" y="43204"/>
                  </a:cubicBezTo>
                  <a:cubicBezTo>
                    <a:pt x="53390" y="43156"/>
                    <a:pt x="53486" y="43109"/>
                    <a:pt x="53605" y="43073"/>
                  </a:cubicBezTo>
                  <a:close/>
                  <a:moveTo>
                    <a:pt x="52902" y="43359"/>
                  </a:moveTo>
                  <a:cubicBezTo>
                    <a:pt x="53676" y="43811"/>
                    <a:pt x="54450" y="44311"/>
                    <a:pt x="55284" y="44668"/>
                  </a:cubicBezTo>
                  <a:lnTo>
                    <a:pt x="54926" y="44704"/>
                  </a:lnTo>
                  <a:cubicBezTo>
                    <a:pt x="54236" y="44192"/>
                    <a:pt x="53402" y="43835"/>
                    <a:pt x="52605" y="43478"/>
                  </a:cubicBezTo>
                  <a:cubicBezTo>
                    <a:pt x="52700" y="43430"/>
                    <a:pt x="52795" y="43394"/>
                    <a:pt x="52902" y="43359"/>
                  </a:cubicBezTo>
                  <a:close/>
                  <a:moveTo>
                    <a:pt x="33162" y="42073"/>
                  </a:moveTo>
                  <a:lnTo>
                    <a:pt x="33162" y="42192"/>
                  </a:lnTo>
                  <a:lnTo>
                    <a:pt x="33650" y="44109"/>
                  </a:lnTo>
                  <a:cubicBezTo>
                    <a:pt x="33709" y="44323"/>
                    <a:pt x="33745" y="44561"/>
                    <a:pt x="33817" y="44764"/>
                  </a:cubicBezTo>
                  <a:cubicBezTo>
                    <a:pt x="33745" y="44799"/>
                    <a:pt x="33638" y="44823"/>
                    <a:pt x="33531" y="44859"/>
                  </a:cubicBezTo>
                  <a:cubicBezTo>
                    <a:pt x="33495" y="44490"/>
                    <a:pt x="33352" y="44109"/>
                    <a:pt x="33245" y="43752"/>
                  </a:cubicBezTo>
                  <a:cubicBezTo>
                    <a:pt x="33090" y="43240"/>
                    <a:pt x="32936" y="42704"/>
                    <a:pt x="32769" y="42180"/>
                  </a:cubicBezTo>
                  <a:cubicBezTo>
                    <a:pt x="32757" y="42144"/>
                    <a:pt x="32745" y="42132"/>
                    <a:pt x="32733" y="42109"/>
                  </a:cubicBezTo>
                  <a:cubicBezTo>
                    <a:pt x="32876" y="42085"/>
                    <a:pt x="33031" y="42073"/>
                    <a:pt x="33162" y="42073"/>
                  </a:cubicBezTo>
                  <a:close/>
                  <a:moveTo>
                    <a:pt x="52045" y="43692"/>
                  </a:moveTo>
                  <a:cubicBezTo>
                    <a:pt x="52712" y="44085"/>
                    <a:pt x="53402" y="44514"/>
                    <a:pt x="54117" y="44823"/>
                  </a:cubicBezTo>
                  <a:cubicBezTo>
                    <a:pt x="53950" y="44859"/>
                    <a:pt x="53807" y="44883"/>
                    <a:pt x="53640" y="44918"/>
                  </a:cubicBezTo>
                  <a:cubicBezTo>
                    <a:pt x="52926" y="44561"/>
                    <a:pt x="52188" y="44252"/>
                    <a:pt x="51450" y="43930"/>
                  </a:cubicBezTo>
                  <a:cubicBezTo>
                    <a:pt x="51640" y="43859"/>
                    <a:pt x="51855" y="43787"/>
                    <a:pt x="52045" y="43692"/>
                  </a:cubicBezTo>
                  <a:close/>
                  <a:moveTo>
                    <a:pt x="46521" y="42656"/>
                  </a:moveTo>
                  <a:cubicBezTo>
                    <a:pt x="46675" y="43240"/>
                    <a:pt x="46818" y="43871"/>
                    <a:pt x="47104" y="44395"/>
                  </a:cubicBezTo>
                  <a:cubicBezTo>
                    <a:pt x="46925" y="44454"/>
                    <a:pt x="46782" y="44502"/>
                    <a:pt x="46628" y="44561"/>
                  </a:cubicBezTo>
                  <a:cubicBezTo>
                    <a:pt x="46568" y="44371"/>
                    <a:pt x="46485" y="44168"/>
                    <a:pt x="46425" y="43990"/>
                  </a:cubicBezTo>
                  <a:cubicBezTo>
                    <a:pt x="46306" y="43633"/>
                    <a:pt x="46151" y="43311"/>
                    <a:pt x="46009" y="42966"/>
                  </a:cubicBezTo>
                  <a:cubicBezTo>
                    <a:pt x="45984" y="42909"/>
                    <a:pt x="45941" y="42886"/>
                    <a:pt x="45895" y="42886"/>
                  </a:cubicBezTo>
                  <a:cubicBezTo>
                    <a:pt x="45806" y="42886"/>
                    <a:pt x="45707" y="42975"/>
                    <a:pt x="45723" y="43085"/>
                  </a:cubicBezTo>
                  <a:cubicBezTo>
                    <a:pt x="45806" y="43490"/>
                    <a:pt x="45901" y="43871"/>
                    <a:pt x="46020" y="44264"/>
                  </a:cubicBezTo>
                  <a:cubicBezTo>
                    <a:pt x="46068" y="44407"/>
                    <a:pt x="46092" y="44573"/>
                    <a:pt x="46140" y="44728"/>
                  </a:cubicBezTo>
                  <a:cubicBezTo>
                    <a:pt x="45890" y="44811"/>
                    <a:pt x="45628" y="44907"/>
                    <a:pt x="45389" y="44978"/>
                  </a:cubicBezTo>
                  <a:cubicBezTo>
                    <a:pt x="45294" y="44347"/>
                    <a:pt x="45008" y="43692"/>
                    <a:pt x="44770" y="43156"/>
                  </a:cubicBezTo>
                  <a:cubicBezTo>
                    <a:pt x="45366" y="43002"/>
                    <a:pt x="45949" y="42823"/>
                    <a:pt x="46521" y="42656"/>
                  </a:cubicBezTo>
                  <a:close/>
                  <a:moveTo>
                    <a:pt x="32586" y="45187"/>
                  </a:moveTo>
                  <a:cubicBezTo>
                    <a:pt x="32589" y="45187"/>
                    <a:pt x="32594" y="45188"/>
                    <a:pt x="32602" y="45192"/>
                  </a:cubicBezTo>
                  <a:cubicBezTo>
                    <a:pt x="32586" y="45192"/>
                    <a:pt x="32581" y="45187"/>
                    <a:pt x="32586" y="45187"/>
                  </a:cubicBezTo>
                  <a:close/>
                  <a:moveTo>
                    <a:pt x="32257" y="42323"/>
                  </a:moveTo>
                  <a:lnTo>
                    <a:pt x="32257" y="42359"/>
                  </a:lnTo>
                  <a:cubicBezTo>
                    <a:pt x="32388" y="42894"/>
                    <a:pt x="32507" y="43430"/>
                    <a:pt x="32638" y="43966"/>
                  </a:cubicBezTo>
                  <a:cubicBezTo>
                    <a:pt x="32733" y="44335"/>
                    <a:pt x="32793" y="44752"/>
                    <a:pt x="32971" y="45097"/>
                  </a:cubicBezTo>
                  <a:cubicBezTo>
                    <a:pt x="32840" y="45109"/>
                    <a:pt x="32721" y="45157"/>
                    <a:pt x="32602" y="45192"/>
                  </a:cubicBezTo>
                  <a:cubicBezTo>
                    <a:pt x="32578" y="45180"/>
                    <a:pt x="32566" y="45169"/>
                    <a:pt x="32555" y="45169"/>
                  </a:cubicBezTo>
                  <a:cubicBezTo>
                    <a:pt x="32543" y="45157"/>
                    <a:pt x="32507" y="45157"/>
                    <a:pt x="32495" y="45157"/>
                  </a:cubicBezTo>
                  <a:cubicBezTo>
                    <a:pt x="32495" y="45109"/>
                    <a:pt x="32483" y="45061"/>
                    <a:pt x="32447" y="45002"/>
                  </a:cubicBezTo>
                  <a:lnTo>
                    <a:pt x="32400" y="44823"/>
                  </a:lnTo>
                  <a:cubicBezTo>
                    <a:pt x="32364" y="44597"/>
                    <a:pt x="32316" y="44395"/>
                    <a:pt x="32281" y="44168"/>
                  </a:cubicBezTo>
                  <a:cubicBezTo>
                    <a:pt x="32209" y="43728"/>
                    <a:pt x="32138" y="43264"/>
                    <a:pt x="32090" y="42799"/>
                  </a:cubicBezTo>
                  <a:cubicBezTo>
                    <a:pt x="32090" y="42740"/>
                    <a:pt x="32043" y="42716"/>
                    <a:pt x="32007" y="42692"/>
                  </a:cubicBezTo>
                  <a:cubicBezTo>
                    <a:pt x="32150" y="42621"/>
                    <a:pt x="32245" y="42478"/>
                    <a:pt x="32245" y="42323"/>
                  </a:cubicBezTo>
                  <a:close/>
                  <a:moveTo>
                    <a:pt x="1348" y="45109"/>
                  </a:moveTo>
                  <a:cubicBezTo>
                    <a:pt x="1360" y="45109"/>
                    <a:pt x="1384" y="45109"/>
                    <a:pt x="1408" y="45121"/>
                  </a:cubicBezTo>
                  <a:cubicBezTo>
                    <a:pt x="1324" y="45157"/>
                    <a:pt x="1265" y="45192"/>
                    <a:pt x="1193" y="45228"/>
                  </a:cubicBezTo>
                  <a:cubicBezTo>
                    <a:pt x="1205" y="45180"/>
                    <a:pt x="1241" y="45157"/>
                    <a:pt x="1313" y="45121"/>
                  </a:cubicBezTo>
                  <a:cubicBezTo>
                    <a:pt x="1324" y="45121"/>
                    <a:pt x="1324" y="45109"/>
                    <a:pt x="1348" y="45109"/>
                  </a:cubicBezTo>
                  <a:close/>
                  <a:moveTo>
                    <a:pt x="8313" y="41823"/>
                  </a:moveTo>
                  <a:cubicBezTo>
                    <a:pt x="13546" y="42364"/>
                    <a:pt x="18920" y="42432"/>
                    <a:pt x="24234" y="42432"/>
                  </a:cubicBezTo>
                  <a:cubicBezTo>
                    <a:pt x="24881" y="42432"/>
                    <a:pt x="25528" y="42431"/>
                    <a:pt x="26173" y="42430"/>
                  </a:cubicBezTo>
                  <a:cubicBezTo>
                    <a:pt x="27911" y="42549"/>
                    <a:pt x="29649" y="42656"/>
                    <a:pt x="31364" y="42716"/>
                  </a:cubicBezTo>
                  <a:cubicBezTo>
                    <a:pt x="31328" y="42990"/>
                    <a:pt x="31328" y="43264"/>
                    <a:pt x="31316" y="43549"/>
                  </a:cubicBezTo>
                  <a:cubicBezTo>
                    <a:pt x="31316" y="43787"/>
                    <a:pt x="31292" y="44026"/>
                    <a:pt x="31316" y="44264"/>
                  </a:cubicBezTo>
                  <a:lnTo>
                    <a:pt x="31316" y="44347"/>
                  </a:lnTo>
                  <a:cubicBezTo>
                    <a:pt x="31388" y="44633"/>
                    <a:pt x="31435" y="44930"/>
                    <a:pt x="31435" y="45228"/>
                  </a:cubicBezTo>
                  <a:lnTo>
                    <a:pt x="31435" y="45335"/>
                  </a:lnTo>
                  <a:cubicBezTo>
                    <a:pt x="31352" y="45228"/>
                    <a:pt x="31257" y="45204"/>
                    <a:pt x="31138" y="45169"/>
                  </a:cubicBezTo>
                  <a:cubicBezTo>
                    <a:pt x="31078" y="45109"/>
                    <a:pt x="30995" y="45061"/>
                    <a:pt x="30888" y="45061"/>
                  </a:cubicBezTo>
                  <a:cubicBezTo>
                    <a:pt x="22696" y="44430"/>
                    <a:pt x="14409" y="44145"/>
                    <a:pt x="6206" y="43668"/>
                  </a:cubicBezTo>
                  <a:cubicBezTo>
                    <a:pt x="6266" y="43633"/>
                    <a:pt x="6313" y="43597"/>
                    <a:pt x="6349" y="43537"/>
                  </a:cubicBezTo>
                  <a:cubicBezTo>
                    <a:pt x="6385" y="43394"/>
                    <a:pt x="6385" y="43264"/>
                    <a:pt x="6373" y="43133"/>
                  </a:cubicBezTo>
                  <a:cubicBezTo>
                    <a:pt x="6432" y="43073"/>
                    <a:pt x="6492" y="43013"/>
                    <a:pt x="6551" y="42942"/>
                  </a:cubicBezTo>
                  <a:cubicBezTo>
                    <a:pt x="6679" y="42804"/>
                    <a:pt x="6563" y="42618"/>
                    <a:pt x="6411" y="42618"/>
                  </a:cubicBezTo>
                  <a:cubicBezTo>
                    <a:pt x="6380" y="42618"/>
                    <a:pt x="6346" y="42626"/>
                    <a:pt x="6313" y="42644"/>
                  </a:cubicBezTo>
                  <a:cubicBezTo>
                    <a:pt x="6289" y="42656"/>
                    <a:pt x="6254" y="42668"/>
                    <a:pt x="6206" y="42680"/>
                  </a:cubicBezTo>
                  <a:cubicBezTo>
                    <a:pt x="6182" y="42609"/>
                    <a:pt x="6135" y="42537"/>
                    <a:pt x="6111" y="42466"/>
                  </a:cubicBezTo>
                  <a:cubicBezTo>
                    <a:pt x="6051" y="42323"/>
                    <a:pt x="6004" y="42204"/>
                    <a:pt x="5944" y="42073"/>
                  </a:cubicBezTo>
                  <a:cubicBezTo>
                    <a:pt x="6730" y="41966"/>
                    <a:pt x="7516" y="41882"/>
                    <a:pt x="8313" y="41823"/>
                  </a:cubicBezTo>
                  <a:close/>
                  <a:moveTo>
                    <a:pt x="32019" y="44407"/>
                  </a:moveTo>
                  <a:cubicBezTo>
                    <a:pt x="32043" y="44692"/>
                    <a:pt x="32054" y="45085"/>
                    <a:pt x="32209" y="45347"/>
                  </a:cubicBezTo>
                  <a:cubicBezTo>
                    <a:pt x="32126" y="45383"/>
                    <a:pt x="32043" y="45419"/>
                    <a:pt x="31959" y="45454"/>
                  </a:cubicBezTo>
                  <a:cubicBezTo>
                    <a:pt x="31983" y="45228"/>
                    <a:pt x="31947" y="44966"/>
                    <a:pt x="31900" y="44728"/>
                  </a:cubicBezTo>
                  <a:cubicBezTo>
                    <a:pt x="31959" y="44621"/>
                    <a:pt x="32007" y="44514"/>
                    <a:pt x="32019" y="44407"/>
                  </a:cubicBezTo>
                  <a:close/>
                  <a:moveTo>
                    <a:pt x="9706" y="46538"/>
                  </a:moveTo>
                  <a:lnTo>
                    <a:pt x="9706" y="46538"/>
                  </a:lnTo>
                  <a:cubicBezTo>
                    <a:pt x="11028" y="46585"/>
                    <a:pt x="12362" y="46645"/>
                    <a:pt x="13683" y="46716"/>
                  </a:cubicBezTo>
                  <a:cubicBezTo>
                    <a:pt x="14814" y="46776"/>
                    <a:pt x="15945" y="46883"/>
                    <a:pt x="17076" y="47014"/>
                  </a:cubicBezTo>
                  <a:cubicBezTo>
                    <a:pt x="16207" y="46954"/>
                    <a:pt x="15350" y="46907"/>
                    <a:pt x="14469" y="46895"/>
                  </a:cubicBezTo>
                  <a:cubicBezTo>
                    <a:pt x="12814" y="46847"/>
                    <a:pt x="11242" y="46728"/>
                    <a:pt x="9706" y="46538"/>
                  </a:cubicBezTo>
                  <a:close/>
                  <a:moveTo>
                    <a:pt x="6885" y="44133"/>
                  </a:moveTo>
                  <a:cubicBezTo>
                    <a:pt x="13087" y="45285"/>
                    <a:pt x="19709" y="46027"/>
                    <a:pt x="26127" y="46027"/>
                  </a:cubicBezTo>
                  <a:cubicBezTo>
                    <a:pt x="27730" y="46027"/>
                    <a:pt x="29320" y="45980"/>
                    <a:pt x="30888" y="45883"/>
                  </a:cubicBezTo>
                  <a:cubicBezTo>
                    <a:pt x="31054" y="45871"/>
                    <a:pt x="31150" y="45788"/>
                    <a:pt x="31209" y="45692"/>
                  </a:cubicBezTo>
                  <a:cubicBezTo>
                    <a:pt x="31245" y="45692"/>
                    <a:pt x="31257" y="45704"/>
                    <a:pt x="31292" y="45704"/>
                  </a:cubicBezTo>
                  <a:cubicBezTo>
                    <a:pt x="31376" y="45704"/>
                    <a:pt x="31435" y="45657"/>
                    <a:pt x="31471" y="45597"/>
                  </a:cubicBezTo>
                  <a:cubicBezTo>
                    <a:pt x="31471" y="45621"/>
                    <a:pt x="31471" y="45645"/>
                    <a:pt x="31483" y="45657"/>
                  </a:cubicBezTo>
                  <a:cubicBezTo>
                    <a:pt x="31412" y="45692"/>
                    <a:pt x="31352" y="45716"/>
                    <a:pt x="31269" y="45752"/>
                  </a:cubicBezTo>
                  <a:cubicBezTo>
                    <a:pt x="31076" y="45848"/>
                    <a:pt x="31181" y="46145"/>
                    <a:pt x="31368" y="46145"/>
                  </a:cubicBezTo>
                  <a:cubicBezTo>
                    <a:pt x="31390" y="46145"/>
                    <a:pt x="31412" y="46142"/>
                    <a:pt x="31435" y="46133"/>
                  </a:cubicBezTo>
                  <a:cubicBezTo>
                    <a:pt x="32816" y="45704"/>
                    <a:pt x="34257" y="45347"/>
                    <a:pt x="35722" y="45002"/>
                  </a:cubicBezTo>
                  <a:lnTo>
                    <a:pt x="35722" y="45002"/>
                  </a:lnTo>
                  <a:cubicBezTo>
                    <a:pt x="33686" y="45752"/>
                    <a:pt x="31673" y="46585"/>
                    <a:pt x="29721" y="47562"/>
                  </a:cubicBezTo>
                  <a:cubicBezTo>
                    <a:pt x="29733" y="47502"/>
                    <a:pt x="29768" y="47443"/>
                    <a:pt x="29780" y="47383"/>
                  </a:cubicBezTo>
                  <a:cubicBezTo>
                    <a:pt x="29836" y="47210"/>
                    <a:pt x="29682" y="47073"/>
                    <a:pt x="29530" y="47073"/>
                  </a:cubicBezTo>
                  <a:cubicBezTo>
                    <a:pt x="29453" y="47073"/>
                    <a:pt x="29376" y="47108"/>
                    <a:pt x="29328" y="47193"/>
                  </a:cubicBezTo>
                  <a:cubicBezTo>
                    <a:pt x="28875" y="47978"/>
                    <a:pt x="27852" y="48074"/>
                    <a:pt x="27066" y="48490"/>
                  </a:cubicBezTo>
                  <a:cubicBezTo>
                    <a:pt x="26994" y="48455"/>
                    <a:pt x="26947" y="48443"/>
                    <a:pt x="26887" y="48431"/>
                  </a:cubicBezTo>
                  <a:cubicBezTo>
                    <a:pt x="26863" y="48276"/>
                    <a:pt x="26768" y="48193"/>
                    <a:pt x="26649" y="48157"/>
                  </a:cubicBezTo>
                  <a:cubicBezTo>
                    <a:pt x="26613" y="48145"/>
                    <a:pt x="26589" y="48133"/>
                    <a:pt x="26554" y="48133"/>
                  </a:cubicBezTo>
                  <a:cubicBezTo>
                    <a:pt x="24708" y="47847"/>
                    <a:pt x="22851" y="47585"/>
                    <a:pt x="21005" y="47371"/>
                  </a:cubicBezTo>
                  <a:cubicBezTo>
                    <a:pt x="17103" y="46323"/>
                    <a:pt x="12897" y="46226"/>
                    <a:pt x="8788" y="46226"/>
                  </a:cubicBezTo>
                  <a:cubicBezTo>
                    <a:pt x="8371" y="46226"/>
                    <a:pt x="7954" y="46227"/>
                    <a:pt x="7539" y="46228"/>
                  </a:cubicBezTo>
                  <a:cubicBezTo>
                    <a:pt x="5992" y="45954"/>
                    <a:pt x="4444" y="45597"/>
                    <a:pt x="2872" y="45169"/>
                  </a:cubicBezTo>
                  <a:cubicBezTo>
                    <a:pt x="3218" y="45061"/>
                    <a:pt x="3575" y="44966"/>
                    <a:pt x="3932" y="44871"/>
                  </a:cubicBezTo>
                  <a:cubicBezTo>
                    <a:pt x="4861" y="44645"/>
                    <a:pt x="5849" y="44609"/>
                    <a:pt x="6730" y="44252"/>
                  </a:cubicBezTo>
                  <a:cubicBezTo>
                    <a:pt x="6789" y="44216"/>
                    <a:pt x="6849" y="44168"/>
                    <a:pt x="6885" y="44133"/>
                  </a:cubicBezTo>
                  <a:close/>
                  <a:moveTo>
                    <a:pt x="24292" y="48490"/>
                  </a:moveTo>
                  <a:lnTo>
                    <a:pt x="24292" y="48490"/>
                  </a:lnTo>
                  <a:cubicBezTo>
                    <a:pt x="24518" y="48526"/>
                    <a:pt x="24744" y="48574"/>
                    <a:pt x="24982" y="48609"/>
                  </a:cubicBezTo>
                  <a:cubicBezTo>
                    <a:pt x="24804" y="48609"/>
                    <a:pt x="24625" y="48574"/>
                    <a:pt x="24458" y="48562"/>
                  </a:cubicBezTo>
                  <a:cubicBezTo>
                    <a:pt x="24399" y="48526"/>
                    <a:pt x="24351" y="48514"/>
                    <a:pt x="24292" y="48490"/>
                  </a:cubicBezTo>
                  <a:close/>
                  <a:moveTo>
                    <a:pt x="2182" y="45359"/>
                  </a:moveTo>
                  <a:cubicBezTo>
                    <a:pt x="3277" y="45704"/>
                    <a:pt x="4372" y="45990"/>
                    <a:pt x="5480" y="46216"/>
                  </a:cubicBezTo>
                  <a:cubicBezTo>
                    <a:pt x="4825" y="46216"/>
                    <a:pt x="4182" y="46216"/>
                    <a:pt x="3551" y="46192"/>
                  </a:cubicBezTo>
                  <a:cubicBezTo>
                    <a:pt x="3491" y="46192"/>
                    <a:pt x="3491" y="46300"/>
                    <a:pt x="3551" y="46300"/>
                  </a:cubicBezTo>
                  <a:cubicBezTo>
                    <a:pt x="4527" y="46347"/>
                    <a:pt x="5527" y="46371"/>
                    <a:pt x="6504" y="46407"/>
                  </a:cubicBezTo>
                  <a:cubicBezTo>
                    <a:pt x="11719" y="47359"/>
                    <a:pt x="16981" y="47407"/>
                    <a:pt x="22268" y="48145"/>
                  </a:cubicBezTo>
                  <a:cubicBezTo>
                    <a:pt x="22660" y="48312"/>
                    <a:pt x="23375" y="48633"/>
                    <a:pt x="24042" y="49038"/>
                  </a:cubicBezTo>
                  <a:cubicBezTo>
                    <a:pt x="17100" y="47776"/>
                    <a:pt x="9992" y="48157"/>
                    <a:pt x="3098" y="46395"/>
                  </a:cubicBezTo>
                  <a:cubicBezTo>
                    <a:pt x="3051" y="46252"/>
                    <a:pt x="3015" y="46121"/>
                    <a:pt x="2967" y="46014"/>
                  </a:cubicBezTo>
                  <a:cubicBezTo>
                    <a:pt x="2908" y="45895"/>
                    <a:pt x="2789" y="45800"/>
                    <a:pt x="2658" y="45752"/>
                  </a:cubicBezTo>
                  <a:cubicBezTo>
                    <a:pt x="2617" y="45671"/>
                    <a:pt x="2542" y="45616"/>
                    <a:pt x="2448" y="45616"/>
                  </a:cubicBezTo>
                  <a:cubicBezTo>
                    <a:pt x="2431" y="45616"/>
                    <a:pt x="2414" y="45617"/>
                    <a:pt x="2396" y="45621"/>
                  </a:cubicBezTo>
                  <a:cubicBezTo>
                    <a:pt x="2216" y="45666"/>
                    <a:pt x="2015" y="45725"/>
                    <a:pt x="1825" y="45725"/>
                  </a:cubicBezTo>
                  <a:cubicBezTo>
                    <a:pt x="1764" y="45725"/>
                    <a:pt x="1704" y="45719"/>
                    <a:pt x="1646" y="45704"/>
                  </a:cubicBezTo>
                  <a:cubicBezTo>
                    <a:pt x="1598" y="45692"/>
                    <a:pt x="1539" y="45657"/>
                    <a:pt x="1467" y="45597"/>
                  </a:cubicBezTo>
                  <a:cubicBezTo>
                    <a:pt x="1705" y="45514"/>
                    <a:pt x="1944" y="45442"/>
                    <a:pt x="2182" y="45359"/>
                  </a:cubicBezTo>
                  <a:close/>
                  <a:moveTo>
                    <a:pt x="24601" y="49419"/>
                  </a:moveTo>
                  <a:cubicBezTo>
                    <a:pt x="24625" y="49443"/>
                    <a:pt x="24649" y="49455"/>
                    <a:pt x="24661" y="49467"/>
                  </a:cubicBezTo>
                  <a:cubicBezTo>
                    <a:pt x="24637" y="49467"/>
                    <a:pt x="24625" y="49467"/>
                    <a:pt x="24589" y="49455"/>
                  </a:cubicBezTo>
                  <a:cubicBezTo>
                    <a:pt x="24589" y="49443"/>
                    <a:pt x="24601" y="49443"/>
                    <a:pt x="24601" y="49419"/>
                  </a:cubicBezTo>
                  <a:close/>
                  <a:moveTo>
                    <a:pt x="27697" y="49729"/>
                  </a:moveTo>
                  <a:cubicBezTo>
                    <a:pt x="27697" y="49741"/>
                    <a:pt x="27709" y="49752"/>
                    <a:pt x="27709" y="49764"/>
                  </a:cubicBezTo>
                  <a:cubicBezTo>
                    <a:pt x="27697" y="49752"/>
                    <a:pt x="27685" y="49741"/>
                    <a:pt x="27673" y="49741"/>
                  </a:cubicBezTo>
                  <a:cubicBezTo>
                    <a:pt x="27673" y="49729"/>
                    <a:pt x="27685" y="49729"/>
                    <a:pt x="27697" y="49729"/>
                  </a:cubicBezTo>
                  <a:close/>
                  <a:moveTo>
                    <a:pt x="25542" y="49229"/>
                  </a:moveTo>
                  <a:cubicBezTo>
                    <a:pt x="25613" y="49229"/>
                    <a:pt x="25697" y="49252"/>
                    <a:pt x="25756" y="49252"/>
                  </a:cubicBezTo>
                  <a:cubicBezTo>
                    <a:pt x="26089" y="49467"/>
                    <a:pt x="26423" y="49681"/>
                    <a:pt x="26768" y="49907"/>
                  </a:cubicBezTo>
                  <a:cubicBezTo>
                    <a:pt x="26994" y="50062"/>
                    <a:pt x="27256" y="50229"/>
                    <a:pt x="27506" y="50360"/>
                  </a:cubicBezTo>
                  <a:cubicBezTo>
                    <a:pt x="27435" y="50336"/>
                    <a:pt x="27375" y="50324"/>
                    <a:pt x="27316" y="50288"/>
                  </a:cubicBezTo>
                  <a:cubicBezTo>
                    <a:pt x="26887" y="50110"/>
                    <a:pt x="26447" y="49919"/>
                    <a:pt x="26030" y="49693"/>
                  </a:cubicBezTo>
                  <a:cubicBezTo>
                    <a:pt x="25994" y="49681"/>
                    <a:pt x="25958" y="49657"/>
                    <a:pt x="25911" y="49657"/>
                  </a:cubicBezTo>
                  <a:cubicBezTo>
                    <a:pt x="25816" y="49502"/>
                    <a:pt x="25697" y="49360"/>
                    <a:pt x="25542" y="49229"/>
                  </a:cubicBezTo>
                  <a:close/>
                  <a:moveTo>
                    <a:pt x="4003" y="47931"/>
                  </a:moveTo>
                  <a:cubicBezTo>
                    <a:pt x="11028" y="48681"/>
                    <a:pt x="18041" y="49705"/>
                    <a:pt x="25077" y="50145"/>
                  </a:cubicBezTo>
                  <a:lnTo>
                    <a:pt x="25101" y="50145"/>
                  </a:lnTo>
                  <a:cubicBezTo>
                    <a:pt x="25077" y="50252"/>
                    <a:pt x="25006" y="50383"/>
                    <a:pt x="24935" y="50514"/>
                  </a:cubicBezTo>
                  <a:cubicBezTo>
                    <a:pt x="24899" y="50503"/>
                    <a:pt x="24863" y="50479"/>
                    <a:pt x="24815" y="50479"/>
                  </a:cubicBezTo>
                  <a:cubicBezTo>
                    <a:pt x="17838" y="50157"/>
                    <a:pt x="10897" y="49026"/>
                    <a:pt x="4003" y="47931"/>
                  </a:cubicBezTo>
                  <a:close/>
                  <a:moveTo>
                    <a:pt x="26137" y="50360"/>
                  </a:moveTo>
                  <a:cubicBezTo>
                    <a:pt x="26423" y="50538"/>
                    <a:pt x="26697" y="50705"/>
                    <a:pt x="26982" y="50848"/>
                  </a:cubicBezTo>
                  <a:cubicBezTo>
                    <a:pt x="27185" y="50955"/>
                    <a:pt x="27387" y="51074"/>
                    <a:pt x="27613" y="51134"/>
                  </a:cubicBezTo>
                  <a:lnTo>
                    <a:pt x="27602" y="51145"/>
                  </a:lnTo>
                  <a:cubicBezTo>
                    <a:pt x="27423" y="51062"/>
                    <a:pt x="27221" y="51003"/>
                    <a:pt x="27042" y="50907"/>
                  </a:cubicBezTo>
                  <a:cubicBezTo>
                    <a:pt x="26744" y="50776"/>
                    <a:pt x="26435" y="50645"/>
                    <a:pt x="26137" y="50514"/>
                  </a:cubicBezTo>
                  <a:lnTo>
                    <a:pt x="26137" y="50360"/>
                  </a:lnTo>
                  <a:close/>
                  <a:moveTo>
                    <a:pt x="3206" y="46812"/>
                  </a:moveTo>
                  <a:lnTo>
                    <a:pt x="3206" y="46812"/>
                  </a:lnTo>
                  <a:cubicBezTo>
                    <a:pt x="4420" y="47193"/>
                    <a:pt x="5694" y="47538"/>
                    <a:pt x="7004" y="47847"/>
                  </a:cubicBezTo>
                  <a:cubicBezTo>
                    <a:pt x="5896" y="47764"/>
                    <a:pt x="4801" y="47669"/>
                    <a:pt x="3706" y="47562"/>
                  </a:cubicBezTo>
                  <a:cubicBezTo>
                    <a:pt x="3702" y="47561"/>
                    <a:pt x="3698" y="47561"/>
                    <a:pt x="3694" y="47561"/>
                  </a:cubicBezTo>
                  <a:cubicBezTo>
                    <a:pt x="3480" y="47561"/>
                    <a:pt x="3483" y="47884"/>
                    <a:pt x="3706" y="47907"/>
                  </a:cubicBezTo>
                  <a:cubicBezTo>
                    <a:pt x="3753" y="47907"/>
                    <a:pt x="3813" y="47919"/>
                    <a:pt x="3860" y="47919"/>
                  </a:cubicBezTo>
                  <a:cubicBezTo>
                    <a:pt x="3753" y="47943"/>
                    <a:pt x="3729" y="48074"/>
                    <a:pt x="3825" y="48097"/>
                  </a:cubicBezTo>
                  <a:cubicBezTo>
                    <a:pt x="10647" y="49633"/>
                    <a:pt x="17529" y="50360"/>
                    <a:pt x="24470" y="51098"/>
                  </a:cubicBezTo>
                  <a:cubicBezTo>
                    <a:pt x="24434" y="51169"/>
                    <a:pt x="24470" y="51253"/>
                    <a:pt x="24530" y="51300"/>
                  </a:cubicBezTo>
                  <a:cubicBezTo>
                    <a:pt x="24601" y="51372"/>
                    <a:pt x="24673" y="51395"/>
                    <a:pt x="24756" y="51407"/>
                  </a:cubicBezTo>
                  <a:cubicBezTo>
                    <a:pt x="24601" y="51467"/>
                    <a:pt x="24458" y="51526"/>
                    <a:pt x="24268" y="51574"/>
                  </a:cubicBezTo>
                  <a:cubicBezTo>
                    <a:pt x="24220" y="51586"/>
                    <a:pt x="24184" y="51598"/>
                    <a:pt x="24161" y="51634"/>
                  </a:cubicBezTo>
                  <a:cubicBezTo>
                    <a:pt x="24101" y="51610"/>
                    <a:pt x="24042" y="51610"/>
                    <a:pt x="23982" y="51598"/>
                  </a:cubicBezTo>
                  <a:cubicBezTo>
                    <a:pt x="23934" y="51538"/>
                    <a:pt x="23863" y="51515"/>
                    <a:pt x="23768" y="51515"/>
                  </a:cubicBezTo>
                  <a:cubicBezTo>
                    <a:pt x="23661" y="51515"/>
                    <a:pt x="23589" y="51526"/>
                    <a:pt x="23506" y="51550"/>
                  </a:cubicBezTo>
                  <a:cubicBezTo>
                    <a:pt x="23113" y="51532"/>
                    <a:pt x="22714" y="51529"/>
                    <a:pt x="22333" y="51529"/>
                  </a:cubicBezTo>
                  <a:cubicBezTo>
                    <a:pt x="22142" y="51529"/>
                    <a:pt x="21956" y="51530"/>
                    <a:pt x="21778" y="51530"/>
                  </a:cubicBezTo>
                  <a:cubicBezTo>
                    <a:pt x="21599" y="51530"/>
                    <a:pt x="21428" y="51529"/>
                    <a:pt x="21267" y="51526"/>
                  </a:cubicBezTo>
                  <a:cubicBezTo>
                    <a:pt x="21089" y="51526"/>
                    <a:pt x="20970" y="51634"/>
                    <a:pt x="20910" y="51765"/>
                  </a:cubicBezTo>
                  <a:cubicBezTo>
                    <a:pt x="20660" y="51729"/>
                    <a:pt x="20398" y="51717"/>
                    <a:pt x="20136" y="51717"/>
                  </a:cubicBezTo>
                  <a:lnTo>
                    <a:pt x="20124" y="51717"/>
                  </a:lnTo>
                  <a:cubicBezTo>
                    <a:pt x="20089" y="51705"/>
                    <a:pt x="20053" y="51705"/>
                    <a:pt x="20017" y="51693"/>
                  </a:cubicBezTo>
                  <a:cubicBezTo>
                    <a:pt x="19874" y="51657"/>
                    <a:pt x="19720" y="51574"/>
                    <a:pt x="19577" y="51574"/>
                  </a:cubicBezTo>
                  <a:cubicBezTo>
                    <a:pt x="19543" y="51569"/>
                    <a:pt x="19510" y="51566"/>
                    <a:pt x="19477" y="51566"/>
                  </a:cubicBezTo>
                  <a:cubicBezTo>
                    <a:pt x="19368" y="51566"/>
                    <a:pt x="19261" y="51592"/>
                    <a:pt x="19160" y="51610"/>
                  </a:cubicBezTo>
                  <a:cubicBezTo>
                    <a:pt x="19124" y="51550"/>
                    <a:pt x="19077" y="51526"/>
                    <a:pt x="19005" y="51503"/>
                  </a:cubicBezTo>
                  <a:cubicBezTo>
                    <a:pt x="14528" y="50764"/>
                    <a:pt x="10076" y="50217"/>
                    <a:pt x="5646" y="49383"/>
                  </a:cubicBezTo>
                  <a:cubicBezTo>
                    <a:pt x="5623" y="49360"/>
                    <a:pt x="5611" y="49348"/>
                    <a:pt x="5587" y="49336"/>
                  </a:cubicBezTo>
                  <a:cubicBezTo>
                    <a:pt x="4753" y="48967"/>
                    <a:pt x="3706" y="48871"/>
                    <a:pt x="2777" y="48740"/>
                  </a:cubicBezTo>
                  <a:cubicBezTo>
                    <a:pt x="2265" y="48633"/>
                    <a:pt x="1777" y="48538"/>
                    <a:pt x="1289" y="48431"/>
                  </a:cubicBezTo>
                  <a:lnTo>
                    <a:pt x="1289" y="48324"/>
                  </a:lnTo>
                  <a:cubicBezTo>
                    <a:pt x="1289" y="48276"/>
                    <a:pt x="1265" y="48228"/>
                    <a:pt x="1253" y="48205"/>
                  </a:cubicBezTo>
                  <a:cubicBezTo>
                    <a:pt x="1324" y="48145"/>
                    <a:pt x="1432" y="48097"/>
                    <a:pt x="1515" y="48086"/>
                  </a:cubicBezTo>
                  <a:cubicBezTo>
                    <a:pt x="1545" y="48082"/>
                    <a:pt x="1576" y="48080"/>
                    <a:pt x="1608" y="48080"/>
                  </a:cubicBezTo>
                  <a:cubicBezTo>
                    <a:pt x="1774" y="48080"/>
                    <a:pt x="1954" y="48127"/>
                    <a:pt x="2134" y="48157"/>
                  </a:cubicBezTo>
                  <a:cubicBezTo>
                    <a:pt x="2301" y="48193"/>
                    <a:pt x="2456" y="48240"/>
                    <a:pt x="2622" y="48252"/>
                  </a:cubicBezTo>
                  <a:cubicBezTo>
                    <a:pt x="2668" y="48283"/>
                    <a:pt x="2721" y="48298"/>
                    <a:pt x="2773" y="48298"/>
                  </a:cubicBezTo>
                  <a:cubicBezTo>
                    <a:pt x="2843" y="48298"/>
                    <a:pt x="2913" y="48271"/>
                    <a:pt x="2967" y="48217"/>
                  </a:cubicBezTo>
                  <a:cubicBezTo>
                    <a:pt x="3003" y="48205"/>
                    <a:pt x="3075" y="48193"/>
                    <a:pt x="3110" y="48157"/>
                  </a:cubicBezTo>
                  <a:cubicBezTo>
                    <a:pt x="3229" y="48097"/>
                    <a:pt x="3218" y="47943"/>
                    <a:pt x="3134" y="47859"/>
                  </a:cubicBezTo>
                  <a:cubicBezTo>
                    <a:pt x="3229" y="47538"/>
                    <a:pt x="3241" y="47169"/>
                    <a:pt x="3206" y="46812"/>
                  </a:cubicBezTo>
                  <a:close/>
                  <a:moveTo>
                    <a:pt x="25899" y="51467"/>
                  </a:moveTo>
                  <a:cubicBezTo>
                    <a:pt x="26101" y="51598"/>
                    <a:pt x="26328" y="51729"/>
                    <a:pt x="26542" y="51872"/>
                  </a:cubicBezTo>
                  <a:cubicBezTo>
                    <a:pt x="26720" y="51967"/>
                    <a:pt x="26899" y="52110"/>
                    <a:pt x="27078" y="52181"/>
                  </a:cubicBezTo>
                  <a:cubicBezTo>
                    <a:pt x="27090" y="52205"/>
                    <a:pt x="27113" y="52241"/>
                    <a:pt x="27149" y="52253"/>
                  </a:cubicBezTo>
                  <a:cubicBezTo>
                    <a:pt x="27137" y="52253"/>
                    <a:pt x="27090" y="52288"/>
                    <a:pt x="27042" y="52288"/>
                  </a:cubicBezTo>
                  <a:cubicBezTo>
                    <a:pt x="27030" y="52288"/>
                    <a:pt x="27006" y="52300"/>
                    <a:pt x="26982" y="52300"/>
                  </a:cubicBezTo>
                  <a:cubicBezTo>
                    <a:pt x="26804" y="52134"/>
                    <a:pt x="26554" y="52027"/>
                    <a:pt x="26316" y="51943"/>
                  </a:cubicBezTo>
                  <a:cubicBezTo>
                    <a:pt x="26101" y="51848"/>
                    <a:pt x="25887" y="51776"/>
                    <a:pt x="25661" y="51705"/>
                  </a:cubicBezTo>
                  <a:cubicBezTo>
                    <a:pt x="25744" y="51634"/>
                    <a:pt x="25827" y="51550"/>
                    <a:pt x="25899" y="51467"/>
                  </a:cubicBezTo>
                  <a:close/>
                  <a:moveTo>
                    <a:pt x="4563" y="53551"/>
                  </a:moveTo>
                  <a:lnTo>
                    <a:pt x="4563" y="53551"/>
                  </a:lnTo>
                  <a:cubicBezTo>
                    <a:pt x="4515" y="53670"/>
                    <a:pt x="4468" y="53777"/>
                    <a:pt x="4408" y="53896"/>
                  </a:cubicBezTo>
                  <a:lnTo>
                    <a:pt x="4408" y="53908"/>
                  </a:lnTo>
                  <a:cubicBezTo>
                    <a:pt x="4396" y="53908"/>
                    <a:pt x="4372" y="53896"/>
                    <a:pt x="4372" y="53896"/>
                  </a:cubicBezTo>
                  <a:cubicBezTo>
                    <a:pt x="4396" y="53860"/>
                    <a:pt x="4408" y="53848"/>
                    <a:pt x="4420" y="53812"/>
                  </a:cubicBezTo>
                  <a:cubicBezTo>
                    <a:pt x="4480" y="53729"/>
                    <a:pt x="4515" y="53634"/>
                    <a:pt x="4563" y="53551"/>
                  </a:cubicBezTo>
                  <a:close/>
                  <a:moveTo>
                    <a:pt x="22779" y="52550"/>
                  </a:moveTo>
                  <a:cubicBezTo>
                    <a:pt x="22863" y="52562"/>
                    <a:pt x="22970" y="52562"/>
                    <a:pt x="23077" y="52562"/>
                  </a:cubicBezTo>
                  <a:cubicBezTo>
                    <a:pt x="23208" y="52848"/>
                    <a:pt x="23315" y="53122"/>
                    <a:pt x="23411" y="53384"/>
                  </a:cubicBezTo>
                  <a:cubicBezTo>
                    <a:pt x="23399" y="53396"/>
                    <a:pt x="23399" y="53420"/>
                    <a:pt x="23399" y="53443"/>
                  </a:cubicBezTo>
                  <a:cubicBezTo>
                    <a:pt x="23446" y="53622"/>
                    <a:pt x="23494" y="53812"/>
                    <a:pt x="23530" y="53991"/>
                  </a:cubicBezTo>
                  <a:cubicBezTo>
                    <a:pt x="23315" y="53479"/>
                    <a:pt x="23041" y="52967"/>
                    <a:pt x="22779" y="52550"/>
                  </a:cubicBezTo>
                  <a:close/>
                  <a:moveTo>
                    <a:pt x="19458" y="52122"/>
                  </a:moveTo>
                  <a:cubicBezTo>
                    <a:pt x="19470" y="52122"/>
                    <a:pt x="19470" y="52122"/>
                    <a:pt x="19481" y="52134"/>
                  </a:cubicBezTo>
                  <a:cubicBezTo>
                    <a:pt x="19624" y="52169"/>
                    <a:pt x="19755" y="52146"/>
                    <a:pt x="19874" y="52181"/>
                  </a:cubicBezTo>
                  <a:cubicBezTo>
                    <a:pt x="20077" y="52217"/>
                    <a:pt x="20279" y="52324"/>
                    <a:pt x="20482" y="52419"/>
                  </a:cubicBezTo>
                  <a:cubicBezTo>
                    <a:pt x="20470" y="52443"/>
                    <a:pt x="20470" y="52491"/>
                    <a:pt x="20482" y="52550"/>
                  </a:cubicBezTo>
                  <a:cubicBezTo>
                    <a:pt x="20672" y="53098"/>
                    <a:pt x="20851" y="53634"/>
                    <a:pt x="21017" y="54170"/>
                  </a:cubicBezTo>
                  <a:cubicBezTo>
                    <a:pt x="20973" y="54131"/>
                    <a:pt x="20928" y="54114"/>
                    <a:pt x="20887" y="54114"/>
                  </a:cubicBezTo>
                  <a:cubicBezTo>
                    <a:pt x="20829" y="54114"/>
                    <a:pt x="20781" y="54149"/>
                    <a:pt x="20767" y="54205"/>
                  </a:cubicBezTo>
                  <a:cubicBezTo>
                    <a:pt x="20577" y="53372"/>
                    <a:pt x="20160" y="52634"/>
                    <a:pt x="19458" y="52122"/>
                  </a:cubicBezTo>
                  <a:close/>
                  <a:moveTo>
                    <a:pt x="4932" y="54146"/>
                  </a:moveTo>
                  <a:cubicBezTo>
                    <a:pt x="5099" y="54253"/>
                    <a:pt x="5265" y="54336"/>
                    <a:pt x="5432" y="54443"/>
                  </a:cubicBezTo>
                  <a:cubicBezTo>
                    <a:pt x="5349" y="54396"/>
                    <a:pt x="5253" y="54372"/>
                    <a:pt x="5158" y="54324"/>
                  </a:cubicBezTo>
                  <a:cubicBezTo>
                    <a:pt x="5063" y="54277"/>
                    <a:pt x="4968" y="54229"/>
                    <a:pt x="4896" y="54170"/>
                  </a:cubicBezTo>
                  <a:cubicBezTo>
                    <a:pt x="4920" y="54170"/>
                    <a:pt x="4932" y="54158"/>
                    <a:pt x="4932" y="54146"/>
                  </a:cubicBezTo>
                  <a:close/>
                  <a:moveTo>
                    <a:pt x="21184" y="54967"/>
                  </a:moveTo>
                  <a:cubicBezTo>
                    <a:pt x="21255" y="55289"/>
                    <a:pt x="21315" y="55634"/>
                    <a:pt x="21363" y="55967"/>
                  </a:cubicBezTo>
                  <a:cubicBezTo>
                    <a:pt x="21327" y="55944"/>
                    <a:pt x="21255" y="55908"/>
                    <a:pt x="21172" y="55908"/>
                  </a:cubicBezTo>
                  <a:cubicBezTo>
                    <a:pt x="21089" y="55908"/>
                    <a:pt x="21017" y="55956"/>
                    <a:pt x="20970" y="56015"/>
                  </a:cubicBezTo>
                  <a:cubicBezTo>
                    <a:pt x="20934" y="56003"/>
                    <a:pt x="20898" y="56003"/>
                    <a:pt x="20851" y="55991"/>
                  </a:cubicBezTo>
                  <a:cubicBezTo>
                    <a:pt x="20874" y="55801"/>
                    <a:pt x="20874" y="55610"/>
                    <a:pt x="20874" y="55420"/>
                  </a:cubicBezTo>
                  <a:cubicBezTo>
                    <a:pt x="21029" y="55301"/>
                    <a:pt x="21136" y="55146"/>
                    <a:pt x="21184" y="54967"/>
                  </a:cubicBezTo>
                  <a:close/>
                  <a:moveTo>
                    <a:pt x="4682" y="50002"/>
                  </a:moveTo>
                  <a:cubicBezTo>
                    <a:pt x="5301" y="50133"/>
                    <a:pt x="5908" y="50229"/>
                    <a:pt x="6527" y="50241"/>
                  </a:cubicBezTo>
                  <a:cubicBezTo>
                    <a:pt x="6587" y="50241"/>
                    <a:pt x="6611" y="50217"/>
                    <a:pt x="6647" y="50169"/>
                  </a:cubicBezTo>
                  <a:cubicBezTo>
                    <a:pt x="9623" y="50907"/>
                    <a:pt x="12683" y="51526"/>
                    <a:pt x="15719" y="51824"/>
                  </a:cubicBezTo>
                  <a:cubicBezTo>
                    <a:pt x="15612" y="51896"/>
                    <a:pt x="15612" y="52062"/>
                    <a:pt x="15767" y="52110"/>
                  </a:cubicBezTo>
                  <a:cubicBezTo>
                    <a:pt x="16922" y="52527"/>
                    <a:pt x="17993" y="53122"/>
                    <a:pt x="19148" y="53539"/>
                  </a:cubicBezTo>
                  <a:cubicBezTo>
                    <a:pt x="19164" y="53545"/>
                    <a:pt x="19180" y="53548"/>
                    <a:pt x="19194" y="53548"/>
                  </a:cubicBezTo>
                  <a:cubicBezTo>
                    <a:pt x="19305" y="53548"/>
                    <a:pt x="19349" y="53364"/>
                    <a:pt x="19243" y="53300"/>
                  </a:cubicBezTo>
                  <a:cubicBezTo>
                    <a:pt x="18315" y="52622"/>
                    <a:pt x="17124" y="52229"/>
                    <a:pt x="16029" y="51848"/>
                  </a:cubicBezTo>
                  <a:lnTo>
                    <a:pt x="16029" y="51848"/>
                  </a:lnTo>
                  <a:cubicBezTo>
                    <a:pt x="16981" y="51943"/>
                    <a:pt x="17957" y="52003"/>
                    <a:pt x="18886" y="52015"/>
                  </a:cubicBezTo>
                  <a:cubicBezTo>
                    <a:pt x="18886" y="52062"/>
                    <a:pt x="18886" y="52110"/>
                    <a:pt x="18934" y="52134"/>
                  </a:cubicBezTo>
                  <a:cubicBezTo>
                    <a:pt x="19862" y="52896"/>
                    <a:pt x="20279" y="53979"/>
                    <a:pt x="20339" y="55158"/>
                  </a:cubicBezTo>
                  <a:cubicBezTo>
                    <a:pt x="17029" y="53860"/>
                    <a:pt x="13874" y="52300"/>
                    <a:pt x="10480" y="51205"/>
                  </a:cubicBezTo>
                  <a:cubicBezTo>
                    <a:pt x="10470" y="51202"/>
                    <a:pt x="10460" y="51201"/>
                    <a:pt x="10450" y="51201"/>
                  </a:cubicBezTo>
                  <a:cubicBezTo>
                    <a:pt x="10336" y="51201"/>
                    <a:pt x="10266" y="51376"/>
                    <a:pt x="10397" y="51431"/>
                  </a:cubicBezTo>
                  <a:cubicBezTo>
                    <a:pt x="13624" y="52955"/>
                    <a:pt x="17029" y="53979"/>
                    <a:pt x="20351" y="55277"/>
                  </a:cubicBezTo>
                  <a:lnTo>
                    <a:pt x="20351" y="55872"/>
                  </a:lnTo>
                  <a:cubicBezTo>
                    <a:pt x="20220" y="55896"/>
                    <a:pt x="20136" y="56027"/>
                    <a:pt x="20136" y="56146"/>
                  </a:cubicBezTo>
                  <a:cubicBezTo>
                    <a:pt x="20124" y="56146"/>
                    <a:pt x="20124" y="56134"/>
                    <a:pt x="20112" y="56134"/>
                  </a:cubicBezTo>
                  <a:cubicBezTo>
                    <a:pt x="15255" y="53789"/>
                    <a:pt x="9897" y="51943"/>
                    <a:pt x="4813" y="50181"/>
                  </a:cubicBezTo>
                  <a:lnTo>
                    <a:pt x="4765" y="50181"/>
                  </a:lnTo>
                  <a:lnTo>
                    <a:pt x="4682" y="50002"/>
                  </a:lnTo>
                  <a:close/>
                  <a:moveTo>
                    <a:pt x="21446" y="56598"/>
                  </a:moveTo>
                  <a:cubicBezTo>
                    <a:pt x="21446" y="56670"/>
                    <a:pt x="21470" y="56753"/>
                    <a:pt x="21470" y="56837"/>
                  </a:cubicBezTo>
                  <a:cubicBezTo>
                    <a:pt x="21482" y="57146"/>
                    <a:pt x="21482" y="57527"/>
                    <a:pt x="21482" y="57896"/>
                  </a:cubicBezTo>
                  <a:cubicBezTo>
                    <a:pt x="21305" y="57720"/>
                    <a:pt x="21008" y="57648"/>
                    <a:pt x="20743" y="57648"/>
                  </a:cubicBezTo>
                  <a:cubicBezTo>
                    <a:pt x="20686" y="57648"/>
                    <a:pt x="20630" y="57652"/>
                    <a:pt x="20577" y="57658"/>
                  </a:cubicBezTo>
                  <a:cubicBezTo>
                    <a:pt x="20601" y="57551"/>
                    <a:pt x="20636" y="57444"/>
                    <a:pt x="20648" y="57349"/>
                  </a:cubicBezTo>
                  <a:cubicBezTo>
                    <a:pt x="20814" y="57448"/>
                    <a:pt x="20986" y="57536"/>
                    <a:pt x="21139" y="57536"/>
                  </a:cubicBezTo>
                  <a:cubicBezTo>
                    <a:pt x="21206" y="57536"/>
                    <a:pt x="21269" y="57519"/>
                    <a:pt x="21327" y="57480"/>
                  </a:cubicBezTo>
                  <a:cubicBezTo>
                    <a:pt x="21422" y="57396"/>
                    <a:pt x="21470" y="57313"/>
                    <a:pt x="21446" y="57194"/>
                  </a:cubicBezTo>
                  <a:cubicBezTo>
                    <a:pt x="21434" y="57099"/>
                    <a:pt x="21363" y="57051"/>
                    <a:pt x="21267" y="57015"/>
                  </a:cubicBezTo>
                  <a:cubicBezTo>
                    <a:pt x="21244" y="57003"/>
                    <a:pt x="21196" y="56979"/>
                    <a:pt x="21148" y="56968"/>
                  </a:cubicBezTo>
                  <a:cubicBezTo>
                    <a:pt x="21077" y="56944"/>
                    <a:pt x="21005" y="56932"/>
                    <a:pt x="20934" y="56896"/>
                  </a:cubicBezTo>
                  <a:cubicBezTo>
                    <a:pt x="20874" y="56884"/>
                    <a:pt x="20815" y="56849"/>
                    <a:pt x="20767" y="56837"/>
                  </a:cubicBezTo>
                  <a:cubicBezTo>
                    <a:pt x="20779" y="56765"/>
                    <a:pt x="20791" y="56670"/>
                    <a:pt x="20803" y="56598"/>
                  </a:cubicBezTo>
                  <a:cubicBezTo>
                    <a:pt x="20928" y="56658"/>
                    <a:pt x="21064" y="56702"/>
                    <a:pt x="21187" y="56702"/>
                  </a:cubicBezTo>
                  <a:cubicBezTo>
                    <a:pt x="21286" y="56702"/>
                    <a:pt x="21377" y="56673"/>
                    <a:pt x="21446" y="56598"/>
                  </a:cubicBezTo>
                  <a:close/>
                  <a:moveTo>
                    <a:pt x="15653" y="58483"/>
                  </a:moveTo>
                  <a:cubicBezTo>
                    <a:pt x="15626" y="58483"/>
                    <a:pt x="15608" y="58541"/>
                    <a:pt x="15648" y="58551"/>
                  </a:cubicBezTo>
                  <a:cubicBezTo>
                    <a:pt x="15804" y="58622"/>
                    <a:pt x="15956" y="58696"/>
                    <a:pt x="16104" y="58775"/>
                  </a:cubicBezTo>
                  <a:lnTo>
                    <a:pt x="16104" y="58775"/>
                  </a:lnTo>
                  <a:cubicBezTo>
                    <a:pt x="15958" y="58685"/>
                    <a:pt x="15814" y="58591"/>
                    <a:pt x="15671" y="58492"/>
                  </a:cubicBezTo>
                  <a:cubicBezTo>
                    <a:pt x="15665" y="58485"/>
                    <a:pt x="15659" y="58483"/>
                    <a:pt x="15653" y="58483"/>
                  </a:cubicBezTo>
                  <a:close/>
                  <a:moveTo>
                    <a:pt x="20589" y="58087"/>
                  </a:moveTo>
                  <a:cubicBezTo>
                    <a:pt x="20770" y="58278"/>
                    <a:pt x="21037" y="58454"/>
                    <a:pt x="21270" y="58454"/>
                  </a:cubicBezTo>
                  <a:cubicBezTo>
                    <a:pt x="21327" y="58454"/>
                    <a:pt x="21383" y="58444"/>
                    <a:pt x="21434" y="58420"/>
                  </a:cubicBezTo>
                  <a:lnTo>
                    <a:pt x="21434" y="58420"/>
                  </a:lnTo>
                  <a:cubicBezTo>
                    <a:pt x="21434" y="58515"/>
                    <a:pt x="21422" y="58658"/>
                    <a:pt x="21410" y="58777"/>
                  </a:cubicBezTo>
                  <a:cubicBezTo>
                    <a:pt x="21184" y="58515"/>
                    <a:pt x="20672" y="58444"/>
                    <a:pt x="20351" y="58373"/>
                  </a:cubicBezTo>
                  <a:cubicBezTo>
                    <a:pt x="20363" y="58337"/>
                    <a:pt x="20363" y="58313"/>
                    <a:pt x="20374" y="58277"/>
                  </a:cubicBezTo>
                  <a:cubicBezTo>
                    <a:pt x="20493" y="58277"/>
                    <a:pt x="20577" y="58206"/>
                    <a:pt x="20589" y="58087"/>
                  </a:cubicBezTo>
                  <a:close/>
                  <a:moveTo>
                    <a:pt x="4884" y="50538"/>
                  </a:moveTo>
                  <a:lnTo>
                    <a:pt x="4884" y="50538"/>
                  </a:lnTo>
                  <a:cubicBezTo>
                    <a:pt x="9873" y="52527"/>
                    <a:pt x="14874" y="54741"/>
                    <a:pt x="19934" y="56515"/>
                  </a:cubicBezTo>
                  <a:cubicBezTo>
                    <a:pt x="19950" y="56519"/>
                    <a:pt x="19966" y="56521"/>
                    <a:pt x="19981" y="56521"/>
                  </a:cubicBezTo>
                  <a:cubicBezTo>
                    <a:pt x="20100" y="56521"/>
                    <a:pt x="20184" y="56406"/>
                    <a:pt x="20184" y="56301"/>
                  </a:cubicBezTo>
                  <a:cubicBezTo>
                    <a:pt x="20196" y="56313"/>
                    <a:pt x="20220" y="56337"/>
                    <a:pt x="20243" y="56348"/>
                  </a:cubicBezTo>
                  <a:cubicBezTo>
                    <a:pt x="20255" y="56348"/>
                    <a:pt x="20279" y="56360"/>
                    <a:pt x="20291" y="56360"/>
                  </a:cubicBezTo>
                  <a:cubicBezTo>
                    <a:pt x="20279" y="56491"/>
                    <a:pt x="20255" y="56634"/>
                    <a:pt x="20232" y="56777"/>
                  </a:cubicBezTo>
                  <a:cubicBezTo>
                    <a:pt x="20172" y="56837"/>
                    <a:pt x="20160" y="56932"/>
                    <a:pt x="20184" y="57015"/>
                  </a:cubicBezTo>
                  <a:cubicBezTo>
                    <a:pt x="20160" y="57182"/>
                    <a:pt x="20112" y="57360"/>
                    <a:pt x="20065" y="57527"/>
                  </a:cubicBezTo>
                  <a:cubicBezTo>
                    <a:pt x="18446" y="56527"/>
                    <a:pt x="16374" y="55956"/>
                    <a:pt x="14588" y="55420"/>
                  </a:cubicBezTo>
                  <a:cubicBezTo>
                    <a:pt x="14583" y="55419"/>
                    <a:pt x="14579" y="55418"/>
                    <a:pt x="14575" y="55418"/>
                  </a:cubicBezTo>
                  <a:cubicBezTo>
                    <a:pt x="14527" y="55418"/>
                    <a:pt x="14520" y="55482"/>
                    <a:pt x="14564" y="55515"/>
                  </a:cubicBezTo>
                  <a:cubicBezTo>
                    <a:pt x="16422" y="56217"/>
                    <a:pt x="18088" y="57289"/>
                    <a:pt x="19898" y="58075"/>
                  </a:cubicBezTo>
                  <a:cubicBezTo>
                    <a:pt x="19827" y="58313"/>
                    <a:pt x="19743" y="58551"/>
                    <a:pt x="19636" y="58789"/>
                  </a:cubicBezTo>
                  <a:cubicBezTo>
                    <a:pt x="14755" y="56777"/>
                    <a:pt x="9992" y="54515"/>
                    <a:pt x="5158" y="52419"/>
                  </a:cubicBezTo>
                  <a:lnTo>
                    <a:pt x="5158" y="52205"/>
                  </a:lnTo>
                  <a:cubicBezTo>
                    <a:pt x="5158" y="51955"/>
                    <a:pt x="5123" y="51705"/>
                    <a:pt x="5099" y="51455"/>
                  </a:cubicBezTo>
                  <a:lnTo>
                    <a:pt x="5099" y="51455"/>
                  </a:lnTo>
                  <a:cubicBezTo>
                    <a:pt x="7397" y="52550"/>
                    <a:pt x="9718" y="53610"/>
                    <a:pt x="12135" y="54467"/>
                  </a:cubicBezTo>
                  <a:cubicBezTo>
                    <a:pt x="12148" y="54472"/>
                    <a:pt x="12161" y="54475"/>
                    <a:pt x="12172" y="54475"/>
                  </a:cubicBezTo>
                  <a:cubicBezTo>
                    <a:pt x="12268" y="54475"/>
                    <a:pt x="12314" y="54318"/>
                    <a:pt x="12219" y="54265"/>
                  </a:cubicBezTo>
                  <a:cubicBezTo>
                    <a:pt x="9897" y="53039"/>
                    <a:pt x="7480" y="52027"/>
                    <a:pt x="5039" y="51062"/>
                  </a:cubicBezTo>
                  <a:cubicBezTo>
                    <a:pt x="5003" y="50884"/>
                    <a:pt x="4944" y="50705"/>
                    <a:pt x="4884" y="50538"/>
                  </a:cubicBezTo>
                  <a:close/>
                  <a:moveTo>
                    <a:pt x="16104" y="58775"/>
                  </a:moveTo>
                  <a:lnTo>
                    <a:pt x="16104" y="58775"/>
                  </a:lnTo>
                  <a:cubicBezTo>
                    <a:pt x="16288" y="58887"/>
                    <a:pt x="16477" y="58993"/>
                    <a:pt x="16671" y="59096"/>
                  </a:cubicBezTo>
                  <a:lnTo>
                    <a:pt x="16671" y="59096"/>
                  </a:lnTo>
                  <a:cubicBezTo>
                    <a:pt x="16486" y="58984"/>
                    <a:pt x="16298" y="58877"/>
                    <a:pt x="16104" y="58775"/>
                  </a:cubicBezTo>
                  <a:close/>
                  <a:moveTo>
                    <a:pt x="20220" y="58777"/>
                  </a:moveTo>
                  <a:cubicBezTo>
                    <a:pt x="20484" y="58950"/>
                    <a:pt x="20845" y="59245"/>
                    <a:pt x="21167" y="59245"/>
                  </a:cubicBezTo>
                  <a:cubicBezTo>
                    <a:pt x="21222" y="59245"/>
                    <a:pt x="21275" y="59237"/>
                    <a:pt x="21327" y="59218"/>
                  </a:cubicBezTo>
                  <a:lnTo>
                    <a:pt x="21327" y="59218"/>
                  </a:lnTo>
                  <a:cubicBezTo>
                    <a:pt x="21315" y="59313"/>
                    <a:pt x="21303" y="59396"/>
                    <a:pt x="21267" y="59480"/>
                  </a:cubicBezTo>
                  <a:cubicBezTo>
                    <a:pt x="21136" y="59396"/>
                    <a:pt x="20970" y="59337"/>
                    <a:pt x="20827" y="59277"/>
                  </a:cubicBezTo>
                  <a:cubicBezTo>
                    <a:pt x="20589" y="59182"/>
                    <a:pt x="20363" y="59087"/>
                    <a:pt x="20124" y="58992"/>
                  </a:cubicBezTo>
                  <a:lnTo>
                    <a:pt x="20220" y="58777"/>
                  </a:lnTo>
                  <a:close/>
                  <a:moveTo>
                    <a:pt x="11838" y="58194"/>
                  </a:moveTo>
                  <a:lnTo>
                    <a:pt x="11838" y="58194"/>
                  </a:lnTo>
                  <a:cubicBezTo>
                    <a:pt x="12159" y="58325"/>
                    <a:pt x="12504" y="58456"/>
                    <a:pt x="12838" y="58575"/>
                  </a:cubicBezTo>
                  <a:cubicBezTo>
                    <a:pt x="12873" y="58611"/>
                    <a:pt x="12921" y="58623"/>
                    <a:pt x="12969" y="58658"/>
                  </a:cubicBezTo>
                  <a:cubicBezTo>
                    <a:pt x="12933" y="58658"/>
                    <a:pt x="12921" y="58694"/>
                    <a:pt x="12969" y="58718"/>
                  </a:cubicBezTo>
                  <a:cubicBezTo>
                    <a:pt x="13159" y="58789"/>
                    <a:pt x="13338" y="58861"/>
                    <a:pt x="13516" y="58932"/>
                  </a:cubicBezTo>
                  <a:cubicBezTo>
                    <a:pt x="13979" y="59173"/>
                    <a:pt x="14426" y="59406"/>
                    <a:pt x="14877" y="59638"/>
                  </a:cubicBezTo>
                  <a:lnTo>
                    <a:pt x="14877" y="59638"/>
                  </a:lnTo>
                  <a:cubicBezTo>
                    <a:pt x="13858" y="59146"/>
                    <a:pt x="12859" y="58664"/>
                    <a:pt x="11838" y="58194"/>
                  </a:cubicBezTo>
                  <a:close/>
                  <a:moveTo>
                    <a:pt x="15166" y="59786"/>
                  </a:moveTo>
                  <a:cubicBezTo>
                    <a:pt x="15176" y="59791"/>
                    <a:pt x="15185" y="59796"/>
                    <a:pt x="15195" y="59801"/>
                  </a:cubicBezTo>
                  <a:cubicBezTo>
                    <a:pt x="15185" y="59796"/>
                    <a:pt x="15175" y="59791"/>
                    <a:pt x="15166" y="59786"/>
                  </a:cubicBezTo>
                  <a:close/>
                  <a:moveTo>
                    <a:pt x="7456" y="56229"/>
                  </a:moveTo>
                  <a:cubicBezTo>
                    <a:pt x="7837" y="56396"/>
                    <a:pt x="8194" y="56551"/>
                    <a:pt x="8563" y="56718"/>
                  </a:cubicBezTo>
                  <a:cubicBezTo>
                    <a:pt x="9290" y="57075"/>
                    <a:pt x="10016" y="57432"/>
                    <a:pt x="10766" y="57741"/>
                  </a:cubicBezTo>
                  <a:cubicBezTo>
                    <a:pt x="10659" y="57789"/>
                    <a:pt x="10611" y="57956"/>
                    <a:pt x="10730" y="58015"/>
                  </a:cubicBezTo>
                  <a:cubicBezTo>
                    <a:pt x="11981" y="58634"/>
                    <a:pt x="13243" y="59265"/>
                    <a:pt x="14493" y="59885"/>
                  </a:cubicBezTo>
                  <a:cubicBezTo>
                    <a:pt x="13088" y="59254"/>
                    <a:pt x="11766" y="58539"/>
                    <a:pt x="10838" y="58087"/>
                  </a:cubicBezTo>
                  <a:cubicBezTo>
                    <a:pt x="9683" y="57527"/>
                    <a:pt x="8563" y="56884"/>
                    <a:pt x="7456" y="56229"/>
                  </a:cubicBezTo>
                  <a:close/>
                  <a:moveTo>
                    <a:pt x="5158" y="52729"/>
                  </a:moveTo>
                  <a:cubicBezTo>
                    <a:pt x="9897" y="54932"/>
                    <a:pt x="14719" y="56944"/>
                    <a:pt x="19446" y="59218"/>
                  </a:cubicBezTo>
                  <a:cubicBezTo>
                    <a:pt x="19458" y="59254"/>
                    <a:pt x="19458" y="59254"/>
                    <a:pt x="19446" y="59254"/>
                  </a:cubicBezTo>
                  <a:cubicBezTo>
                    <a:pt x="19403" y="59235"/>
                    <a:pt x="19361" y="59226"/>
                    <a:pt x="19321" y="59226"/>
                  </a:cubicBezTo>
                  <a:cubicBezTo>
                    <a:pt x="19062" y="59226"/>
                    <a:pt x="18893" y="59582"/>
                    <a:pt x="19172" y="59706"/>
                  </a:cubicBezTo>
                  <a:cubicBezTo>
                    <a:pt x="19184" y="59706"/>
                    <a:pt x="19208" y="59730"/>
                    <a:pt x="19220" y="59730"/>
                  </a:cubicBezTo>
                  <a:cubicBezTo>
                    <a:pt x="19184" y="59766"/>
                    <a:pt x="19172" y="59813"/>
                    <a:pt x="19148" y="59861"/>
                  </a:cubicBezTo>
                  <a:lnTo>
                    <a:pt x="19124" y="59861"/>
                  </a:lnTo>
                  <a:cubicBezTo>
                    <a:pt x="19091" y="59842"/>
                    <a:pt x="19058" y="59834"/>
                    <a:pt x="19027" y="59834"/>
                  </a:cubicBezTo>
                  <a:cubicBezTo>
                    <a:pt x="18881" y="59834"/>
                    <a:pt x="18776" y="60019"/>
                    <a:pt x="18874" y="60147"/>
                  </a:cubicBezTo>
                  <a:cubicBezTo>
                    <a:pt x="18648" y="60039"/>
                    <a:pt x="18422" y="59932"/>
                    <a:pt x="18184" y="59825"/>
                  </a:cubicBezTo>
                  <a:cubicBezTo>
                    <a:pt x="18173" y="59794"/>
                    <a:pt x="18154" y="59763"/>
                    <a:pt x="18110" y="59763"/>
                  </a:cubicBezTo>
                  <a:cubicBezTo>
                    <a:pt x="18104" y="59763"/>
                    <a:pt x="18096" y="59764"/>
                    <a:pt x="18088" y="59766"/>
                  </a:cubicBezTo>
                  <a:lnTo>
                    <a:pt x="18041" y="59766"/>
                  </a:lnTo>
                  <a:cubicBezTo>
                    <a:pt x="17707" y="59623"/>
                    <a:pt x="17398" y="59456"/>
                    <a:pt x="17076" y="59313"/>
                  </a:cubicBezTo>
                  <a:cubicBezTo>
                    <a:pt x="16981" y="59265"/>
                    <a:pt x="16898" y="59206"/>
                    <a:pt x="16791" y="59158"/>
                  </a:cubicBezTo>
                  <a:cubicBezTo>
                    <a:pt x="16750" y="59138"/>
                    <a:pt x="16711" y="59117"/>
                    <a:pt x="16671" y="59096"/>
                  </a:cubicBezTo>
                  <a:lnTo>
                    <a:pt x="16671" y="59096"/>
                  </a:lnTo>
                  <a:cubicBezTo>
                    <a:pt x="16679" y="59101"/>
                    <a:pt x="16687" y="59106"/>
                    <a:pt x="16695" y="59111"/>
                  </a:cubicBezTo>
                  <a:cubicBezTo>
                    <a:pt x="15660" y="58623"/>
                    <a:pt x="14481" y="58325"/>
                    <a:pt x="13350" y="58099"/>
                  </a:cubicBezTo>
                  <a:cubicBezTo>
                    <a:pt x="12457" y="57694"/>
                    <a:pt x="11576" y="57313"/>
                    <a:pt x="10683" y="56908"/>
                  </a:cubicBezTo>
                  <a:cubicBezTo>
                    <a:pt x="8802" y="55896"/>
                    <a:pt x="6908" y="54908"/>
                    <a:pt x="4992" y="53955"/>
                  </a:cubicBezTo>
                  <a:cubicBezTo>
                    <a:pt x="5063" y="53753"/>
                    <a:pt x="5111" y="53515"/>
                    <a:pt x="5123" y="53277"/>
                  </a:cubicBezTo>
                  <a:cubicBezTo>
                    <a:pt x="6373" y="54277"/>
                    <a:pt x="7742" y="55086"/>
                    <a:pt x="9290" y="55539"/>
                  </a:cubicBezTo>
                  <a:cubicBezTo>
                    <a:pt x="9303" y="55544"/>
                    <a:pt x="9316" y="55546"/>
                    <a:pt x="9329" y="55546"/>
                  </a:cubicBezTo>
                  <a:cubicBezTo>
                    <a:pt x="9438" y="55546"/>
                    <a:pt x="9504" y="55375"/>
                    <a:pt x="9397" y="55301"/>
                  </a:cubicBezTo>
                  <a:cubicBezTo>
                    <a:pt x="7920" y="54610"/>
                    <a:pt x="6492" y="53860"/>
                    <a:pt x="5158" y="52955"/>
                  </a:cubicBezTo>
                  <a:lnTo>
                    <a:pt x="5158" y="52729"/>
                  </a:lnTo>
                  <a:close/>
                  <a:moveTo>
                    <a:pt x="15171" y="58908"/>
                  </a:moveTo>
                  <a:lnTo>
                    <a:pt x="15171" y="58908"/>
                  </a:lnTo>
                  <a:cubicBezTo>
                    <a:pt x="15850" y="59170"/>
                    <a:pt x="16541" y="59456"/>
                    <a:pt x="17243" y="59730"/>
                  </a:cubicBezTo>
                  <a:cubicBezTo>
                    <a:pt x="17264" y="59736"/>
                    <a:pt x="17284" y="59738"/>
                    <a:pt x="17301" y="59738"/>
                  </a:cubicBezTo>
                  <a:cubicBezTo>
                    <a:pt x="17395" y="59738"/>
                    <a:pt x="17445" y="59665"/>
                    <a:pt x="17445" y="59575"/>
                  </a:cubicBezTo>
                  <a:lnTo>
                    <a:pt x="17850" y="59837"/>
                  </a:lnTo>
                  <a:cubicBezTo>
                    <a:pt x="17838" y="59897"/>
                    <a:pt x="17862" y="59992"/>
                    <a:pt x="17957" y="59992"/>
                  </a:cubicBezTo>
                  <a:lnTo>
                    <a:pt x="18077" y="59992"/>
                  </a:lnTo>
                  <a:cubicBezTo>
                    <a:pt x="18291" y="60158"/>
                    <a:pt x="18529" y="60301"/>
                    <a:pt x="18755" y="60456"/>
                  </a:cubicBezTo>
                  <a:cubicBezTo>
                    <a:pt x="18755" y="60456"/>
                    <a:pt x="18755" y="60468"/>
                    <a:pt x="18743" y="60468"/>
                  </a:cubicBezTo>
                  <a:cubicBezTo>
                    <a:pt x="18731" y="60468"/>
                    <a:pt x="18708" y="60468"/>
                    <a:pt x="18696" y="60480"/>
                  </a:cubicBezTo>
                  <a:cubicBezTo>
                    <a:pt x="17517" y="59968"/>
                    <a:pt x="16350" y="59432"/>
                    <a:pt x="15171" y="58908"/>
                  </a:cubicBezTo>
                  <a:close/>
                  <a:moveTo>
                    <a:pt x="19958" y="59361"/>
                  </a:moveTo>
                  <a:cubicBezTo>
                    <a:pt x="20184" y="59480"/>
                    <a:pt x="20410" y="59623"/>
                    <a:pt x="20636" y="59742"/>
                  </a:cubicBezTo>
                  <a:cubicBezTo>
                    <a:pt x="20791" y="59825"/>
                    <a:pt x="20958" y="59932"/>
                    <a:pt x="21136" y="59956"/>
                  </a:cubicBezTo>
                  <a:cubicBezTo>
                    <a:pt x="21017" y="60278"/>
                    <a:pt x="20874" y="60563"/>
                    <a:pt x="20672" y="60813"/>
                  </a:cubicBezTo>
                  <a:cubicBezTo>
                    <a:pt x="20660" y="60778"/>
                    <a:pt x="20660" y="60754"/>
                    <a:pt x="20636" y="60718"/>
                  </a:cubicBezTo>
                  <a:cubicBezTo>
                    <a:pt x="20458" y="60516"/>
                    <a:pt x="20172" y="60408"/>
                    <a:pt x="19934" y="60289"/>
                  </a:cubicBezTo>
                  <a:cubicBezTo>
                    <a:pt x="19815" y="60230"/>
                    <a:pt x="19708" y="60170"/>
                    <a:pt x="19589" y="60111"/>
                  </a:cubicBezTo>
                  <a:cubicBezTo>
                    <a:pt x="19624" y="60063"/>
                    <a:pt x="19636" y="60004"/>
                    <a:pt x="19660" y="59968"/>
                  </a:cubicBezTo>
                  <a:cubicBezTo>
                    <a:pt x="19803" y="60027"/>
                    <a:pt x="19934" y="60099"/>
                    <a:pt x="20065" y="60158"/>
                  </a:cubicBezTo>
                  <a:cubicBezTo>
                    <a:pt x="20266" y="60254"/>
                    <a:pt x="20451" y="60373"/>
                    <a:pt x="20664" y="60373"/>
                  </a:cubicBezTo>
                  <a:cubicBezTo>
                    <a:pt x="20716" y="60373"/>
                    <a:pt x="20770" y="60365"/>
                    <a:pt x="20827" y="60349"/>
                  </a:cubicBezTo>
                  <a:cubicBezTo>
                    <a:pt x="20958" y="60313"/>
                    <a:pt x="21005" y="60170"/>
                    <a:pt x="20946" y="60051"/>
                  </a:cubicBezTo>
                  <a:cubicBezTo>
                    <a:pt x="20827" y="59801"/>
                    <a:pt x="20541" y="59742"/>
                    <a:pt x="20303" y="59623"/>
                  </a:cubicBezTo>
                  <a:cubicBezTo>
                    <a:pt x="20172" y="59563"/>
                    <a:pt x="20053" y="59504"/>
                    <a:pt x="19922" y="59456"/>
                  </a:cubicBezTo>
                  <a:lnTo>
                    <a:pt x="19958" y="59361"/>
                  </a:lnTo>
                  <a:close/>
                  <a:moveTo>
                    <a:pt x="44425" y="43216"/>
                  </a:moveTo>
                  <a:lnTo>
                    <a:pt x="44425" y="43252"/>
                  </a:lnTo>
                  <a:cubicBezTo>
                    <a:pt x="44592" y="43621"/>
                    <a:pt x="44735" y="44014"/>
                    <a:pt x="44842" y="44407"/>
                  </a:cubicBezTo>
                  <a:cubicBezTo>
                    <a:pt x="44901" y="44633"/>
                    <a:pt x="44949" y="44859"/>
                    <a:pt x="44997" y="45085"/>
                  </a:cubicBezTo>
                  <a:cubicBezTo>
                    <a:pt x="42341" y="46014"/>
                    <a:pt x="39710" y="47014"/>
                    <a:pt x="37091" y="48014"/>
                  </a:cubicBezTo>
                  <a:cubicBezTo>
                    <a:pt x="37055" y="47907"/>
                    <a:pt x="37031" y="47824"/>
                    <a:pt x="36996" y="47716"/>
                  </a:cubicBezTo>
                  <a:cubicBezTo>
                    <a:pt x="36982" y="47665"/>
                    <a:pt x="36938" y="47643"/>
                    <a:pt x="36895" y="47643"/>
                  </a:cubicBezTo>
                  <a:cubicBezTo>
                    <a:pt x="36826" y="47643"/>
                    <a:pt x="36757" y="47696"/>
                    <a:pt x="36793" y="47776"/>
                  </a:cubicBezTo>
                  <a:cubicBezTo>
                    <a:pt x="36841" y="47883"/>
                    <a:pt x="36865" y="47978"/>
                    <a:pt x="36912" y="48086"/>
                  </a:cubicBezTo>
                  <a:cubicBezTo>
                    <a:pt x="36781" y="48133"/>
                    <a:pt x="36662" y="48181"/>
                    <a:pt x="36543" y="48240"/>
                  </a:cubicBezTo>
                  <a:cubicBezTo>
                    <a:pt x="36484" y="48014"/>
                    <a:pt x="36376" y="47800"/>
                    <a:pt x="36305" y="47597"/>
                  </a:cubicBezTo>
                  <a:cubicBezTo>
                    <a:pt x="36290" y="47567"/>
                    <a:pt x="36258" y="47554"/>
                    <a:pt x="36228" y="47554"/>
                  </a:cubicBezTo>
                  <a:cubicBezTo>
                    <a:pt x="36187" y="47554"/>
                    <a:pt x="36148" y="47580"/>
                    <a:pt x="36162" y="47621"/>
                  </a:cubicBezTo>
                  <a:cubicBezTo>
                    <a:pt x="36257" y="47836"/>
                    <a:pt x="36329" y="48062"/>
                    <a:pt x="36436" y="48264"/>
                  </a:cubicBezTo>
                  <a:cubicBezTo>
                    <a:pt x="36329" y="48312"/>
                    <a:pt x="36210" y="48359"/>
                    <a:pt x="36103" y="48383"/>
                  </a:cubicBezTo>
                  <a:cubicBezTo>
                    <a:pt x="36103" y="48074"/>
                    <a:pt x="36019" y="47740"/>
                    <a:pt x="35972" y="47431"/>
                  </a:cubicBezTo>
                  <a:cubicBezTo>
                    <a:pt x="35961" y="47353"/>
                    <a:pt x="35895" y="47318"/>
                    <a:pt x="35826" y="47318"/>
                  </a:cubicBezTo>
                  <a:cubicBezTo>
                    <a:pt x="35736" y="47318"/>
                    <a:pt x="35642" y="47377"/>
                    <a:pt x="35662" y="47478"/>
                  </a:cubicBezTo>
                  <a:cubicBezTo>
                    <a:pt x="35710" y="47800"/>
                    <a:pt x="35710" y="48181"/>
                    <a:pt x="35793" y="48502"/>
                  </a:cubicBezTo>
                  <a:cubicBezTo>
                    <a:pt x="33340" y="49455"/>
                    <a:pt x="30888" y="50407"/>
                    <a:pt x="28447" y="51348"/>
                  </a:cubicBezTo>
                  <a:cubicBezTo>
                    <a:pt x="28252" y="51413"/>
                    <a:pt x="28313" y="51703"/>
                    <a:pt x="28477" y="51703"/>
                  </a:cubicBezTo>
                  <a:cubicBezTo>
                    <a:pt x="28494" y="51703"/>
                    <a:pt x="28511" y="51700"/>
                    <a:pt x="28530" y="51693"/>
                  </a:cubicBezTo>
                  <a:cubicBezTo>
                    <a:pt x="35984" y="49276"/>
                    <a:pt x="43592" y="46907"/>
                    <a:pt x="50950" y="44085"/>
                  </a:cubicBezTo>
                  <a:cubicBezTo>
                    <a:pt x="51605" y="44395"/>
                    <a:pt x="52236" y="44728"/>
                    <a:pt x="52890" y="45026"/>
                  </a:cubicBezTo>
                  <a:cubicBezTo>
                    <a:pt x="51271" y="45335"/>
                    <a:pt x="49676" y="45704"/>
                    <a:pt x="48152" y="46050"/>
                  </a:cubicBezTo>
                  <a:cubicBezTo>
                    <a:pt x="47952" y="46083"/>
                    <a:pt x="48021" y="46364"/>
                    <a:pt x="48195" y="46364"/>
                  </a:cubicBezTo>
                  <a:cubicBezTo>
                    <a:pt x="48208" y="46364"/>
                    <a:pt x="48221" y="46362"/>
                    <a:pt x="48235" y="46359"/>
                  </a:cubicBezTo>
                  <a:cubicBezTo>
                    <a:pt x="51855" y="45645"/>
                    <a:pt x="55545" y="45597"/>
                    <a:pt x="59141" y="44966"/>
                  </a:cubicBezTo>
                  <a:cubicBezTo>
                    <a:pt x="59308" y="44930"/>
                    <a:pt x="59367" y="44788"/>
                    <a:pt x="59344" y="44668"/>
                  </a:cubicBezTo>
                  <a:cubicBezTo>
                    <a:pt x="59367" y="44645"/>
                    <a:pt x="59403" y="44633"/>
                    <a:pt x="59415" y="44621"/>
                  </a:cubicBezTo>
                  <a:cubicBezTo>
                    <a:pt x="59439" y="44692"/>
                    <a:pt x="59522" y="44752"/>
                    <a:pt x="59617" y="44752"/>
                  </a:cubicBezTo>
                  <a:cubicBezTo>
                    <a:pt x="59665" y="44752"/>
                    <a:pt x="59713" y="44740"/>
                    <a:pt x="59736" y="44704"/>
                  </a:cubicBezTo>
                  <a:lnTo>
                    <a:pt x="59796" y="44704"/>
                  </a:lnTo>
                  <a:cubicBezTo>
                    <a:pt x="59844" y="44692"/>
                    <a:pt x="59891" y="44692"/>
                    <a:pt x="59915" y="44680"/>
                  </a:cubicBezTo>
                  <a:cubicBezTo>
                    <a:pt x="60082" y="44633"/>
                    <a:pt x="60082" y="44395"/>
                    <a:pt x="59915" y="44371"/>
                  </a:cubicBezTo>
                  <a:cubicBezTo>
                    <a:pt x="59879" y="44347"/>
                    <a:pt x="59832" y="44347"/>
                    <a:pt x="59796" y="44335"/>
                  </a:cubicBezTo>
                  <a:lnTo>
                    <a:pt x="59736" y="44335"/>
                  </a:lnTo>
                  <a:cubicBezTo>
                    <a:pt x="59713" y="44323"/>
                    <a:pt x="59665" y="44287"/>
                    <a:pt x="59617" y="44287"/>
                  </a:cubicBezTo>
                  <a:lnTo>
                    <a:pt x="59606" y="44287"/>
                  </a:lnTo>
                  <a:cubicBezTo>
                    <a:pt x="59617" y="44192"/>
                    <a:pt x="59606" y="44073"/>
                    <a:pt x="59546" y="43978"/>
                  </a:cubicBezTo>
                  <a:lnTo>
                    <a:pt x="59546" y="43978"/>
                  </a:lnTo>
                  <a:cubicBezTo>
                    <a:pt x="59719" y="44002"/>
                    <a:pt x="59876" y="44014"/>
                    <a:pt x="60024" y="44014"/>
                  </a:cubicBezTo>
                  <a:cubicBezTo>
                    <a:pt x="60171" y="44014"/>
                    <a:pt x="60308" y="44002"/>
                    <a:pt x="60439" y="43978"/>
                  </a:cubicBezTo>
                  <a:lnTo>
                    <a:pt x="60439" y="43978"/>
                  </a:lnTo>
                  <a:cubicBezTo>
                    <a:pt x="63499" y="47562"/>
                    <a:pt x="61689" y="52193"/>
                    <a:pt x="60403" y="56170"/>
                  </a:cubicBezTo>
                  <a:cubicBezTo>
                    <a:pt x="60308" y="56122"/>
                    <a:pt x="60201" y="56098"/>
                    <a:pt x="60070" y="56098"/>
                  </a:cubicBezTo>
                  <a:cubicBezTo>
                    <a:pt x="59725" y="56098"/>
                    <a:pt x="59510" y="56301"/>
                    <a:pt x="59427" y="56551"/>
                  </a:cubicBezTo>
                  <a:cubicBezTo>
                    <a:pt x="58355" y="56825"/>
                    <a:pt x="57272" y="57063"/>
                    <a:pt x="56200" y="57301"/>
                  </a:cubicBezTo>
                  <a:lnTo>
                    <a:pt x="56200" y="57194"/>
                  </a:lnTo>
                  <a:cubicBezTo>
                    <a:pt x="56200" y="57093"/>
                    <a:pt x="56117" y="57042"/>
                    <a:pt x="56034" y="57042"/>
                  </a:cubicBezTo>
                  <a:cubicBezTo>
                    <a:pt x="55950" y="57042"/>
                    <a:pt x="55867" y="57093"/>
                    <a:pt x="55867" y="57194"/>
                  </a:cubicBezTo>
                  <a:lnTo>
                    <a:pt x="55867" y="57325"/>
                  </a:lnTo>
                  <a:cubicBezTo>
                    <a:pt x="55867" y="57349"/>
                    <a:pt x="55867" y="57360"/>
                    <a:pt x="55891" y="57372"/>
                  </a:cubicBezTo>
                  <a:cubicBezTo>
                    <a:pt x="55593" y="57432"/>
                    <a:pt x="55295" y="57503"/>
                    <a:pt x="54998" y="57563"/>
                  </a:cubicBezTo>
                  <a:cubicBezTo>
                    <a:pt x="54998" y="57360"/>
                    <a:pt x="54974" y="57134"/>
                    <a:pt x="54974" y="56920"/>
                  </a:cubicBezTo>
                  <a:cubicBezTo>
                    <a:pt x="54974" y="56825"/>
                    <a:pt x="54900" y="56777"/>
                    <a:pt x="54825" y="56777"/>
                  </a:cubicBezTo>
                  <a:cubicBezTo>
                    <a:pt x="54751" y="56777"/>
                    <a:pt x="54676" y="56825"/>
                    <a:pt x="54676" y="56920"/>
                  </a:cubicBezTo>
                  <a:cubicBezTo>
                    <a:pt x="54676" y="57146"/>
                    <a:pt x="54664" y="57384"/>
                    <a:pt x="54664" y="57622"/>
                  </a:cubicBezTo>
                  <a:cubicBezTo>
                    <a:pt x="54569" y="57658"/>
                    <a:pt x="54450" y="57670"/>
                    <a:pt x="54343" y="57682"/>
                  </a:cubicBezTo>
                  <a:cubicBezTo>
                    <a:pt x="54426" y="57087"/>
                    <a:pt x="54248" y="56360"/>
                    <a:pt x="54129" y="55789"/>
                  </a:cubicBezTo>
                  <a:cubicBezTo>
                    <a:pt x="54110" y="55715"/>
                    <a:pt x="54060" y="55684"/>
                    <a:pt x="54006" y="55684"/>
                  </a:cubicBezTo>
                  <a:cubicBezTo>
                    <a:pt x="53921" y="55684"/>
                    <a:pt x="53828" y="55763"/>
                    <a:pt x="53843" y="55872"/>
                  </a:cubicBezTo>
                  <a:cubicBezTo>
                    <a:pt x="53902" y="56241"/>
                    <a:pt x="53950" y="56610"/>
                    <a:pt x="53962" y="56979"/>
                  </a:cubicBezTo>
                  <a:cubicBezTo>
                    <a:pt x="53986" y="57241"/>
                    <a:pt x="53950" y="57491"/>
                    <a:pt x="53986" y="57741"/>
                  </a:cubicBezTo>
                  <a:cubicBezTo>
                    <a:pt x="53664" y="57801"/>
                    <a:pt x="53343" y="57861"/>
                    <a:pt x="53033" y="57920"/>
                  </a:cubicBezTo>
                  <a:cubicBezTo>
                    <a:pt x="53093" y="57313"/>
                    <a:pt x="53045" y="56670"/>
                    <a:pt x="52986" y="56098"/>
                  </a:cubicBezTo>
                  <a:cubicBezTo>
                    <a:pt x="52980" y="56051"/>
                    <a:pt x="52947" y="56027"/>
                    <a:pt x="52916" y="56027"/>
                  </a:cubicBezTo>
                  <a:cubicBezTo>
                    <a:pt x="52884" y="56027"/>
                    <a:pt x="52855" y="56051"/>
                    <a:pt x="52855" y="56098"/>
                  </a:cubicBezTo>
                  <a:cubicBezTo>
                    <a:pt x="52878" y="56729"/>
                    <a:pt x="52807" y="57360"/>
                    <a:pt x="52748" y="57980"/>
                  </a:cubicBezTo>
                  <a:cubicBezTo>
                    <a:pt x="52557" y="58015"/>
                    <a:pt x="52355" y="58063"/>
                    <a:pt x="52152" y="58099"/>
                  </a:cubicBezTo>
                  <a:cubicBezTo>
                    <a:pt x="52557" y="54789"/>
                    <a:pt x="52200" y="51360"/>
                    <a:pt x="51462" y="48121"/>
                  </a:cubicBezTo>
                  <a:cubicBezTo>
                    <a:pt x="51447" y="48045"/>
                    <a:pt x="51395" y="48013"/>
                    <a:pt x="51340" y="48013"/>
                  </a:cubicBezTo>
                  <a:cubicBezTo>
                    <a:pt x="51256" y="48013"/>
                    <a:pt x="51166" y="48086"/>
                    <a:pt x="51188" y="48193"/>
                  </a:cubicBezTo>
                  <a:cubicBezTo>
                    <a:pt x="51843" y="51574"/>
                    <a:pt x="51878" y="54801"/>
                    <a:pt x="51735" y="58182"/>
                  </a:cubicBezTo>
                  <a:cubicBezTo>
                    <a:pt x="47866" y="58873"/>
                    <a:pt x="43985" y="59396"/>
                    <a:pt x="40020" y="59777"/>
                  </a:cubicBezTo>
                  <a:lnTo>
                    <a:pt x="40020" y="59468"/>
                  </a:lnTo>
                  <a:cubicBezTo>
                    <a:pt x="40020" y="59379"/>
                    <a:pt x="39948" y="59334"/>
                    <a:pt x="39877" y="59334"/>
                  </a:cubicBezTo>
                  <a:cubicBezTo>
                    <a:pt x="39805" y="59334"/>
                    <a:pt x="39734" y="59379"/>
                    <a:pt x="39734" y="59468"/>
                  </a:cubicBezTo>
                  <a:lnTo>
                    <a:pt x="39734" y="59813"/>
                  </a:lnTo>
                  <a:cubicBezTo>
                    <a:pt x="39555" y="59825"/>
                    <a:pt x="39401" y="59837"/>
                    <a:pt x="39222" y="59861"/>
                  </a:cubicBezTo>
                  <a:cubicBezTo>
                    <a:pt x="39115" y="59873"/>
                    <a:pt x="39020" y="59873"/>
                    <a:pt x="38924" y="59885"/>
                  </a:cubicBezTo>
                  <a:cubicBezTo>
                    <a:pt x="38889" y="59742"/>
                    <a:pt x="38865" y="59575"/>
                    <a:pt x="38829" y="59420"/>
                  </a:cubicBezTo>
                  <a:cubicBezTo>
                    <a:pt x="38819" y="59343"/>
                    <a:pt x="38752" y="59308"/>
                    <a:pt x="38683" y="59308"/>
                  </a:cubicBezTo>
                  <a:cubicBezTo>
                    <a:pt x="38593" y="59308"/>
                    <a:pt x="38499" y="59367"/>
                    <a:pt x="38520" y="59468"/>
                  </a:cubicBezTo>
                  <a:lnTo>
                    <a:pt x="38567" y="59920"/>
                  </a:lnTo>
                  <a:cubicBezTo>
                    <a:pt x="38293" y="59944"/>
                    <a:pt x="38031" y="59956"/>
                    <a:pt x="37758" y="59980"/>
                  </a:cubicBezTo>
                  <a:cubicBezTo>
                    <a:pt x="37746" y="59885"/>
                    <a:pt x="37710" y="59777"/>
                    <a:pt x="37698" y="59694"/>
                  </a:cubicBezTo>
                  <a:cubicBezTo>
                    <a:pt x="37689" y="59628"/>
                    <a:pt x="37645" y="59599"/>
                    <a:pt x="37598" y="59599"/>
                  </a:cubicBezTo>
                  <a:cubicBezTo>
                    <a:pt x="37526" y="59599"/>
                    <a:pt x="37446" y="59665"/>
                    <a:pt x="37460" y="59766"/>
                  </a:cubicBezTo>
                  <a:cubicBezTo>
                    <a:pt x="37472" y="59837"/>
                    <a:pt x="37472" y="59920"/>
                    <a:pt x="37496" y="60004"/>
                  </a:cubicBezTo>
                  <a:cubicBezTo>
                    <a:pt x="37341" y="60016"/>
                    <a:pt x="37198" y="60039"/>
                    <a:pt x="37043" y="60039"/>
                  </a:cubicBezTo>
                  <a:cubicBezTo>
                    <a:pt x="37019" y="59825"/>
                    <a:pt x="36972" y="59623"/>
                    <a:pt x="36924" y="59420"/>
                  </a:cubicBezTo>
                  <a:cubicBezTo>
                    <a:pt x="36914" y="59353"/>
                    <a:pt x="36856" y="59322"/>
                    <a:pt x="36795" y="59322"/>
                  </a:cubicBezTo>
                  <a:cubicBezTo>
                    <a:pt x="36716" y="59322"/>
                    <a:pt x="36632" y="59374"/>
                    <a:pt x="36638" y="59468"/>
                  </a:cubicBezTo>
                  <a:cubicBezTo>
                    <a:pt x="36674" y="59658"/>
                    <a:pt x="36674" y="59873"/>
                    <a:pt x="36698" y="60075"/>
                  </a:cubicBezTo>
                  <a:cubicBezTo>
                    <a:pt x="36555" y="60099"/>
                    <a:pt x="36424" y="60099"/>
                    <a:pt x="36269" y="60111"/>
                  </a:cubicBezTo>
                  <a:lnTo>
                    <a:pt x="36269" y="58670"/>
                  </a:lnTo>
                  <a:cubicBezTo>
                    <a:pt x="36269" y="58646"/>
                    <a:pt x="36251" y="58634"/>
                    <a:pt x="36234" y="58634"/>
                  </a:cubicBezTo>
                  <a:cubicBezTo>
                    <a:pt x="36216" y="58634"/>
                    <a:pt x="36198" y="58646"/>
                    <a:pt x="36198" y="58670"/>
                  </a:cubicBezTo>
                  <a:lnTo>
                    <a:pt x="36198" y="60111"/>
                  </a:lnTo>
                  <a:cubicBezTo>
                    <a:pt x="36031" y="60123"/>
                    <a:pt x="35864" y="60135"/>
                    <a:pt x="35710" y="60135"/>
                  </a:cubicBezTo>
                  <a:cubicBezTo>
                    <a:pt x="35626" y="57980"/>
                    <a:pt x="35555" y="55836"/>
                    <a:pt x="35591" y="53681"/>
                  </a:cubicBezTo>
                  <a:cubicBezTo>
                    <a:pt x="35591" y="53586"/>
                    <a:pt x="35516" y="53539"/>
                    <a:pt x="35442" y="53539"/>
                  </a:cubicBezTo>
                  <a:cubicBezTo>
                    <a:pt x="35367" y="53539"/>
                    <a:pt x="35293" y="53586"/>
                    <a:pt x="35293" y="53681"/>
                  </a:cubicBezTo>
                  <a:cubicBezTo>
                    <a:pt x="35210" y="55836"/>
                    <a:pt x="35174" y="58015"/>
                    <a:pt x="35245" y="60170"/>
                  </a:cubicBezTo>
                  <a:cubicBezTo>
                    <a:pt x="31626" y="60420"/>
                    <a:pt x="27971" y="60647"/>
                    <a:pt x="24363" y="61075"/>
                  </a:cubicBezTo>
                  <a:cubicBezTo>
                    <a:pt x="24375" y="61051"/>
                    <a:pt x="24399" y="61016"/>
                    <a:pt x="24411" y="61004"/>
                  </a:cubicBezTo>
                  <a:cubicBezTo>
                    <a:pt x="24470" y="60968"/>
                    <a:pt x="24530" y="60944"/>
                    <a:pt x="24577" y="60873"/>
                  </a:cubicBezTo>
                  <a:cubicBezTo>
                    <a:pt x="24792" y="60420"/>
                    <a:pt x="24946" y="59980"/>
                    <a:pt x="25006" y="59551"/>
                  </a:cubicBezTo>
                  <a:cubicBezTo>
                    <a:pt x="25423" y="57968"/>
                    <a:pt x="25530" y="56337"/>
                    <a:pt x="25268" y="54694"/>
                  </a:cubicBezTo>
                  <a:cubicBezTo>
                    <a:pt x="25196" y="54193"/>
                    <a:pt x="25089" y="53420"/>
                    <a:pt x="24827" y="52789"/>
                  </a:cubicBezTo>
                  <a:lnTo>
                    <a:pt x="24827" y="52789"/>
                  </a:lnTo>
                  <a:cubicBezTo>
                    <a:pt x="25490" y="52882"/>
                    <a:pt x="26144" y="52948"/>
                    <a:pt x="26788" y="52948"/>
                  </a:cubicBezTo>
                  <a:cubicBezTo>
                    <a:pt x="26885" y="52948"/>
                    <a:pt x="26981" y="52946"/>
                    <a:pt x="27078" y="52943"/>
                  </a:cubicBezTo>
                  <a:cubicBezTo>
                    <a:pt x="27101" y="52943"/>
                    <a:pt x="27113" y="52919"/>
                    <a:pt x="27137" y="52908"/>
                  </a:cubicBezTo>
                  <a:cubicBezTo>
                    <a:pt x="27613" y="52860"/>
                    <a:pt x="28042" y="52658"/>
                    <a:pt x="28233" y="52205"/>
                  </a:cubicBezTo>
                  <a:cubicBezTo>
                    <a:pt x="28294" y="52061"/>
                    <a:pt x="28205" y="51855"/>
                    <a:pt x="28049" y="51855"/>
                  </a:cubicBezTo>
                  <a:cubicBezTo>
                    <a:pt x="28025" y="51855"/>
                    <a:pt x="27998" y="51860"/>
                    <a:pt x="27971" y="51872"/>
                  </a:cubicBezTo>
                  <a:cubicBezTo>
                    <a:pt x="27887" y="51896"/>
                    <a:pt x="27816" y="51931"/>
                    <a:pt x="27756" y="51955"/>
                  </a:cubicBezTo>
                  <a:cubicBezTo>
                    <a:pt x="27804" y="51907"/>
                    <a:pt x="27852" y="51884"/>
                    <a:pt x="27875" y="51836"/>
                  </a:cubicBezTo>
                  <a:lnTo>
                    <a:pt x="27911" y="51836"/>
                  </a:lnTo>
                  <a:cubicBezTo>
                    <a:pt x="27916" y="51836"/>
                    <a:pt x="27921" y="51837"/>
                    <a:pt x="27926" y="51837"/>
                  </a:cubicBezTo>
                  <a:cubicBezTo>
                    <a:pt x="28071" y="51837"/>
                    <a:pt x="28148" y="51665"/>
                    <a:pt x="28102" y="51538"/>
                  </a:cubicBezTo>
                  <a:cubicBezTo>
                    <a:pt x="28364" y="51074"/>
                    <a:pt x="28459" y="50479"/>
                    <a:pt x="28340" y="49979"/>
                  </a:cubicBezTo>
                  <a:cubicBezTo>
                    <a:pt x="28233" y="49490"/>
                    <a:pt x="27947" y="49086"/>
                    <a:pt x="27578" y="48788"/>
                  </a:cubicBezTo>
                  <a:cubicBezTo>
                    <a:pt x="28268" y="48609"/>
                    <a:pt x="29006" y="48478"/>
                    <a:pt x="29435" y="47966"/>
                  </a:cubicBezTo>
                  <a:cubicBezTo>
                    <a:pt x="29459" y="47972"/>
                    <a:pt x="29483" y="47975"/>
                    <a:pt x="29507" y="47975"/>
                  </a:cubicBezTo>
                  <a:cubicBezTo>
                    <a:pt x="29530" y="47975"/>
                    <a:pt x="29554" y="47972"/>
                    <a:pt x="29578" y="47966"/>
                  </a:cubicBezTo>
                  <a:cubicBezTo>
                    <a:pt x="33948" y="46002"/>
                    <a:pt x="38543" y="44847"/>
                    <a:pt x="43163" y="43573"/>
                  </a:cubicBezTo>
                  <a:cubicBezTo>
                    <a:pt x="43580" y="43454"/>
                    <a:pt x="44008" y="43335"/>
                    <a:pt x="44425" y="43216"/>
                  </a:cubicBezTo>
                  <a:close/>
                  <a:moveTo>
                    <a:pt x="17838" y="60861"/>
                  </a:moveTo>
                  <a:cubicBezTo>
                    <a:pt x="17993" y="60932"/>
                    <a:pt x="18172" y="61004"/>
                    <a:pt x="18338" y="61075"/>
                  </a:cubicBezTo>
                  <a:cubicBezTo>
                    <a:pt x="18315" y="61111"/>
                    <a:pt x="18279" y="61159"/>
                    <a:pt x="18255" y="61182"/>
                  </a:cubicBezTo>
                  <a:lnTo>
                    <a:pt x="18065" y="61135"/>
                  </a:lnTo>
                  <a:cubicBezTo>
                    <a:pt x="17957" y="61099"/>
                    <a:pt x="17850" y="61051"/>
                    <a:pt x="17731" y="61004"/>
                  </a:cubicBezTo>
                  <a:cubicBezTo>
                    <a:pt x="17803" y="60992"/>
                    <a:pt x="17838" y="60920"/>
                    <a:pt x="17838" y="60861"/>
                  </a:cubicBezTo>
                  <a:close/>
                  <a:moveTo>
                    <a:pt x="24184" y="59277"/>
                  </a:moveTo>
                  <a:cubicBezTo>
                    <a:pt x="24232" y="59325"/>
                    <a:pt x="24292" y="59349"/>
                    <a:pt x="24351" y="59349"/>
                  </a:cubicBezTo>
                  <a:cubicBezTo>
                    <a:pt x="24244" y="59766"/>
                    <a:pt x="24125" y="60182"/>
                    <a:pt x="23982" y="60599"/>
                  </a:cubicBezTo>
                  <a:cubicBezTo>
                    <a:pt x="23934" y="60718"/>
                    <a:pt x="23982" y="60825"/>
                    <a:pt x="24053" y="60897"/>
                  </a:cubicBezTo>
                  <a:cubicBezTo>
                    <a:pt x="24030" y="60968"/>
                    <a:pt x="24006" y="61063"/>
                    <a:pt x="23982" y="61135"/>
                  </a:cubicBezTo>
                  <a:cubicBezTo>
                    <a:pt x="23792" y="61170"/>
                    <a:pt x="23613" y="61182"/>
                    <a:pt x="23411" y="61218"/>
                  </a:cubicBezTo>
                  <a:cubicBezTo>
                    <a:pt x="23744" y="60647"/>
                    <a:pt x="23994" y="59968"/>
                    <a:pt x="24184" y="59277"/>
                  </a:cubicBezTo>
                  <a:close/>
                  <a:moveTo>
                    <a:pt x="20017" y="60885"/>
                  </a:moveTo>
                  <a:cubicBezTo>
                    <a:pt x="20160" y="60956"/>
                    <a:pt x="20291" y="61028"/>
                    <a:pt x="20434" y="61063"/>
                  </a:cubicBezTo>
                  <a:lnTo>
                    <a:pt x="20458" y="61063"/>
                  </a:lnTo>
                  <a:cubicBezTo>
                    <a:pt x="20351" y="61159"/>
                    <a:pt x="20243" y="61242"/>
                    <a:pt x="20112" y="61313"/>
                  </a:cubicBezTo>
                  <a:cubicBezTo>
                    <a:pt x="20136" y="61230"/>
                    <a:pt x="20112" y="61123"/>
                    <a:pt x="19993" y="61075"/>
                  </a:cubicBezTo>
                  <a:cubicBezTo>
                    <a:pt x="19982" y="61063"/>
                    <a:pt x="19946" y="61063"/>
                    <a:pt x="19934" y="61051"/>
                  </a:cubicBezTo>
                  <a:cubicBezTo>
                    <a:pt x="19982" y="61004"/>
                    <a:pt x="20005" y="60944"/>
                    <a:pt x="20017" y="60885"/>
                  </a:cubicBezTo>
                  <a:close/>
                  <a:moveTo>
                    <a:pt x="21017" y="52300"/>
                  </a:moveTo>
                  <a:cubicBezTo>
                    <a:pt x="21053" y="52312"/>
                    <a:pt x="21077" y="52324"/>
                    <a:pt x="21125" y="52336"/>
                  </a:cubicBezTo>
                  <a:cubicBezTo>
                    <a:pt x="21529" y="52431"/>
                    <a:pt x="21910" y="52479"/>
                    <a:pt x="22315" y="52515"/>
                  </a:cubicBezTo>
                  <a:cubicBezTo>
                    <a:pt x="22315" y="52538"/>
                    <a:pt x="22327" y="52562"/>
                    <a:pt x="22327" y="52598"/>
                  </a:cubicBezTo>
                  <a:cubicBezTo>
                    <a:pt x="22684" y="53229"/>
                    <a:pt x="22970" y="53920"/>
                    <a:pt x="23196" y="54622"/>
                  </a:cubicBezTo>
                  <a:cubicBezTo>
                    <a:pt x="23351" y="55182"/>
                    <a:pt x="23387" y="55789"/>
                    <a:pt x="23625" y="56325"/>
                  </a:cubicBezTo>
                  <a:cubicBezTo>
                    <a:pt x="23637" y="56372"/>
                    <a:pt x="23684" y="56384"/>
                    <a:pt x="23732" y="56408"/>
                  </a:cubicBezTo>
                  <a:cubicBezTo>
                    <a:pt x="23744" y="56646"/>
                    <a:pt x="23756" y="56884"/>
                    <a:pt x="23744" y="57134"/>
                  </a:cubicBezTo>
                  <a:cubicBezTo>
                    <a:pt x="23637" y="57849"/>
                    <a:pt x="23434" y="58551"/>
                    <a:pt x="23172" y="59265"/>
                  </a:cubicBezTo>
                  <a:cubicBezTo>
                    <a:pt x="22875" y="59718"/>
                    <a:pt x="22494" y="60123"/>
                    <a:pt x="22041" y="60551"/>
                  </a:cubicBezTo>
                  <a:cubicBezTo>
                    <a:pt x="22017" y="60587"/>
                    <a:pt x="21982" y="60635"/>
                    <a:pt x="21982" y="60694"/>
                  </a:cubicBezTo>
                  <a:cubicBezTo>
                    <a:pt x="21744" y="60825"/>
                    <a:pt x="21506" y="60944"/>
                    <a:pt x="21327" y="61135"/>
                  </a:cubicBezTo>
                  <a:cubicBezTo>
                    <a:pt x="21255" y="61206"/>
                    <a:pt x="21244" y="61325"/>
                    <a:pt x="21255" y="61432"/>
                  </a:cubicBezTo>
                  <a:cubicBezTo>
                    <a:pt x="21196" y="61480"/>
                    <a:pt x="21136" y="61528"/>
                    <a:pt x="21077" y="61587"/>
                  </a:cubicBezTo>
                  <a:cubicBezTo>
                    <a:pt x="20958" y="61599"/>
                    <a:pt x="20839" y="61623"/>
                    <a:pt x="20720" y="61647"/>
                  </a:cubicBezTo>
                  <a:cubicBezTo>
                    <a:pt x="20827" y="61587"/>
                    <a:pt x="20886" y="61551"/>
                    <a:pt x="20946" y="61492"/>
                  </a:cubicBezTo>
                  <a:cubicBezTo>
                    <a:pt x="21005" y="61456"/>
                    <a:pt x="21005" y="61373"/>
                    <a:pt x="20970" y="61313"/>
                  </a:cubicBezTo>
                  <a:cubicBezTo>
                    <a:pt x="23339" y="59813"/>
                    <a:pt x="22089" y="54324"/>
                    <a:pt x="20874" y="52455"/>
                  </a:cubicBezTo>
                  <a:cubicBezTo>
                    <a:pt x="20946" y="52431"/>
                    <a:pt x="20994" y="52372"/>
                    <a:pt x="21017" y="52300"/>
                  </a:cubicBezTo>
                  <a:close/>
                  <a:moveTo>
                    <a:pt x="27875" y="0"/>
                  </a:moveTo>
                  <a:cubicBezTo>
                    <a:pt x="27799" y="0"/>
                    <a:pt x="27725" y="34"/>
                    <a:pt x="27685" y="115"/>
                  </a:cubicBezTo>
                  <a:cubicBezTo>
                    <a:pt x="25970" y="3509"/>
                    <a:pt x="24565" y="7140"/>
                    <a:pt x="23399" y="10891"/>
                  </a:cubicBezTo>
                  <a:cubicBezTo>
                    <a:pt x="23137" y="9974"/>
                    <a:pt x="22815" y="9081"/>
                    <a:pt x="22518" y="8164"/>
                  </a:cubicBezTo>
                  <a:cubicBezTo>
                    <a:pt x="22494" y="8094"/>
                    <a:pt x="22439" y="8065"/>
                    <a:pt x="22383" y="8065"/>
                  </a:cubicBezTo>
                  <a:cubicBezTo>
                    <a:pt x="22295" y="8065"/>
                    <a:pt x="22207" y="8138"/>
                    <a:pt x="22244" y="8247"/>
                  </a:cubicBezTo>
                  <a:cubicBezTo>
                    <a:pt x="22577" y="9224"/>
                    <a:pt x="22922" y="10224"/>
                    <a:pt x="23315" y="11188"/>
                  </a:cubicBezTo>
                  <a:cubicBezTo>
                    <a:pt x="23101" y="11891"/>
                    <a:pt x="22899" y="12593"/>
                    <a:pt x="22696" y="13284"/>
                  </a:cubicBezTo>
                  <a:cubicBezTo>
                    <a:pt x="22482" y="12295"/>
                    <a:pt x="22137" y="11295"/>
                    <a:pt x="21863" y="10331"/>
                  </a:cubicBezTo>
                  <a:cubicBezTo>
                    <a:pt x="21848" y="10268"/>
                    <a:pt x="21800" y="10240"/>
                    <a:pt x="21751" y="10240"/>
                  </a:cubicBezTo>
                  <a:cubicBezTo>
                    <a:pt x="21678" y="10240"/>
                    <a:pt x="21603" y="10299"/>
                    <a:pt x="21625" y="10390"/>
                  </a:cubicBezTo>
                  <a:cubicBezTo>
                    <a:pt x="21946" y="11486"/>
                    <a:pt x="22184" y="12641"/>
                    <a:pt x="22577" y="13712"/>
                  </a:cubicBezTo>
                  <a:cubicBezTo>
                    <a:pt x="22518" y="13950"/>
                    <a:pt x="22446" y="14177"/>
                    <a:pt x="22387" y="14427"/>
                  </a:cubicBezTo>
                  <a:cubicBezTo>
                    <a:pt x="22148" y="13534"/>
                    <a:pt x="21791" y="12665"/>
                    <a:pt x="21601" y="11760"/>
                  </a:cubicBezTo>
                  <a:cubicBezTo>
                    <a:pt x="21586" y="11697"/>
                    <a:pt x="21538" y="11669"/>
                    <a:pt x="21489" y="11669"/>
                  </a:cubicBezTo>
                  <a:cubicBezTo>
                    <a:pt x="21417" y="11669"/>
                    <a:pt x="21341" y="11727"/>
                    <a:pt x="21363" y="11819"/>
                  </a:cubicBezTo>
                  <a:cubicBezTo>
                    <a:pt x="21565" y="12819"/>
                    <a:pt x="21791" y="13950"/>
                    <a:pt x="22279" y="14855"/>
                  </a:cubicBezTo>
                  <a:cubicBezTo>
                    <a:pt x="22220" y="15058"/>
                    <a:pt x="22184" y="15272"/>
                    <a:pt x="22137" y="15474"/>
                  </a:cubicBezTo>
                  <a:cubicBezTo>
                    <a:pt x="21922" y="14522"/>
                    <a:pt x="21613" y="13569"/>
                    <a:pt x="21363" y="12629"/>
                  </a:cubicBezTo>
                  <a:cubicBezTo>
                    <a:pt x="21344" y="12569"/>
                    <a:pt x="21298" y="12543"/>
                    <a:pt x="21250" y="12543"/>
                  </a:cubicBezTo>
                  <a:cubicBezTo>
                    <a:pt x="21174" y="12543"/>
                    <a:pt x="21095" y="12610"/>
                    <a:pt x="21125" y="12712"/>
                  </a:cubicBezTo>
                  <a:cubicBezTo>
                    <a:pt x="21255" y="13343"/>
                    <a:pt x="21363" y="14022"/>
                    <a:pt x="21494" y="14677"/>
                  </a:cubicBezTo>
                  <a:cubicBezTo>
                    <a:pt x="21196" y="13879"/>
                    <a:pt x="20886" y="13105"/>
                    <a:pt x="20577" y="12367"/>
                  </a:cubicBezTo>
                  <a:cubicBezTo>
                    <a:pt x="20547" y="12286"/>
                    <a:pt x="20482" y="12257"/>
                    <a:pt x="20413" y="12257"/>
                  </a:cubicBezTo>
                  <a:cubicBezTo>
                    <a:pt x="20400" y="12257"/>
                    <a:pt x="20387" y="12258"/>
                    <a:pt x="20374" y="12260"/>
                  </a:cubicBezTo>
                  <a:cubicBezTo>
                    <a:pt x="21982" y="7950"/>
                    <a:pt x="24387" y="3902"/>
                    <a:pt x="27423" y="389"/>
                  </a:cubicBezTo>
                  <a:cubicBezTo>
                    <a:pt x="27478" y="315"/>
                    <a:pt x="27419" y="220"/>
                    <a:pt x="27345" y="220"/>
                  </a:cubicBezTo>
                  <a:cubicBezTo>
                    <a:pt x="27324" y="220"/>
                    <a:pt x="27301" y="228"/>
                    <a:pt x="27280" y="246"/>
                  </a:cubicBezTo>
                  <a:cubicBezTo>
                    <a:pt x="23101" y="4675"/>
                    <a:pt x="20184" y="9998"/>
                    <a:pt x="18636" y="15891"/>
                  </a:cubicBezTo>
                  <a:cubicBezTo>
                    <a:pt x="17898" y="18737"/>
                    <a:pt x="17493" y="21654"/>
                    <a:pt x="17434" y="24583"/>
                  </a:cubicBezTo>
                  <a:cubicBezTo>
                    <a:pt x="17398" y="26202"/>
                    <a:pt x="17445" y="27857"/>
                    <a:pt x="17672" y="29464"/>
                  </a:cubicBezTo>
                  <a:cubicBezTo>
                    <a:pt x="17748" y="30054"/>
                    <a:pt x="18575" y="33226"/>
                    <a:pt x="17712" y="33226"/>
                  </a:cubicBezTo>
                  <a:cubicBezTo>
                    <a:pt x="17634" y="33226"/>
                    <a:pt x="17541" y="33200"/>
                    <a:pt x="17434" y="33143"/>
                  </a:cubicBezTo>
                  <a:cubicBezTo>
                    <a:pt x="17397" y="33124"/>
                    <a:pt x="17356" y="33115"/>
                    <a:pt x="17315" y="33115"/>
                  </a:cubicBezTo>
                  <a:cubicBezTo>
                    <a:pt x="17157" y="33115"/>
                    <a:pt x="16998" y="33249"/>
                    <a:pt x="17064" y="33429"/>
                  </a:cubicBezTo>
                  <a:cubicBezTo>
                    <a:pt x="17362" y="34215"/>
                    <a:pt x="17326" y="34239"/>
                    <a:pt x="17517" y="34524"/>
                  </a:cubicBezTo>
                  <a:cubicBezTo>
                    <a:pt x="17612" y="34953"/>
                    <a:pt x="17719" y="35405"/>
                    <a:pt x="17815" y="35846"/>
                  </a:cubicBezTo>
                  <a:cubicBezTo>
                    <a:pt x="17815" y="35894"/>
                    <a:pt x="17815" y="35941"/>
                    <a:pt x="17850" y="35965"/>
                  </a:cubicBezTo>
                  <a:cubicBezTo>
                    <a:pt x="18100" y="36953"/>
                    <a:pt x="18434" y="37906"/>
                    <a:pt x="18886" y="38787"/>
                  </a:cubicBezTo>
                  <a:cubicBezTo>
                    <a:pt x="14409" y="39382"/>
                    <a:pt x="9956" y="40120"/>
                    <a:pt x="5634" y="41144"/>
                  </a:cubicBezTo>
                  <a:lnTo>
                    <a:pt x="5515" y="41144"/>
                  </a:lnTo>
                  <a:cubicBezTo>
                    <a:pt x="5450" y="41079"/>
                    <a:pt x="5362" y="41048"/>
                    <a:pt x="5276" y="41048"/>
                  </a:cubicBezTo>
                  <a:cubicBezTo>
                    <a:pt x="5098" y="41048"/>
                    <a:pt x="4931" y="41181"/>
                    <a:pt x="5003" y="41406"/>
                  </a:cubicBezTo>
                  <a:cubicBezTo>
                    <a:pt x="5158" y="41847"/>
                    <a:pt x="5301" y="42275"/>
                    <a:pt x="5456" y="42728"/>
                  </a:cubicBezTo>
                  <a:cubicBezTo>
                    <a:pt x="5468" y="42787"/>
                    <a:pt x="5480" y="42835"/>
                    <a:pt x="5492" y="42894"/>
                  </a:cubicBezTo>
                  <a:cubicBezTo>
                    <a:pt x="5492" y="43025"/>
                    <a:pt x="5515" y="43144"/>
                    <a:pt x="5575" y="43275"/>
                  </a:cubicBezTo>
                  <a:cubicBezTo>
                    <a:pt x="5587" y="43311"/>
                    <a:pt x="5634" y="43335"/>
                    <a:pt x="5670" y="43335"/>
                  </a:cubicBezTo>
                  <a:cubicBezTo>
                    <a:pt x="5754" y="43466"/>
                    <a:pt x="5837" y="43609"/>
                    <a:pt x="5992" y="43680"/>
                  </a:cubicBezTo>
                  <a:cubicBezTo>
                    <a:pt x="6004" y="43692"/>
                    <a:pt x="6027" y="43692"/>
                    <a:pt x="6051" y="43692"/>
                  </a:cubicBezTo>
                  <a:cubicBezTo>
                    <a:pt x="4658" y="43704"/>
                    <a:pt x="3170" y="44287"/>
                    <a:pt x="1884" y="44895"/>
                  </a:cubicBezTo>
                  <a:cubicBezTo>
                    <a:pt x="1563" y="44811"/>
                    <a:pt x="1265" y="44716"/>
                    <a:pt x="955" y="44633"/>
                  </a:cubicBezTo>
                  <a:cubicBezTo>
                    <a:pt x="934" y="44626"/>
                    <a:pt x="913" y="44623"/>
                    <a:pt x="894" y="44623"/>
                  </a:cubicBezTo>
                  <a:cubicBezTo>
                    <a:pt x="716" y="44623"/>
                    <a:pt x="667" y="44903"/>
                    <a:pt x="872" y="44978"/>
                  </a:cubicBezTo>
                  <a:cubicBezTo>
                    <a:pt x="932" y="44990"/>
                    <a:pt x="991" y="45014"/>
                    <a:pt x="1051" y="45038"/>
                  </a:cubicBezTo>
                  <a:cubicBezTo>
                    <a:pt x="848" y="45169"/>
                    <a:pt x="848" y="45550"/>
                    <a:pt x="991" y="45764"/>
                  </a:cubicBezTo>
                  <a:cubicBezTo>
                    <a:pt x="1171" y="46081"/>
                    <a:pt x="1510" y="46173"/>
                    <a:pt x="1842" y="46173"/>
                  </a:cubicBezTo>
                  <a:cubicBezTo>
                    <a:pt x="1884" y="46173"/>
                    <a:pt x="1926" y="46171"/>
                    <a:pt x="1967" y="46169"/>
                  </a:cubicBezTo>
                  <a:cubicBezTo>
                    <a:pt x="1967" y="46301"/>
                    <a:pt x="2026" y="46440"/>
                    <a:pt x="2154" y="46440"/>
                  </a:cubicBezTo>
                  <a:cubicBezTo>
                    <a:pt x="2198" y="46440"/>
                    <a:pt x="2251" y="46423"/>
                    <a:pt x="2313" y="46383"/>
                  </a:cubicBezTo>
                  <a:cubicBezTo>
                    <a:pt x="2336" y="46371"/>
                    <a:pt x="2372" y="46347"/>
                    <a:pt x="2420" y="46323"/>
                  </a:cubicBezTo>
                  <a:lnTo>
                    <a:pt x="2444" y="46300"/>
                  </a:lnTo>
                  <a:cubicBezTo>
                    <a:pt x="2456" y="46312"/>
                    <a:pt x="2456" y="46323"/>
                    <a:pt x="2491" y="46359"/>
                  </a:cubicBezTo>
                  <a:cubicBezTo>
                    <a:pt x="2515" y="46442"/>
                    <a:pt x="2539" y="46538"/>
                    <a:pt x="2551" y="46621"/>
                  </a:cubicBezTo>
                  <a:cubicBezTo>
                    <a:pt x="2575" y="46788"/>
                    <a:pt x="2598" y="46943"/>
                    <a:pt x="2575" y="47097"/>
                  </a:cubicBezTo>
                  <a:cubicBezTo>
                    <a:pt x="2575" y="47324"/>
                    <a:pt x="2539" y="47550"/>
                    <a:pt x="2503" y="47776"/>
                  </a:cubicBezTo>
                  <a:cubicBezTo>
                    <a:pt x="2479" y="47776"/>
                    <a:pt x="2456" y="47776"/>
                    <a:pt x="2432" y="47752"/>
                  </a:cubicBezTo>
                  <a:cubicBezTo>
                    <a:pt x="2253" y="47728"/>
                    <a:pt x="2086" y="47669"/>
                    <a:pt x="1908" y="47633"/>
                  </a:cubicBezTo>
                  <a:cubicBezTo>
                    <a:pt x="1790" y="47619"/>
                    <a:pt x="1670" y="47607"/>
                    <a:pt x="1550" y="47607"/>
                  </a:cubicBezTo>
                  <a:cubicBezTo>
                    <a:pt x="1368" y="47607"/>
                    <a:pt x="1187" y="47635"/>
                    <a:pt x="1015" y="47728"/>
                  </a:cubicBezTo>
                  <a:cubicBezTo>
                    <a:pt x="812" y="47847"/>
                    <a:pt x="658" y="48050"/>
                    <a:pt x="610" y="48288"/>
                  </a:cubicBezTo>
                  <a:cubicBezTo>
                    <a:pt x="527" y="48276"/>
                    <a:pt x="431" y="48252"/>
                    <a:pt x="348" y="48228"/>
                  </a:cubicBezTo>
                  <a:cubicBezTo>
                    <a:pt x="326" y="48223"/>
                    <a:pt x="305" y="48220"/>
                    <a:pt x="286" y="48220"/>
                  </a:cubicBezTo>
                  <a:cubicBezTo>
                    <a:pt x="61" y="48220"/>
                    <a:pt x="0" y="48568"/>
                    <a:pt x="241" y="48633"/>
                  </a:cubicBezTo>
                  <a:cubicBezTo>
                    <a:pt x="408" y="48681"/>
                    <a:pt x="551" y="48740"/>
                    <a:pt x="717" y="48800"/>
                  </a:cubicBezTo>
                  <a:cubicBezTo>
                    <a:pt x="753" y="48848"/>
                    <a:pt x="789" y="48883"/>
                    <a:pt x="836" y="48931"/>
                  </a:cubicBezTo>
                  <a:cubicBezTo>
                    <a:pt x="884" y="48967"/>
                    <a:pt x="937" y="48984"/>
                    <a:pt x="988" y="48984"/>
                  </a:cubicBezTo>
                  <a:cubicBezTo>
                    <a:pt x="1039" y="48984"/>
                    <a:pt x="1086" y="48967"/>
                    <a:pt x="1122" y="48931"/>
                  </a:cubicBezTo>
                  <a:cubicBezTo>
                    <a:pt x="2027" y="49240"/>
                    <a:pt x="2991" y="49586"/>
                    <a:pt x="3944" y="49860"/>
                  </a:cubicBezTo>
                  <a:cubicBezTo>
                    <a:pt x="3932" y="49883"/>
                    <a:pt x="3920" y="49931"/>
                    <a:pt x="3932" y="49979"/>
                  </a:cubicBezTo>
                  <a:cubicBezTo>
                    <a:pt x="4099" y="50586"/>
                    <a:pt x="4301" y="51169"/>
                    <a:pt x="4301" y="51800"/>
                  </a:cubicBezTo>
                  <a:cubicBezTo>
                    <a:pt x="4301" y="51919"/>
                    <a:pt x="4289" y="52062"/>
                    <a:pt x="4289" y="52181"/>
                  </a:cubicBezTo>
                  <a:cubicBezTo>
                    <a:pt x="4241" y="52217"/>
                    <a:pt x="4230" y="52277"/>
                    <a:pt x="4277" y="52336"/>
                  </a:cubicBezTo>
                  <a:cubicBezTo>
                    <a:pt x="4218" y="52789"/>
                    <a:pt x="4099" y="53217"/>
                    <a:pt x="3968" y="53646"/>
                  </a:cubicBezTo>
                  <a:lnTo>
                    <a:pt x="3968" y="53681"/>
                  </a:lnTo>
                  <a:cubicBezTo>
                    <a:pt x="3622" y="53467"/>
                    <a:pt x="3265" y="53277"/>
                    <a:pt x="2920" y="53050"/>
                  </a:cubicBezTo>
                  <a:cubicBezTo>
                    <a:pt x="2898" y="53038"/>
                    <a:pt x="2877" y="53032"/>
                    <a:pt x="2856" y="53032"/>
                  </a:cubicBezTo>
                  <a:cubicBezTo>
                    <a:pt x="2741" y="53032"/>
                    <a:pt x="2658" y="53206"/>
                    <a:pt x="2789" y="53277"/>
                  </a:cubicBezTo>
                  <a:cubicBezTo>
                    <a:pt x="2801" y="53289"/>
                    <a:pt x="2837" y="53312"/>
                    <a:pt x="2848" y="53324"/>
                  </a:cubicBezTo>
                  <a:cubicBezTo>
                    <a:pt x="2753" y="53336"/>
                    <a:pt x="2694" y="53467"/>
                    <a:pt x="2801" y="53527"/>
                  </a:cubicBezTo>
                  <a:cubicBezTo>
                    <a:pt x="2813" y="53551"/>
                    <a:pt x="2837" y="53551"/>
                    <a:pt x="2848" y="53562"/>
                  </a:cubicBezTo>
                  <a:cubicBezTo>
                    <a:pt x="2777" y="53586"/>
                    <a:pt x="2717" y="53693"/>
                    <a:pt x="2801" y="53765"/>
                  </a:cubicBezTo>
                  <a:cubicBezTo>
                    <a:pt x="6015" y="56479"/>
                    <a:pt x="10016" y="58408"/>
                    <a:pt x="13862" y="60051"/>
                  </a:cubicBezTo>
                  <a:cubicBezTo>
                    <a:pt x="15314" y="60674"/>
                    <a:pt x="17492" y="62044"/>
                    <a:pt x="19293" y="62044"/>
                  </a:cubicBezTo>
                  <a:cubicBezTo>
                    <a:pt x="19353" y="62044"/>
                    <a:pt x="19411" y="62043"/>
                    <a:pt x="19470" y="62040"/>
                  </a:cubicBezTo>
                  <a:cubicBezTo>
                    <a:pt x="19481" y="62075"/>
                    <a:pt x="19517" y="62099"/>
                    <a:pt x="19565" y="62099"/>
                  </a:cubicBezTo>
                  <a:lnTo>
                    <a:pt x="20541" y="62099"/>
                  </a:lnTo>
                  <a:cubicBezTo>
                    <a:pt x="20493" y="62282"/>
                    <a:pt x="20624" y="62481"/>
                    <a:pt x="20821" y="62481"/>
                  </a:cubicBezTo>
                  <a:cubicBezTo>
                    <a:pt x="20867" y="62481"/>
                    <a:pt x="20917" y="62470"/>
                    <a:pt x="20970" y="62444"/>
                  </a:cubicBezTo>
                  <a:cubicBezTo>
                    <a:pt x="21077" y="62397"/>
                    <a:pt x="21172" y="62337"/>
                    <a:pt x="21267" y="62278"/>
                  </a:cubicBezTo>
                  <a:cubicBezTo>
                    <a:pt x="22089" y="62206"/>
                    <a:pt x="22910" y="62123"/>
                    <a:pt x="23732" y="62040"/>
                  </a:cubicBezTo>
                  <a:cubicBezTo>
                    <a:pt x="23743" y="62050"/>
                    <a:pt x="23758" y="62056"/>
                    <a:pt x="23774" y="62056"/>
                  </a:cubicBezTo>
                  <a:cubicBezTo>
                    <a:pt x="23794" y="62056"/>
                    <a:pt x="23814" y="62047"/>
                    <a:pt x="23827" y="62028"/>
                  </a:cubicBezTo>
                  <a:cubicBezTo>
                    <a:pt x="23994" y="62016"/>
                    <a:pt x="24161" y="62004"/>
                    <a:pt x="24339" y="61980"/>
                  </a:cubicBezTo>
                  <a:cubicBezTo>
                    <a:pt x="26851" y="61849"/>
                    <a:pt x="29399" y="61611"/>
                    <a:pt x="31923" y="61349"/>
                  </a:cubicBezTo>
                  <a:cubicBezTo>
                    <a:pt x="38555" y="60789"/>
                    <a:pt x="45128" y="60230"/>
                    <a:pt x="51688" y="59146"/>
                  </a:cubicBezTo>
                  <a:lnTo>
                    <a:pt x="51688" y="59146"/>
                  </a:lnTo>
                  <a:cubicBezTo>
                    <a:pt x="51688" y="59218"/>
                    <a:pt x="51676" y="59301"/>
                    <a:pt x="51676" y="59385"/>
                  </a:cubicBezTo>
                  <a:cubicBezTo>
                    <a:pt x="51669" y="59472"/>
                    <a:pt x="51757" y="59525"/>
                    <a:pt x="51839" y="59525"/>
                  </a:cubicBezTo>
                  <a:cubicBezTo>
                    <a:pt x="51903" y="59525"/>
                    <a:pt x="51963" y="59493"/>
                    <a:pt x="51974" y="59420"/>
                  </a:cubicBezTo>
                  <a:cubicBezTo>
                    <a:pt x="51986" y="59301"/>
                    <a:pt x="52009" y="59206"/>
                    <a:pt x="52021" y="59087"/>
                  </a:cubicBezTo>
                  <a:cubicBezTo>
                    <a:pt x="54641" y="58634"/>
                    <a:pt x="57248" y="58111"/>
                    <a:pt x="59844" y="57480"/>
                  </a:cubicBezTo>
                  <a:cubicBezTo>
                    <a:pt x="59903" y="57491"/>
                    <a:pt x="59987" y="57503"/>
                    <a:pt x="60058" y="57503"/>
                  </a:cubicBezTo>
                  <a:cubicBezTo>
                    <a:pt x="60260" y="57503"/>
                    <a:pt x="60427" y="57432"/>
                    <a:pt x="60546" y="57301"/>
                  </a:cubicBezTo>
                  <a:cubicBezTo>
                    <a:pt x="60582" y="57277"/>
                    <a:pt x="60618" y="57277"/>
                    <a:pt x="60653" y="57265"/>
                  </a:cubicBezTo>
                  <a:cubicBezTo>
                    <a:pt x="60975" y="57194"/>
                    <a:pt x="60975" y="56825"/>
                    <a:pt x="60796" y="56646"/>
                  </a:cubicBezTo>
                  <a:cubicBezTo>
                    <a:pt x="62796" y="53062"/>
                    <a:pt x="63987" y="46550"/>
                    <a:pt x="60796" y="43549"/>
                  </a:cubicBezTo>
                  <a:cubicBezTo>
                    <a:pt x="60736" y="43493"/>
                    <a:pt x="60672" y="43469"/>
                    <a:pt x="60611" y="43469"/>
                  </a:cubicBezTo>
                  <a:cubicBezTo>
                    <a:pt x="60492" y="43469"/>
                    <a:pt x="60387" y="43562"/>
                    <a:pt x="60356" y="43680"/>
                  </a:cubicBezTo>
                  <a:cubicBezTo>
                    <a:pt x="59665" y="43371"/>
                    <a:pt x="58855" y="43264"/>
                    <a:pt x="58141" y="43085"/>
                  </a:cubicBezTo>
                  <a:cubicBezTo>
                    <a:pt x="57297" y="42862"/>
                    <a:pt x="56418" y="42489"/>
                    <a:pt x="55562" y="42489"/>
                  </a:cubicBezTo>
                  <a:cubicBezTo>
                    <a:pt x="55548" y="42489"/>
                    <a:pt x="55535" y="42489"/>
                    <a:pt x="55522" y="42490"/>
                  </a:cubicBezTo>
                  <a:cubicBezTo>
                    <a:pt x="55415" y="42490"/>
                    <a:pt x="55355" y="42537"/>
                    <a:pt x="55307" y="42609"/>
                  </a:cubicBezTo>
                  <a:cubicBezTo>
                    <a:pt x="55236" y="42561"/>
                    <a:pt x="55141" y="42537"/>
                    <a:pt x="55069" y="42490"/>
                  </a:cubicBezTo>
                  <a:lnTo>
                    <a:pt x="55057" y="42490"/>
                  </a:lnTo>
                  <a:cubicBezTo>
                    <a:pt x="55069" y="42478"/>
                    <a:pt x="55105" y="42478"/>
                    <a:pt x="55117" y="42466"/>
                  </a:cubicBezTo>
                  <a:cubicBezTo>
                    <a:pt x="55379" y="42347"/>
                    <a:pt x="55367" y="41978"/>
                    <a:pt x="55141" y="41894"/>
                  </a:cubicBezTo>
                  <a:cubicBezTo>
                    <a:pt x="55498" y="41466"/>
                    <a:pt x="55522" y="40894"/>
                    <a:pt x="55343" y="40347"/>
                  </a:cubicBezTo>
                  <a:cubicBezTo>
                    <a:pt x="55355" y="39787"/>
                    <a:pt x="55105" y="39454"/>
                    <a:pt x="54700" y="39287"/>
                  </a:cubicBezTo>
                  <a:cubicBezTo>
                    <a:pt x="54581" y="39168"/>
                    <a:pt x="54450" y="39049"/>
                    <a:pt x="54331" y="38977"/>
                  </a:cubicBezTo>
                  <a:cubicBezTo>
                    <a:pt x="54318" y="38970"/>
                    <a:pt x="54304" y="38966"/>
                    <a:pt x="54292" y="38966"/>
                  </a:cubicBezTo>
                  <a:cubicBezTo>
                    <a:pt x="54228" y="38966"/>
                    <a:pt x="54188" y="39056"/>
                    <a:pt x="54248" y="39096"/>
                  </a:cubicBezTo>
                  <a:cubicBezTo>
                    <a:pt x="54200" y="39084"/>
                    <a:pt x="54149" y="39078"/>
                    <a:pt x="54097" y="39078"/>
                  </a:cubicBezTo>
                  <a:cubicBezTo>
                    <a:pt x="54045" y="39078"/>
                    <a:pt x="53992" y="39084"/>
                    <a:pt x="53938" y="39096"/>
                  </a:cubicBezTo>
                  <a:cubicBezTo>
                    <a:pt x="53974" y="38775"/>
                    <a:pt x="53950" y="38453"/>
                    <a:pt x="53891" y="38132"/>
                  </a:cubicBezTo>
                  <a:cubicBezTo>
                    <a:pt x="53926" y="38037"/>
                    <a:pt x="53926" y="37918"/>
                    <a:pt x="53891" y="37834"/>
                  </a:cubicBezTo>
                  <a:cubicBezTo>
                    <a:pt x="53914" y="37727"/>
                    <a:pt x="53867" y="37632"/>
                    <a:pt x="53795" y="37584"/>
                  </a:cubicBezTo>
                  <a:cubicBezTo>
                    <a:pt x="53760" y="37537"/>
                    <a:pt x="53736" y="37501"/>
                    <a:pt x="53688" y="37477"/>
                  </a:cubicBezTo>
                  <a:cubicBezTo>
                    <a:pt x="53677" y="37256"/>
                    <a:pt x="53543" y="37045"/>
                    <a:pt x="53275" y="37045"/>
                  </a:cubicBezTo>
                  <a:cubicBezTo>
                    <a:pt x="53255" y="37045"/>
                    <a:pt x="53234" y="37046"/>
                    <a:pt x="53212" y="37048"/>
                  </a:cubicBezTo>
                  <a:cubicBezTo>
                    <a:pt x="50735" y="37194"/>
                    <a:pt x="48265" y="37227"/>
                    <a:pt x="45796" y="37227"/>
                  </a:cubicBezTo>
                  <a:cubicBezTo>
                    <a:pt x="43750" y="37227"/>
                    <a:pt x="41704" y="37204"/>
                    <a:pt x="39658" y="37204"/>
                  </a:cubicBezTo>
                  <a:cubicBezTo>
                    <a:pt x="38109" y="37204"/>
                    <a:pt x="36559" y="37217"/>
                    <a:pt x="35007" y="37263"/>
                  </a:cubicBezTo>
                  <a:cubicBezTo>
                    <a:pt x="35007" y="37096"/>
                    <a:pt x="34904" y="36951"/>
                    <a:pt x="34697" y="36951"/>
                  </a:cubicBezTo>
                  <a:cubicBezTo>
                    <a:pt x="34682" y="36951"/>
                    <a:pt x="34666" y="36952"/>
                    <a:pt x="34650" y="36953"/>
                  </a:cubicBezTo>
                  <a:cubicBezTo>
                    <a:pt x="30114" y="37453"/>
                    <a:pt x="25518" y="37918"/>
                    <a:pt x="20934" y="38501"/>
                  </a:cubicBezTo>
                  <a:cubicBezTo>
                    <a:pt x="21113" y="37441"/>
                    <a:pt x="21779" y="36477"/>
                    <a:pt x="21946" y="35405"/>
                  </a:cubicBezTo>
                  <a:cubicBezTo>
                    <a:pt x="22029" y="34858"/>
                    <a:pt x="22017" y="34286"/>
                    <a:pt x="22029" y="33739"/>
                  </a:cubicBezTo>
                  <a:cubicBezTo>
                    <a:pt x="22029" y="33369"/>
                    <a:pt x="22029" y="32988"/>
                    <a:pt x="22041" y="32643"/>
                  </a:cubicBezTo>
                  <a:cubicBezTo>
                    <a:pt x="22006" y="32536"/>
                    <a:pt x="21982" y="32429"/>
                    <a:pt x="21958" y="32322"/>
                  </a:cubicBezTo>
                  <a:cubicBezTo>
                    <a:pt x="21982" y="32262"/>
                    <a:pt x="22017" y="32191"/>
                    <a:pt x="22029" y="32131"/>
                  </a:cubicBezTo>
                  <a:cubicBezTo>
                    <a:pt x="22065" y="32060"/>
                    <a:pt x="21982" y="32012"/>
                    <a:pt x="21922" y="32012"/>
                  </a:cubicBezTo>
                  <a:cubicBezTo>
                    <a:pt x="21946" y="31834"/>
                    <a:pt x="22017" y="31703"/>
                    <a:pt x="22137" y="31595"/>
                  </a:cubicBezTo>
                  <a:lnTo>
                    <a:pt x="22137" y="31595"/>
                  </a:lnTo>
                  <a:cubicBezTo>
                    <a:pt x="22137" y="31667"/>
                    <a:pt x="22125" y="31738"/>
                    <a:pt x="22125" y="31798"/>
                  </a:cubicBezTo>
                  <a:cubicBezTo>
                    <a:pt x="22125" y="31926"/>
                    <a:pt x="22231" y="32000"/>
                    <a:pt x="22334" y="32000"/>
                  </a:cubicBezTo>
                  <a:cubicBezTo>
                    <a:pt x="22414" y="32000"/>
                    <a:pt x="22492" y="31956"/>
                    <a:pt x="22518" y="31857"/>
                  </a:cubicBezTo>
                  <a:lnTo>
                    <a:pt x="22613" y="31464"/>
                  </a:lnTo>
                  <a:lnTo>
                    <a:pt x="22613" y="31643"/>
                  </a:lnTo>
                  <a:cubicBezTo>
                    <a:pt x="22613" y="31673"/>
                    <a:pt x="22640" y="31688"/>
                    <a:pt x="22666" y="31688"/>
                  </a:cubicBezTo>
                  <a:cubicBezTo>
                    <a:pt x="22693" y="31688"/>
                    <a:pt x="22720" y="31673"/>
                    <a:pt x="22720" y="31643"/>
                  </a:cubicBezTo>
                  <a:lnTo>
                    <a:pt x="22720" y="31441"/>
                  </a:lnTo>
                  <a:cubicBezTo>
                    <a:pt x="22720" y="31409"/>
                    <a:pt x="22697" y="31394"/>
                    <a:pt x="22673" y="31394"/>
                  </a:cubicBezTo>
                  <a:cubicBezTo>
                    <a:pt x="22652" y="31394"/>
                    <a:pt x="22630" y="31406"/>
                    <a:pt x="22625" y="31429"/>
                  </a:cubicBezTo>
                  <a:cubicBezTo>
                    <a:pt x="23994" y="25416"/>
                    <a:pt x="24958" y="19689"/>
                    <a:pt x="27482" y="13938"/>
                  </a:cubicBezTo>
                  <a:cubicBezTo>
                    <a:pt x="27542" y="13796"/>
                    <a:pt x="27447" y="13629"/>
                    <a:pt x="27328" y="13569"/>
                  </a:cubicBezTo>
                  <a:cubicBezTo>
                    <a:pt x="27792" y="13403"/>
                    <a:pt x="28054" y="13022"/>
                    <a:pt x="28113" y="12379"/>
                  </a:cubicBezTo>
                  <a:cubicBezTo>
                    <a:pt x="28198" y="12232"/>
                    <a:pt x="28087" y="12047"/>
                    <a:pt x="27928" y="12047"/>
                  </a:cubicBezTo>
                  <a:cubicBezTo>
                    <a:pt x="27907" y="12047"/>
                    <a:pt x="27886" y="12050"/>
                    <a:pt x="27863" y="12057"/>
                  </a:cubicBezTo>
                  <a:cubicBezTo>
                    <a:pt x="27840" y="12058"/>
                    <a:pt x="27817" y="12059"/>
                    <a:pt x="27795" y="12059"/>
                  </a:cubicBezTo>
                  <a:cubicBezTo>
                    <a:pt x="27366" y="12059"/>
                    <a:pt x="27399" y="11833"/>
                    <a:pt x="27863" y="11402"/>
                  </a:cubicBezTo>
                  <a:cubicBezTo>
                    <a:pt x="27904" y="11433"/>
                    <a:pt x="27951" y="11450"/>
                    <a:pt x="27996" y="11450"/>
                  </a:cubicBezTo>
                  <a:cubicBezTo>
                    <a:pt x="28057" y="11450"/>
                    <a:pt x="28115" y="11418"/>
                    <a:pt x="28149" y="11343"/>
                  </a:cubicBezTo>
                  <a:cubicBezTo>
                    <a:pt x="29602" y="8021"/>
                    <a:pt x="29840" y="3937"/>
                    <a:pt x="27959" y="746"/>
                  </a:cubicBezTo>
                  <a:cubicBezTo>
                    <a:pt x="28018" y="592"/>
                    <a:pt x="28054" y="449"/>
                    <a:pt x="28113" y="294"/>
                  </a:cubicBezTo>
                  <a:cubicBezTo>
                    <a:pt x="28176" y="129"/>
                    <a:pt x="28021" y="0"/>
                    <a:pt x="27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3584700" y="2761450"/>
              <a:ext cx="577725" cy="51075"/>
            </a:xfrm>
            <a:custGeom>
              <a:avLst/>
              <a:gdLst/>
              <a:ahLst/>
              <a:cxnLst/>
              <a:rect l="l" t="t" r="r" b="b"/>
              <a:pathLst>
                <a:path w="23109" h="2043" extrusionOk="0">
                  <a:moveTo>
                    <a:pt x="179" y="0"/>
                  </a:moveTo>
                  <a:cubicBezTo>
                    <a:pt x="0" y="0"/>
                    <a:pt x="18" y="277"/>
                    <a:pt x="201" y="311"/>
                  </a:cubicBezTo>
                  <a:cubicBezTo>
                    <a:pt x="7047" y="1182"/>
                    <a:pt x="14209" y="2043"/>
                    <a:pt x="21149" y="2043"/>
                  </a:cubicBezTo>
                  <a:cubicBezTo>
                    <a:pt x="21704" y="2043"/>
                    <a:pt x="22259" y="2037"/>
                    <a:pt x="22811" y="2026"/>
                  </a:cubicBezTo>
                  <a:cubicBezTo>
                    <a:pt x="23109" y="2002"/>
                    <a:pt x="23085" y="1609"/>
                    <a:pt x="22811" y="1561"/>
                  </a:cubicBezTo>
                  <a:cubicBezTo>
                    <a:pt x="15370" y="633"/>
                    <a:pt x="7702" y="442"/>
                    <a:pt x="201" y="2"/>
                  </a:cubicBezTo>
                  <a:cubicBezTo>
                    <a:pt x="194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4170400" y="2793300"/>
              <a:ext cx="22100" cy="12600"/>
            </a:xfrm>
            <a:custGeom>
              <a:avLst/>
              <a:gdLst/>
              <a:ahLst/>
              <a:cxnLst/>
              <a:rect l="l" t="t" r="r" b="b"/>
              <a:pathLst>
                <a:path w="884" h="504" extrusionOk="0">
                  <a:moveTo>
                    <a:pt x="295" y="0"/>
                  </a:moveTo>
                  <a:cubicBezTo>
                    <a:pt x="0" y="0"/>
                    <a:pt x="0" y="503"/>
                    <a:pt x="295" y="503"/>
                  </a:cubicBezTo>
                  <a:cubicBezTo>
                    <a:pt x="304" y="503"/>
                    <a:pt x="314" y="503"/>
                    <a:pt x="324" y="502"/>
                  </a:cubicBezTo>
                  <a:cubicBezTo>
                    <a:pt x="407" y="490"/>
                    <a:pt x="503" y="490"/>
                    <a:pt x="586" y="478"/>
                  </a:cubicBezTo>
                  <a:cubicBezTo>
                    <a:pt x="884" y="454"/>
                    <a:pt x="884" y="61"/>
                    <a:pt x="586" y="37"/>
                  </a:cubicBezTo>
                  <a:cubicBezTo>
                    <a:pt x="503" y="14"/>
                    <a:pt x="407" y="14"/>
                    <a:pt x="324" y="2"/>
                  </a:cubicBezTo>
                  <a:cubicBezTo>
                    <a:pt x="314" y="1"/>
                    <a:pt x="304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4802975" y="3135050"/>
              <a:ext cx="2400" cy="1800"/>
            </a:xfrm>
            <a:custGeom>
              <a:avLst/>
              <a:gdLst/>
              <a:ahLst/>
              <a:cxnLst/>
              <a:rect l="l" t="t" r="r" b="b"/>
              <a:pathLst>
                <a:path w="96" h="72" extrusionOk="0">
                  <a:moveTo>
                    <a:pt x="48" y="0"/>
                  </a:moveTo>
                  <a:cubicBezTo>
                    <a:pt x="0" y="12"/>
                    <a:pt x="0" y="71"/>
                    <a:pt x="48" y="71"/>
                  </a:cubicBezTo>
                  <a:cubicBezTo>
                    <a:pt x="96" y="71"/>
                    <a:pt x="96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4680025" y="2817150"/>
              <a:ext cx="5700" cy="4775"/>
            </a:xfrm>
            <a:custGeom>
              <a:avLst/>
              <a:gdLst/>
              <a:ahLst/>
              <a:cxnLst/>
              <a:rect l="l" t="t" r="r" b="b"/>
              <a:pathLst>
                <a:path w="228" h="191" extrusionOk="0">
                  <a:moveTo>
                    <a:pt x="108" y="0"/>
                  </a:moveTo>
                  <a:cubicBezTo>
                    <a:pt x="1" y="12"/>
                    <a:pt x="1" y="191"/>
                    <a:pt x="108" y="191"/>
                  </a:cubicBezTo>
                  <a:cubicBezTo>
                    <a:pt x="227" y="191"/>
                    <a:pt x="22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4280400" y="2872400"/>
              <a:ext cx="21825" cy="48850"/>
            </a:xfrm>
            <a:custGeom>
              <a:avLst/>
              <a:gdLst/>
              <a:ahLst/>
              <a:cxnLst/>
              <a:rect l="l" t="t" r="r" b="b"/>
              <a:pathLst>
                <a:path w="873" h="1954" extrusionOk="0">
                  <a:moveTo>
                    <a:pt x="225" y="0"/>
                  </a:moveTo>
                  <a:cubicBezTo>
                    <a:pt x="113" y="0"/>
                    <a:pt x="1" y="88"/>
                    <a:pt x="44" y="231"/>
                  </a:cubicBezTo>
                  <a:cubicBezTo>
                    <a:pt x="210" y="791"/>
                    <a:pt x="317" y="1374"/>
                    <a:pt x="591" y="1886"/>
                  </a:cubicBezTo>
                  <a:cubicBezTo>
                    <a:pt x="614" y="1932"/>
                    <a:pt x="663" y="1953"/>
                    <a:pt x="713" y="1953"/>
                  </a:cubicBezTo>
                  <a:cubicBezTo>
                    <a:pt x="791" y="1953"/>
                    <a:pt x="872" y="1902"/>
                    <a:pt x="865" y="1815"/>
                  </a:cubicBezTo>
                  <a:cubicBezTo>
                    <a:pt x="782" y="1231"/>
                    <a:pt x="579" y="683"/>
                    <a:pt x="401" y="124"/>
                  </a:cubicBezTo>
                  <a:cubicBezTo>
                    <a:pt x="372" y="39"/>
                    <a:pt x="299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4710100" y="2747200"/>
              <a:ext cx="13425" cy="10425"/>
            </a:xfrm>
            <a:custGeom>
              <a:avLst/>
              <a:gdLst/>
              <a:ahLst/>
              <a:cxnLst/>
              <a:rect l="l" t="t" r="r" b="b"/>
              <a:pathLst>
                <a:path w="537" h="417" extrusionOk="0">
                  <a:moveTo>
                    <a:pt x="262" y="0"/>
                  </a:moveTo>
                  <a:cubicBezTo>
                    <a:pt x="1" y="0"/>
                    <a:pt x="1" y="417"/>
                    <a:pt x="262" y="417"/>
                  </a:cubicBezTo>
                  <a:cubicBezTo>
                    <a:pt x="536" y="417"/>
                    <a:pt x="536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3963375" y="1930425"/>
              <a:ext cx="21775" cy="51650"/>
            </a:xfrm>
            <a:custGeom>
              <a:avLst/>
              <a:gdLst/>
              <a:ahLst/>
              <a:cxnLst/>
              <a:rect l="l" t="t" r="r" b="b"/>
              <a:pathLst>
                <a:path w="871" h="2066" extrusionOk="0">
                  <a:moveTo>
                    <a:pt x="203" y="1"/>
                  </a:moveTo>
                  <a:cubicBezTo>
                    <a:pt x="103" y="1"/>
                    <a:pt x="1" y="80"/>
                    <a:pt x="44" y="203"/>
                  </a:cubicBezTo>
                  <a:cubicBezTo>
                    <a:pt x="235" y="798"/>
                    <a:pt x="413" y="1394"/>
                    <a:pt x="628" y="1989"/>
                  </a:cubicBezTo>
                  <a:cubicBezTo>
                    <a:pt x="642" y="2042"/>
                    <a:pt x="688" y="2066"/>
                    <a:pt x="734" y="2066"/>
                  </a:cubicBezTo>
                  <a:cubicBezTo>
                    <a:pt x="802" y="2066"/>
                    <a:pt x="870" y="2014"/>
                    <a:pt x="842" y="1929"/>
                  </a:cubicBezTo>
                  <a:cubicBezTo>
                    <a:pt x="699" y="1310"/>
                    <a:pt x="521" y="715"/>
                    <a:pt x="354" y="108"/>
                  </a:cubicBezTo>
                  <a:cubicBezTo>
                    <a:pt x="331" y="33"/>
                    <a:pt x="2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3990425" y="1905225"/>
              <a:ext cx="19450" cy="42700"/>
            </a:xfrm>
            <a:custGeom>
              <a:avLst/>
              <a:gdLst/>
              <a:ahLst/>
              <a:cxnLst/>
              <a:rect l="l" t="t" r="r" b="b"/>
              <a:pathLst>
                <a:path w="778" h="1708" extrusionOk="0">
                  <a:moveTo>
                    <a:pt x="102" y="1"/>
                  </a:moveTo>
                  <a:cubicBezTo>
                    <a:pt x="52" y="1"/>
                    <a:pt x="1" y="39"/>
                    <a:pt x="22" y="104"/>
                  </a:cubicBezTo>
                  <a:cubicBezTo>
                    <a:pt x="201" y="604"/>
                    <a:pt x="379" y="1116"/>
                    <a:pt x="558" y="1640"/>
                  </a:cubicBezTo>
                  <a:cubicBezTo>
                    <a:pt x="572" y="1687"/>
                    <a:pt x="612" y="1708"/>
                    <a:pt x="653" y="1708"/>
                  </a:cubicBezTo>
                  <a:cubicBezTo>
                    <a:pt x="715" y="1708"/>
                    <a:pt x="777" y="1659"/>
                    <a:pt x="748" y="1580"/>
                  </a:cubicBezTo>
                  <a:cubicBezTo>
                    <a:pt x="558" y="1068"/>
                    <a:pt x="379" y="568"/>
                    <a:pt x="177" y="56"/>
                  </a:cubicBezTo>
                  <a:cubicBezTo>
                    <a:pt x="167" y="18"/>
                    <a:pt x="13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3958525" y="2306950"/>
              <a:ext cx="5975" cy="5100"/>
            </a:xfrm>
            <a:custGeom>
              <a:avLst/>
              <a:gdLst/>
              <a:ahLst/>
              <a:cxnLst/>
              <a:rect l="l" t="t" r="r" b="b"/>
              <a:pathLst>
                <a:path w="239" h="204" extrusionOk="0">
                  <a:moveTo>
                    <a:pt x="119" y="1"/>
                  </a:moveTo>
                  <a:cubicBezTo>
                    <a:pt x="0" y="1"/>
                    <a:pt x="0" y="203"/>
                    <a:pt x="119" y="203"/>
                  </a:cubicBezTo>
                  <a:cubicBezTo>
                    <a:pt x="238" y="203"/>
                    <a:pt x="238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4028125" y="1867250"/>
              <a:ext cx="87800" cy="113250"/>
            </a:xfrm>
            <a:custGeom>
              <a:avLst/>
              <a:gdLst/>
              <a:ahLst/>
              <a:cxnLst/>
              <a:rect l="l" t="t" r="r" b="b"/>
              <a:pathLst>
                <a:path w="3512" h="4530" extrusionOk="0">
                  <a:moveTo>
                    <a:pt x="3255" y="1"/>
                  </a:moveTo>
                  <a:cubicBezTo>
                    <a:pt x="3202" y="1"/>
                    <a:pt x="3148" y="23"/>
                    <a:pt x="3110" y="75"/>
                  </a:cubicBezTo>
                  <a:cubicBezTo>
                    <a:pt x="2074" y="1480"/>
                    <a:pt x="979" y="2849"/>
                    <a:pt x="62" y="4302"/>
                  </a:cubicBezTo>
                  <a:cubicBezTo>
                    <a:pt x="0" y="4416"/>
                    <a:pt x="100" y="4529"/>
                    <a:pt x="200" y="4529"/>
                  </a:cubicBezTo>
                  <a:cubicBezTo>
                    <a:pt x="236" y="4529"/>
                    <a:pt x="272" y="4515"/>
                    <a:pt x="300" y="4480"/>
                  </a:cubicBezTo>
                  <a:cubicBezTo>
                    <a:pt x="1407" y="3135"/>
                    <a:pt x="2395" y="1670"/>
                    <a:pt x="3419" y="253"/>
                  </a:cubicBezTo>
                  <a:cubicBezTo>
                    <a:pt x="3512" y="127"/>
                    <a:pt x="3384" y="1"/>
                    <a:pt x="3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3896000" y="2230750"/>
              <a:ext cx="2125" cy="1825"/>
            </a:xfrm>
            <a:custGeom>
              <a:avLst/>
              <a:gdLst/>
              <a:ahLst/>
              <a:cxnLst/>
              <a:rect l="l" t="t" r="r" b="b"/>
              <a:pathLst>
                <a:path w="85" h="73" extrusionOk="0">
                  <a:moveTo>
                    <a:pt x="49" y="1"/>
                  </a:moveTo>
                  <a:cubicBezTo>
                    <a:pt x="1" y="1"/>
                    <a:pt x="1" y="72"/>
                    <a:pt x="49" y="72"/>
                  </a:cubicBezTo>
                  <a:cubicBezTo>
                    <a:pt x="84" y="72"/>
                    <a:pt x="84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423025" y="3226125"/>
              <a:ext cx="436100" cy="19075"/>
            </a:xfrm>
            <a:custGeom>
              <a:avLst/>
              <a:gdLst/>
              <a:ahLst/>
              <a:cxnLst/>
              <a:rect l="l" t="t" r="r" b="b"/>
              <a:pathLst>
                <a:path w="17444" h="763" extrusionOk="0">
                  <a:moveTo>
                    <a:pt x="15634" y="0"/>
                  </a:moveTo>
                  <a:cubicBezTo>
                    <a:pt x="10419" y="60"/>
                    <a:pt x="5216" y="179"/>
                    <a:pt x="1" y="358"/>
                  </a:cubicBezTo>
                  <a:cubicBezTo>
                    <a:pt x="5823" y="548"/>
                    <a:pt x="11621" y="679"/>
                    <a:pt x="17444" y="762"/>
                  </a:cubicBezTo>
                  <a:cubicBezTo>
                    <a:pt x="16836" y="548"/>
                    <a:pt x="16205" y="286"/>
                    <a:pt x="15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4103175" y="3221950"/>
              <a:ext cx="1064150" cy="25625"/>
            </a:xfrm>
            <a:custGeom>
              <a:avLst/>
              <a:gdLst/>
              <a:ahLst/>
              <a:cxnLst/>
              <a:rect l="l" t="t" r="r" b="b"/>
              <a:pathLst>
                <a:path w="42566" h="1025" extrusionOk="0">
                  <a:moveTo>
                    <a:pt x="10943" y="1"/>
                  </a:moveTo>
                  <a:cubicBezTo>
                    <a:pt x="8847" y="191"/>
                    <a:pt x="6728" y="370"/>
                    <a:pt x="4620" y="548"/>
                  </a:cubicBezTo>
                  <a:cubicBezTo>
                    <a:pt x="3084" y="727"/>
                    <a:pt x="1537" y="882"/>
                    <a:pt x="1" y="1001"/>
                  </a:cubicBezTo>
                  <a:cubicBezTo>
                    <a:pt x="2561" y="1013"/>
                    <a:pt x="5120" y="1013"/>
                    <a:pt x="7680" y="1025"/>
                  </a:cubicBezTo>
                  <a:cubicBezTo>
                    <a:pt x="13502" y="1013"/>
                    <a:pt x="19301" y="1001"/>
                    <a:pt x="25123" y="906"/>
                  </a:cubicBezTo>
                  <a:cubicBezTo>
                    <a:pt x="30945" y="846"/>
                    <a:pt x="36743" y="715"/>
                    <a:pt x="42566" y="513"/>
                  </a:cubicBezTo>
                  <a:cubicBezTo>
                    <a:pt x="36743" y="310"/>
                    <a:pt x="30945" y="179"/>
                    <a:pt x="25123" y="108"/>
                  </a:cubicBezTo>
                  <a:cubicBezTo>
                    <a:pt x="20396" y="48"/>
                    <a:pt x="15657" y="13"/>
                    <a:pt x="10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4391300" y="3197250"/>
              <a:ext cx="786450" cy="23825"/>
            </a:xfrm>
            <a:custGeom>
              <a:avLst/>
              <a:gdLst/>
              <a:ahLst/>
              <a:cxnLst/>
              <a:rect l="l" t="t" r="r" b="b"/>
              <a:pathLst>
                <a:path w="31458" h="953" extrusionOk="0">
                  <a:moveTo>
                    <a:pt x="8478" y="0"/>
                  </a:moveTo>
                  <a:cubicBezTo>
                    <a:pt x="5668" y="381"/>
                    <a:pt x="2835" y="691"/>
                    <a:pt x="1" y="953"/>
                  </a:cubicBezTo>
                  <a:cubicBezTo>
                    <a:pt x="2918" y="941"/>
                    <a:pt x="5811" y="929"/>
                    <a:pt x="8716" y="893"/>
                  </a:cubicBezTo>
                  <a:cubicBezTo>
                    <a:pt x="10383" y="882"/>
                    <a:pt x="13443" y="858"/>
                    <a:pt x="15098" y="822"/>
                  </a:cubicBezTo>
                  <a:cubicBezTo>
                    <a:pt x="20551" y="751"/>
                    <a:pt x="26016" y="631"/>
                    <a:pt x="31457" y="453"/>
                  </a:cubicBezTo>
                  <a:cubicBezTo>
                    <a:pt x="26016" y="262"/>
                    <a:pt x="20551" y="143"/>
                    <a:pt x="15098" y="84"/>
                  </a:cubicBezTo>
                  <a:cubicBezTo>
                    <a:pt x="13431" y="48"/>
                    <a:pt x="10371" y="24"/>
                    <a:pt x="8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401900" y="3199925"/>
              <a:ext cx="395025" cy="17875"/>
            </a:xfrm>
            <a:custGeom>
              <a:avLst/>
              <a:gdLst/>
              <a:ahLst/>
              <a:cxnLst/>
              <a:rect l="l" t="t" r="r" b="b"/>
              <a:pathLst>
                <a:path w="15801" h="715" extrusionOk="0">
                  <a:moveTo>
                    <a:pt x="14288" y="1"/>
                  </a:moveTo>
                  <a:cubicBezTo>
                    <a:pt x="9526" y="84"/>
                    <a:pt x="4763" y="179"/>
                    <a:pt x="1" y="346"/>
                  </a:cubicBezTo>
                  <a:cubicBezTo>
                    <a:pt x="5263" y="524"/>
                    <a:pt x="10538" y="644"/>
                    <a:pt x="15800" y="715"/>
                  </a:cubicBezTo>
                  <a:cubicBezTo>
                    <a:pt x="15372" y="513"/>
                    <a:pt x="14967" y="298"/>
                    <a:pt x="14598" y="155"/>
                  </a:cubicBezTo>
                  <a:cubicBezTo>
                    <a:pt x="14514" y="96"/>
                    <a:pt x="14407" y="48"/>
                    <a:pt x="14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381075" y="3174325"/>
              <a:ext cx="356300" cy="16400"/>
            </a:xfrm>
            <a:custGeom>
              <a:avLst/>
              <a:gdLst/>
              <a:ahLst/>
              <a:cxnLst/>
              <a:rect l="l" t="t" r="r" b="b"/>
              <a:pathLst>
                <a:path w="14252" h="656" extrusionOk="0">
                  <a:moveTo>
                    <a:pt x="12823" y="1"/>
                  </a:moveTo>
                  <a:cubicBezTo>
                    <a:pt x="8537" y="72"/>
                    <a:pt x="4274" y="167"/>
                    <a:pt x="0" y="310"/>
                  </a:cubicBezTo>
                  <a:cubicBezTo>
                    <a:pt x="4751" y="477"/>
                    <a:pt x="9513" y="584"/>
                    <a:pt x="14252" y="656"/>
                  </a:cubicBezTo>
                  <a:cubicBezTo>
                    <a:pt x="13776" y="453"/>
                    <a:pt x="13299" y="227"/>
                    <a:pt x="12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4631825" y="3172250"/>
              <a:ext cx="556925" cy="20850"/>
            </a:xfrm>
            <a:custGeom>
              <a:avLst/>
              <a:gdLst/>
              <a:ahLst/>
              <a:cxnLst/>
              <a:rect l="l" t="t" r="r" b="b"/>
              <a:pathLst>
                <a:path w="22277" h="834" extrusionOk="0">
                  <a:moveTo>
                    <a:pt x="5132" y="0"/>
                  </a:moveTo>
                  <a:cubicBezTo>
                    <a:pt x="4620" y="84"/>
                    <a:pt x="4084" y="191"/>
                    <a:pt x="3560" y="274"/>
                  </a:cubicBezTo>
                  <a:cubicBezTo>
                    <a:pt x="3548" y="393"/>
                    <a:pt x="3524" y="512"/>
                    <a:pt x="3513" y="619"/>
                  </a:cubicBezTo>
                  <a:cubicBezTo>
                    <a:pt x="3502" y="691"/>
                    <a:pt x="3446" y="723"/>
                    <a:pt x="3385" y="723"/>
                  </a:cubicBezTo>
                  <a:cubicBezTo>
                    <a:pt x="3304" y="723"/>
                    <a:pt x="3215" y="667"/>
                    <a:pt x="3215" y="572"/>
                  </a:cubicBezTo>
                  <a:cubicBezTo>
                    <a:pt x="3215" y="500"/>
                    <a:pt x="3227" y="417"/>
                    <a:pt x="3227" y="334"/>
                  </a:cubicBezTo>
                  <a:lnTo>
                    <a:pt x="3227" y="334"/>
                  </a:lnTo>
                  <a:cubicBezTo>
                    <a:pt x="2155" y="512"/>
                    <a:pt x="1072" y="679"/>
                    <a:pt x="0" y="834"/>
                  </a:cubicBezTo>
                  <a:lnTo>
                    <a:pt x="48" y="834"/>
                  </a:lnTo>
                  <a:cubicBezTo>
                    <a:pt x="1429" y="810"/>
                    <a:pt x="5632" y="774"/>
                    <a:pt x="7013" y="739"/>
                  </a:cubicBezTo>
                  <a:cubicBezTo>
                    <a:pt x="12097" y="667"/>
                    <a:pt x="17193" y="560"/>
                    <a:pt x="22277" y="381"/>
                  </a:cubicBezTo>
                  <a:cubicBezTo>
                    <a:pt x="17193" y="203"/>
                    <a:pt x="12097" y="96"/>
                    <a:pt x="7013" y="24"/>
                  </a:cubicBezTo>
                  <a:cubicBezTo>
                    <a:pt x="6596" y="24"/>
                    <a:pt x="5906" y="12"/>
                    <a:pt x="5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3359925" y="3148725"/>
              <a:ext cx="318825" cy="14925"/>
            </a:xfrm>
            <a:custGeom>
              <a:avLst/>
              <a:gdLst/>
              <a:ahLst/>
              <a:cxnLst/>
              <a:rect l="l" t="t" r="r" b="b"/>
              <a:pathLst>
                <a:path w="12753" h="597" extrusionOk="0">
                  <a:moveTo>
                    <a:pt x="11562" y="1"/>
                  </a:moveTo>
                  <a:cubicBezTo>
                    <a:pt x="7704" y="60"/>
                    <a:pt x="3846" y="144"/>
                    <a:pt x="1" y="286"/>
                  </a:cubicBezTo>
                  <a:cubicBezTo>
                    <a:pt x="4251" y="429"/>
                    <a:pt x="8490" y="525"/>
                    <a:pt x="12752" y="596"/>
                  </a:cubicBezTo>
                  <a:cubicBezTo>
                    <a:pt x="12348" y="406"/>
                    <a:pt x="11967" y="203"/>
                    <a:pt x="11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4801475" y="3147550"/>
              <a:ext cx="398000" cy="16675"/>
            </a:xfrm>
            <a:custGeom>
              <a:avLst/>
              <a:gdLst/>
              <a:ahLst/>
              <a:cxnLst/>
              <a:rect l="l" t="t" r="r" b="b"/>
              <a:pathLst>
                <a:path w="15920" h="667" extrusionOk="0">
                  <a:moveTo>
                    <a:pt x="3144" y="0"/>
                  </a:moveTo>
                  <a:cubicBezTo>
                    <a:pt x="2096" y="238"/>
                    <a:pt x="1048" y="464"/>
                    <a:pt x="1" y="667"/>
                  </a:cubicBezTo>
                  <a:cubicBezTo>
                    <a:pt x="775" y="667"/>
                    <a:pt x="1418" y="667"/>
                    <a:pt x="1727" y="655"/>
                  </a:cubicBezTo>
                  <a:cubicBezTo>
                    <a:pt x="6466" y="584"/>
                    <a:pt x="11181" y="476"/>
                    <a:pt x="15919" y="310"/>
                  </a:cubicBezTo>
                  <a:cubicBezTo>
                    <a:pt x="11657" y="167"/>
                    <a:pt x="7395" y="72"/>
                    <a:pt x="3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3338500" y="3122525"/>
              <a:ext cx="286675" cy="14025"/>
            </a:xfrm>
            <a:custGeom>
              <a:avLst/>
              <a:gdLst/>
              <a:ahLst/>
              <a:cxnLst/>
              <a:rect l="l" t="t" r="r" b="b"/>
              <a:pathLst>
                <a:path w="11467" h="561" extrusionOk="0">
                  <a:moveTo>
                    <a:pt x="10502" y="1"/>
                  </a:moveTo>
                  <a:cubicBezTo>
                    <a:pt x="7013" y="84"/>
                    <a:pt x="3513" y="156"/>
                    <a:pt x="1" y="275"/>
                  </a:cubicBezTo>
                  <a:cubicBezTo>
                    <a:pt x="3834" y="406"/>
                    <a:pt x="7656" y="477"/>
                    <a:pt x="11466" y="561"/>
                  </a:cubicBezTo>
                  <a:cubicBezTo>
                    <a:pt x="11133" y="370"/>
                    <a:pt x="10823" y="203"/>
                    <a:pt x="10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4933050" y="3123125"/>
              <a:ext cx="276850" cy="13425"/>
            </a:xfrm>
            <a:custGeom>
              <a:avLst/>
              <a:gdLst/>
              <a:ahLst/>
              <a:cxnLst/>
              <a:rect l="l" t="t" r="r" b="b"/>
              <a:pathLst>
                <a:path w="11074" h="537" extrusionOk="0">
                  <a:moveTo>
                    <a:pt x="381" y="1"/>
                  </a:moveTo>
                  <a:lnTo>
                    <a:pt x="381" y="1"/>
                  </a:lnTo>
                  <a:cubicBezTo>
                    <a:pt x="453" y="156"/>
                    <a:pt x="393" y="394"/>
                    <a:pt x="143" y="453"/>
                  </a:cubicBezTo>
                  <a:cubicBezTo>
                    <a:pt x="107" y="477"/>
                    <a:pt x="72" y="477"/>
                    <a:pt x="36" y="489"/>
                  </a:cubicBezTo>
                  <a:lnTo>
                    <a:pt x="0" y="537"/>
                  </a:lnTo>
                  <a:cubicBezTo>
                    <a:pt x="3679" y="453"/>
                    <a:pt x="7382" y="382"/>
                    <a:pt x="11073" y="263"/>
                  </a:cubicBezTo>
                  <a:cubicBezTo>
                    <a:pt x="7513" y="144"/>
                    <a:pt x="3941" y="72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3317675" y="3096650"/>
              <a:ext cx="261350" cy="12525"/>
            </a:xfrm>
            <a:custGeom>
              <a:avLst/>
              <a:gdLst/>
              <a:ahLst/>
              <a:cxnLst/>
              <a:rect l="l" t="t" r="r" b="b"/>
              <a:pathLst>
                <a:path w="10454" h="501" extrusionOk="0">
                  <a:moveTo>
                    <a:pt x="9644" y="0"/>
                  </a:moveTo>
                  <a:cubicBezTo>
                    <a:pt x="6429" y="72"/>
                    <a:pt x="3215" y="131"/>
                    <a:pt x="0" y="250"/>
                  </a:cubicBezTo>
                  <a:cubicBezTo>
                    <a:pt x="3489" y="369"/>
                    <a:pt x="6965" y="441"/>
                    <a:pt x="10454" y="500"/>
                  </a:cubicBezTo>
                  <a:cubicBezTo>
                    <a:pt x="10180" y="345"/>
                    <a:pt x="9918" y="179"/>
                    <a:pt x="9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4944950" y="3096350"/>
              <a:ext cx="275650" cy="13425"/>
            </a:xfrm>
            <a:custGeom>
              <a:avLst/>
              <a:gdLst/>
              <a:ahLst/>
              <a:cxnLst/>
              <a:rect l="l" t="t" r="r" b="b"/>
              <a:pathLst>
                <a:path w="11026" h="537" extrusionOk="0">
                  <a:moveTo>
                    <a:pt x="262" y="0"/>
                  </a:moveTo>
                  <a:cubicBezTo>
                    <a:pt x="179" y="191"/>
                    <a:pt x="84" y="369"/>
                    <a:pt x="1" y="536"/>
                  </a:cubicBezTo>
                  <a:cubicBezTo>
                    <a:pt x="3691" y="453"/>
                    <a:pt x="7359" y="381"/>
                    <a:pt x="11026" y="262"/>
                  </a:cubicBezTo>
                  <a:cubicBezTo>
                    <a:pt x="7442" y="143"/>
                    <a:pt x="3846" y="72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4957450" y="3069850"/>
              <a:ext cx="273875" cy="13425"/>
            </a:xfrm>
            <a:custGeom>
              <a:avLst/>
              <a:gdLst/>
              <a:ahLst/>
              <a:cxnLst/>
              <a:rect l="l" t="t" r="r" b="b"/>
              <a:pathLst>
                <a:path w="10955" h="537" extrusionOk="0">
                  <a:moveTo>
                    <a:pt x="215" y="1"/>
                  </a:moveTo>
                  <a:cubicBezTo>
                    <a:pt x="132" y="179"/>
                    <a:pt x="72" y="370"/>
                    <a:pt x="1" y="536"/>
                  </a:cubicBezTo>
                  <a:lnTo>
                    <a:pt x="24" y="536"/>
                  </a:lnTo>
                  <a:cubicBezTo>
                    <a:pt x="3680" y="441"/>
                    <a:pt x="7311" y="382"/>
                    <a:pt x="10954" y="263"/>
                  </a:cubicBezTo>
                  <a:cubicBezTo>
                    <a:pt x="7371" y="143"/>
                    <a:pt x="3787" y="72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3296525" y="3070450"/>
              <a:ext cx="241425" cy="11925"/>
            </a:xfrm>
            <a:custGeom>
              <a:avLst/>
              <a:gdLst/>
              <a:ahLst/>
              <a:cxnLst/>
              <a:rect l="l" t="t" r="r" b="b"/>
              <a:pathLst>
                <a:path w="9657" h="477" extrusionOk="0">
                  <a:moveTo>
                    <a:pt x="8990" y="0"/>
                  </a:moveTo>
                  <a:cubicBezTo>
                    <a:pt x="6001" y="84"/>
                    <a:pt x="2989" y="143"/>
                    <a:pt x="1" y="239"/>
                  </a:cubicBezTo>
                  <a:cubicBezTo>
                    <a:pt x="3215" y="358"/>
                    <a:pt x="6442" y="417"/>
                    <a:pt x="9657" y="477"/>
                  </a:cubicBezTo>
                  <a:cubicBezTo>
                    <a:pt x="9442" y="310"/>
                    <a:pt x="9216" y="167"/>
                    <a:pt x="89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3275400" y="3044550"/>
              <a:ext cx="226825" cy="11625"/>
            </a:xfrm>
            <a:custGeom>
              <a:avLst/>
              <a:gdLst/>
              <a:ahLst/>
              <a:cxnLst/>
              <a:rect l="l" t="t" r="r" b="b"/>
              <a:pathLst>
                <a:path w="9073" h="465" extrusionOk="0">
                  <a:moveTo>
                    <a:pt x="8573" y="1"/>
                  </a:moveTo>
                  <a:cubicBezTo>
                    <a:pt x="5715" y="72"/>
                    <a:pt x="2858" y="120"/>
                    <a:pt x="0" y="227"/>
                  </a:cubicBezTo>
                  <a:cubicBezTo>
                    <a:pt x="3013" y="322"/>
                    <a:pt x="6061" y="382"/>
                    <a:pt x="9073" y="465"/>
                  </a:cubicBezTo>
                  <a:cubicBezTo>
                    <a:pt x="8918" y="346"/>
                    <a:pt x="8751" y="227"/>
                    <a:pt x="8597" y="84"/>
                  </a:cubicBezTo>
                  <a:cubicBezTo>
                    <a:pt x="8585" y="60"/>
                    <a:pt x="8573" y="24"/>
                    <a:pt x="8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4967575" y="3043350"/>
              <a:ext cx="274450" cy="13425"/>
            </a:xfrm>
            <a:custGeom>
              <a:avLst/>
              <a:gdLst/>
              <a:ahLst/>
              <a:cxnLst/>
              <a:rect l="l" t="t" r="r" b="b"/>
              <a:pathLst>
                <a:path w="10978" h="537" extrusionOk="0">
                  <a:moveTo>
                    <a:pt x="167" y="1"/>
                  </a:moveTo>
                  <a:cubicBezTo>
                    <a:pt x="108" y="180"/>
                    <a:pt x="48" y="358"/>
                    <a:pt x="0" y="537"/>
                  </a:cubicBezTo>
                  <a:lnTo>
                    <a:pt x="1143" y="525"/>
                  </a:lnTo>
                  <a:cubicBezTo>
                    <a:pt x="4418" y="430"/>
                    <a:pt x="7692" y="394"/>
                    <a:pt x="10978" y="263"/>
                  </a:cubicBezTo>
                  <a:cubicBezTo>
                    <a:pt x="7704" y="156"/>
                    <a:pt x="4430" y="108"/>
                    <a:pt x="1143" y="1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3519175" y="3043650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1"/>
                  </a:moveTo>
                  <a:cubicBezTo>
                    <a:pt x="7" y="13"/>
                    <a:pt x="13" y="19"/>
                    <a:pt x="17" y="19"/>
                  </a:cubicBezTo>
                  <a:cubicBezTo>
                    <a:pt x="21" y="19"/>
                    <a:pt x="24" y="13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8"/>
          <p:cNvSpPr txBox="1">
            <a:spLocks noGrp="1"/>
          </p:cNvSpPr>
          <p:nvPr>
            <p:ph type="ctrTitle"/>
          </p:nvPr>
        </p:nvSpPr>
        <p:spPr>
          <a:xfrm>
            <a:off x="731082" y="2270366"/>
            <a:ext cx="7903808" cy="15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300" dirty="0" smtClean="0">
                <a:solidFill>
                  <a:schemeClr val="lt2"/>
                </a:solidFill>
              </a:rPr>
              <a:t>Povijest tehničkog dokumentiranja u strojarstvu</a:t>
            </a:r>
            <a:endParaRPr sz="4300" dirty="0">
              <a:solidFill>
                <a:schemeClr val="lt2"/>
              </a:solidFill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subTitle" idx="1"/>
          </p:nvPr>
        </p:nvSpPr>
        <p:spPr>
          <a:xfrm>
            <a:off x="-866055" y="4437678"/>
            <a:ext cx="6438298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dirty="0" smtClean="0"/>
              <a:t>Nikolina </a:t>
            </a:r>
            <a:r>
              <a:rPr lang="hr-HR" sz="1400" dirty="0" err="1" smtClean="0"/>
              <a:t>Dolfić</a:t>
            </a:r>
            <a:r>
              <a:rPr lang="hr-HR" sz="1400" dirty="0" smtClean="0"/>
              <a:t>, dipl. </a:t>
            </a:r>
            <a:r>
              <a:rPr lang="hr-HR" sz="1400" dirty="0" err="1" smtClean="0"/>
              <a:t>knjiž</a:t>
            </a:r>
            <a:r>
              <a:rPr lang="hr-HR" sz="1400" dirty="0" smtClean="0"/>
              <a:t>., prof. i Vesna </a:t>
            </a:r>
            <a:r>
              <a:rPr lang="hr-HR" sz="1400" dirty="0" err="1" smtClean="0"/>
              <a:t>Plenča</a:t>
            </a:r>
            <a:r>
              <a:rPr lang="hr-HR" sz="1400" dirty="0" smtClean="0"/>
              <a:t>, dipl. ing.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dirty="0" smtClean="0"/>
              <a:t>Tehnička škola za strojarstvo i </a:t>
            </a:r>
            <a:r>
              <a:rPr lang="hr-HR" sz="1400" dirty="0" err="1" smtClean="0"/>
              <a:t>mehatroniku</a:t>
            </a:r>
            <a:r>
              <a:rPr lang="hr-HR" sz="1400" dirty="0" smtClean="0"/>
              <a:t>, Split</a:t>
            </a:r>
            <a:endParaRPr sz="1400" dirty="0"/>
          </a:p>
        </p:txBody>
      </p:sp>
      <p:grpSp>
        <p:nvGrpSpPr>
          <p:cNvPr id="216" name="Google Shape;216;p28"/>
          <p:cNvGrpSpPr/>
          <p:nvPr/>
        </p:nvGrpSpPr>
        <p:grpSpPr>
          <a:xfrm>
            <a:off x="3197270" y="3919194"/>
            <a:ext cx="2920805" cy="298565"/>
            <a:chOff x="3445893" y="4053330"/>
            <a:chExt cx="2252199" cy="93989"/>
          </a:xfrm>
        </p:grpSpPr>
        <p:sp>
          <p:nvSpPr>
            <p:cNvPr id="217" name="Google Shape;217;p28"/>
            <p:cNvSpPr/>
            <p:nvPr/>
          </p:nvSpPr>
          <p:spPr>
            <a:xfrm>
              <a:off x="3445893" y="408875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3445893" y="405333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8"/>
          <p:cNvGrpSpPr/>
          <p:nvPr/>
        </p:nvGrpSpPr>
        <p:grpSpPr>
          <a:xfrm>
            <a:off x="3257997" y="1029793"/>
            <a:ext cx="2867501" cy="256894"/>
            <a:chOff x="3445893" y="996180"/>
            <a:chExt cx="2252199" cy="93989"/>
          </a:xfrm>
        </p:grpSpPr>
        <p:sp>
          <p:nvSpPr>
            <p:cNvPr id="220" name="Google Shape;220;p28"/>
            <p:cNvSpPr/>
            <p:nvPr/>
          </p:nvSpPr>
          <p:spPr>
            <a:xfrm rot="10800000" flipH="1">
              <a:off x="3445893" y="99618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 rot="10800000" flipH="1">
              <a:off x="3445893" y="103160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6391130" y="2391687"/>
            <a:ext cx="3317106" cy="2634668"/>
            <a:chOff x="3275400" y="1702825"/>
            <a:chExt cx="1966625" cy="1562025"/>
          </a:xfrm>
        </p:grpSpPr>
        <p:sp>
          <p:nvSpPr>
            <p:cNvPr id="223" name="Google Shape;223;p28"/>
            <p:cNvSpPr/>
            <p:nvPr/>
          </p:nvSpPr>
          <p:spPr>
            <a:xfrm>
              <a:off x="3420000" y="1702825"/>
              <a:ext cx="1599675" cy="1562025"/>
            </a:xfrm>
            <a:custGeom>
              <a:avLst/>
              <a:gdLst/>
              <a:ahLst/>
              <a:cxnLst/>
              <a:rect l="l" t="t" r="r" b="b"/>
              <a:pathLst>
                <a:path w="63987" h="62481" extrusionOk="0">
                  <a:moveTo>
                    <a:pt x="24024" y="12626"/>
                  </a:moveTo>
                  <a:cubicBezTo>
                    <a:pt x="23911" y="12764"/>
                    <a:pt x="23798" y="12922"/>
                    <a:pt x="23684" y="13069"/>
                  </a:cubicBezTo>
                  <a:cubicBezTo>
                    <a:pt x="23684" y="13057"/>
                    <a:pt x="23696" y="13022"/>
                    <a:pt x="23708" y="12986"/>
                  </a:cubicBezTo>
                  <a:cubicBezTo>
                    <a:pt x="23810" y="12862"/>
                    <a:pt x="23922" y="12749"/>
                    <a:pt x="24024" y="12626"/>
                  </a:cubicBezTo>
                  <a:close/>
                  <a:moveTo>
                    <a:pt x="22077" y="21892"/>
                  </a:moveTo>
                  <a:lnTo>
                    <a:pt x="22077" y="21892"/>
                  </a:lnTo>
                  <a:cubicBezTo>
                    <a:pt x="21791" y="22416"/>
                    <a:pt x="21529" y="22952"/>
                    <a:pt x="21315" y="23487"/>
                  </a:cubicBezTo>
                  <a:cubicBezTo>
                    <a:pt x="21375" y="23094"/>
                    <a:pt x="21446" y="22713"/>
                    <a:pt x="21529" y="22309"/>
                  </a:cubicBezTo>
                  <a:cubicBezTo>
                    <a:pt x="21560" y="22357"/>
                    <a:pt x="21612" y="22388"/>
                    <a:pt x="21669" y="22388"/>
                  </a:cubicBezTo>
                  <a:cubicBezTo>
                    <a:pt x="21723" y="22388"/>
                    <a:pt x="21781" y="22360"/>
                    <a:pt x="21827" y="22297"/>
                  </a:cubicBezTo>
                  <a:cubicBezTo>
                    <a:pt x="21910" y="22166"/>
                    <a:pt x="21982" y="22023"/>
                    <a:pt x="22077" y="21892"/>
                  </a:cubicBezTo>
                  <a:close/>
                  <a:moveTo>
                    <a:pt x="20279" y="12522"/>
                  </a:moveTo>
                  <a:cubicBezTo>
                    <a:pt x="20708" y="13974"/>
                    <a:pt x="21148" y="15522"/>
                    <a:pt x="21779" y="16927"/>
                  </a:cubicBezTo>
                  <a:cubicBezTo>
                    <a:pt x="21267" y="19153"/>
                    <a:pt x="20851" y="21404"/>
                    <a:pt x="20529" y="23666"/>
                  </a:cubicBezTo>
                  <a:cubicBezTo>
                    <a:pt x="19946" y="21773"/>
                    <a:pt x="19231" y="19939"/>
                    <a:pt x="18731" y="18022"/>
                  </a:cubicBezTo>
                  <a:cubicBezTo>
                    <a:pt x="18731" y="18010"/>
                    <a:pt x="18731" y="18010"/>
                    <a:pt x="18708" y="18010"/>
                  </a:cubicBezTo>
                  <a:cubicBezTo>
                    <a:pt x="19089" y="16153"/>
                    <a:pt x="19624" y="14308"/>
                    <a:pt x="20279" y="12522"/>
                  </a:cubicBezTo>
                  <a:close/>
                  <a:moveTo>
                    <a:pt x="18588" y="18689"/>
                  </a:moveTo>
                  <a:cubicBezTo>
                    <a:pt x="19029" y="20558"/>
                    <a:pt x="19517" y="22440"/>
                    <a:pt x="20363" y="24154"/>
                  </a:cubicBezTo>
                  <a:cubicBezTo>
                    <a:pt x="20374" y="24202"/>
                    <a:pt x="20410" y="24214"/>
                    <a:pt x="20434" y="24225"/>
                  </a:cubicBezTo>
                  <a:cubicBezTo>
                    <a:pt x="20410" y="24452"/>
                    <a:pt x="20374" y="24690"/>
                    <a:pt x="20351" y="24916"/>
                  </a:cubicBezTo>
                  <a:cubicBezTo>
                    <a:pt x="19767" y="23475"/>
                    <a:pt x="19053" y="22070"/>
                    <a:pt x="18410" y="20677"/>
                  </a:cubicBezTo>
                  <a:cubicBezTo>
                    <a:pt x="18386" y="20618"/>
                    <a:pt x="18338" y="20582"/>
                    <a:pt x="18291" y="20582"/>
                  </a:cubicBezTo>
                  <a:cubicBezTo>
                    <a:pt x="18386" y="19939"/>
                    <a:pt x="18469" y="19320"/>
                    <a:pt x="18588" y="18689"/>
                  </a:cubicBezTo>
                  <a:close/>
                  <a:moveTo>
                    <a:pt x="19898" y="26357"/>
                  </a:moveTo>
                  <a:lnTo>
                    <a:pt x="19898" y="26357"/>
                  </a:lnTo>
                  <a:cubicBezTo>
                    <a:pt x="19958" y="26511"/>
                    <a:pt x="20041" y="26654"/>
                    <a:pt x="20124" y="26785"/>
                  </a:cubicBezTo>
                  <a:cubicBezTo>
                    <a:pt x="20112" y="26928"/>
                    <a:pt x="20101" y="27047"/>
                    <a:pt x="20077" y="27142"/>
                  </a:cubicBezTo>
                  <a:cubicBezTo>
                    <a:pt x="20017" y="26881"/>
                    <a:pt x="19958" y="26631"/>
                    <a:pt x="19898" y="26357"/>
                  </a:cubicBezTo>
                  <a:close/>
                  <a:moveTo>
                    <a:pt x="18231" y="21094"/>
                  </a:moveTo>
                  <a:cubicBezTo>
                    <a:pt x="18886" y="22606"/>
                    <a:pt x="19505" y="24166"/>
                    <a:pt x="20279" y="25630"/>
                  </a:cubicBezTo>
                  <a:cubicBezTo>
                    <a:pt x="20255" y="25773"/>
                    <a:pt x="20232" y="25928"/>
                    <a:pt x="20220" y="26071"/>
                  </a:cubicBezTo>
                  <a:cubicBezTo>
                    <a:pt x="20053" y="25714"/>
                    <a:pt x="19874" y="25357"/>
                    <a:pt x="19720" y="24999"/>
                  </a:cubicBezTo>
                  <a:cubicBezTo>
                    <a:pt x="19398" y="24261"/>
                    <a:pt x="19065" y="23499"/>
                    <a:pt x="18743" y="22761"/>
                  </a:cubicBezTo>
                  <a:cubicBezTo>
                    <a:pt x="18719" y="22708"/>
                    <a:pt x="18671" y="22686"/>
                    <a:pt x="18622" y="22686"/>
                  </a:cubicBezTo>
                  <a:cubicBezTo>
                    <a:pt x="18525" y="22686"/>
                    <a:pt x="18422" y="22770"/>
                    <a:pt x="18469" y="22880"/>
                  </a:cubicBezTo>
                  <a:cubicBezTo>
                    <a:pt x="18791" y="23630"/>
                    <a:pt x="19100" y="24380"/>
                    <a:pt x="19410" y="25142"/>
                  </a:cubicBezTo>
                  <a:cubicBezTo>
                    <a:pt x="19577" y="25916"/>
                    <a:pt x="19755" y="26690"/>
                    <a:pt x="19922" y="27464"/>
                  </a:cubicBezTo>
                  <a:cubicBezTo>
                    <a:pt x="19931" y="27518"/>
                    <a:pt x="19973" y="27544"/>
                    <a:pt x="20019" y="27544"/>
                  </a:cubicBezTo>
                  <a:cubicBezTo>
                    <a:pt x="20034" y="27544"/>
                    <a:pt x="20050" y="27541"/>
                    <a:pt x="20065" y="27535"/>
                  </a:cubicBezTo>
                  <a:lnTo>
                    <a:pt x="20065" y="27535"/>
                  </a:lnTo>
                  <a:cubicBezTo>
                    <a:pt x="19958" y="28547"/>
                    <a:pt x="19874" y="29559"/>
                    <a:pt x="19803" y="30571"/>
                  </a:cubicBezTo>
                  <a:cubicBezTo>
                    <a:pt x="19410" y="29559"/>
                    <a:pt x="18946" y="28595"/>
                    <a:pt x="18505" y="27595"/>
                  </a:cubicBezTo>
                  <a:cubicBezTo>
                    <a:pt x="18481" y="27535"/>
                    <a:pt x="18427" y="27510"/>
                    <a:pt x="18370" y="27510"/>
                  </a:cubicBezTo>
                  <a:cubicBezTo>
                    <a:pt x="18255" y="27510"/>
                    <a:pt x="18124" y="27607"/>
                    <a:pt x="18172" y="27726"/>
                  </a:cubicBezTo>
                  <a:cubicBezTo>
                    <a:pt x="18648" y="28857"/>
                    <a:pt x="19089" y="30000"/>
                    <a:pt x="19648" y="31095"/>
                  </a:cubicBezTo>
                  <a:cubicBezTo>
                    <a:pt x="19684" y="31131"/>
                    <a:pt x="19708" y="31167"/>
                    <a:pt x="19755" y="31167"/>
                  </a:cubicBezTo>
                  <a:cubicBezTo>
                    <a:pt x="19720" y="31512"/>
                    <a:pt x="19708" y="31845"/>
                    <a:pt x="19696" y="32203"/>
                  </a:cubicBezTo>
                  <a:cubicBezTo>
                    <a:pt x="19291" y="31155"/>
                    <a:pt x="18803" y="30107"/>
                    <a:pt x="18350" y="29071"/>
                  </a:cubicBezTo>
                  <a:cubicBezTo>
                    <a:pt x="18333" y="29027"/>
                    <a:pt x="18295" y="29003"/>
                    <a:pt x="18253" y="29003"/>
                  </a:cubicBezTo>
                  <a:cubicBezTo>
                    <a:pt x="18238" y="29003"/>
                    <a:pt x="18223" y="29006"/>
                    <a:pt x="18207" y="29012"/>
                  </a:cubicBezTo>
                  <a:cubicBezTo>
                    <a:pt x="17910" y="26357"/>
                    <a:pt x="17934" y="23714"/>
                    <a:pt x="18231" y="21094"/>
                  </a:cubicBezTo>
                  <a:close/>
                  <a:moveTo>
                    <a:pt x="18565" y="31572"/>
                  </a:moveTo>
                  <a:lnTo>
                    <a:pt x="18565" y="31572"/>
                  </a:lnTo>
                  <a:cubicBezTo>
                    <a:pt x="18684" y="31881"/>
                    <a:pt x="18803" y="32179"/>
                    <a:pt x="18922" y="32488"/>
                  </a:cubicBezTo>
                  <a:cubicBezTo>
                    <a:pt x="18862" y="32369"/>
                    <a:pt x="18815" y="32250"/>
                    <a:pt x="18755" y="32131"/>
                  </a:cubicBezTo>
                  <a:cubicBezTo>
                    <a:pt x="18743" y="32072"/>
                    <a:pt x="18696" y="32048"/>
                    <a:pt x="18648" y="32024"/>
                  </a:cubicBezTo>
                  <a:cubicBezTo>
                    <a:pt x="18624" y="31881"/>
                    <a:pt x="18588" y="31714"/>
                    <a:pt x="18565" y="31572"/>
                  </a:cubicBezTo>
                  <a:close/>
                  <a:moveTo>
                    <a:pt x="18279" y="29571"/>
                  </a:moveTo>
                  <a:lnTo>
                    <a:pt x="18279" y="29571"/>
                  </a:lnTo>
                  <a:cubicBezTo>
                    <a:pt x="18731" y="30679"/>
                    <a:pt x="19148" y="31786"/>
                    <a:pt x="19684" y="32857"/>
                  </a:cubicBezTo>
                  <a:cubicBezTo>
                    <a:pt x="19648" y="32917"/>
                    <a:pt x="19648" y="32977"/>
                    <a:pt x="19648" y="33060"/>
                  </a:cubicBezTo>
                  <a:cubicBezTo>
                    <a:pt x="19303" y="32286"/>
                    <a:pt x="18910" y="31512"/>
                    <a:pt x="18565" y="30750"/>
                  </a:cubicBezTo>
                  <a:cubicBezTo>
                    <a:pt x="18529" y="30691"/>
                    <a:pt x="18469" y="30679"/>
                    <a:pt x="18434" y="30679"/>
                  </a:cubicBezTo>
                  <a:cubicBezTo>
                    <a:pt x="18374" y="30298"/>
                    <a:pt x="18327" y="29929"/>
                    <a:pt x="18279" y="29571"/>
                  </a:cubicBezTo>
                  <a:close/>
                  <a:moveTo>
                    <a:pt x="27863" y="973"/>
                  </a:moveTo>
                  <a:lnTo>
                    <a:pt x="27863" y="973"/>
                  </a:lnTo>
                  <a:cubicBezTo>
                    <a:pt x="28995" y="4425"/>
                    <a:pt x="29292" y="7676"/>
                    <a:pt x="27792" y="11117"/>
                  </a:cubicBezTo>
                  <a:cubicBezTo>
                    <a:pt x="27756" y="11117"/>
                    <a:pt x="27744" y="11129"/>
                    <a:pt x="27732" y="11152"/>
                  </a:cubicBezTo>
                  <a:cubicBezTo>
                    <a:pt x="27387" y="11581"/>
                    <a:pt x="27078" y="11986"/>
                    <a:pt x="26744" y="12426"/>
                  </a:cubicBezTo>
                  <a:cubicBezTo>
                    <a:pt x="26638" y="12574"/>
                    <a:pt x="26786" y="12770"/>
                    <a:pt x="26946" y="12770"/>
                  </a:cubicBezTo>
                  <a:cubicBezTo>
                    <a:pt x="26966" y="12770"/>
                    <a:pt x="26986" y="12766"/>
                    <a:pt x="27006" y="12760"/>
                  </a:cubicBezTo>
                  <a:lnTo>
                    <a:pt x="27006" y="12760"/>
                  </a:lnTo>
                  <a:cubicBezTo>
                    <a:pt x="27256" y="13319"/>
                    <a:pt x="27090" y="13843"/>
                    <a:pt x="26506" y="14308"/>
                  </a:cubicBezTo>
                  <a:cubicBezTo>
                    <a:pt x="26408" y="14486"/>
                    <a:pt x="26577" y="14698"/>
                    <a:pt x="26748" y="14698"/>
                  </a:cubicBezTo>
                  <a:cubicBezTo>
                    <a:pt x="26806" y="14698"/>
                    <a:pt x="26863" y="14674"/>
                    <a:pt x="26911" y="14617"/>
                  </a:cubicBezTo>
                  <a:lnTo>
                    <a:pt x="26911" y="14617"/>
                  </a:lnTo>
                  <a:cubicBezTo>
                    <a:pt x="25292" y="16605"/>
                    <a:pt x="24482" y="19975"/>
                    <a:pt x="23792" y="22523"/>
                  </a:cubicBezTo>
                  <a:cubicBezTo>
                    <a:pt x="22994" y="25333"/>
                    <a:pt x="22279" y="28297"/>
                    <a:pt x="22148" y="31226"/>
                  </a:cubicBezTo>
                  <a:cubicBezTo>
                    <a:pt x="21887" y="31488"/>
                    <a:pt x="21732" y="31953"/>
                    <a:pt x="21660" y="32488"/>
                  </a:cubicBezTo>
                  <a:cubicBezTo>
                    <a:pt x="21077" y="33715"/>
                    <a:pt x="20422" y="34989"/>
                    <a:pt x="20041" y="36286"/>
                  </a:cubicBezTo>
                  <a:cubicBezTo>
                    <a:pt x="20053" y="35894"/>
                    <a:pt x="20077" y="35513"/>
                    <a:pt x="20101" y="35120"/>
                  </a:cubicBezTo>
                  <a:cubicBezTo>
                    <a:pt x="20874" y="33691"/>
                    <a:pt x="21482" y="32131"/>
                    <a:pt x="22148" y="30655"/>
                  </a:cubicBezTo>
                  <a:cubicBezTo>
                    <a:pt x="22213" y="30526"/>
                    <a:pt x="22103" y="30408"/>
                    <a:pt x="21995" y="30408"/>
                  </a:cubicBezTo>
                  <a:cubicBezTo>
                    <a:pt x="21944" y="30408"/>
                    <a:pt x="21893" y="30435"/>
                    <a:pt x="21863" y="30500"/>
                  </a:cubicBezTo>
                  <a:cubicBezTo>
                    <a:pt x="21315" y="31607"/>
                    <a:pt x="20708" y="32715"/>
                    <a:pt x="20172" y="33846"/>
                  </a:cubicBezTo>
                  <a:cubicBezTo>
                    <a:pt x="20398" y="30405"/>
                    <a:pt x="20755" y="27000"/>
                    <a:pt x="21291" y="23606"/>
                  </a:cubicBezTo>
                  <a:cubicBezTo>
                    <a:pt x="21298" y="23686"/>
                    <a:pt x="21385" y="23739"/>
                    <a:pt x="21470" y="23739"/>
                  </a:cubicBezTo>
                  <a:cubicBezTo>
                    <a:pt x="21525" y="23739"/>
                    <a:pt x="21580" y="23717"/>
                    <a:pt x="21613" y="23666"/>
                  </a:cubicBezTo>
                  <a:cubicBezTo>
                    <a:pt x="21698" y="23520"/>
                    <a:pt x="21784" y="23381"/>
                    <a:pt x="21865" y="23243"/>
                  </a:cubicBezTo>
                  <a:lnTo>
                    <a:pt x="21865" y="23243"/>
                  </a:lnTo>
                  <a:cubicBezTo>
                    <a:pt x="21670" y="23580"/>
                    <a:pt x="21478" y="23912"/>
                    <a:pt x="21303" y="24261"/>
                  </a:cubicBezTo>
                  <a:cubicBezTo>
                    <a:pt x="21267" y="24333"/>
                    <a:pt x="21333" y="24425"/>
                    <a:pt x="21403" y="24425"/>
                  </a:cubicBezTo>
                  <a:cubicBezTo>
                    <a:pt x="21426" y="24425"/>
                    <a:pt x="21449" y="24416"/>
                    <a:pt x="21470" y="24392"/>
                  </a:cubicBezTo>
                  <a:cubicBezTo>
                    <a:pt x="21982" y="23785"/>
                    <a:pt x="22327" y="23035"/>
                    <a:pt x="22660" y="22309"/>
                  </a:cubicBezTo>
                  <a:cubicBezTo>
                    <a:pt x="22691" y="22205"/>
                    <a:pt x="22624" y="22111"/>
                    <a:pt x="22543" y="22111"/>
                  </a:cubicBezTo>
                  <a:cubicBezTo>
                    <a:pt x="22531" y="22111"/>
                    <a:pt x="22518" y="22113"/>
                    <a:pt x="22506" y="22118"/>
                  </a:cubicBezTo>
                  <a:cubicBezTo>
                    <a:pt x="22982" y="21249"/>
                    <a:pt x="23446" y="20392"/>
                    <a:pt x="23970" y="19558"/>
                  </a:cubicBezTo>
                  <a:cubicBezTo>
                    <a:pt x="24061" y="19402"/>
                    <a:pt x="23923" y="19262"/>
                    <a:pt x="23787" y="19262"/>
                  </a:cubicBezTo>
                  <a:cubicBezTo>
                    <a:pt x="23726" y="19262"/>
                    <a:pt x="23665" y="19290"/>
                    <a:pt x="23625" y="19356"/>
                  </a:cubicBezTo>
                  <a:cubicBezTo>
                    <a:pt x="23411" y="19677"/>
                    <a:pt x="23220" y="19999"/>
                    <a:pt x="23018" y="20332"/>
                  </a:cubicBezTo>
                  <a:cubicBezTo>
                    <a:pt x="23637" y="19272"/>
                    <a:pt x="24232" y="18201"/>
                    <a:pt x="24863" y="17129"/>
                  </a:cubicBezTo>
                  <a:cubicBezTo>
                    <a:pt x="24945" y="16982"/>
                    <a:pt x="24812" y="16840"/>
                    <a:pt x="24683" y="16840"/>
                  </a:cubicBezTo>
                  <a:cubicBezTo>
                    <a:pt x="24624" y="16840"/>
                    <a:pt x="24567" y="16869"/>
                    <a:pt x="24530" y="16939"/>
                  </a:cubicBezTo>
                  <a:cubicBezTo>
                    <a:pt x="23530" y="18630"/>
                    <a:pt x="22506" y="20296"/>
                    <a:pt x="21565" y="22023"/>
                  </a:cubicBezTo>
                  <a:cubicBezTo>
                    <a:pt x="21648" y="21618"/>
                    <a:pt x="21720" y="21201"/>
                    <a:pt x="21791" y="20808"/>
                  </a:cubicBezTo>
                  <a:cubicBezTo>
                    <a:pt x="23041" y="18868"/>
                    <a:pt x="24280" y="16939"/>
                    <a:pt x="25530" y="14998"/>
                  </a:cubicBezTo>
                  <a:cubicBezTo>
                    <a:pt x="25630" y="14831"/>
                    <a:pt x="25478" y="14681"/>
                    <a:pt x="25329" y="14681"/>
                  </a:cubicBezTo>
                  <a:cubicBezTo>
                    <a:pt x="25266" y="14681"/>
                    <a:pt x="25203" y="14708"/>
                    <a:pt x="25161" y="14772"/>
                  </a:cubicBezTo>
                  <a:cubicBezTo>
                    <a:pt x="24113" y="16355"/>
                    <a:pt x="23089" y="17951"/>
                    <a:pt x="22041" y="19523"/>
                  </a:cubicBezTo>
                  <a:cubicBezTo>
                    <a:pt x="22101" y="19261"/>
                    <a:pt x="22148" y="18975"/>
                    <a:pt x="22208" y="18701"/>
                  </a:cubicBezTo>
                  <a:cubicBezTo>
                    <a:pt x="22375" y="17975"/>
                    <a:pt x="22541" y="17260"/>
                    <a:pt x="22732" y="16534"/>
                  </a:cubicBezTo>
                  <a:cubicBezTo>
                    <a:pt x="22756" y="16522"/>
                    <a:pt x="22791" y="16498"/>
                    <a:pt x="22815" y="16475"/>
                  </a:cubicBezTo>
                  <a:cubicBezTo>
                    <a:pt x="23934" y="15105"/>
                    <a:pt x="24839" y="13522"/>
                    <a:pt x="25935" y="12129"/>
                  </a:cubicBezTo>
                  <a:cubicBezTo>
                    <a:pt x="26034" y="11993"/>
                    <a:pt x="25921" y="11817"/>
                    <a:pt x="25794" y="11817"/>
                  </a:cubicBezTo>
                  <a:cubicBezTo>
                    <a:pt x="25753" y="11817"/>
                    <a:pt x="25710" y="11835"/>
                    <a:pt x="25673" y="11879"/>
                  </a:cubicBezTo>
                  <a:cubicBezTo>
                    <a:pt x="24815" y="12915"/>
                    <a:pt x="23863" y="13998"/>
                    <a:pt x="23101" y="15165"/>
                  </a:cubicBezTo>
                  <a:cubicBezTo>
                    <a:pt x="23172" y="14879"/>
                    <a:pt x="23256" y="14581"/>
                    <a:pt x="23339" y="14296"/>
                  </a:cubicBezTo>
                  <a:cubicBezTo>
                    <a:pt x="24530" y="12891"/>
                    <a:pt x="25530" y="11200"/>
                    <a:pt x="26613" y="9712"/>
                  </a:cubicBezTo>
                  <a:cubicBezTo>
                    <a:pt x="26656" y="9652"/>
                    <a:pt x="26601" y="9599"/>
                    <a:pt x="26541" y="9599"/>
                  </a:cubicBezTo>
                  <a:cubicBezTo>
                    <a:pt x="26517" y="9599"/>
                    <a:pt x="26491" y="9608"/>
                    <a:pt x="26470" y="9628"/>
                  </a:cubicBezTo>
                  <a:cubicBezTo>
                    <a:pt x="25881" y="10377"/>
                    <a:pt x="25259" y="11114"/>
                    <a:pt x="24656" y="11882"/>
                  </a:cubicBezTo>
                  <a:lnTo>
                    <a:pt x="24656" y="11882"/>
                  </a:lnTo>
                  <a:cubicBezTo>
                    <a:pt x="25575" y="10704"/>
                    <a:pt x="26452" y="9495"/>
                    <a:pt x="27340" y="8331"/>
                  </a:cubicBezTo>
                  <a:cubicBezTo>
                    <a:pt x="27430" y="8204"/>
                    <a:pt x="27329" y="8051"/>
                    <a:pt x="27223" y="8051"/>
                  </a:cubicBezTo>
                  <a:cubicBezTo>
                    <a:pt x="27189" y="8051"/>
                    <a:pt x="27154" y="8067"/>
                    <a:pt x="27125" y="8104"/>
                  </a:cubicBezTo>
                  <a:cubicBezTo>
                    <a:pt x="26125" y="9355"/>
                    <a:pt x="25065" y="10581"/>
                    <a:pt x="24065" y="11843"/>
                  </a:cubicBezTo>
                  <a:cubicBezTo>
                    <a:pt x="25208" y="8152"/>
                    <a:pt x="26554" y="4580"/>
                    <a:pt x="27863" y="973"/>
                  </a:cubicBezTo>
                  <a:close/>
                  <a:moveTo>
                    <a:pt x="21589" y="33262"/>
                  </a:moveTo>
                  <a:lnTo>
                    <a:pt x="21589" y="33262"/>
                  </a:lnTo>
                  <a:cubicBezTo>
                    <a:pt x="21541" y="34048"/>
                    <a:pt x="21553" y="34846"/>
                    <a:pt x="21434" y="35298"/>
                  </a:cubicBezTo>
                  <a:cubicBezTo>
                    <a:pt x="21148" y="36429"/>
                    <a:pt x="20196" y="37465"/>
                    <a:pt x="20232" y="38596"/>
                  </a:cubicBezTo>
                  <a:cubicBezTo>
                    <a:pt x="20136" y="38608"/>
                    <a:pt x="20041" y="38620"/>
                    <a:pt x="19946" y="38620"/>
                  </a:cubicBezTo>
                  <a:cubicBezTo>
                    <a:pt x="19958" y="38037"/>
                    <a:pt x="19993" y="37441"/>
                    <a:pt x="20017" y="36870"/>
                  </a:cubicBezTo>
                  <a:cubicBezTo>
                    <a:pt x="20028" y="36873"/>
                    <a:pt x="20039" y="36874"/>
                    <a:pt x="20051" y="36874"/>
                  </a:cubicBezTo>
                  <a:cubicBezTo>
                    <a:pt x="20090" y="36874"/>
                    <a:pt x="20132" y="36857"/>
                    <a:pt x="20160" y="36810"/>
                  </a:cubicBezTo>
                  <a:cubicBezTo>
                    <a:pt x="20172" y="36763"/>
                    <a:pt x="20196" y="36715"/>
                    <a:pt x="20220" y="36691"/>
                  </a:cubicBezTo>
                  <a:lnTo>
                    <a:pt x="20220" y="36691"/>
                  </a:lnTo>
                  <a:cubicBezTo>
                    <a:pt x="20184" y="36822"/>
                    <a:pt x="20160" y="36965"/>
                    <a:pt x="20136" y="37108"/>
                  </a:cubicBezTo>
                  <a:cubicBezTo>
                    <a:pt x="20129" y="37205"/>
                    <a:pt x="20224" y="37274"/>
                    <a:pt x="20317" y="37274"/>
                  </a:cubicBezTo>
                  <a:cubicBezTo>
                    <a:pt x="20372" y="37274"/>
                    <a:pt x="20427" y="37249"/>
                    <a:pt x="20458" y="37191"/>
                  </a:cubicBezTo>
                  <a:cubicBezTo>
                    <a:pt x="20613" y="36882"/>
                    <a:pt x="20672" y="36525"/>
                    <a:pt x="20779" y="36191"/>
                  </a:cubicBezTo>
                  <a:cubicBezTo>
                    <a:pt x="20910" y="35798"/>
                    <a:pt x="21077" y="35405"/>
                    <a:pt x="21244" y="35024"/>
                  </a:cubicBezTo>
                  <a:cubicBezTo>
                    <a:pt x="21293" y="34910"/>
                    <a:pt x="21201" y="34813"/>
                    <a:pt x="21113" y="34813"/>
                  </a:cubicBezTo>
                  <a:cubicBezTo>
                    <a:pt x="21072" y="34813"/>
                    <a:pt x="21032" y="34833"/>
                    <a:pt x="21005" y="34882"/>
                  </a:cubicBezTo>
                  <a:cubicBezTo>
                    <a:pt x="20994" y="34917"/>
                    <a:pt x="20958" y="34965"/>
                    <a:pt x="20946" y="34989"/>
                  </a:cubicBezTo>
                  <a:cubicBezTo>
                    <a:pt x="21172" y="34429"/>
                    <a:pt x="21363" y="33846"/>
                    <a:pt x="21589" y="33262"/>
                  </a:cubicBezTo>
                  <a:close/>
                  <a:moveTo>
                    <a:pt x="19005" y="33608"/>
                  </a:moveTo>
                  <a:cubicBezTo>
                    <a:pt x="19148" y="33881"/>
                    <a:pt x="19291" y="34155"/>
                    <a:pt x="19470" y="34393"/>
                  </a:cubicBezTo>
                  <a:cubicBezTo>
                    <a:pt x="19505" y="34441"/>
                    <a:pt x="19541" y="34453"/>
                    <a:pt x="19589" y="34453"/>
                  </a:cubicBezTo>
                  <a:cubicBezTo>
                    <a:pt x="19589" y="34691"/>
                    <a:pt x="19577" y="34929"/>
                    <a:pt x="19577" y="35167"/>
                  </a:cubicBezTo>
                  <a:cubicBezTo>
                    <a:pt x="19553" y="35215"/>
                    <a:pt x="19553" y="35263"/>
                    <a:pt x="19577" y="35286"/>
                  </a:cubicBezTo>
                  <a:cubicBezTo>
                    <a:pt x="19541" y="36417"/>
                    <a:pt x="19541" y="37549"/>
                    <a:pt x="19553" y="38668"/>
                  </a:cubicBezTo>
                  <a:cubicBezTo>
                    <a:pt x="19517" y="38668"/>
                    <a:pt x="19458" y="38680"/>
                    <a:pt x="19410" y="38680"/>
                  </a:cubicBezTo>
                  <a:cubicBezTo>
                    <a:pt x="19410" y="38680"/>
                    <a:pt x="19410" y="38668"/>
                    <a:pt x="19398" y="38632"/>
                  </a:cubicBezTo>
                  <a:cubicBezTo>
                    <a:pt x="18946" y="37441"/>
                    <a:pt x="18410" y="36310"/>
                    <a:pt x="17969" y="35143"/>
                  </a:cubicBezTo>
                  <a:lnTo>
                    <a:pt x="17969" y="35143"/>
                  </a:lnTo>
                  <a:cubicBezTo>
                    <a:pt x="18017" y="35198"/>
                    <a:pt x="18077" y="35221"/>
                    <a:pt x="18136" y="35221"/>
                  </a:cubicBezTo>
                  <a:cubicBezTo>
                    <a:pt x="18283" y="35221"/>
                    <a:pt x="18420" y="35075"/>
                    <a:pt x="18327" y="34905"/>
                  </a:cubicBezTo>
                  <a:cubicBezTo>
                    <a:pt x="17849" y="34068"/>
                    <a:pt x="17758" y="33910"/>
                    <a:pt x="18045" y="33910"/>
                  </a:cubicBezTo>
                  <a:cubicBezTo>
                    <a:pt x="18195" y="33910"/>
                    <a:pt x="18448" y="33953"/>
                    <a:pt x="18803" y="33965"/>
                  </a:cubicBezTo>
                  <a:cubicBezTo>
                    <a:pt x="18946" y="33965"/>
                    <a:pt x="19065" y="33810"/>
                    <a:pt x="19029" y="33667"/>
                  </a:cubicBezTo>
                  <a:cubicBezTo>
                    <a:pt x="19029" y="33643"/>
                    <a:pt x="19005" y="33619"/>
                    <a:pt x="19005" y="33608"/>
                  </a:cubicBezTo>
                  <a:close/>
                  <a:moveTo>
                    <a:pt x="53236" y="38513"/>
                  </a:moveTo>
                  <a:lnTo>
                    <a:pt x="53236" y="38513"/>
                  </a:lnTo>
                  <a:cubicBezTo>
                    <a:pt x="53224" y="38596"/>
                    <a:pt x="53212" y="38680"/>
                    <a:pt x="53200" y="38751"/>
                  </a:cubicBezTo>
                  <a:cubicBezTo>
                    <a:pt x="53164" y="38811"/>
                    <a:pt x="53152" y="38894"/>
                    <a:pt x="53140" y="38977"/>
                  </a:cubicBezTo>
                  <a:lnTo>
                    <a:pt x="53140" y="39013"/>
                  </a:lnTo>
                  <a:cubicBezTo>
                    <a:pt x="53117" y="39073"/>
                    <a:pt x="53105" y="39132"/>
                    <a:pt x="53081" y="39192"/>
                  </a:cubicBezTo>
                  <a:cubicBezTo>
                    <a:pt x="53057" y="39215"/>
                    <a:pt x="53081" y="39227"/>
                    <a:pt x="53057" y="39239"/>
                  </a:cubicBezTo>
                  <a:lnTo>
                    <a:pt x="53057" y="39263"/>
                  </a:lnTo>
                  <a:cubicBezTo>
                    <a:pt x="52998" y="39275"/>
                    <a:pt x="52926" y="39287"/>
                    <a:pt x="52867" y="39311"/>
                  </a:cubicBezTo>
                  <a:cubicBezTo>
                    <a:pt x="52828" y="39234"/>
                    <a:pt x="52760" y="39181"/>
                    <a:pt x="52673" y="39181"/>
                  </a:cubicBezTo>
                  <a:cubicBezTo>
                    <a:pt x="52651" y="39181"/>
                    <a:pt x="52628" y="39184"/>
                    <a:pt x="52605" y="39192"/>
                  </a:cubicBezTo>
                  <a:cubicBezTo>
                    <a:pt x="52557" y="39204"/>
                    <a:pt x="52521" y="39204"/>
                    <a:pt x="52486" y="39215"/>
                  </a:cubicBezTo>
                  <a:cubicBezTo>
                    <a:pt x="52509" y="39168"/>
                    <a:pt x="52497" y="39108"/>
                    <a:pt x="52450" y="39084"/>
                  </a:cubicBezTo>
                  <a:lnTo>
                    <a:pt x="52188" y="38953"/>
                  </a:lnTo>
                  <a:cubicBezTo>
                    <a:pt x="52171" y="38945"/>
                    <a:pt x="52155" y="38941"/>
                    <a:pt x="52140" y="38941"/>
                  </a:cubicBezTo>
                  <a:cubicBezTo>
                    <a:pt x="52046" y="38941"/>
                    <a:pt x="51989" y="39081"/>
                    <a:pt x="52081" y="39132"/>
                  </a:cubicBezTo>
                  <a:cubicBezTo>
                    <a:pt x="52164" y="39168"/>
                    <a:pt x="52247" y="39215"/>
                    <a:pt x="52331" y="39263"/>
                  </a:cubicBezTo>
                  <a:cubicBezTo>
                    <a:pt x="52212" y="39287"/>
                    <a:pt x="52105" y="39323"/>
                    <a:pt x="51986" y="39334"/>
                  </a:cubicBezTo>
                  <a:cubicBezTo>
                    <a:pt x="51914" y="39204"/>
                    <a:pt x="51795" y="39084"/>
                    <a:pt x="51676" y="38977"/>
                  </a:cubicBezTo>
                  <a:cubicBezTo>
                    <a:pt x="52200" y="38834"/>
                    <a:pt x="52724" y="38680"/>
                    <a:pt x="53236" y="38513"/>
                  </a:cubicBezTo>
                  <a:close/>
                  <a:moveTo>
                    <a:pt x="51176" y="39132"/>
                  </a:moveTo>
                  <a:lnTo>
                    <a:pt x="51188" y="39144"/>
                  </a:lnTo>
                  <a:cubicBezTo>
                    <a:pt x="51307" y="39227"/>
                    <a:pt x="51366" y="39346"/>
                    <a:pt x="51426" y="39454"/>
                  </a:cubicBezTo>
                  <a:cubicBezTo>
                    <a:pt x="51200" y="39513"/>
                    <a:pt x="50985" y="39573"/>
                    <a:pt x="50771" y="39632"/>
                  </a:cubicBezTo>
                  <a:cubicBezTo>
                    <a:pt x="50831" y="39513"/>
                    <a:pt x="50843" y="39370"/>
                    <a:pt x="50843" y="39215"/>
                  </a:cubicBezTo>
                  <a:cubicBezTo>
                    <a:pt x="50950" y="39192"/>
                    <a:pt x="51069" y="39156"/>
                    <a:pt x="51176" y="39132"/>
                  </a:cubicBezTo>
                  <a:close/>
                  <a:moveTo>
                    <a:pt x="49426" y="39585"/>
                  </a:moveTo>
                  <a:cubicBezTo>
                    <a:pt x="49485" y="39739"/>
                    <a:pt x="49580" y="39858"/>
                    <a:pt x="49688" y="39966"/>
                  </a:cubicBezTo>
                  <a:cubicBezTo>
                    <a:pt x="49592" y="39989"/>
                    <a:pt x="49485" y="40025"/>
                    <a:pt x="49402" y="40049"/>
                  </a:cubicBezTo>
                  <a:cubicBezTo>
                    <a:pt x="49426" y="39966"/>
                    <a:pt x="49438" y="39870"/>
                    <a:pt x="49414" y="39763"/>
                  </a:cubicBezTo>
                  <a:cubicBezTo>
                    <a:pt x="49402" y="39704"/>
                    <a:pt x="49342" y="39644"/>
                    <a:pt x="49283" y="39620"/>
                  </a:cubicBezTo>
                  <a:cubicBezTo>
                    <a:pt x="49307" y="39620"/>
                    <a:pt x="49366" y="39608"/>
                    <a:pt x="49426" y="39585"/>
                  </a:cubicBezTo>
                  <a:close/>
                  <a:moveTo>
                    <a:pt x="47271" y="40096"/>
                  </a:moveTo>
                  <a:cubicBezTo>
                    <a:pt x="47306" y="40156"/>
                    <a:pt x="47330" y="40239"/>
                    <a:pt x="47342" y="40335"/>
                  </a:cubicBezTo>
                  <a:cubicBezTo>
                    <a:pt x="47326" y="40326"/>
                    <a:pt x="47304" y="40312"/>
                    <a:pt x="47284" y="40312"/>
                  </a:cubicBezTo>
                  <a:cubicBezTo>
                    <a:pt x="47275" y="40312"/>
                    <a:pt x="47266" y="40315"/>
                    <a:pt x="47259" y="40323"/>
                  </a:cubicBezTo>
                  <a:cubicBezTo>
                    <a:pt x="47244" y="40324"/>
                    <a:pt x="47229" y="40324"/>
                    <a:pt x="47215" y="40324"/>
                  </a:cubicBezTo>
                  <a:cubicBezTo>
                    <a:pt x="47064" y="40324"/>
                    <a:pt x="46980" y="40266"/>
                    <a:pt x="46925" y="40168"/>
                  </a:cubicBezTo>
                  <a:cubicBezTo>
                    <a:pt x="47033" y="40144"/>
                    <a:pt x="47152" y="40108"/>
                    <a:pt x="47271" y="40096"/>
                  </a:cubicBezTo>
                  <a:close/>
                  <a:moveTo>
                    <a:pt x="48390" y="39846"/>
                  </a:moveTo>
                  <a:cubicBezTo>
                    <a:pt x="48426" y="40037"/>
                    <a:pt x="48521" y="40204"/>
                    <a:pt x="48699" y="40287"/>
                  </a:cubicBezTo>
                  <a:cubicBezTo>
                    <a:pt x="48616" y="40323"/>
                    <a:pt x="48509" y="40347"/>
                    <a:pt x="48414" y="40382"/>
                  </a:cubicBezTo>
                  <a:cubicBezTo>
                    <a:pt x="48402" y="40323"/>
                    <a:pt x="48366" y="40239"/>
                    <a:pt x="48330" y="40180"/>
                  </a:cubicBezTo>
                  <a:cubicBezTo>
                    <a:pt x="48287" y="40130"/>
                    <a:pt x="48228" y="40110"/>
                    <a:pt x="48166" y="40110"/>
                  </a:cubicBezTo>
                  <a:cubicBezTo>
                    <a:pt x="48108" y="40110"/>
                    <a:pt x="48048" y="40127"/>
                    <a:pt x="47997" y="40156"/>
                  </a:cubicBezTo>
                  <a:cubicBezTo>
                    <a:pt x="47985" y="40120"/>
                    <a:pt x="47985" y="40096"/>
                    <a:pt x="47973" y="40061"/>
                  </a:cubicBezTo>
                  <a:cubicBezTo>
                    <a:pt x="47949" y="40037"/>
                    <a:pt x="47937" y="39989"/>
                    <a:pt x="47925" y="39966"/>
                  </a:cubicBezTo>
                  <a:cubicBezTo>
                    <a:pt x="48080" y="39918"/>
                    <a:pt x="48235" y="39870"/>
                    <a:pt x="48390" y="39846"/>
                  </a:cubicBezTo>
                  <a:close/>
                  <a:moveTo>
                    <a:pt x="47449" y="40692"/>
                  </a:moveTo>
                  <a:cubicBezTo>
                    <a:pt x="47449" y="40692"/>
                    <a:pt x="47449" y="40704"/>
                    <a:pt x="47461" y="40704"/>
                  </a:cubicBezTo>
                  <a:cubicBezTo>
                    <a:pt x="47449" y="40704"/>
                    <a:pt x="47449" y="40704"/>
                    <a:pt x="47437" y="40716"/>
                  </a:cubicBezTo>
                  <a:cubicBezTo>
                    <a:pt x="47437" y="40704"/>
                    <a:pt x="47449" y="40704"/>
                    <a:pt x="47449" y="40692"/>
                  </a:cubicBezTo>
                  <a:close/>
                  <a:moveTo>
                    <a:pt x="46294" y="40299"/>
                  </a:moveTo>
                  <a:cubicBezTo>
                    <a:pt x="46354" y="40537"/>
                    <a:pt x="46473" y="40763"/>
                    <a:pt x="46687" y="40882"/>
                  </a:cubicBezTo>
                  <a:cubicBezTo>
                    <a:pt x="46735" y="40906"/>
                    <a:pt x="46782" y="40906"/>
                    <a:pt x="46830" y="40930"/>
                  </a:cubicBezTo>
                  <a:cubicBezTo>
                    <a:pt x="46675" y="40989"/>
                    <a:pt x="46532" y="41025"/>
                    <a:pt x="46366" y="41097"/>
                  </a:cubicBezTo>
                  <a:cubicBezTo>
                    <a:pt x="46330" y="40989"/>
                    <a:pt x="46271" y="40894"/>
                    <a:pt x="46151" y="40858"/>
                  </a:cubicBezTo>
                  <a:cubicBezTo>
                    <a:pt x="46140" y="40835"/>
                    <a:pt x="46140" y="40835"/>
                    <a:pt x="46140" y="40823"/>
                  </a:cubicBezTo>
                  <a:cubicBezTo>
                    <a:pt x="46092" y="40751"/>
                    <a:pt x="46068" y="40692"/>
                    <a:pt x="46032" y="40620"/>
                  </a:cubicBezTo>
                  <a:cubicBezTo>
                    <a:pt x="45997" y="40537"/>
                    <a:pt x="45961" y="40454"/>
                    <a:pt x="45937" y="40358"/>
                  </a:cubicBezTo>
                  <a:cubicBezTo>
                    <a:pt x="46044" y="40347"/>
                    <a:pt x="46175" y="40323"/>
                    <a:pt x="46294" y="40299"/>
                  </a:cubicBezTo>
                  <a:close/>
                  <a:moveTo>
                    <a:pt x="45294" y="40501"/>
                  </a:moveTo>
                  <a:cubicBezTo>
                    <a:pt x="45354" y="40775"/>
                    <a:pt x="45425" y="41168"/>
                    <a:pt x="45604" y="41359"/>
                  </a:cubicBezTo>
                  <a:cubicBezTo>
                    <a:pt x="45544" y="41394"/>
                    <a:pt x="45473" y="41406"/>
                    <a:pt x="45413" y="41430"/>
                  </a:cubicBezTo>
                  <a:cubicBezTo>
                    <a:pt x="45401" y="41406"/>
                    <a:pt x="45378" y="41359"/>
                    <a:pt x="45366" y="41335"/>
                  </a:cubicBezTo>
                  <a:cubicBezTo>
                    <a:pt x="45342" y="41287"/>
                    <a:pt x="45306" y="41251"/>
                    <a:pt x="45258" y="41228"/>
                  </a:cubicBezTo>
                  <a:cubicBezTo>
                    <a:pt x="45175" y="41013"/>
                    <a:pt x="45104" y="40799"/>
                    <a:pt x="45044" y="40573"/>
                  </a:cubicBezTo>
                  <a:cubicBezTo>
                    <a:pt x="45044" y="40573"/>
                    <a:pt x="45044" y="40561"/>
                    <a:pt x="45020" y="40561"/>
                  </a:cubicBezTo>
                  <a:cubicBezTo>
                    <a:pt x="45116" y="40525"/>
                    <a:pt x="45199" y="40513"/>
                    <a:pt x="45294" y="40501"/>
                  </a:cubicBezTo>
                  <a:close/>
                  <a:moveTo>
                    <a:pt x="34340" y="37739"/>
                  </a:moveTo>
                  <a:cubicBezTo>
                    <a:pt x="37386" y="38305"/>
                    <a:pt x="40571" y="38507"/>
                    <a:pt x="43764" y="38507"/>
                  </a:cubicBezTo>
                  <a:cubicBezTo>
                    <a:pt x="45613" y="38507"/>
                    <a:pt x="47465" y="38439"/>
                    <a:pt x="49295" y="38334"/>
                  </a:cubicBezTo>
                  <a:lnTo>
                    <a:pt x="49295" y="38334"/>
                  </a:lnTo>
                  <a:cubicBezTo>
                    <a:pt x="43568" y="39489"/>
                    <a:pt x="37865" y="40739"/>
                    <a:pt x="32078" y="41609"/>
                  </a:cubicBezTo>
                  <a:cubicBezTo>
                    <a:pt x="32043" y="41597"/>
                    <a:pt x="32007" y="41585"/>
                    <a:pt x="31959" y="41585"/>
                  </a:cubicBezTo>
                  <a:cubicBezTo>
                    <a:pt x="26328" y="41573"/>
                    <a:pt x="20672" y="41239"/>
                    <a:pt x="15017" y="41108"/>
                  </a:cubicBezTo>
                  <a:cubicBezTo>
                    <a:pt x="13877" y="41049"/>
                    <a:pt x="12723" y="40993"/>
                    <a:pt x="11576" y="40993"/>
                  </a:cubicBezTo>
                  <a:cubicBezTo>
                    <a:pt x="10902" y="40993"/>
                    <a:pt x="10229" y="41012"/>
                    <a:pt x="9564" y="41061"/>
                  </a:cubicBezTo>
                  <a:lnTo>
                    <a:pt x="9147" y="41061"/>
                  </a:lnTo>
                  <a:cubicBezTo>
                    <a:pt x="17553" y="40168"/>
                    <a:pt x="25935" y="38692"/>
                    <a:pt x="34340" y="37739"/>
                  </a:cubicBezTo>
                  <a:close/>
                  <a:moveTo>
                    <a:pt x="6135" y="41537"/>
                  </a:moveTo>
                  <a:cubicBezTo>
                    <a:pt x="6182" y="41537"/>
                    <a:pt x="6242" y="41549"/>
                    <a:pt x="6289" y="41549"/>
                  </a:cubicBezTo>
                  <a:cubicBezTo>
                    <a:pt x="6123" y="41597"/>
                    <a:pt x="5944" y="41644"/>
                    <a:pt x="5777" y="41704"/>
                  </a:cubicBezTo>
                  <a:cubicBezTo>
                    <a:pt x="5777" y="41704"/>
                    <a:pt x="5777" y="41692"/>
                    <a:pt x="5765" y="41656"/>
                  </a:cubicBezTo>
                  <a:cubicBezTo>
                    <a:pt x="5754" y="41632"/>
                    <a:pt x="5754" y="41597"/>
                    <a:pt x="5730" y="41573"/>
                  </a:cubicBezTo>
                  <a:cubicBezTo>
                    <a:pt x="5849" y="41573"/>
                    <a:pt x="5992" y="41573"/>
                    <a:pt x="6111" y="41549"/>
                  </a:cubicBezTo>
                  <a:cubicBezTo>
                    <a:pt x="6123" y="41549"/>
                    <a:pt x="6123" y="41537"/>
                    <a:pt x="6135" y="41537"/>
                  </a:cubicBezTo>
                  <a:close/>
                  <a:moveTo>
                    <a:pt x="44449" y="40644"/>
                  </a:moveTo>
                  <a:cubicBezTo>
                    <a:pt x="44473" y="41001"/>
                    <a:pt x="44544" y="41347"/>
                    <a:pt x="44675" y="41692"/>
                  </a:cubicBezTo>
                  <a:cubicBezTo>
                    <a:pt x="44616" y="41704"/>
                    <a:pt x="44580" y="41716"/>
                    <a:pt x="44520" y="41751"/>
                  </a:cubicBezTo>
                  <a:cubicBezTo>
                    <a:pt x="44449" y="41466"/>
                    <a:pt x="44163" y="41251"/>
                    <a:pt x="44068" y="40978"/>
                  </a:cubicBezTo>
                  <a:cubicBezTo>
                    <a:pt x="44032" y="40835"/>
                    <a:pt x="43937" y="40775"/>
                    <a:pt x="43830" y="40763"/>
                  </a:cubicBezTo>
                  <a:cubicBezTo>
                    <a:pt x="44044" y="40716"/>
                    <a:pt x="44246" y="40692"/>
                    <a:pt x="44449" y="40644"/>
                  </a:cubicBezTo>
                  <a:close/>
                  <a:moveTo>
                    <a:pt x="43663" y="40763"/>
                  </a:moveTo>
                  <a:cubicBezTo>
                    <a:pt x="43568" y="40835"/>
                    <a:pt x="43461" y="40954"/>
                    <a:pt x="43508" y="41120"/>
                  </a:cubicBezTo>
                  <a:cubicBezTo>
                    <a:pt x="43568" y="41370"/>
                    <a:pt x="43711" y="41751"/>
                    <a:pt x="43949" y="41942"/>
                  </a:cubicBezTo>
                  <a:cubicBezTo>
                    <a:pt x="43830" y="41978"/>
                    <a:pt x="43699" y="42013"/>
                    <a:pt x="43580" y="42061"/>
                  </a:cubicBezTo>
                  <a:cubicBezTo>
                    <a:pt x="43532" y="41894"/>
                    <a:pt x="43401" y="41799"/>
                    <a:pt x="43294" y="41656"/>
                  </a:cubicBezTo>
                  <a:cubicBezTo>
                    <a:pt x="43163" y="41478"/>
                    <a:pt x="43068" y="41251"/>
                    <a:pt x="43044" y="41025"/>
                  </a:cubicBezTo>
                  <a:cubicBezTo>
                    <a:pt x="43044" y="40978"/>
                    <a:pt x="43008" y="40930"/>
                    <a:pt x="42984" y="40882"/>
                  </a:cubicBezTo>
                  <a:cubicBezTo>
                    <a:pt x="43211" y="40835"/>
                    <a:pt x="43449" y="40811"/>
                    <a:pt x="43663" y="40763"/>
                  </a:cubicBezTo>
                  <a:close/>
                  <a:moveTo>
                    <a:pt x="42461" y="40989"/>
                  </a:moveTo>
                  <a:cubicBezTo>
                    <a:pt x="42461" y="41001"/>
                    <a:pt x="42449" y="41013"/>
                    <a:pt x="42461" y="41049"/>
                  </a:cubicBezTo>
                  <a:cubicBezTo>
                    <a:pt x="42472" y="41406"/>
                    <a:pt x="42627" y="41990"/>
                    <a:pt x="42937" y="42287"/>
                  </a:cubicBezTo>
                  <a:cubicBezTo>
                    <a:pt x="42782" y="42347"/>
                    <a:pt x="42615" y="42382"/>
                    <a:pt x="42449" y="42430"/>
                  </a:cubicBezTo>
                  <a:cubicBezTo>
                    <a:pt x="42389" y="42347"/>
                    <a:pt x="42318" y="42263"/>
                    <a:pt x="42258" y="42144"/>
                  </a:cubicBezTo>
                  <a:cubicBezTo>
                    <a:pt x="42091" y="41906"/>
                    <a:pt x="42020" y="41644"/>
                    <a:pt x="41960" y="41359"/>
                  </a:cubicBezTo>
                  <a:cubicBezTo>
                    <a:pt x="41934" y="41208"/>
                    <a:pt x="41806" y="41139"/>
                    <a:pt x="41674" y="41139"/>
                  </a:cubicBezTo>
                  <a:cubicBezTo>
                    <a:pt x="41503" y="41139"/>
                    <a:pt x="41326" y="41253"/>
                    <a:pt x="41353" y="41454"/>
                  </a:cubicBezTo>
                  <a:cubicBezTo>
                    <a:pt x="41389" y="41751"/>
                    <a:pt x="41508" y="42299"/>
                    <a:pt x="41746" y="42644"/>
                  </a:cubicBezTo>
                  <a:cubicBezTo>
                    <a:pt x="41568" y="42704"/>
                    <a:pt x="41389" y="42740"/>
                    <a:pt x="41210" y="42799"/>
                  </a:cubicBezTo>
                  <a:lnTo>
                    <a:pt x="41198" y="42799"/>
                  </a:lnTo>
                  <a:cubicBezTo>
                    <a:pt x="41175" y="42644"/>
                    <a:pt x="41079" y="42478"/>
                    <a:pt x="41008" y="42299"/>
                  </a:cubicBezTo>
                  <a:cubicBezTo>
                    <a:pt x="40877" y="41954"/>
                    <a:pt x="40722" y="41609"/>
                    <a:pt x="40591" y="41275"/>
                  </a:cubicBezTo>
                  <a:cubicBezTo>
                    <a:pt x="41210" y="41180"/>
                    <a:pt x="41841" y="41097"/>
                    <a:pt x="42461" y="40989"/>
                  </a:cubicBezTo>
                  <a:close/>
                  <a:moveTo>
                    <a:pt x="38293" y="42966"/>
                  </a:moveTo>
                  <a:lnTo>
                    <a:pt x="38293" y="42966"/>
                  </a:lnTo>
                  <a:cubicBezTo>
                    <a:pt x="38299" y="42972"/>
                    <a:pt x="38299" y="42975"/>
                    <a:pt x="38298" y="42975"/>
                  </a:cubicBezTo>
                  <a:cubicBezTo>
                    <a:pt x="38296" y="42975"/>
                    <a:pt x="38293" y="42972"/>
                    <a:pt x="38293" y="42966"/>
                  </a:cubicBezTo>
                  <a:close/>
                  <a:moveTo>
                    <a:pt x="39996" y="41347"/>
                  </a:moveTo>
                  <a:lnTo>
                    <a:pt x="39996" y="41394"/>
                  </a:lnTo>
                  <a:cubicBezTo>
                    <a:pt x="40127" y="41763"/>
                    <a:pt x="40258" y="42144"/>
                    <a:pt x="40401" y="42513"/>
                  </a:cubicBezTo>
                  <a:cubicBezTo>
                    <a:pt x="40436" y="42668"/>
                    <a:pt x="40484" y="42811"/>
                    <a:pt x="40556" y="42954"/>
                  </a:cubicBezTo>
                  <a:cubicBezTo>
                    <a:pt x="40341" y="43013"/>
                    <a:pt x="40127" y="43073"/>
                    <a:pt x="39901" y="43109"/>
                  </a:cubicBezTo>
                  <a:cubicBezTo>
                    <a:pt x="40020" y="42954"/>
                    <a:pt x="39913" y="42680"/>
                    <a:pt x="39794" y="42502"/>
                  </a:cubicBezTo>
                  <a:cubicBezTo>
                    <a:pt x="39567" y="42168"/>
                    <a:pt x="39413" y="41799"/>
                    <a:pt x="39305" y="41406"/>
                  </a:cubicBezTo>
                  <a:cubicBezTo>
                    <a:pt x="39532" y="41406"/>
                    <a:pt x="39758" y="41370"/>
                    <a:pt x="39996" y="41347"/>
                  </a:cubicBezTo>
                  <a:close/>
                  <a:moveTo>
                    <a:pt x="54164" y="42835"/>
                  </a:moveTo>
                  <a:lnTo>
                    <a:pt x="54164" y="42835"/>
                  </a:lnTo>
                  <a:cubicBezTo>
                    <a:pt x="54129" y="42918"/>
                    <a:pt x="54129" y="43013"/>
                    <a:pt x="54224" y="43061"/>
                  </a:cubicBezTo>
                  <a:lnTo>
                    <a:pt x="54355" y="43144"/>
                  </a:lnTo>
                  <a:lnTo>
                    <a:pt x="53950" y="42918"/>
                  </a:lnTo>
                  <a:cubicBezTo>
                    <a:pt x="54033" y="42894"/>
                    <a:pt x="54093" y="42859"/>
                    <a:pt x="54164" y="42835"/>
                  </a:cubicBezTo>
                  <a:close/>
                  <a:moveTo>
                    <a:pt x="38686" y="41513"/>
                  </a:moveTo>
                  <a:cubicBezTo>
                    <a:pt x="38722" y="41882"/>
                    <a:pt x="38829" y="42251"/>
                    <a:pt x="38984" y="42597"/>
                  </a:cubicBezTo>
                  <a:cubicBezTo>
                    <a:pt x="39091" y="42811"/>
                    <a:pt x="39234" y="43144"/>
                    <a:pt x="39472" y="43228"/>
                  </a:cubicBezTo>
                  <a:cubicBezTo>
                    <a:pt x="39186" y="43311"/>
                    <a:pt x="38901" y="43383"/>
                    <a:pt x="38627" y="43442"/>
                  </a:cubicBezTo>
                  <a:cubicBezTo>
                    <a:pt x="38651" y="43383"/>
                    <a:pt x="38686" y="43323"/>
                    <a:pt x="38686" y="43228"/>
                  </a:cubicBezTo>
                  <a:cubicBezTo>
                    <a:pt x="38686" y="43109"/>
                    <a:pt x="38603" y="43013"/>
                    <a:pt x="38520" y="42966"/>
                  </a:cubicBezTo>
                  <a:lnTo>
                    <a:pt x="38508" y="42954"/>
                  </a:lnTo>
                  <a:cubicBezTo>
                    <a:pt x="38460" y="42930"/>
                    <a:pt x="38436" y="42894"/>
                    <a:pt x="38436" y="42811"/>
                  </a:cubicBezTo>
                  <a:cubicBezTo>
                    <a:pt x="38341" y="42668"/>
                    <a:pt x="38281" y="42502"/>
                    <a:pt x="38210" y="42335"/>
                  </a:cubicBezTo>
                  <a:cubicBezTo>
                    <a:pt x="38091" y="42085"/>
                    <a:pt x="37972" y="41835"/>
                    <a:pt x="37841" y="41585"/>
                  </a:cubicBezTo>
                  <a:cubicBezTo>
                    <a:pt x="38115" y="41585"/>
                    <a:pt x="38400" y="41549"/>
                    <a:pt x="38686" y="41513"/>
                  </a:cubicBezTo>
                  <a:close/>
                  <a:moveTo>
                    <a:pt x="37150" y="41692"/>
                  </a:moveTo>
                  <a:cubicBezTo>
                    <a:pt x="37269" y="42013"/>
                    <a:pt x="37388" y="42323"/>
                    <a:pt x="37508" y="42656"/>
                  </a:cubicBezTo>
                  <a:cubicBezTo>
                    <a:pt x="37603" y="42906"/>
                    <a:pt x="37662" y="43252"/>
                    <a:pt x="37841" y="43454"/>
                  </a:cubicBezTo>
                  <a:cubicBezTo>
                    <a:pt x="37900" y="43514"/>
                    <a:pt x="37972" y="43561"/>
                    <a:pt x="38055" y="43597"/>
                  </a:cubicBezTo>
                  <a:cubicBezTo>
                    <a:pt x="37865" y="43633"/>
                    <a:pt x="37686" y="43680"/>
                    <a:pt x="37496" y="43728"/>
                  </a:cubicBezTo>
                  <a:cubicBezTo>
                    <a:pt x="37579" y="43514"/>
                    <a:pt x="37519" y="43275"/>
                    <a:pt x="37257" y="43240"/>
                  </a:cubicBezTo>
                  <a:cubicBezTo>
                    <a:pt x="37150" y="43025"/>
                    <a:pt x="37103" y="42716"/>
                    <a:pt x="37043" y="42537"/>
                  </a:cubicBezTo>
                  <a:cubicBezTo>
                    <a:pt x="36960" y="42263"/>
                    <a:pt x="36865" y="42001"/>
                    <a:pt x="36781" y="41716"/>
                  </a:cubicBezTo>
                  <a:cubicBezTo>
                    <a:pt x="36900" y="41716"/>
                    <a:pt x="37031" y="41704"/>
                    <a:pt x="37150" y="41692"/>
                  </a:cubicBezTo>
                  <a:close/>
                  <a:moveTo>
                    <a:pt x="54251" y="40194"/>
                  </a:moveTo>
                  <a:cubicBezTo>
                    <a:pt x="54540" y="40194"/>
                    <a:pt x="54758" y="40253"/>
                    <a:pt x="54867" y="40394"/>
                  </a:cubicBezTo>
                  <a:cubicBezTo>
                    <a:pt x="54819" y="40525"/>
                    <a:pt x="54795" y="40680"/>
                    <a:pt x="54783" y="40835"/>
                  </a:cubicBezTo>
                  <a:cubicBezTo>
                    <a:pt x="54760" y="41097"/>
                    <a:pt x="54700" y="41394"/>
                    <a:pt x="54783" y="41632"/>
                  </a:cubicBezTo>
                  <a:cubicBezTo>
                    <a:pt x="54795" y="41668"/>
                    <a:pt x="54831" y="41716"/>
                    <a:pt x="54879" y="41728"/>
                  </a:cubicBezTo>
                  <a:cubicBezTo>
                    <a:pt x="54879" y="41763"/>
                    <a:pt x="54867" y="41775"/>
                    <a:pt x="54867" y="41811"/>
                  </a:cubicBezTo>
                  <a:lnTo>
                    <a:pt x="54867" y="41835"/>
                  </a:lnTo>
                  <a:cubicBezTo>
                    <a:pt x="54831" y="41847"/>
                    <a:pt x="54819" y="41882"/>
                    <a:pt x="54819" y="41906"/>
                  </a:cubicBezTo>
                  <a:cubicBezTo>
                    <a:pt x="53629" y="42263"/>
                    <a:pt x="52462" y="42621"/>
                    <a:pt x="51307" y="43002"/>
                  </a:cubicBezTo>
                  <a:cubicBezTo>
                    <a:pt x="51319" y="42966"/>
                    <a:pt x="51331" y="42942"/>
                    <a:pt x="51319" y="42894"/>
                  </a:cubicBezTo>
                  <a:cubicBezTo>
                    <a:pt x="51295" y="42740"/>
                    <a:pt x="51259" y="42621"/>
                    <a:pt x="51212" y="42478"/>
                  </a:cubicBezTo>
                  <a:cubicBezTo>
                    <a:pt x="51183" y="42388"/>
                    <a:pt x="51110" y="42349"/>
                    <a:pt x="51037" y="42349"/>
                  </a:cubicBezTo>
                  <a:cubicBezTo>
                    <a:pt x="50925" y="42349"/>
                    <a:pt x="50811" y="42441"/>
                    <a:pt x="50854" y="42585"/>
                  </a:cubicBezTo>
                  <a:cubicBezTo>
                    <a:pt x="50902" y="42740"/>
                    <a:pt x="50962" y="42859"/>
                    <a:pt x="51033" y="43013"/>
                  </a:cubicBezTo>
                  <a:cubicBezTo>
                    <a:pt x="51045" y="43037"/>
                    <a:pt x="51069" y="43037"/>
                    <a:pt x="51093" y="43061"/>
                  </a:cubicBezTo>
                  <a:cubicBezTo>
                    <a:pt x="50164" y="43359"/>
                    <a:pt x="49223" y="43668"/>
                    <a:pt x="48283" y="43978"/>
                  </a:cubicBezTo>
                  <a:cubicBezTo>
                    <a:pt x="48199" y="43716"/>
                    <a:pt x="48045" y="43454"/>
                    <a:pt x="47937" y="43192"/>
                  </a:cubicBezTo>
                  <a:cubicBezTo>
                    <a:pt x="47830" y="42894"/>
                    <a:pt x="47747" y="42597"/>
                    <a:pt x="47675" y="42299"/>
                  </a:cubicBezTo>
                  <a:lnTo>
                    <a:pt x="49188" y="41811"/>
                  </a:lnTo>
                  <a:cubicBezTo>
                    <a:pt x="49584" y="41672"/>
                    <a:pt x="52808" y="40194"/>
                    <a:pt x="54251" y="40194"/>
                  </a:cubicBezTo>
                  <a:close/>
                  <a:moveTo>
                    <a:pt x="36031" y="41811"/>
                  </a:moveTo>
                  <a:cubicBezTo>
                    <a:pt x="36138" y="42216"/>
                    <a:pt x="36257" y="42621"/>
                    <a:pt x="36365" y="43037"/>
                  </a:cubicBezTo>
                  <a:cubicBezTo>
                    <a:pt x="36436" y="43323"/>
                    <a:pt x="36484" y="43740"/>
                    <a:pt x="36734" y="43930"/>
                  </a:cubicBezTo>
                  <a:cubicBezTo>
                    <a:pt x="36543" y="43978"/>
                    <a:pt x="36353" y="44037"/>
                    <a:pt x="36138" y="44085"/>
                  </a:cubicBezTo>
                  <a:cubicBezTo>
                    <a:pt x="36150" y="44061"/>
                    <a:pt x="36186" y="44049"/>
                    <a:pt x="36198" y="44026"/>
                  </a:cubicBezTo>
                  <a:cubicBezTo>
                    <a:pt x="36412" y="43728"/>
                    <a:pt x="36210" y="43406"/>
                    <a:pt x="36114" y="43097"/>
                  </a:cubicBezTo>
                  <a:lnTo>
                    <a:pt x="35757" y="42025"/>
                  </a:lnTo>
                  <a:cubicBezTo>
                    <a:pt x="35722" y="41942"/>
                    <a:pt x="35662" y="41882"/>
                    <a:pt x="35603" y="41835"/>
                  </a:cubicBezTo>
                  <a:cubicBezTo>
                    <a:pt x="35757" y="41835"/>
                    <a:pt x="35888" y="41823"/>
                    <a:pt x="36031" y="41811"/>
                  </a:cubicBezTo>
                  <a:close/>
                  <a:moveTo>
                    <a:pt x="35222" y="41882"/>
                  </a:moveTo>
                  <a:lnTo>
                    <a:pt x="35222" y="41882"/>
                  </a:lnTo>
                  <a:cubicBezTo>
                    <a:pt x="35126" y="41954"/>
                    <a:pt x="35079" y="42061"/>
                    <a:pt x="35114" y="42204"/>
                  </a:cubicBezTo>
                  <a:cubicBezTo>
                    <a:pt x="35198" y="42561"/>
                    <a:pt x="35305" y="42942"/>
                    <a:pt x="35400" y="43299"/>
                  </a:cubicBezTo>
                  <a:cubicBezTo>
                    <a:pt x="35472" y="43609"/>
                    <a:pt x="35483" y="43978"/>
                    <a:pt x="35817" y="44109"/>
                  </a:cubicBezTo>
                  <a:cubicBezTo>
                    <a:pt x="35841" y="44133"/>
                    <a:pt x="35876" y="44133"/>
                    <a:pt x="35900" y="44145"/>
                  </a:cubicBezTo>
                  <a:cubicBezTo>
                    <a:pt x="35769" y="44168"/>
                    <a:pt x="35626" y="44216"/>
                    <a:pt x="35495" y="44252"/>
                  </a:cubicBezTo>
                  <a:cubicBezTo>
                    <a:pt x="35579" y="43918"/>
                    <a:pt x="35352" y="43597"/>
                    <a:pt x="35222" y="43275"/>
                  </a:cubicBezTo>
                  <a:cubicBezTo>
                    <a:pt x="35031" y="42871"/>
                    <a:pt x="34876" y="42478"/>
                    <a:pt x="34698" y="42073"/>
                  </a:cubicBezTo>
                  <a:cubicBezTo>
                    <a:pt x="34662" y="42013"/>
                    <a:pt x="34626" y="41966"/>
                    <a:pt x="34579" y="41942"/>
                  </a:cubicBezTo>
                  <a:cubicBezTo>
                    <a:pt x="34781" y="41918"/>
                    <a:pt x="35007" y="41894"/>
                    <a:pt x="35222" y="41882"/>
                  </a:cubicBezTo>
                  <a:close/>
                  <a:moveTo>
                    <a:pt x="47342" y="42406"/>
                  </a:moveTo>
                  <a:cubicBezTo>
                    <a:pt x="47402" y="42728"/>
                    <a:pt x="47485" y="43061"/>
                    <a:pt x="47580" y="43371"/>
                  </a:cubicBezTo>
                  <a:cubicBezTo>
                    <a:pt x="47664" y="43609"/>
                    <a:pt x="47735" y="43895"/>
                    <a:pt x="47866" y="44109"/>
                  </a:cubicBezTo>
                  <a:cubicBezTo>
                    <a:pt x="47735" y="44168"/>
                    <a:pt x="47580" y="44228"/>
                    <a:pt x="47437" y="44276"/>
                  </a:cubicBezTo>
                  <a:cubicBezTo>
                    <a:pt x="47342" y="43692"/>
                    <a:pt x="47092" y="43097"/>
                    <a:pt x="46866" y="42549"/>
                  </a:cubicBezTo>
                  <a:cubicBezTo>
                    <a:pt x="47033" y="42502"/>
                    <a:pt x="47199" y="42466"/>
                    <a:pt x="47342" y="42406"/>
                  </a:cubicBezTo>
                  <a:close/>
                  <a:moveTo>
                    <a:pt x="54772" y="42597"/>
                  </a:moveTo>
                  <a:cubicBezTo>
                    <a:pt x="54724" y="42680"/>
                    <a:pt x="54724" y="42799"/>
                    <a:pt x="54843" y="42859"/>
                  </a:cubicBezTo>
                  <a:lnTo>
                    <a:pt x="55117" y="43002"/>
                  </a:lnTo>
                  <a:cubicBezTo>
                    <a:pt x="55145" y="43013"/>
                    <a:pt x="55175" y="43019"/>
                    <a:pt x="55205" y="43019"/>
                  </a:cubicBezTo>
                  <a:cubicBezTo>
                    <a:pt x="55266" y="43019"/>
                    <a:pt x="55327" y="42998"/>
                    <a:pt x="55367" y="42966"/>
                  </a:cubicBezTo>
                  <a:lnTo>
                    <a:pt x="55379" y="42978"/>
                  </a:lnTo>
                  <a:cubicBezTo>
                    <a:pt x="56153" y="43502"/>
                    <a:pt x="57224" y="43609"/>
                    <a:pt x="58141" y="43764"/>
                  </a:cubicBezTo>
                  <a:cubicBezTo>
                    <a:pt x="58439" y="43823"/>
                    <a:pt x="58748" y="43883"/>
                    <a:pt x="59070" y="43930"/>
                  </a:cubicBezTo>
                  <a:cubicBezTo>
                    <a:pt x="59010" y="44002"/>
                    <a:pt x="58998" y="44109"/>
                    <a:pt x="59046" y="44192"/>
                  </a:cubicBezTo>
                  <a:lnTo>
                    <a:pt x="59058" y="44204"/>
                  </a:lnTo>
                  <a:cubicBezTo>
                    <a:pt x="58986" y="44168"/>
                    <a:pt x="58879" y="44145"/>
                    <a:pt x="58879" y="44145"/>
                  </a:cubicBezTo>
                  <a:cubicBezTo>
                    <a:pt x="58849" y="44134"/>
                    <a:pt x="58820" y="44130"/>
                    <a:pt x="58794" y="44130"/>
                  </a:cubicBezTo>
                  <a:cubicBezTo>
                    <a:pt x="58631" y="44130"/>
                    <a:pt x="58541" y="44301"/>
                    <a:pt x="58582" y="44454"/>
                  </a:cubicBezTo>
                  <a:lnTo>
                    <a:pt x="58510" y="44454"/>
                  </a:lnTo>
                  <a:cubicBezTo>
                    <a:pt x="58474" y="44442"/>
                    <a:pt x="58451" y="44407"/>
                    <a:pt x="58415" y="44395"/>
                  </a:cubicBezTo>
                  <a:cubicBezTo>
                    <a:pt x="58343" y="44347"/>
                    <a:pt x="58272" y="44323"/>
                    <a:pt x="58177" y="44276"/>
                  </a:cubicBezTo>
                  <a:cubicBezTo>
                    <a:pt x="58034" y="44204"/>
                    <a:pt x="57867" y="44109"/>
                    <a:pt x="57724" y="44037"/>
                  </a:cubicBezTo>
                  <a:cubicBezTo>
                    <a:pt x="57708" y="44029"/>
                    <a:pt x="57691" y="44025"/>
                    <a:pt x="57676" y="44025"/>
                  </a:cubicBezTo>
                  <a:cubicBezTo>
                    <a:pt x="57580" y="44025"/>
                    <a:pt x="57515" y="44165"/>
                    <a:pt x="57617" y="44216"/>
                  </a:cubicBezTo>
                  <a:cubicBezTo>
                    <a:pt x="57748" y="44287"/>
                    <a:pt x="57879" y="44371"/>
                    <a:pt x="57998" y="44442"/>
                  </a:cubicBezTo>
                  <a:cubicBezTo>
                    <a:pt x="57879" y="44442"/>
                    <a:pt x="57748" y="44442"/>
                    <a:pt x="57629" y="44454"/>
                  </a:cubicBezTo>
                  <a:cubicBezTo>
                    <a:pt x="57224" y="44252"/>
                    <a:pt x="56796" y="44073"/>
                    <a:pt x="56379" y="43871"/>
                  </a:cubicBezTo>
                  <a:cubicBezTo>
                    <a:pt x="55688" y="43549"/>
                    <a:pt x="55034" y="43180"/>
                    <a:pt x="54379" y="42775"/>
                  </a:cubicBezTo>
                  <a:cubicBezTo>
                    <a:pt x="54367" y="42775"/>
                    <a:pt x="54367" y="42775"/>
                    <a:pt x="54355" y="42763"/>
                  </a:cubicBezTo>
                  <a:cubicBezTo>
                    <a:pt x="54486" y="42704"/>
                    <a:pt x="54617" y="42656"/>
                    <a:pt x="54772" y="42597"/>
                  </a:cubicBezTo>
                  <a:close/>
                  <a:moveTo>
                    <a:pt x="56610" y="44517"/>
                  </a:moveTo>
                  <a:cubicBezTo>
                    <a:pt x="56611" y="44517"/>
                    <a:pt x="56611" y="44520"/>
                    <a:pt x="56605" y="44526"/>
                  </a:cubicBezTo>
                  <a:cubicBezTo>
                    <a:pt x="56605" y="44520"/>
                    <a:pt x="56608" y="44517"/>
                    <a:pt x="56610" y="44517"/>
                  </a:cubicBezTo>
                  <a:close/>
                  <a:moveTo>
                    <a:pt x="34233" y="41990"/>
                  </a:moveTo>
                  <a:lnTo>
                    <a:pt x="34233" y="41990"/>
                  </a:lnTo>
                  <a:cubicBezTo>
                    <a:pt x="34114" y="42061"/>
                    <a:pt x="34043" y="42192"/>
                    <a:pt x="34090" y="42347"/>
                  </a:cubicBezTo>
                  <a:cubicBezTo>
                    <a:pt x="34221" y="42763"/>
                    <a:pt x="34364" y="43180"/>
                    <a:pt x="34507" y="43597"/>
                  </a:cubicBezTo>
                  <a:cubicBezTo>
                    <a:pt x="34602" y="43895"/>
                    <a:pt x="34662" y="44228"/>
                    <a:pt x="34888" y="44442"/>
                  </a:cubicBezTo>
                  <a:cubicBezTo>
                    <a:pt x="34769" y="44466"/>
                    <a:pt x="34650" y="44514"/>
                    <a:pt x="34531" y="44549"/>
                  </a:cubicBezTo>
                  <a:cubicBezTo>
                    <a:pt x="34519" y="44514"/>
                    <a:pt x="34519" y="44466"/>
                    <a:pt x="34483" y="44430"/>
                  </a:cubicBezTo>
                  <a:cubicBezTo>
                    <a:pt x="34448" y="44287"/>
                    <a:pt x="34412" y="44156"/>
                    <a:pt x="34364" y="44026"/>
                  </a:cubicBezTo>
                  <a:cubicBezTo>
                    <a:pt x="34305" y="43835"/>
                    <a:pt x="34245" y="43621"/>
                    <a:pt x="34209" y="43430"/>
                  </a:cubicBezTo>
                  <a:cubicBezTo>
                    <a:pt x="34067" y="42966"/>
                    <a:pt x="33936" y="42490"/>
                    <a:pt x="33805" y="42025"/>
                  </a:cubicBezTo>
                  <a:cubicBezTo>
                    <a:pt x="33948" y="42013"/>
                    <a:pt x="34090" y="42001"/>
                    <a:pt x="34233" y="41990"/>
                  </a:cubicBezTo>
                  <a:close/>
                  <a:moveTo>
                    <a:pt x="53605" y="43073"/>
                  </a:moveTo>
                  <a:cubicBezTo>
                    <a:pt x="53629" y="43109"/>
                    <a:pt x="53640" y="43144"/>
                    <a:pt x="53688" y="43180"/>
                  </a:cubicBezTo>
                  <a:cubicBezTo>
                    <a:pt x="54141" y="43490"/>
                    <a:pt x="54605" y="43799"/>
                    <a:pt x="55081" y="44097"/>
                  </a:cubicBezTo>
                  <a:cubicBezTo>
                    <a:pt x="55343" y="44264"/>
                    <a:pt x="55569" y="44442"/>
                    <a:pt x="55843" y="44585"/>
                  </a:cubicBezTo>
                  <a:cubicBezTo>
                    <a:pt x="55724" y="44609"/>
                    <a:pt x="55617" y="44621"/>
                    <a:pt x="55498" y="44633"/>
                  </a:cubicBezTo>
                  <a:cubicBezTo>
                    <a:pt x="55545" y="44561"/>
                    <a:pt x="55545" y="44442"/>
                    <a:pt x="55462" y="44383"/>
                  </a:cubicBezTo>
                  <a:cubicBezTo>
                    <a:pt x="54783" y="43918"/>
                    <a:pt x="54010" y="43561"/>
                    <a:pt x="53271" y="43204"/>
                  </a:cubicBezTo>
                  <a:cubicBezTo>
                    <a:pt x="53390" y="43156"/>
                    <a:pt x="53486" y="43109"/>
                    <a:pt x="53605" y="43073"/>
                  </a:cubicBezTo>
                  <a:close/>
                  <a:moveTo>
                    <a:pt x="52902" y="43359"/>
                  </a:moveTo>
                  <a:cubicBezTo>
                    <a:pt x="53676" y="43811"/>
                    <a:pt x="54450" y="44311"/>
                    <a:pt x="55284" y="44668"/>
                  </a:cubicBezTo>
                  <a:lnTo>
                    <a:pt x="54926" y="44704"/>
                  </a:lnTo>
                  <a:cubicBezTo>
                    <a:pt x="54236" y="44192"/>
                    <a:pt x="53402" y="43835"/>
                    <a:pt x="52605" y="43478"/>
                  </a:cubicBezTo>
                  <a:cubicBezTo>
                    <a:pt x="52700" y="43430"/>
                    <a:pt x="52795" y="43394"/>
                    <a:pt x="52902" y="43359"/>
                  </a:cubicBezTo>
                  <a:close/>
                  <a:moveTo>
                    <a:pt x="33162" y="42073"/>
                  </a:moveTo>
                  <a:lnTo>
                    <a:pt x="33162" y="42192"/>
                  </a:lnTo>
                  <a:lnTo>
                    <a:pt x="33650" y="44109"/>
                  </a:lnTo>
                  <a:cubicBezTo>
                    <a:pt x="33709" y="44323"/>
                    <a:pt x="33745" y="44561"/>
                    <a:pt x="33817" y="44764"/>
                  </a:cubicBezTo>
                  <a:cubicBezTo>
                    <a:pt x="33745" y="44799"/>
                    <a:pt x="33638" y="44823"/>
                    <a:pt x="33531" y="44859"/>
                  </a:cubicBezTo>
                  <a:cubicBezTo>
                    <a:pt x="33495" y="44490"/>
                    <a:pt x="33352" y="44109"/>
                    <a:pt x="33245" y="43752"/>
                  </a:cubicBezTo>
                  <a:cubicBezTo>
                    <a:pt x="33090" y="43240"/>
                    <a:pt x="32936" y="42704"/>
                    <a:pt x="32769" y="42180"/>
                  </a:cubicBezTo>
                  <a:cubicBezTo>
                    <a:pt x="32757" y="42144"/>
                    <a:pt x="32745" y="42132"/>
                    <a:pt x="32733" y="42109"/>
                  </a:cubicBezTo>
                  <a:cubicBezTo>
                    <a:pt x="32876" y="42085"/>
                    <a:pt x="33031" y="42073"/>
                    <a:pt x="33162" y="42073"/>
                  </a:cubicBezTo>
                  <a:close/>
                  <a:moveTo>
                    <a:pt x="52045" y="43692"/>
                  </a:moveTo>
                  <a:cubicBezTo>
                    <a:pt x="52712" y="44085"/>
                    <a:pt x="53402" y="44514"/>
                    <a:pt x="54117" y="44823"/>
                  </a:cubicBezTo>
                  <a:cubicBezTo>
                    <a:pt x="53950" y="44859"/>
                    <a:pt x="53807" y="44883"/>
                    <a:pt x="53640" y="44918"/>
                  </a:cubicBezTo>
                  <a:cubicBezTo>
                    <a:pt x="52926" y="44561"/>
                    <a:pt x="52188" y="44252"/>
                    <a:pt x="51450" y="43930"/>
                  </a:cubicBezTo>
                  <a:cubicBezTo>
                    <a:pt x="51640" y="43859"/>
                    <a:pt x="51855" y="43787"/>
                    <a:pt x="52045" y="43692"/>
                  </a:cubicBezTo>
                  <a:close/>
                  <a:moveTo>
                    <a:pt x="46521" y="42656"/>
                  </a:moveTo>
                  <a:cubicBezTo>
                    <a:pt x="46675" y="43240"/>
                    <a:pt x="46818" y="43871"/>
                    <a:pt x="47104" y="44395"/>
                  </a:cubicBezTo>
                  <a:cubicBezTo>
                    <a:pt x="46925" y="44454"/>
                    <a:pt x="46782" y="44502"/>
                    <a:pt x="46628" y="44561"/>
                  </a:cubicBezTo>
                  <a:cubicBezTo>
                    <a:pt x="46568" y="44371"/>
                    <a:pt x="46485" y="44168"/>
                    <a:pt x="46425" y="43990"/>
                  </a:cubicBezTo>
                  <a:cubicBezTo>
                    <a:pt x="46306" y="43633"/>
                    <a:pt x="46151" y="43311"/>
                    <a:pt x="46009" y="42966"/>
                  </a:cubicBezTo>
                  <a:cubicBezTo>
                    <a:pt x="45984" y="42909"/>
                    <a:pt x="45941" y="42886"/>
                    <a:pt x="45895" y="42886"/>
                  </a:cubicBezTo>
                  <a:cubicBezTo>
                    <a:pt x="45806" y="42886"/>
                    <a:pt x="45707" y="42975"/>
                    <a:pt x="45723" y="43085"/>
                  </a:cubicBezTo>
                  <a:cubicBezTo>
                    <a:pt x="45806" y="43490"/>
                    <a:pt x="45901" y="43871"/>
                    <a:pt x="46020" y="44264"/>
                  </a:cubicBezTo>
                  <a:cubicBezTo>
                    <a:pt x="46068" y="44407"/>
                    <a:pt x="46092" y="44573"/>
                    <a:pt x="46140" y="44728"/>
                  </a:cubicBezTo>
                  <a:cubicBezTo>
                    <a:pt x="45890" y="44811"/>
                    <a:pt x="45628" y="44907"/>
                    <a:pt x="45389" y="44978"/>
                  </a:cubicBezTo>
                  <a:cubicBezTo>
                    <a:pt x="45294" y="44347"/>
                    <a:pt x="45008" y="43692"/>
                    <a:pt x="44770" y="43156"/>
                  </a:cubicBezTo>
                  <a:cubicBezTo>
                    <a:pt x="45366" y="43002"/>
                    <a:pt x="45949" y="42823"/>
                    <a:pt x="46521" y="42656"/>
                  </a:cubicBezTo>
                  <a:close/>
                  <a:moveTo>
                    <a:pt x="32586" y="45187"/>
                  </a:moveTo>
                  <a:cubicBezTo>
                    <a:pt x="32589" y="45187"/>
                    <a:pt x="32594" y="45188"/>
                    <a:pt x="32602" y="45192"/>
                  </a:cubicBezTo>
                  <a:cubicBezTo>
                    <a:pt x="32586" y="45192"/>
                    <a:pt x="32581" y="45187"/>
                    <a:pt x="32586" y="45187"/>
                  </a:cubicBezTo>
                  <a:close/>
                  <a:moveTo>
                    <a:pt x="32257" y="42323"/>
                  </a:moveTo>
                  <a:lnTo>
                    <a:pt x="32257" y="42359"/>
                  </a:lnTo>
                  <a:cubicBezTo>
                    <a:pt x="32388" y="42894"/>
                    <a:pt x="32507" y="43430"/>
                    <a:pt x="32638" y="43966"/>
                  </a:cubicBezTo>
                  <a:cubicBezTo>
                    <a:pt x="32733" y="44335"/>
                    <a:pt x="32793" y="44752"/>
                    <a:pt x="32971" y="45097"/>
                  </a:cubicBezTo>
                  <a:cubicBezTo>
                    <a:pt x="32840" y="45109"/>
                    <a:pt x="32721" y="45157"/>
                    <a:pt x="32602" y="45192"/>
                  </a:cubicBezTo>
                  <a:cubicBezTo>
                    <a:pt x="32578" y="45180"/>
                    <a:pt x="32566" y="45169"/>
                    <a:pt x="32555" y="45169"/>
                  </a:cubicBezTo>
                  <a:cubicBezTo>
                    <a:pt x="32543" y="45157"/>
                    <a:pt x="32507" y="45157"/>
                    <a:pt x="32495" y="45157"/>
                  </a:cubicBezTo>
                  <a:cubicBezTo>
                    <a:pt x="32495" y="45109"/>
                    <a:pt x="32483" y="45061"/>
                    <a:pt x="32447" y="45002"/>
                  </a:cubicBezTo>
                  <a:lnTo>
                    <a:pt x="32400" y="44823"/>
                  </a:lnTo>
                  <a:cubicBezTo>
                    <a:pt x="32364" y="44597"/>
                    <a:pt x="32316" y="44395"/>
                    <a:pt x="32281" y="44168"/>
                  </a:cubicBezTo>
                  <a:cubicBezTo>
                    <a:pt x="32209" y="43728"/>
                    <a:pt x="32138" y="43264"/>
                    <a:pt x="32090" y="42799"/>
                  </a:cubicBezTo>
                  <a:cubicBezTo>
                    <a:pt x="32090" y="42740"/>
                    <a:pt x="32043" y="42716"/>
                    <a:pt x="32007" y="42692"/>
                  </a:cubicBezTo>
                  <a:cubicBezTo>
                    <a:pt x="32150" y="42621"/>
                    <a:pt x="32245" y="42478"/>
                    <a:pt x="32245" y="42323"/>
                  </a:cubicBezTo>
                  <a:close/>
                  <a:moveTo>
                    <a:pt x="1348" y="45109"/>
                  </a:moveTo>
                  <a:cubicBezTo>
                    <a:pt x="1360" y="45109"/>
                    <a:pt x="1384" y="45109"/>
                    <a:pt x="1408" y="45121"/>
                  </a:cubicBezTo>
                  <a:cubicBezTo>
                    <a:pt x="1324" y="45157"/>
                    <a:pt x="1265" y="45192"/>
                    <a:pt x="1193" y="45228"/>
                  </a:cubicBezTo>
                  <a:cubicBezTo>
                    <a:pt x="1205" y="45180"/>
                    <a:pt x="1241" y="45157"/>
                    <a:pt x="1313" y="45121"/>
                  </a:cubicBezTo>
                  <a:cubicBezTo>
                    <a:pt x="1324" y="45121"/>
                    <a:pt x="1324" y="45109"/>
                    <a:pt x="1348" y="45109"/>
                  </a:cubicBezTo>
                  <a:close/>
                  <a:moveTo>
                    <a:pt x="8313" y="41823"/>
                  </a:moveTo>
                  <a:cubicBezTo>
                    <a:pt x="13546" y="42364"/>
                    <a:pt x="18920" y="42432"/>
                    <a:pt x="24234" y="42432"/>
                  </a:cubicBezTo>
                  <a:cubicBezTo>
                    <a:pt x="24881" y="42432"/>
                    <a:pt x="25528" y="42431"/>
                    <a:pt x="26173" y="42430"/>
                  </a:cubicBezTo>
                  <a:cubicBezTo>
                    <a:pt x="27911" y="42549"/>
                    <a:pt x="29649" y="42656"/>
                    <a:pt x="31364" y="42716"/>
                  </a:cubicBezTo>
                  <a:cubicBezTo>
                    <a:pt x="31328" y="42990"/>
                    <a:pt x="31328" y="43264"/>
                    <a:pt x="31316" y="43549"/>
                  </a:cubicBezTo>
                  <a:cubicBezTo>
                    <a:pt x="31316" y="43787"/>
                    <a:pt x="31292" y="44026"/>
                    <a:pt x="31316" y="44264"/>
                  </a:cubicBezTo>
                  <a:lnTo>
                    <a:pt x="31316" y="44347"/>
                  </a:lnTo>
                  <a:cubicBezTo>
                    <a:pt x="31388" y="44633"/>
                    <a:pt x="31435" y="44930"/>
                    <a:pt x="31435" y="45228"/>
                  </a:cubicBezTo>
                  <a:lnTo>
                    <a:pt x="31435" y="45335"/>
                  </a:lnTo>
                  <a:cubicBezTo>
                    <a:pt x="31352" y="45228"/>
                    <a:pt x="31257" y="45204"/>
                    <a:pt x="31138" y="45169"/>
                  </a:cubicBezTo>
                  <a:cubicBezTo>
                    <a:pt x="31078" y="45109"/>
                    <a:pt x="30995" y="45061"/>
                    <a:pt x="30888" y="45061"/>
                  </a:cubicBezTo>
                  <a:cubicBezTo>
                    <a:pt x="22696" y="44430"/>
                    <a:pt x="14409" y="44145"/>
                    <a:pt x="6206" y="43668"/>
                  </a:cubicBezTo>
                  <a:cubicBezTo>
                    <a:pt x="6266" y="43633"/>
                    <a:pt x="6313" y="43597"/>
                    <a:pt x="6349" y="43537"/>
                  </a:cubicBezTo>
                  <a:cubicBezTo>
                    <a:pt x="6385" y="43394"/>
                    <a:pt x="6385" y="43264"/>
                    <a:pt x="6373" y="43133"/>
                  </a:cubicBezTo>
                  <a:cubicBezTo>
                    <a:pt x="6432" y="43073"/>
                    <a:pt x="6492" y="43013"/>
                    <a:pt x="6551" y="42942"/>
                  </a:cubicBezTo>
                  <a:cubicBezTo>
                    <a:pt x="6679" y="42804"/>
                    <a:pt x="6563" y="42618"/>
                    <a:pt x="6411" y="42618"/>
                  </a:cubicBezTo>
                  <a:cubicBezTo>
                    <a:pt x="6380" y="42618"/>
                    <a:pt x="6346" y="42626"/>
                    <a:pt x="6313" y="42644"/>
                  </a:cubicBezTo>
                  <a:cubicBezTo>
                    <a:pt x="6289" y="42656"/>
                    <a:pt x="6254" y="42668"/>
                    <a:pt x="6206" y="42680"/>
                  </a:cubicBezTo>
                  <a:cubicBezTo>
                    <a:pt x="6182" y="42609"/>
                    <a:pt x="6135" y="42537"/>
                    <a:pt x="6111" y="42466"/>
                  </a:cubicBezTo>
                  <a:cubicBezTo>
                    <a:pt x="6051" y="42323"/>
                    <a:pt x="6004" y="42204"/>
                    <a:pt x="5944" y="42073"/>
                  </a:cubicBezTo>
                  <a:cubicBezTo>
                    <a:pt x="6730" y="41966"/>
                    <a:pt x="7516" y="41882"/>
                    <a:pt x="8313" y="41823"/>
                  </a:cubicBezTo>
                  <a:close/>
                  <a:moveTo>
                    <a:pt x="32019" y="44407"/>
                  </a:moveTo>
                  <a:cubicBezTo>
                    <a:pt x="32043" y="44692"/>
                    <a:pt x="32054" y="45085"/>
                    <a:pt x="32209" y="45347"/>
                  </a:cubicBezTo>
                  <a:cubicBezTo>
                    <a:pt x="32126" y="45383"/>
                    <a:pt x="32043" y="45419"/>
                    <a:pt x="31959" y="45454"/>
                  </a:cubicBezTo>
                  <a:cubicBezTo>
                    <a:pt x="31983" y="45228"/>
                    <a:pt x="31947" y="44966"/>
                    <a:pt x="31900" y="44728"/>
                  </a:cubicBezTo>
                  <a:cubicBezTo>
                    <a:pt x="31959" y="44621"/>
                    <a:pt x="32007" y="44514"/>
                    <a:pt x="32019" y="44407"/>
                  </a:cubicBezTo>
                  <a:close/>
                  <a:moveTo>
                    <a:pt x="9706" y="46538"/>
                  </a:moveTo>
                  <a:lnTo>
                    <a:pt x="9706" y="46538"/>
                  </a:lnTo>
                  <a:cubicBezTo>
                    <a:pt x="11028" y="46585"/>
                    <a:pt x="12362" y="46645"/>
                    <a:pt x="13683" y="46716"/>
                  </a:cubicBezTo>
                  <a:cubicBezTo>
                    <a:pt x="14814" y="46776"/>
                    <a:pt x="15945" y="46883"/>
                    <a:pt x="17076" y="47014"/>
                  </a:cubicBezTo>
                  <a:cubicBezTo>
                    <a:pt x="16207" y="46954"/>
                    <a:pt x="15350" y="46907"/>
                    <a:pt x="14469" y="46895"/>
                  </a:cubicBezTo>
                  <a:cubicBezTo>
                    <a:pt x="12814" y="46847"/>
                    <a:pt x="11242" y="46728"/>
                    <a:pt x="9706" y="46538"/>
                  </a:cubicBezTo>
                  <a:close/>
                  <a:moveTo>
                    <a:pt x="6885" y="44133"/>
                  </a:moveTo>
                  <a:cubicBezTo>
                    <a:pt x="13087" y="45285"/>
                    <a:pt x="19709" y="46027"/>
                    <a:pt x="26127" y="46027"/>
                  </a:cubicBezTo>
                  <a:cubicBezTo>
                    <a:pt x="27730" y="46027"/>
                    <a:pt x="29320" y="45980"/>
                    <a:pt x="30888" y="45883"/>
                  </a:cubicBezTo>
                  <a:cubicBezTo>
                    <a:pt x="31054" y="45871"/>
                    <a:pt x="31150" y="45788"/>
                    <a:pt x="31209" y="45692"/>
                  </a:cubicBezTo>
                  <a:cubicBezTo>
                    <a:pt x="31245" y="45692"/>
                    <a:pt x="31257" y="45704"/>
                    <a:pt x="31292" y="45704"/>
                  </a:cubicBezTo>
                  <a:cubicBezTo>
                    <a:pt x="31376" y="45704"/>
                    <a:pt x="31435" y="45657"/>
                    <a:pt x="31471" y="45597"/>
                  </a:cubicBezTo>
                  <a:cubicBezTo>
                    <a:pt x="31471" y="45621"/>
                    <a:pt x="31471" y="45645"/>
                    <a:pt x="31483" y="45657"/>
                  </a:cubicBezTo>
                  <a:cubicBezTo>
                    <a:pt x="31412" y="45692"/>
                    <a:pt x="31352" y="45716"/>
                    <a:pt x="31269" y="45752"/>
                  </a:cubicBezTo>
                  <a:cubicBezTo>
                    <a:pt x="31076" y="45848"/>
                    <a:pt x="31181" y="46145"/>
                    <a:pt x="31368" y="46145"/>
                  </a:cubicBezTo>
                  <a:cubicBezTo>
                    <a:pt x="31390" y="46145"/>
                    <a:pt x="31412" y="46142"/>
                    <a:pt x="31435" y="46133"/>
                  </a:cubicBezTo>
                  <a:cubicBezTo>
                    <a:pt x="32816" y="45704"/>
                    <a:pt x="34257" y="45347"/>
                    <a:pt x="35722" y="45002"/>
                  </a:cubicBezTo>
                  <a:lnTo>
                    <a:pt x="35722" y="45002"/>
                  </a:lnTo>
                  <a:cubicBezTo>
                    <a:pt x="33686" y="45752"/>
                    <a:pt x="31673" y="46585"/>
                    <a:pt x="29721" y="47562"/>
                  </a:cubicBezTo>
                  <a:cubicBezTo>
                    <a:pt x="29733" y="47502"/>
                    <a:pt x="29768" y="47443"/>
                    <a:pt x="29780" y="47383"/>
                  </a:cubicBezTo>
                  <a:cubicBezTo>
                    <a:pt x="29836" y="47210"/>
                    <a:pt x="29682" y="47073"/>
                    <a:pt x="29530" y="47073"/>
                  </a:cubicBezTo>
                  <a:cubicBezTo>
                    <a:pt x="29453" y="47073"/>
                    <a:pt x="29376" y="47108"/>
                    <a:pt x="29328" y="47193"/>
                  </a:cubicBezTo>
                  <a:cubicBezTo>
                    <a:pt x="28875" y="47978"/>
                    <a:pt x="27852" y="48074"/>
                    <a:pt x="27066" y="48490"/>
                  </a:cubicBezTo>
                  <a:cubicBezTo>
                    <a:pt x="26994" y="48455"/>
                    <a:pt x="26947" y="48443"/>
                    <a:pt x="26887" y="48431"/>
                  </a:cubicBezTo>
                  <a:cubicBezTo>
                    <a:pt x="26863" y="48276"/>
                    <a:pt x="26768" y="48193"/>
                    <a:pt x="26649" y="48157"/>
                  </a:cubicBezTo>
                  <a:cubicBezTo>
                    <a:pt x="26613" y="48145"/>
                    <a:pt x="26589" y="48133"/>
                    <a:pt x="26554" y="48133"/>
                  </a:cubicBezTo>
                  <a:cubicBezTo>
                    <a:pt x="24708" y="47847"/>
                    <a:pt x="22851" y="47585"/>
                    <a:pt x="21005" y="47371"/>
                  </a:cubicBezTo>
                  <a:cubicBezTo>
                    <a:pt x="17103" y="46323"/>
                    <a:pt x="12897" y="46226"/>
                    <a:pt x="8788" y="46226"/>
                  </a:cubicBezTo>
                  <a:cubicBezTo>
                    <a:pt x="8371" y="46226"/>
                    <a:pt x="7954" y="46227"/>
                    <a:pt x="7539" y="46228"/>
                  </a:cubicBezTo>
                  <a:cubicBezTo>
                    <a:pt x="5992" y="45954"/>
                    <a:pt x="4444" y="45597"/>
                    <a:pt x="2872" y="45169"/>
                  </a:cubicBezTo>
                  <a:cubicBezTo>
                    <a:pt x="3218" y="45061"/>
                    <a:pt x="3575" y="44966"/>
                    <a:pt x="3932" y="44871"/>
                  </a:cubicBezTo>
                  <a:cubicBezTo>
                    <a:pt x="4861" y="44645"/>
                    <a:pt x="5849" y="44609"/>
                    <a:pt x="6730" y="44252"/>
                  </a:cubicBezTo>
                  <a:cubicBezTo>
                    <a:pt x="6789" y="44216"/>
                    <a:pt x="6849" y="44168"/>
                    <a:pt x="6885" y="44133"/>
                  </a:cubicBezTo>
                  <a:close/>
                  <a:moveTo>
                    <a:pt x="24292" y="48490"/>
                  </a:moveTo>
                  <a:lnTo>
                    <a:pt x="24292" y="48490"/>
                  </a:lnTo>
                  <a:cubicBezTo>
                    <a:pt x="24518" y="48526"/>
                    <a:pt x="24744" y="48574"/>
                    <a:pt x="24982" y="48609"/>
                  </a:cubicBezTo>
                  <a:cubicBezTo>
                    <a:pt x="24804" y="48609"/>
                    <a:pt x="24625" y="48574"/>
                    <a:pt x="24458" y="48562"/>
                  </a:cubicBezTo>
                  <a:cubicBezTo>
                    <a:pt x="24399" y="48526"/>
                    <a:pt x="24351" y="48514"/>
                    <a:pt x="24292" y="48490"/>
                  </a:cubicBezTo>
                  <a:close/>
                  <a:moveTo>
                    <a:pt x="2182" y="45359"/>
                  </a:moveTo>
                  <a:cubicBezTo>
                    <a:pt x="3277" y="45704"/>
                    <a:pt x="4372" y="45990"/>
                    <a:pt x="5480" y="46216"/>
                  </a:cubicBezTo>
                  <a:cubicBezTo>
                    <a:pt x="4825" y="46216"/>
                    <a:pt x="4182" y="46216"/>
                    <a:pt x="3551" y="46192"/>
                  </a:cubicBezTo>
                  <a:cubicBezTo>
                    <a:pt x="3491" y="46192"/>
                    <a:pt x="3491" y="46300"/>
                    <a:pt x="3551" y="46300"/>
                  </a:cubicBezTo>
                  <a:cubicBezTo>
                    <a:pt x="4527" y="46347"/>
                    <a:pt x="5527" y="46371"/>
                    <a:pt x="6504" y="46407"/>
                  </a:cubicBezTo>
                  <a:cubicBezTo>
                    <a:pt x="11719" y="47359"/>
                    <a:pt x="16981" y="47407"/>
                    <a:pt x="22268" y="48145"/>
                  </a:cubicBezTo>
                  <a:cubicBezTo>
                    <a:pt x="22660" y="48312"/>
                    <a:pt x="23375" y="48633"/>
                    <a:pt x="24042" y="49038"/>
                  </a:cubicBezTo>
                  <a:cubicBezTo>
                    <a:pt x="17100" y="47776"/>
                    <a:pt x="9992" y="48157"/>
                    <a:pt x="3098" y="46395"/>
                  </a:cubicBezTo>
                  <a:cubicBezTo>
                    <a:pt x="3051" y="46252"/>
                    <a:pt x="3015" y="46121"/>
                    <a:pt x="2967" y="46014"/>
                  </a:cubicBezTo>
                  <a:cubicBezTo>
                    <a:pt x="2908" y="45895"/>
                    <a:pt x="2789" y="45800"/>
                    <a:pt x="2658" y="45752"/>
                  </a:cubicBezTo>
                  <a:cubicBezTo>
                    <a:pt x="2617" y="45671"/>
                    <a:pt x="2542" y="45616"/>
                    <a:pt x="2448" y="45616"/>
                  </a:cubicBezTo>
                  <a:cubicBezTo>
                    <a:pt x="2431" y="45616"/>
                    <a:pt x="2414" y="45617"/>
                    <a:pt x="2396" y="45621"/>
                  </a:cubicBezTo>
                  <a:cubicBezTo>
                    <a:pt x="2216" y="45666"/>
                    <a:pt x="2015" y="45725"/>
                    <a:pt x="1825" y="45725"/>
                  </a:cubicBezTo>
                  <a:cubicBezTo>
                    <a:pt x="1764" y="45725"/>
                    <a:pt x="1704" y="45719"/>
                    <a:pt x="1646" y="45704"/>
                  </a:cubicBezTo>
                  <a:cubicBezTo>
                    <a:pt x="1598" y="45692"/>
                    <a:pt x="1539" y="45657"/>
                    <a:pt x="1467" y="45597"/>
                  </a:cubicBezTo>
                  <a:cubicBezTo>
                    <a:pt x="1705" y="45514"/>
                    <a:pt x="1944" y="45442"/>
                    <a:pt x="2182" y="45359"/>
                  </a:cubicBezTo>
                  <a:close/>
                  <a:moveTo>
                    <a:pt x="24601" y="49419"/>
                  </a:moveTo>
                  <a:cubicBezTo>
                    <a:pt x="24625" y="49443"/>
                    <a:pt x="24649" y="49455"/>
                    <a:pt x="24661" y="49467"/>
                  </a:cubicBezTo>
                  <a:cubicBezTo>
                    <a:pt x="24637" y="49467"/>
                    <a:pt x="24625" y="49467"/>
                    <a:pt x="24589" y="49455"/>
                  </a:cubicBezTo>
                  <a:cubicBezTo>
                    <a:pt x="24589" y="49443"/>
                    <a:pt x="24601" y="49443"/>
                    <a:pt x="24601" y="49419"/>
                  </a:cubicBezTo>
                  <a:close/>
                  <a:moveTo>
                    <a:pt x="27697" y="49729"/>
                  </a:moveTo>
                  <a:cubicBezTo>
                    <a:pt x="27697" y="49741"/>
                    <a:pt x="27709" y="49752"/>
                    <a:pt x="27709" y="49764"/>
                  </a:cubicBezTo>
                  <a:cubicBezTo>
                    <a:pt x="27697" y="49752"/>
                    <a:pt x="27685" y="49741"/>
                    <a:pt x="27673" y="49741"/>
                  </a:cubicBezTo>
                  <a:cubicBezTo>
                    <a:pt x="27673" y="49729"/>
                    <a:pt x="27685" y="49729"/>
                    <a:pt x="27697" y="49729"/>
                  </a:cubicBezTo>
                  <a:close/>
                  <a:moveTo>
                    <a:pt x="25542" y="49229"/>
                  </a:moveTo>
                  <a:cubicBezTo>
                    <a:pt x="25613" y="49229"/>
                    <a:pt x="25697" y="49252"/>
                    <a:pt x="25756" y="49252"/>
                  </a:cubicBezTo>
                  <a:cubicBezTo>
                    <a:pt x="26089" y="49467"/>
                    <a:pt x="26423" y="49681"/>
                    <a:pt x="26768" y="49907"/>
                  </a:cubicBezTo>
                  <a:cubicBezTo>
                    <a:pt x="26994" y="50062"/>
                    <a:pt x="27256" y="50229"/>
                    <a:pt x="27506" y="50360"/>
                  </a:cubicBezTo>
                  <a:cubicBezTo>
                    <a:pt x="27435" y="50336"/>
                    <a:pt x="27375" y="50324"/>
                    <a:pt x="27316" y="50288"/>
                  </a:cubicBezTo>
                  <a:cubicBezTo>
                    <a:pt x="26887" y="50110"/>
                    <a:pt x="26447" y="49919"/>
                    <a:pt x="26030" y="49693"/>
                  </a:cubicBezTo>
                  <a:cubicBezTo>
                    <a:pt x="25994" y="49681"/>
                    <a:pt x="25958" y="49657"/>
                    <a:pt x="25911" y="49657"/>
                  </a:cubicBezTo>
                  <a:cubicBezTo>
                    <a:pt x="25816" y="49502"/>
                    <a:pt x="25697" y="49360"/>
                    <a:pt x="25542" y="49229"/>
                  </a:cubicBezTo>
                  <a:close/>
                  <a:moveTo>
                    <a:pt x="4003" y="47931"/>
                  </a:moveTo>
                  <a:cubicBezTo>
                    <a:pt x="11028" y="48681"/>
                    <a:pt x="18041" y="49705"/>
                    <a:pt x="25077" y="50145"/>
                  </a:cubicBezTo>
                  <a:lnTo>
                    <a:pt x="25101" y="50145"/>
                  </a:lnTo>
                  <a:cubicBezTo>
                    <a:pt x="25077" y="50252"/>
                    <a:pt x="25006" y="50383"/>
                    <a:pt x="24935" y="50514"/>
                  </a:cubicBezTo>
                  <a:cubicBezTo>
                    <a:pt x="24899" y="50503"/>
                    <a:pt x="24863" y="50479"/>
                    <a:pt x="24815" y="50479"/>
                  </a:cubicBezTo>
                  <a:cubicBezTo>
                    <a:pt x="17838" y="50157"/>
                    <a:pt x="10897" y="49026"/>
                    <a:pt x="4003" y="47931"/>
                  </a:cubicBezTo>
                  <a:close/>
                  <a:moveTo>
                    <a:pt x="26137" y="50360"/>
                  </a:moveTo>
                  <a:cubicBezTo>
                    <a:pt x="26423" y="50538"/>
                    <a:pt x="26697" y="50705"/>
                    <a:pt x="26982" y="50848"/>
                  </a:cubicBezTo>
                  <a:cubicBezTo>
                    <a:pt x="27185" y="50955"/>
                    <a:pt x="27387" y="51074"/>
                    <a:pt x="27613" y="51134"/>
                  </a:cubicBezTo>
                  <a:lnTo>
                    <a:pt x="27602" y="51145"/>
                  </a:lnTo>
                  <a:cubicBezTo>
                    <a:pt x="27423" y="51062"/>
                    <a:pt x="27221" y="51003"/>
                    <a:pt x="27042" y="50907"/>
                  </a:cubicBezTo>
                  <a:cubicBezTo>
                    <a:pt x="26744" y="50776"/>
                    <a:pt x="26435" y="50645"/>
                    <a:pt x="26137" y="50514"/>
                  </a:cubicBezTo>
                  <a:lnTo>
                    <a:pt x="26137" y="50360"/>
                  </a:lnTo>
                  <a:close/>
                  <a:moveTo>
                    <a:pt x="3206" y="46812"/>
                  </a:moveTo>
                  <a:lnTo>
                    <a:pt x="3206" y="46812"/>
                  </a:lnTo>
                  <a:cubicBezTo>
                    <a:pt x="4420" y="47193"/>
                    <a:pt x="5694" y="47538"/>
                    <a:pt x="7004" y="47847"/>
                  </a:cubicBezTo>
                  <a:cubicBezTo>
                    <a:pt x="5896" y="47764"/>
                    <a:pt x="4801" y="47669"/>
                    <a:pt x="3706" y="47562"/>
                  </a:cubicBezTo>
                  <a:cubicBezTo>
                    <a:pt x="3702" y="47561"/>
                    <a:pt x="3698" y="47561"/>
                    <a:pt x="3694" y="47561"/>
                  </a:cubicBezTo>
                  <a:cubicBezTo>
                    <a:pt x="3480" y="47561"/>
                    <a:pt x="3483" y="47884"/>
                    <a:pt x="3706" y="47907"/>
                  </a:cubicBezTo>
                  <a:cubicBezTo>
                    <a:pt x="3753" y="47907"/>
                    <a:pt x="3813" y="47919"/>
                    <a:pt x="3860" y="47919"/>
                  </a:cubicBezTo>
                  <a:cubicBezTo>
                    <a:pt x="3753" y="47943"/>
                    <a:pt x="3729" y="48074"/>
                    <a:pt x="3825" y="48097"/>
                  </a:cubicBezTo>
                  <a:cubicBezTo>
                    <a:pt x="10647" y="49633"/>
                    <a:pt x="17529" y="50360"/>
                    <a:pt x="24470" y="51098"/>
                  </a:cubicBezTo>
                  <a:cubicBezTo>
                    <a:pt x="24434" y="51169"/>
                    <a:pt x="24470" y="51253"/>
                    <a:pt x="24530" y="51300"/>
                  </a:cubicBezTo>
                  <a:cubicBezTo>
                    <a:pt x="24601" y="51372"/>
                    <a:pt x="24673" y="51395"/>
                    <a:pt x="24756" y="51407"/>
                  </a:cubicBezTo>
                  <a:cubicBezTo>
                    <a:pt x="24601" y="51467"/>
                    <a:pt x="24458" y="51526"/>
                    <a:pt x="24268" y="51574"/>
                  </a:cubicBezTo>
                  <a:cubicBezTo>
                    <a:pt x="24220" y="51586"/>
                    <a:pt x="24184" y="51598"/>
                    <a:pt x="24161" y="51634"/>
                  </a:cubicBezTo>
                  <a:cubicBezTo>
                    <a:pt x="24101" y="51610"/>
                    <a:pt x="24042" y="51610"/>
                    <a:pt x="23982" y="51598"/>
                  </a:cubicBezTo>
                  <a:cubicBezTo>
                    <a:pt x="23934" y="51538"/>
                    <a:pt x="23863" y="51515"/>
                    <a:pt x="23768" y="51515"/>
                  </a:cubicBezTo>
                  <a:cubicBezTo>
                    <a:pt x="23661" y="51515"/>
                    <a:pt x="23589" y="51526"/>
                    <a:pt x="23506" y="51550"/>
                  </a:cubicBezTo>
                  <a:cubicBezTo>
                    <a:pt x="23113" y="51532"/>
                    <a:pt x="22714" y="51529"/>
                    <a:pt x="22333" y="51529"/>
                  </a:cubicBezTo>
                  <a:cubicBezTo>
                    <a:pt x="22142" y="51529"/>
                    <a:pt x="21956" y="51530"/>
                    <a:pt x="21778" y="51530"/>
                  </a:cubicBezTo>
                  <a:cubicBezTo>
                    <a:pt x="21599" y="51530"/>
                    <a:pt x="21428" y="51529"/>
                    <a:pt x="21267" y="51526"/>
                  </a:cubicBezTo>
                  <a:cubicBezTo>
                    <a:pt x="21089" y="51526"/>
                    <a:pt x="20970" y="51634"/>
                    <a:pt x="20910" y="51765"/>
                  </a:cubicBezTo>
                  <a:cubicBezTo>
                    <a:pt x="20660" y="51729"/>
                    <a:pt x="20398" y="51717"/>
                    <a:pt x="20136" y="51717"/>
                  </a:cubicBezTo>
                  <a:lnTo>
                    <a:pt x="20124" y="51717"/>
                  </a:lnTo>
                  <a:cubicBezTo>
                    <a:pt x="20089" y="51705"/>
                    <a:pt x="20053" y="51705"/>
                    <a:pt x="20017" y="51693"/>
                  </a:cubicBezTo>
                  <a:cubicBezTo>
                    <a:pt x="19874" y="51657"/>
                    <a:pt x="19720" y="51574"/>
                    <a:pt x="19577" y="51574"/>
                  </a:cubicBezTo>
                  <a:cubicBezTo>
                    <a:pt x="19543" y="51569"/>
                    <a:pt x="19510" y="51566"/>
                    <a:pt x="19477" y="51566"/>
                  </a:cubicBezTo>
                  <a:cubicBezTo>
                    <a:pt x="19368" y="51566"/>
                    <a:pt x="19261" y="51592"/>
                    <a:pt x="19160" y="51610"/>
                  </a:cubicBezTo>
                  <a:cubicBezTo>
                    <a:pt x="19124" y="51550"/>
                    <a:pt x="19077" y="51526"/>
                    <a:pt x="19005" y="51503"/>
                  </a:cubicBezTo>
                  <a:cubicBezTo>
                    <a:pt x="14528" y="50764"/>
                    <a:pt x="10076" y="50217"/>
                    <a:pt x="5646" y="49383"/>
                  </a:cubicBezTo>
                  <a:cubicBezTo>
                    <a:pt x="5623" y="49360"/>
                    <a:pt x="5611" y="49348"/>
                    <a:pt x="5587" y="49336"/>
                  </a:cubicBezTo>
                  <a:cubicBezTo>
                    <a:pt x="4753" y="48967"/>
                    <a:pt x="3706" y="48871"/>
                    <a:pt x="2777" y="48740"/>
                  </a:cubicBezTo>
                  <a:cubicBezTo>
                    <a:pt x="2265" y="48633"/>
                    <a:pt x="1777" y="48538"/>
                    <a:pt x="1289" y="48431"/>
                  </a:cubicBezTo>
                  <a:lnTo>
                    <a:pt x="1289" y="48324"/>
                  </a:lnTo>
                  <a:cubicBezTo>
                    <a:pt x="1289" y="48276"/>
                    <a:pt x="1265" y="48228"/>
                    <a:pt x="1253" y="48205"/>
                  </a:cubicBezTo>
                  <a:cubicBezTo>
                    <a:pt x="1324" y="48145"/>
                    <a:pt x="1432" y="48097"/>
                    <a:pt x="1515" y="48086"/>
                  </a:cubicBezTo>
                  <a:cubicBezTo>
                    <a:pt x="1545" y="48082"/>
                    <a:pt x="1576" y="48080"/>
                    <a:pt x="1608" y="48080"/>
                  </a:cubicBezTo>
                  <a:cubicBezTo>
                    <a:pt x="1774" y="48080"/>
                    <a:pt x="1954" y="48127"/>
                    <a:pt x="2134" y="48157"/>
                  </a:cubicBezTo>
                  <a:cubicBezTo>
                    <a:pt x="2301" y="48193"/>
                    <a:pt x="2456" y="48240"/>
                    <a:pt x="2622" y="48252"/>
                  </a:cubicBezTo>
                  <a:cubicBezTo>
                    <a:pt x="2668" y="48283"/>
                    <a:pt x="2721" y="48298"/>
                    <a:pt x="2773" y="48298"/>
                  </a:cubicBezTo>
                  <a:cubicBezTo>
                    <a:pt x="2843" y="48298"/>
                    <a:pt x="2913" y="48271"/>
                    <a:pt x="2967" y="48217"/>
                  </a:cubicBezTo>
                  <a:cubicBezTo>
                    <a:pt x="3003" y="48205"/>
                    <a:pt x="3075" y="48193"/>
                    <a:pt x="3110" y="48157"/>
                  </a:cubicBezTo>
                  <a:cubicBezTo>
                    <a:pt x="3229" y="48097"/>
                    <a:pt x="3218" y="47943"/>
                    <a:pt x="3134" y="47859"/>
                  </a:cubicBezTo>
                  <a:cubicBezTo>
                    <a:pt x="3229" y="47538"/>
                    <a:pt x="3241" y="47169"/>
                    <a:pt x="3206" y="46812"/>
                  </a:cubicBezTo>
                  <a:close/>
                  <a:moveTo>
                    <a:pt x="25899" y="51467"/>
                  </a:moveTo>
                  <a:cubicBezTo>
                    <a:pt x="26101" y="51598"/>
                    <a:pt x="26328" y="51729"/>
                    <a:pt x="26542" y="51872"/>
                  </a:cubicBezTo>
                  <a:cubicBezTo>
                    <a:pt x="26720" y="51967"/>
                    <a:pt x="26899" y="52110"/>
                    <a:pt x="27078" y="52181"/>
                  </a:cubicBezTo>
                  <a:cubicBezTo>
                    <a:pt x="27090" y="52205"/>
                    <a:pt x="27113" y="52241"/>
                    <a:pt x="27149" y="52253"/>
                  </a:cubicBezTo>
                  <a:cubicBezTo>
                    <a:pt x="27137" y="52253"/>
                    <a:pt x="27090" y="52288"/>
                    <a:pt x="27042" y="52288"/>
                  </a:cubicBezTo>
                  <a:cubicBezTo>
                    <a:pt x="27030" y="52288"/>
                    <a:pt x="27006" y="52300"/>
                    <a:pt x="26982" y="52300"/>
                  </a:cubicBezTo>
                  <a:cubicBezTo>
                    <a:pt x="26804" y="52134"/>
                    <a:pt x="26554" y="52027"/>
                    <a:pt x="26316" y="51943"/>
                  </a:cubicBezTo>
                  <a:cubicBezTo>
                    <a:pt x="26101" y="51848"/>
                    <a:pt x="25887" y="51776"/>
                    <a:pt x="25661" y="51705"/>
                  </a:cubicBezTo>
                  <a:cubicBezTo>
                    <a:pt x="25744" y="51634"/>
                    <a:pt x="25827" y="51550"/>
                    <a:pt x="25899" y="51467"/>
                  </a:cubicBezTo>
                  <a:close/>
                  <a:moveTo>
                    <a:pt x="4563" y="53551"/>
                  </a:moveTo>
                  <a:lnTo>
                    <a:pt x="4563" y="53551"/>
                  </a:lnTo>
                  <a:cubicBezTo>
                    <a:pt x="4515" y="53670"/>
                    <a:pt x="4468" y="53777"/>
                    <a:pt x="4408" y="53896"/>
                  </a:cubicBezTo>
                  <a:lnTo>
                    <a:pt x="4408" y="53908"/>
                  </a:lnTo>
                  <a:cubicBezTo>
                    <a:pt x="4396" y="53908"/>
                    <a:pt x="4372" y="53896"/>
                    <a:pt x="4372" y="53896"/>
                  </a:cubicBezTo>
                  <a:cubicBezTo>
                    <a:pt x="4396" y="53860"/>
                    <a:pt x="4408" y="53848"/>
                    <a:pt x="4420" y="53812"/>
                  </a:cubicBezTo>
                  <a:cubicBezTo>
                    <a:pt x="4480" y="53729"/>
                    <a:pt x="4515" y="53634"/>
                    <a:pt x="4563" y="53551"/>
                  </a:cubicBezTo>
                  <a:close/>
                  <a:moveTo>
                    <a:pt x="22779" y="52550"/>
                  </a:moveTo>
                  <a:cubicBezTo>
                    <a:pt x="22863" y="52562"/>
                    <a:pt x="22970" y="52562"/>
                    <a:pt x="23077" y="52562"/>
                  </a:cubicBezTo>
                  <a:cubicBezTo>
                    <a:pt x="23208" y="52848"/>
                    <a:pt x="23315" y="53122"/>
                    <a:pt x="23411" y="53384"/>
                  </a:cubicBezTo>
                  <a:cubicBezTo>
                    <a:pt x="23399" y="53396"/>
                    <a:pt x="23399" y="53420"/>
                    <a:pt x="23399" y="53443"/>
                  </a:cubicBezTo>
                  <a:cubicBezTo>
                    <a:pt x="23446" y="53622"/>
                    <a:pt x="23494" y="53812"/>
                    <a:pt x="23530" y="53991"/>
                  </a:cubicBezTo>
                  <a:cubicBezTo>
                    <a:pt x="23315" y="53479"/>
                    <a:pt x="23041" y="52967"/>
                    <a:pt x="22779" y="52550"/>
                  </a:cubicBezTo>
                  <a:close/>
                  <a:moveTo>
                    <a:pt x="19458" y="52122"/>
                  </a:moveTo>
                  <a:cubicBezTo>
                    <a:pt x="19470" y="52122"/>
                    <a:pt x="19470" y="52122"/>
                    <a:pt x="19481" y="52134"/>
                  </a:cubicBezTo>
                  <a:cubicBezTo>
                    <a:pt x="19624" y="52169"/>
                    <a:pt x="19755" y="52146"/>
                    <a:pt x="19874" y="52181"/>
                  </a:cubicBezTo>
                  <a:cubicBezTo>
                    <a:pt x="20077" y="52217"/>
                    <a:pt x="20279" y="52324"/>
                    <a:pt x="20482" y="52419"/>
                  </a:cubicBezTo>
                  <a:cubicBezTo>
                    <a:pt x="20470" y="52443"/>
                    <a:pt x="20470" y="52491"/>
                    <a:pt x="20482" y="52550"/>
                  </a:cubicBezTo>
                  <a:cubicBezTo>
                    <a:pt x="20672" y="53098"/>
                    <a:pt x="20851" y="53634"/>
                    <a:pt x="21017" y="54170"/>
                  </a:cubicBezTo>
                  <a:cubicBezTo>
                    <a:pt x="20973" y="54131"/>
                    <a:pt x="20928" y="54114"/>
                    <a:pt x="20887" y="54114"/>
                  </a:cubicBezTo>
                  <a:cubicBezTo>
                    <a:pt x="20829" y="54114"/>
                    <a:pt x="20781" y="54149"/>
                    <a:pt x="20767" y="54205"/>
                  </a:cubicBezTo>
                  <a:cubicBezTo>
                    <a:pt x="20577" y="53372"/>
                    <a:pt x="20160" y="52634"/>
                    <a:pt x="19458" y="52122"/>
                  </a:cubicBezTo>
                  <a:close/>
                  <a:moveTo>
                    <a:pt x="4932" y="54146"/>
                  </a:moveTo>
                  <a:cubicBezTo>
                    <a:pt x="5099" y="54253"/>
                    <a:pt x="5265" y="54336"/>
                    <a:pt x="5432" y="54443"/>
                  </a:cubicBezTo>
                  <a:cubicBezTo>
                    <a:pt x="5349" y="54396"/>
                    <a:pt x="5253" y="54372"/>
                    <a:pt x="5158" y="54324"/>
                  </a:cubicBezTo>
                  <a:cubicBezTo>
                    <a:pt x="5063" y="54277"/>
                    <a:pt x="4968" y="54229"/>
                    <a:pt x="4896" y="54170"/>
                  </a:cubicBezTo>
                  <a:cubicBezTo>
                    <a:pt x="4920" y="54170"/>
                    <a:pt x="4932" y="54158"/>
                    <a:pt x="4932" y="54146"/>
                  </a:cubicBezTo>
                  <a:close/>
                  <a:moveTo>
                    <a:pt x="21184" y="54967"/>
                  </a:moveTo>
                  <a:cubicBezTo>
                    <a:pt x="21255" y="55289"/>
                    <a:pt x="21315" y="55634"/>
                    <a:pt x="21363" y="55967"/>
                  </a:cubicBezTo>
                  <a:cubicBezTo>
                    <a:pt x="21327" y="55944"/>
                    <a:pt x="21255" y="55908"/>
                    <a:pt x="21172" y="55908"/>
                  </a:cubicBezTo>
                  <a:cubicBezTo>
                    <a:pt x="21089" y="55908"/>
                    <a:pt x="21017" y="55956"/>
                    <a:pt x="20970" y="56015"/>
                  </a:cubicBezTo>
                  <a:cubicBezTo>
                    <a:pt x="20934" y="56003"/>
                    <a:pt x="20898" y="56003"/>
                    <a:pt x="20851" y="55991"/>
                  </a:cubicBezTo>
                  <a:cubicBezTo>
                    <a:pt x="20874" y="55801"/>
                    <a:pt x="20874" y="55610"/>
                    <a:pt x="20874" y="55420"/>
                  </a:cubicBezTo>
                  <a:cubicBezTo>
                    <a:pt x="21029" y="55301"/>
                    <a:pt x="21136" y="55146"/>
                    <a:pt x="21184" y="54967"/>
                  </a:cubicBezTo>
                  <a:close/>
                  <a:moveTo>
                    <a:pt x="4682" y="50002"/>
                  </a:moveTo>
                  <a:cubicBezTo>
                    <a:pt x="5301" y="50133"/>
                    <a:pt x="5908" y="50229"/>
                    <a:pt x="6527" y="50241"/>
                  </a:cubicBezTo>
                  <a:cubicBezTo>
                    <a:pt x="6587" y="50241"/>
                    <a:pt x="6611" y="50217"/>
                    <a:pt x="6647" y="50169"/>
                  </a:cubicBezTo>
                  <a:cubicBezTo>
                    <a:pt x="9623" y="50907"/>
                    <a:pt x="12683" y="51526"/>
                    <a:pt x="15719" y="51824"/>
                  </a:cubicBezTo>
                  <a:cubicBezTo>
                    <a:pt x="15612" y="51896"/>
                    <a:pt x="15612" y="52062"/>
                    <a:pt x="15767" y="52110"/>
                  </a:cubicBezTo>
                  <a:cubicBezTo>
                    <a:pt x="16922" y="52527"/>
                    <a:pt x="17993" y="53122"/>
                    <a:pt x="19148" y="53539"/>
                  </a:cubicBezTo>
                  <a:cubicBezTo>
                    <a:pt x="19164" y="53545"/>
                    <a:pt x="19180" y="53548"/>
                    <a:pt x="19194" y="53548"/>
                  </a:cubicBezTo>
                  <a:cubicBezTo>
                    <a:pt x="19305" y="53548"/>
                    <a:pt x="19349" y="53364"/>
                    <a:pt x="19243" y="53300"/>
                  </a:cubicBezTo>
                  <a:cubicBezTo>
                    <a:pt x="18315" y="52622"/>
                    <a:pt x="17124" y="52229"/>
                    <a:pt x="16029" y="51848"/>
                  </a:cubicBezTo>
                  <a:lnTo>
                    <a:pt x="16029" y="51848"/>
                  </a:lnTo>
                  <a:cubicBezTo>
                    <a:pt x="16981" y="51943"/>
                    <a:pt x="17957" y="52003"/>
                    <a:pt x="18886" y="52015"/>
                  </a:cubicBezTo>
                  <a:cubicBezTo>
                    <a:pt x="18886" y="52062"/>
                    <a:pt x="18886" y="52110"/>
                    <a:pt x="18934" y="52134"/>
                  </a:cubicBezTo>
                  <a:cubicBezTo>
                    <a:pt x="19862" y="52896"/>
                    <a:pt x="20279" y="53979"/>
                    <a:pt x="20339" y="55158"/>
                  </a:cubicBezTo>
                  <a:cubicBezTo>
                    <a:pt x="17029" y="53860"/>
                    <a:pt x="13874" y="52300"/>
                    <a:pt x="10480" y="51205"/>
                  </a:cubicBezTo>
                  <a:cubicBezTo>
                    <a:pt x="10470" y="51202"/>
                    <a:pt x="10460" y="51201"/>
                    <a:pt x="10450" y="51201"/>
                  </a:cubicBezTo>
                  <a:cubicBezTo>
                    <a:pt x="10336" y="51201"/>
                    <a:pt x="10266" y="51376"/>
                    <a:pt x="10397" y="51431"/>
                  </a:cubicBezTo>
                  <a:cubicBezTo>
                    <a:pt x="13624" y="52955"/>
                    <a:pt x="17029" y="53979"/>
                    <a:pt x="20351" y="55277"/>
                  </a:cubicBezTo>
                  <a:lnTo>
                    <a:pt x="20351" y="55872"/>
                  </a:lnTo>
                  <a:cubicBezTo>
                    <a:pt x="20220" y="55896"/>
                    <a:pt x="20136" y="56027"/>
                    <a:pt x="20136" y="56146"/>
                  </a:cubicBezTo>
                  <a:cubicBezTo>
                    <a:pt x="20124" y="56146"/>
                    <a:pt x="20124" y="56134"/>
                    <a:pt x="20112" y="56134"/>
                  </a:cubicBezTo>
                  <a:cubicBezTo>
                    <a:pt x="15255" y="53789"/>
                    <a:pt x="9897" y="51943"/>
                    <a:pt x="4813" y="50181"/>
                  </a:cubicBezTo>
                  <a:lnTo>
                    <a:pt x="4765" y="50181"/>
                  </a:lnTo>
                  <a:lnTo>
                    <a:pt x="4682" y="50002"/>
                  </a:lnTo>
                  <a:close/>
                  <a:moveTo>
                    <a:pt x="21446" y="56598"/>
                  </a:moveTo>
                  <a:cubicBezTo>
                    <a:pt x="21446" y="56670"/>
                    <a:pt x="21470" y="56753"/>
                    <a:pt x="21470" y="56837"/>
                  </a:cubicBezTo>
                  <a:cubicBezTo>
                    <a:pt x="21482" y="57146"/>
                    <a:pt x="21482" y="57527"/>
                    <a:pt x="21482" y="57896"/>
                  </a:cubicBezTo>
                  <a:cubicBezTo>
                    <a:pt x="21305" y="57720"/>
                    <a:pt x="21008" y="57648"/>
                    <a:pt x="20743" y="57648"/>
                  </a:cubicBezTo>
                  <a:cubicBezTo>
                    <a:pt x="20686" y="57648"/>
                    <a:pt x="20630" y="57652"/>
                    <a:pt x="20577" y="57658"/>
                  </a:cubicBezTo>
                  <a:cubicBezTo>
                    <a:pt x="20601" y="57551"/>
                    <a:pt x="20636" y="57444"/>
                    <a:pt x="20648" y="57349"/>
                  </a:cubicBezTo>
                  <a:cubicBezTo>
                    <a:pt x="20814" y="57448"/>
                    <a:pt x="20986" y="57536"/>
                    <a:pt x="21139" y="57536"/>
                  </a:cubicBezTo>
                  <a:cubicBezTo>
                    <a:pt x="21206" y="57536"/>
                    <a:pt x="21269" y="57519"/>
                    <a:pt x="21327" y="57480"/>
                  </a:cubicBezTo>
                  <a:cubicBezTo>
                    <a:pt x="21422" y="57396"/>
                    <a:pt x="21470" y="57313"/>
                    <a:pt x="21446" y="57194"/>
                  </a:cubicBezTo>
                  <a:cubicBezTo>
                    <a:pt x="21434" y="57099"/>
                    <a:pt x="21363" y="57051"/>
                    <a:pt x="21267" y="57015"/>
                  </a:cubicBezTo>
                  <a:cubicBezTo>
                    <a:pt x="21244" y="57003"/>
                    <a:pt x="21196" y="56979"/>
                    <a:pt x="21148" y="56968"/>
                  </a:cubicBezTo>
                  <a:cubicBezTo>
                    <a:pt x="21077" y="56944"/>
                    <a:pt x="21005" y="56932"/>
                    <a:pt x="20934" y="56896"/>
                  </a:cubicBezTo>
                  <a:cubicBezTo>
                    <a:pt x="20874" y="56884"/>
                    <a:pt x="20815" y="56849"/>
                    <a:pt x="20767" y="56837"/>
                  </a:cubicBezTo>
                  <a:cubicBezTo>
                    <a:pt x="20779" y="56765"/>
                    <a:pt x="20791" y="56670"/>
                    <a:pt x="20803" y="56598"/>
                  </a:cubicBezTo>
                  <a:cubicBezTo>
                    <a:pt x="20928" y="56658"/>
                    <a:pt x="21064" y="56702"/>
                    <a:pt x="21187" y="56702"/>
                  </a:cubicBezTo>
                  <a:cubicBezTo>
                    <a:pt x="21286" y="56702"/>
                    <a:pt x="21377" y="56673"/>
                    <a:pt x="21446" y="56598"/>
                  </a:cubicBezTo>
                  <a:close/>
                  <a:moveTo>
                    <a:pt x="15653" y="58483"/>
                  </a:moveTo>
                  <a:cubicBezTo>
                    <a:pt x="15626" y="58483"/>
                    <a:pt x="15608" y="58541"/>
                    <a:pt x="15648" y="58551"/>
                  </a:cubicBezTo>
                  <a:cubicBezTo>
                    <a:pt x="15804" y="58622"/>
                    <a:pt x="15956" y="58696"/>
                    <a:pt x="16104" y="58775"/>
                  </a:cubicBezTo>
                  <a:lnTo>
                    <a:pt x="16104" y="58775"/>
                  </a:lnTo>
                  <a:cubicBezTo>
                    <a:pt x="15958" y="58685"/>
                    <a:pt x="15814" y="58591"/>
                    <a:pt x="15671" y="58492"/>
                  </a:cubicBezTo>
                  <a:cubicBezTo>
                    <a:pt x="15665" y="58485"/>
                    <a:pt x="15659" y="58483"/>
                    <a:pt x="15653" y="58483"/>
                  </a:cubicBezTo>
                  <a:close/>
                  <a:moveTo>
                    <a:pt x="20589" y="58087"/>
                  </a:moveTo>
                  <a:cubicBezTo>
                    <a:pt x="20770" y="58278"/>
                    <a:pt x="21037" y="58454"/>
                    <a:pt x="21270" y="58454"/>
                  </a:cubicBezTo>
                  <a:cubicBezTo>
                    <a:pt x="21327" y="58454"/>
                    <a:pt x="21383" y="58444"/>
                    <a:pt x="21434" y="58420"/>
                  </a:cubicBezTo>
                  <a:lnTo>
                    <a:pt x="21434" y="58420"/>
                  </a:lnTo>
                  <a:cubicBezTo>
                    <a:pt x="21434" y="58515"/>
                    <a:pt x="21422" y="58658"/>
                    <a:pt x="21410" y="58777"/>
                  </a:cubicBezTo>
                  <a:cubicBezTo>
                    <a:pt x="21184" y="58515"/>
                    <a:pt x="20672" y="58444"/>
                    <a:pt x="20351" y="58373"/>
                  </a:cubicBezTo>
                  <a:cubicBezTo>
                    <a:pt x="20363" y="58337"/>
                    <a:pt x="20363" y="58313"/>
                    <a:pt x="20374" y="58277"/>
                  </a:cubicBezTo>
                  <a:cubicBezTo>
                    <a:pt x="20493" y="58277"/>
                    <a:pt x="20577" y="58206"/>
                    <a:pt x="20589" y="58087"/>
                  </a:cubicBezTo>
                  <a:close/>
                  <a:moveTo>
                    <a:pt x="4884" y="50538"/>
                  </a:moveTo>
                  <a:lnTo>
                    <a:pt x="4884" y="50538"/>
                  </a:lnTo>
                  <a:cubicBezTo>
                    <a:pt x="9873" y="52527"/>
                    <a:pt x="14874" y="54741"/>
                    <a:pt x="19934" y="56515"/>
                  </a:cubicBezTo>
                  <a:cubicBezTo>
                    <a:pt x="19950" y="56519"/>
                    <a:pt x="19966" y="56521"/>
                    <a:pt x="19981" y="56521"/>
                  </a:cubicBezTo>
                  <a:cubicBezTo>
                    <a:pt x="20100" y="56521"/>
                    <a:pt x="20184" y="56406"/>
                    <a:pt x="20184" y="56301"/>
                  </a:cubicBezTo>
                  <a:cubicBezTo>
                    <a:pt x="20196" y="56313"/>
                    <a:pt x="20220" y="56337"/>
                    <a:pt x="20243" y="56348"/>
                  </a:cubicBezTo>
                  <a:cubicBezTo>
                    <a:pt x="20255" y="56348"/>
                    <a:pt x="20279" y="56360"/>
                    <a:pt x="20291" y="56360"/>
                  </a:cubicBezTo>
                  <a:cubicBezTo>
                    <a:pt x="20279" y="56491"/>
                    <a:pt x="20255" y="56634"/>
                    <a:pt x="20232" y="56777"/>
                  </a:cubicBezTo>
                  <a:cubicBezTo>
                    <a:pt x="20172" y="56837"/>
                    <a:pt x="20160" y="56932"/>
                    <a:pt x="20184" y="57015"/>
                  </a:cubicBezTo>
                  <a:cubicBezTo>
                    <a:pt x="20160" y="57182"/>
                    <a:pt x="20112" y="57360"/>
                    <a:pt x="20065" y="57527"/>
                  </a:cubicBezTo>
                  <a:cubicBezTo>
                    <a:pt x="18446" y="56527"/>
                    <a:pt x="16374" y="55956"/>
                    <a:pt x="14588" y="55420"/>
                  </a:cubicBezTo>
                  <a:cubicBezTo>
                    <a:pt x="14583" y="55419"/>
                    <a:pt x="14579" y="55418"/>
                    <a:pt x="14575" y="55418"/>
                  </a:cubicBezTo>
                  <a:cubicBezTo>
                    <a:pt x="14527" y="55418"/>
                    <a:pt x="14520" y="55482"/>
                    <a:pt x="14564" y="55515"/>
                  </a:cubicBezTo>
                  <a:cubicBezTo>
                    <a:pt x="16422" y="56217"/>
                    <a:pt x="18088" y="57289"/>
                    <a:pt x="19898" y="58075"/>
                  </a:cubicBezTo>
                  <a:cubicBezTo>
                    <a:pt x="19827" y="58313"/>
                    <a:pt x="19743" y="58551"/>
                    <a:pt x="19636" y="58789"/>
                  </a:cubicBezTo>
                  <a:cubicBezTo>
                    <a:pt x="14755" y="56777"/>
                    <a:pt x="9992" y="54515"/>
                    <a:pt x="5158" y="52419"/>
                  </a:cubicBezTo>
                  <a:lnTo>
                    <a:pt x="5158" y="52205"/>
                  </a:lnTo>
                  <a:cubicBezTo>
                    <a:pt x="5158" y="51955"/>
                    <a:pt x="5123" y="51705"/>
                    <a:pt x="5099" y="51455"/>
                  </a:cubicBezTo>
                  <a:lnTo>
                    <a:pt x="5099" y="51455"/>
                  </a:lnTo>
                  <a:cubicBezTo>
                    <a:pt x="7397" y="52550"/>
                    <a:pt x="9718" y="53610"/>
                    <a:pt x="12135" y="54467"/>
                  </a:cubicBezTo>
                  <a:cubicBezTo>
                    <a:pt x="12148" y="54472"/>
                    <a:pt x="12161" y="54475"/>
                    <a:pt x="12172" y="54475"/>
                  </a:cubicBezTo>
                  <a:cubicBezTo>
                    <a:pt x="12268" y="54475"/>
                    <a:pt x="12314" y="54318"/>
                    <a:pt x="12219" y="54265"/>
                  </a:cubicBezTo>
                  <a:cubicBezTo>
                    <a:pt x="9897" y="53039"/>
                    <a:pt x="7480" y="52027"/>
                    <a:pt x="5039" y="51062"/>
                  </a:cubicBezTo>
                  <a:cubicBezTo>
                    <a:pt x="5003" y="50884"/>
                    <a:pt x="4944" y="50705"/>
                    <a:pt x="4884" y="50538"/>
                  </a:cubicBezTo>
                  <a:close/>
                  <a:moveTo>
                    <a:pt x="16104" y="58775"/>
                  </a:moveTo>
                  <a:lnTo>
                    <a:pt x="16104" y="58775"/>
                  </a:lnTo>
                  <a:cubicBezTo>
                    <a:pt x="16288" y="58887"/>
                    <a:pt x="16477" y="58993"/>
                    <a:pt x="16671" y="59096"/>
                  </a:cubicBezTo>
                  <a:lnTo>
                    <a:pt x="16671" y="59096"/>
                  </a:lnTo>
                  <a:cubicBezTo>
                    <a:pt x="16486" y="58984"/>
                    <a:pt x="16298" y="58877"/>
                    <a:pt x="16104" y="58775"/>
                  </a:cubicBezTo>
                  <a:close/>
                  <a:moveTo>
                    <a:pt x="20220" y="58777"/>
                  </a:moveTo>
                  <a:cubicBezTo>
                    <a:pt x="20484" y="58950"/>
                    <a:pt x="20845" y="59245"/>
                    <a:pt x="21167" y="59245"/>
                  </a:cubicBezTo>
                  <a:cubicBezTo>
                    <a:pt x="21222" y="59245"/>
                    <a:pt x="21275" y="59237"/>
                    <a:pt x="21327" y="59218"/>
                  </a:cubicBezTo>
                  <a:lnTo>
                    <a:pt x="21327" y="59218"/>
                  </a:lnTo>
                  <a:cubicBezTo>
                    <a:pt x="21315" y="59313"/>
                    <a:pt x="21303" y="59396"/>
                    <a:pt x="21267" y="59480"/>
                  </a:cubicBezTo>
                  <a:cubicBezTo>
                    <a:pt x="21136" y="59396"/>
                    <a:pt x="20970" y="59337"/>
                    <a:pt x="20827" y="59277"/>
                  </a:cubicBezTo>
                  <a:cubicBezTo>
                    <a:pt x="20589" y="59182"/>
                    <a:pt x="20363" y="59087"/>
                    <a:pt x="20124" y="58992"/>
                  </a:cubicBezTo>
                  <a:lnTo>
                    <a:pt x="20220" y="58777"/>
                  </a:lnTo>
                  <a:close/>
                  <a:moveTo>
                    <a:pt x="11838" y="58194"/>
                  </a:moveTo>
                  <a:lnTo>
                    <a:pt x="11838" y="58194"/>
                  </a:lnTo>
                  <a:cubicBezTo>
                    <a:pt x="12159" y="58325"/>
                    <a:pt x="12504" y="58456"/>
                    <a:pt x="12838" y="58575"/>
                  </a:cubicBezTo>
                  <a:cubicBezTo>
                    <a:pt x="12873" y="58611"/>
                    <a:pt x="12921" y="58623"/>
                    <a:pt x="12969" y="58658"/>
                  </a:cubicBezTo>
                  <a:cubicBezTo>
                    <a:pt x="12933" y="58658"/>
                    <a:pt x="12921" y="58694"/>
                    <a:pt x="12969" y="58718"/>
                  </a:cubicBezTo>
                  <a:cubicBezTo>
                    <a:pt x="13159" y="58789"/>
                    <a:pt x="13338" y="58861"/>
                    <a:pt x="13516" y="58932"/>
                  </a:cubicBezTo>
                  <a:cubicBezTo>
                    <a:pt x="13979" y="59173"/>
                    <a:pt x="14426" y="59406"/>
                    <a:pt x="14877" y="59638"/>
                  </a:cubicBezTo>
                  <a:lnTo>
                    <a:pt x="14877" y="59638"/>
                  </a:lnTo>
                  <a:cubicBezTo>
                    <a:pt x="13858" y="59146"/>
                    <a:pt x="12859" y="58664"/>
                    <a:pt x="11838" y="58194"/>
                  </a:cubicBezTo>
                  <a:close/>
                  <a:moveTo>
                    <a:pt x="15166" y="59786"/>
                  </a:moveTo>
                  <a:cubicBezTo>
                    <a:pt x="15176" y="59791"/>
                    <a:pt x="15185" y="59796"/>
                    <a:pt x="15195" y="59801"/>
                  </a:cubicBezTo>
                  <a:cubicBezTo>
                    <a:pt x="15185" y="59796"/>
                    <a:pt x="15175" y="59791"/>
                    <a:pt x="15166" y="59786"/>
                  </a:cubicBezTo>
                  <a:close/>
                  <a:moveTo>
                    <a:pt x="7456" y="56229"/>
                  </a:moveTo>
                  <a:cubicBezTo>
                    <a:pt x="7837" y="56396"/>
                    <a:pt x="8194" y="56551"/>
                    <a:pt x="8563" y="56718"/>
                  </a:cubicBezTo>
                  <a:cubicBezTo>
                    <a:pt x="9290" y="57075"/>
                    <a:pt x="10016" y="57432"/>
                    <a:pt x="10766" y="57741"/>
                  </a:cubicBezTo>
                  <a:cubicBezTo>
                    <a:pt x="10659" y="57789"/>
                    <a:pt x="10611" y="57956"/>
                    <a:pt x="10730" y="58015"/>
                  </a:cubicBezTo>
                  <a:cubicBezTo>
                    <a:pt x="11981" y="58634"/>
                    <a:pt x="13243" y="59265"/>
                    <a:pt x="14493" y="59885"/>
                  </a:cubicBezTo>
                  <a:cubicBezTo>
                    <a:pt x="13088" y="59254"/>
                    <a:pt x="11766" y="58539"/>
                    <a:pt x="10838" y="58087"/>
                  </a:cubicBezTo>
                  <a:cubicBezTo>
                    <a:pt x="9683" y="57527"/>
                    <a:pt x="8563" y="56884"/>
                    <a:pt x="7456" y="56229"/>
                  </a:cubicBezTo>
                  <a:close/>
                  <a:moveTo>
                    <a:pt x="5158" y="52729"/>
                  </a:moveTo>
                  <a:cubicBezTo>
                    <a:pt x="9897" y="54932"/>
                    <a:pt x="14719" y="56944"/>
                    <a:pt x="19446" y="59218"/>
                  </a:cubicBezTo>
                  <a:cubicBezTo>
                    <a:pt x="19458" y="59254"/>
                    <a:pt x="19458" y="59254"/>
                    <a:pt x="19446" y="59254"/>
                  </a:cubicBezTo>
                  <a:cubicBezTo>
                    <a:pt x="19403" y="59235"/>
                    <a:pt x="19361" y="59226"/>
                    <a:pt x="19321" y="59226"/>
                  </a:cubicBezTo>
                  <a:cubicBezTo>
                    <a:pt x="19062" y="59226"/>
                    <a:pt x="18893" y="59582"/>
                    <a:pt x="19172" y="59706"/>
                  </a:cubicBezTo>
                  <a:cubicBezTo>
                    <a:pt x="19184" y="59706"/>
                    <a:pt x="19208" y="59730"/>
                    <a:pt x="19220" y="59730"/>
                  </a:cubicBezTo>
                  <a:cubicBezTo>
                    <a:pt x="19184" y="59766"/>
                    <a:pt x="19172" y="59813"/>
                    <a:pt x="19148" y="59861"/>
                  </a:cubicBezTo>
                  <a:lnTo>
                    <a:pt x="19124" y="59861"/>
                  </a:lnTo>
                  <a:cubicBezTo>
                    <a:pt x="19091" y="59842"/>
                    <a:pt x="19058" y="59834"/>
                    <a:pt x="19027" y="59834"/>
                  </a:cubicBezTo>
                  <a:cubicBezTo>
                    <a:pt x="18881" y="59834"/>
                    <a:pt x="18776" y="60019"/>
                    <a:pt x="18874" y="60147"/>
                  </a:cubicBezTo>
                  <a:cubicBezTo>
                    <a:pt x="18648" y="60039"/>
                    <a:pt x="18422" y="59932"/>
                    <a:pt x="18184" y="59825"/>
                  </a:cubicBezTo>
                  <a:cubicBezTo>
                    <a:pt x="18173" y="59794"/>
                    <a:pt x="18154" y="59763"/>
                    <a:pt x="18110" y="59763"/>
                  </a:cubicBezTo>
                  <a:cubicBezTo>
                    <a:pt x="18104" y="59763"/>
                    <a:pt x="18096" y="59764"/>
                    <a:pt x="18088" y="59766"/>
                  </a:cubicBezTo>
                  <a:lnTo>
                    <a:pt x="18041" y="59766"/>
                  </a:lnTo>
                  <a:cubicBezTo>
                    <a:pt x="17707" y="59623"/>
                    <a:pt x="17398" y="59456"/>
                    <a:pt x="17076" y="59313"/>
                  </a:cubicBezTo>
                  <a:cubicBezTo>
                    <a:pt x="16981" y="59265"/>
                    <a:pt x="16898" y="59206"/>
                    <a:pt x="16791" y="59158"/>
                  </a:cubicBezTo>
                  <a:cubicBezTo>
                    <a:pt x="16750" y="59138"/>
                    <a:pt x="16711" y="59117"/>
                    <a:pt x="16671" y="59096"/>
                  </a:cubicBezTo>
                  <a:lnTo>
                    <a:pt x="16671" y="59096"/>
                  </a:lnTo>
                  <a:cubicBezTo>
                    <a:pt x="16679" y="59101"/>
                    <a:pt x="16687" y="59106"/>
                    <a:pt x="16695" y="59111"/>
                  </a:cubicBezTo>
                  <a:cubicBezTo>
                    <a:pt x="15660" y="58623"/>
                    <a:pt x="14481" y="58325"/>
                    <a:pt x="13350" y="58099"/>
                  </a:cubicBezTo>
                  <a:cubicBezTo>
                    <a:pt x="12457" y="57694"/>
                    <a:pt x="11576" y="57313"/>
                    <a:pt x="10683" y="56908"/>
                  </a:cubicBezTo>
                  <a:cubicBezTo>
                    <a:pt x="8802" y="55896"/>
                    <a:pt x="6908" y="54908"/>
                    <a:pt x="4992" y="53955"/>
                  </a:cubicBezTo>
                  <a:cubicBezTo>
                    <a:pt x="5063" y="53753"/>
                    <a:pt x="5111" y="53515"/>
                    <a:pt x="5123" y="53277"/>
                  </a:cubicBezTo>
                  <a:cubicBezTo>
                    <a:pt x="6373" y="54277"/>
                    <a:pt x="7742" y="55086"/>
                    <a:pt x="9290" y="55539"/>
                  </a:cubicBezTo>
                  <a:cubicBezTo>
                    <a:pt x="9303" y="55544"/>
                    <a:pt x="9316" y="55546"/>
                    <a:pt x="9329" y="55546"/>
                  </a:cubicBezTo>
                  <a:cubicBezTo>
                    <a:pt x="9438" y="55546"/>
                    <a:pt x="9504" y="55375"/>
                    <a:pt x="9397" y="55301"/>
                  </a:cubicBezTo>
                  <a:cubicBezTo>
                    <a:pt x="7920" y="54610"/>
                    <a:pt x="6492" y="53860"/>
                    <a:pt x="5158" y="52955"/>
                  </a:cubicBezTo>
                  <a:lnTo>
                    <a:pt x="5158" y="52729"/>
                  </a:lnTo>
                  <a:close/>
                  <a:moveTo>
                    <a:pt x="15171" y="58908"/>
                  </a:moveTo>
                  <a:lnTo>
                    <a:pt x="15171" y="58908"/>
                  </a:lnTo>
                  <a:cubicBezTo>
                    <a:pt x="15850" y="59170"/>
                    <a:pt x="16541" y="59456"/>
                    <a:pt x="17243" y="59730"/>
                  </a:cubicBezTo>
                  <a:cubicBezTo>
                    <a:pt x="17264" y="59736"/>
                    <a:pt x="17284" y="59738"/>
                    <a:pt x="17301" y="59738"/>
                  </a:cubicBezTo>
                  <a:cubicBezTo>
                    <a:pt x="17395" y="59738"/>
                    <a:pt x="17445" y="59665"/>
                    <a:pt x="17445" y="59575"/>
                  </a:cubicBezTo>
                  <a:lnTo>
                    <a:pt x="17850" y="59837"/>
                  </a:lnTo>
                  <a:cubicBezTo>
                    <a:pt x="17838" y="59897"/>
                    <a:pt x="17862" y="59992"/>
                    <a:pt x="17957" y="59992"/>
                  </a:cubicBezTo>
                  <a:lnTo>
                    <a:pt x="18077" y="59992"/>
                  </a:lnTo>
                  <a:cubicBezTo>
                    <a:pt x="18291" y="60158"/>
                    <a:pt x="18529" y="60301"/>
                    <a:pt x="18755" y="60456"/>
                  </a:cubicBezTo>
                  <a:cubicBezTo>
                    <a:pt x="18755" y="60456"/>
                    <a:pt x="18755" y="60468"/>
                    <a:pt x="18743" y="60468"/>
                  </a:cubicBezTo>
                  <a:cubicBezTo>
                    <a:pt x="18731" y="60468"/>
                    <a:pt x="18708" y="60468"/>
                    <a:pt x="18696" y="60480"/>
                  </a:cubicBezTo>
                  <a:cubicBezTo>
                    <a:pt x="17517" y="59968"/>
                    <a:pt x="16350" y="59432"/>
                    <a:pt x="15171" y="58908"/>
                  </a:cubicBezTo>
                  <a:close/>
                  <a:moveTo>
                    <a:pt x="19958" y="59361"/>
                  </a:moveTo>
                  <a:cubicBezTo>
                    <a:pt x="20184" y="59480"/>
                    <a:pt x="20410" y="59623"/>
                    <a:pt x="20636" y="59742"/>
                  </a:cubicBezTo>
                  <a:cubicBezTo>
                    <a:pt x="20791" y="59825"/>
                    <a:pt x="20958" y="59932"/>
                    <a:pt x="21136" y="59956"/>
                  </a:cubicBezTo>
                  <a:cubicBezTo>
                    <a:pt x="21017" y="60278"/>
                    <a:pt x="20874" y="60563"/>
                    <a:pt x="20672" y="60813"/>
                  </a:cubicBezTo>
                  <a:cubicBezTo>
                    <a:pt x="20660" y="60778"/>
                    <a:pt x="20660" y="60754"/>
                    <a:pt x="20636" y="60718"/>
                  </a:cubicBezTo>
                  <a:cubicBezTo>
                    <a:pt x="20458" y="60516"/>
                    <a:pt x="20172" y="60408"/>
                    <a:pt x="19934" y="60289"/>
                  </a:cubicBezTo>
                  <a:cubicBezTo>
                    <a:pt x="19815" y="60230"/>
                    <a:pt x="19708" y="60170"/>
                    <a:pt x="19589" y="60111"/>
                  </a:cubicBezTo>
                  <a:cubicBezTo>
                    <a:pt x="19624" y="60063"/>
                    <a:pt x="19636" y="60004"/>
                    <a:pt x="19660" y="59968"/>
                  </a:cubicBezTo>
                  <a:cubicBezTo>
                    <a:pt x="19803" y="60027"/>
                    <a:pt x="19934" y="60099"/>
                    <a:pt x="20065" y="60158"/>
                  </a:cubicBezTo>
                  <a:cubicBezTo>
                    <a:pt x="20266" y="60254"/>
                    <a:pt x="20451" y="60373"/>
                    <a:pt x="20664" y="60373"/>
                  </a:cubicBezTo>
                  <a:cubicBezTo>
                    <a:pt x="20716" y="60373"/>
                    <a:pt x="20770" y="60365"/>
                    <a:pt x="20827" y="60349"/>
                  </a:cubicBezTo>
                  <a:cubicBezTo>
                    <a:pt x="20958" y="60313"/>
                    <a:pt x="21005" y="60170"/>
                    <a:pt x="20946" y="60051"/>
                  </a:cubicBezTo>
                  <a:cubicBezTo>
                    <a:pt x="20827" y="59801"/>
                    <a:pt x="20541" y="59742"/>
                    <a:pt x="20303" y="59623"/>
                  </a:cubicBezTo>
                  <a:cubicBezTo>
                    <a:pt x="20172" y="59563"/>
                    <a:pt x="20053" y="59504"/>
                    <a:pt x="19922" y="59456"/>
                  </a:cubicBezTo>
                  <a:lnTo>
                    <a:pt x="19958" y="59361"/>
                  </a:lnTo>
                  <a:close/>
                  <a:moveTo>
                    <a:pt x="44425" y="43216"/>
                  </a:moveTo>
                  <a:lnTo>
                    <a:pt x="44425" y="43252"/>
                  </a:lnTo>
                  <a:cubicBezTo>
                    <a:pt x="44592" y="43621"/>
                    <a:pt x="44735" y="44014"/>
                    <a:pt x="44842" y="44407"/>
                  </a:cubicBezTo>
                  <a:cubicBezTo>
                    <a:pt x="44901" y="44633"/>
                    <a:pt x="44949" y="44859"/>
                    <a:pt x="44997" y="45085"/>
                  </a:cubicBezTo>
                  <a:cubicBezTo>
                    <a:pt x="42341" y="46014"/>
                    <a:pt x="39710" y="47014"/>
                    <a:pt x="37091" y="48014"/>
                  </a:cubicBezTo>
                  <a:cubicBezTo>
                    <a:pt x="37055" y="47907"/>
                    <a:pt x="37031" y="47824"/>
                    <a:pt x="36996" y="47716"/>
                  </a:cubicBezTo>
                  <a:cubicBezTo>
                    <a:pt x="36982" y="47665"/>
                    <a:pt x="36938" y="47643"/>
                    <a:pt x="36895" y="47643"/>
                  </a:cubicBezTo>
                  <a:cubicBezTo>
                    <a:pt x="36826" y="47643"/>
                    <a:pt x="36757" y="47696"/>
                    <a:pt x="36793" y="47776"/>
                  </a:cubicBezTo>
                  <a:cubicBezTo>
                    <a:pt x="36841" y="47883"/>
                    <a:pt x="36865" y="47978"/>
                    <a:pt x="36912" y="48086"/>
                  </a:cubicBezTo>
                  <a:cubicBezTo>
                    <a:pt x="36781" y="48133"/>
                    <a:pt x="36662" y="48181"/>
                    <a:pt x="36543" y="48240"/>
                  </a:cubicBezTo>
                  <a:cubicBezTo>
                    <a:pt x="36484" y="48014"/>
                    <a:pt x="36376" y="47800"/>
                    <a:pt x="36305" y="47597"/>
                  </a:cubicBezTo>
                  <a:cubicBezTo>
                    <a:pt x="36290" y="47567"/>
                    <a:pt x="36258" y="47554"/>
                    <a:pt x="36228" y="47554"/>
                  </a:cubicBezTo>
                  <a:cubicBezTo>
                    <a:pt x="36187" y="47554"/>
                    <a:pt x="36148" y="47580"/>
                    <a:pt x="36162" y="47621"/>
                  </a:cubicBezTo>
                  <a:cubicBezTo>
                    <a:pt x="36257" y="47836"/>
                    <a:pt x="36329" y="48062"/>
                    <a:pt x="36436" y="48264"/>
                  </a:cubicBezTo>
                  <a:cubicBezTo>
                    <a:pt x="36329" y="48312"/>
                    <a:pt x="36210" y="48359"/>
                    <a:pt x="36103" y="48383"/>
                  </a:cubicBezTo>
                  <a:cubicBezTo>
                    <a:pt x="36103" y="48074"/>
                    <a:pt x="36019" y="47740"/>
                    <a:pt x="35972" y="47431"/>
                  </a:cubicBezTo>
                  <a:cubicBezTo>
                    <a:pt x="35961" y="47353"/>
                    <a:pt x="35895" y="47318"/>
                    <a:pt x="35826" y="47318"/>
                  </a:cubicBezTo>
                  <a:cubicBezTo>
                    <a:pt x="35736" y="47318"/>
                    <a:pt x="35642" y="47377"/>
                    <a:pt x="35662" y="47478"/>
                  </a:cubicBezTo>
                  <a:cubicBezTo>
                    <a:pt x="35710" y="47800"/>
                    <a:pt x="35710" y="48181"/>
                    <a:pt x="35793" y="48502"/>
                  </a:cubicBezTo>
                  <a:cubicBezTo>
                    <a:pt x="33340" y="49455"/>
                    <a:pt x="30888" y="50407"/>
                    <a:pt x="28447" y="51348"/>
                  </a:cubicBezTo>
                  <a:cubicBezTo>
                    <a:pt x="28252" y="51413"/>
                    <a:pt x="28313" y="51703"/>
                    <a:pt x="28477" y="51703"/>
                  </a:cubicBezTo>
                  <a:cubicBezTo>
                    <a:pt x="28494" y="51703"/>
                    <a:pt x="28511" y="51700"/>
                    <a:pt x="28530" y="51693"/>
                  </a:cubicBezTo>
                  <a:cubicBezTo>
                    <a:pt x="35984" y="49276"/>
                    <a:pt x="43592" y="46907"/>
                    <a:pt x="50950" y="44085"/>
                  </a:cubicBezTo>
                  <a:cubicBezTo>
                    <a:pt x="51605" y="44395"/>
                    <a:pt x="52236" y="44728"/>
                    <a:pt x="52890" y="45026"/>
                  </a:cubicBezTo>
                  <a:cubicBezTo>
                    <a:pt x="51271" y="45335"/>
                    <a:pt x="49676" y="45704"/>
                    <a:pt x="48152" y="46050"/>
                  </a:cubicBezTo>
                  <a:cubicBezTo>
                    <a:pt x="47952" y="46083"/>
                    <a:pt x="48021" y="46364"/>
                    <a:pt x="48195" y="46364"/>
                  </a:cubicBezTo>
                  <a:cubicBezTo>
                    <a:pt x="48208" y="46364"/>
                    <a:pt x="48221" y="46362"/>
                    <a:pt x="48235" y="46359"/>
                  </a:cubicBezTo>
                  <a:cubicBezTo>
                    <a:pt x="51855" y="45645"/>
                    <a:pt x="55545" y="45597"/>
                    <a:pt x="59141" y="44966"/>
                  </a:cubicBezTo>
                  <a:cubicBezTo>
                    <a:pt x="59308" y="44930"/>
                    <a:pt x="59367" y="44788"/>
                    <a:pt x="59344" y="44668"/>
                  </a:cubicBezTo>
                  <a:cubicBezTo>
                    <a:pt x="59367" y="44645"/>
                    <a:pt x="59403" y="44633"/>
                    <a:pt x="59415" y="44621"/>
                  </a:cubicBezTo>
                  <a:cubicBezTo>
                    <a:pt x="59439" y="44692"/>
                    <a:pt x="59522" y="44752"/>
                    <a:pt x="59617" y="44752"/>
                  </a:cubicBezTo>
                  <a:cubicBezTo>
                    <a:pt x="59665" y="44752"/>
                    <a:pt x="59713" y="44740"/>
                    <a:pt x="59736" y="44704"/>
                  </a:cubicBezTo>
                  <a:lnTo>
                    <a:pt x="59796" y="44704"/>
                  </a:lnTo>
                  <a:cubicBezTo>
                    <a:pt x="59844" y="44692"/>
                    <a:pt x="59891" y="44692"/>
                    <a:pt x="59915" y="44680"/>
                  </a:cubicBezTo>
                  <a:cubicBezTo>
                    <a:pt x="60082" y="44633"/>
                    <a:pt x="60082" y="44395"/>
                    <a:pt x="59915" y="44371"/>
                  </a:cubicBezTo>
                  <a:cubicBezTo>
                    <a:pt x="59879" y="44347"/>
                    <a:pt x="59832" y="44347"/>
                    <a:pt x="59796" y="44335"/>
                  </a:cubicBezTo>
                  <a:lnTo>
                    <a:pt x="59736" y="44335"/>
                  </a:lnTo>
                  <a:cubicBezTo>
                    <a:pt x="59713" y="44323"/>
                    <a:pt x="59665" y="44287"/>
                    <a:pt x="59617" y="44287"/>
                  </a:cubicBezTo>
                  <a:lnTo>
                    <a:pt x="59606" y="44287"/>
                  </a:lnTo>
                  <a:cubicBezTo>
                    <a:pt x="59617" y="44192"/>
                    <a:pt x="59606" y="44073"/>
                    <a:pt x="59546" y="43978"/>
                  </a:cubicBezTo>
                  <a:lnTo>
                    <a:pt x="59546" y="43978"/>
                  </a:lnTo>
                  <a:cubicBezTo>
                    <a:pt x="59719" y="44002"/>
                    <a:pt x="59876" y="44014"/>
                    <a:pt x="60024" y="44014"/>
                  </a:cubicBezTo>
                  <a:cubicBezTo>
                    <a:pt x="60171" y="44014"/>
                    <a:pt x="60308" y="44002"/>
                    <a:pt x="60439" y="43978"/>
                  </a:cubicBezTo>
                  <a:lnTo>
                    <a:pt x="60439" y="43978"/>
                  </a:lnTo>
                  <a:cubicBezTo>
                    <a:pt x="63499" y="47562"/>
                    <a:pt x="61689" y="52193"/>
                    <a:pt x="60403" y="56170"/>
                  </a:cubicBezTo>
                  <a:cubicBezTo>
                    <a:pt x="60308" y="56122"/>
                    <a:pt x="60201" y="56098"/>
                    <a:pt x="60070" y="56098"/>
                  </a:cubicBezTo>
                  <a:cubicBezTo>
                    <a:pt x="59725" y="56098"/>
                    <a:pt x="59510" y="56301"/>
                    <a:pt x="59427" y="56551"/>
                  </a:cubicBezTo>
                  <a:cubicBezTo>
                    <a:pt x="58355" y="56825"/>
                    <a:pt x="57272" y="57063"/>
                    <a:pt x="56200" y="57301"/>
                  </a:cubicBezTo>
                  <a:lnTo>
                    <a:pt x="56200" y="57194"/>
                  </a:lnTo>
                  <a:cubicBezTo>
                    <a:pt x="56200" y="57093"/>
                    <a:pt x="56117" y="57042"/>
                    <a:pt x="56034" y="57042"/>
                  </a:cubicBezTo>
                  <a:cubicBezTo>
                    <a:pt x="55950" y="57042"/>
                    <a:pt x="55867" y="57093"/>
                    <a:pt x="55867" y="57194"/>
                  </a:cubicBezTo>
                  <a:lnTo>
                    <a:pt x="55867" y="57325"/>
                  </a:lnTo>
                  <a:cubicBezTo>
                    <a:pt x="55867" y="57349"/>
                    <a:pt x="55867" y="57360"/>
                    <a:pt x="55891" y="57372"/>
                  </a:cubicBezTo>
                  <a:cubicBezTo>
                    <a:pt x="55593" y="57432"/>
                    <a:pt x="55295" y="57503"/>
                    <a:pt x="54998" y="57563"/>
                  </a:cubicBezTo>
                  <a:cubicBezTo>
                    <a:pt x="54998" y="57360"/>
                    <a:pt x="54974" y="57134"/>
                    <a:pt x="54974" y="56920"/>
                  </a:cubicBezTo>
                  <a:cubicBezTo>
                    <a:pt x="54974" y="56825"/>
                    <a:pt x="54900" y="56777"/>
                    <a:pt x="54825" y="56777"/>
                  </a:cubicBezTo>
                  <a:cubicBezTo>
                    <a:pt x="54751" y="56777"/>
                    <a:pt x="54676" y="56825"/>
                    <a:pt x="54676" y="56920"/>
                  </a:cubicBezTo>
                  <a:cubicBezTo>
                    <a:pt x="54676" y="57146"/>
                    <a:pt x="54664" y="57384"/>
                    <a:pt x="54664" y="57622"/>
                  </a:cubicBezTo>
                  <a:cubicBezTo>
                    <a:pt x="54569" y="57658"/>
                    <a:pt x="54450" y="57670"/>
                    <a:pt x="54343" y="57682"/>
                  </a:cubicBezTo>
                  <a:cubicBezTo>
                    <a:pt x="54426" y="57087"/>
                    <a:pt x="54248" y="56360"/>
                    <a:pt x="54129" y="55789"/>
                  </a:cubicBezTo>
                  <a:cubicBezTo>
                    <a:pt x="54110" y="55715"/>
                    <a:pt x="54060" y="55684"/>
                    <a:pt x="54006" y="55684"/>
                  </a:cubicBezTo>
                  <a:cubicBezTo>
                    <a:pt x="53921" y="55684"/>
                    <a:pt x="53828" y="55763"/>
                    <a:pt x="53843" y="55872"/>
                  </a:cubicBezTo>
                  <a:cubicBezTo>
                    <a:pt x="53902" y="56241"/>
                    <a:pt x="53950" y="56610"/>
                    <a:pt x="53962" y="56979"/>
                  </a:cubicBezTo>
                  <a:cubicBezTo>
                    <a:pt x="53986" y="57241"/>
                    <a:pt x="53950" y="57491"/>
                    <a:pt x="53986" y="57741"/>
                  </a:cubicBezTo>
                  <a:cubicBezTo>
                    <a:pt x="53664" y="57801"/>
                    <a:pt x="53343" y="57861"/>
                    <a:pt x="53033" y="57920"/>
                  </a:cubicBezTo>
                  <a:cubicBezTo>
                    <a:pt x="53093" y="57313"/>
                    <a:pt x="53045" y="56670"/>
                    <a:pt x="52986" y="56098"/>
                  </a:cubicBezTo>
                  <a:cubicBezTo>
                    <a:pt x="52980" y="56051"/>
                    <a:pt x="52947" y="56027"/>
                    <a:pt x="52916" y="56027"/>
                  </a:cubicBezTo>
                  <a:cubicBezTo>
                    <a:pt x="52884" y="56027"/>
                    <a:pt x="52855" y="56051"/>
                    <a:pt x="52855" y="56098"/>
                  </a:cubicBezTo>
                  <a:cubicBezTo>
                    <a:pt x="52878" y="56729"/>
                    <a:pt x="52807" y="57360"/>
                    <a:pt x="52748" y="57980"/>
                  </a:cubicBezTo>
                  <a:cubicBezTo>
                    <a:pt x="52557" y="58015"/>
                    <a:pt x="52355" y="58063"/>
                    <a:pt x="52152" y="58099"/>
                  </a:cubicBezTo>
                  <a:cubicBezTo>
                    <a:pt x="52557" y="54789"/>
                    <a:pt x="52200" y="51360"/>
                    <a:pt x="51462" y="48121"/>
                  </a:cubicBezTo>
                  <a:cubicBezTo>
                    <a:pt x="51447" y="48045"/>
                    <a:pt x="51395" y="48013"/>
                    <a:pt x="51340" y="48013"/>
                  </a:cubicBezTo>
                  <a:cubicBezTo>
                    <a:pt x="51256" y="48013"/>
                    <a:pt x="51166" y="48086"/>
                    <a:pt x="51188" y="48193"/>
                  </a:cubicBezTo>
                  <a:cubicBezTo>
                    <a:pt x="51843" y="51574"/>
                    <a:pt x="51878" y="54801"/>
                    <a:pt x="51735" y="58182"/>
                  </a:cubicBezTo>
                  <a:cubicBezTo>
                    <a:pt x="47866" y="58873"/>
                    <a:pt x="43985" y="59396"/>
                    <a:pt x="40020" y="59777"/>
                  </a:cubicBezTo>
                  <a:lnTo>
                    <a:pt x="40020" y="59468"/>
                  </a:lnTo>
                  <a:cubicBezTo>
                    <a:pt x="40020" y="59379"/>
                    <a:pt x="39948" y="59334"/>
                    <a:pt x="39877" y="59334"/>
                  </a:cubicBezTo>
                  <a:cubicBezTo>
                    <a:pt x="39805" y="59334"/>
                    <a:pt x="39734" y="59379"/>
                    <a:pt x="39734" y="59468"/>
                  </a:cubicBezTo>
                  <a:lnTo>
                    <a:pt x="39734" y="59813"/>
                  </a:lnTo>
                  <a:cubicBezTo>
                    <a:pt x="39555" y="59825"/>
                    <a:pt x="39401" y="59837"/>
                    <a:pt x="39222" y="59861"/>
                  </a:cubicBezTo>
                  <a:cubicBezTo>
                    <a:pt x="39115" y="59873"/>
                    <a:pt x="39020" y="59873"/>
                    <a:pt x="38924" y="59885"/>
                  </a:cubicBezTo>
                  <a:cubicBezTo>
                    <a:pt x="38889" y="59742"/>
                    <a:pt x="38865" y="59575"/>
                    <a:pt x="38829" y="59420"/>
                  </a:cubicBezTo>
                  <a:cubicBezTo>
                    <a:pt x="38819" y="59343"/>
                    <a:pt x="38752" y="59308"/>
                    <a:pt x="38683" y="59308"/>
                  </a:cubicBezTo>
                  <a:cubicBezTo>
                    <a:pt x="38593" y="59308"/>
                    <a:pt x="38499" y="59367"/>
                    <a:pt x="38520" y="59468"/>
                  </a:cubicBezTo>
                  <a:lnTo>
                    <a:pt x="38567" y="59920"/>
                  </a:lnTo>
                  <a:cubicBezTo>
                    <a:pt x="38293" y="59944"/>
                    <a:pt x="38031" y="59956"/>
                    <a:pt x="37758" y="59980"/>
                  </a:cubicBezTo>
                  <a:cubicBezTo>
                    <a:pt x="37746" y="59885"/>
                    <a:pt x="37710" y="59777"/>
                    <a:pt x="37698" y="59694"/>
                  </a:cubicBezTo>
                  <a:cubicBezTo>
                    <a:pt x="37689" y="59628"/>
                    <a:pt x="37645" y="59599"/>
                    <a:pt x="37598" y="59599"/>
                  </a:cubicBezTo>
                  <a:cubicBezTo>
                    <a:pt x="37526" y="59599"/>
                    <a:pt x="37446" y="59665"/>
                    <a:pt x="37460" y="59766"/>
                  </a:cubicBezTo>
                  <a:cubicBezTo>
                    <a:pt x="37472" y="59837"/>
                    <a:pt x="37472" y="59920"/>
                    <a:pt x="37496" y="60004"/>
                  </a:cubicBezTo>
                  <a:cubicBezTo>
                    <a:pt x="37341" y="60016"/>
                    <a:pt x="37198" y="60039"/>
                    <a:pt x="37043" y="60039"/>
                  </a:cubicBezTo>
                  <a:cubicBezTo>
                    <a:pt x="37019" y="59825"/>
                    <a:pt x="36972" y="59623"/>
                    <a:pt x="36924" y="59420"/>
                  </a:cubicBezTo>
                  <a:cubicBezTo>
                    <a:pt x="36914" y="59353"/>
                    <a:pt x="36856" y="59322"/>
                    <a:pt x="36795" y="59322"/>
                  </a:cubicBezTo>
                  <a:cubicBezTo>
                    <a:pt x="36716" y="59322"/>
                    <a:pt x="36632" y="59374"/>
                    <a:pt x="36638" y="59468"/>
                  </a:cubicBezTo>
                  <a:cubicBezTo>
                    <a:pt x="36674" y="59658"/>
                    <a:pt x="36674" y="59873"/>
                    <a:pt x="36698" y="60075"/>
                  </a:cubicBezTo>
                  <a:cubicBezTo>
                    <a:pt x="36555" y="60099"/>
                    <a:pt x="36424" y="60099"/>
                    <a:pt x="36269" y="60111"/>
                  </a:cubicBezTo>
                  <a:lnTo>
                    <a:pt x="36269" y="58670"/>
                  </a:lnTo>
                  <a:cubicBezTo>
                    <a:pt x="36269" y="58646"/>
                    <a:pt x="36251" y="58634"/>
                    <a:pt x="36234" y="58634"/>
                  </a:cubicBezTo>
                  <a:cubicBezTo>
                    <a:pt x="36216" y="58634"/>
                    <a:pt x="36198" y="58646"/>
                    <a:pt x="36198" y="58670"/>
                  </a:cubicBezTo>
                  <a:lnTo>
                    <a:pt x="36198" y="60111"/>
                  </a:lnTo>
                  <a:cubicBezTo>
                    <a:pt x="36031" y="60123"/>
                    <a:pt x="35864" y="60135"/>
                    <a:pt x="35710" y="60135"/>
                  </a:cubicBezTo>
                  <a:cubicBezTo>
                    <a:pt x="35626" y="57980"/>
                    <a:pt x="35555" y="55836"/>
                    <a:pt x="35591" y="53681"/>
                  </a:cubicBezTo>
                  <a:cubicBezTo>
                    <a:pt x="35591" y="53586"/>
                    <a:pt x="35516" y="53539"/>
                    <a:pt x="35442" y="53539"/>
                  </a:cubicBezTo>
                  <a:cubicBezTo>
                    <a:pt x="35367" y="53539"/>
                    <a:pt x="35293" y="53586"/>
                    <a:pt x="35293" y="53681"/>
                  </a:cubicBezTo>
                  <a:cubicBezTo>
                    <a:pt x="35210" y="55836"/>
                    <a:pt x="35174" y="58015"/>
                    <a:pt x="35245" y="60170"/>
                  </a:cubicBezTo>
                  <a:cubicBezTo>
                    <a:pt x="31626" y="60420"/>
                    <a:pt x="27971" y="60647"/>
                    <a:pt x="24363" y="61075"/>
                  </a:cubicBezTo>
                  <a:cubicBezTo>
                    <a:pt x="24375" y="61051"/>
                    <a:pt x="24399" y="61016"/>
                    <a:pt x="24411" y="61004"/>
                  </a:cubicBezTo>
                  <a:cubicBezTo>
                    <a:pt x="24470" y="60968"/>
                    <a:pt x="24530" y="60944"/>
                    <a:pt x="24577" y="60873"/>
                  </a:cubicBezTo>
                  <a:cubicBezTo>
                    <a:pt x="24792" y="60420"/>
                    <a:pt x="24946" y="59980"/>
                    <a:pt x="25006" y="59551"/>
                  </a:cubicBezTo>
                  <a:cubicBezTo>
                    <a:pt x="25423" y="57968"/>
                    <a:pt x="25530" y="56337"/>
                    <a:pt x="25268" y="54694"/>
                  </a:cubicBezTo>
                  <a:cubicBezTo>
                    <a:pt x="25196" y="54193"/>
                    <a:pt x="25089" y="53420"/>
                    <a:pt x="24827" y="52789"/>
                  </a:cubicBezTo>
                  <a:lnTo>
                    <a:pt x="24827" y="52789"/>
                  </a:lnTo>
                  <a:cubicBezTo>
                    <a:pt x="25490" y="52882"/>
                    <a:pt x="26144" y="52948"/>
                    <a:pt x="26788" y="52948"/>
                  </a:cubicBezTo>
                  <a:cubicBezTo>
                    <a:pt x="26885" y="52948"/>
                    <a:pt x="26981" y="52946"/>
                    <a:pt x="27078" y="52943"/>
                  </a:cubicBezTo>
                  <a:cubicBezTo>
                    <a:pt x="27101" y="52943"/>
                    <a:pt x="27113" y="52919"/>
                    <a:pt x="27137" y="52908"/>
                  </a:cubicBezTo>
                  <a:cubicBezTo>
                    <a:pt x="27613" y="52860"/>
                    <a:pt x="28042" y="52658"/>
                    <a:pt x="28233" y="52205"/>
                  </a:cubicBezTo>
                  <a:cubicBezTo>
                    <a:pt x="28294" y="52061"/>
                    <a:pt x="28205" y="51855"/>
                    <a:pt x="28049" y="51855"/>
                  </a:cubicBezTo>
                  <a:cubicBezTo>
                    <a:pt x="28025" y="51855"/>
                    <a:pt x="27998" y="51860"/>
                    <a:pt x="27971" y="51872"/>
                  </a:cubicBezTo>
                  <a:cubicBezTo>
                    <a:pt x="27887" y="51896"/>
                    <a:pt x="27816" y="51931"/>
                    <a:pt x="27756" y="51955"/>
                  </a:cubicBezTo>
                  <a:cubicBezTo>
                    <a:pt x="27804" y="51907"/>
                    <a:pt x="27852" y="51884"/>
                    <a:pt x="27875" y="51836"/>
                  </a:cubicBezTo>
                  <a:lnTo>
                    <a:pt x="27911" y="51836"/>
                  </a:lnTo>
                  <a:cubicBezTo>
                    <a:pt x="27916" y="51836"/>
                    <a:pt x="27921" y="51837"/>
                    <a:pt x="27926" y="51837"/>
                  </a:cubicBezTo>
                  <a:cubicBezTo>
                    <a:pt x="28071" y="51837"/>
                    <a:pt x="28148" y="51665"/>
                    <a:pt x="28102" y="51538"/>
                  </a:cubicBezTo>
                  <a:cubicBezTo>
                    <a:pt x="28364" y="51074"/>
                    <a:pt x="28459" y="50479"/>
                    <a:pt x="28340" y="49979"/>
                  </a:cubicBezTo>
                  <a:cubicBezTo>
                    <a:pt x="28233" y="49490"/>
                    <a:pt x="27947" y="49086"/>
                    <a:pt x="27578" y="48788"/>
                  </a:cubicBezTo>
                  <a:cubicBezTo>
                    <a:pt x="28268" y="48609"/>
                    <a:pt x="29006" y="48478"/>
                    <a:pt x="29435" y="47966"/>
                  </a:cubicBezTo>
                  <a:cubicBezTo>
                    <a:pt x="29459" y="47972"/>
                    <a:pt x="29483" y="47975"/>
                    <a:pt x="29507" y="47975"/>
                  </a:cubicBezTo>
                  <a:cubicBezTo>
                    <a:pt x="29530" y="47975"/>
                    <a:pt x="29554" y="47972"/>
                    <a:pt x="29578" y="47966"/>
                  </a:cubicBezTo>
                  <a:cubicBezTo>
                    <a:pt x="33948" y="46002"/>
                    <a:pt x="38543" y="44847"/>
                    <a:pt x="43163" y="43573"/>
                  </a:cubicBezTo>
                  <a:cubicBezTo>
                    <a:pt x="43580" y="43454"/>
                    <a:pt x="44008" y="43335"/>
                    <a:pt x="44425" y="43216"/>
                  </a:cubicBezTo>
                  <a:close/>
                  <a:moveTo>
                    <a:pt x="17838" y="60861"/>
                  </a:moveTo>
                  <a:cubicBezTo>
                    <a:pt x="17993" y="60932"/>
                    <a:pt x="18172" y="61004"/>
                    <a:pt x="18338" y="61075"/>
                  </a:cubicBezTo>
                  <a:cubicBezTo>
                    <a:pt x="18315" y="61111"/>
                    <a:pt x="18279" y="61159"/>
                    <a:pt x="18255" y="61182"/>
                  </a:cubicBezTo>
                  <a:lnTo>
                    <a:pt x="18065" y="61135"/>
                  </a:lnTo>
                  <a:cubicBezTo>
                    <a:pt x="17957" y="61099"/>
                    <a:pt x="17850" y="61051"/>
                    <a:pt x="17731" y="61004"/>
                  </a:cubicBezTo>
                  <a:cubicBezTo>
                    <a:pt x="17803" y="60992"/>
                    <a:pt x="17838" y="60920"/>
                    <a:pt x="17838" y="60861"/>
                  </a:cubicBezTo>
                  <a:close/>
                  <a:moveTo>
                    <a:pt x="24184" y="59277"/>
                  </a:moveTo>
                  <a:cubicBezTo>
                    <a:pt x="24232" y="59325"/>
                    <a:pt x="24292" y="59349"/>
                    <a:pt x="24351" y="59349"/>
                  </a:cubicBezTo>
                  <a:cubicBezTo>
                    <a:pt x="24244" y="59766"/>
                    <a:pt x="24125" y="60182"/>
                    <a:pt x="23982" y="60599"/>
                  </a:cubicBezTo>
                  <a:cubicBezTo>
                    <a:pt x="23934" y="60718"/>
                    <a:pt x="23982" y="60825"/>
                    <a:pt x="24053" y="60897"/>
                  </a:cubicBezTo>
                  <a:cubicBezTo>
                    <a:pt x="24030" y="60968"/>
                    <a:pt x="24006" y="61063"/>
                    <a:pt x="23982" y="61135"/>
                  </a:cubicBezTo>
                  <a:cubicBezTo>
                    <a:pt x="23792" y="61170"/>
                    <a:pt x="23613" y="61182"/>
                    <a:pt x="23411" y="61218"/>
                  </a:cubicBezTo>
                  <a:cubicBezTo>
                    <a:pt x="23744" y="60647"/>
                    <a:pt x="23994" y="59968"/>
                    <a:pt x="24184" y="59277"/>
                  </a:cubicBezTo>
                  <a:close/>
                  <a:moveTo>
                    <a:pt x="20017" y="60885"/>
                  </a:moveTo>
                  <a:cubicBezTo>
                    <a:pt x="20160" y="60956"/>
                    <a:pt x="20291" y="61028"/>
                    <a:pt x="20434" y="61063"/>
                  </a:cubicBezTo>
                  <a:lnTo>
                    <a:pt x="20458" y="61063"/>
                  </a:lnTo>
                  <a:cubicBezTo>
                    <a:pt x="20351" y="61159"/>
                    <a:pt x="20243" y="61242"/>
                    <a:pt x="20112" y="61313"/>
                  </a:cubicBezTo>
                  <a:cubicBezTo>
                    <a:pt x="20136" y="61230"/>
                    <a:pt x="20112" y="61123"/>
                    <a:pt x="19993" y="61075"/>
                  </a:cubicBezTo>
                  <a:cubicBezTo>
                    <a:pt x="19982" y="61063"/>
                    <a:pt x="19946" y="61063"/>
                    <a:pt x="19934" y="61051"/>
                  </a:cubicBezTo>
                  <a:cubicBezTo>
                    <a:pt x="19982" y="61004"/>
                    <a:pt x="20005" y="60944"/>
                    <a:pt x="20017" y="60885"/>
                  </a:cubicBezTo>
                  <a:close/>
                  <a:moveTo>
                    <a:pt x="21017" y="52300"/>
                  </a:moveTo>
                  <a:cubicBezTo>
                    <a:pt x="21053" y="52312"/>
                    <a:pt x="21077" y="52324"/>
                    <a:pt x="21125" y="52336"/>
                  </a:cubicBezTo>
                  <a:cubicBezTo>
                    <a:pt x="21529" y="52431"/>
                    <a:pt x="21910" y="52479"/>
                    <a:pt x="22315" y="52515"/>
                  </a:cubicBezTo>
                  <a:cubicBezTo>
                    <a:pt x="22315" y="52538"/>
                    <a:pt x="22327" y="52562"/>
                    <a:pt x="22327" y="52598"/>
                  </a:cubicBezTo>
                  <a:cubicBezTo>
                    <a:pt x="22684" y="53229"/>
                    <a:pt x="22970" y="53920"/>
                    <a:pt x="23196" y="54622"/>
                  </a:cubicBezTo>
                  <a:cubicBezTo>
                    <a:pt x="23351" y="55182"/>
                    <a:pt x="23387" y="55789"/>
                    <a:pt x="23625" y="56325"/>
                  </a:cubicBezTo>
                  <a:cubicBezTo>
                    <a:pt x="23637" y="56372"/>
                    <a:pt x="23684" y="56384"/>
                    <a:pt x="23732" y="56408"/>
                  </a:cubicBezTo>
                  <a:cubicBezTo>
                    <a:pt x="23744" y="56646"/>
                    <a:pt x="23756" y="56884"/>
                    <a:pt x="23744" y="57134"/>
                  </a:cubicBezTo>
                  <a:cubicBezTo>
                    <a:pt x="23637" y="57849"/>
                    <a:pt x="23434" y="58551"/>
                    <a:pt x="23172" y="59265"/>
                  </a:cubicBezTo>
                  <a:cubicBezTo>
                    <a:pt x="22875" y="59718"/>
                    <a:pt x="22494" y="60123"/>
                    <a:pt x="22041" y="60551"/>
                  </a:cubicBezTo>
                  <a:cubicBezTo>
                    <a:pt x="22017" y="60587"/>
                    <a:pt x="21982" y="60635"/>
                    <a:pt x="21982" y="60694"/>
                  </a:cubicBezTo>
                  <a:cubicBezTo>
                    <a:pt x="21744" y="60825"/>
                    <a:pt x="21506" y="60944"/>
                    <a:pt x="21327" y="61135"/>
                  </a:cubicBezTo>
                  <a:cubicBezTo>
                    <a:pt x="21255" y="61206"/>
                    <a:pt x="21244" y="61325"/>
                    <a:pt x="21255" y="61432"/>
                  </a:cubicBezTo>
                  <a:cubicBezTo>
                    <a:pt x="21196" y="61480"/>
                    <a:pt x="21136" y="61528"/>
                    <a:pt x="21077" y="61587"/>
                  </a:cubicBezTo>
                  <a:cubicBezTo>
                    <a:pt x="20958" y="61599"/>
                    <a:pt x="20839" y="61623"/>
                    <a:pt x="20720" y="61647"/>
                  </a:cubicBezTo>
                  <a:cubicBezTo>
                    <a:pt x="20827" y="61587"/>
                    <a:pt x="20886" y="61551"/>
                    <a:pt x="20946" y="61492"/>
                  </a:cubicBezTo>
                  <a:cubicBezTo>
                    <a:pt x="21005" y="61456"/>
                    <a:pt x="21005" y="61373"/>
                    <a:pt x="20970" y="61313"/>
                  </a:cubicBezTo>
                  <a:cubicBezTo>
                    <a:pt x="23339" y="59813"/>
                    <a:pt x="22089" y="54324"/>
                    <a:pt x="20874" y="52455"/>
                  </a:cubicBezTo>
                  <a:cubicBezTo>
                    <a:pt x="20946" y="52431"/>
                    <a:pt x="20994" y="52372"/>
                    <a:pt x="21017" y="52300"/>
                  </a:cubicBezTo>
                  <a:close/>
                  <a:moveTo>
                    <a:pt x="27875" y="0"/>
                  </a:moveTo>
                  <a:cubicBezTo>
                    <a:pt x="27799" y="0"/>
                    <a:pt x="27725" y="34"/>
                    <a:pt x="27685" y="115"/>
                  </a:cubicBezTo>
                  <a:cubicBezTo>
                    <a:pt x="25970" y="3509"/>
                    <a:pt x="24565" y="7140"/>
                    <a:pt x="23399" y="10891"/>
                  </a:cubicBezTo>
                  <a:cubicBezTo>
                    <a:pt x="23137" y="9974"/>
                    <a:pt x="22815" y="9081"/>
                    <a:pt x="22518" y="8164"/>
                  </a:cubicBezTo>
                  <a:cubicBezTo>
                    <a:pt x="22494" y="8094"/>
                    <a:pt x="22439" y="8065"/>
                    <a:pt x="22383" y="8065"/>
                  </a:cubicBezTo>
                  <a:cubicBezTo>
                    <a:pt x="22295" y="8065"/>
                    <a:pt x="22207" y="8138"/>
                    <a:pt x="22244" y="8247"/>
                  </a:cubicBezTo>
                  <a:cubicBezTo>
                    <a:pt x="22577" y="9224"/>
                    <a:pt x="22922" y="10224"/>
                    <a:pt x="23315" y="11188"/>
                  </a:cubicBezTo>
                  <a:cubicBezTo>
                    <a:pt x="23101" y="11891"/>
                    <a:pt x="22899" y="12593"/>
                    <a:pt x="22696" y="13284"/>
                  </a:cubicBezTo>
                  <a:cubicBezTo>
                    <a:pt x="22482" y="12295"/>
                    <a:pt x="22137" y="11295"/>
                    <a:pt x="21863" y="10331"/>
                  </a:cubicBezTo>
                  <a:cubicBezTo>
                    <a:pt x="21848" y="10268"/>
                    <a:pt x="21800" y="10240"/>
                    <a:pt x="21751" y="10240"/>
                  </a:cubicBezTo>
                  <a:cubicBezTo>
                    <a:pt x="21678" y="10240"/>
                    <a:pt x="21603" y="10299"/>
                    <a:pt x="21625" y="10390"/>
                  </a:cubicBezTo>
                  <a:cubicBezTo>
                    <a:pt x="21946" y="11486"/>
                    <a:pt x="22184" y="12641"/>
                    <a:pt x="22577" y="13712"/>
                  </a:cubicBezTo>
                  <a:cubicBezTo>
                    <a:pt x="22518" y="13950"/>
                    <a:pt x="22446" y="14177"/>
                    <a:pt x="22387" y="14427"/>
                  </a:cubicBezTo>
                  <a:cubicBezTo>
                    <a:pt x="22148" y="13534"/>
                    <a:pt x="21791" y="12665"/>
                    <a:pt x="21601" y="11760"/>
                  </a:cubicBezTo>
                  <a:cubicBezTo>
                    <a:pt x="21586" y="11697"/>
                    <a:pt x="21538" y="11669"/>
                    <a:pt x="21489" y="11669"/>
                  </a:cubicBezTo>
                  <a:cubicBezTo>
                    <a:pt x="21417" y="11669"/>
                    <a:pt x="21341" y="11727"/>
                    <a:pt x="21363" y="11819"/>
                  </a:cubicBezTo>
                  <a:cubicBezTo>
                    <a:pt x="21565" y="12819"/>
                    <a:pt x="21791" y="13950"/>
                    <a:pt x="22279" y="14855"/>
                  </a:cubicBezTo>
                  <a:cubicBezTo>
                    <a:pt x="22220" y="15058"/>
                    <a:pt x="22184" y="15272"/>
                    <a:pt x="22137" y="15474"/>
                  </a:cubicBezTo>
                  <a:cubicBezTo>
                    <a:pt x="21922" y="14522"/>
                    <a:pt x="21613" y="13569"/>
                    <a:pt x="21363" y="12629"/>
                  </a:cubicBezTo>
                  <a:cubicBezTo>
                    <a:pt x="21344" y="12569"/>
                    <a:pt x="21298" y="12543"/>
                    <a:pt x="21250" y="12543"/>
                  </a:cubicBezTo>
                  <a:cubicBezTo>
                    <a:pt x="21174" y="12543"/>
                    <a:pt x="21095" y="12610"/>
                    <a:pt x="21125" y="12712"/>
                  </a:cubicBezTo>
                  <a:cubicBezTo>
                    <a:pt x="21255" y="13343"/>
                    <a:pt x="21363" y="14022"/>
                    <a:pt x="21494" y="14677"/>
                  </a:cubicBezTo>
                  <a:cubicBezTo>
                    <a:pt x="21196" y="13879"/>
                    <a:pt x="20886" y="13105"/>
                    <a:pt x="20577" y="12367"/>
                  </a:cubicBezTo>
                  <a:cubicBezTo>
                    <a:pt x="20547" y="12286"/>
                    <a:pt x="20482" y="12257"/>
                    <a:pt x="20413" y="12257"/>
                  </a:cubicBezTo>
                  <a:cubicBezTo>
                    <a:pt x="20400" y="12257"/>
                    <a:pt x="20387" y="12258"/>
                    <a:pt x="20374" y="12260"/>
                  </a:cubicBezTo>
                  <a:cubicBezTo>
                    <a:pt x="21982" y="7950"/>
                    <a:pt x="24387" y="3902"/>
                    <a:pt x="27423" y="389"/>
                  </a:cubicBezTo>
                  <a:cubicBezTo>
                    <a:pt x="27478" y="315"/>
                    <a:pt x="27419" y="220"/>
                    <a:pt x="27345" y="220"/>
                  </a:cubicBezTo>
                  <a:cubicBezTo>
                    <a:pt x="27324" y="220"/>
                    <a:pt x="27301" y="228"/>
                    <a:pt x="27280" y="246"/>
                  </a:cubicBezTo>
                  <a:cubicBezTo>
                    <a:pt x="23101" y="4675"/>
                    <a:pt x="20184" y="9998"/>
                    <a:pt x="18636" y="15891"/>
                  </a:cubicBezTo>
                  <a:cubicBezTo>
                    <a:pt x="17898" y="18737"/>
                    <a:pt x="17493" y="21654"/>
                    <a:pt x="17434" y="24583"/>
                  </a:cubicBezTo>
                  <a:cubicBezTo>
                    <a:pt x="17398" y="26202"/>
                    <a:pt x="17445" y="27857"/>
                    <a:pt x="17672" y="29464"/>
                  </a:cubicBezTo>
                  <a:cubicBezTo>
                    <a:pt x="17748" y="30054"/>
                    <a:pt x="18575" y="33226"/>
                    <a:pt x="17712" y="33226"/>
                  </a:cubicBezTo>
                  <a:cubicBezTo>
                    <a:pt x="17634" y="33226"/>
                    <a:pt x="17541" y="33200"/>
                    <a:pt x="17434" y="33143"/>
                  </a:cubicBezTo>
                  <a:cubicBezTo>
                    <a:pt x="17397" y="33124"/>
                    <a:pt x="17356" y="33115"/>
                    <a:pt x="17315" y="33115"/>
                  </a:cubicBezTo>
                  <a:cubicBezTo>
                    <a:pt x="17157" y="33115"/>
                    <a:pt x="16998" y="33249"/>
                    <a:pt x="17064" y="33429"/>
                  </a:cubicBezTo>
                  <a:cubicBezTo>
                    <a:pt x="17362" y="34215"/>
                    <a:pt x="17326" y="34239"/>
                    <a:pt x="17517" y="34524"/>
                  </a:cubicBezTo>
                  <a:cubicBezTo>
                    <a:pt x="17612" y="34953"/>
                    <a:pt x="17719" y="35405"/>
                    <a:pt x="17815" y="35846"/>
                  </a:cubicBezTo>
                  <a:cubicBezTo>
                    <a:pt x="17815" y="35894"/>
                    <a:pt x="17815" y="35941"/>
                    <a:pt x="17850" y="35965"/>
                  </a:cubicBezTo>
                  <a:cubicBezTo>
                    <a:pt x="18100" y="36953"/>
                    <a:pt x="18434" y="37906"/>
                    <a:pt x="18886" y="38787"/>
                  </a:cubicBezTo>
                  <a:cubicBezTo>
                    <a:pt x="14409" y="39382"/>
                    <a:pt x="9956" y="40120"/>
                    <a:pt x="5634" y="41144"/>
                  </a:cubicBezTo>
                  <a:lnTo>
                    <a:pt x="5515" y="41144"/>
                  </a:lnTo>
                  <a:cubicBezTo>
                    <a:pt x="5450" y="41079"/>
                    <a:pt x="5362" y="41048"/>
                    <a:pt x="5276" y="41048"/>
                  </a:cubicBezTo>
                  <a:cubicBezTo>
                    <a:pt x="5098" y="41048"/>
                    <a:pt x="4931" y="41181"/>
                    <a:pt x="5003" y="41406"/>
                  </a:cubicBezTo>
                  <a:cubicBezTo>
                    <a:pt x="5158" y="41847"/>
                    <a:pt x="5301" y="42275"/>
                    <a:pt x="5456" y="42728"/>
                  </a:cubicBezTo>
                  <a:cubicBezTo>
                    <a:pt x="5468" y="42787"/>
                    <a:pt x="5480" y="42835"/>
                    <a:pt x="5492" y="42894"/>
                  </a:cubicBezTo>
                  <a:cubicBezTo>
                    <a:pt x="5492" y="43025"/>
                    <a:pt x="5515" y="43144"/>
                    <a:pt x="5575" y="43275"/>
                  </a:cubicBezTo>
                  <a:cubicBezTo>
                    <a:pt x="5587" y="43311"/>
                    <a:pt x="5634" y="43335"/>
                    <a:pt x="5670" y="43335"/>
                  </a:cubicBezTo>
                  <a:cubicBezTo>
                    <a:pt x="5754" y="43466"/>
                    <a:pt x="5837" y="43609"/>
                    <a:pt x="5992" y="43680"/>
                  </a:cubicBezTo>
                  <a:cubicBezTo>
                    <a:pt x="6004" y="43692"/>
                    <a:pt x="6027" y="43692"/>
                    <a:pt x="6051" y="43692"/>
                  </a:cubicBezTo>
                  <a:cubicBezTo>
                    <a:pt x="4658" y="43704"/>
                    <a:pt x="3170" y="44287"/>
                    <a:pt x="1884" y="44895"/>
                  </a:cubicBezTo>
                  <a:cubicBezTo>
                    <a:pt x="1563" y="44811"/>
                    <a:pt x="1265" y="44716"/>
                    <a:pt x="955" y="44633"/>
                  </a:cubicBezTo>
                  <a:cubicBezTo>
                    <a:pt x="934" y="44626"/>
                    <a:pt x="913" y="44623"/>
                    <a:pt x="894" y="44623"/>
                  </a:cubicBezTo>
                  <a:cubicBezTo>
                    <a:pt x="716" y="44623"/>
                    <a:pt x="667" y="44903"/>
                    <a:pt x="872" y="44978"/>
                  </a:cubicBezTo>
                  <a:cubicBezTo>
                    <a:pt x="932" y="44990"/>
                    <a:pt x="991" y="45014"/>
                    <a:pt x="1051" y="45038"/>
                  </a:cubicBezTo>
                  <a:cubicBezTo>
                    <a:pt x="848" y="45169"/>
                    <a:pt x="848" y="45550"/>
                    <a:pt x="991" y="45764"/>
                  </a:cubicBezTo>
                  <a:cubicBezTo>
                    <a:pt x="1171" y="46081"/>
                    <a:pt x="1510" y="46173"/>
                    <a:pt x="1842" y="46173"/>
                  </a:cubicBezTo>
                  <a:cubicBezTo>
                    <a:pt x="1884" y="46173"/>
                    <a:pt x="1926" y="46171"/>
                    <a:pt x="1967" y="46169"/>
                  </a:cubicBezTo>
                  <a:cubicBezTo>
                    <a:pt x="1967" y="46301"/>
                    <a:pt x="2026" y="46440"/>
                    <a:pt x="2154" y="46440"/>
                  </a:cubicBezTo>
                  <a:cubicBezTo>
                    <a:pt x="2198" y="46440"/>
                    <a:pt x="2251" y="46423"/>
                    <a:pt x="2313" y="46383"/>
                  </a:cubicBezTo>
                  <a:cubicBezTo>
                    <a:pt x="2336" y="46371"/>
                    <a:pt x="2372" y="46347"/>
                    <a:pt x="2420" y="46323"/>
                  </a:cubicBezTo>
                  <a:lnTo>
                    <a:pt x="2444" y="46300"/>
                  </a:lnTo>
                  <a:cubicBezTo>
                    <a:pt x="2456" y="46312"/>
                    <a:pt x="2456" y="46323"/>
                    <a:pt x="2491" y="46359"/>
                  </a:cubicBezTo>
                  <a:cubicBezTo>
                    <a:pt x="2515" y="46442"/>
                    <a:pt x="2539" y="46538"/>
                    <a:pt x="2551" y="46621"/>
                  </a:cubicBezTo>
                  <a:cubicBezTo>
                    <a:pt x="2575" y="46788"/>
                    <a:pt x="2598" y="46943"/>
                    <a:pt x="2575" y="47097"/>
                  </a:cubicBezTo>
                  <a:cubicBezTo>
                    <a:pt x="2575" y="47324"/>
                    <a:pt x="2539" y="47550"/>
                    <a:pt x="2503" y="47776"/>
                  </a:cubicBezTo>
                  <a:cubicBezTo>
                    <a:pt x="2479" y="47776"/>
                    <a:pt x="2456" y="47776"/>
                    <a:pt x="2432" y="47752"/>
                  </a:cubicBezTo>
                  <a:cubicBezTo>
                    <a:pt x="2253" y="47728"/>
                    <a:pt x="2086" y="47669"/>
                    <a:pt x="1908" y="47633"/>
                  </a:cubicBezTo>
                  <a:cubicBezTo>
                    <a:pt x="1790" y="47619"/>
                    <a:pt x="1670" y="47607"/>
                    <a:pt x="1550" y="47607"/>
                  </a:cubicBezTo>
                  <a:cubicBezTo>
                    <a:pt x="1368" y="47607"/>
                    <a:pt x="1187" y="47635"/>
                    <a:pt x="1015" y="47728"/>
                  </a:cubicBezTo>
                  <a:cubicBezTo>
                    <a:pt x="812" y="47847"/>
                    <a:pt x="658" y="48050"/>
                    <a:pt x="610" y="48288"/>
                  </a:cubicBezTo>
                  <a:cubicBezTo>
                    <a:pt x="527" y="48276"/>
                    <a:pt x="431" y="48252"/>
                    <a:pt x="348" y="48228"/>
                  </a:cubicBezTo>
                  <a:cubicBezTo>
                    <a:pt x="326" y="48223"/>
                    <a:pt x="305" y="48220"/>
                    <a:pt x="286" y="48220"/>
                  </a:cubicBezTo>
                  <a:cubicBezTo>
                    <a:pt x="61" y="48220"/>
                    <a:pt x="0" y="48568"/>
                    <a:pt x="241" y="48633"/>
                  </a:cubicBezTo>
                  <a:cubicBezTo>
                    <a:pt x="408" y="48681"/>
                    <a:pt x="551" y="48740"/>
                    <a:pt x="717" y="48800"/>
                  </a:cubicBezTo>
                  <a:cubicBezTo>
                    <a:pt x="753" y="48848"/>
                    <a:pt x="789" y="48883"/>
                    <a:pt x="836" y="48931"/>
                  </a:cubicBezTo>
                  <a:cubicBezTo>
                    <a:pt x="884" y="48967"/>
                    <a:pt x="937" y="48984"/>
                    <a:pt x="988" y="48984"/>
                  </a:cubicBezTo>
                  <a:cubicBezTo>
                    <a:pt x="1039" y="48984"/>
                    <a:pt x="1086" y="48967"/>
                    <a:pt x="1122" y="48931"/>
                  </a:cubicBezTo>
                  <a:cubicBezTo>
                    <a:pt x="2027" y="49240"/>
                    <a:pt x="2991" y="49586"/>
                    <a:pt x="3944" y="49860"/>
                  </a:cubicBezTo>
                  <a:cubicBezTo>
                    <a:pt x="3932" y="49883"/>
                    <a:pt x="3920" y="49931"/>
                    <a:pt x="3932" y="49979"/>
                  </a:cubicBezTo>
                  <a:cubicBezTo>
                    <a:pt x="4099" y="50586"/>
                    <a:pt x="4301" y="51169"/>
                    <a:pt x="4301" y="51800"/>
                  </a:cubicBezTo>
                  <a:cubicBezTo>
                    <a:pt x="4301" y="51919"/>
                    <a:pt x="4289" y="52062"/>
                    <a:pt x="4289" y="52181"/>
                  </a:cubicBezTo>
                  <a:cubicBezTo>
                    <a:pt x="4241" y="52217"/>
                    <a:pt x="4230" y="52277"/>
                    <a:pt x="4277" y="52336"/>
                  </a:cubicBezTo>
                  <a:cubicBezTo>
                    <a:pt x="4218" y="52789"/>
                    <a:pt x="4099" y="53217"/>
                    <a:pt x="3968" y="53646"/>
                  </a:cubicBezTo>
                  <a:lnTo>
                    <a:pt x="3968" y="53681"/>
                  </a:lnTo>
                  <a:cubicBezTo>
                    <a:pt x="3622" y="53467"/>
                    <a:pt x="3265" y="53277"/>
                    <a:pt x="2920" y="53050"/>
                  </a:cubicBezTo>
                  <a:cubicBezTo>
                    <a:pt x="2898" y="53038"/>
                    <a:pt x="2877" y="53032"/>
                    <a:pt x="2856" y="53032"/>
                  </a:cubicBezTo>
                  <a:cubicBezTo>
                    <a:pt x="2741" y="53032"/>
                    <a:pt x="2658" y="53206"/>
                    <a:pt x="2789" y="53277"/>
                  </a:cubicBezTo>
                  <a:cubicBezTo>
                    <a:pt x="2801" y="53289"/>
                    <a:pt x="2837" y="53312"/>
                    <a:pt x="2848" y="53324"/>
                  </a:cubicBezTo>
                  <a:cubicBezTo>
                    <a:pt x="2753" y="53336"/>
                    <a:pt x="2694" y="53467"/>
                    <a:pt x="2801" y="53527"/>
                  </a:cubicBezTo>
                  <a:cubicBezTo>
                    <a:pt x="2813" y="53551"/>
                    <a:pt x="2837" y="53551"/>
                    <a:pt x="2848" y="53562"/>
                  </a:cubicBezTo>
                  <a:cubicBezTo>
                    <a:pt x="2777" y="53586"/>
                    <a:pt x="2717" y="53693"/>
                    <a:pt x="2801" y="53765"/>
                  </a:cubicBezTo>
                  <a:cubicBezTo>
                    <a:pt x="6015" y="56479"/>
                    <a:pt x="10016" y="58408"/>
                    <a:pt x="13862" y="60051"/>
                  </a:cubicBezTo>
                  <a:cubicBezTo>
                    <a:pt x="15314" y="60674"/>
                    <a:pt x="17492" y="62044"/>
                    <a:pt x="19293" y="62044"/>
                  </a:cubicBezTo>
                  <a:cubicBezTo>
                    <a:pt x="19353" y="62044"/>
                    <a:pt x="19411" y="62043"/>
                    <a:pt x="19470" y="62040"/>
                  </a:cubicBezTo>
                  <a:cubicBezTo>
                    <a:pt x="19481" y="62075"/>
                    <a:pt x="19517" y="62099"/>
                    <a:pt x="19565" y="62099"/>
                  </a:cubicBezTo>
                  <a:lnTo>
                    <a:pt x="20541" y="62099"/>
                  </a:lnTo>
                  <a:cubicBezTo>
                    <a:pt x="20493" y="62282"/>
                    <a:pt x="20624" y="62481"/>
                    <a:pt x="20821" y="62481"/>
                  </a:cubicBezTo>
                  <a:cubicBezTo>
                    <a:pt x="20867" y="62481"/>
                    <a:pt x="20917" y="62470"/>
                    <a:pt x="20970" y="62444"/>
                  </a:cubicBezTo>
                  <a:cubicBezTo>
                    <a:pt x="21077" y="62397"/>
                    <a:pt x="21172" y="62337"/>
                    <a:pt x="21267" y="62278"/>
                  </a:cubicBezTo>
                  <a:cubicBezTo>
                    <a:pt x="22089" y="62206"/>
                    <a:pt x="22910" y="62123"/>
                    <a:pt x="23732" y="62040"/>
                  </a:cubicBezTo>
                  <a:cubicBezTo>
                    <a:pt x="23743" y="62050"/>
                    <a:pt x="23758" y="62056"/>
                    <a:pt x="23774" y="62056"/>
                  </a:cubicBezTo>
                  <a:cubicBezTo>
                    <a:pt x="23794" y="62056"/>
                    <a:pt x="23814" y="62047"/>
                    <a:pt x="23827" y="62028"/>
                  </a:cubicBezTo>
                  <a:cubicBezTo>
                    <a:pt x="23994" y="62016"/>
                    <a:pt x="24161" y="62004"/>
                    <a:pt x="24339" y="61980"/>
                  </a:cubicBezTo>
                  <a:cubicBezTo>
                    <a:pt x="26851" y="61849"/>
                    <a:pt x="29399" y="61611"/>
                    <a:pt x="31923" y="61349"/>
                  </a:cubicBezTo>
                  <a:cubicBezTo>
                    <a:pt x="38555" y="60789"/>
                    <a:pt x="45128" y="60230"/>
                    <a:pt x="51688" y="59146"/>
                  </a:cubicBezTo>
                  <a:lnTo>
                    <a:pt x="51688" y="59146"/>
                  </a:lnTo>
                  <a:cubicBezTo>
                    <a:pt x="51688" y="59218"/>
                    <a:pt x="51676" y="59301"/>
                    <a:pt x="51676" y="59385"/>
                  </a:cubicBezTo>
                  <a:cubicBezTo>
                    <a:pt x="51669" y="59472"/>
                    <a:pt x="51757" y="59525"/>
                    <a:pt x="51839" y="59525"/>
                  </a:cubicBezTo>
                  <a:cubicBezTo>
                    <a:pt x="51903" y="59525"/>
                    <a:pt x="51963" y="59493"/>
                    <a:pt x="51974" y="59420"/>
                  </a:cubicBezTo>
                  <a:cubicBezTo>
                    <a:pt x="51986" y="59301"/>
                    <a:pt x="52009" y="59206"/>
                    <a:pt x="52021" y="59087"/>
                  </a:cubicBezTo>
                  <a:cubicBezTo>
                    <a:pt x="54641" y="58634"/>
                    <a:pt x="57248" y="58111"/>
                    <a:pt x="59844" y="57480"/>
                  </a:cubicBezTo>
                  <a:cubicBezTo>
                    <a:pt x="59903" y="57491"/>
                    <a:pt x="59987" y="57503"/>
                    <a:pt x="60058" y="57503"/>
                  </a:cubicBezTo>
                  <a:cubicBezTo>
                    <a:pt x="60260" y="57503"/>
                    <a:pt x="60427" y="57432"/>
                    <a:pt x="60546" y="57301"/>
                  </a:cubicBezTo>
                  <a:cubicBezTo>
                    <a:pt x="60582" y="57277"/>
                    <a:pt x="60618" y="57277"/>
                    <a:pt x="60653" y="57265"/>
                  </a:cubicBezTo>
                  <a:cubicBezTo>
                    <a:pt x="60975" y="57194"/>
                    <a:pt x="60975" y="56825"/>
                    <a:pt x="60796" y="56646"/>
                  </a:cubicBezTo>
                  <a:cubicBezTo>
                    <a:pt x="62796" y="53062"/>
                    <a:pt x="63987" y="46550"/>
                    <a:pt x="60796" y="43549"/>
                  </a:cubicBezTo>
                  <a:cubicBezTo>
                    <a:pt x="60736" y="43493"/>
                    <a:pt x="60672" y="43469"/>
                    <a:pt x="60611" y="43469"/>
                  </a:cubicBezTo>
                  <a:cubicBezTo>
                    <a:pt x="60492" y="43469"/>
                    <a:pt x="60387" y="43562"/>
                    <a:pt x="60356" y="43680"/>
                  </a:cubicBezTo>
                  <a:cubicBezTo>
                    <a:pt x="59665" y="43371"/>
                    <a:pt x="58855" y="43264"/>
                    <a:pt x="58141" y="43085"/>
                  </a:cubicBezTo>
                  <a:cubicBezTo>
                    <a:pt x="57297" y="42862"/>
                    <a:pt x="56418" y="42489"/>
                    <a:pt x="55562" y="42489"/>
                  </a:cubicBezTo>
                  <a:cubicBezTo>
                    <a:pt x="55548" y="42489"/>
                    <a:pt x="55535" y="42489"/>
                    <a:pt x="55522" y="42490"/>
                  </a:cubicBezTo>
                  <a:cubicBezTo>
                    <a:pt x="55415" y="42490"/>
                    <a:pt x="55355" y="42537"/>
                    <a:pt x="55307" y="42609"/>
                  </a:cubicBezTo>
                  <a:cubicBezTo>
                    <a:pt x="55236" y="42561"/>
                    <a:pt x="55141" y="42537"/>
                    <a:pt x="55069" y="42490"/>
                  </a:cubicBezTo>
                  <a:lnTo>
                    <a:pt x="55057" y="42490"/>
                  </a:lnTo>
                  <a:cubicBezTo>
                    <a:pt x="55069" y="42478"/>
                    <a:pt x="55105" y="42478"/>
                    <a:pt x="55117" y="42466"/>
                  </a:cubicBezTo>
                  <a:cubicBezTo>
                    <a:pt x="55379" y="42347"/>
                    <a:pt x="55367" y="41978"/>
                    <a:pt x="55141" y="41894"/>
                  </a:cubicBezTo>
                  <a:cubicBezTo>
                    <a:pt x="55498" y="41466"/>
                    <a:pt x="55522" y="40894"/>
                    <a:pt x="55343" y="40347"/>
                  </a:cubicBezTo>
                  <a:cubicBezTo>
                    <a:pt x="55355" y="39787"/>
                    <a:pt x="55105" y="39454"/>
                    <a:pt x="54700" y="39287"/>
                  </a:cubicBezTo>
                  <a:cubicBezTo>
                    <a:pt x="54581" y="39168"/>
                    <a:pt x="54450" y="39049"/>
                    <a:pt x="54331" y="38977"/>
                  </a:cubicBezTo>
                  <a:cubicBezTo>
                    <a:pt x="54318" y="38970"/>
                    <a:pt x="54304" y="38966"/>
                    <a:pt x="54292" y="38966"/>
                  </a:cubicBezTo>
                  <a:cubicBezTo>
                    <a:pt x="54228" y="38966"/>
                    <a:pt x="54188" y="39056"/>
                    <a:pt x="54248" y="39096"/>
                  </a:cubicBezTo>
                  <a:cubicBezTo>
                    <a:pt x="54200" y="39084"/>
                    <a:pt x="54149" y="39078"/>
                    <a:pt x="54097" y="39078"/>
                  </a:cubicBezTo>
                  <a:cubicBezTo>
                    <a:pt x="54045" y="39078"/>
                    <a:pt x="53992" y="39084"/>
                    <a:pt x="53938" y="39096"/>
                  </a:cubicBezTo>
                  <a:cubicBezTo>
                    <a:pt x="53974" y="38775"/>
                    <a:pt x="53950" y="38453"/>
                    <a:pt x="53891" y="38132"/>
                  </a:cubicBezTo>
                  <a:cubicBezTo>
                    <a:pt x="53926" y="38037"/>
                    <a:pt x="53926" y="37918"/>
                    <a:pt x="53891" y="37834"/>
                  </a:cubicBezTo>
                  <a:cubicBezTo>
                    <a:pt x="53914" y="37727"/>
                    <a:pt x="53867" y="37632"/>
                    <a:pt x="53795" y="37584"/>
                  </a:cubicBezTo>
                  <a:cubicBezTo>
                    <a:pt x="53760" y="37537"/>
                    <a:pt x="53736" y="37501"/>
                    <a:pt x="53688" y="37477"/>
                  </a:cubicBezTo>
                  <a:cubicBezTo>
                    <a:pt x="53677" y="37256"/>
                    <a:pt x="53543" y="37045"/>
                    <a:pt x="53275" y="37045"/>
                  </a:cubicBezTo>
                  <a:cubicBezTo>
                    <a:pt x="53255" y="37045"/>
                    <a:pt x="53234" y="37046"/>
                    <a:pt x="53212" y="37048"/>
                  </a:cubicBezTo>
                  <a:cubicBezTo>
                    <a:pt x="50735" y="37194"/>
                    <a:pt x="48265" y="37227"/>
                    <a:pt x="45796" y="37227"/>
                  </a:cubicBezTo>
                  <a:cubicBezTo>
                    <a:pt x="43750" y="37227"/>
                    <a:pt x="41704" y="37204"/>
                    <a:pt x="39658" y="37204"/>
                  </a:cubicBezTo>
                  <a:cubicBezTo>
                    <a:pt x="38109" y="37204"/>
                    <a:pt x="36559" y="37217"/>
                    <a:pt x="35007" y="37263"/>
                  </a:cubicBezTo>
                  <a:cubicBezTo>
                    <a:pt x="35007" y="37096"/>
                    <a:pt x="34904" y="36951"/>
                    <a:pt x="34697" y="36951"/>
                  </a:cubicBezTo>
                  <a:cubicBezTo>
                    <a:pt x="34682" y="36951"/>
                    <a:pt x="34666" y="36952"/>
                    <a:pt x="34650" y="36953"/>
                  </a:cubicBezTo>
                  <a:cubicBezTo>
                    <a:pt x="30114" y="37453"/>
                    <a:pt x="25518" y="37918"/>
                    <a:pt x="20934" y="38501"/>
                  </a:cubicBezTo>
                  <a:cubicBezTo>
                    <a:pt x="21113" y="37441"/>
                    <a:pt x="21779" y="36477"/>
                    <a:pt x="21946" y="35405"/>
                  </a:cubicBezTo>
                  <a:cubicBezTo>
                    <a:pt x="22029" y="34858"/>
                    <a:pt x="22017" y="34286"/>
                    <a:pt x="22029" y="33739"/>
                  </a:cubicBezTo>
                  <a:cubicBezTo>
                    <a:pt x="22029" y="33369"/>
                    <a:pt x="22029" y="32988"/>
                    <a:pt x="22041" y="32643"/>
                  </a:cubicBezTo>
                  <a:cubicBezTo>
                    <a:pt x="22006" y="32536"/>
                    <a:pt x="21982" y="32429"/>
                    <a:pt x="21958" y="32322"/>
                  </a:cubicBezTo>
                  <a:cubicBezTo>
                    <a:pt x="21982" y="32262"/>
                    <a:pt x="22017" y="32191"/>
                    <a:pt x="22029" y="32131"/>
                  </a:cubicBezTo>
                  <a:cubicBezTo>
                    <a:pt x="22065" y="32060"/>
                    <a:pt x="21982" y="32012"/>
                    <a:pt x="21922" y="32012"/>
                  </a:cubicBezTo>
                  <a:cubicBezTo>
                    <a:pt x="21946" y="31834"/>
                    <a:pt x="22017" y="31703"/>
                    <a:pt x="22137" y="31595"/>
                  </a:cubicBezTo>
                  <a:lnTo>
                    <a:pt x="22137" y="31595"/>
                  </a:lnTo>
                  <a:cubicBezTo>
                    <a:pt x="22137" y="31667"/>
                    <a:pt x="22125" y="31738"/>
                    <a:pt x="22125" y="31798"/>
                  </a:cubicBezTo>
                  <a:cubicBezTo>
                    <a:pt x="22125" y="31926"/>
                    <a:pt x="22231" y="32000"/>
                    <a:pt x="22334" y="32000"/>
                  </a:cubicBezTo>
                  <a:cubicBezTo>
                    <a:pt x="22414" y="32000"/>
                    <a:pt x="22492" y="31956"/>
                    <a:pt x="22518" y="31857"/>
                  </a:cubicBezTo>
                  <a:lnTo>
                    <a:pt x="22613" y="31464"/>
                  </a:lnTo>
                  <a:lnTo>
                    <a:pt x="22613" y="31643"/>
                  </a:lnTo>
                  <a:cubicBezTo>
                    <a:pt x="22613" y="31673"/>
                    <a:pt x="22640" y="31688"/>
                    <a:pt x="22666" y="31688"/>
                  </a:cubicBezTo>
                  <a:cubicBezTo>
                    <a:pt x="22693" y="31688"/>
                    <a:pt x="22720" y="31673"/>
                    <a:pt x="22720" y="31643"/>
                  </a:cubicBezTo>
                  <a:lnTo>
                    <a:pt x="22720" y="31441"/>
                  </a:lnTo>
                  <a:cubicBezTo>
                    <a:pt x="22720" y="31409"/>
                    <a:pt x="22697" y="31394"/>
                    <a:pt x="22673" y="31394"/>
                  </a:cubicBezTo>
                  <a:cubicBezTo>
                    <a:pt x="22652" y="31394"/>
                    <a:pt x="22630" y="31406"/>
                    <a:pt x="22625" y="31429"/>
                  </a:cubicBezTo>
                  <a:cubicBezTo>
                    <a:pt x="23994" y="25416"/>
                    <a:pt x="24958" y="19689"/>
                    <a:pt x="27482" y="13938"/>
                  </a:cubicBezTo>
                  <a:cubicBezTo>
                    <a:pt x="27542" y="13796"/>
                    <a:pt x="27447" y="13629"/>
                    <a:pt x="27328" y="13569"/>
                  </a:cubicBezTo>
                  <a:cubicBezTo>
                    <a:pt x="27792" y="13403"/>
                    <a:pt x="28054" y="13022"/>
                    <a:pt x="28113" y="12379"/>
                  </a:cubicBezTo>
                  <a:cubicBezTo>
                    <a:pt x="28198" y="12232"/>
                    <a:pt x="28087" y="12047"/>
                    <a:pt x="27928" y="12047"/>
                  </a:cubicBezTo>
                  <a:cubicBezTo>
                    <a:pt x="27907" y="12047"/>
                    <a:pt x="27886" y="12050"/>
                    <a:pt x="27863" y="12057"/>
                  </a:cubicBezTo>
                  <a:cubicBezTo>
                    <a:pt x="27840" y="12058"/>
                    <a:pt x="27817" y="12059"/>
                    <a:pt x="27795" y="12059"/>
                  </a:cubicBezTo>
                  <a:cubicBezTo>
                    <a:pt x="27366" y="12059"/>
                    <a:pt x="27399" y="11833"/>
                    <a:pt x="27863" y="11402"/>
                  </a:cubicBezTo>
                  <a:cubicBezTo>
                    <a:pt x="27904" y="11433"/>
                    <a:pt x="27951" y="11450"/>
                    <a:pt x="27996" y="11450"/>
                  </a:cubicBezTo>
                  <a:cubicBezTo>
                    <a:pt x="28057" y="11450"/>
                    <a:pt x="28115" y="11418"/>
                    <a:pt x="28149" y="11343"/>
                  </a:cubicBezTo>
                  <a:cubicBezTo>
                    <a:pt x="29602" y="8021"/>
                    <a:pt x="29840" y="3937"/>
                    <a:pt x="27959" y="746"/>
                  </a:cubicBezTo>
                  <a:cubicBezTo>
                    <a:pt x="28018" y="592"/>
                    <a:pt x="28054" y="449"/>
                    <a:pt x="28113" y="294"/>
                  </a:cubicBezTo>
                  <a:cubicBezTo>
                    <a:pt x="28176" y="129"/>
                    <a:pt x="28021" y="0"/>
                    <a:pt x="27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3584700" y="2761450"/>
              <a:ext cx="577725" cy="51075"/>
            </a:xfrm>
            <a:custGeom>
              <a:avLst/>
              <a:gdLst/>
              <a:ahLst/>
              <a:cxnLst/>
              <a:rect l="l" t="t" r="r" b="b"/>
              <a:pathLst>
                <a:path w="23109" h="2043" extrusionOk="0">
                  <a:moveTo>
                    <a:pt x="179" y="0"/>
                  </a:moveTo>
                  <a:cubicBezTo>
                    <a:pt x="0" y="0"/>
                    <a:pt x="18" y="277"/>
                    <a:pt x="201" y="311"/>
                  </a:cubicBezTo>
                  <a:cubicBezTo>
                    <a:pt x="7047" y="1182"/>
                    <a:pt x="14209" y="2043"/>
                    <a:pt x="21149" y="2043"/>
                  </a:cubicBezTo>
                  <a:cubicBezTo>
                    <a:pt x="21704" y="2043"/>
                    <a:pt x="22259" y="2037"/>
                    <a:pt x="22811" y="2026"/>
                  </a:cubicBezTo>
                  <a:cubicBezTo>
                    <a:pt x="23109" y="2002"/>
                    <a:pt x="23085" y="1609"/>
                    <a:pt x="22811" y="1561"/>
                  </a:cubicBezTo>
                  <a:cubicBezTo>
                    <a:pt x="15370" y="633"/>
                    <a:pt x="7702" y="442"/>
                    <a:pt x="201" y="2"/>
                  </a:cubicBezTo>
                  <a:cubicBezTo>
                    <a:pt x="194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170400" y="2793300"/>
              <a:ext cx="22100" cy="12600"/>
            </a:xfrm>
            <a:custGeom>
              <a:avLst/>
              <a:gdLst/>
              <a:ahLst/>
              <a:cxnLst/>
              <a:rect l="l" t="t" r="r" b="b"/>
              <a:pathLst>
                <a:path w="884" h="504" extrusionOk="0">
                  <a:moveTo>
                    <a:pt x="295" y="0"/>
                  </a:moveTo>
                  <a:cubicBezTo>
                    <a:pt x="0" y="0"/>
                    <a:pt x="0" y="503"/>
                    <a:pt x="295" y="503"/>
                  </a:cubicBezTo>
                  <a:cubicBezTo>
                    <a:pt x="304" y="503"/>
                    <a:pt x="314" y="503"/>
                    <a:pt x="324" y="502"/>
                  </a:cubicBezTo>
                  <a:cubicBezTo>
                    <a:pt x="407" y="490"/>
                    <a:pt x="503" y="490"/>
                    <a:pt x="586" y="478"/>
                  </a:cubicBezTo>
                  <a:cubicBezTo>
                    <a:pt x="884" y="454"/>
                    <a:pt x="884" y="61"/>
                    <a:pt x="586" y="37"/>
                  </a:cubicBezTo>
                  <a:cubicBezTo>
                    <a:pt x="503" y="14"/>
                    <a:pt x="407" y="14"/>
                    <a:pt x="324" y="2"/>
                  </a:cubicBezTo>
                  <a:cubicBezTo>
                    <a:pt x="314" y="1"/>
                    <a:pt x="304" y="0"/>
                    <a:pt x="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802975" y="3135050"/>
              <a:ext cx="2400" cy="1800"/>
            </a:xfrm>
            <a:custGeom>
              <a:avLst/>
              <a:gdLst/>
              <a:ahLst/>
              <a:cxnLst/>
              <a:rect l="l" t="t" r="r" b="b"/>
              <a:pathLst>
                <a:path w="96" h="72" extrusionOk="0">
                  <a:moveTo>
                    <a:pt x="48" y="0"/>
                  </a:moveTo>
                  <a:cubicBezTo>
                    <a:pt x="0" y="12"/>
                    <a:pt x="0" y="71"/>
                    <a:pt x="48" y="71"/>
                  </a:cubicBezTo>
                  <a:cubicBezTo>
                    <a:pt x="96" y="71"/>
                    <a:pt x="96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4680025" y="2817150"/>
              <a:ext cx="5700" cy="4775"/>
            </a:xfrm>
            <a:custGeom>
              <a:avLst/>
              <a:gdLst/>
              <a:ahLst/>
              <a:cxnLst/>
              <a:rect l="l" t="t" r="r" b="b"/>
              <a:pathLst>
                <a:path w="228" h="191" extrusionOk="0">
                  <a:moveTo>
                    <a:pt x="108" y="0"/>
                  </a:moveTo>
                  <a:cubicBezTo>
                    <a:pt x="1" y="12"/>
                    <a:pt x="1" y="191"/>
                    <a:pt x="108" y="191"/>
                  </a:cubicBezTo>
                  <a:cubicBezTo>
                    <a:pt x="227" y="191"/>
                    <a:pt x="227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4280400" y="2872400"/>
              <a:ext cx="21825" cy="48850"/>
            </a:xfrm>
            <a:custGeom>
              <a:avLst/>
              <a:gdLst/>
              <a:ahLst/>
              <a:cxnLst/>
              <a:rect l="l" t="t" r="r" b="b"/>
              <a:pathLst>
                <a:path w="873" h="1954" extrusionOk="0">
                  <a:moveTo>
                    <a:pt x="225" y="0"/>
                  </a:moveTo>
                  <a:cubicBezTo>
                    <a:pt x="113" y="0"/>
                    <a:pt x="1" y="88"/>
                    <a:pt x="44" y="231"/>
                  </a:cubicBezTo>
                  <a:cubicBezTo>
                    <a:pt x="210" y="791"/>
                    <a:pt x="317" y="1374"/>
                    <a:pt x="591" y="1886"/>
                  </a:cubicBezTo>
                  <a:cubicBezTo>
                    <a:pt x="614" y="1932"/>
                    <a:pt x="663" y="1953"/>
                    <a:pt x="713" y="1953"/>
                  </a:cubicBezTo>
                  <a:cubicBezTo>
                    <a:pt x="791" y="1953"/>
                    <a:pt x="872" y="1902"/>
                    <a:pt x="865" y="1815"/>
                  </a:cubicBezTo>
                  <a:cubicBezTo>
                    <a:pt x="782" y="1231"/>
                    <a:pt x="579" y="683"/>
                    <a:pt x="401" y="124"/>
                  </a:cubicBezTo>
                  <a:cubicBezTo>
                    <a:pt x="372" y="39"/>
                    <a:pt x="299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710100" y="2747200"/>
              <a:ext cx="13425" cy="10425"/>
            </a:xfrm>
            <a:custGeom>
              <a:avLst/>
              <a:gdLst/>
              <a:ahLst/>
              <a:cxnLst/>
              <a:rect l="l" t="t" r="r" b="b"/>
              <a:pathLst>
                <a:path w="537" h="417" extrusionOk="0">
                  <a:moveTo>
                    <a:pt x="262" y="0"/>
                  </a:moveTo>
                  <a:cubicBezTo>
                    <a:pt x="1" y="0"/>
                    <a:pt x="1" y="417"/>
                    <a:pt x="262" y="417"/>
                  </a:cubicBezTo>
                  <a:cubicBezTo>
                    <a:pt x="536" y="417"/>
                    <a:pt x="53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3963375" y="1930425"/>
              <a:ext cx="21775" cy="51650"/>
            </a:xfrm>
            <a:custGeom>
              <a:avLst/>
              <a:gdLst/>
              <a:ahLst/>
              <a:cxnLst/>
              <a:rect l="l" t="t" r="r" b="b"/>
              <a:pathLst>
                <a:path w="871" h="2066" extrusionOk="0">
                  <a:moveTo>
                    <a:pt x="203" y="1"/>
                  </a:moveTo>
                  <a:cubicBezTo>
                    <a:pt x="103" y="1"/>
                    <a:pt x="1" y="80"/>
                    <a:pt x="44" y="203"/>
                  </a:cubicBezTo>
                  <a:cubicBezTo>
                    <a:pt x="235" y="798"/>
                    <a:pt x="413" y="1394"/>
                    <a:pt x="628" y="1989"/>
                  </a:cubicBezTo>
                  <a:cubicBezTo>
                    <a:pt x="642" y="2042"/>
                    <a:pt x="688" y="2066"/>
                    <a:pt x="734" y="2066"/>
                  </a:cubicBezTo>
                  <a:cubicBezTo>
                    <a:pt x="802" y="2066"/>
                    <a:pt x="870" y="2014"/>
                    <a:pt x="842" y="1929"/>
                  </a:cubicBezTo>
                  <a:cubicBezTo>
                    <a:pt x="699" y="1310"/>
                    <a:pt x="521" y="715"/>
                    <a:pt x="354" y="108"/>
                  </a:cubicBezTo>
                  <a:cubicBezTo>
                    <a:pt x="331" y="33"/>
                    <a:pt x="267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990425" y="1905225"/>
              <a:ext cx="19450" cy="42700"/>
            </a:xfrm>
            <a:custGeom>
              <a:avLst/>
              <a:gdLst/>
              <a:ahLst/>
              <a:cxnLst/>
              <a:rect l="l" t="t" r="r" b="b"/>
              <a:pathLst>
                <a:path w="778" h="1708" extrusionOk="0">
                  <a:moveTo>
                    <a:pt x="102" y="1"/>
                  </a:moveTo>
                  <a:cubicBezTo>
                    <a:pt x="52" y="1"/>
                    <a:pt x="1" y="39"/>
                    <a:pt x="22" y="104"/>
                  </a:cubicBezTo>
                  <a:cubicBezTo>
                    <a:pt x="201" y="604"/>
                    <a:pt x="379" y="1116"/>
                    <a:pt x="558" y="1640"/>
                  </a:cubicBezTo>
                  <a:cubicBezTo>
                    <a:pt x="572" y="1687"/>
                    <a:pt x="612" y="1708"/>
                    <a:pt x="653" y="1708"/>
                  </a:cubicBezTo>
                  <a:cubicBezTo>
                    <a:pt x="715" y="1708"/>
                    <a:pt x="777" y="1659"/>
                    <a:pt x="748" y="1580"/>
                  </a:cubicBezTo>
                  <a:cubicBezTo>
                    <a:pt x="558" y="1068"/>
                    <a:pt x="379" y="568"/>
                    <a:pt x="177" y="56"/>
                  </a:cubicBezTo>
                  <a:cubicBezTo>
                    <a:pt x="167" y="18"/>
                    <a:pt x="135" y="1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958525" y="2306950"/>
              <a:ext cx="5975" cy="5100"/>
            </a:xfrm>
            <a:custGeom>
              <a:avLst/>
              <a:gdLst/>
              <a:ahLst/>
              <a:cxnLst/>
              <a:rect l="l" t="t" r="r" b="b"/>
              <a:pathLst>
                <a:path w="239" h="204" extrusionOk="0">
                  <a:moveTo>
                    <a:pt x="119" y="1"/>
                  </a:moveTo>
                  <a:cubicBezTo>
                    <a:pt x="0" y="1"/>
                    <a:pt x="0" y="203"/>
                    <a:pt x="119" y="203"/>
                  </a:cubicBezTo>
                  <a:cubicBezTo>
                    <a:pt x="238" y="203"/>
                    <a:pt x="238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028125" y="1867250"/>
              <a:ext cx="87800" cy="113250"/>
            </a:xfrm>
            <a:custGeom>
              <a:avLst/>
              <a:gdLst/>
              <a:ahLst/>
              <a:cxnLst/>
              <a:rect l="l" t="t" r="r" b="b"/>
              <a:pathLst>
                <a:path w="3512" h="4530" extrusionOk="0">
                  <a:moveTo>
                    <a:pt x="3255" y="1"/>
                  </a:moveTo>
                  <a:cubicBezTo>
                    <a:pt x="3202" y="1"/>
                    <a:pt x="3148" y="23"/>
                    <a:pt x="3110" y="75"/>
                  </a:cubicBezTo>
                  <a:cubicBezTo>
                    <a:pt x="2074" y="1480"/>
                    <a:pt x="979" y="2849"/>
                    <a:pt x="62" y="4302"/>
                  </a:cubicBezTo>
                  <a:cubicBezTo>
                    <a:pt x="0" y="4416"/>
                    <a:pt x="100" y="4529"/>
                    <a:pt x="200" y="4529"/>
                  </a:cubicBezTo>
                  <a:cubicBezTo>
                    <a:pt x="236" y="4529"/>
                    <a:pt x="272" y="4515"/>
                    <a:pt x="300" y="4480"/>
                  </a:cubicBezTo>
                  <a:cubicBezTo>
                    <a:pt x="1407" y="3135"/>
                    <a:pt x="2395" y="1670"/>
                    <a:pt x="3419" y="253"/>
                  </a:cubicBezTo>
                  <a:cubicBezTo>
                    <a:pt x="3512" y="127"/>
                    <a:pt x="3384" y="1"/>
                    <a:pt x="3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3896000" y="2230750"/>
              <a:ext cx="2125" cy="1825"/>
            </a:xfrm>
            <a:custGeom>
              <a:avLst/>
              <a:gdLst/>
              <a:ahLst/>
              <a:cxnLst/>
              <a:rect l="l" t="t" r="r" b="b"/>
              <a:pathLst>
                <a:path w="85" h="73" extrusionOk="0">
                  <a:moveTo>
                    <a:pt x="49" y="1"/>
                  </a:moveTo>
                  <a:cubicBezTo>
                    <a:pt x="1" y="1"/>
                    <a:pt x="1" y="72"/>
                    <a:pt x="49" y="72"/>
                  </a:cubicBezTo>
                  <a:cubicBezTo>
                    <a:pt x="84" y="72"/>
                    <a:pt x="84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3423025" y="3226125"/>
              <a:ext cx="436100" cy="19075"/>
            </a:xfrm>
            <a:custGeom>
              <a:avLst/>
              <a:gdLst/>
              <a:ahLst/>
              <a:cxnLst/>
              <a:rect l="l" t="t" r="r" b="b"/>
              <a:pathLst>
                <a:path w="17444" h="763" extrusionOk="0">
                  <a:moveTo>
                    <a:pt x="15634" y="0"/>
                  </a:moveTo>
                  <a:cubicBezTo>
                    <a:pt x="10419" y="60"/>
                    <a:pt x="5216" y="179"/>
                    <a:pt x="1" y="358"/>
                  </a:cubicBezTo>
                  <a:cubicBezTo>
                    <a:pt x="5823" y="548"/>
                    <a:pt x="11621" y="679"/>
                    <a:pt x="17444" y="762"/>
                  </a:cubicBezTo>
                  <a:cubicBezTo>
                    <a:pt x="16836" y="548"/>
                    <a:pt x="16205" y="286"/>
                    <a:pt x="1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103175" y="3221950"/>
              <a:ext cx="1064150" cy="25625"/>
            </a:xfrm>
            <a:custGeom>
              <a:avLst/>
              <a:gdLst/>
              <a:ahLst/>
              <a:cxnLst/>
              <a:rect l="l" t="t" r="r" b="b"/>
              <a:pathLst>
                <a:path w="42566" h="1025" extrusionOk="0">
                  <a:moveTo>
                    <a:pt x="10943" y="1"/>
                  </a:moveTo>
                  <a:cubicBezTo>
                    <a:pt x="8847" y="191"/>
                    <a:pt x="6728" y="370"/>
                    <a:pt x="4620" y="548"/>
                  </a:cubicBezTo>
                  <a:cubicBezTo>
                    <a:pt x="3084" y="727"/>
                    <a:pt x="1537" y="882"/>
                    <a:pt x="1" y="1001"/>
                  </a:cubicBezTo>
                  <a:cubicBezTo>
                    <a:pt x="2561" y="1013"/>
                    <a:pt x="5120" y="1013"/>
                    <a:pt x="7680" y="1025"/>
                  </a:cubicBezTo>
                  <a:cubicBezTo>
                    <a:pt x="13502" y="1013"/>
                    <a:pt x="19301" y="1001"/>
                    <a:pt x="25123" y="906"/>
                  </a:cubicBezTo>
                  <a:cubicBezTo>
                    <a:pt x="30945" y="846"/>
                    <a:pt x="36743" y="715"/>
                    <a:pt x="42566" y="513"/>
                  </a:cubicBezTo>
                  <a:cubicBezTo>
                    <a:pt x="36743" y="310"/>
                    <a:pt x="30945" y="179"/>
                    <a:pt x="25123" y="108"/>
                  </a:cubicBezTo>
                  <a:cubicBezTo>
                    <a:pt x="20396" y="48"/>
                    <a:pt x="15657" y="13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4391300" y="3197250"/>
              <a:ext cx="786450" cy="23825"/>
            </a:xfrm>
            <a:custGeom>
              <a:avLst/>
              <a:gdLst/>
              <a:ahLst/>
              <a:cxnLst/>
              <a:rect l="l" t="t" r="r" b="b"/>
              <a:pathLst>
                <a:path w="31458" h="953" extrusionOk="0">
                  <a:moveTo>
                    <a:pt x="8478" y="0"/>
                  </a:moveTo>
                  <a:cubicBezTo>
                    <a:pt x="5668" y="381"/>
                    <a:pt x="2835" y="691"/>
                    <a:pt x="1" y="953"/>
                  </a:cubicBezTo>
                  <a:cubicBezTo>
                    <a:pt x="2918" y="941"/>
                    <a:pt x="5811" y="929"/>
                    <a:pt x="8716" y="893"/>
                  </a:cubicBezTo>
                  <a:cubicBezTo>
                    <a:pt x="10383" y="882"/>
                    <a:pt x="13443" y="858"/>
                    <a:pt x="15098" y="822"/>
                  </a:cubicBezTo>
                  <a:cubicBezTo>
                    <a:pt x="20551" y="751"/>
                    <a:pt x="26016" y="631"/>
                    <a:pt x="31457" y="453"/>
                  </a:cubicBezTo>
                  <a:cubicBezTo>
                    <a:pt x="26016" y="262"/>
                    <a:pt x="20551" y="143"/>
                    <a:pt x="15098" y="84"/>
                  </a:cubicBezTo>
                  <a:cubicBezTo>
                    <a:pt x="13431" y="48"/>
                    <a:pt x="10371" y="24"/>
                    <a:pt x="8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401900" y="3199925"/>
              <a:ext cx="395025" cy="17875"/>
            </a:xfrm>
            <a:custGeom>
              <a:avLst/>
              <a:gdLst/>
              <a:ahLst/>
              <a:cxnLst/>
              <a:rect l="l" t="t" r="r" b="b"/>
              <a:pathLst>
                <a:path w="15801" h="715" extrusionOk="0">
                  <a:moveTo>
                    <a:pt x="14288" y="1"/>
                  </a:moveTo>
                  <a:cubicBezTo>
                    <a:pt x="9526" y="84"/>
                    <a:pt x="4763" y="179"/>
                    <a:pt x="1" y="346"/>
                  </a:cubicBezTo>
                  <a:cubicBezTo>
                    <a:pt x="5263" y="524"/>
                    <a:pt x="10538" y="644"/>
                    <a:pt x="15800" y="715"/>
                  </a:cubicBezTo>
                  <a:cubicBezTo>
                    <a:pt x="15372" y="513"/>
                    <a:pt x="14967" y="298"/>
                    <a:pt x="14598" y="155"/>
                  </a:cubicBezTo>
                  <a:cubicBezTo>
                    <a:pt x="14514" y="96"/>
                    <a:pt x="14407" y="48"/>
                    <a:pt x="14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3381075" y="3174325"/>
              <a:ext cx="356300" cy="16400"/>
            </a:xfrm>
            <a:custGeom>
              <a:avLst/>
              <a:gdLst/>
              <a:ahLst/>
              <a:cxnLst/>
              <a:rect l="l" t="t" r="r" b="b"/>
              <a:pathLst>
                <a:path w="14252" h="656" extrusionOk="0">
                  <a:moveTo>
                    <a:pt x="12823" y="1"/>
                  </a:moveTo>
                  <a:cubicBezTo>
                    <a:pt x="8537" y="72"/>
                    <a:pt x="4274" y="167"/>
                    <a:pt x="0" y="310"/>
                  </a:cubicBezTo>
                  <a:cubicBezTo>
                    <a:pt x="4751" y="477"/>
                    <a:pt x="9513" y="584"/>
                    <a:pt x="14252" y="656"/>
                  </a:cubicBezTo>
                  <a:cubicBezTo>
                    <a:pt x="13776" y="453"/>
                    <a:pt x="13299" y="227"/>
                    <a:pt x="12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631825" y="3172250"/>
              <a:ext cx="556925" cy="20850"/>
            </a:xfrm>
            <a:custGeom>
              <a:avLst/>
              <a:gdLst/>
              <a:ahLst/>
              <a:cxnLst/>
              <a:rect l="l" t="t" r="r" b="b"/>
              <a:pathLst>
                <a:path w="22277" h="834" extrusionOk="0">
                  <a:moveTo>
                    <a:pt x="5132" y="0"/>
                  </a:moveTo>
                  <a:cubicBezTo>
                    <a:pt x="4620" y="84"/>
                    <a:pt x="4084" y="191"/>
                    <a:pt x="3560" y="274"/>
                  </a:cubicBezTo>
                  <a:cubicBezTo>
                    <a:pt x="3548" y="393"/>
                    <a:pt x="3524" y="512"/>
                    <a:pt x="3513" y="619"/>
                  </a:cubicBezTo>
                  <a:cubicBezTo>
                    <a:pt x="3502" y="691"/>
                    <a:pt x="3446" y="723"/>
                    <a:pt x="3385" y="723"/>
                  </a:cubicBezTo>
                  <a:cubicBezTo>
                    <a:pt x="3304" y="723"/>
                    <a:pt x="3215" y="667"/>
                    <a:pt x="3215" y="572"/>
                  </a:cubicBezTo>
                  <a:cubicBezTo>
                    <a:pt x="3215" y="500"/>
                    <a:pt x="3227" y="417"/>
                    <a:pt x="3227" y="334"/>
                  </a:cubicBezTo>
                  <a:lnTo>
                    <a:pt x="3227" y="334"/>
                  </a:lnTo>
                  <a:cubicBezTo>
                    <a:pt x="2155" y="512"/>
                    <a:pt x="1072" y="679"/>
                    <a:pt x="0" y="834"/>
                  </a:cubicBezTo>
                  <a:lnTo>
                    <a:pt x="48" y="834"/>
                  </a:lnTo>
                  <a:cubicBezTo>
                    <a:pt x="1429" y="810"/>
                    <a:pt x="5632" y="774"/>
                    <a:pt x="7013" y="739"/>
                  </a:cubicBezTo>
                  <a:cubicBezTo>
                    <a:pt x="12097" y="667"/>
                    <a:pt x="17193" y="560"/>
                    <a:pt x="22277" y="381"/>
                  </a:cubicBezTo>
                  <a:cubicBezTo>
                    <a:pt x="17193" y="203"/>
                    <a:pt x="12097" y="96"/>
                    <a:pt x="7013" y="24"/>
                  </a:cubicBezTo>
                  <a:cubicBezTo>
                    <a:pt x="6596" y="24"/>
                    <a:pt x="5906" y="12"/>
                    <a:pt x="5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3359925" y="3148725"/>
              <a:ext cx="318825" cy="14925"/>
            </a:xfrm>
            <a:custGeom>
              <a:avLst/>
              <a:gdLst/>
              <a:ahLst/>
              <a:cxnLst/>
              <a:rect l="l" t="t" r="r" b="b"/>
              <a:pathLst>
                <a:path w="12753" h="597" extrusionOk="0">
                  <a:moveTo>
                    <a:pt x="11562" y="1"/>
                  </a:moveTo>
                  <a:cubicBezTo>
                    <a:pt x="7704" y="60"/>
                    <a:pt x="3846" y="144"/>
                    <a:pt x="1" y="286"/>
                  </a:cubicBezTo>
                  <a:cubicBezTo>
                    <a:pt x="4251" y="429"/>
                    <a:pt x="8490" y="525"/>
                    <a:pt x="12752" y="596"/>
                  </a:cubicBezTo>
                  <a:cubicBezTo>
                    <a:pt x="12348" y="406"/>
                    <a:pt x="11967" y="203"/>
                    <a:pt x="11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801475" y="3147550"/>
              <a:ext cx="398000" cy="16675"/>
            </a:xfrm>
            <a:custGeom>
              <a:avLst/>
              <a:gdLst/>
              <a:ahLst/>
              <a:cxnLst/>
              <a:rect l="l" t="t" r="r" b="b"/>
              <a:pathLst>
                <a:path w="15920" h="667" extrusionOk="0">
                  <a:moveTo>
                    <a:pt x="3144" y="0"/>
                  </a:moveTo>
                  <a:cubicBezTo>
                    <a:pt x="2096" y="238"/>
                    <a:pt x="1048" y="464"/>
                    <a:pt x="1" y="667"/>
                  </a:cubicBezTo>
                  <a:cubicBezTo>
                    <a:pt x="775" y="667"/>
                    <a:pt x="1418" y="667"/>
                    <a:pt x="1727" y="655"/>
                  </a:cubicBezTo>
                  <a:cubicBezTo>
                    <a:pt x="6466" y="584"/>
                    <a:pt x="11181" y="476"/>
                    <a:pt x="15919" y="310"/>
                  </a:cubicBezTo>
                  <a:cubicBezTo>
                    <a:pt x="11657" y="167"/>
                    <a:pt x="7395" y="72"/>
                    <a:pt x="3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38500" y="3122525"/>
              <a:ext cx="286675" cy="14025"/>
            </a:xfrm>
            <a:custGeom>
              <a:avLst/>
              <a:gdLst/>
              <a:ahLst/>
              <a:cxnLst/>
              <a:rect l="l" t="t" r="r" b="b"/>
              <a:pathLst>
                <a:path w="11467" h="561" extrusionOk="0">
                  <a:moveTo>
                    <a:pt x="10502" y="1"/>
                  </a:moveTo>
                  <a:cubicBezTo>
                    <a:pt x="7013" y="84"/>
                    <a:pt x="3513" y="156"/>
                    <a:pt x="1" y="275"/>
                  </a:cubicBezTo>
                  <a:cubicBezTo>
                    <a:pt x="3834" y="406"/>
                    <a:pt x="7656" y="477"/>
                    <a:pt x="11466" y="561"/>
                  </a:cubicBezTo>
                  <a:cubicBezTo>
                    <a:pt x="11133" y="370"/>
                    <a:pt x="10823" y="203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933050" y="3123125"/>
              <a:ext cx="276850" cy="13425"/>
            </a:xfrm>
            <a:custGeom>
              <a:avLst/>
              <a:gdLst/>
              <a:ahLst/>
              <a:cxnLst/>
              <a:rect l="l" t="t" r="r" b="b"/>
              <a:pathLst>
                <a:path w="11074" h="537" extrusionOk="0">
                  <a:moveTo>
                    <a:pt x="381" y="1"/>
                  </a:moveTo>
                  <a:lnTo>
                    <a:pt x="381" y="1"/>
                  </a:lnTo>
                  <a:cubicBezTo>
                    <a:pt x="453" y="156"/>
                    <a:pt x="393" y="394"/>
                    <a:pt x="143" y="453"/>
                  </a:cubicBezTo>
                  <a:cubicBezTo>
                    <a:pt x="107" y="477"/>
                    <a:pt x="72" y="477"/>
                    <a:pt x="36" y="489"/>
                  </a:cubicBezTo>
                  <a:lnTo>
                    <a:pt x="0" y="537"/>
                  </a:lnTo>
                  <a:cubicBezTo>
                    <a:pt x="3679" y="453"/>
                    <a:pt x="7382" y="382"/>
                    <a:pt x="11073" y="263"/>
                  </a:cubicBezTo>
                  <a:cubicBezTo>
                    <a:pt x="7513" y="144"/>
                    <a:pt x="3941" y="72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317675" y="3096650"/>
              <a:ext cx="261350" cy="12525"/>
            </a:xfrm>
            <a:custGeom>
              <a:avLst/>
              <a:gdLst/>
              <a:ahLst/>
              <a:cxnLst/>
              <a:rect l="l" t="t" r="r" b="b"/>
              <a:pathLst>
                <a:path w="10454" h="501" extrusionOk="0">
                  <a:moveTo>
                    <a:pt x="9644" y="0"/>
                  </a:moveTo>
                  <a:cubicBezTo>
                    <a:pt x="6429" y="72"/>
                    <a:pt x="3215" y="131"/>
                    <a:pt x="0" y="250"/>
                  </a:cubicBezTo>
                  <a:cubicBezTo>
                    <a:pt x="3489" y="369"/>
                    <a:pt x="6965" y="441"/>
                    <a:pt x="10454" y="500"/>
                  </a:cubicBezTo>
                  <a:cubicBezTo>
                    <a:pt x="10180" y="345"/>
                    <a:pt x="9918" y="179"/>
                    <a:pt x="9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944950" y="3096350"/>
              <a:ext cx="275650" cy="13425"/>
            </a:xfrm>
            <a:custGeom>
              <a:avLst/>
              <a:gdLst/>
              <a:ahLst/>
              <a:cxnLst/>
              <a:rect l="l" t="t" r="r" b="b"/>
              <a:pathLst>
                <a:path w="11026" h="537" extrusionOk="0">
                  <a:moveTo>
                    <a:pt x="262" y="0"/>
                  </a:moveTo>
                  <a:cubicBezTo>
                    <a:pt x="179" y="191"/>
                    <a:pt x="84" y="369"/>
                    <a:pt x="1" y="536"/>
                  </a:cubicBezTo>
                  <a:cubicBezTo>
                    <a:pt x="3691" y="453"/>
                    <a:pt x="7359" y="381"/>
                    <a:pt x="11026" y="262"/>
                  </a:cubicBezTo>
                  <a:cubicBezTo>
                    <a:pt x="7442" y="143"/>
                    <a:pt x="3846" y="72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957450" y="3069850"/>
              <a:ext cx="273875" cy="13425"/>
            </a:xfrm>
            <a:custGeom>
              <a:avLst/>
              <a:gdLst/>
              <a:ahLst/>
              <a:cxnLst/>
              <a:rect l="l" t="t" r="r" b="b"/>
              <a:pathLst>
                <a:path w="10955" h="537" extrusionOk="0">
                  <a:moveTo>
                    <a:pt x="215" y="1"/>
                  </a:moveTo>
                  <a:cubicBezTo>
                    <a:pt x="132" y="179"/>
                    <a:pt x="72" y="370"/>
                    <a:pt x="1" y="536"/>
                  </a:cubicBezTo>
                  <a:lnTo>
                    <a:pt x="24" y="536"/>
                  </a:lnTo>
                  <a:cubicBezTo>
                    <a:pt x="3680" y="441"/>
                    <a:pt x="7311" y="382"/>
                    <a:pt x="10954" y="263"/>
                  </a:cubicBezTo>
                  <a:cubicBezTo>
                    <a:pt x="7371" y="143"/>
                    <a:pt x="3787" y="72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296525" y="3070450"/>
              <a:ext cx="241425" cy="11925"/>
            </a:xfrm>
            <a:custGeom>
              <a:avLst/>
              <a:gdLst/>
              <a:ahLst/>
              <a:cxnLst/>
              <a:rect l="l" t="t" r="r" b="b"/>
              <a:pathLst>
                <a:path w="9657" h="477" extrusionOk="0">
                  <a:moveTo>
                    <a:pt x="8990" y="0"/>
                  </a:moveTo>
                  <a:cubicBezTo>
                    <a:pt x="6001" y="84"/>
                    <a:pt x="2989" y="143"/>
                    <a:pt x="1" y="239"/>
                  </a:cubicBezTo>
                  <a:cubicBezTo>
                    <a:pt x="3215" y="358"/>
                    <a:pt x="6442" y="417"/>
                    <a:pt x="9657" y="477"/>
                  </a:cubicBezTo>
                  <a:cubicBezTo>
                    <a:pt x="9442" y="310"/>
                    <a:pt x="9216" y="167"/>
                    <a:pt x="8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275400" y="3044550"/>
              <a:ext cx="226825" cy="11625"/>
            </a:xfrm>
            <a:custGeom>
              <a:avLst/>
              <a:gdLst/>
              <a:ahLst/>
              <a:cxnLst/>
              <a:rect l="l" t="t" r="r" b="b"/>
              <a:pathLst>
                <a:path w="9073" h="465" extrusionOk="0">
                  <a:moveTo>
                    <a:pt x="8573" y="1"/>
                  </a:moveTo>
                  <a:cubicBezTo>
                    <a:pt x="5715" y="72"/>
                    <a:pt x="2858" y="120"/>
                    <a:pt x="0" y="227"/>
                  </a:cubicBezTo>
                  <a:cubicBezTo>
                    <a:pt x="3013" y="322"/>
                    <a:pt x="6061" y="382"/>
                    <a:pt x="9073" y="465"/>
                  </a:cubicBezTo>
                  <a:cubicBezTo>
                    <a:pt x="8918" y="346"/>
                    <a:pt x="8751" y="227"/>
                    <a:pt x="8597" y="84"/>
                  </a:cubicBezTo>
                  <a:cubicBezTo>
                    <a:pt x="8585" y="60"/>
                    <a:pt x="8573" y="24"/>
                    <a:pt x="8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967575" y="3043350"/>
              <a:ext cx="274450" cy="13425"/>
            </a:xfrm>
            <a:custGeom>
              <a:avLst/>
              <a:gdLst/>
              <a:ahLst/>
              <a:cxnLst/>
              <a:rect l="l" t="t" r="r" b="b"/>
              <a:pathLst>
                <a:path w="10978" h="537" extrusionOk="0">
                  <a:moveTo>
                    <a:pt x="167" y="1"/>
                  </a:moveTo>
                  <a:cubicBezTo>
                    <a:pt x="108" y="180"/>
                    <a:pt x="48" y="358"/>
                    <a:pt x="0" y="537"/>
                  </a:cubicBezTo>
                  <a:lnTo>
                    <a:pt x="1143" y="525"/>
                  </a:lnTo>
                  <a:cubicBezTo>
                    <a:pt x="4418" y="430"/>
                    <a:pt x="7692" y="394"/>
                    <a:pt x="10978" y="263"/>
                  </a:cubicBezTo>
                  <a:cubicBezTo>
                    <a:pt x="7704" y="156"/>
                    <a:pt x="4430" y="108"/>
                    <a:pt x="1143" y="1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19175" y="3043650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1"/>
                  </a:moveTo>
                  <a:cubicBezTo>
                    <a:pt x="7" y="13"/>
                    <a:pt x="13" y="19"/>
                    <a:pt x="17" y="19"/>
                  </a:cubicBezTo>
                  <a:cubicBezTo>
                    <a:pt x="21" y="19"/>
                    <a:pt x="24" y="13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8"/>
          <p:cNvGrpSpPr/>
          <p:nvPr/>
        </p:nvGrpSpPr>
        <p:grpSpPr>
          <a:xfrm rot="-1985458">
            <a:off x="-525871" y="-881513"/>
            <a:ext cx="2835654" cy="2823904"/>
            <a:chOff x="2483025" y="1774950"/>
            <a:chExt cx="1815750" cy="1678900"/>
          </a:xfrm>
        </p:grpSpPr>
        <p:sp>
          <p:nvSpPr>
            <p:cNvPr id="253" name="Google Shape;253;p28"/>
            <p:cNvSpPr/>
            <p:nvPr/>
          </p:nvSpPr>
          <p:spPr>
            <a:xfrm>
              <a:off x="2546425" y="1800350"/>
              <a:ext cx="1653525" cy="1653500"/>
            </a:xfrm>
            <a:custGeom>
              <a:avLst/>
              <a:gdLst/>
              <a:ahLst/>
              <a:cxnLst/>
              <a:rect l="l" t="t" r="r" b="b"/>
              <a:pathLst>
                <a:path w="66141" h="66140" extrusionOk="0">
                  <a:moveTo>
                    <a:pt x="33077" y="1144"/>
                  </a:moveTo>
                  <a:cubicBezTo>
                    <a:pt x="50674" y="1144"/>
                    <a:pt x="64997" y="15467"/>
                    <a:pt x="64997" y="33064"/>
                  </a:cubicBezTo>
                  <a:cubicBezTo>
                    <a:pt x="64997" y="50673"/>
                    <a:pt x="50674" y="64997"/>
                    <a:pt x="33077" y="64997"/>
                  </a:cubicBezTo>
                  <a:cubicBezTo>
                    <a:pt x="15467" y="64997"/>
                    <a:pt x="1144" y="50673"/>
                    <a:pt x="1144" y="33064"/>
                  </a:cubicBezTo>
                  <a:cubicBezTo>
                    <a:pt x="1144" y="15467"/>
                    <a:pt x="15467" y="1144"/>
                    <a:pt x="33077" y="1144"/>
                  </a:cubicBezTo>
                  <a:close/>
                  <a:moveTo>
                    <a:pt x="33077" y="1"/>
                  </a:moveTo>
                  <a:cubicBezTo>
                    <a:pt x="14836" y="1"/>
                    <a:pt x="1" y="14836"/>
                    <a:pt x="1" y="33064"/>
                  </a:cubicBezTo>
                  <a:cubicBezTo>
                    <a:pt x="1" y="51304"/>
                    <a:pt x="14836" y="66140"/>
                    <a:pt x="33077" y="66140"/>
                  </a:cubicBezTo>
                  <a:cubicBezTo>
                    <a:pt x="51317" y="66140"/>
                    <a:pt x="66140" y="51304"/>
                    <a:pt x="66140" y="33064"/>
                  </a:cubicBezTo>
                  <a:cubicBezTo>
                    <a:pt x="66140" y="14836"/>
                    <a:pt x="51305" y="1"/>
                    <a:pt x="330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422725" y="3171350"/>
              <a:ext cx="425675" cy="206900"/>
            </a:xfrm>
            <a:custGeom>
              <a:avLst/>
              <a:gdLst/>
              <a:ahLst/>
              <a:cxnLst/>
              <a:rect l="l" t="t" r="r" b="b"/>
              <a:pathLst>
                <a:path w="17027" h="8276" extrusionOk="0">
                  <a:moveTo>
                    <a:pt x="17027" y="1"/>
                  </a:moveTo>
                  <a:cubicBezTo>
                    <a:pt x="17027" y="1"/>
                    <a:pt x="16848" y="215"/>
                    <a:pt x="16503" y="584"/>
                  </a:cubicBezTo>
                  <a:cubicBezTo>
                    <a:pt x="16193" y="953"/>
                    <a:pt x="15705" y="1477"/>
                    <a:pt x="15050" y="2060"/>
                  </a:cubicBezTo>
                  <a:cubicBezTo>
                    <a:pt x="13753" y="3251"/>
                    <a:pt x="11741" y="4620"/>
                    <a:pt x="9312" y="5668"/>
                  </a:cubicBezTo>
                  <a:cubicBezTo>
                    <a:pt x="6895" y="6740"/>
                    <a:pt x="4525" y="7359"/>
                    <a:pt x="2811" y="7728"/>
                  </a:cubicBezTo>
                  <a:cubicBezTo>
                    <a:pt x="1954" y="7918"/>
                    <a:pt x="1251" y="8049"/>
                    <a:pt x="763" y="8144"/>
                  </a:cubicBezTo>
                  <a:cubicBezTo>
                    <a:pt x="263" y="8228"/>
                    <a:pt x="1" y="8275"/>
                    <a:pt x="1" y="8275"/>
                  </a:cubicBezTo>
                  <a:cubicBezTo>
                    <a:pt x="1" y="8275"/>
                    <a:pt x="287" y="8264"/>
                    <a:pt x="775" y="8252"/>
                  </a:cubicBezTo>
                  <a:cubicBezTo>
                    <a:pt x="1275" y="8216"/>
                    <a:pt x="1989" y="8168"/>
                    <a:pt x="2870" y="8061"/>
                  </a:cubicBezTo>
                  <a:cubicBezTo>
                    <a:pt x="4633" y="7859"/>
                    <a:pt x="7085" y="7406"/>
                    <a:pt x="9597" y="6311"/>
                  </a:cubicBezTo>
                  <a:cubicBezTo>
                    <a:pt x="12133" y="5216"/>
                    <a:pt x="14110" y="3632"/>
                    <a:pt x="15301" y="2310"/>
                  </a:cubicBezTo>
                  <a:cubicBezTo>
                    <a:pt x="15908" y="1656"/>
                    <a:pt x="16336" y="1072"/>
                    <a:pt x="16610" y="655"/>
                  </a:cubicBezTo>
                  <a:cubicBezTo>
                    <a:pt x="16896" y="239"/>
                    <a:pt x="17027" y="1"/>
                    <a:pt x="1702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3488525" y="3212725"/>
              <a:ext cx="233375" cy="116700"/>
            </a:xfrm>
            <a:custGeom>
              <a:avLst/>
              <a:gdLst/>
              <a:ahLst/>
              <a:cxnLst/>
              <a:rect l="l" t="t" r="r" b="b"/>
              <a:pathLst>
                <a:path w="9335" h="4668" extrusionOk="0">
                  <a:moveTo>
                    <a:pt x="9335" y="1"/>
                  </a:moveTo>
                  <a:cubicBezTo>
                    <a:pt x="9335" y="1"/>
                    <a:pt x="9216" y="84"/>
                    <a:pt x="9001" y="251"/>
                  </a:cubicBezTo>
                  <a:cubicBezTo>
                    <a:pt x="8799" y="417"/>
                    <a:pt x="8466" y="655"/>
                    <a:pt x="8085" y="917"/>
                  </a:cubicBezTo>
                  <a:cubicBezTo>
                    <a:pt x="7287" y="1477"/>
                    <a:pt x="6180" y="2168"/>
                    <a:pt x="4894" y="2810"/>
                  </a:cubicBezTo>
                  <a:cubicBezTo>
                    <a:pt x="3620" y="3453"/>
                    <a:pt x="2393" y="3930"/>
                    <a:pt x="1489" y="4227"/>
                  </a:cubicBezTo>
                  <a:cubicBezTo>
                    <a:pt x="1036" y="4370"/>
                    <a:pt x="667" y="4477"/>
                    <a:pt x="405" y="4549"/>
                  </a:cubicBezTo>
                  <a:cubicBezTo>
                    <a:pt x="143" y="4632"/>
                    <a:pt x="0" y="4668"/>
                    <a:pt x="0" y="4668"/>
                  </a:cubicBezTo>
                  <a:lnTo>
                    <a:pt x="417" y="4668"/>
                  </a:lnTo>
                  <a:cubicBezTo>
                    <a:pt x="691" y="4656"/>
                    <a:pt x="1072" y="4632"/>
                    <a:pt x="1560" y="4573"/>
                  </a:cubicBezTo>
                  <a:cubicBezTo>
                    <a:pt x="2524" y="4430"/>
                    <a:pt x="3858" y="4108"/>
                    <a:pt x="5203" y="3441"/>
                  </a:cubicBezTo>
                  <a:cubicBezTo>
                    <a:pt x="6561" y="2751"/>
                    <a:pt x="7620" y="1894"/>
                    <a:pt x="8299" y="1191"/>
                  </a:cubicBezTo>
                  <a:cubicBezTo>
                    <a:pt x="8644" y="834"/>
                    <a:pt x="8918" y="536"/>
                    <a:pt x="9073" y="322"/>
                  </a:cubicBezTo>
                  <a:cubicBezTo>
                    <a:pt x="9239" y="120"/>
                    <a:pt x="9335" y="1"/>
                    <a:pt x="93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550725" y="3216000"/>
              <a:ext cx="75050" cy="50925"/>
            </a:xfrm>
            <a:custGeom>
              <a:avLst/>
              <a:gdLst/>
              <a:ahLst/>
              <a:cxnLst/>
              <a:rect l="l" t="t" r="r" b="b"/>
              <a:pathLst>
                <a:path w="3002" h="2037" extrusionOk="0">
                  <a:moveTo>
                    <a:pt x="3001" y="1"/>
                  </a:moveTo>
                  <a:cubicBezTo>
                    <a:pt x="3001" y="1"/>
                    <a:pt x="2132" y="167"/>
                    <a:pt x="1310" y="727"/>
                  </a:cubicBezTo>
                  <a:cubicBezTo>
                    <a:pt x="477" y="1298"/>
                    <a:pt x="1" y="2037"/>
                    <a:pt x="1" y="2037"/>
                  </a:cubicBezTo>
                  <a:cubicBezTo>
                    <a:pt x="1" y="2037"/>
                    <a:pt x="858" y="1870"/>
                    <a:pt x="1691" y="1310"/>
                  </a:cubicBezTo>
                  <a:cubicBezTo>
                    <a:pt x="2525" y="739"/>
                    <a:pt x="3001" y="1"/>
                    <a:pt x="300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3539125" y="3190600"/>
              <a:ext cx="61925" cy="30250"/>
            </a:xfrm>
            <a:custGeom>
              <a:avLst/>
              <a:gdLst/>
              <a:ahLst/>
              <a:cxnLst/>
              <a:rect l="l" t="t" r="r" b="b"/>
              <a:pathLst>
                <a:path w="2477" h="1210" extrusionOk="0">
                  <a:moveTo>
                    <a:pt x="2350" y="1"/>
                  </a:moveTo>
                  <a:cubicBezTo>
                    <a:pt x="2117" y="1"/>
                    <a:pt x="1597" y="34"/>
                    <a:pt x="1084" y="290"/>
                  </a:cubicBezTo>
                  <a:cubicBezTo>
                    <a:pt x="405" y="636"/>
                    <a:pt x="0" y="1207"/>
                    <a:pt x="0" y="1207"/>
                  </a:cubicBezTo>
                  <a:cubicBezTo>
                    <a:pt x="0" y="1207"/>
                    <a:pt x="37" y="1210"/>
                    <a:pt x="102" y="1210"/>
                  </a:cubicBezTo>
                  <a:cubicBezTo>
                    <a:pt x="320" y="1210"/>
                    <a:pt x="858" y="1181"/>
                    <a:pt x="1381" y="933"/>
                  </a:cubicBezTo>
                  <a:cubicBezTo>
                    <a:pt x="2072" y="588"/>
                    <a:pt x="2477" y="5"/>
                    <a:pt x="2477" y="5"/>
                  </a:cubicBezTo>
                  <a:cubicBezTo>
                    <a:pt x="2477" y="5"/>
                    <a:pt x="2431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64025" y="1887850"/>
              <a:ext cx="393825" cy="307225"/>
            </a:xfrm>
            <a:custGeom>
              <a:avLst/>
              <a:gdLst/>
              <a:ahLst/>
              <a:cxnLst/>
              <a:rect l="l" t="t" r="r" b="b"/>
              <a:pathLst>
                <a:path w="15753" h="12289" extrusionOk="0">
                  <a:moveTo>
                    <a:pt x="15752" y="1"/>
                  </a:moveTo>
                  <a:lnTo>
                    <a:pt x="15752" y="1"/>
                  </a:lnTo>
                  <a:cubicBezTo>
                    <a:pt x="15752" y="1"/>
                    <a:pt x="15467" y="72"/>
                    <a:pt x="14967" y="191"/>
                  </a:cubicBezTo>
                  <a:cubicBezTo>
                    <a:pt x="14705" y="251"/>
                    <a:pt x="14395" y="334"/>
                    <a:pt x="14050" y="453"/>
                  </a:cubicBezTo>
                  <a:cubicBezTo>
                    <a:pt x="13693" y="572"/>
                    <a:pt x="13300" y="692"/>
                    <a:pt x="12859" y="870"/>
                  </a:cubicBezTo>
                  <a:cubicBezTo>
                    <a:pt x="12431" y="1037"/>
                    <a:pt x="11954" y="1215"/>
                    <a:pt x="11466" y="1454"/>
                  </a:cubicBezTo>
                  <a:cubicBezTo>
                    <a:pt x="10978" y="1668"/>
                    <a:pt x="10454" y="1942"/>
                    <a:pt x="9906" y="2227"/>
                  </a:cubicBezTo>
                  <a:cubicBezTo>
                    <a:pt x="8811" y="2823"/>
                    <a:pt x="7668" y="3549"/>
                    <a:pt x="6537" y="4430"/>
                  </a:cubicBezTo>
                  <a:cubicBezTo>
                    <a:pt x="5418" y="5311"/>
                    <a:pt x="4430" y="6252"/>
                    <a:pt x="3596" y="7157"/>
                  </a:cubicBezTo>
                  <a:cubicBezTo>
                    <a:pt x="3191" y="7621"/>
                    <a:pt x="2787" y="8061"/>
                    <a:pt x="2465" y="8490"/>
                  </a:cubicBezTo>
                  <a:cubicBezTo>
                    <a:pt x="2120" y="8907"/>
                    <a:pt x="1822" y="9324"/>
                    <a:pt x="1548" y="9716"/>
                  </a:cubicBezTo>
                  <a:cubicBezTo>
                    <a:pt x="1286" y="10097"/>
                    <a:pt x="1060" y="10455"/>
                    <a:pt x="870" y="10776"/>
                  </a:cubicBezTo>
                  <a:cubicBezTo>
                    <a:pt x="679" y="11086"/>
                    <a:pt x="512" y="11371"/>
                    <a:pt x="393" y="11586"/>
                  </a:cubicBezTo>
                  <a:cubicBezTo>
                    <a:pt x="143" y="12038"/>
                    <a:pt x="0" y="12288"/>
                    <a:pt x="0" y="12288"/>
                  </a:cubicBezTo>
                  <a:cubicBezTo>
                    <a:pt x="0" y="12288"/>
                    <a:pt x="167" y="12062"/>
                    <a:pt x="477" y="11645"/>
                  </a:cubicBezTo>
                  <a:cubicBezTo>
                    <a:pt x="631" y="11443"/>
                    <a:pt x="810" y="11193"/>
                    <a:pt x="1048" y="10907"/>
                  </a:cubicBezTo>
                  <a:cubicBezTo>
                    <a:pt x="1286" y="10621"/>
                    <a:pt x="1524" y="10276"/>
                    <a:pt x="1834" y="9943"/>
                  </a:cubicBezTo>
                  <a:cubicBezTo>
                    <a:pt x="2132" y="9585"/>
                    <a:pt x="2465" y="9193"/>
                    <a:pt x="2834" y="8812"/>
                  </a:cubicBezTo>
                  <a:cubicBezTo>
                    <a:pt x="3191" y="8407"/>
                    <a:pt x="3608" y="8002"/>
                    <a:pt x="4025" y="7573"/>
                  </a:cubicBezTo>
                  <a:cubicBezTo>
                    <a:pt x="4882" y="6728"/>
                    <a:pt x="5882" y="5847"/>
                    <a:pt x="6966" y="4978"/>
                  </a:cubicBezTo>
                  <a:cubicBezTo>
                    <a:pt x="8073" y="4132"/>
                    <a:pt x="9168" y="3394"/>
                    <a:pt x="10204" y="2751"/>
                  </a:cubicBezTo>
                  <a:cubicBezTo>
                    <a:pt x="10716" y="2442"/>
                    <a:pt x="11216" y="2144"/>
                    <a:pt x="11692" y="1882"/>
                  </a:cubicBezTo>
                  <a:cubicBezTo>
                    <a:pt x="12145" y="1632"/>
                    <a:pt x="12597" y="1406"/>
                    <a:pt x="13014" y="1204"/>
                  </a:cubicBezTo>
                  <a:cubicBezTo>
                    <a:pt x="13431" y="989"/>
                    <a:pt x="13812" y="834"/>
                    <a:pt x="14145" y="680"/>
                  </a:cubicBezTo>
                  <a:cubicBezTo>
                    <a:pt x="14467" y="513"/>
                    <a:pt x="14764" y="394"/>
                    <a:pt x="15002" y="311"/>
                  </a:cubicBezTo>
                  <a:cubicBezTo>
                    <a:pt x="15478" y="96"/>
                    <a:pt x="15752" y="1"/>
                    <a:pt x="157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2832175" y="1989650"/>
              <a:ext cx="202450" cy="180125"/>
            </a:xfrm>
            <a:custGeom>
              <a:avLst/>
              <a:gdLst/>
              <a:ahLst/>
              <a:cxnLst/>
              <a:rect l="l" t="t" r="r" b="b"/>
              <a:pathLst>
                <a:path w="8098" h="7205" extrusionOk="0">
                  <a:moveTo>
                    <a:pt x="8097" y="1"/>
                  </a:moveTo>
                  <a:cubicBezTo>
                    <a:pt x="8097" y="1"/>
                    <a:pt x="7966" y="60"/>
                    <a:pt x="7716" y="179"/>
                  </a:cubicBezTo>
                  <a:cubicBezTo>
                    <a:pt x="7454" y="299"/>
                    <a:pt x="7085" y="477"/>
                    <a:pt x="6657" y="715"/>
                  </a:cubicBezTo>
                  <a:cubicBezTo>
                    <a:pt x="5776" y="1192"/>
                    <a:pt x="4621" y="1942"/>
                    <a:pt x="3466" y="2954"/>
                  </a:cubicBezTo>
                  <a:cubicBezTo>
                    <a:pt x="2335" y="3966"/>
                    <a:pt x="1465" y="5037"/>
                    <a:pt x="882" y="5847"/>
                  </a:cubicBezTo>
                  <a:cubicBezTo>
                    <a:pt x="584" y="6252"/>
                    <a:pt x="370" y="6597"/>
                    <a:pt x="227" y="6835"/>
                  </a:cubicBezTo>
                  <a:cubicBezTo>
                    <a:pt x="72" y="7073"/>
                    <a:pt x="1" y="7204"/>
                    <a:pt x="1" y="7204"/>
                  </a:cubicBezTo>
                  <a:lnTo>
                    <a:pt x="1132" y="6073"/>
                  </a:lnTo>
                  <a:cubicBezTo>
                    <a:pt x="1835" y="5394"/>
                    <a:pt x="2811" y="4454"/>
                    <a:pt x="3930" y="3466"/>
                  </a:cubicBezTo>
                  <a:cubicBezTo>
                    <a:pt x="5049" y="2489"/>
                    <a:pt x="6073" y="1608"/>
                    <a:pt x="6847" y="1001"/>
                  </a:cubicBezTo>
                  <a:cubicBezTo>
                    <a:pt x="7621" y="394"/>
                    <a:pt x="8097" y="1"/>
                    <a:pt x="80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2904825" y="2081625"/>
              <a:ext cx="61325" cy="47950"/>
            </a:xfrm>
            <a:custGeom>
              <a:avLst/>
              <a:gdLst/>
              <a:ahLst/>
              <a:cxnLst/>
              <a:rect l="l" t="t" r="r" b="b"/>
              <a:pathLst>
                <a:path w="2453" h="1918" extrusionOk="0">
                  <a:moveTo>
                    <a:pt x="2453" y="1"/>
                  </a:moveTo>
                  <a:cubicBezTo>
                    <a:pt x="2453" y="1"/>
                    <a:pt x="1691" y="144"/>
                    <a:pt x="1012" y="680"/>
                  </a:cubicBezTo>
                  <a:cubicBezTo>
                    <a:pt x="322" y="1215"/>
                    <a:pt x="0" y="1918"/>
                    <a:pt x="0" y="1918"/>
                  </a:cubicBezTo>
                  <a:cubicBezTo>
                    <a:pt x="0" y="1918"/>
                    <a:pt x="762" y="1775"/>
                    <a:pt x="1441" y="1239"/>
                  </a:cubicBezTo>
                  <a:cubicBezTo>
                    <a:pt x="2131" y="703"/>
                    <a:pt x="2453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110925" y="2429900"/>
              <a:ext cx="29200" cy="310775"/>
            </a:xfrm>
            <a:custGeom>
              <a:avLst/>
              <a:gdLst/>
              <a:ahLst/>
              <a:cxnLst/>
              <a:rect l="l" t="t" r="r" b="b"/>
              <a:pathLst>
                <a:path w="1168" h="12431" extrusionOk="0">
                  <a:moveTo>
                    <a:pt x="0" y="0"/>
                  </a:moveTo>
                  <a:cubicBezTo>
                    <a:pt x="0" y="0"/>
                    <a:pt x="24" y="179"/>
                    <a:pt x="48" y="488"/>
                  </a:cubicBezTo>
                  <a:cubicBezTo>
                    <a:pt x="95" y="798"/>
                    <a:pt x="143" y="1262"/>
                    <a:pt x="179" y="1834"/>
                  </a:cubicBezTo>
                  <a:cubicBezTo>
                    <a:pt x="286" y="2941"/>
                    <a:pt x="393" y="4489"/>
                    <a:pt x="417" y="6203"/>
                  </a:cubicBezTo>
                  <a:cubicBezTo>
                    <a:pt x="453" y="7918"/>
                    <a:pt x="405" y="9466"/>
                    <a:pt x="346" y="10597"/>
                  </a:cubicBezTo>
                  <a:cubicBezTo>
                    <a:pt x="322" y="11156"/>
                    <a:pt x="286" y="11621"/>
                    <a:pt x="262" y="11930"/>
                  </a:cubicBezTo>
                  <a:cubicBezTo>
                    <a:pt x="238" y="12252"/>
                    <a:pt x="226" y="12430"/>
                    <a:pt x="226" y="12430"/>
                  </a:cubicBezTo>
                  <a:cubicBezTo>
                    <a:pt x="226" y="12430"/>
                    <a:pt x="274" y="12252"/>
                    <a:pt x="393" y="11942"/>
                  </a:cubicBezTo>
                  <a:cubicBezTo>
                    <a:pt x="476" y="11644"/>
                    <a:pt x="596" y="11204"/>
                    <a:pt x="715" y="10632"/>
                  </a:cubicBezTo>
                  <a:cubicBezTo>
                    <a:pt x="953" y="9525"/>
                    <a:pt x="1167" y="7942"/>
                    <a:pt x="1131" y="6191"/>
                  </a:cubicBezTo>
                  <a:cubicBezTo>
                    <a:pt x="1096" y="4453"/>
                    <a:pt x="822" y="2870"/>
                    <a:pt x="536" y="1774"/>
                  </a:cubicBezTo>
                  <a:cubicBezTo>
                    <a:pt x="405" y="1215"/>
                    <a:pt x="274" y="774"/>
                    <a:pt x="167" y="476"/>
                  </a:cubicBezTo>
                  <a:cubicBezTo>
                    <a:pt x="60" y="16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076400" y="2491200"/>
              <a:ext cx="20250" cy="146775"/>
            </a:xfrm>
            <a:custGeom>
              <a:avLst/>
              <a:gdLst/>
              <a:ahLst/>
              <a:cxnLst/>
              <a:rect l="l" t="t" r="r" b="b"/>
              <a:pathLst>
                <a:path w="810" h="5871" extrusionOk="0">
                  <a:moveTo>
                    <a:pt x="107" y="1"/>
                  </a:moveTo>
                  <a:cubicBezTo>
                    <a:pt x="107" y="1"/>
                    <a:pt x="72" y="346"/>
                    <a:pt x="48" y="882"/>
                  </a:cubicBezTo>
                  <a:cubicBezTo>
                    <a:pt x="36" y="1418"/>
                    <a:pt x="0" y="2144"/>
                    <a:pt x="48" y="2942"/>
                  </a:cubicBezTo>
                  <a:cubicBezTo>
                    <a:pt x="72" y="3739"/>
                    <a:pt x="167" y="4466"/>
                    <a:pt x="238" y="5002"/>
                  </a:cubicBezTo>
                  <a:cubicBezTo>
                    <a:pt x="298" y="5537"/>
                    <a:pt x="369" y="5871"/>
                    <a:pt x="369" y="5871"/>
                  </a:cubicBezTo>
                  <a:cubicBezTo>
                    <a:pt x="369" y="5871"/>
                    <a:pt x="488" y="5549"/>
                    <a:pt x="607" y="5013"/>
                  </a:cubicBezTo>
                  <a:cubicBezTo>
                    <a:pt x="714" y="4478"/>
                    <a:pt x="810" y="3739"/>
                    <a:pt x="762" y="2918"/>
                  </a:cubicBezTo>
                  <a:cubicBezTo>
                    <a:pt x="714" y="2084"/>
                    <a:pt x="548" y="1358"/>
                    <a:pt x="405" y="834"/>
                  </a:cubicBezTo>
                  <a:cubicBezTo>
                    <a:pt x="238" y="310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038875" y="2531700"/>
              <a:ext cx="19975" cy="78900"/>
            </a:xfrm>
            <a:custGeom>
              <a:avLst/>
              <a:gdLst/>
              <a:ahLst/>
              <a:cxnLst/>
              <a:rect l="l" t="t" r="r" b="b"/>
              <a:pathLst>
                <a:path w="799" h="3156" extrusionOk="0">
                  <a:moveTo>
                    <a:pt x="144" y="0"/>
                  </a:moveTo>
                  <a:cubicBezTo>
                    <a:pt x="144" y="0"/>
                    <a:pt x="84" y="203"/>
                    <a:pt x="60" y="500"/>
                  </a:cubicBezTo>
                  <a:cubicBezTo>
                    <a:pt x="13" y="798"/>
                    <a:pt x="1" y="1179"/>
                    <a:pt x="49" y="1607"/>
                  </a:cubicBezTo>
                  <a:cubicBezTo>
                    <a:pt x="108" y="2048"/>
                    <a:pt x="203" y="2417"/>
                    <a:pt x="310" y="2703"/>
                  </a:cubicBezTo>
                  <a:cubicBezTo>
                    <a:pt x="418" y="2977"/>
                    <a:pt x="501" y="3155"/>
                    <a:pt x="501" y="3155"/>
                  </a:cubicBezTo>
                  <a:cubicBezTo>
                    <a:pt x="501" y="3155"/>
                    <a:pt x="596" y="2977"/>
                    <a:pt x="668" y="2679"/>
                  </a:cubicBezTo>
                  <a:cubicBezTo>
                    <a:pt x="739" y="2393"/>
                    <a:pt x="799" y="1977"/>
                    <a:pt x="763" y="1536"/>
                  </a:cubicBezTo>
                  <a:cubicBezTo>
                    <a:pt x="715" y="1084"/>
                    <a:pt x="549" y="703"/>
                    <a:pt x="418" y="429"/>
                  </a:cubicBezTo>
                  <a:cubicBezTo>
                    <a:pt x="263" y="155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2709850" y="2941850"/>
              <a:ext cx="126525" cy="184275"/>
            </a:xfrm>
            <a:custGeom>
              <a:avLst/>
              <a:gdLst/>
              <a:ahLst/>
              <a:cxnLst/>
              <a:rect l="l" t="t" r="r" b="b"/>
              <a:pathLst>
                <a:path w="5061" h="7371" extrusionOk="0">
                  <a:moveTo>
                    <a:pt x="1" y="1"/>
                  </a:moveTo>
                  <a:cubicBezTo>
                    <a:pt x="1" y="1"/>
                    <a:pt x="12" y="132"/>
                    <a:pt x="60" y="358"/>
                  </a:cubicBezTo>
                  <a:cubicBezTo>
                    <a:pt x="108" y="584"/>
                    <a:pt x="179" y="906"/>
                    <a:pt x="298" y="1311"/>
                  </a:cubicBezTo>
                  <a:cubicBezTo>
                    <a:pt x="536" y="2108"/>
                    <a:pt x="965" y="3204"/>
                    <a:pt x="1691" y="4251"/>
                  </a:cubicBezTo>
                  <a:cubicBezTo>
                    <a:pt x="2417" y="5311"/>
                    <a:pt x="3287" y="6121"/>
                    <a:pt x="3941" y="6621"/>
                  </a:cubicBezTo>
                  <a:cubicBezTo>
                    <a:pt x="4263" y="6871"/>
                    <a:pt x="4549" y="7073"/>
                    <a:pt x="4751" y="7192"/>
                  </a:cubicBezTo>
                  <a:lnTo>
                    <a:pt x="5061" y="7371"/>
                  </a:lnTo>
                  <a:cubicBezTo>
                    <a:pt x="5061" y="7371"/>
                    <a:pt x="4989" y="7276"/>
                    <a:pt x="4823" y="7097"/>
                  </a:cubicBezTo>
                  <a:cubicBezTo>
                    <a:pt x="4656" y="6930"/>
                    <a:pt x="4453" y="6680"/>
                    <a:pt x="4180" y="6371"/>
                  </a:cubicBezTo>
                  <a:cubicBezTo>
                    <a:pt x="3644" y="5740"/>
                    <a:pt x="2977" y="4871"/>
                    <a:pt x="2275" y="3859"/>
                  </a:cubicBezTo>
                  <a:cubicBezTo>
                    <a:pt x="1596" y="2847"/>
                    <a:pt x="1013" y="1894"/>
                    <a:pt x="620" y="1180"/>
                  </a:cubicBezTo>
                  <a:cubicBezTo>
                    <a:pt x="417" y="822"/>
                    <a:pt x="262" y="525"/>
                    <a:pt x="167" y="310"/>
                  </a:cubicBezTo>
                  <a:cubicBezTo>
                    <a:pt x="6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758975" y="2976675"/>
              <a:ext cx="50900" cy="73850"/>
            </a:xfrm>
            <a:custGeom>
              <a:avLst/>
              <a:gdLst/>
              <a:ahLst/>
              <a:cxnLst/>
              <a:rect l="l" t="t" r="r" b="b"/>
              <a:pathLst>
                <a:path w="2036" h="2954" extrusionOk="0">
                  <a:moveTo>
                    <a:pt x="12" y="1"/>
                  </a:moveTo>
                  <a:cubicBezTo>
                    <a:pt x="12" y="1"/>
                    <a:pt x="0" y="227"/>
                    <a:pt x="60" y="572"/>
                  </a:cubicBezTo>
                  <a:cubicBezTo>
                    <a:pt x="119" y="906"/>
                    <a:pt x="262" y="1370"/>
                    <a:pt x="560" y="1799"/>
                  </a:cubicBezTo>
                  <a:cubicBezTo>
                    <a:pt x="857" y="2239"/>
                    <a:pt x="1238" y="2537"/>
                    <a:pt x="1536" y="2716"/>
                  </a:cubicBezTo>
                  <a:cubicBezTo>
                    <a:pt x="1834" y="2894"/>
                    <a:pt x="2036" y="2954"/>
                    <a:pt x="2036" y="2954"/>
                  </a:cubicBezTo>
                  <a:cubicBezTo>
                    <a:pt x="2036" y="2954"/>
                    <a:pt x="1929" y="2739"/>
                    <a:pt x="1786" y="2466"/>
                  </a:cubicBezTo>
                  <a:cubicBezTo>
                    <a:pt x="1619" y="2180"/>
                    <a:pt x="1417" y="1787"/>
                    <a:pt x="1143" y="1406"/>
                  </a:cubicBezTo>
                  <a:cubicBezTo>
                    <a:pt x="881" y="1013"/>
                    <a:pt x="595" y="680"/>
                    <a:pt x="381" y="418"/>
                  </a:cubicBezTo>
                  <a:cubicBezTo>
                    <a:pt x="167" y="168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3598350" y="2251900"/>
              <a:ext cx="106000" cy="102425"/>
            </a:xfrm>
            <a:custGeom>
              <a:avLst/>
              <a:gdLst/>
              <a:ahLst/>
              <a:cxnLst/>
              <a:rect l="l" t="t" r="r" b="b"/>
              <a:pathLst>
                <a:path w="4240" h="4097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4239" y="0"/>
                    <a:pt x="3953" y="203"/>
                    <a:pt x="3513" y="512"/>
                  </a:cubicBezTo>
                  <a:cubicBezTo>
                    <a:pt x="3287" y="679"/>
                    <a:pt x="3025" y="869"/>
                    <a:pt x="2727" y="1072"/>
                  </a:cubicBezTo>
                  <a:cubicBezTo>
                    <a:pt x="2572" y="1179"/>
                    <a:pt x="2430" y="1298"/>
                    <a:pt x="2263" y="1429"/>
                  </a:cubicBezTo>
                  <a:cubicBezTo>
                    <a:pt x="2096" y="1572"/>
                    <a:pt x="1965" y="1751"/>
                    <a:pt x="1858" y="1941"/>
                  </a:cubicBezTo>
                  <a:cubicBezTo>
                    <a:pt x="1751" y="2132"/>
                    <a:pt x="1679" y="2310"/>
                    <a:pt x="1560" y="2441"/>
                  </a:cubicBezTo>
                  <a:cubicBezTo>
                    <a:pt x="1453" y="2584"/>
                    <a:pt x="1310" y="2667"/>
                    <a:pt x="1144" y="2727"/>
                  </a:cubicBezTo>
                  <a:cubicBezTo>
                    <a:pt x="977" y="2798"/>
                    <a:pt x="798" y="2846"/>
                    <a:pt x="667" y="2977"/>
                  </a:cubicBezTo>
                  <a:cubicBezTo>
                    <a:pt x="513" y="3120"/>
                    <a:pt x="489" y="3298"/>
                    <a:pt x="477" y="3429"/>
                  </a:cubicBezTo>
                  <a:cubicBezTo>
                    <a:pt x="441" y="3679"/>
                    <a:pt x="310" y="3858"/>
                    <a:pt x="191" y="3965"/>
                  </a:cubicBezTo>
                  <a:cubicBezTo>
                    <a:pt x="84" y="4072"/>
                    <a:pt x="1" y="4096"/>
                    <a:pt x="1" y="4096"/>
                  </a:cubicBezTo>
                  <a:cubicBezTo>
                    <a:pt x="1" y="4096"/>
                    <a:pt x="84" y="4084"/>
                    <a:pt x="215" y="4013"/>
                  </a:cubicBezTo>
                  <a:cubicBezTo>
                    <a:pt x="358" y="3917"/>
                    <a:pt x="536" y="3739"/>
                    <a:pt x="596" y="3453"/>
                  </a:cubicBezTo>
                  <a:cubicBezTo>
                    <a:pt x="620" y="3310"/>
                    <a:pt x="667" y="3191"/>
                    <a:pt x="775" y="3096"/>
                  </a:cubicBezTo>
                  <a:cubicBezTo>
                    <a:pt x="882" y="3013"/>
                    <a:pt x="1037" y="2965"/>
                    <a:pt x="1215" y="2905"/>
                  </a:cubicBezTo>
                  <a:cubicBezTo>
                    <a:pt x="1382" y="2846"/>
                    <a:pt x="1608" y="2739"/>
                    <a:pt x="1739" y="2584"/>
                  </a:cubicBezTo>
                  <a:cubicBezTo>
                    <a:pt x="1894" y="2417"/>
                    <a:pt x="1977" y="2227"/>
                    <a:pt x="2084" y="2048"/>
                  </a:cubicBezTo>
                  <a:cubicBezTo>
                    <a:pt x="2263" y="1691"/>
                    <a:pt x="2572" y="1465"/>
                    <a:pt x="2858" y="1227"/>
                  </a:cubicBezTo>
                  <a:cubicBezTo>
                    <a:pt x="3120" y="989"/>
                    <a:pt x="3382" y="774"/>
                    <a:pt x="3584" y="596"/>
                  </a:cubicBezTo>
                  <a:cubicBezTo>
                    <a:pt x="3989" y="239"/>
                    <a:pt x="4239" y="0"/>
                    <a:pt x="423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3577525" y="2353400"/>
              <a:ext cx="13125" cy="11025"/>
            </a:xfrm>
            <a:custGeom>
              <a:avLst/>
              <a:gdLst/>
              <a:ahLst/>
              <a:cxnLst/>
              <a:rect l="l" t="t" r="r" b="b"/>
              <a:pathLst>
                <a:path w="525" h="441" extrusionOk="0">
                  <a:moveTo>
                    <a:pt x="405" y="0"/>
                  </a:moveTo>
                  <a:cubicBezTo>
                    <a:pt x="322" y="0"/>
                    <a:pt x="226" y="36"/>
                    <a:pt x="143" y="96"/>
                  </a:cubicBezTo>
                  <a:cubicBezTo>
                    <a:pt x="72" y="167"/>
                    <a:pt x="24" y="250"/>
                    <a:pt x="12" y="322"/>
                  </a:cubicBezTo>
                  <a:cubicBezTo>
                    <a:pt x="0" y="393"/>
                    <a:pt x="0" y="441"/>
                    <a:pt x="0" y="441"/>
                  </a:cubicBezTo>
                  <a:cubicBezTo>
                    <a:pt x="0" y="441"/>
                    <a:pt x="48" y="429"/>
                    <a:pt x="119" y="393"/>
                  </a:cubicBezTo>
                  <a:cubicBezTo>
                    <a:pt x="179" y="369"/>
                    <a:pt x="250" y="322"/>
                    <a:pt x="310" y="274"/>
                  </a:cubicBezTo>
                  <a:cubicBezTo>
                    <a:pt x="369" y="227"/>
                    <a:pt x="417" y="167"/>
                    <a:pt x="465" y="107"/>
                  </a:cubicBezTo>
                  <a:lnTo>
                    <a:pt x="524" y="24"/>
                  </a:lnTo>
                  <a:cubicBezTo>
                    <a:pt x="524" y="24"/>
                    <a:pt x="476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3592700" y="2398650"/>
              <a:ext cx="19375" cy="25900"/>
            </a:xfrm>
            <a:custGeom>
              <a:avLst/>
              <a:gdLst/>
              <a:ahLst/>
              <a:cxnLst/>
              <a:rect l="l" t="t" r="r" b="b"/>
              <a:pathLst>
                <a:path w="775" h="1036" extrusionOk="0">
                  <a:moveTo>
                    <a:pt x="0" y="0"/>
                  </a:moveTo>
                  <a:cubicBezTo>
                    <a:pt x="0" y="0"/>
                    <a:pt x="12" y="83"/>
                    <a:pt x="96" y="191"/>
                  </a:cubicBezTo>
                  <a:cubicBezTo>
                    <a:pt x="167" y="310"/>
                    <a:pt x="298" y="429"/>
                    <a:pt x="417" y="536"/>
                  </a:cubicBezTo>
                  <a:cubicBezTo>
                    <a:pt x="524" y="643"/>
                    <a:pt x="608" y="762"/>
                    <a:pt x="631" y="857"/>
                  </a:cubicBezTo>
                  <a:cubicBezTo>
                    <a:pt x="654" y="958"/>
                    <a:pt x="613" y="1027"/>
                    <a:pt x="608" y="1035"/>
                  </a:cubicBezTo>
                  <a:lnTo>
                    <a:pt x="608" y="1035"/>
                  </a:lnTo>
                  <a:cubicBezTo>
                    <a:pt x="620" y="1031"/>
                    <a:pt x="706" y="1004"/>
                    <a:pt x="727" y="857"/>
                  </a:cubicBezTo>
                  <a:cubicBezTo>
                    <a:pt x="774" y="726"/>
                    <a:pt x="727" y="500"/>
                    <a:pt x="572" y="357"/>
                  </a:cubicBezTo>
                  <a:cubicBezTo>
                    <a:pt x="417" y="226"/>
                    <a:pt x="274" y="167"/>
                    <a:pt x="167" y="107"/>
                  </a:cubicBezTo>
                  <a:cubicBezTo>
                    <a:pt x="60" y="48"/>
                    <a:pt x="0" y="0"/>
                    <a:pt x="0" y="0"/>
                  </a:cubicBezTo>
                  <a:close/>
                  <a:moveTo>
                    <a:pt x="608" y="1035"/>
                  </a:moveTo>
                  <a:lnTo>
                    <a:pt x="608" y="1035"/>
                  </a:lnTo>
                  <a:cubicBezTo>
                    <a:pt x="607" y="1036"/>
                    <a:pt x="606" y="1036"/>
                    <a:pt x="608" y="1036"/>
                  </a:cubicBezTo>
                  <a:cubicBezTo>
                    <a:pt x="608" y="1036"/>
                    <a:pt x="608" y="1036"/>
                    <a:pt x="608" y="1035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3617100" y="2548050"/>
              <a:ext cx="181000" cy="62325"/>
            </a:xfrm>
            <a:custGeom>
              <a:avLst/>
              <a:gdLst/>
              <a:ahLst/>
              <a:cxnLst/>
              <a:rect l="l" t="t" r="r" b="b"/>
              <a:pathLst>
                <a:path w="7240" h="2493" extrusionOk="0">
                  <a:moveTo>
                    <a:pt x="1" y="1"/>
                  </a:moveTo>
                  <a:cubicBezTo>
                    <a:pt x="1" y="1"/>
                    <a:pt x="334" y="335"/>
                    <a:pt x="834" y="846"/>
                  </a:cubicBezTo>
                  <a:cubicBezTo>
                    <a:pt x="1108" y="1108"/>
                    <a:pt x="1418" y="1406"/>
                    <a:pt x="1763" y="1739"/>
                  </a:cubicBezTo>
                  <a:cubicBezTo>
                    <a:pt x="1846" y="1823"/>
                    <a:pt x="1953" y="1918"/>
                    <a:pt x="2096" y="1977"/>
                  </a:cubicBezTo>
                  <a:cubicBezTo>
                    <a:pt x="2239" y="2037"/>
                    <a:pt x="2370" y="2037"/>
                    <a:pt x="2477" y="2073"/>
                  </a:cubicBezTo>
                  <a:cubicBezTo>
                    <a:pt x="2703" y="2132"/>
                    <a:pt x="2906" y="2299"/>
                    <a:pt x="3192" y="2418"/>
                  </a:cubicBezTo>
                  <a:cubicBezTo>
                    <a:pt x="3301" y="2468"/>
                    <a:pt x="3435" y="2492"/>
                    <a:pt x="3573" y="2492"/>
                  </a:cubicBezTo>
                  <a:cubicBezTo>
                    <a:pt x="3600" y="2492"/>
                    <a:pt x="3628" y="2491"/>
                    <a:pt x="3656" y="2489"/>
                  </a:cubicBezTo>
                  <a:cubicBezTo>
                    <a:pt x="3823" y="2477"/>
                    <a:pt x="3942" y="2406"/>
                    <a:pt x="4061" y="2358"/>
                  </a:cubicBezTo>
                  <a:cubicBezTo>
                    <a:pt x="4287" y="2263"/>
                    <a:pt x="4525" y="2239"/>
                    <a:pt x="4775" y="2227"/>
                  </a:cubicBezTo>
                  <a:cubicBezTo>
                    <a:pt x="4868" y="2223"/>
                    <a:pt x="4959" y="2221"/>
                    <a:pt x="5049" y="2221"/>
                  </a:cubicBezTo>
                  <a:cubicBezTo>
                    <a:pt x="5417" y="2221"/>
                    <a:pt x="5752" y="2254"/>
                    <a:pt x="6049" y="2263"/>
                  </a:cubicBezTo>
                  <a:cubicBezTo>
                    <a:pt x="6799" y="2299"/>
                    <a:pt x="7240" y="2311"/>
                    <a:pt x="7240" y="2311"/>
                  </a:cubicBezTo>
                  <a:cubicBezTo>
                    <a:pt x="7240" y="2311"/>
                    <a:pt x="6799" y="2251"/>
                    <a:pt x="6037" y="2156"/>
                  </a:cubicBezTo>
                  <a:cubicBezTo>
                    <a:pt x="5656" y="2120"/>
                    <a:pt x="5228" y="2037"/>
                    <a:pt x="4739" y="2037"/>
                  </a:cubicBezTo>
                  <a:cubicBezTo>
                    <a:pt x="4501" y="2037"/>
                    <a:pt x="4227" y="2073"/>
                    <a:pt x="3966" y="2156"/>
                  </a:cubicBezTo>
                  <a:cubicBezTo>
                    <a:pt x="3835" y="2204"/>
                    <a:pt x="3716" y="2263"/>
                    <a:pt x="3608" y="2275"/>
                  </a:cubicBezTo>
                  <a:cubicBezTo>
                    <a:pt x="3585" y="2280"/>
                    <a:pt x="3561" y="2283"/>
                    <a:pt x="3536" y="2283"/>
                  </a:cubicBezTo>
                  <a:cubicBezTo>
                    <a:pt x="3449" y="2283"/>
                    <a:pt x="3356" y="2253"/>
                    <a:pt x="3263" y="2216"/>
                  </a:cubicBezTo>
                  <a:cubicBezTo>
                    <a:pt x="3025" y="2132"/>
                    <a:pt x="2799" y="1954"/>
                    <a:pt x="2525" y="1882"/>
                  </a:cubicBezTo>
                  <a:cubicBezTo>
                    <a:pt x="2370" y="1835"/>
                    <a:pt x="2239" y="1846"/>
                    <a:pt x="2144" y="1799"/>
                  </a:cubicBezTo>
                  <a:cubicBezTo>
                    <a:pt x="2061" y="1763"/>
                    <a:pt x="1965" y="1680"/>
                    <a:pt x="1882" y="1608"/>
                  </a:cubicBezTo>
                  <a:cubicBezTo>
                    <a:pt x="1525" y="1287"/>
                    <a:pt x="1191" y="1001"/>
                    <a:pt x="918" y="763"/>
                  </a:cubicBezTo>
                  <a:cubicBezTo>
                    <a:pt x="34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842425" y="2585875"/>
              <a:ext cx="60150" cy="15200"/>
            </a:xfrm>
            <a:custGeom>
              <a:avLst/>
              <a:gdLst/>
              <a:ahLst/>
              <a:cxnLst/>
              <a:rect l="l" t="t" r="r" b="b"/>
              <a:pathLst>
                <a:path w="2406" h="608" extrusionOk="0">
                  <a:moveTo>
                    <a:pt x="1251" y="0"/>
                  </a:moveTo>
                  <a:cubicBezTo>
                    <a:pt x="858" y="0"/>
                    <a:pt x="560" y="179"/>
                    <a:pt x="358" y="238"/>
                  </a:cubicBezTo>
                  <a:cubicBezTo>
                    <a:pt x="144" y="310"/>
                    <a:pt x="1" y="310"/>
                    <a:pt x="1" y="310"/>
                  </a:cubicBezTo>
                  <a:cubicBezTo>
                    <a:pt x="1" y="310"/>
                    <a:pt x="92" y="340"/>
                    <a:pt x="251" y="340"/>
                  </a:cubicBezTo>
                  <a:cubicBezTo>
                    <a:pt x="290" y="340"/>
                    <a:pt x="334" y="338"/>
                    <a:pt x="382" y="333"/>
                  </a:cubicBezTo>
                  <a:cubicBezTo>
                    <a:pt x="620" y="322"/>
                    <a:pt x="901" y="214"/>
                    <a:pt x="1216" y="214"/>
                  </a:cubicBezTo>
                  <a:cubicBezTo>
                    <a:pt x="1231" y="214"/>
                    <a:pt x="1247" y="214"/>
                    <a:pt x="1263" y="214"/>
                  </a:cubicBezTo>
                  <a:cubicBezTo>
                    <a:pt x="1596" y="238"/>
                    <a:pt x="1870" y="322"/>
                    <a:pt x="2084" y="417"/>
                  </a:cubicBezTo>
                  <a:cubicBezTo>
                    <a:pt x="2287" y="512"/>
                    <a:pt x="2406" y="607"/>
                    <a:pt x="2406" y="607"/>
                  </a:cubicBezTo>
                  <a:cubicBezTo>
                    <a:pt x="2406" y="607"/>
                    <a:pt x="2334" y="488"/>
                    <a:pt x="2144" y="322"/>
                  </a:cubicBezTo>
                  <a:cubicBezTo>
                    <a:pt x="1953" y="155"/>
                    <a:pt x="1632" y="0"/>
                    <a:pt x="125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3942750" y="2738550"/>
              <a:ext cx="32175" cy="103625"/>
            </a:xfrm>
            <a:custGeom>
              <a:avLst/>
              <a:gdLst/>
              <a:ahLst/>
              <a:cxnLst/>
              <a:rect l="l" t="t" r="r" b="b"/>
              <a:pathLst>
                <a:path w="1287" h="4145" extrusionOk="0">
                  <a:moveTo>
                    <a:pt x="107" y="1"/>
                  </a:moveTo>
                  <a:lnTo>
                    <a:pt x="107" y="1"/>
                  </a:lnTo>
                  <a:cubicBezTo>
                    <a:pt x="107" y="1"/>
                    <a:pt x="60" y="49"/>
                    <a:pt x="36" y="168"/>
                  </a:cubicBezTo>
                  <a:cubicBezTo>
                    <a:pt x="0" y="287"/>
                    <a:pt x="36" y="477"/>
                    <a:pt x="167" y="656"/>
                  </a:cubicBezTo>
                  <a:cubicBezTo>
                    <a:pt x="286" y="846"/>
                    <a:pt x="512" y="989"/>
                    <a:pt x="703" y="1168"/>
                  </a:cubicBezTo>
                  <a:cubicBezTo>
                    <a:pt x="881" y="1346"/>
                    <a:pt x="1000" y="1596"/>
                    <a:pt x="1012" y="1894"/>
                  </a:cubicBezTo>
                  <a:cubicBezTo>
                    <a:pt x="1048" y="2489"/>
                    <a:pt x="881" y="3061"/>
                    <a:pt x="834" y="3466"/>
                  </a:cubicBezTo>
                  <a:cubicBezTo>
                    <a:pt x="774" y="3882"/>
                    <a:pt x="750" y="4144"/>
                    <a:pt x="750" y="4144"/>
                  </a:cubicBezTo>
                  <a:cubicBezTo>
                    <a:pt x="750" y="4144"/>
                    <a:pt x="834" y="3906"/>
                    <a:pt x="953" y="3501"/>
                  </a:cubicBezTo>
                  <a:cubicBezTo>
                    <a:pt x="1012" y="3311"/>
                    <a:pt x="1072" y="3073"/>
                    <a:pt x="1155" y="2799"/>
                  </a:cubicBezTo>
                  <a:cubicBezTo>
                    <a:pt x="1227" y="2513"/>
                    <a:pt x="1286" y="2216"/>
                    <a:pt x="1250" y="1882"/>
                  </a:cubicBezTo>
                  <a:cubicBezTo>
                    <a:pt x="1238" y="1549"/>
                    <a:pt x="1072" y="1203"/>
                    <a:pt x="834" y="1025"/>
                  </a:cubicBezTo>
                  <a:cubicBezTo>
                    <a:pt x="619" y="834"/>
                    <a:pt x="393" y="751"/>
                    <a:pt x="262" y="596"/>
                  </a:cubicBezTo>
                  <a:cubicBezTo>
                    <a:pt x="119" y="453"/>
                    <a:pt x="60" y="287"/>
                    <a:pt x="60" y="180"/>
                  </a:cubicBezTo>
                  <a:cubicBezTo>
                    <a:pt x="60" y="61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3953150" y="2856125"/>
              <a:ext cx="24450" cy="94400"/>
            </a:xfrm>
            <a:custGeom>
              <a:avLst/>
              <a:gdLst/>
              <a:ahLst/>
              <a:cxnLst/>
              <a:rect l="l" t="t" r="r" b="b"/>
              <a:pathLst>
                <a:path w="978" h="3776" extrusionOk="0">
                  <a:moveTo>
                    <a:pt x="299" y="1"/>
                  </a:moveTo>
                  <a:cubicBezTo>
                    <a:pt x="299" y="1"/>
                    <a:pt x="298" y="1"/>
                    <a:pt x="296" y="2"/>
                  </a:cubicBezTo>
                  <a:lnTo>
                    <a:pt x="296" y="2"/>
                  </a:lnTo>
                  <a:cubicBezTo>
                    <a:pt x="301" y="1"/>
                    <a:pt x="302" y="1"/>
                    <a:pt x="299" y="1"/>
                  </a:cubicBezTo>
                  <a:close/>
                  <a:moveTo>
                    <a:pt x="296" y="2"/>
                  </a:moveTo>
                  <a:cubicBezTo>
                    <a:pt x="283" y="6"/>
                    <a:pt x="239" y="22"/>
                    <a:pt x="168" y="84"/>
                  </a:cubicBezTo>
                  <a:cubicBezTo>
                    <a:pt x="72" y="156"/>
                    <a:pt x="1" y="299"/>
                    <a:pt x="1" y="501"/>
                  </a:cubicBezTo>
                  <a:cubicBezTo>
                    <a:pt x="1" y="894"/>
                    <a:pt x="180" y="1370"/>
                    <a:pt x="394" y="1882"/>
                  </a:cubicBezTo>
                  <a:cubicBezTo>
                    <a:pt x="596" y="2382"/>
                    <a:pt x="799" y="2847"/>
                    <a:pt x="870" y="3192"/>
                  </a:cubicBezTo>
                  <a:cubicBezTo>
                    <a:pt x="894" y="3370"/>
                    <a:pt x="906" y="3501"/>
                    <a:pt x="930" y="3609"/>
                  </a:cubicBezTo>
                  <a:cubicBezTo>
                    <a:pt x="942" y="3716"/>
                    <a:pt x="942" y="3775"/>
                    <a:pt x="942" y="3775"/>
                  </a:cubicBezTo>
                  <a:lnTo>
                    <a:pt x="942" y="3597"/>
                  </a:lnTo>
                  <a:cubicBezTo>
                    <a:pt x="953" y="3489"/>
                    <a:pt x="977" y="3335"/>
                    <a:pt x="953" y="3156"/>
                  </a:cubicBezTo>
                  <a:cubicBezTo>
                    <a:pt x="942" y="2799"/>
                    <a:pt x="811" y="2299"/>
                    <a:pt x="584" y="1787"/>
                  </a:cubicBezTo>
                  <a:cubicBezTo>
                    <a:pt x="394" y="1287"/>
                    <a:pt x="156" y="822"/>
                    <a:pt x="108" y="501"/>
                  </a:cubicBezTo>
                  <a:cubicBezTo>
                    <a:pt x="96" y="334"/>
                    <a:pt x="120" y="180"/>
                    <a:pt x="180" y="108"/>
                  </a:cubicBezTo>
                  <a:cubicBezTo>
                    <a:pt x="232" y="45"/>
                    <a:pt x="285" y="9"/>
                    <a:pt x="296" y="2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3961800" y="2979375"/>
              <a:ext cx="15800" cy="52400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631" y="0"/>
                  </a:moveTo>
                  <a:cubicBezTo>
                    <a:pt x="631" y="0"/>
                    <a:pt x="357" y="429"/>
                    <a:pt x="179" y="1024"/>
                  </a:cubicBezTo>
                  <a:cubicBezTo>
                    <a:pt x="95" y="1310"/>
                    <a:pt x="0" y="1607"/>
                    <a:pt x="60" y="1834"/>
                  </a:cubicBezTo>
                  <a:cubicBezTo>
                    <a:pt x="72" y="1941"/>
                    <a:pt x="155" y="2024"/>
                    <a:pt x="191" y="2060"/>
                  </a:cubicBezTo>
                  <a:cubicBezTo>
                    <a:pt x="250" y="2096"/>
                    <a:pt x="286" y="2096"/>
                    <a:pt x="286" y="2096"/>
                  </a:cubicBezTo>
                  <a:lnTo>
                    <a:pt x="226" y="2036"/>
                  </a:lnTo>
                  <a:cubicBezTo>
                    <a:pt x="191" y="2000"/>
                    <a:pt x="179" y="1917"/>
                    <a:pt x="179" y="1834"/>
                  </a:cubicBezTo>
                  <a:cubicBezTo>
                    <a:pt x="179" y="1643"/>
                    <a:pt x="310" y="1405"/>
                    <a:pt x="405" y="1107"/>
                  </a:cubicBezTo>
                  <a:cubicBezTo>
                    <a:pt x="584" y="524"/>
                    <a:pt x="631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3812375" y="2229200"/>
              <a:ext cx="46750" cy="9325"/>
            </a:xfrm>
            <a:custGeom>
              <a:avLst/>
              <a:gdLst/>
              <a:ahLst/>
              <a:cxnLst/>
              <a:rect l="l" t="t" r="r" b="b"/>
              <a:pathLst>
                <a:path w="1870" h="373" extrusionOk="0">
                  <a:moveTo>
                    <a:pt x="826" y="0"/>
                  </a:moveTo>
                  <a:cubicBezTo>
                    <a:pt x="601" y="0"/>
                    <a:pt x="411" y="25"/>
                    <a:pt x="262" y="75"/>
                  </a:cubicBezTo>
                  <a:cubicBezTo>
                    <a:pt x="96" y="122"/>
                    <a:pt x="0" y="182"/>
                    <a:pt x="0" y="182"/>
                  </a:cubicBezTo>
                  <a:cubicBezTo>
                    <a:pt x="0" y="182"/>
                    <a:pt x="429" y="182"/>
                    <a:pt x="929" y="242"/>
                  </a:cubicBezTo>
                  <a:cubicBezTo>
                    <a:pt x="1441" y="301"/>
                    <a:pt x="1870" y="373"/>
                    <a:pt x="1870" y="373"/>
                  </a:cubicBezTo>
                  <a:cubicBezTo>
                    <a:pt x="1870" y="373"/>
                    <a:pt x="1786" y="301"/>
                    <a:pt x="1631" y="218"/>
                  </a:cubicBezTo>
                  <a:cubicBezTo>
                    <a:pt x="1465" y="122"/>
                    <a:pt x="1250" y="39"/>
                    <a:pt x="965" y="3"/>
                  </a:cubicBezTo>
                  <a:cubicBezTo>
                    <a:pt x="917" y="1"/>
                    <a:pt x="871" y="0"/>
                    <a:pt x="8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881125" y="2265300"/>
              <a:ext cx="18175" cy="7450"/>
            </a:xfrm>
            <a:custGeom>
              <a:avLst/>
              <a:gdLst/>
              <a:ahLst/>
              <a:cxnLst/>
              <a:rect l="l" t="t" r="r" b="b"/>
              <a:pathLst>
                <a:path w="727" h="298" extrusionOk="0">
                  <a:moveTo>
                    <a:pt x="188" y="1"/>
                  </a:moveTo>
                  <a:cubicBezTo>
                    <a:pt x="80" y="1"/>
                    <a:pt x="1" y="24"/>
                    <a:pt x="1" y="24"/>
                  </a:cubicBezTo>
                  <a:cubicBezTo>
                    <a:pt x="1" y="24"/>
                    <a:pt x="120" y="179"/>
                    <a:pt x="322" y="262"/>
                  </a:cubicBezTo>
                  <a:cubicBezTo>
                    <a:pt x="398" y="289"/>
                    <a:pt x="474" y="297"/>
                    <a:pt x="539" y="297"/>
                  </a:cubicBezTo>
                  <a:cubicBezTo>
                    <a:pt x="648" y="297"/>
                    <a:pt x="727" y="274"/>
                    <a:pt x="727" y="274"/>
                  </a:cubicBezTo>
                  <a:cubicBezTo>
                    <a:pt x="727" y="274"/>
                    <a:pt x="608" y="107"/>
                    <a:pt x="405" y="36"/>
                  </a:cubicBezTo>
                  <a:cubicBezTo>
                    <a:pt x="330" y="9"/>
                    <a:pt x="254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925650" y="2532000"/>
              <a:ext cx="24425" cy="7450"/>
            </a:xfrm>
            <a:custGeom>
              <a:avLst/>
              <a:gdLst/>
              <a:ahLst/>
              <a:cxnLst/>
              <a:rect l="l" t="t" r="r" b="b"/>
              <a:pathLst>
                <a:path w="977" h="298" extrusionOk="0">
                  <a:moveTo>
                    <a:pt x="238" y="1"/>
                  </a:moveTo>
                  <a:cubicBezTo>
                    <a:pt x="98" y="1"/>
                    <a:pt x="1" y="24"/>
                    <a:pt x="1" y="24"/>
                  </a:cubicBezTo>
                  <a:cubicBezTo>
                    <a:pt x="1" y="24"/>
                    <a:pt x="191" y="191"/>
                    <a:pt x="465" y="262"/>
                  </a:cubicBezTo>
                  <a:cubicBezTo>
                    <a:pt x="563" y="289"/>
                    <a:pt x="660" y="297"/>
                    <a:pt x="742" y="297"/>
                  </a:cubicBezTo>
                  <a:cubicBezTo>
                    <a:pt x="879" y="297"/>
                    <a:pt x="977" y="274"/>
                    <a:pt x="977" y="274"/>
                  </a:cubicBezTo>
                  <a:cubicBezTo>
                    <a:pt x="977" y="274"/>
                    <a:pt x="786" y="107"/>
                    <a:pt x="524" y="36"/>
                  </a:cubicBezTo>
                  <a:cubicBezTo>
                    <a:pt x="422" y="9"/>
                    <a:pt x="322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970600" y="2549150"/>
              <a:ext cx="138125" cy="62050"/>
            </a:xfrm>
            <a:custGeom>
              <a:avLst/>
              <a:gdLst/>
              <a:ahLst/>
              <a:cxnLst/>
              <a:rect l="l" t="t" r="r" b="b"/>
              <a:pathLst>
                <a:path w="5525" h="2482" extrusionOk="0">
                  <a:moveTo>
                    <a:pt x="1078" y="1"/>
                  </a:moveTo>
                  <a:cubicBezTo>
                    <a:pt x="1018" y="1"/>
                    <a:pt x="961" y="2"/>
                    <a:pt x="905" y="5"/>
                  </a:cubicBezTo>
                  <a:cubicBezTo>
                    <a:pt x="631" y="17"/>
                    <a:pt x="405" y="52"/>
                    <a:pt x="239" y="64"/>
                  </a:cubicBezTo>
                  <a:cubicBezTo>
                    <a:pt x="96" y="76"/>
                    <a:pt x="0" y="88"/>
                    <a:pt x="0" y="88"/>
                  </a:cubicBezTo>
                  <a:lnTo>
                    <a:pt x="239" y="88"/>
                  </a:lnTo>
                  <a:cubicBezTo>
                    <a:pt x="405" y="88"/>
                    <a:pt x="631" y="88"/>
                    <a:pt x="905" y="112"/>
                  </a:cubicBezTo>
                  <a:cubicBezTo>
                    <a:pt x="1191" y="136"/>
                    <a:pt x="1524" y="171"/>
                    <a:pt x="1858" y="290"/>
                  </a:cubicBezTo>
                  <a:cubicBezTo>
                    <a:pt x="2215" y="386"/>
                    <a:pt x="2560" y="588"/>
                    <a:pt x="2917" y="802"/>
                  </a:cubicBezTo>
                  <a:cubicBezTo>
                    <a:pt x="3608" y="1279"/>
                    <a:pt x="4215" y="1791"/>
                    <a:pt x="4703" y="2076"/>
                  </a:cubicBezTo>
                  <a:cubicBezTo>
                    <a:pt x="4941" y="2219"/>
                    <a:pt x="5156" y="2326"/>
                    <a:pt x="5299" y="2386"/>
                  </a:cubicBezTo>
                  <a:lnTo>
                    <a:pt x="5525" y="2481"/>
                  </a:lnTo>
                  <a:cubicBezTo>
                    <a:pt x="5525" y="2481"/>
                    <a:pt x="5453" y="2433"/>
                    <a:pt x="5299" y="2374"/>
                  </a:cubicBezTo>
                  <a:cubicBezTo>
                    <a:pt x="5168" y="2291"/>
                    <a:pt x="4977" y="2160"/>
                    <a:pt x="4751" y="1993"/>
                  </a:cubicBezTo>
                  <a:cubicBezTo>
                    <a:pt x="4299" y="1660"/>
                    <a:pt x="3751" y="1124"/>
                    <a:pt x="3025" y="624"/>
                  </a:cubicBezTo>
                  <a:cubicBezTo>
                    <a:pt x="2667" y="386"/>
                    <a:pt x="2274" y="195"/>
                    <a:pt x="1905" y="112"/>
                  </a:cubicBezTo>
                  <a:cubicBezTo>
                    <a:pt x="1608" y="25"/>
                    <a:pt x="1326" y="1"/>
                    <a:pt x="107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293250" y="2759100"/>
              <a:ext cx="10150" cy="50625"/>
            </a:xfrm>
            <a:custGeom>
              <a:avLst/>
              <a:gdLst/>
              <a:ahLst/>
              <a:cxnLst/>
              <a:rect l="l" t="t" r="r" b="b"/>
              <a:pathLst>
                <a:path w="406" h="2025" extrusionOk="0">
                  <a:moveTo>
                    <a:pt x="406" y="0"/>
                  </a:moveTo>
                  <a:lnTo>
                    <a:pt x="406" y="0"/>
                  </a:lnTo>
                  <a:cubicBezTo>
                    <a:pt x="406" y="1"/>
                    <a:pt x="322" y="96"/>
                    <a:pt x="251" y="274"/>
                  </a:cubicBezTo>
                  <a:cubicBezTo>
                    <a:pt x="179" y="453"/>
                    <a:pt x="84" y="703"/>
                    <a:pt x="48" y="989"/>
                  </a:cubicBezTo>
                  <a:cubicBezTo>
                    <a:pt x="1" y="1286"/>
                    <a:pt x="25" y="1536"/>
                    <a:pt x="60" y="1727"/>
                  </a:cubicBezTo>
                  <a:cubicBezTo>
                    <a:pt x="84" y="1905"/>
                    <a:pt x="132" y="2025"/>
                    <a:pt x="132" y="2025"/>
                  </a:cubicBezTo>
                  <a:cubicBezTo>
                    <a:pt x="132" y="2025"/>
                    <a:pt x="191" y="1584"/>
                    <a:pt x="263" y="1013"/>
                  </a:cubicBezTo>
                  <a:cubicBezTo>
                    <a:pt x="346" y="465"/>
                    <a:pt x="406" y="1"/>
                    <a:pt x="40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3281950" y="2821900"/>
              <a:ext cx="14900" cy="58975"/>
            </a:xfrm>
            <a:custGeom>
              <a:avLst/>
              <a:gdLst/>
              <a:ahLst/>
              <a:cxnLst/>
              <a:rect l="l" t="t" r="r" b="b"/>
              <a:pathLst>
                <a:path w="596" h="2359" extrusionOk="0">
                  <a:moveTo>
                    <a:pt x="405" y="1"/>
                  </a:moveTo>
                  <a:cubicBezTo>
                    <a:pt x="405" y="1"/>
                    <a:pt x="322" y="120"/>
                    <a:pt x="274" y="358"/>
                  </a:cubicBezTo>
                  <a:cubicBezTo>
                    <a:pt x="238" y="477"/>
                    <a:pt x="238" y="620"/>
                    <a:pt x="262" y="775"/>
                  </a:cubicBezTo>
                  <a:cubicBezTo>
                    <a:pt x="274" y="929"/>
                    <a:pt x="358" y="1108"/>
                    <a:pt x="358" y="1227"/>
                  </a:cubicBezTo>
                  <a:cubicBezTo>
                    <a:pt x="381" y="1346"/>
                    <a:pt x="286" y="1477"/>
                    <a:pt x="238" y="1632"/>
                  </a:cubicBezTo>
                  <a:cubicBezTo>
                    <a:pt x="179" y="1763"/>
                    <a:pt x="143" y="1894"/>
                    <a:pt x="107" y="2001"/>
                  </a:cubicBezTo>
                  <a:cubicBezTo>
                    <a:pt x="36" y="2227"/>
                    <a:pt x="0" y="2358"/>
                    <a:pt x="0" y="2358"/>
                  </a:cubicBezTo>
                  <a:cubicBezTo>
                    <a:pt x="0" y="2358"/>
                    <a:pt x="96" y="2239"/>
                    <a:pt x="215" y="2060"/>
                  </a:cubicBezTo>
                  <a:cubicBezTo>
                    <a:pt x="274" y="1953"/>
                    <a:pt x="346" y="1846"/>
                    <a:pt x="417" y="1715"/>
                  </a:cubicBezTo>
                  <a:cubicBezTo>
                    <a:pt x="477" y="1584"/>
                    <a:pt x="596" y="1453"/>
                    <a:pt x="596" y="1215"/>
                  </a:cubicBezTo>
                  <a:cubicBezTo>
                    <a:pt x="572" y="989"/>
                    <a:pt x="477" y="870"/>
                    <a:pt x="453" y="739"/>
                  </a:cubicBezTo>
                  <a:cubicBezTo>
                    <a:pt x="417" y="596"/>
                    <a:pt x="393" y="465"/>
                    <a:pt x="393" y="358"/>
                  </a:cubicBezTo>
                  <a:cubicBezTo>
                    <a:pt x="369" y="156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3220925" y="2921025"/>
              <a:ext cx="33950" cy="29500"/>
            </a:xfrm>
            <a:custGeom>
              <a:avLst/>
              <a:gdLst/>
              <a:ahLst/>
              <a:cxnLst/>
              <a:rect l="l" t="t" r="r" b="b"/>
              <a:pathLst>
                <a:path w="1358" h="1180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358" y="1"/>
                    <a:pt x="953" y="131"/>
                    <a:pt x="572" y="465"/>
                  </a:cubicBezTo>
                  <a:cubicBezTo>
                    <a:pt x="179" y="786"/>
                    <a:pt x="1" y="1179"/>
                    <a:pt x="1" y="1179"/>
                  </a:cubicBezTo>
                  <a:cubicBezTo>
                    <a:pt x="1" y="1179"/>
                    <a:pt x="358" y="953"/>
                    <a:pt x="715" y="632"/>
                  </a:cubicBezTo>
                  <a:cubicBezTo>
                    <a:pt x="1096" y="310"/>
                    <a:pt x="1358" y="1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3182225" y="2972225"/>
              <a:ext cx="17600" cy="43175"/>
            </a:xfrm>
            <a:custGeom>
              <a:avLst/>
              <a:gdLst/>
              <a:ahLst/>
              <a:cxnLst/>
              <a:rect l="l" t="t" r="r" b="b"/>
              <a:pathLst>
                <a:path w="704" h="1727" extrusionOk="0">
                  <a:moveTo>
                    <a:pt x="703" y="0"/>
                  </a:moveTo>
                  <a:cubicBezTo>
                    <a:pt x="703" y="0"/>
                    <a:pt x="441" y="346"/>
                    <a:pt x="239" y="822"/>
                  </a:cubicBezTo>
                  <a:cubicBezTo>
                    <a:pt x="48" y="1298"/>
                    <a:pt x="1" y="1727"/>
                    <a:pt x="1" y="1727"/>
                  </a:cubicBezTo>
                  <a:cubicBezTo>
                    <a:pt x="1" y="1727"/>
                    <a:pt x="275" y="1393"/>
                    <a:pt x="465" y="917"/>
                  </a:cubicBezTo>
                  <a:cubicBezTo>
                    <a:pt x="656" y="429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3149500" y="3058250"/>
              <a:ext cx="11925" cy="38725"/>
            </a:xfrm>
            <a:custGeom>
              <a:avLst/>
              <a:gdLst/>
              <a:ahLst/>
              <a:cxnLst/>
              <a:rect l="l" t="t" r="r" b="b"/>
              <a:pathLst>
                <a:path w="477" h="1549" extrusionOk="0">
                  <a:moveTo>
                    <a:pt x="405" y="0"/>
                  </a:moveTo>
                  <a:cubicBezTo>
                    <a:pt x="405" y="0"/>
                    <a:pt x="262" y="346"/>
                    <a:pt x="143" y="762"/>
                  </a:cubicBezTo>
                  <a:cubicBezTo>
                    <a:pt x="36" y="1179"/>
                    <a:pt x="0" y="1548"/>
                    <a:pt x="0" y="1548"/>
                  </a:cubicBezTo>
                  <a:cubicBezTo>
                    <a:pt x="0" y="1548"/>
                    <a:pt x="262" y="1262"/>
                    <a:pt x="357" y="822"/>
                  </a:cubicBezTo>
                  <a:cubicBezTo>
                    <a:pt x="476" y="369"/>
                    <a:pt x="40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819975" y="22575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1" y="1"/>
                  </a:moveTo>
                  <a:cubicBezTo>
                    <a:pt x="1" y="1"/>
                    <a:pt x="644" y="548"/>
                    <a:pt x="1489" y="1108"/>
                  </a:cubicBezTo>
                  <a:cubicBezTo>
                    <a:pt x="2334" y="1655"/>
                    <a:pt x="3096" y="2013"/>
                    <a:pt x="3096" y="2013"/>
                  </a:cubicBezTo>
                  <a:cubicBezTo>
                    <a:pt x="3096" y="2013"/>
                    <a:pt x="2465" y="1477"/>
                    <a:pt x="1608" y="905"/>
                  </a:cubicBezTo>
                  <a:cubicBezTo>
                    <a:pt x="763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892025" y="2280175"/>
              <a:ext cx="9850" cy="16100"/>
            </a:xfrm>
            <a:custGeom>
              <a:avLst/>
              <a:gdLst/>
              <a:ahLst/>
              <a:cxnLst/>
              <a:rect l="l" t="t" r="r" b="b"/>
              <a:pathLst>
                <a:path w="394" h="644" extrusionOk="0">
                  <a:moveTo>
                    <a:pt x="36" y="0"/>
                  </a:moveTo>
                  <a:cubicBezTo>
                    <a:pt x="36" y="0"/>
                    <a:pt x="0" y="203"/>
                    <a:pt x="95" y="381"/>
                  </a:cubicBezTo>
                  <a:cubicBezTo>
                    <a:pt x="179" y="560"/>
                    <a:pt x="357" y="643"/>
                    <a:pt x="357" y="643"/>
                  </a:cubicBezTo>
                  <a:cubicBezTo>
                    <a:pt x="357" y="643"/>
                    <a:pt x="393" y="453"/>
                    <a:pt x="298" y="274"/>
                  </a:cubicBezTo>
                  <a:cubicBezTo>
                    <a:pt x="214" y="96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883675" y="2218850"/>
              <a:ext cx="9250" cy="42900"/>
            </a:xfrm>
            <a:custGeom>
              <a:avLst/>
              <a:gdLst/>
              <a:ahLst/>
              <a:cxnLst/>
              <a:rect l="l" t="t" r="r" b="b"/>
              <a:pathLst>
                <a:path w="370" h="1716" extrusionOk="0">
                  <a:moveTo>
                    <a:pt x="370" y="1"/>
                  </a:moveTo>
                  <a:cubicBezTo>
                    <a:pt x="370" y="1"/>
                    <a:pt x="298" y="72"/>
                    <a:pt x="239" y="215"/>
                  </a:cubicBezTo>
                  <a:cubicBezTo>
                    <a:pt x="144" y="358"/>
                    <a:pt x="60" y="572"/>
                    <a:pt x="25" y="822"/>
                  </a:cubicBezTo>
                  <a:cubicBezTo>
                    <a:pt x="1" y="1072"/>
                    <a:pt x="25" y="1298"/>
                    <a:pt x="72" y="1465"/>
                  </a:cubicBezTo>
                  <a:cubicBezTo>
                    <a:pt x="120" y="1620"/>
                    <a:pt x="156" y="1715"/>
                    <a:pt x="156" y="1715"/>
                  </a:cubicBezTo>
                  <a:cubicBezTo>
                    <a:pt x="156" y="1715"/>
                    <a:pt x="191" y="1310"/>
                    <a:pt x="251" y="846"/>
                  </a:cubicBezTo>
                  <a:cubicBezTo>
                    <a:pt x="298" y="406"/>
                    <a:pt x="370" y="1"/>
                    <a:pt x="3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3017025" y="1898575"/>
              <a:ext cx="325075" cy="144975"/>
            </a:xfrm>
            <a:custGeom>
              <a:avLst/>
              <a:gdLst/>
              <a:ahLst/>
              <a:cxnLst/>
              <a:rect l="l" t="t" r="r" b="b"/>
              <a:pathLst>
                <a:path w="13003" h="5799" extrusionOk="0">
                  <a:moveTo>
                    <a:pt x="13002" y="1"/>
                  </a:moveTo>
                  <a:lnTo>
                    <a:pt x="13002" y="1"/>
                  </a:lnTo>
                  <a:cubicBezTo>
                    <a:pt x="13002" y="1"/>
                    <a:pt x="12984" y="25"/>
                    <a:pt x="12965" y="86"/>
                  </a:cubicBezTo>
                  <a:lnTo>
                    <a:pt x="12965" y="86"/>
                  </a:lnTo>
                  <a:cubicBezTo>
                    <a:pt x="12988" y="29"/>
                    <a:pt x="13002" y="1"/>
                    <a:pt x="13002" y="1"/>
                  </a:cubicBezTo>
                  <a:close/>
                  <a:moveTo>
                    <a:pt x="12965" y="86"/>
                  </a:moveTo>
                  <a:lnTo>
                    <a:pt x="12965" y="86"/>
                  </a:lnTo>
                  <a:cubicBezTo>
                    <a:pt x="12959" y="102"/>
                    <a:pt x="12951" y="122"/>
                    <a:pt x="12943" y="143"/>
                  </a:cubicBezTo>
                  <a:cubicBezTo>
                    <a:pt x="12918" y="193"/>
                    <a:pt x="12890" y="253"/>
                    <a:pt x="12850" y="320"/>
                  </a:cubicBezTo>
                  <a:lnTo>
                    <a:pt x="12850" y="320"/>
                  </a:lnTo>
                  <a:cubicBezTo>
                    <a:pt x="12891" y="263"/>
                    <a:pt x="12920" y="214"/>
                    <a:pt x="12943" y="179"/>
                  </a:cubicBezTo>
                  <a:cubicBezTo>
                    <a:pt x="12950" y="141"/>
                    <a:pt x="12958" y="110"/>
                    <a:pt x="12965" y="86"/>
                  </a:cubicBezTo>
                  <a:close/>
                  <a:moveTo>
                    <a:pt x="12850" y="320"/>
                  </a:moveTo>
                  <a:lnTo>
                    <a:pt x="12850" y="320"/>
                  </a:lnTo>
                  <a:cubicBezTo>
                    <a:pt x="12808" y="379"/>
                    <a:pt x="12754" y="446"/>
                    <a:pt x="12681" y="513"/>
                  </a:cubicBezTo>
                  <a:cubicBezTo>
                    <a:pt x="12431" y="798"/>
                    <a:pt x="11931" y="1048"/>
                    <a:pt x="11276" y="1203"/>
                  </a:cubicBezTo>
                  <a:cubicBezTo>
                    <a:pt x="10943" y="1286"/>
                    <a:pt x="10574" y="1334"/>
                    <a:pt x="10181" y="1453"/>
                  </a:cubicBezTo>
                  <a:cubicBezTo>
                    <a:pt x="9800" y="1572"/>
                    <a:pt x="9371" y="1727"/>
                    <a:pt x="9014" y="2037"/>
                  </a:cubicBezTo>
                  <a:cubicBezTo>
                    <a:pt x="8835" y="2179"/>
                    <a:pt x="8669" y="2394"/>
                    <a:pt x="8573" y="2632"/>
                  </a:cubicBezTo>
                  <a:cubicBezTo>
                    <a:pt x="8478" y="2858"/>
                    <a:pt x="8442" y="3108"/>
                    <a:pt x="8335" y="3287"/>
                  </a:cubicBezTo>
                  <a:cubicBezTo>
                    <a:pt x="8240" y="3477"/>
                    <a:pt x="8026" y="3489"/>
                    <a:pt x="7764" y="3525"/>
                  </a:cubicBezTo>
                  <a:cubicBezTo>
                    <a:pt x="7621" y="3537"/>
                    <a:pt x="7478" y="3596"/>
                    <a:pt x="7359" y="3692"/>
                  </a:cubicBezTo>
                  <a:cubicBezTo>
                    <a:pt x="7252" y="3775"/>
                    <a:pt x="7168" y="3882"/>
                    <a:pt x="7073" y="3989"/>
                  </a:cubicBezTo>
                  <a:cubicBezTo>
                    <a:pt x="6775" y="4394"/>
                    <a:pt x="6359" y="4656"/>
                    <a:pt x="5918" y="4823"/>
                  </a:cubicBezTo>
                  <a:cubicBezTo>
                    <a:pt x="5466" y="5001"/>
                    <a:pt x="5001" y="5073"/>
                    <a:pt x="4561" y="5144"/>
                  </a:cubicBezTo>
                  <a:cubicBezTo>
                    <a:pt x="3668" y="5263"/>
                    <a:pt x="2858" y="5382"/>
                    <a:pt x="2192" y="5477"/>
                  </a:cubicBezTo>
                  <a:cubicBezTo>
                    <a:pt x="834" y="5680"/>
                    <a:pt x="1" y="5799"/>
                    <a:pt x="1" y="5799"/>
                  </a:cubicBezTo>
                  <a:cubicBezTo>
                    <a:pt x="1" y="5799"/>
                    <a:pt x="858" y="5727"/>
                    <a:pt x="2203" y="5597"/>
                  </a:cubicBezTo>
                  <a:cubicBezTo>
                    <a:pt x="2894" y="5513"/>
                    <a:pt x="3692" y="5442"/>
                    <a:pt x="4585" y="5335"/>
                  </a:cubicBezTo>
                  <a:cubicBezTo>
                    <a:pt x="5037" y="5275"/>
                    <a:pt x="5513" y="5204"/>
                    <a:pt x="5990" y="5025"/>
                  </a:cubicBezTo>
                  <a:cubicBezTo>
                    <a:pt x="6454" y="4858"/>
                    <a:pt x="6930" y="4561"/>
                    <a:pt x="7252" y="4132"/>
                  </a:cubicBezTo>
                  <a:cubicBezTo>
                    <a:pt x="7418" y="3930"/>
                    <a:pt x="7585" y="3775"/>
                    <a:pt x="7799" y="3751"/>
                  </a:cubicBezTo>
                  <a:cubicBezTo>
                    <a:pt x="7918" y="3715"/>
                    <a:pt x="8061" y="3715"/>
                    <a:pt x="8192" y="3668"/>
                  </a:cubicBezTo>
                  <a:cubicBezTo>
                    <a:pt x="8335" y="3632"/>
                    <a:pt x="8454" y="3513"/>
                    <a:pt x="8538" y="3394"/>
                  </a:cubicBezTo>
                  <a:cubicBezTo>
                    <a:pt x="8680" y="3132"/>
                    <a:pt x="8680" y="2894"/>
                    <a:pt x="8776" y="2691"/>
                  </a:cubicBezTo>
                  <a:cubicBezTo>
                    <a:pt x="8847" y="2501"/>
                    <a:pt x="8978" y="2322"/>
                    <a:pt x="9133" y="2168"/>
                  </a:cubicBezTo>
                  <a:cubicBezTo>
                    <a:pt x="9442" y="1870"/>
                    <a:pt x="9847" y="1715"/>
                    <a:pt x="10216" y="1584"/>
                  </a:cubicBezTo>
                  <a:cubicBezTo>
                    <a:pt x="10585" y="1453"/>
                    <a:pt x="10955" y="1394"/>
                    <a:pt x="11288" y="1286"/>
                  </a:cubicBezTo>
                  <a:cubicBezTo>
                    <a:pt x="11943" y="1096"/>
                    <a:pt x="12443" y="822"/>
                    <a:pt x="12705" y="524"/>
                  </a:cubicBezTo>
                  <a:cubicBezTo>
                    <a:pt x="12767" y="450"/>
                    <a:pt x="12814" y="382"/>
                    <a:pt x="12850" y="32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3341475" y="1874775"/>
              <a:ext cx="20275" cy="12225"/>
            </a:xfrm>
            <a:custGeom>
              <a:avLst/>
              <a:gdLst/>
              <a:ahLst/>
              <a:cxnLst/>
              <a:rect l="l" t="t" r="r" b="b"/>
              <a:pathLst>
                <a:path w="811" h="489" extrusionOk="0">
                  <a:moveTo>
                    <a:pt x="810" y="0"/>
                  </a:moveTo>
                  <a:cubicBezTo>
                    <a:pt x="810" y="0"/>
                    <a:pt x="560" y="0"/>
                    <a:pt x="346" y="143"/>
                  </a:cubicBezTo>
                  <a:cubicBezTo>
                    <a:pt x="120" y="286"/>
                    <a:pt x="1" y="488"/>
                    <a:pt x="1" y="488"/>
                  </a:cubicBezTo>
                  <a:cubicBezTo>
                    <a:pt x="1" y="488"/>
                    <a:pt x="239" y="476"/>
                    <a:pt x="465" y="345"/>
                  </a:cubicBezTo>
                  <a:cubicBezTo>
                    <a:pt x="691" y="203"/>
                    <a:pt x="810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360525" y="1852150"/>
              <a:ext cx="8975" cy="14300"/>
            </a:xfrm>
            <a:custGeom>
              <a:avLst/>
              <a:gdLst/>
              <a:ahLst/>
              <a:cxnLst/>
              <a:rect l="l" t="t" r="r" b="b"/>
              <a:pathLst>
                <a:path w="359" h="572" extrusionOk="0">
                  <a:moveTo>
                    <a:pt x="358" y="0"/>
                  </a:moveTo>
                  <a:cubicBezTo>
                    <a:pt x="358" y="0"/>
                    <a:pt x="358" y="0"/>
                    <a:pt x="358" y="0"/>
                  </a:cubicBezTo>
                  <a:lnTo>
                    <a:pt x="358" y="0"/>
                  </a:lnTo>
                  <a:cubicBezTo>
                    <a:pt x="358" y="0"/>
                    <a:pt x="358" y="0"/>
                    <a:pt x="358" y="0"/>
                  </a:cubicBezTo>
                  <a:close/>
                  <a:moveTo>
                    <a:pt x="358" y="0"/>
                  </a:moveTo>
                  <a:cubicBezTo>
                    <a:pt x="347" y="4"/>
                    <a:pt x="163" y="35"/>
                    <a:pt x="96" y="215"/>
                  </a:cubicBezTo>
                  <a:cubicBezTo>
                    <a:pt x="1" y="405"/>
                    <a:pt x="132" y="572"/>
                    <a:pt x="132" y="572"/>
                  </a:cubicBezTo>
                  <a:lnTo>
                    <a:pt x="191" y="488"/>
                  </a:lnTo>
                  <a:cubicBezTo>
                    <a:pt x="227" y="441"/>
                    <a:pt x="274" y="381"/>
                    <a:pt x="298" y="310"/>
                  </a:cubicBezTo>
                  <a:cubicBezTo>
                    <a:pt x="310" y="226"/>
                    <a:pt x="334" y="155"/>
                    <a:pt x="346" y="95"/>
                  </a:cubicBezTo>
                  <a:cubicBezTo>
                    <a:pt x="357" y="39"/>
                    <a:pt x="358" y="4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643300" y="1914050"/>
              <a:ext cx="105100" cy="200950"/>
            </a:xfrm>
            <a:custGeom>
              <a:avLst/>
              <a:gdLst/>
              <a:ahLst/>
              <a:cxnLst/>
              <a:rect l="l" t="t" r="r" b="b"/>
              <a:pathLst>
                <a:path w="4204" h="8038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55" y="1"/>
                    <a:pt x="142" y="21"/>
                    <a:pt x="125" y="61"/>
                  </a:cubicBezTo>
                  <a:lnTo>
                    <a:pt x="125" y="61"/>
                  </a:lnTo>
                  <a:lnTo>
                    <a:pt x="155" y="1"/>
                  </a:lnTo>
                  <a:close/>
                  <a:moveTo>
                    <a:pt x="125" y="61"/>
                  </a:moveTo>
                  <a:lnTo>
                    <a:pt x="108" y="96"/>
                  </a:lnTo>
                  <a:cubicBezTo>
                    <a:pt x="96" y="156"/>
                    <a:pt x="48" y="251"/>
                    <a:pt x="36" y="394"/>
                  </a:cubicBezTo>
                  <a:cubicBezTo>
                    <a:pt x="1" y="656"/>
                    <a:pt x="60" y="1120"/>
                    <a:pt x="477" y="1429"/>
                  </a:cubicBezTo>
                  <a:cubicBezTo>
                    <a:pt x="691" y="1584"/>
                    <a:pt x="965" y="1644"/>
                    <a:pt x="1251" y="1668"/>
                  </a:cubicBezTo>
                  <a:cubicBezTo>
                    <a:pt x="1536" y="1703"/>
                    <a:pt x="1822" y="1763"/>
                    <a:pt x="2096" y="1894"/>
                  </a:cubicBezTo>
                  <a:cubicBezTo>
                    <a:pt x="2382" y="2013"/>
                    <a:pt x="2668" y="2180"/>
                    <a:pt x="2977" y="2334"/>
                  </a:cubicBezTo>
                  <a:cubicBezTo>
                    <a:pt x="3132" y="2418"/>
                    <a:pt x="3275" y="2489"/>
                    <a:pt x="3441" y="2572"/>
                  </a:cubicBezTo>
                  <a:lnTo>
                    <a:pt x="3680" y="2692"/>
                  </a:lnTo>
                  <a:cubicBezTo>
                    <a:pt x="3751" y="2739"/>
                    <a:pt x="3858" y="2787"/>
                    <a:pt x="3870" y="2811"/>
                  </a:cubicBezTo>
                  <a:cubicBezTo>
                    <a:pt x="3918" y="2846"/>
                    <a:pt x="3846" y="3096"/>
                    <a:pt x="3846" y="3275"/>
                  </a:cubicBezTo>
                  <a:cubicBezTo>
                    <a:pt x="3822" y="3477"/>
                    <a:pt x="3846" y="3644"/>
                    <a:pt x="3870" y="3823"/>
                  </a:cubicBezTo>
                  <a:cubicBezTo>
                    <a:pt x="3918" y="4192"/>
                    <a:pt x="3989" y="4501"/>
                    <a:pt x="3989" y="4811"/>
                  </a:cubicBezTo>
                  <a:cubicBezTo>
                    <a:pt x="4001" y="5430"/>
                    <a:pt x="3882" y="6001"/>
                    <a:pt x="3822" y="6478"/>
                  </a:cubicBezTo>
                  <a:cubicBezTo>
                    <a:pt x="3751" y="6954"/>
                    <a:pt x="3727" y="7359"/>
                    <a:pt x="3739" y="7621"/>
                  </a:cubicBezTo>
                  <a:cubicBezTo>
                    <a:pt x="3751" y="7895"/>
                    <a:pt x="3787" y="8037"/>
                    <a:pt x="3787" y="8037"/>
                  </a:cubicBezTo>
                  <a:cubicBezTo>
                    <a:pt x="3787" y="8037"/>
                    <a:pt x="3763" y="7895"/>
                    <a:pt x="3787" y="7597"/>
                  </a:cubicBezTo>
                  <a:cubicBezTo>
                    <a:pt x="3799" y="7323"/>
                    <a:pt x="3846" y="6954"/>
                    <a:pt x="3941" y="6478"/>
                  </a:cubicBezTo>
                  <a:cubicBezTo>
                    <a:pt x="4037" y="6013"/>
                    <a:pt x="4180" y="5454"/>
                    <a:pt x="4180" y="4799"/>
                  </a:cubicBezTo>
                  <a:cubicBezTo>
                    <a:pt x="4203" y="4466"/>
                    <a:pt x="4144" y="4144"/>
                    <a:pt x="4096" y="3799"/>
                  </a:cubicBezTo>
                  <a:cubicBezTo>
                    <a:pt x="4084" y="3632"/>
                    <a:pt x="4061" y="3454"/>
                    <a:pt x="4061" y="3287"/>
                  </a:cubicBezTo>
                  <a:cubicBezTo>
                    <a:pt x="4061" y="3203"/>
                    <a:pt x="4084" y="3132"/>
                    <a:pt x="4096" y="3037"/>
                  </a:cubicBezTo>
                  <a:cubicBezTo>
                    <a:pt x="4108" y="2965"/>
                    <a:pt x="4156" y="2811"/>
                    <a:pt x="4049" y="2680"/>
                  </a:cubicBezTo>
                  <a:cubicBezTo>
                    <a:pt x="3941" y="2561"/>
                    <a:pt x="3858" y="2549"/>
                    <a:pt x="3787" y="2501"/>
                  </a:cubicBezTo>
                  <a:lnTo>
                    <a:pt x="3549" y="2382"/>
                  </a:lnTo>
                  <a:cubicBezTo>
                    <a:pt x="3382" y="2299"/>
                    <a:pt x="3215" y="2215"/>
                    <a:pt x="3072" y="2144"/>
                  </a:cubicBezTo>
                  <a:cubicBezTo>
                    <a:pt x="2751" y="2001"/>
                    <a:pt x="2453" y="1846"/>
                    <a:pt x="2156" y="1715"/>
                  </a:cubicBezTo>
                  <a:cubicBezTo>
                    <a:pt x="1548" y="1429"/>
                    <a:pt x="905" y="1608"/>
                    <a:pt x="536" y="1346"/>
                  </a:cubicBezTo>
                  <a:cubicBezTo>
                    <a:pt x="155" y="1084"/>
                    <a:pt x="48" y="656"/>
                    <a:pt x="60" y="406"/>
                  </a:cubicBezTo>
                  <a:cubicBezTo>
                    <a:pt x="60" y="275"/>
                    <a:pt x="96" y="179"/>
                    <a:pt x="108" y="108"/>
                  </a:cubicBezTo>
                  <a:cubicBezTo>
                    <a:pt x="114" y="90"/>
                    <a:pt x="120" y="74"/>
                    <a:pt x="125" y="6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786175" y="2089575"/>
              <a:ext cx="178625" cy="76025"/>
            </a:xfrm>
            <a:custGeom>
              <a:avLst/>
              <a:gdLst/>
              <a:ahLst/>
              <a:cxnLst/>
              <a:rect l="l" t="t" r="r" b="b"/>
              <a:pathLst>
                <a:path w="7145" h="3041" extrusionOk="0">
                  <a:moveTo>
                    <a:pt x="1419" y="0"/>
                  </a:moveTo>
                  <a:cubicBezTo>
                    <a:pt x="1333" y="0"/>
                    <a:pt x="1241" y="16"/>
                    <a:pt x="1144" y="52"/>
                  </a:cubicBezTo>
                  <a:cubicBezTo>
                    <a:pt x="774" y="207"/>
                    <a:pt x="524" y="385"/>
                    <a:pt x="310" y="409"/>
                  </a:cubicBezTo>
                  <a:cubicBezTo>
                    <a:pt x="278" y="415"/>
                    <a:pt x="248" y="417"/>
                    <a:pt x="221" y="417"/>
                  </a:cubicBezTo>
                  <a:cubicBezTo>
                    <a:pt x="86" y="417"/>
                    <a:pt x="12" y="361"/>
                    <a:pt x="2" y="361"/>
                  </a:cubicBezTo>
                  <a:cubicBezTo>
                    <a:pt x="1" y="361"/>
                    <a:pt x="1" y="361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1" y="361"/>
                    <a:pt x="1" y="361"/>
                  </a:cubicBezTo>
                  <a:cubicBezTo>
                    <a:pt x="12" y="361"/>
                    <a:pt x="107" y="446"/>
                    <a:pt x="289" y="446"/>
                  </a:cubicBezTo>
                  <a:cubicBezTo>
                    <a:pt x="300" y="446"/>
                    <a:pt x="311" y="446"/>
                    <a:pt x="322" y="445"/>
                  </a:cubicBezTo>
                  <a:cubicBezTo>
                    <a:pt x="548" y="421"/>
                    <a:pt x="834" y="266"/>
                    <a:pt x="1191" y="159"/>
                  </a:cubicBezTo>
                  <a:cubicBezTo>
                    <a:pt x="1265" y="140"/>
                    <a:pt x="1340" y="126"/>
                    <a:pt x="1415" y="126"/>
                  </a:cubicBezTo>
                  <a:cubicBezTo>
                    <a:pt x="1523" y="126"/>
                    <a:pt x="1629" y="154"/>
                    <a:pt x="1727" y="231"/>
                  </a:cubicBezTo>
                  <a:cubicBezTo>
                    <a:pt x="1894" y="350"/>
                    <a:pt x="2048" y="540"/>
                    <a:pt x="2227" y="719"/>
                  </a:cubicBezTo>
                  <a:cubicBezTo>
                    <a:pt x="2406" y="897"/>
                    <a:pt x="2584" y="1100"/>
                    <a:pt x="2787" y="1290"/>
                  </a:cubicBezTo>
                  <a:cubicBezTo>
                    <a:pt x="2870" y="1374"/>
                    <a:pt x="2989" y="1516"/>
                    <a:pt x="3179" y="1540"/>
                  </a:cubicBezTo>
                  <a:cubicBezTo>
                    <a:pt x="3211" y="1542"/>
                    <a:pt x="3240" y="1543"/>
                    <a:pt x="3267" y="1543"/>
                  </a:cubicBezTo>
                  <a:cubicBezTo>
                    <a:pt x="3321" y="1543"/>
                    <a:pt x="3366" y="1540"/>
                    <a:pt x="3406" y="1540"/>
                  </a:cubicBezTo>
                  <a:cubicBezTo>
                    <a:pt x="3465" y="1540"/>
                    <a:pt x="3513" y="1546"/>
                    <a:pt x="3560" y="1576"/>
                  </a:cubicBezTo>
                  <a:cubicBezTo>
                    <a:pt x="3644" y="1636"/>
                    <a:pt x="3739" y="1755"/>
                    <a:pt x="3834" y="1850"/>
                  </a:cubicBezTo>
                  <a:cubicBezTo>
                    <a:pt x="3941" y="1969"/>
                    <a:pt x="4096" y="2052"/>
                    <a:pt x="4239" y="2088"/>
                  </a:cubicBezTo>
                  <a:cubicBezTo>
                    <a:pt x="4357" y="2121"/>
                    <a:pt x="4474" y="2134"/>
                    <a:pt x="4587" y="2134"/>
                  </a:cubicBezTo>
                  <a:cubicBezTo>
                    <a:pt x="4758" y="2134"/>
                    <a:pt x="4922" y="2105"/>
                    <a:pt x="5073" y="2076"/>
                  </a:cubicBezTo>
                  <a:cubicBezTo>
                    <a:pt x="5311" y="2028"/>
                    <a:pt x="5549" y="1957"/>
                    <a:pt x="5763" y="1945"/>
                  </a:cubicBezTo>
                  <a:cubicBezTo>
                    <a:pt x="5777" y="1942"/>
                    <a:pt x="5791" y="1941"/>
                    <a:pt x="5805" y="1941"/>
                  </a:cubicBezTo>
                  <a:cubicBezTo>
                    <a:pt x="5963" y="1941"/>
                    <a:pt x="6085" y="2121"/>
                    <a:pt x="6227" y="2231"/>
                  </a:cubicBezTo>
                  <a:cubicBezTo>
                    <a:pt x="6787" y="2731"/>
                    <a:pt x="7144" y="3040"/>
                    <a:pt x="7144" y="3040"/>
                  </a:cubicBezTo>
                  <a:cubicBezTo>
                    <a:pt x="7144" y="3040"/>
                    <a:pt x="6823" y="2707"/>
                    <a:pt x="6323" y="2195"/>
                  </a:cubicBezTo>
                  <a:cubicBezTo>
                    <a:pt x="6263" y="2124"/>
                    <a:pt x="6192" y="2052"/>
                    <a:pt x="6120" y="1969"/>
                  </a:cubicBezTo>
                  <a:cubicBezTo>
                    <a:pt x="6037" y="1886"/>
                    <a:pt x="5906" y="1826"/>
                    <a:pt x="5775" y="1826"/>
                  </a:cubicBezTo>
                  <a:cubicBezTo>
                    <a:pt x="5525" y="1826"/>
                    <a:pt x="5299" y="1886"/>
                    <a:pt x="5049" y="1909"/>
                  </a:cubicBezTo>
                  <a:cubicBezTo>
                    <a:pt x="4911" y="1928"/>
                    <a:pt x="4776" y="1944"/>
                    <a:pt x="4644" y="1944"/>
                  </a:cubicBezTo>
                  <a:cubicBezTo>
                    <a:pt x="4526" y="1944"/>
                    <a:pt x="4411" y="1931"/>
                    <a:pt x="4299" y="1897"/>
                  </a:cubicBezTo>
                  <a:cubicBezTo>
                    <a:pt x="4192" y="1874"/>
                    <a:pt x="4096" y="1814"/>
                    <a:pt x="4001" y="1719"/>
                  </a:cubicBezTo>
                  <a:cubicBezTo>
                    <a:pt x="3918" y="1636"/>
                    <a:pt x="3834" y="1493"/>
                    <a:pt x="3680" y="1397"/>
                  </a:cubicBezTo>
                  <a:cubicBezTo>
                    <a:pt x="3675" y="1397"/>
                    <a:pt x="3671" y="1397"/>
                    <a:pt x="3667" y="1397"/>
                  </a:cubicBezTo>
                  <a:cubicBezTo>
                    <a:pt x="2612" y="1397"/>
                    <a:pt x="2227" y="0"/>
                    <a:pt x="14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989475" y="2177475"/>
              <a:ext cx="39200" cy="67600"/>
            </a:xfrm>
            <a:custGeom>
              <a:avLst/>
              <a:gdLst/>
              <a:ahLst/>
              <a:cxnLst/>
              <a:rect l="l" t="t" r="r" b="b"/>
              <a:pathLst>
                <a:path w="1568" h="2704" extrusionOk="0">
                  <a:moveTo>
                    <a:pt x="0" y="1"/>
                  </a:moveTo>
                  <a:cubicBezTo>
                    <a:pt x="1" y="1"/>
                    <a:pt x="346" y="632"/>
                    <a:pt x="893" y="1334"/>
                  </a:cubicBezTo>
                  <a:cubicBezTo>
                    <a:pt x="1155" y="1668"/>
                    <a:pt x="1382" y="1989"/>
                    <a:pt x="1441" y="2251"/>
                  </a:cubicBezTo>
                  <a:cubicBezTo>
                    <a:pt x="1465" y="2382"/>
                    <a:pt x="1465" y="2501"/>
                    <a:pt x="1453" y="2584"/>
                  </a:cubicBezTo>
                  <a:cubicBezTo>
                    <a:pt x="1445" y="2633"/>
                    <a:pt x="1437" y="2671"/>
                    <a:pt x="1432" y="2690"/>
                  </a:cubicBezTo>
                  <a:lnTo>
                    <a:pt x="1432" y="2690"/>
                  </a:lnTo>
                  <a:cubicBezTo>
                    <a:pt x="1459" y="2647"/>
                    <a:pt x="1568" y="2503"/>
                    <a:pt x="1548" y="2239"/>
                  </a:cubicBezTo>
                  <a:cubicBezTo>
                    <a:pt x="1548" y="1930"/>
                    <a:pt x="1346" y="1525"/>
                    <a:pt x="1072" y="1179"/>
                  </a:cubicBezTo>
                  <a:cubicBezTo>
                    <a:pt x="536" y="501"/>
                    <a:pt x="1" y="1"/>
                    <a:pt x="0" y="1"/>
                  </a:cubicBezTo>
                  <a:close/>
                  <a:moveTo>
                    <a:pt x="1432" y="2690"/>
                  </a:moveTo>
                  <a:cubicBezTo>
                    <a:pt x="1427" y="2699"/>
                    <a:pt x="1425" y="2703"/>
                    <a:pt x="1429" y="2703"/>
                  </a:cubicBezTo>
                  <a:cubicBezTo>
                    <a:pt x="1429" y="2703"/>
                    <a:pt x="1430" y="2699"/>
                    <a:pt x="1432" y="269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3973100" y="2259050"/>
              <a:ext cx="40500" cy="10550"/>
            </a:xfrm>
            <a:custGeom>
              <a:avLst/>
              <a:gdLst/>
              <a:ahLst/>
              <a:cxnLst/>
              <a:rect l="l" t="t" r="r" b="b"/>
              <a:pathLst>
                <a:path w="1620" h="422" extrusionOk="0">
                  <a:moveTo>
                    <a:pt x="1620" y="0"/>
                  </a:moveTo>
                  <a:cubicBezTo>
                    <a:pt x="1620" y="0"/>
                    <a:pt x="1227" y="71"/>
                    <a:pt x="798" y="167"/>
                  </a:cubicBezTo>
                  <a:cubicBezTo>
                    <a:pt x="370" y="274"/>
                    <a:pt x="1" y="357"/>
                    <a:pt x="1" y="357"/>
                  </a:cubicBezTo>
                  <a:cubicBezTo>
                    <a:pt x="1" y="357"/>
                    <a:pt x="84" y="393"/>
                    <a:pt x="239" y="405"/>
                  </a:cubicBezTo>
                  <a:cubicBezTo>
                    <a:pt x="303" y="416"/>
                    <a:pt x="384" y="421"/>
                    <a:pt x="475" y="421"/>
                  </a:cubicBezTo>
                  <a:cubicBezTo>
                    <a:pt x="587" y="421"/>
                    <a:pt x="715" y="413"/>
                    <a:pt x="846" y="393"/>
                  </a:cubicBezTo>
                  <a:cubicBezTo>
                    <a:pt x="1084" y="322"/>
                    <a:pt x="1275" y="238"/>
                    <a:pt x="1406" y="155"/>
                  </a:cubicBezTo>
                  <a:cubicBezTo>
                    <a:pt x="1548" y="71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862850" y="2550450"/>
              <a:ext cx="45275" cy="6275"/>
            </a:xfrm>
            <a:custGeom>
              <a:avLst/>
              <a:gdLst/>
              <a:ahLst/>
              <a:cxnLst/>
              <a:rect l="l" t="t" r="r" b="b"/>
              <a:pathLst>
                <a:path w="1811" h="251" extrusionOk="0">
                  <a:moveTo>
                    <a:pt x="1810" y="0"/>
                  </a:moveTo>
                  <a:cubicBezTo>
                    <a:pt x="1810" y="0"/>
                    <a:pt x="1381" y="12"/>
                    <a:pt x="905" y="12"/>
                  </a:cubicBezTo>
                  <a:cubicBezTo>
                    <a:pt x="417" y="12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84" y="60"/>
                    <a:pt x="250" y="131"/>
                  </a:cubicBezTo>
                  <a:cubicBezTo>
                    <a:pt x="417" y="191"/>
                    <a:pt x="631" y="250"/>
                    <a:pt x="905" y="250"/>
                  </a:cubicBezTo>
                  <a:cubicBezTo>
                    <a:pt x="1167" y="250"/>
                    <a:pt x="1393" y="179"/>
                    <a:pt x="1560" y="119"/>
                  </a:cubicBezTo>
                  <a:cubicBezTo>
                    <a:pt x="1727" y="60"/>
                    <a:pt x="1810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828025" y="25388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60" y="1"/>
                  </a:moveTo>
                  <a:cubicBezTo>
                    <a:pt x="60" y="1"/>
                    <a:pt x="24" y="60"/>
                    <a:pt x="0" y="168"/>
                  </a:cubicBezTo>
                  <a:cubicBezTo>
                    <a:pt x="0" y="287"/>
                    <a:pt x="48" y="465"/>
                    <a:pt x="203" y="584"/>
                  </a:cubicBezTo>
                  <a:cubicBezTo>
                    <a:pt x="313" y="677"/>
                    <a:pt x="446" y="712"/>
                    <a:pt x="555" y="712"/>
                  </a:cubicBezTo>
                  <a:cubicBezTo>
                    <a:pt x="587" y="712"/>
                    <a:pt x="616" y="709"/>
                    <a:pt x="643" y="703"/>
                  </a:cubicBezTo>
                  <a:cubicBezTo>
                    <a:pt x="762" y="668"/>
                    <a:pt x="810" y="608"/>
                    <a:pt x="810" y="608"/>
                  </a:cubicBezTo>
                  <a:cubicBezTo>
                    <a:pt x="810" y="608"/>
                    <a:pt x="738" y="608"/>
                    <a:pt x="643" y="584"/>
                  </a:cubicBezTo>
                  <a:cubicBezTo>
                    <a:pt x="536" y="549"/>
                    <a:pt x="453" y="489"/>
                    <a:pt x="346" y="406"/>
                  </a:cubicBezTo>
                  <a:cubicBezTo>
                    <a:pt x="238" y="334"/>
                    <a:pt x="167" y="239"/>
                    <a:pt x="119" y="156"/>
                  </a:cubicBezTo>
                  <a:cubicBezTo>
                    <a:pt x="84" y="72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681575" y="2253975"/>
              <a:ext cx="80975" cy="205400"/>
            </a:xfrm>
            <a:custGeom>
              <a:avLst/>
              <a:gdLst/>
              <a:ahLst/>
              <a:cxnLst/>
              <a:rect l="l" t="t" r="r" b="b"/>
              <a:pathLst>
                <a:path w="3239" h="8216" extrusionOk="0">
                  <a:moveTo>
                    <a:pt x="3239" y="1"/>
                  </a:moveTo>
                  <a:lnTo>
                    <a:pt x="3156" y="84"/>
                  </a:lnTo>
                  <a:lnTo>
                    <a:pt x="3156" y="84"/>
                  </a:lnTo>
                  <a:lnTo>
                    <a:pt x="3239" y="1"/>
                  </a:lnTo>
                  <a:close/>
                  <a:moveTo>
                    <a:pt x="3155" y="84"/>
                  </a:moveTo>
                  <a:lnTo>
                    <a:pt x="3155" y="84"/>
                  </a:lnTo>
                  <a:cubicBezTo>
                    <a:pt x="3151" y="88"/>
                    <a:pt x="3147" y="92"/>
                    <a:pt x="3143" y="96"/>
                  </a:cubicBezTo>
                  <a:lnTo>
                    <a:pt x="3143" y="96"/>
                  </a:lnTo>
                  <a:cubicBezTo>
                    <a:pt x="3143" y="96"/>
                    <a:pt x="3143" y="96"/>
                    <a:pt x="3144" y="96"/>
                  </a:cubicBezTo>
                  <a:lnTo>
                    <a:pt x="3155" y="84"/>
                  </a:lnTo>
                  <a:close/>
                  <a:moveTo>
                    <a:pt x="3143" y="96"/>
                  </a:moveTo>
                  <a:cubicBezTo>
                    <a:pt x="3060" y="144"/>
                    <a:pt x="2977" y="203"/>
                    <a:pt x="2846" y="274"/>
                  </a:cubicBezTo>
                  <a:cubicBezTo>
                    <a:pt x="2572" y="429"/>
                    <a:pt x="2144" y="513"/>
                    <a:pt x="1632" y="727"/>
                  </a:cubicBezTo>
                  <a:cubicBezTo>
                    <a:pt x="1393" y="846"/>
                    <a:pt x="1120" y="1001"/>
                    <a:pt x="941" y="1298"/>
                  </a:cubicBezTo>
                  <a:cubicBezTo>
                    <a:pt x="739" y="1620"/>
                    <a:pt x="786" y="1989"/>
                    <a:pt x="762" y="2334"/>
                  </a:cubicBezTo>
                  <a:cubicBezTo>
                    <a:pt x="762" y="2513"/>
                    <a:pt x="727" y="2668"/>
                    <a:pt x="643" y="2811"/>
                  </a:cubicBezTo>
                  <a:cubicBezTo>
                    <a:pt x="560" y="2941"/>
                    <a:pt x="405" y="3013"/>
                    <a:pt x="239" y="3144"/>
                  </a:cubicBezTo>
                  <a:cubicBezTo>
                    <a:pt x="143" y="3227"/>
                    <a:pt x="72" y="3322"/>
                    <a:pt x="48" y="3442"/>
                  </a:cubicBezTo>
                  <a:cubicBezTo>
                    <a:pt x="0" y="3561"/>
                    <a:pt x="48" y="3739"/>
                    <a:pt x="143" y="3834"/>
                  </a:cubicBezTo>
                  <a:cubicBezTo>
                    <a:pt x="250" y="3918"/>
                    <a:pt x="346" y="3965"/>
                    <a:pt x="381" y="4013"/>
                  </a:cubicBezTo>
                  <a:cubicBezTo>
                    <a:pt x="429" y="4061"/>
                    <a:pt x="441" y="4120"/>
                    <a:pt x="441" y="4215"/>
                  </a:cubicBezTo>
                  <a:cubicBezTo>
                    <a:pt x="441" y="4311"/>
                    <a:pt x="441" y="4430"/>
                    <a:pt x="477" y="4549"/>
                  </a:cubicBezTo>
                  <a:cubicBezTo>
                    <a:pt x="489" y="4668"/>
                    <a:pt x="560" y="4775"/>
                    <a:pt x="643" y="4858"/>
                  </a:cubicBezTo>
                  <a:cubicBezTo>
                    <a:pt x="798" y="5025"/>
                    <a:pt x="1012" y="5120"/>
                    <a:pt x="1203" y="5168"/>
                  </a:cubicBezTo>
                  <a:cubicBezTo>
                    <a:pt x="1620" y="5275"/>
                    <a:pt x="1989" y="5204"/>
                    <a:pt x="2334" y="5263"/>
                  </a:cubicBezTo>
                  <a:cubicBezTo>
                    <a:pt x="2501" y="5275"/>
                    <a:pt x="2667" y="5335"/>
                    <a:pt x="2786" y="5418"/>
                  </a:cubicBezTo>
                  <a:cubicBezTo>
                    <a:pt x="2906" y="5489"/>
                    <a:pt x="2882" y="5585"/>
                    <a:pt x="2798" y="5716"/>
                  </a:cubicBezTo>
                  <a:cubicBezTo>
                    <a:pt x="2703" y="5835"/>
                    <a:pt x="2584" y="5930"/>
                    <a:pt x="2525" y="6097"/>
                  </a:cubicBezTo>
                  <a:cubicBezTo>
                    <a:pt x="2465" y="6251"/>
                    <a:pt x="2465" y="6406"/>
                    <a:pt x="2489" y="6549"/>
                  </a:cubicBezTo>
                  <a:cubicBezTo>
                    <a:pt x="2513" y="6823"/>
                    <a:pt x="2632" y="7049"/>
                    <a:pt x="2727" y="7240"/>
                  </a:cubicBezTo>
                  <a:cubicBezTo>
                    <a:pt x="2810" y="7430"/>
                    <a:pt x="2882" y="7597"/>
                    <a:pt x="2929" y="7752"/>
                  </a:cubicBezTo>
                  <a:cubicBezTo>
                    <a:pt x="2977" y="7894"/>
                    <a:pt x="2977" y="8014"/>
                    <a:pt x="2977" y="8097"/>
                  </a:cubicBezTo>
                  <a:cubicBezTo>
                    <a:pt x="2977" y="8014"/>
                    <a:pt x="2977" y="7894"/>
                    <a:pt x="2941" y="7752"/>
                  </a:cubicBezTo>
                  <a:cubicBezTo>
                    <a:pt x="2917" y="7597"/>
                    <a:pt x="2858" y="7418"/>
                    <a:pt x="2763" y="7228"/>
                  </a:cubicBezTo>
                  <a:cubicBezTo>
                    <a:pt x="2691" y="7037"/>
                    <a:pt x="2584" y="6799"/>
                    <a:pt x="2572" y="6537"/>
                  </a:cubicBezTo>
                  <a:cubicBezTo>
                    <a:pt x="2572" y="6406"/>
                    <a:pt x="2572" y="6275"/>
                    <a:pt x="2632" y="6156"/>
                  </a:cubicBezTo>
                  <a:cubicBezTo>
                    <a:pt x="2679" y="6037"/>
                    <a:pt x="2798" y="5942"/>
                    <a:pt x="2906" y="5811"/>
                  </a:cubicBezTo>
                  <a:cubicBezTo>
                    <a:pt x="2965" y="5751"/>
                    <a:pt x="3025" y="5668"/>
                    <a:pt x="3025" y="5549"/>
                  </a:cubicBezTo>
                  <a:cubicBezTo>
                    <a:pt x="3025" y="5430"/>
                    <a:pt x="2929" y="5323"/>
                    <a:pt x="2858" y="5263"/>
                  </a:cubicBezTo>
                  <a:cubicBezTo>
                    <a:pt x="2703" y="5144"/>
                    <a:pt x="2513" y="5085"/>
                    <a:pt x="2334" y="5049"/>
                  </a:cubicBezTo>
                  <a:cubicBezTo>
                    <a:pt x="1965" y="4977"/>
                    <a:pt x="1572" y="5037"/>
                    <a:pt x="1239" y="4930"/>
                  </a:cubicBezTo>
                  <a:cubicBezTo>
                    <a:pt x="1060" y="4894"/>
                    <a:pt x="893" y="4799"/>
                    <a:pt x="774" y="4680"/>
                  </a:cubicBezTo>
                  <a:cubicBezTo>
                    <a:pt x="655" y="4561"/>
                    <a:pt x="643" y="4418"/>
                    <a:pt x="643" y="4192"/>
                  </a:cubicBezTo>
                  <a:cubicBezTo>
                    <a:pt x="643" y="4084"/>
                    <a:pt x="620" y="3942"/>
                    <a:pt x="524" y="3834"/>
                  </a:cubicBezTo>
                  <a:cubicBezTo>
                    <a:pt x="417" y="3727"/>
                    <a:pt x="310" y="3680"/>
                    <a:pt x="262" y="3644"/>
                  </a:cubicBezTo>
                  <a:cubicBezTo>
                    <a:pt x="179" y="3561"/>
                    <a:pt x="239" y="3406"/>
                    <a:pt x="358" y="3299"/>
                  </a:cubicBezTo>
                  <a:cubicBezTo>
                    <a:pt x="489" y="3192"/>
                    <a:pt x="703" y="3084"/>
                    <a:pt x="798" y="2894"/>
                  </a:cubicBezTo>
                  <a:cubicBezTo>
                    <a:pt x="917" y="2703"/>
                    <a:pt x="941" y="2489"/>
                    <a:pt x="953" y="2310"/>
                  </a:cubicBezTo>
                  <a:cubicBezTo>
                    <a:pt x="965" y="1965"/>
                    <a:pt x="917" y="1620"/>
                    <a:pt x="1072" y="1370"/>
                  </a:cubicBezTo>
                  <a:cubicBezTo>
                    <a:pt x="1215" y="1096"/>
                    <a:pt x="1453" y="929"/>
                    <a:pt x="1691" y="810"/>
                  </a:cubicBezTo>
                  <a:cubicBezTo>
                    <a:pt x="2167" y="572"/>
                    <a:pt x="2620" y="453"/>
                    <a:pt x="2870" y="298"/>
                  </a:cubicBezTo>
                  <a:cubicBezTo>
                    <a:pt x="2992" y="221"/>
                    <a:pt x="3083" y="153"/>
                    <a:pt x="3143" y="96"/>
                  </a:cubicBezTo>
                  <a:close/>
                  <a:moveTo>
                    <a:pt x="2977" y="8097"/>
                  </a:moveTo>
                  <a:cubicBezTo>
                    <a:pt x="2965" y="8168"/>
                    <a:pt x="2965" y="8216"/>
                    <a:pt x="2965" y="8216"/>
                  </a:cubicBezTo>
                  <a:cubicBezTo>
                    <a:pt x="2965" y="8216"/>
                    <a:pt x="2977" y="8168"/>
                    <a:pt x="2977" y="8097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2775025" y="2251850"/>
              <a:ext cx="36350" cy="10200"/>
            </a:xfrm>
            <a:custGeom>
              <a:avLst/>
              <a:gdLst/>
              <a:ahLst/>
              <a:cxnLst/>
              <a:rect l="l" t="t" r="r" b="b"/>
              <a:pathLst>
                <a:path w="1454" h="408" extrusionOk="0">
                  <a:moveTo>
                    <a:pt x="448" y="1"/>
                  </a:moveTo>
                  <a:cubicBezTo>
                    <a:pt x="361" y="1"/>
                    <a:pt x="282" y="10"/>
                    <a:pt x="215" y="26"/>
                  </a:cubicBezTo>
                  <a:cubicBezTo>
                    <a:pt x="84" y="50"/>
                    <a:pt x="1" y="86"/>
                    <a:pt x="1" y="86"/>
                  </a:cubicBezTo>
                  <a:cubicBezTo>
                    <a:pt x="1" y="86"/>
                    <a:pt x="334" y="169"/>
                    <a:pt x="727" y="264"/>
                  </a:cubicBezTo>
                  <a:cubicBezTo>
                    <a:pt x="1108" y="348"/>
                    <a:pt x="1454" y="407"/>
                    <a:pt x="1454" y="407"/>
                  </a:cubicBezTo>
                  <a:cubicBezTo>
                    <a:pt x="1454" y="407"/>
                    <a:pt x="1394" y="336"/>
                    <a:pt x="1275" y="264"/>
                  </a:cubicBezTo>
                  <a:cubicBezTo>
                    <a:pt x="1156" y="181"/>
                    <a:pt x="977" y="86"/>
                    <a:pt x="775" y="38"/>
                  </a:cubicBezTo>
                  <a:cubicBezTo>
                    <a:pt x="660" y="12"/>
                    <a:pt x="549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2835450" y="2655825"/>
              <a:ext cx="167625" cy="327425"/>
            </a:xfrm>
            <a:custGeom>
              <a:avLst/>
              <a:gdLst/>
              <a:ahLst/>
              <a:cxnLst/>
              <a:rect l="l" t="t" r="r" b="b"/>
              <a:pathLst>
                <a:path w="6705" h="13097" extrusionOk="0">
                  <a:moveTo>
                    <a:pt x="692" y="0"/>
                  </a:moveTo>
                  <a:cubicBezTo>
                    <a:pt x="691" y="0"/>
                    <a:pt x="681" y="11"/>
                    <a:pt x="665" y="37"/>
                  </a:cubicBezTo>
                  <a:lnTo>
                    <a:pt x="665" y="37"/>
                  </a:lnTo>
                  <a:lnTo>
                    <a:pt x="692" y="0"/>
                  </a:lnTo>
                  <a:close/>
                  <a:moveTo>
                    <a:pt x="665" y="37"/>
                  </a:moveTo>
                  <a:lnTo>
                    <a:pt x="596" y="131"/>
                  </a:lnTo>
                  <a:cubicBezTo>
                    <a:pt x="537" y="214"/>
                    <a:pt x="465" y="357"/>
                    <a:pt x="382" y="536"/>
                  </a:cubicBezTo>
                  <a:cubicBezTo>
                    <a:pt x="215" y="905"/>
                    <a:pt x="37" y="1465"/>
                    <a:pt x="25" y="2179"/>
                  </a:cubicBezTo>
                  <a:cubicBezTo>
                    <a:pt x="1" y="2893"/>
                    <a:pt x="180" y="3774"/>
                    <a:pt x="739" y="4584"/>
                  </a:cubicBezTo>
                  <a:cubicBezTo>
                    <a:pt x="1287" y="5382"/>
                    <a:pt x="2204" y="5929"/>
                    <a:pt x="3073" y="6560"/>
                  </a:cubicBezTo>
                  <a:cubicBezTo>
                    <a:pt x="3501" y="6882"/>
                    <a:pt x="3906" y="7215"/>
                    <a:pt x="4192" y="7620"/>
                  </a:cubicBezTo>
                  <a:cubicBezTo>
                    <a:pt x="4335" y="7811"/>
                    <a:pt x="4430" y="8037"/>
                    <a:pt x="4454" y="8251"/>
                  </a:cubicBezTo>
                  <a:cubicBezTo>
                    <a:pt x="4502" y="8477"/>
                    <a:pt x="4490" y="8715"/>
                    <a:pt x="4502" y="8954"/>
                  </a:cubicBezTo>
                  <a:cubicBezTo>
                    <a:pt x="4502" y="9192"/>
                    <a:pt x="4525" y="9430"/>
                    <a:pt x="4621" y="9656"/>
                  </a:cubicBezTo>
                  <a:cubicBezTo>
                    <a:pt x="4704" y="9882"/>
                    <a:pt x="4835" y="10073"/>
                    <a:pt x="4990" y="10216"/>
                  </a:cubicBezTo>
                  <a:cubicBezTo>
                    <a:pt x="5287" y="10513"/>
                    <a:pt x="5597" y="10751"/>
                    <a:pt x="5823" y="11025"/>
                  </a:cubicBezTo>
                  <a:cubicBezTo>
                    <a:pt x="6276" y="11561"/>
                    <a:pt x="6478" y="12109"/>
                    <a:pt x="6585" y="12478"/>
                  </a:cubicBezTo>
                  <a:cubicBezTo>
                    <a:pt x="6692" y="12871"/>
                    <a:pt x="6692" y="13097"/>
                    <a:pt x="6692" y="13097"/>
                  </a:cubicBezTo>
                  <a:cubicBezTo>
                    <a:pt x="6692" y="13097"/>
                    <a:pt x="6704" y="12883"/>
                    <a:pt x="6645" y="12478"/>
                  </a:cubicBezTo>
                  <a:cubicBezTo>
                    <a:pt x="6573" y="12097"/>
                    <a:pt x="6395" y="11513"/>
                    <a:pt x="5942" y="10942"/>
                  </a:cubicBezTo>
                  <a:cubicBezTo>
                    <a:pt x="5716" y="10668"/>
                    <a:pt x="5406" y="10406"/>
                    <a:pt x="5144" y="10108"/>
                  </a:cubicBezTo>
                  <a:cubicBezTo>
                    <a:pt x="5002" y="9954"/>
                    <a:pt x="4883" y="9787"/>
                    <a:pt x="4811" y="9596"/>
                  </a:cubicBezTo>
                  <a:cubicBezTo>
                    <a:pt x="4740" y="9406"/>
                    <a:pt x="4728" y="9180"/>
                    <a:pt x="4728" y="8954"/>
                  </a:cubicBezTo>
                  <a:cubicBezTo>
                    <a:pt x="4728" y="8727"/>
                    <a:pt x="4728" y="8477"/>
                    <a:pt x="4692" y="8227"/>
                  </a:cubicBezTo>
                  <a:cubicBezTo>
                    <a:pt x="4644" y="7953"/>
                    <a:pt x="4549" y="7703"/>
                    <a:pt x="4394" y="7477"/>
                  </a:cubicBezTo>
                  <a:cubicBezTo>
                    <a:pt x="4097" y="7037"/>
                    <a:pt x="3668" y="6691"/>
                    <a:pt x="3239" y="6370"/>
                  </a:cubicBezTo>
                  <a:cubicBezTo>
                    <a:pt x="2346" y="5739"/>
                    <a:pt x="1454" y="5215"/>
                    <a:pt x="918" y="4465"/>
                  </a:cubicBezTo>
                  <a:cubicBezTo>
                    <a:pt x="382" y="3715"/>
                    <a:pt x="180" y="2881"/>
                    <a:pt x="156" y="2179"/>
                  </a:cubicBezTo>
                  <a:cubicBezTo>
                    <a:pt x="144" y="1465"/>
                    <a:pt x="275" y="917"/>
                    <a:pt x="418" y="548"/>
                  </a:cubicBezTo>
                  <a:cubicBezTo>
                    <a:pt x="501" y="357"/>
                    <a:pt x="561" y="214"/>
                    <a:pt x="620" y="131"/>
                  </a:cubicBezTo>
                  <a:cubicBezTo>
                    <a:pt x="636" y="88"/>
                    <a:pt x="652" y="57"/>
                    <a:pt x="665" y="37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2991725" y="2989475"/>
              <a:ext cx="34850" cy="190525"/>
            </a:xfrm>
            <a:custGeom>
              <a:avLst/>
              <a:gdLst/>
              <a:ahLst/>
              <a:cxnLst/>
              <a:rect l="l" t="t" r="r" b="b"/>
              <a:pathLst>
                <a:path w="1394" h="7621" extrusionOk="0">
                  <a:moveTo>
                    <a:pt x="25" y="1"/>
                  </a:moveTo>
                  <a:cubicBezTo>
                    <a:pt x="25" y="1"/>
                    <a:pt x="25" y="441"/>
                    <a:pt x="1" y="1156"/>
                  </a:cubicBezTo>
                  <a:lnTo>
                    <a:pt x="1" y="2430"/>
                  </a:lnTo>
                  <a:lnTo>
                    <a:pt x="1" y="2787"/>
                  </a:lnTo>
                  <a:cubicBezTo>
                    <a:pt x="25" y="2906"/>
                    <a:pt x="1" y="3049"/>
                    <a:pt x="84" y="3204"/>
                  </a:cubicBezTo>
                  <a:cubicBezTo>
                    <a:pt x="156" y="3358"/>
                    <a:pt x="322" y="3442"/>
                    <a:pt x="358" y="3501"/>
                  </a:cubicBezTo>
                  <a:cubicBezTo>
                    <a:pt x="417" y="3561"/>
                    <a:pt x="417" y="3680"/>
                    <a:pt x="406" y="3811"/>
                  </a:cubicBezTo>
                  <a:cubicBezTo>
                    <a:pt x="394" y="3930"/>
                    <a:pt x="382" y="4109"/>
                    <a:pt x="453" y="4251"/>
                  </a:cubicBezTo>
                  <a:cubicBezTo>
                    <a:pt x="525" y="4406"/>
                    <a:pt x="596" y="4490"/>
                    <a:pt x="644" y="4597"/>
                  </a:cubicBezTo>
                  <a:cubicBezTo>
                    <a:pt x="739" y="4787"/>
                    <a:pt x="703" y="5049"/>
                    <a:pt x="703" y="5287"/>
                  </a:cubicBezTo>
                  <a:cubicBezTo>
                    <a:pt x="703" y="5775"/>
                    <a:pt x="810" y="6204"/>
                    <a:pt x="929" y="6549"/>
                  </a:cubicBezTo>
                  <a:cubicBezTo>
                    <a:pt x="1048" y="6895"/>
                    <a:pt x="1168" y="7157"/>
                    <a:pt x="1251" y="7335"/>
                  </a:cubicBezTo>
                  <a:cubicBezTo>
                    <a:pt x="1346" y="7514"/>
                    <a:pt x="1394" y="7621"/>
                    <a:pt x="1394" y="7621"/>
                  </a:cubicBezTo>
                  <a:cubicBezTo>
                    <a:pt x="1394" y="7621"/>
                    <a:pt x="1358" y="7514"/>
                    <a:pt x="1275" y="7311"/>
                  </a:cubicBezTo>
                  <a:cubicBezTo>
                    <a:pt x="1215" y="7133"/>
                    <a:pt x="1120" y="6847"/>
                    <a:pt x="1037" y="6502"/>
                  </a:cubicBezTo>
                  <a:cubicBezTo>
                    <a:pt x="953" y="6156"/>
                    <a:pt x="870" y="5740"/>
                    <a:pt x="894" y="5287"/>
                  </a:cubicBezTo>
                  <a:cubicBezTo>
                    <a:pt x="918" y="5061"/>
                    <a:pt x="953" y="4787"/>
                    <a:pt x="858" y="4513"/>
                  </a:cubicBezTo>
                  <a:cubicBezTo>
                    <a:pt x="810" y="4370"/>
                    <a:pt x="715" y="4275"/>
                    <a:pt x="679" y="4168"/>
                  </a:cubicBezTo>
                  <a:cubicBezTo>
                    <a:pt x="632" y="4073"/>
                    <a:pt x="632" y="3954"/>
                    <a:pt x="644" y="3823"/>
                  </a:cubicBezTo>
                  <a:cubicBezTo>
                    <a:pt x="644" y="3704"/>
                    <a:pt x="679" y="3513"/>
                    <a:pt x="560" y="3358"/>
                  </a:cubicBezTo>
                  <a:cubicBezTo>
                    <a:pt x="417" y="3216"/>
                    <a:pt x="322" y="3180"/>
                    <a:pt x="286" y="3097"/>
                  </a:cubicBezTo>
                  <a:cubicBezTo>
                    <a:pt x="215" y="2930"/>
                    <a:pt x="239" y="2632"/>
                    <a:pt x="215" y="2406"/>
                  </a:cubicBezTo>
                  <a:cubicBezTo>
                    <a:pt x="179" y="1954"/>
                    <a:pt x="156" y="1513"/>
                    <a:pt x="120" y="1156"/>
                  </a:cubicBezTo>
                  <a:cubicBezTo>
                    <a:pt x="60" y="441"/>
                    <a:pt x="25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3134600" y="2622475"/>
              <a:ext cx="119700" cy="101225"/>
            </a:xfrm>
            <a:custGeom>
              <a:avLst/>
              <a:gdLst/>
              <a:ahLst/>
              <a:cxnLst/>
              <a:rect l="l" t="t" r="r" b="b"/>
              <a:pathLst>
                <a:path w="4788" h="40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4" y="60"/>
                    <a:pt x="215" y="167"/>
                  </a:cubicBezTo>
                  <a:cubicBezTo>
                    <a:pt x="346" y="286"/>
                    <a:pt x="525" y="453"/>
                    <a:pt x="703" y="691"/>
                  </a:cubicBezTo>
                  <a:cubicBezTo>
                    <a:pt x="882" y="929"/>
                    <a:pt x="1060" y="1227"/>
                    <a:pt x="1179" y="1596"/>
                  </a:cubicBezTo>
                  <a:cubicBezTo>
                    <a:pt x="1239" y="1775"/>
                    <a:pt x="1287" y="1965"/>
                    <a:pt x="1334" y="2191"/>
                  </a:cubicBezTo>
                  <a:cubicBezTo>
                    <a:pt x="1370" y="2418"/>
                    <a:pt x="1429" y="2656"/>
                    <a:pt x="1608" y="2858"/>
                  </a:cubicBezTo>
                  <a:cubicBezTo>
                    <a:pt x="1787" y="3072"/>
                    <a:pt x="2025" y="3156"/>
                    <a:pt x="2239" y="3239"/>
                  </a:cubicBezTo>
                  <a:cubicBezTo>
                    <a:pt x="2442" y="3310"/>
                    <a:pt x="2644" y="3382"/>
                    <a:pt x="2834" y="3441"/>
                  </a:cubicBezTo>
                  <a:cubicBezTo>
                    <a:pt x="3204" y="3572"/>
                    <a:pt x="3561" y="3680"/>
                    <a:pt x="3846" y="3775"/>
                  </a:cubicBezTo>
                  <a:cubicBezTo>
                    <a:pt x="4430" y="3953"/>
                    <a:pt x="4787" y="4049"/>
                    <a:pt x="4787" y="4049"/>
                  </a:cubicBezTo>
                  <a:cubicBezTo>
                    <a:pt x="4787" y="4049"/>
                    <a:pt x="4442" y="3906"/>
                    <a:pt x="3870" y="3632"/>
                  </a:cubicBezTo>
                  <a:cubicBezTo>
                    <a:pt x="3596" y="3513"/>
                    <a:pt x="3263" y="3382"/>
                    <a:pt x="2894" y="3239"/>
                  </a:cubicBezTo>
                  <a:cubicBezTo>
                    <a:pt x="2715" y="3156"/>
                    <a:pt x="2525" y="3084"/>
                    <a:pt x="2311" y="3013"/>
                  </a:cubicBezTo>
                  <a:cubicBezTo>
                    <a:pt x="2120" y="2941"/>
                    <a:pt x="1930" y="2846"/>
                    <a:pt x="1787" y="2703"/>
                  </a:cubicBezTo>
                  <a:cubicBezTo>
                    <a:pt x="1525" y="2382"/>
                    <a:pt x="1525" y="1906"/>
                    <a:pt x="1358" y="1525"/>
                  </a:cubicBezTo>
                  <a:cubicBezTo>
                    <a:pt x="1215" y="1132"/>
                    <a:pt x="989" y="822"/>
                    <a:pt x="775" y="596"/>
                  </a:cubicBezTo>
                  <a:cubicBezTo>
                    <a:pt x="572" y="382"/>
                    <a:pt x="382" y="227"/>
                    <a:pt x="227" y="143"/>
                  </a:cubicBezTo>
                  <a:cubicBezTo>
                    <a:pt x="96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3231350" y="2851075"/>
              <a:ext cx="103300" cy="133075"/>
            </a:xfrm>
            <a:custGeom>
              <a:avLst/>
              <a:gdLst/>
              <a:ahLst/>
              <a:cxnLst/>
              <a:rect l="l" t="t" r="r" b="b"/>
              <a:pathLst>
                <a:path w="4132" h="5323" extrusionOk="0">
                  <a:moveTo>
                    <a:pt x="4132" y="1"/>
                  </a:moveTo>
                  <a:cubicBezTo>
                    <a:pt x="4132" y="1"/>
                    <a:pt x="4108" y="84"/>
                    <a:pt x="4084" y="286"/>
                  </a:cubicBezTo>
                  <a:cubicBezTo>
                    <a:pt x="4048" y="441"/>
                    <a:pt x="4001" y="715"/>
                    <a:pt x="3917" y="1013"/>
                  </a:cubicBezTo>
                  <a:cubicBezTo>
                    <a:pt x="3739" y="1620"/>
                    <a:pt x="3370" y="2429"/>
                    <a:pt x="2715" y="3120"/>
                  </a:cubicBezTo>
                  <a:cubicBezTo>
                    <a:pt x="2393" y="3477"/>
                    <a:pt x="2036" y="3763"/>
                    <a:pt x="1679" y="3989"/>
                  </a:cubicBezTo>
                  <a:cubicBezTo>
                    <a:pt x="1346" y="4215"/>
                    <a:pt x="1000" y="4394"/>
                    <a:pt x="727" y="4584"/>
                  </a:cubicBezTo>
                  <a:cubicBezTo>
                    <a:pt x="465" y="4775"/>
                    <a:pt x="286" y="4954"/>
                    <a:pt x="167" y="5108"/>
                  </a:cubicBezTo>
                  <a:cubicBezTo>
                    <a:pt x="48" y="5239"/>
                    <a:pt x="0" y="5323"/>
                    <a:pt x="0" y="5323"/>
                  </a:cubicBezTo>
                  <a:cubicBezTo>
                    <a:pt x="0" y="5323"/>
                    <a:pt x="48" y="5239"/>
                    <a:pt x="179" y="5120"/>
                  </a:cubicBezTo>
                  <a:cubicBezTo>
                    <a:pt x="310" y="4989"/>
                    <a:pt x="524" y="4834"/>
                    <a:pt x="798" y="4668"/>
                  </a:cubicBezTo>
                  <a:cubicBezTo>
                    <a:pt x="1060" y="4513"/>
                    <a:pt x="1417" y="4358"/>
                    <a:pt x="1786" y="4156"/>
                  </a:cubicBezTo>
                  <a:cubicBezTo>
                    <a:pt x="2167" y="3941"/>
                    <a:pt x="2548" y="3656"/>
                    <a:pt x="2893" y="3287"/>
                  </a:cubicBezTo>
                  <a:cubicBezTo>
                    <a:pt x="3572" y="2548"/>
                    <a:pt x="3917" y="1679"/>
                    <a:pt x="4036" y="1036"/>
                  </a:cubicBezTo>
                  <a:cubicBezTo>
                    <a:pt x="4108" y="727"/>
                    <a:pt x="4132" y="465"/>
                    <a:pt x="4132" y="286"/>
                  </a:cubicBezTo>
                  <a:lnTo>
                    <a:pt x="413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3301900" y="2895725"/>
              <a:ext cx="39600" cy="58650"/>
            </a:xfrm>
            <a:custGeom>
              <a:avLst/>
              <a:gdLst/>
              <a:ahLst/>
              <a:cxnLst/>
              <a:rect l="l" t="t" r="r" b="b"/>
              <a:pathLst>
                <a:path w="1584" h="2346" extrusionOk="0">
                  <a:moveTo>
                    <a:pt x="1584" y="0"/>
                  </a:moveTo>
                  <a:cubicBezTo>
                    <a:pt x="1584" y="1"/>
                    <a:pt x="1548" y="143"/>
                    <a:pt x="1405" y="405"/>
                  </a:cubicBezTo>
                  <a:cubicBezTo>
                    <a:pt x="1310" y="620"/>
                    <a:pt x="1143" y="941"/>
                    <a:pt x="917" y="1263"/>
                  </a:cubicBezTo>
                  <a:cubicBezTo>
                    <a:pt x="691" y="1596"/>
                    <a:pt x="476" y="1858"/>
                    <a:pt x="298" y="2048"/>
                  </a:cubicBezTo>
                  <a:cubicBezTo>
                    <a:pt x="119" y="2239"/>
                    <a:pt x="0" y="2346"/>
                    <a:pt x="0" y="2346"/>
                  </a:cubicBezTo>
                  <a:cubicBezTo>
                    <a:pt x="0" y="2346"/>
                    <a:pt x="143" y="2286"/>
                    <a:pt x="369" y="2144"/>
                  </a:cubicBezTo>
                  <a:cubicBezTo>
                    <a:pt x="595" y="1989"/>
                    <a:pt x="869" y="1739"/>
                    <a:pt x="1107" y="1393"/>
                  </a:cubicBezTo>
                  <a:cubicBezTo>
                    <a:pt x="1345" y="1060"/>
                    <a:pt x="1465" y="703"/>
                    <a:pt x="1524" y="429"/>
                  </a:cubicBezTo>
                  <a:cubicBezTo>
                    <a:pt x="1584" y="167"/>
                    <a:pt x="1584" y="1"/>
                    <a:pt x="15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3531375" y="2505800"/>
              <a:ext cx="61350" cy="90875"/>
            </a:xfrm>
            <a:custGeom>
              <a:avLst/>
              <a:gdLst/>
              <a:ahLst/>
              <a:cxnLst/>
              <a:rect l="l" t="t" r="r" b="b"/>
              <a:pathLst>
                <a:path w="2454" h="3635" extrusionOk="0">
                  <a:moveTo>
                    <a:pt x="798" y="0"/>
                  </a:moveTo>
                  <a:cubicBezTo>
                    <a:pt x="798" y="0"/>
                    <a:pt x="644" y="227"/>
                    <a:pt x="406" y="608"/>
                  </a:cubicBezTo>
                  <a:cubicBezTo>
                    <a:pt x="346" y="703"/>
                    <a:pt x="287" y="798"/>
                    <a:pt x="203" y="917"/>
                  </a:cubicBezTo>
                  <a:cubicBezTo>
                    <a:pt x="144" y="1024"/>
                    <a:pt x="60" y="1131"/>
                    <a:pt x="13" y="1322"/>
                  </a:cubicBezTo>
                  <a:cubicBezTo>
                    <a:pt x="1" y="1429"/>
                    <a:pt x="25" y="1548"/>
                    <a:pt x="84" y="1620"/>
                  </a:cubicBezTo>
                  <a:cubicBezTo>
                    <a:pt x="144" y="1691"/>
                    <a:pt x="227" y="1751"/>
                    <a:pt x="287" y="1798"/>
                  </a:cubicBezTo>
                  <a:cubicBezTo>
                    <a:pt x="406" y="1893"/>
                    <a:pt x="501" y="1989"/>
                    <a:pt x="608" y="2132"/>
                  </a:cubicBezTo>
                  <a:cubicBezTo>
                    <a:pt x="798" y="2393"/>
                    <a:pt x="953" y="2679"/>
                    <a:pt x="1132" y="2929"/>
                  </a:cubicBezTo>
                  <a:cubicBezTo>
                    <a:pt x="1310" y="3179"/>
                    <a:pt x="1513" y="3382"/>
                    <a:pt x="1727" y="3501"/>
                  </a:cubicBezTo>
                  <a:cubicBezTo>
                    <a:pt x="1900" y="3602"/>
                    <a:pt x="2072" y="3634"/>
                    <a:pt x="2200" y="3634"/>
                  </a:cubicBezTo>
                  <a:cubicBezTo>
                    <a:pt x="2223" y="3634"/>
                    <a:pt x="2244" y="3633"/>
                    <a:pt x="2263" y="3632"/>
                  </a:cubicBezTo>
                  <a:cubicBezTo>
                    <a:pt x="2394" y="3620"/>
                    <a:pt x="2453" y="3584"/>
                    <a:pt x="2453" y="3584"/>
                  </a:cubicBezTo>
                  <a:lnTo>
                    <a:pt x="2453" y="3584"/>
                  </a:lnTo>
                  <a:cubicBezTo>
                    <a:pt x="2453" y="3584"/>
                    <a:pt x="2427" y="3589"/>
                    <a:pt x="2371" y="3589"/>
                  </a:cubicBezTo>
                  <a:cubicBezTo>
                    <a:pt x="2342" y="3589"/>
                    <a:pt x="2307" y="3588"/>
                    <a:pt x="2263" y="3584"/>
                  </a:cubicBezTo>
                  <a:cubicBezTo>
                    <a:pt x="2144" y="3572"/>
                    <a:pt x="1977" y="3525"/>
                    <a:pt x="1799" y="3394"/>
                  </a:cubicBezTo>
                  <a:cubicBezTo>
                    <a:pt x="1620" y="3275"/>
                    <a:pt x="1453" y="3084"/>
                    <a:pt x="1310" y="2822"/>
                  </a:cubicBezTo>
                  <a:cubicBezTo>
                    <a:pt x="1156" y="2584"/>
                    <a:pt x="1025" y="2274"/>
                    <a:pt x="798" y="1989"/>
                  </a:cubicBezTo>
                  <a:cubicBezTo>
                    <a:pt x="703" y="1846"/>
                    <a:pt x="560" y="1715"/>
                    <a:pt x="417" y="1620"/>
                  </a:cubicBezTo>
                  <a:cubicBezTo>
                    <a:pt x="263" y="1536"/>
                    <a:pt x="191" y="1453"/>
                    <a:pt x="203" y="1358"/>
                  </a:cubicBezTo>
                  <a:cubicBezTo>
                    <a:pt x="227" y="1250"/>
                    <a:pt x="298" y="1119"/>
                    <a:pt x="358" y="1000"/>
                  </a:cubicBezTo>
                  <a:cubicBezTo>
                    <a:pt x="406" y="881"/>
                    <a:pt x="465" y="774"/>
                    <a:pt x="501" y="667"/>
                  </a:cubicBezTo>
                  <a:cubicBezTo>
                    <a:pt x="703" y="250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3501325" y="2521275"/>
              <a:ext cx="39000" cy="64900"/>
            </a:xfrm>
            <a:custGeom>
              <a:avLst/>
              <a:gdLst/>
              <a:ahLst/>
              <a:cxnLst/>
              <a:rect l="l" t="t" r="r" b="b"/>
              <a:pathLst>
                <a:path w="1560" h="2596" extrusionOk="0">
                  <a:moveTo>
                    <a:pt x="24" y="0"/>
                  </a:moveTo>
                  <a:cubicBezTo>
                    <a:pt x="24" y="1"/>
                    <a:pt x="0" y="179"/>
                    <a:pt x="36" y="465"/>
                  </a:cubicBezTo>
                  <a:cubicBezTo>
                    <a:pt x="72" y="751"/>
                    <a:pt x="203" y="1132"/>
                    <a:pt x="453" y="1489"/>
                  </a:cubicBezTo>
                  <a:cubicBezTo>
                    <a:pt x="715" y="1846"/>
                    <a:pt x="988" y="2132"/>
                    <a:pt x="1203" y="2310"/>
                  </a:cubicBezTo>
                  <a:cubicBezTo>
                    <a:pt x="1429" y="2489"/>
                    <a:pt x="1560" y="2596"/>
                    <a:pt x="1560" y="2596"/>
                  </a:cubicBezTo>
                  <a:cubicBezTo>
                    <a:pt x="1560" y="2596"/>
                    <a:pt x="1453" y="2465"/>
                    <a:pt x="1286" y="2227"/>
                  </a:cubicBezTo>
                  <a:cubicBezTo>
                    <a:pt x="1131" y="2001"/>
                    <a:pt x="905" y="1703"/>
                    <a:pt x="667" y="1358"/>
                  </a:cubicBezTo>
                  <a:cubicBezTo>
                    <a:pt x="429" y="1012"/>
                    <a:pt x="250" y="691"/>
                    <a:pt x="155" y="441"/>
                  </a:cubicBezTo>
                  <a:cubicBezTo>
                    <a:pt x="60" y="179"/>
                    <a:pt x="24" y="1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2866425" y="2238200"/>
              <a:ext cx="101225" cy="116500"/>
            </a:xfrm>
            <a:custGeom>
              <a:avLst/>
              <a:gdLst/>
              <a:ahLst/>
              <a:cxnLst/>
              <a:rect l="l" t="t" r="r" b="b"/>
              <a:pathLst>
                <a:path w="4049" h="4660" extrusionOk="0">
                  <a:moveTo>
                    <a:pt x="3977" y="1"/>
                  </a:moveTo>
                  <a:cubicBezTo>
                    <a:pt x="3977" y="1"/>
                    <a:pt x="3941" y="417"/>
                    <a:pt x="3882" y="1084"/>
                  </a:cubicBezTo>
                  <a:cubicBezTo>
                    <a:pt x="3858" y="1429"/>
                    <a:pt x="3858" y="1846"/>
                    <a:pt x="3810" y="2263"/>
                  </a:cubicBezTo>
                  <a:cubicBezTo>
                    <a:pt x="3798" y="2346"/>
                    <a:pt x="3751" y="2394"/>
                    <a:pt x="3655" y="2429"/>
                  </a:cubicBezTo>
                  <a:cubicBezTo>
                    <a:pt x="3560" y="2453"/>
                    <a:pt x="3441" y="2453"/>
                    <a:pt x="3286" y="2549"/>
                  </a:cubicBezTo>
                  <a:cubicBezTo>
                    <a:pt x="3143" y="2632"/>
                    <a:pt x="3084" y="2799"/>
                    <a:pt x="3060" y="2930"/>
                  </a:cubicBezTo>
                  <a:cubicBezTo>
                    <a:pt x="3036" y="3084"/>
                    <a:pt x="3036" y="3203"/>
                    <a:pt x="3024" y="3322"/>
                  </a:cubicBezTo>
                  <a:cubicBezTo>
                    <a:pt x="2965" y="3799"/>
                    <a:pt x="2572" y="4144"/>
                    <a:pt x="2203" y="4323"/>
                  </a:cubicBezTo>
                  <a:cubicBezTo>
                    <a:pt x="1810" y="4513"/>
                    <a:pt x="1417" y="4525"/>
                    <a:pt x="1084" y="4525"/>
                  </a:cubicBezTo>
                  <a:cubicBezTo>
                    <a:pt x="762" y="4513"/>
                    <a:pt x="488" y="4477"/>
                    <a:pt x="298" y="4454"/>
                  </a:cubicBezTo>
                  <a:cubicBezTo>
                    <a:pt x="107" y="4418"/>
                    <a:pt x="0" y="4406"/>
                    <a:pt x="0" y="4406"/>
                  </a:cubicBezTo>
                  <a:lnTo>
                    <a:pt x="0" y="4406"/>
                  </a:lnTo>
                  <a:cubicBezTo>
                    <a:pt x="0" y="4406"/>
                    <a:pt x="107" y="4430"/>
                    <a:pt x="286" y="4477"/>
                  </a:cubicBezTo>
                  <a:cubicBezTo>
                    <a:pt x="465" y="4525"/>
                    <a:pt x="726" y="4585"/>
                    <a:pt x="1072" y="4632"/>
                  </a:cubicBezTo>
                  <a:cubicBezTo>
                    <a:pt x="1189" y="4648"/>
                    <a:pt x="1315" y="4659"/>
                    <a:pt x="1447" y="4659"/>
                  </a:cubicBezTo>
                  <a:cubicBezTo>
                    <a:pt x="1704" y="4659"/>
                    <a:pt x="1984" y="4619"/>
                    <a:pt x="2274" y="4501"/>
                  </a:cubicBezTo>
                  <a:cubicBezTo>
                    <a:pt x="2703" y="4323"/>
                    <a:pt x="3167" y="3930"/>
                    <a:pt x="3263" y="3346"/>
                  </a:cubicBezTo>
                  <a:cubicBezTo>
                    <a:pt x="3310" y="3072"/>
                    <a:pt x="3274" y="2810"/>
                    <a:pt x="3429" y="2727"/>
                  </a:cubicBezTo>
                  <a:cubicBezTo>
                    <a:pt x="3489" y="2680"/>
                    <a:pt x="3608" y="2668"/>
                    <a:pt x="3739" y="2620"/>
                  </a:cubicBezTo>
                  <a:cubicBezTo>
                    <a:pt x="3810" y="2608"/>
                    <a:pt x="3882" y="2560"/>
                    <a:pt x="3929" y="2501"/>
                  </a:cubicBezTo>
                  <a:cubicBezTo>
                    <a:pt x="3989" y="2441"/>
                    <a:pt x="4001" y="2370"/>
                    <a:pt x="4025" y="2310"/>
                  </a:cubicBezTo>
                  <a:cubicBezTo>
                    <a:pt x="4048" y="1834"/>
                    <a:pt x="4025" y="1441"/>
                    <a:pt x="4025" y="1108"/>
                  </a:cubicBezTo>
                  <a:cubicBezTo>
                    <a:pt x="3989" y="417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2961975" y="2262900"/>
              <a:ext cx="25325" cy="52850"/>
            </a:xfrm>
            <a:custGeom>
              <a:avLst/>
              <a:gdLst/>
              <a:ahLst/>
              <a:cxnLst/>
              <a:rect l="l" t="t" r="r" b="b"/>
              <a:pathLst>
                <a:path w="1013" h="2114" extrusionOk="0">
                  <a:moveTo>
                    <a:pt x="1012" y="1"/>
                  </a:moveTo>
                  <a:cubicBezTo>
                    <a:pt x="1012" y="1"/>
                    <a:pt x="976" y="13"/>
                    <a:pt x="917" y="37"/>
                  </a:cubicBezTo>
                  <a:cubicBezTo>
                    <a:pt x="857" y="84"/>
                    <a:pt x="762" y="144"/>
                    <a:pt x="691" y="251"/>
                  </a:cubicBezTo>
                  <a:cubicBezTo>
                    <a:pt x="619" y="358"/>
                    <a:pt x="536" y="501"/>
                    <a:pt x="524" y="679"/>
                  </a:cubicBezTo>
                  <a:cubicBezTo>
                    <a:pt x="500" y="870"/>
                    <a:pt x="572" y="1060"/>
                    <a:pt x="619" y="1227"/>
                  </a:cubicBezTo>
                  <a:cubicBezTo>
                    <a:pt x="714" y="1537"/>
                    <a:pt x="536" y="1822"/>
                    <a:pt x="357" y="1953"/>
                  </a:cubicBezTo>
                  <a:cubicBezTo>
                    <a:pt x="262" y="2037"/>
                    <a:pt x="167" y="2061"/>
                    <a:pt x="107" y="2084"/>
                  </a:cubicBezTo>
                  <a:cubicBezTo>
                    <a:pt x="63" y="2093"/>
                    <a:pt x="26" y="2096"/>
                    <a:pt x="9" y="2096"/>
                  </a:cubicBezTo>
                  <a:lnTo>
                    <a:pt x="9" y="2096"/>
                  </a:lnTo>
                  <a:cubicBezTo>
                    <a:pt x="6" y="2095"/>
                    <a:pt x="4" y="2095"/>
                    <a:pt x="2" y="2095"/>
                  </a:cubicBezTo>
                  <a:cubicBezTo>
                    <a:pt x="1" y="2095"/>
                    <a:pt x="0" y="2095"/>
                    <a:pt x="0" y="2096"/>
                  </a:cubicBezTo>
                  <a:cubicBezTo>
                    <a:pt x="0" y="2096"/>
                    <a:pt x="3" y="2096"/>
                    <a:pt x="9" y="2096"/>
                  </a:cubicBezTo>
                  <a:lnTo>
                    <a:pt x="9" y="2096"/>
                  </a:lnTo>
                  <a:cubicBezTo>
                    <a:pt x="27" y="2100"/>
                    <a:pt x="73" y="2114"/>
                    <a:pt x="142" y="2114"/>
                  </a:cubicBezTo>
                  <a:cubicBezTo>
                    <a:pt x="211" y="2114"/>
                    <a:pt x="304" y="2100"/>
                    <a:pt x="417" y="2049"/>
                  </a:cubicBezTo>
                  <a:cubicBezTo>
                    <a:pt x="536" y="1989"/>
                    <a:pt x="691" y="1906"/>
                    <a:pt x="774" y="1739"/>
                  </a:cubicBezTo>
                  <a:cubicBezTo>
                    <a:pt x="881" y="1584"/>
                    <a:pt x="893" y="1346"/>
                    <a:pt x="834" y="1156"/>
                  </a:cubicBezTo>
                  <a:cubicBezTo>
                    <a:pt x="774" y="965"/>
                    <a:pt x="714" y="810"/>
                    <a:pt x="714" y="679"/>
                  </a:cubicBezTo>
                  <a:cubicBezTo>
                    <a:pt x="714" y="549"/>
                    <a:pt x="750" y="418"/>
                    <a:pt x="798" y="310"/>
                  </a:cubicBezTo>
                  <a:cubicBezTo>
                    <a:pt x="834" y="203"/>
                    <a:pt x="893" y="120"/>
                    <a:pt x="941" y="72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109000" y="1947700"/>
              <a:ext cx="270900" cy="134400"/>
            </a:xfrm>
            <a:custGeom>
              <a:avLst/>
              <a:gdLst/>
              <a:ahLst/>
              <a:cxnLst/>
              <a:rect l="l" t="t" r="r" b="b"/>
              <a:pathLst>
                <a:path w="10836" h="5376" extrusionOk="0">
                  <a:moveTo>
                    <a:pt x="10835" y="0"/>
                  </a:moveTo>
                  <a:lnTo>
                    <a:pt x="9407" y="1310"/>
                  </a:lnTo>
                  <a:cubicBezTo>
                    <a:pt x="9181" y="1512"/>
                    <a:pt x="8942" y="1727"/>
                    <a:pt x="8692" y="1965"/>
                  </a:cubicBezTo>
                  <a:cubicBezTo>
                    <a:pt x="8573" y="2060"/>
                    <a:pt x="8442" y="2203"/>
                    <a:pt x="8311" y="2322"/>
                  </a:cubicBezTo>
                  <a:cubicBezTo>
                    <a:pt x="8168" y="2441"/>
                    <a:pt x="8026" y="2560"/>
                    <a:pt x="7859" y="2584"/>
                  </a:cubicBezTo>
                  <a:cubicBezTo>
                    <a:pt x="7829" y="2590"/>
                    <a:pt x="7798" y="2592"/>
                    <a:pt x="7767" y="2592"/>
                  </a:cubicBezTo>
                  <a:cubicBezTo>
                    <a:pt x="7526" y="2592"/>
                    <a:pt x="7232" y="2447"/>
                    <a:pt x="6902" y="2447"/>
                  </a:cubicBezTo>
                  <a:cubicBezTo>
                    <a:pt x="6822" y="2447"/>
                    <a:pt x="6740" y="2456"/>
                    <a:pt x="6656" y="2477"/>
                  </a:cubicBezTo>
                  <a:cubicBezTo>
                    <a:pt x="6192" y="2572"/>
                    <a:pt x="5811" y="2881"/>
                    <a:pt x="5513" y="3227"/>
                  </a:cubicBezTo>
                  <a:cubicBezTo>
                    <a:pt x="5216" y="3584"/>
                    <a:pt x="4990" y="3965"/>
                    <a:pt x="4716" y="4286"/>
                  </a:cubicBezTo>
                  <a:cubicBezTo>
                    <a:pt x="4454" y="4608"/>
                    <a:pt x="4144" y="4846"/>
                    <a:pt x="3799" y="5001"/>
                  </a:cubicBezTo>
                  <a:cubicBezTo>
                    <a:pt x="3404" y="5168"/>
                    <a:pt x="3003" y="5226"/>
                    <a:pt x="2625" y="5226"/>
                  </a:cubicBezTo>
                  <a:cubicBezTo>
                    <a:pt x="2330" y="5226"/>
                    <a:pt x="2049" y="5191"/>
                    <a:pt x="1799" y="5144"/>
                  </a:cubicBezTo>
                  <a:cubicBezTo>
                    <a:pt x="1239" y="5025"/>
                    <a:pt x="787" y="4846"/>
                    <a:pt x="477" y="4751"/>
                  </a:cubicBezTo>
                  <a:cubicBezTo>
                    <a:pt x="168" y="4632"/>
                    <a:pt x="1" y="4572"/>
                    <a:pt x="1" y="4572"/>
                  </a:cubicBezTo>
                  <a:lnTo>
                    <a:pt x="1" y="4572"/>
                  </a:lnTo>
                  <a:cubicBezTo>
                    <a:pt x="1" y="4572"/>
                    <a:pt x="168" y="4644"/>
                    <a:pt x="465" y="4775"/>
                  </a:cubicBezTo>
                  <a:cubicBezTo>
                    <a:pt x="775" y="4905"/>
                    <a:pt x="1203" y="5108"/>
                    <a:pt x="1787" y="5251"/>
                  </a:cubicBezTo>
                  <a:cubicBezTo>
                    <a:pt x="2080" y="5318"/>
                    <a:pt x="2421" y="5376"/>
                    <a:pt x="2786" y="5376"/>
                  </a:cubicBezTo>
                  <a:cubicBezTo>
                    <a:pt x="3132" y="5376"/>
                    <a:pt x="3500" y="5324"/>
                    <a:pt x="3870" y="5179"/>
                  </a:cubicBezTo>
                  <a:cubicBezTo>
                    <a:pt x="4239" y="5048"/>
                    <a:pt x="4597" y="4775"/>
                    <a:pt x="4882" y="4429"/>
                  </a:cubicBezTo>
                  <a:cubicBezTo>
                    <a:pt x="5168" y="4108"/>
                    <a:pt x="5406" y="3715"/>
                    <a:pt x="5692" y="3393"/>
                  </a:cubicBezTo>
                  <a:cubicBezTo>
                    <a:pt x="5966" y="3060"/>
                    <a:pt x="6311" y="2798"/>
                    <a:pt x="6704" y="2703"/>
                  </a:cubicBezTo>
                  <a:cubicBezTo>
                    <a:pt x="6774" y="2689"/>
                    <a:pt x="6847" y="2682"/>
                    <a:pt x="6920" y="2682"/>
                  </a:cubicBezTo>
                  <a:cubicBezTo>
                    <a:pt x="7033" y="2682"/>
                    <a:pt x="7148" y="2698"/>
                    <a:pt x="7264" y="2727"/>
                  </a:cubicBezTo>
                  <a:cubicBezTo>
                    <a:pt x="7397" y="2752"/>
                    <a:pt x="7547" y="2782"/>
                    <a:pt x="7703" y="2782"/>
                  </a:cubicBezTo>
                  <a:cubicBezTo>
                    <a:pt x="7770" y="2782"/>
                    <a:pt x="7838" y="2777"/>
                    <a:pt x="7907" y="2762"/>
                  </a:cubicBezTo>
                  <a:cubicBezTo>
                    <a:pt x="8133" y="2703"/>
                    <a:pt x="8288" y="2572"/>
                    <a:pt x="8430" y="2441"/>
                  </a:cubicBezTo>
                  <a:lnTo>
                    <a:pt x="8811" y="2048"/>
                  </a:lnTo>
                  <a:lnTo>
                    <a:pt x="9502" y="1369"/>
                  </a:lnTo>
                  <a:cubicBezTo>
                    <a:pt x="10335" y="512"/>
                    <a:pt x="10835" y="0"/>
                    <a:pt x="108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293850" y="1989950"/>
              <a:ext cx="95875" cy="39625"/>
            </a:xfrm>
            <a:custGeom>
              <a:avLst/>
              <a:gdLst/>
              <a:ahLst/>
              <a:cxnLst/>
              <a:rect l="l" t="t" r="r" b="b"/>
              <a:pathLst>
                <a:path w="3835" h="1585" extrusionOk="0">
                  <a:moveTo>
                    <a:pt x="3834" y="1"/>
                  </a:moveTo>
                  <a:cubicBezTo>
                    <a:pt x="3834" y="1"/>
                    <a:pt x="3775" y="1"/>
                    <a:pt x="3656" y="25"/>
                  </a:cubicBezTo>
                  <a:cubicBezTo>
                    <a:pt x="3549" y="25"/>
                    <a:pt x="3382" y="48"/>
                    <a:pt x="3191" y="108"/>
                  </a:cubicBezTo>
                  <a:cubicBezTo>
                    <a:pt x="3013" y="179"/>
                    <a:pt x="2787" y="287"/>
                    <a:pt x="2584" y="465"/>
                  </a:cubicBezTo>
                  <a:cubicBezTo>
                    <a:pt x="2477" y="560"/>
                    <a:pt x="2382" y="656"/>
                    <a:pt x="2298" y="775"/>
                  </a:cubicBezTo>
                  <a:cubicBezTo>
                    <a:pt x="2227" y="882"/>
                    <a:pt x="2144" y="989"/>
                    <a:pt x="2048" y="1037"/>
                  </a:cubicBezTo>
                  <a:cubicBezTo>
                    <a:pt x="1941" y="1072"/>
                    <a:pt x="1787" y="1108"/>
                    <a:pt x="1656" y="1132"/>
                  </a:cubicBezTo>
                  <a:cubicBezTo>
                    <a:pt x="1525" y="1168"/>
                    <a:pt x="1382" y="1191"/>
                    <a:pt x="1275" y="1227"/>
                  </a:cubicBezTo>
                  <a:cubicBezTo>
                    <a:pt x="1036" y="1287"/>
                    <a:pt x="810" y="1346"/>
                    <a:pt x="620" y="1406"/>
                  </a:cubicBezTo>
                  <a:cubicBezTo>
                    <a:pt x="227" y="1513"/>
                    <a:pt x="1" y="1584"/>
                    <a:pt x="1" y="1584"/>
                  </a:cubicBezTo>
                  <a:cubicBezTo>
                    <a:pt x="1" y="1584"/>
                    <a:pt x="239" y="1549"/>
                    <a:pt x="632" y="1513"/>
                  </a:cubicBezTo>
                  <a:cubicBezTo>
                    <a:pt x="810" y="1477"/>
                    <a:pt x="1048" y="1453"/>
                    <a:pt x="1298" y="1406"/>
                  </a:cubicBezTo>
                  <a:cubicBezTo>
                    <a:pt x="1429" y="1370"/>
                    <a:pt x="1572" y="1358"/>
                    <a:pt x="1703" y="1334"/>
                  </a:cubicBezTo>
                  <a:cubicBezTo>
                    <a:pt x="1834" y="1299"/>
                    <a:pt x="1989" y="1299"/>
                    <a:pt x="2144" y="1227"/>
                  </a:cubicBezTo>
                  <a:cubicBezTo>
                    <a:pt x="2322" y="1156"/>
                    <a:pt x="2418" y="989"/>
                    <a:pt x="2489" y="882"/>
                  </a:cubicBezTo>
                  <a:cubicBezTo>
                    <a:pt x="2560" y="763"/>
                    <a:pt x="2644" y="679"/>
                    <a:pt x="2727" y="584"/>
                  </a:cubicBezTo>
                  <a:cubicBezTo>
                    <a:pt x="2894" y="406"/>
                    <a:pt x="3084" y="287"/>
                    <a:pt x="3251" y="203"/>
                  </a:cubicBezTo>
                  <a:cubicBezTo>
                    <a:pt x="3418" y="108"/>
                    <a:pt x="3561" y="60"/>
                    <a:pt x="3668" y="37"/>
                  </a:cubicBezTo>
                  <a:cubicBezTo>
                    <a:pt x="3775" y="25"/>
                    <a:pt x="3834" y="1"/>
                    <a:pt x="38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836475" y="1876850"/>
              <a:ext cx="347400" cy="375075"/>
            </a:xfrm>
            <a:custGeom>
              <a:avLst/>
              <a:gdLst/>
              <a:ahLst/>
              <a:cxnLst/>
              <a:rect l="l" t="t" r="r" b="b"/>
              <a:pathLst>
                <a:path w="13896" h="15003" extrusionOk="0">
                  <a:moveTo>
                    <a:pt x="1" y="0"/>
                  </a:moveTo>
                  <a:cubicBezTo>
                    <a:pt x="1" y="1"/>
                    <a:pt x="239" y="167"/>
                    <a:pt x="679" y="453"/>
                  </a:cubicBezTo>
                  <a:cubicBezTo>
                    <a:pt x="906" y="596"/>
                    <a:pt x="1191" y="762"/>
                    <a:pt x="1489" y="989"/>
                  </a:cubicBezTo>
                  <a:cubicBezTo>
                    <a:pt x="1787" y="1191"/>
                    <a:pt x="2144" y="1429"/>
                    <a:pt x="2513" y="1715"/>
                  </a:cubicBezTo>
                  <a:cubicBezTo>
                    <a:pt x="2906" y="2001"/>
                    <a:pt x="3299" y="2298"/>
                    <a:pt x="3739" y="2656"/>
                  </a:cubicBezTo>
                  <a:cubicBezTo>
                    <a:pt x="4168" y="2989"/>
                    <a:pt x="4596" y="3382"/>
                    <a:pt x="5073" y="3787"/>
                  </a:cubicBezTo>
                  <a:cubicBezTo>
                    <a:pt x="6001" y="4596"/>
                    <a:pt x="6978" y="5537"/>
                    <a:pt x="7942" y="6585"/>
                  </a:cubicBezTo>
                  <a:cubicBezTo>
                    <a:pt x="8918" y="7620"/>
                    <a:pt x="9776" y="8680"/>
                    <a:pt x="10526" y="9656"/>
                  </a:cubicBezTo>
                  <a:cubicBezTo>
                    <a:pt x="10895" y="10168"/>
                    <a:pt x="11252" y="10633"/>
                    <a:pt x="11550" y="11085"/>
                  </a:cubicBezTo>
                  <a:cubicBezTo>
                    <a:pt x="11859" y="11538"/>
                    <a:pt x="12121" y="11966"/>
                    <a:pt x="12383" y="12371"/>
                  </a:cubicBezTo>
                  <a:cubicBezTo>
                    <a:pt x="12633" y="12764"/>
                    <a:pt x="12848" y="13133"/>
                    <a:pt x="13038" y="13454"/>
                  </a:cubicBezTo>
                  <a:cubicBezTo>
                    <a:pt x="13229" y="13776"/>
                    <a:pt x="13395" y="14050"/>
                    <a:pt x="13514" y="14288"/>
                  </a:cubicBezTo>
                  <a:cubicBezTo>
                    <a:pt x="13764" y="14752"/>
                    <a:pt x="13895" y="15002"/>
                    <a:pt x="13895" y="15002"/>
                  </a:cubicBezTo>
                  <a:cubicBezTo>
                    <a:pt x="13895" y="15002"/>
                    <a:pt x="13800" y="14740"/>
                    <a:pt x="13633" y="14288"/>
                  </a:cubicBezTo>
                  <a:cubicBezTo>
                    <a:pt x="13538" y="14038"/>
                    <a:pt x="13419" y="13740"/>
                    <a:pt x="13252" y="13395"/>
                  </a:cubicBezTo>
                  <a:cubicBezTo>
                    <a:pt x="13098" y="13050"/>
                    <a:pt x="12931" y="12657"/>
                    <a:pt x="12705" y="12240"/>
                  </a:cubicBezTo>
                  <a:cubicBezTo>
                    <a:pt x="12478" y="11800"/>
                    <a:pt x="12240" y="11347"/>
                    <a:pt x="11966" y="10871"/>
                  </a:cubicBezTo>
                  <a:cubicBezTo>
                    <a:pt x="11693" y="10371"/>
                    <a:pt x="11371" y="9883"/>
                    <a:pt x="11026" y="9347"/>
                  </a:cubicBezTo>
                  <a:cubicBezTo>
                    <a:pt x="10311" y="8311"/>
                    <a:pt x="9466" y="7204"/>
                    <a:pt x="8478" y="6132"/>
                  </a:cubicBezTo>
                  <a:cubicBezTo>
                    <a:pt x="7490" y="5061"/>
                    <a:pt x="6454" y="4144"/>
                    <a:pt x="5478" y="3346"/>
                  </a:cubicBezTo>
                  <a:cubicBezTo>
                    <a:pt x="4966" y="2965"/>
                    <a:pt x="4489" y="2608"/>
                    <a:pt x="4037" y="2298"/>
                  </a:cubicBezTo>
                  <a:cubicBezTo>
                    <a:pt x="3573" y="1965"/>
                    <a:pt x="3120" y="1703"/>
                    <a:pt x="2727" y="1441"/>
                  </a:cubicBezTo>
                  <a:cubicBezTo>
                    <a:pt x="2322" y="1179"/>
                    <a:pt x="1929" y="989"/>
                    <a:pt x="1608" y="810"/>
                  </a:cubicBezTo>
                  <a:cubicBezTo>
                    <a:pt x="1275" y="608"/>
                    <a:pt x="977" y="477"/>
                    <a:pt x="739" y="358"/>
                  </a:cubicBezTo>
                  <a:cubicBezTo>
                    <a:pt x="263" y="12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4055550" y="1968825"/>
              <a:ext cx="92000" cy="101525"/>
            </a:xfrm>
            <a:custGeom>
              <a:avLst/>
              <a:gdLst/>
              <a:ahLst/>
              <a:cxnLst/>
              <a:rect l="l" t="t" r="r" b="b"/>
              <a:pathLst>
                <a:path w="3680" h="4061" extrusionOk="0">
                  <a:moveTo>
                    <a:pt x="1" y="0"/>
                  </a:moveTo>
                  <a:cubicBezTo>
                    <a:pt x="1" y="1"/>
                    <a:pt x="167" y="286"/>
                    <a:pt x="465" y="679"/>
                  </a:cubicBezTo>
                  <a:cubicBezTo>
                    <a:pt x="751" y="1084"/>
                    <a:pt x="1167" y="1632"/>
                    <a:pt x="1668" y="2191"/>
                  </a:cubicBezTo>
                  <a:cubicBezTo>
                    <a:pt x="2168" y="2739"/>
                    <a:pt x="2680" y="3215"/>
                    <a:pt x="3049" y="3537"/>
                  </a:cubicBezTo>
                  <a:cubicBezTo>
                    <a:pt x="3430" y="3870"/>
                    <a:pt x="3680" y="4060"/>
                    <a:pt x="3680" y="4060"/>
                  </a:cubicBezTo>
                  <a:cubicBezTo>
                    <a:pt x="3680" y="4060"/>
                    <a:pt x="3573" y="3763"/>
                    <a:pt x="3323" y="3322"/>
                  </a:cubicBezTo>
                  <a:cubicBezTo>
                    <a:pt x="3084" y="2870"/>
                    <a:pt x="2715" y="2275"/>
                    <a:pt x="2191" y="1715"/>
                  </a:cubicBezTo>
                  <a:cubicBezTo>
                    <a:pt x="1668" y="1143"/>
                    <a:pt x="1120" y="715"/>
                    <a:pt x="703" y="429"/>
                  </a:cubicBezTo>
                  <a:cubicBezTo>
                    <a:pt x="286" y="14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18050" y="1960500"/>
              <a:ext cx="47075" cy="58950"/>
            </a:xfrm>
            <a:custGeom>
              <a:avLst/>
              <a:gdLst/>
              <a:ahLst/>
              <a:cxnLst/>
              <a:rect l="l" t="t" r="r" b="b"/>
              <a:pathLst>
                <a:path w="1883" h="2358" extrusionOk="0">
                  <a:moveTo>
                    <a:pt x="1" y="0"/>
                  </a:moveTo>
                  <a:cubicBezTo>
                    <a:pt x="1" y="0"/>
                    <a:pt x="49" y="203"/>
                    <a:pt x="168" y="453"/>
                  </a:cubicBezTo>
                  <a:cubicBezTo>
                    <a:pt x="287" y="703"/>
                    <a:pt x="465" y="1048"/>
                    <a:pt x="715" y="1357"/>
                  </a:cubicBezTo>
                  <a:cubicBezTo>
                    <a:pt x="965" y="1667"/>
                    <a:pt x="1263" y="1929"/>
                    <a:pt x="1489" y="2084"/>
                  </a:cubicBezTo>
                  <a:cubicBezTo>
                    <a:pt x="1715" y="2262"/>
                    <a:pt x="1882" y="2358"/>
                    <a:pt x="1882" y="2358"/>
                  </a:cubicBezTo>
                  <a:cubicBezTo>
                    <a:pt x="1882" y="2358"/>
                    <a:pt x="1858" y="2167"/>
                    <a:pt x="1775" y="1881"/>
                  </a:cubicBezTo>
                  <a:cubicBezTo>
                    <a:pt x="1680" y="1607"/>
                    <a:pt x="1537" y="1238"/>
                    <a:pt x="1263" y="917"/>
                  </a:cubicBezTo>
                  <a:cubicBezTo>
                    <a:pt x="1001" y="584"/>
                    <a:pt x="692" y="357"/>
                    <a:pt x="430" y="214"/>
                  </a:cubicBezTo>
                  <a:cubicBezTo>
                    <a:pt x="180" y="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83025" y="1774950"/>
              <a:ext cx="1815750" cy="1529175"/>
            </a:xfrm>
            <a:custGeom>
              <a:avLst/>
              <a:gdLst/>
              <a:ahLst/>
              <a:cxnLst/>
              <a:rect l="l" t="t" r="r" b="b"/>
              <a:pathLst>
                <a:path w="72630" h="61167" extrusionOk="0">
                  <a:moveTo>
                    <a:pt x="62423" y="3596"/>
                  </a:moveTo>
                  <a:cubicBezTo>
                    <a:pt x="62491" y="3596"/>
                    <a:pt x="62561" y="3614"/>
                    <a:pt x="62616" y="3660"/>
                  </a:cubicBezTo>
                  <a:cubicBezTo>
                    <a:pt x="62687" y="3707"/>
                    <a:pt x="62735" y="3803"/>
                    <a:pt x="62759" y="3886"/>
                  </a:cubicBezTo>
                  <a:lnTo>
                    <a:pt x="64199" y="18090"/>
                  </a:lnTo>
                  <a:cubicBezTo>
                    <a:pt x="64199" y="18209"/>
                    <a:pt x="64247" y="18304"/>
                    <a:pt x="64283" y="18412"/>
                  </a:cubicBezTo>
                  <a:lnTo>
                    <a:pt x="71879" y="33652"/>
                  </a:lnTo>
                  <a:cubicBezTo>
                    <a:pt x="71939" y="33771"/>
                    <a:pt x="71915" y="33902"/>
                    <a:pt x="71831" y="34009"/>
                  </a:cubicBezTo>
                  <a:lnTo>
                    <a:pt x="68593" y="37819"/>
                  </a:lnTo>
                  <a:cubicBezTo>
                    <a:pt x="68545" y="37866"/>
                    <a:pt x="68498" y="37926"/>
                    <a:pt x="68474" y="37985"/>
                  </a:cubicBezTo>
                  <a:lnTo>
                    <a:pt x="63735" y="46820"/>
                  </a:lnTo>
                  <a:cubicBezTo>
                    <a:pt x="63723" y="46832"/>
                    <a:pt x="63723" y="46856"/>
                    <a:pt x="63711" y="46867"/>
                  </a:cubicBezTo>
                  <a:lnTo>
                    <a:pt x="59877" y="51999"/>
                  </a:lnTo>
                  <a:cubicBezTo>
                    <a:pt x="59818" y="52094"/>
                    <a:pt x="59735" y="52130"/>
                    <a:pt x="59627" y="52130"/>
                  </a:cubicBezTo>
                  <a:cubicBezTo>
                    <a:pt x="59508" y="52130"/>
                    <a:pt x="59425" y="52094"/>
                    <a:pt x="59366" y="52011"/>
                  </a:cubicBezTo>
                  <a:lnTo>
                    <a:pt x="58389" y="50856"/>
                  </a:lnTo>
                  <a:cubicBezTo>
                    <a:pt x="58318" y="50761"/>
                    <a:pt x="58294" y="50630"/>
                    <a:pt x="58330" y="50523"/>
                  </a:cubicBezTo>
                  <a:lnTo>
                    <a:pt x="59306" y="47879"/>
                  </a:lnTo>
                  <a:cubicBezTo>
                    <a:pt x="59377" y="47653"/>
                    <a:pt x="59377" y="47415"/>
                    <a:pt x="59282" y="47213"/>
                  </a:cubicBezTo>
                  <a:lnTo>
                    <a:pt x="57722" y="43188"/>
                  </a:lnTo>
                  <a:cubicBezTo>
                    <a:pt x="57699" y="43117"/>
                    <a:pt x="57699" y="43022"/>
                    <a:pt x="57722" y="42950"/>
                  </a:cubicBezTo>
                  <a:lnTo>
                    <a:pt x="58473" y="40902"/>
                  </a:lnTo>
                  <a:cubicBezTo>
                    <a:pt x="58544" y="40664"/>
                    <a:pt x="58532" y="40390"/>
                    <a:pt x="58425" y="40176"/>
                  </a:cubicBezTo>
                  <a:lnTo>
                    <a:pt x="57318" y="37902"/>
                  </a:lnTo>
                  <a:cubicBezTo>
                    <a:pt x="57306" y="37878"/>
                    <a:pt x="57294" y="37819"/>
                    <a:pt x="57294" y="37771"/>
                  </a:cubicBezTo>
                  <a:lnTo>
                    <a:pt x="57258" y="34366"/>
                  </a:lnTo>
                  <a:cubicBezTo>
                    <a:pt x="57258" y="34306"/>
                    <a:pt x="57258" y="34247"/>
                    <a:pt x="57246" y="34187"/>
                  </a:cubicBezTo>
                  <a:lnTo>
                    <a:pt x="57139" y="33699"/>
                  </a:lnTo>
                  <a:cubicBezTo>
                    <a:pt x="57080" y="33413"/>
                    <a:pt x="56889" y="33175"/>
                    <a:pt x="56627" y="33044"/>
                  </a:cubicBezTo>
                  <a:cubicBezTo>
                    <a:pt x="56484" y="32985"/>
                    <a:pt x="56353" y="32949"/>
                    <a:pt x="56222" y="32949"/>
                  </a:cubicBezTo>
                  <a:cubicBezTo>
                    <a:pt x="56067" y="32949"/>
                    <a:pt x="55925" y="32997"/>
                    <a:pt x="55817" y="33092"/>
                  </a:cubicBezTo>
                  <a:lnTo>
                    <a:pt x="55627" y="33187"/>
                  </a:lnTo>
                  <a:cubicBezTo>
                    <a:pt x="55579" y="33219"/>
                    <a:pt x="55521" y="33235"/>
                    <a:pt x="55466" y="33235"/>
                  </a:cubicBezTo>
                  <a:cubicBezTo>
                    <a:pt x="55439" y="33235"/>
                    <a:pt x="55413" y="33231"/>
                    <a:pt x="55389" y="33223"/>
                  </a:cubicBezTo>
                  <a:cubicBezTo>
                    <a:pt x="55195" y="33159"/>
                    <a:pt x="54932" y="33128"/>
                    <a:pt x="54605" y="33128"/>
                  </a:cubicBezTo>
                  <a:cubicBezTo>
                    <a:pt x="53825" y="33128"/>
                    <a:pt x="52677" y="33304"/>
                    <a:pt x="51210" y="33640"/>
                  </a:cubicBezTo>
                  <a:cubicBezTo>
                    <a:pt x="50840" y="33724"/>
                    <a:pt x="50469" y="33762"/>
                    <a:pt x="50101" y="33762"/>
                  </a:cubicBezTo>
                  <a:cubicBezTo>
                    <a:pt x="47301" y="33762"/>
                    <a:pt x="44650" y="31563"/>
                    <a:pt x="43840" y="30806"/>
                  </a:cubicBezTo>
                  <a:cubicBezTo>
                    <a:pt x="43745" y="30723"/>
                    <a:pt x="43721" y="30604"/>
                    <a:pt x="43745" y="30484"/>
                  </a:cubicBezTo>
                  <a:lnTo>
                    <a:pt x="44566" y="27258"/>
                  </a:lnTo>
                  <a:cubicBezTo>
                    <a:pt x="44626" y="27032"/>
                    <a:pt x="44602" y="26782"/>
                    <a:pt x="44483" y="26567"/>
                  </a:cubicBezTo>
                  <a:lnTo>
                    <a:pt x="42887" y="23698"/>
                  </a:lnTo>
                  <a:cubicBezTo>
                    <a:pt x="42816" y="23567"/>
                    <a:pt x="42828" y="23400"/>
                    <a:pt x="42947" y="23293"/>
                  </a:cubicBezTo>
                  <a:lnTo>
                    <a:pt x="46352" y="20186"/>
                  </a:lnTo>
                  <a:lnTo>
                    <a:pt x="49186" y="18066"/>
                  </a:lnTo>
                  <a:cubicBezTo>
                    <a:pt x="49221" y="18042"/>
                    <a:pt x="49281" y="18007"/>
                    <a:pt x="49340" y="18007"/>
                  </a:cubicBezTo>
                  <a:lnTo>
                    <a:pt x="55055" y="17495"/>
                  </a:lnTo>
                  <a:cubicBezTo>
                    <a:pt x="55073" y="17488"/>
                    <a:pt x="55090" y="17485"/>
                    <a:pt x="55108" y="17485"/>
                  </a:cubicBezTo>
                  <a:cubicBezTo>
                    <a:pt x="55150" y="17485"/>
                    <a:pt x="55192" y="17502"/>
                    <a:pt x="55234" y="17519"/>
                  </a:cubicBezTo>
                  <a:lnTo>
                    <a:pt x="57794" y="18828"/>
                  </a:lnTo>
                  <a:cubicBezTo>
                    <a:pt x="57935" y="18909"/>
                    <a:pt x="58093" y="18938"/>
                    <a:pt x="58246" y="18938"/>
                  </a:cubicBezTo>
                  <a:cubicBezTo>
                    <a:pt x="58274" y="18938"/>
                    <a:pt x="58302" y="18937"/>
                    <a:pt x="58330" y="18935"/>
                  </a:cubicBezTo>
                  <a:lnTo>
                    <a:pt x="59580" y="18804"/>
                  </a:lnTo>
                  <a:cubicBezTo>
                    <a:pt x="59901" y="18769"/>
                    <a:pt x="60163" y="18578"/>
                    <a:pt x="60318" y="18304"/>
                  </a:cubicBezTo>
                  <a:cubicBezTo>
                    <a:pt x="60449" y="18042"/>
                    <a:pt x="60461" y="17709"/>
                    <a:pt x="60318" y="17435"/>
                  </a:cubicBezTo>
                  <a:lnTo>
                    <a:pt x="60151" y="17114"/>
                  </a:lnTo>
                  <a:cubicBezTo>
                    <a:pt x="60056" y="16959"/>
                    <a:pt x="59937" y="16816"/>
                    <a:pt x="59782" y="16733"/>
                  </a:cubicBezTo>
                  <a:lnTo>
                    <a:pt x="58270" y="15864"/>
                  </a:lnTo>
                  <a:cubicBezTo>
                    <a:pt x="58246" y="15852"/>
                    <a:pt x="58211" y="15828"/>
                    <a:pt x="58199" y="15804"/>
                  </a:cubicBezTo>
                  <a:lnTo>
                    <a:pt x="57770" y="15375"/>
                  </a:lnTo>
                  <a:cubicBezTo>
                    <a:pt x="57585" y="15190"/>
                    <a:pt x="57343" y="15101"/>
                    <a:pt x="57098" y="15101"/>
                  </a:cubicBezTo>
                  <a:cubicBezTo>
                    <a:pt x="57044" y="15101"/>
                    <a:pt x="56990" y="15105"/>
                    <a:pt x="56937" y="15114"/>
                  </a:cubicBezTo>
                  <a:lnTo>
                    <a:pt x="55639" y="15316"/>
                  </a:lnTo>
                  <a:cubicBezTo>
                    <a:pt x="55621" y="15319"/>
                    <a:pt x="55605" y="15321"/>
                    <a:pt x="55589" y="15321"/>
                  </a:cubicBezTo>
                  <a:cubicBezTo>
                    <a:pt x="55550" y="15321"/>
                    <a:pt x="55514" y="15312"/>
                    <a:pt x="55472" y="15304"/>
                  </a:cubicBezTo>
                  <a:lnTo>
                    <a:pt x="54734" y="15030"/>
                  </a:lnTo>
                  <a:cubicBezTo>
                    <a:pt x="54651" y="15006"/>
                    <a:pt x="54591" y="14947"/>
                    <a:pt x="54555" y="14875"/>
                  </a:cubicBezTo>
                  <a:lnTo>
                    <a:pt x="54282" y="14352"/>
                  </a:lnTo>
                  <a:cubicBezTo>
                    <a:pt x="54114" y="14032"/>
                    <a:pt x="53786" y="13844"/>
                    <a:pt x="53444" y="13844"/>
                  </a:cubicBezTo>
                  <a:cubicBezTo>
                    <a:pt x="53301" y="13844"/>
                    <a:pt x="53156" y="13877"/>
                    <a:pt x="53019" y="13947"/>
                  </a:cubicBezTo>
                  <a:lnTo>
                    <a:pt x="52769" y="14078"/>
                  </a:lnTo>
                  <a:cubicBezTo>
                    <a:pt x="52722" y="14101"/>
                    <a:pt x="52671" y="14113"/>
                    <a:pt x="52622" y="14113"/>
                  </a:cubicBezTo>
                  <a:cubicBezTo>
                    <a:pt x="52573" y="14113"/>
                    <a:pt x="52525" y="14101"/>
                    <a:pt x="52484" y="14078"/>
                  </a:cubicBezTo>
                  <a:lnTo>
                    <a:pt x="51841" y="13780"/>
                  </a:lnTo>
                  <a:cubicBezTo>
                    <a:pt x="51718" y="13721"/>
                    <a:pt x="51580" y="13691"/>
                    <a:pt x="51441" y="13691"/>
                  </a:cubicBezTo>
                  <a:cubicBezTo>
                    <a:pt x="51271" y="13691"/>
                    <a:pt x="51098" y="13736"/>
                    <a:pt x="50948" y="13828"/>
                  </a:cubicBezTo>
                  <a:cubicBezTo>
                    <a:pt x="50686" y="13994"/>
                    <a:pt x="50519" y="14292"/>
                    <a:pt x="50507" y="14602"/>
                  </a:cubicBezTo>
                  <a:lnTo>
                    <a:pt x="50483" y="15054"/>
                  </a:lnTo>
                  <a:cubicBezTo>
                    <a:pt x="50472" y="15125"/>
                    <a:pt x="50460" y="15197"/>
                    <a:pt x="50400" y="15256"/>
                  </a:cubicBezTo>
                  <a:cubicBezTo>
                    <a:pt x="50091" y="15602"/>
                    <a:pt x="49269" y="16411"/>
                    <a:pt x="48328" y="16614"/>
                  </a:cubicBezTo>
                  <a:cubicBezTo>
                    <a:pt x="48285" y="16622"/>
                    <a:pt x="48241" y="16626"/>
                    <a:pt x="48198" y="16626"/>
                  </a:cubicBezTo>
                  <a:cubicBezTo>
                    <a:pt x="47494" y="16626"/>
                    <a:pt x="46738" y="15597"/>
                    <a:pt x="46435" y="15137"/>
                  </a:cubicBezTo>
                  <a:cubicBezTo>
                    <a:pt x="46376" y="15054"/>
                    <a:pt x="46364" y="14959"/>
                    <a:pt x="46400" y="14875"/>
                  </a:cubicBezTo>
                  <a:cubicBezTo>
                    <a:pt x="46412" y="14780"/>
                    <a:pt x="46471" y="14709"/>
                    <a:pt x="46566" y="14661"/>
                  </a:cubicBezTo>
                  <a:lnTo>
                    <a:pt x="48317" y="13744"/>
                  </a:lnTo>
                  <a:cubicBezTo>
                    <a:pt x="48495" y="13637"/>
                    <a:pt x="48638" y="13482"/>
                    <a:pt x="48733" y="13292"/>
                  </a:cubicBezTo>
                  <a:lnTo>
                    <a:pt x="49805" y="10923"/>
                  </a:lnTo>
                  <a:cubicBezTo>
                    <a:pt x="49852" y="10827"/>
                    <a:pt x="49864" y="10720"/>
                    <a:pt x="49876" y="10613"/>
                  </a:cubicBezTo>
                  <a:lnTo>
                    <a:pt x="49971" y="9649"/>
                  </a:lnTo>
                  <a:cubicBezTo>
                    <a:pt x="49995" y="9351"/>
                    <a:pt x="49876" y="9065"/>
                    <a:pt x="49674" y="8875"/>
                  </a:cubicBezTo>
                  <a:cubicBezTo>
                    <a:pt x="49496" y="8717"/>
                    <a:pt x="49278" y="8624"/>
                    <a:pt x="49039" y="8624"/>
                  </a:cubicBezTo>
                  <a:cubicBezTo>
                    <a:pt x="48989" y="8624"/>
                    <a:pt x="48939" y="8628"/>
                    <a:pt x="48888" y="8637"/>
                  </a:cubicBezTo>
                  <a:lnTo>
                    <a:pt x="48150" y="8756"/>
                  </a:lnTo>
                  <a:cubicBezTo>
                    <a:pt x="48130" y="8758"/>
                    <a:pt x="48111" y="8760"/>
                    <a:pt x="48092" y="8760"/>
                  </a:cubicBezTo>
                  <a:cubicBezTo>
                    <a:pt x="48032" y="8760"/>
                    <a:pt x="47975" y="8744"/>
                    <a:pt x="47912" y="8708"/>
                  </a:cubicBezTo>
                  <a:lnTo>
                    <a:pt x="47185" y="8232"/>
                  </a:lnTo>
                  <a:cubicBezTo>
                    <a:pt x="47029" y="8132"/>
                    <a:pt x="46851" y="8083"/>
                    <a:pt x="46674" y="8083"/>
                  </a:cubicBezTo>
                  <a:cubicBezTo>
                    <a:pt x="46556" y="8083"/>
                    <a:pt x="46438" y="8105"/>
                    <a:pt x="46328" y="8148"/>
                  </a:cubicBezTo>
                  <a:lnTo>
                    <a:pt x="46126" y="8220"/>
                  </a:lnTo>
                  <a:cubicBezTo>
                    <a:pt x="46089" y="8229"/>
                    <a:pt x="46050" y="8235"/>
                    <a:pt x="46011" y="8235"/>
                  </a:cubicBezTo>
                  <a:cubicBezTo>
                    <a:pt x="45949" y="8235"/>
                    <a:pt x="45886" y="8221"/>
                    <a:pt x="45828" y="8184"/>
                  </a:cubicBezTo>
                  <a:cubicBezTo>
                    <a:pt x="45745" y="8125"/>
                    <a:pt x="45685" y="8041"/>
                    <a:pt x="45673" y="7934"/>
                  </a:cubicBezTo>
                  <a:lnTo>
                    <a:pt x="45447" y="5839"/>
                  </a:lnTo>
                  <a:cubicBezTo>
                    <a:pt x="45435" y="5684"/>
                    <a:pt x="45507" y="5553"/>
                    <a:pt x="45638" y="5493"/>
                  </a:cubicBezTo>
                  <a:lnTo>
                    <a:pt x="49079" y="3957"/>
                  </a:lnTo>
                  <a:cubicBezTo>
                    <a:pt x="49120" y="3940"/>
                    <a:pt x="49168" y="3931"/>
                    <a:pt x="49215" y="3931"/>
                  </a:cubicBezTo>
                  <a:cubicBezTo>
                    <a:pt x="49263" y="3931"/>
                    <a:pt x="49311" y="3940"/>
                    <a:pt x="49352" y="3957"/>
                  </a:cubicBezTo>
                  <a:lnTo>
                    <a:pt x="51817" y="5124"/>
                  </a:lnTo>
                  <a:cubicBezTo>
                    <a:pt x="51948" y="5176"/>
                    <a:pt x="52078" y="5210"/>
                    <a:pt x="52214" y="5210"/>
                  </a:cubicBezTo>
                  <a:cubicBezTo>
                    <a:pt x="52263" y="5210"/>
                    <a:pt x="52314" y="5205"/>
                    <a:pt x="52365" y="5196"/>
                  </a:cubicBezTo>
                  <a:lnTo>
                    <a:pt x="62366" y="3600"/>
                  </a:lnTo>
                  <a:cubicBezTo>
                    <a:pt x="62385" y="3598"/>
                    <a:pt x="62404" y="3596"/>
                    <a:pt x="62423" y="3596"/>
                  </a:cubicBezTo>
                  <a:close/>
                  <a:moveTo>
                    <a:pt x="62475" y="2955"/>
                  </a:moveTo>
                  <a:cubicBezTo>
                    <a:pt x="62422" y="2955"/>
                    <a:pt x="62370" y="2959"/>
                    <a:pt x="62318" y="2969"/>
                  </a:cubicBezTo>
                  <a:lnTo>
                    <a:pt x="52317" y="4553"/>
                  </a:lnTo>
                  <a:cubicBezTo>
                    <a:pt x="52300" y="4560"/>
                    <a:pt x="52281" y="4563"/>
                    <a:pt x="52262" y="4563"/>
                  </a:cubicBezTo>
                  <a:cubicBezTo>
                    <a:pt x="52217" y="4563"/>
                    <a:pt x="52169" y="4546"/>
                    <a:pt x="52127" y="4529"/>
                  </a:cubicBezTo>
                  <a:lnTo>
                    <a:pt x="49674" y="3362"/>
                  </a:lnTo>
                  <a:cubicBezTo>
                    <a:pt x="49543" y="3303"/>
                    <a:pt x="49409" y="3273"/>
                    <a:pt x="49275" y="3273"/>
                  </a:cubicBezTo>
                  <a:cubicBezTo>
                    <a:pt x="49141" y="3273"/>
                    <a:pt x="49007" y="3303"/>
                    <a:pt x="48876" y="3362"/>
                  </a:cubicBezTo>
                  <a:lnTo>
                    <a:pt x="45411" y="4946"/>
                  </a:lnTo>
                  <a:cubicBezTo>
                    <a:pt x="45042" y="5124"/>
                    <a:pt x="44816" y="5505"/>
                    <a:pt x="44864" y="5910"/>
                  </a:cubicBezTo>
                  <a:lnTo>
                    <a:pt x="45090" y="8006"/>
                  </a:lnTo>
                  <a:cubicBezTo>
                    <a:pt x="45114" y="8291"/>
                    <a:pt x="45280" y="8565"/>
                    <a:pt x="45530" y="8708"/>
                  </a:cubicBezTo>
                  <a:cubicBezTo>
                    <a:pt x="45678" y="8799"/>
                    <a:pt x="45851" y="8845"/>
                    <a:pt x="46021" y="8845"/>
                  </a:cubicBezTo>
                  <a:cubicBezTo>
                    <a:pt x="46140" y="8845"/>
                    <a:pt x="46257" y="8823"/>
                    <a:pt x="46364" y="8779"/>
                  </a:cubicBezTo>
                  <a:lnTo>
                    <a:pt x="46554" y="8708"/>
                  </a:lnTo>
                  <a:cubicBezTo>
                    <a:pt x="46594" y="8690"/>
                    <a:pt x="46633" y="8683"/>
                    <a:pt x="46671" y="8683"/>
                  </a:cubicBezTo>
                  <a:cubicBezTo>
                    <a:pt x="46737" y="8683"/>
                    <a:pt x="46799" y="8706"/>
                    <a:pt x="46852" y="8744"/>
                  </a:cubicBezTo>
                  <a:lnTo>
                    <a:pt x="47590" y="9220"/>
                  </a:lnTo>
                  <a:cubicBezTo>
                    <a:pt x="47736" y="9311"/>
                    <a:pt x="47910" y="9367"/>
                    <a:pt x="48090" y="9367"/>
                  </a:cubicBezTo>
                  <a:cubicBezTo>
                    <a:pt x="48145" y="9367"/>
                    <a:pt x="48201" y="9362"/>
                    <a:pt x="48257" y="9351"/>
                  </a:cubicBezTo>
                  <a:lnTo>
                    <a:pt x="48983" y="9232"/>
                  </a:lnTo>
                  <a:cubicBezTo>
                    <a:pt x="49001" y="9230"/>
                    <a:pt x="49018" y="9229"/>
                    <a:pt x="49035" y="9229"/>
                  </a:cubicBezTo>
                  <a:cubicBezTo>
                    <a:pt x="49124" y="9229"/>
                    <a:pt x="49209" y="9255"/>
                    <a:pt x="49269" y="9315"/>
                  </a:cubicBezTo>
                  <a:cubicBezTo>
                    <a:pt x="49340" y="9375"/>
                    <a:pt x="49388" y="9482"/>
                    <a:pt x="49376" y="9589"/>
                  </a:cubicBezTo>
                  <a:lnTo>
                    <a:pt x="49281" y="10553"/>
                  </a:lnTo>
                  <a:cubicBezTo>
                    <a:pt x="49281" y="10589"/>
                    <a:pt x="49269" y="10625"/>
                    <a:pt x="49257" y="10661"/>
                  </a:cubicBezTo>
                  <a:lnTo>
                    <a:pt x="48186" y="13030"/>
                  </a:lnTo>
                  <a:cubicBezTo>
                    <a:pt x="48150" y="13089"/>
                    <a:pt x="48090" y="13149"/>
                    <a:pt x="48031" y="13173"/>
                  </a:cubicBezTo>
                  <a:lnTo>
                    <a:pt x="46281" y="14101"/>
                  </a:lnTo>
                  <a:cubicBezTo>
                    <a:pt x="46042" y="14221"/>
                    <a:pt x="45864" y="14435"/>
                    <a:pt x="45804" y="14697"/>
                  </a:cubicBezTo>
                  <a:cubicBezTo>
                    <a:pt x="45721" y="14947"/>
                    <a:pt x="45769" y="15209"/>
                    <a:pt x="45923" y="15435"/>
                  </a:cubicBezTo>
                  <a:cubicBezTo>
                    <a:pt x="46462" y="16276"/>
                    <a:pt x="47255" y="17205"/>
                    <a:pt x="48161" y="17205"/>
                  </a:cubicBezTo>
                  <a:cubicBezTo>
                    <a:pt x="48255" y="17205"/>
                    <a:pt x="48351" y="17195"/>
                    <a:pt x="48447" y="17173"/>
                  </a:cubicBezTo>
                  <a:cubicBezTo>
                    <a:pt x="49555" y="16935"/>
                    <a:pt x="50483" y="16018"/>
                    <a:pt x="50841" y="15625"/>
                  </a:cubicBezTo>
                  <a:cubicBezTo>
                    <a:pt x="50995" y="15471"/>
                    <a:pt x="51067" y="15256"/>
                    <a:pt x="51079" y="15030"/>
                  </a:cubicBezTo>
                  <a:lnTo>
                    <a:pt x="51103" y="14590"/>
                  </a:lnTo>
                  <a:cubicBezTo>
                    <a:pt x="51114" y="14482"/>
                    <a:pt x="51174" y="14375"/>
                    <a:pt x="51257" y="14316"/>
                  </a:cubicBezTo>
                  <a:cubicBezTo>
                    <a:pt x="51314" y="14284"/>
                    <a:pt x="51370" y="14270"/>
                    <a:pt x="51427" y="14270"/>
                  </a:cubicBezTo>
                  <a:cubicBezTo>
                    <a:pt x="51478" y="14270"/>
                    <a:pt x="51528" y="14281"/>
                    <a:pt x="51579" y="14304"/>
                  </a:cubicBezTo>
                  <a:lnTo>
                    <a:pt x="52210" y="14602"/>
                  </a:lnTo>
                  <a:cubicBezTo>
                    <a:pt x="52338" y="14660"/>
                    <a:pt x="52477" y="14689"/>
                    <a:pt x="52615" y="14689"/>
                  </a:cubicBezTo>
                  <a:cubicBezTo>
                    <a:pt x="52760" y="14689"/>
                    <a:pt x="52903" y="14657"/>
                    <a:pt x="53031" y="14590"/>
                  </a:cubicBezTo>
                  <a:lnTo>
                    <a:pt x="53281" y="14459"/>
                  </a:lnTo>
                  <a:cubicBezTo>
                    <a:pt x="53332" y="14433"/>
                    <a:pt x="53385" y="14421"/>
                    <a:pt x="53436" y="14421"/>
                  </a:cubicBezTo>
                  <a:cubicBezTo>
                    <a:pt x="53555" y="14421"/>
                    <a:pt x="53667" y="14485"/>
                    <a:pt x="53734" y="14602"/>
                  </a:cubicBezTo>
                  <a:lnTo>
                    <a:pt x="53996" y="15125"/>
                  </a:lnTo>
                  <a:cubicBezTo>
                    <a:pt x="54115" y="15352"/>
                    <a:pt x="54293" y="15506"/>
                    <a:pt x="54520" y="15590"/>
                  </a:cubicBezTo>
                  <a:lnTo>
                    <a:pt x="55270" y="15852"/>
                  </a:lnTo>
                  <a:cubicBezTo>
                    <a:pt x="55367" y="15892"/>
                    <a:pt x="55476" y="15911"/>
                    <a:pt x="55588" y="15911"/>
                  </a:cubicBezTo>
                  <a:cubicBezTo>
                    <a:pt x="55640" y="15911"/>
                    <a:pt x="55693" y="15907"/>
                    <a:pt x="55746" y="15899"/>
                  </a:cubicBezTo>
                  <a:lnTo>
                    <a:pt x="57032" y="15685"/>
                  </a:lnTo>
                  <a:cubicBezTo>
                    <a:pt x="57051" y="15681"/>
                    <a:pt x="57070" y="15679"/>
                    <a:pt x="57089" y="15679"/>
                  </a:cubicBezTo>
                  <a:cubicBezTo>
                    <a:pt x="57176" y="15679"/>
                    <a:pt x="57259" y="15721"/>
                    <a:pt x="57318" y="15780"/>
                  </a:cubicBezTo>
                  <a:lnTo>
                    <a:pt x="57746" y="16209"/>
                  </a:lnTo>
                  <a:cubicBezTo>
                    <a:pt x="57806" y="16280"/>
                    <a:pt x="57889" y="16328"/>
                    <a:pt x="57961" y="16376"/>
                  </a:cubicBezTo>
                  <a:lnTo>
                    <a:pt x="59461" y="17233"/>
                  </a:lnTo>
                  <a:cubicBezTo>
                    <a:pt x="59520" y="17269"/>
                    <a:pt x="59568" y="17316"/>
                    <a:pt x="59592" y="17376"/>
                  </a:cubicBezTo>
                  <a:lnTo>
                    <a:pt x="59758" y="17685"/>
                  </a:lnTo>
                  <a:cubicBezTo>
                    <a:pt x="59818" y="17792"/>
                    <a:pt x="59818" y="17888"/>
                    <a:pt x="59758" y="17995"/>
                  </a:cubicBezTo>
                  <a:cubicBezTo>
                    <a:pt x="59711" y="18102"/>
                    <a:pt x="59616" y="18162"/>
                    <a:pt x="59508" y="18173"/>
                  </a:cubicBezTo>
                  <a:lnTo>
                    <a:pt x="58258" y="18304"/>
                  </a:lnTo>
                  <a:cubicBezTo>
                    <a:pt x="58237" y="18311"/>
                    <a:pt x="58217" y="18314"/>
                    <a:pt x="58198" y="18314"/>
                  </a:cubicBezTo>
                  <a:cubicBezTo>
                    <a:pt x="58152" y="18314"/>
                    <a:pt x="58110" y="18297"/>
                    <a:pt x="58068" y="18281"/>
                  </a:cubicBezTo>
                  <a:lnTo>
                    <a:pt x="55508" y="16971"/>
                  </a:lnTo>
                  <a:cubicBezTo>
                    <a:pt x="55367" y="16890"/>
                    <a:pt x="55218" y="16861"/>
                    <a:pt x="55067" y="16861"/>
                  </a:cubicBezTo>
                  <a:cubicBezTo>
                    <a:pt x="55039" y="16861"/>
                    <a:pt x="55012" y="16862"/>
                    <a:pt x="54984" y="16864"/>
                  </a:cubicBezTo>
                  <a:lnTo>
                    <a:pt x="49269" y="17388"/>
                  </a:lnTo>
                  <a:cubicBezTo>
                    <a:pt x="49102" y="17400"/>
                    <a:pt x="48924" y="17459"/>
                    <a:pt x="48793" y="17566"/>
                  </a:cubicBezTo>
                  <a:lnTo>
                    <a:pt x="45959" y="19674"/>
                  </a:lnTo>
                  <a:cubicBezTo>
                    <a:pt x="45935" y="19697"/>
                    <a:pt x="45923" y="19721"/>
                    <a:pt x="45888" y="19733"/>
                  </a:cubicBezTo>
                  <a:lnTo>
                    <a:pt x="42494" y="22829"/>
                  </a:lnTo>
                  <a:cubicBezTo>
                    <a:pt x="42173" y="23115"/>
                    <a:pt x="42090" y="23591"/>
                    <a:pt x="42304" y="23984"/>
                  </a:cubicBezTo>
                  <a:lnTo>
                    <a:pt x="43899" y="26853"/>
                  </a:lnTo>
                  <a:cubicBezTo>
                    <a:pt x="43935" y="26924"/>
                    <a:pt x="43935" y="27020"/>
                    <a:pt x="43923" y="27091"/>
                  </a:cubicBezTo>
                  <a:lnTo>
                    <a:pt x="43102" y="30318"/>
                  </a:lnTo>
                  <a:cubicBezTo>
                    <a:pt x="43030" y="30663"/>
                    <a:pt x="43137" y="31008"/>
                    <a:pt x="43387" y="31246"/>
                  </a:cubicBezTo>
                  <a:cubicBezTo>
                    <a:pt x="44258" y="32033"/>
                    <a:pt x="47057" y="34361"/>
                    <a:pt x="50072" y="34361"/>
                  </a:cubicBezTo>
                  <a:cubicBezTo>
                    <a:pt x="50480" y="34361"/>
                    <a:pt x="50893" y="34318"/>
                    <a:pt x="51305" y="34223"/>
                  </a:cubicBezTo>
                  <a:cubicBezTo>
                    <a:pt x="53044" y="33822"/>
                    <a:pt x="54030" y="33724"/>
                    <a:pt x="54581" y="33724"/>
                  </a:cubicBezTo>
                  <a:cubicBezTo>
                    <a:pt x="54898" y="33724"/>
                    <a:pt x="55071" y="33756"/>
                    <a:pt x="55163" y="33782"/>
                  </a:cubicBezTo>
                  <a:cubicBezTo>
                    <a:pt x="55251" y="33813"/>
                    <a:pt x="55341" y="33828"/>
                    <a:pt x="55430" y="33828"/>
                  </a:cubicBezTo>
                  <a:cubicBezTo>
                    <a:pt x="55583" y="33828"/>
                    <a:pt x="55735" y="33786"/>
                    <a:pt x="55877" y="33711"/>
                  </a:cubicBezTo>
                  <a:lnTo>
                    <a:pt x="56067" y="33604"/>
                  </a:lnTo>
                  <a:cubicBezTo>
                    <a:pt x="56118" y="33572"/>
                    <a:pt x="56175" y="33558"/>
                    <a:pt x="56229" y="33558"/>
                  </a:cubicBezTo>
                  <a:cubicBezTo>
                    <a:pt x="56278" y="33558"/>
                    <a:pt x="56326" y="33569"/>
                    <a:pt x="56365" y="33592"/>
                  </a:cubicBezTo>
                  <a:cubicBezTo>
                    <a:pt x="56460" y="33640"/>
                    <a:pt x="56532" y="33723"/>
                    <a:pt x="56544" y="33830"/>
                  </a:cubicBezTo>
                  <a:lnTo>
                    <a:pt x="56651" y="34318"/>
                  </a:lnTo>
                  <a:lnTo>
                    <a:pt x="56651" y="34378"/>
                  </a:lnTo>
                  <a:lnTo>
                    <a:pt x="56687" y="37795"/>
                  </a:lnTo>
                  <a:cubicBezTo>
                    <a:pt x="56687" y="37926"/>
                    <a:pt x="56710" y="38069"/>
                    <a:pt x="56770" y="38188"/>
                  </a:cubicBezTo>
                  <a:lnTo>
                    <a:pt x="57877" y="40450"/>
                  </a:lnTo>
                  <a:cubicBezTo>
                    <a:pt x="57913" y="40533"/>
                    <a:pt x="57913" y="40617"/>
                    <a:pt x="57889" y="40712"/>
                  </a:cubicBezTo>
                  <a:lnTo>
                    <a:pt x="57139" y="42760"/>
                  </a:lnTo>
                  <a:cubicBezTo>
                    <a:pt x="57068" y="42986"/>
                    <a:pt x="57068" y="43224"/>
                    <a:pt x="57163" y="43427"/>
                  </a:cubicBezTo>
                  <a:lnTo>
                    <a:pt x="58723" y="47451"/>
                  </a:lnTo>
                  <a:cubicBezTo>
                    <a:pt x="58746" y="47522"/>
                    <a:pt x="58746" y="47618"/>
                    <a:pt x="58723" y="47689"/>
                  </a:cubicBezTo>
                  <a:lnTo>
                    <a:pt x="57758" y="50332"/>
                  </a:lnTo>
                  <a:cubicBezTo>
                    <a:pt x="57639" y="50654"/>
                    <a:pt x="57711" y="51011"/>
                    <a:pt x="57913" y="51261"/>
                  </a:cubicBezTo>
                  <a:lnTo>
                    <a:pt x="58889" y="52416"/>
                  </a:lnTo>
                  <a:cubicBezTo>
                    <a:pt x="59080" y="52642"/>
                    <a:pt x="59330" y="52761"/>
                    <a:pt x="59616" y="52761"/>
                  </a:cubicBezTo>
                  <a:cubicBezTo>
                    <a:pt x="59627" y="52761"/>
                    <a:pt x="59639" y="52761"/>
                    <a:pt x="59699" y="52737"/>
                  </a:cubicBezTo>
                  <a:cubicBezTo>
                    <a:pt x="59985" y="52737"/>
                    <a:pt x="60258" y="52594"/>
                    <a:pt x="60437" y="52356"/>
                  </a:cubicBezTo>
                  <a:lnTo>
                    <a:pt x="64259" y="47225"/>
                  </a:lnTo>
                  <a:cubicBezTo>
                    <a:pt x="64283" y="47177"/>
                    <a:pt x="64307" y="47153"/>
                    <a:pt x="64330" y="47106"/>
                  </a:cubicBezTo>
                  <a:lnTo>
                    <a:pt x="69069" y="38271"/>
                  </a:lnTo>
                  <a:cubicBezTo>
                    <a:pt x="69081" y="38247"/>
                    <a:pt x="69093" y="38223"/>
                    <a:pt x="69105" y="38212"/>
                  </a:cubicBezTo>
                  <a:lnTo>
                    <a:pt x="72355" y="34378"/>
                  </a:lnTo>
                  <a:cubicBezTo>
                    <a:pt x="72593" y="34104"/>
                    <a:pt x="72629" y="33699"/>
                    <a:pt x="72474" y="33354"/>
                  </a:cubicBezTo>
                  <a:lnTo>
                    <a:pt x="64878" y="18114"/>
                  </a:lnTo>
                  <a:cubicBezTo>
                    <a:pt x="64866" y="18066"/>
                    <a:pt x="64854" y="18042"/>
                    <a:pt x="64854" y="17995"/>
                  </a:cubicBezTo>
                  <a:lnTo>
                    <a:pt x="63402" y="3803"/>
                  </a:lnTo>
                  <a:cubicBezTo>
                    <a:pt x="63390" y="3541"/>
                    <a:pt x="63259" y="3303"/>
                    <a:pt x="63045" y="3148"/>
                  </a:cubicBezTo>
                  <a:cubicBezTo>
                    <a:pt x="62884" y="3025"/>
                    <a:pt x="62678" y="2955"/>
                    <a:pt x="62475" y="2955"/>
                  </a:cubicBezTo>
                  <a:close/>
                  <a:moveTo>
                    <a:pt x="27341" y="619"/>
                  </a:moveTo>
                  <a:cubicBezTo>
                    <a:pt x="27356" y="619"/>
                    <a:pt x="27370" y="621"/>
                    <a:pt x="27385" y="624"/>
                  </a:cubicBezTo>
                  <a:lnTo>
                    <a:pt x="36125" y="2029"/>
                  </a:lnTo>
                  <a:cubicBezTo>
                    <a:pt x="36220" y="2040"/>
                    <a:pt x="36303" y="2088"/>
                    <a:pt x="36351" y="2160"/>
                  </a:cubicBezTo>
                  <a:cubicBezTo>
                    <a:pt x="36398" y="2231"/>
                    <a:pt x="36410" y="2326"/>
                    <a:pt x="36398" y="2410"/>
                  </a:cubicBezTo>
                  <a:lnTo>
                    <a:pt x="35779" y="5136"/>
                  </a:lnTo>
                  <a:cubicBezTo>
                    <a:pt x="35767" y="5243"/>
                    <a:pt x="35696" y="5327"/>
                    <a:pt x="35589" y="5374"/>
                  </a:cubicBezTo>
                  <a:lnTo>
                    <a:pt x="33446" y="6231"/>
                  </a:lnTo>
                  <a:cubicBezTo>
                    <a:pt x="33374" y="6267"/>
                    <a:pt x="33303" y="6315"/>
                    <a:pt x="33243" y="6351"/>
                  </a:cubicBezTo>
                  <a:lnTo>
                    <a:pt x="31541" y="7625"/>
                  </a:lnTo>
                  <a:cubicBezTo>
                    <a:pt x="31493" y="7648"/>
                    <a:pt x="31457" y="7684"/>
                    <a:pt x="31422" y="7720"/>
                  </a:cubicBezTo>
                  <a:lnTo>
                    <a:pt x="29743" y="9470"/>
                  </a:lnTo>
                  <a:cubicBezTo>
                    <a:pt x="29695" y="9506"/>
                    <a:pt x="29636" y="9541"/>
                    <a:pt x="29576" y="9553"/>
                  </a:cubicBezTo>
                  <a:lnTo>
                    <a:pt x="20623" y="11446"/>
                  </a:lnTo>
                  <a:cubicBezTo>
                    <a:pt x="20361" y="11506"/>
                    <a:pt x="20158" y="11637"/>
                    <a:pt x="20027" y="11851"/>
                  </a:cubicBezTo>
                  <a:lnTo>
                    <a:pt x="17956" y="14911"/>
                  </a:lnTo>
                  <a:lnTo>
                    <a:pt x="16765" y="16638"/>
                  </a:lnTo>
                  <a:cubicBezTo>
                    <a:pt x="16598" y="16876"/>
                    <a:pt x="16551" y="17161"/>
                    <a:pt x="16634" y="17423"/>
                  </a:cubicBezTo>
                  <a:lnTo>
                    <a:pt x="17527" y="20721"/>
                  </a:lnTo>
                  <a:cubicBezTo>
                    <a:pt x="17551" y="20817"/>
                    <a:pt x="17527" y="20924"/>
                    <a:pt x="17467" y="21019"/>
                  </a:cubicBezTo>
                  <a:lnTo>
                    <a:pt x="16955" y="21638"/>
                  </a:lnTo>
                  <a:cubicBezTo>
                    <a:pt x="16899" y="21719"/>
                    <a:pt x="16803" y="21762"/>
                    <a:pt x="16707" y="21762"/>
                  </a:cubicBezTo>
                  <a:cubicBezTo>
                    <a:pt x="16662" y="21762"/>
                    <a:pt x="16616" y="21752"/>
                    <a:pt x="16574" y="21733"/>
                  </a:cubicBezTo>
                  <a:lnTo>
                    <a:pt x="15705" y="21340"/>
                  </a:lnTo>
                  <a:cubicBezTo>
                    <a:pt x="15681" y="21329"/>
                    <a:pt x="15646" y="21329"/>
                    <a:pt x="15622" y="21317"/>
                  </a:cubicBezTo>
                  <a:lnTo>
                    <a:pt x="12062" y="20102"/>
                  </a:lnTo>
                  <a:cubicBezTo>
                    <a:pt x="11968" y="20069"/>
                    <a:pt x="11866" y="20051"/>
                    <a:pt x="11763" y="20051"/>
                  </a:cubicBezTo>
                  <a:cubicBezTo>
                    <a:pt x="11644" y="20051"/>
                    <a:pt x="11522" y="20075"/>
                    <a:pt x="11407" y="20126"/>
                  </a:cubicBezTo>
                  <a:lnTo>
                    <a:pt x="9859" y="20745"/>
                  </a:lnTo>
                  <a:cubicBezTo>
                    <a:pt x="9574" y="20852"/>
                    <a:pt x="9359" y="21102"/>
                    <a:pt x="9300" y="21412"/>
                  </a:cubicBezTo>
                  <a:lnTo>
                    <a:pt x="9085" y="22400"/>
                  </a:lnTo>
                  <a:cubicBezTo>
                    <a:pt x="9014" y="22710"/>
                    <a:pt x="9121" y="23043"/>
                    <a:pt x="9335" y="23257"/>
                  </a:cubicBezTo>
                  <a:cubicBezTo>
                    <a:pt x="9517" y="23439"/>
                    <a:pt x="9769" y="23537"/>
                    <a:pt x="10022" y="23537"/>
                  </a:cubicBezTo>
                  <a:cubicBezTo>
                    <a:pt x="10083" y="23537"/>
                    <a:pt x="10144" y="23531"/>
                    <a:pt x="10205" y="23519"/>
                  </a:cubicBezTo>
                  <a:lnTo>
                    <a:pt x="11502" y="23245"/>
                  </a:lnTo>
                  <a:cubicBezTo>
                    <a:pt x="11530" y="23237"/>
                    <a:pt x="11557" y="23233"/>
                    <a:pt x="11584" y="23233"/>
                  </a:cubicBezTo>
                  <a:cubicBezTo>
                    <a:pt x="11709" y="23233"/>
                    <a:pt x="11822" y="23318"/>
                    <a:pt x="11871" y="23436"/>
                  </a:cubicBezTo>
                  <a:lnTo>
                    <a:pt x="12241" y="24377"/>
                  </a:lnTo>
                  <a:cubicBezTo>
                    <a:pt x="12276" y="24472"/>
                    <a:pt x="12276" y="24555"/>
                    <a:pt x="12229" y="24650"/>
                  </a:cubicBezTo>
                  <a:lnTo>
                    <a:pt x="11502" y="26091"/>
                  </a:lnTo>
                  <a:cubicBezTo>
                    <a:pt x="11395" y="26282"/>
                    <a:pt x="11360" y="26508"/>
                    <a:pt x="11407" y="26710"/>
                  </a:cubicBezTo>
                  <a:cubicBezTo>
                    <a:pt x="11407" y="26734"/>
                    <a:pt x="11419" y="26746"/>
                    <a:pt x="11419" y="26758"/>
                  </a:cubicBezTo>
                  <a:lnTo>
                    <a:pt x="12348" y="29270"/>
                  </a:lnTo>
                  <a:cubicBezTo>
                    <a:pt x="12419" y="29591"/>
                    <a:pt x="12645" y="29842"/>
                    <a:pt x="12943" y="29949"/>
                  </a:cubicBezTo>
                  <a:lnTo>
                    <a:pt x="13979" y="30627"/>
                  </a:lnTo>
                  <a:cubicBezTo>
                    <a:pt x="14003" y="30639"/>
                    <a:pt x="14027" y="30639"/>
                    <a:pt x="14062" y="30663"/>
                  </a:cubicBezTo>
                  <a:cubicBezTo>
                    <a:pt x="14148" y="30689"/>
                    <a:pt x="14221" y="30708"/>
                    <a:pt x="14300" y="30708"/>
                  </a:cubicBezTo>
                  <a:cubicBezTo>
                    <a:pt x="14331" y="30708"/>
                    <a:pt x="14362" y="30705"/>
                    <a:pt x="14396" y="30699"/>
                  </a:cubicBezTo>
                  <a:lnTo>
                    <a:pt x="15812" y="30604"/>
                  </a:lnTo>
                  <a:cubicBezTo>
                    <a:pt x="16027" y="30580"/>
                    <a:pt x="16229" y="30496"/>
                    <a:pt x="16384" y="30365"/>
                  </a:cubicBezTo>
                  <a:lnTo>
                    <a:pt x="17848" y="29044"/>
                  </a:lnTo>
                  <a:cubicBezTo>
                    <a:pt x="17896" y="29008"/>
                    <a:pt x="17944" y="28984"/>
                    <a:pt x="18003" y="28960"/>
                  </a:cubicBezTo>
                  <a:lnTo>
                    <a:pt x="18146" y="28937"/>
                  </a:lnTo>
                  <a:lnTo>
                    <a:pt x="18146" y="28937"/>
                  </a:lnTo>
                  <a:cubicBezTo>
                    <a:pt x="18134" y="28996"/>
                    <a:pt x="18134" y="29068"/>
                    <a:pt x="18134" y="29127"/>
                  </a:cubicBezTo>
                  <a:cubicBezTo>
                    <a:pt x="18134" y="29425"/>
                    <a:pt x="18289" y="29699"/>
                    <a:pt x="18527" y="29877"/>
                  </a:cubicBezTo>
                  <a:lnTo>
                    <a:pt x="18646" y="29961"/>
                  </a:lnTo>
                  <a:cubicBezTo>
                    <a:pt x="18789" y="30068"/>
                    <a:pt x="18968" y="30127"/>
                    <a:pt x="19146" y="30139"/>
                  </a:cubicBezTo>
                  <a:lnTo>
                    <a:pt x="21230" y="30223"/>
                  </a:lnTo>
                  <a:cubicBezTo>
                    <a:pt x="21301" y="30223"/>
                    <a:pt x="21385" y="30270"/>
                    <a:pt x="21444" y="30318"/>
                  </a:cubicBezTo>
                  <a:lnTo>
                    <a:pt x="22456" y="31223"/>
                  </a:lnTo>
                  <a:cubicBezTo>
                    <a:pt x="22551" y="31330"/>
                    <a:pt x="22706" y="31401"/>
                    <a:pt x="22849" y="31449"/>
                  </a:cubicBezTo>
                  <a:lnTo>
                    <a:pt x="27171" y="32509"/>
                  </a:lnTo>
                  <a:cubicBezTo>
                    <a:pt x="27278" y="32532"/>
                    <a:pt x="27350" y="32592"/>
                    <a:pt x="27397" y="32687"/>
                  </a:cubicBezTo>
                  <a:lnTo>
                    <a:pt x="28088" y="34116"/>
                  </a:lnTo>
                  <a:cubicBezTo>
                    <a:pt x="28124" y="34175"/>
                    <a:pt x="28147" y="34235"/>
                    <a:pt x="28195" y="34271"/>
                  </a:cubicBezTo>
                  <a:lnTo>
                    <a:pt x="29600" y="36080"/>
                  </a:lnTo>
                  <a:cubicBezTo>
                    <a:pt x="29695" y="36223"/>
                    <a:pt x="29850" y="36330"/>
                    <a:pt x="30029" y="36390"/>
                  </a:cubicBezTo>
                  <a:lnTo>
                    <a:pt x="34255" y="37842"/>
                  </a:lnTo>
                  <a:cubicBezTo>
                    <a:pt x="34386" y="37890"/>
                    <a:pt x="34458" y="38009"/>
                    <a:pt x="34481" y="38128"/>
                  </a:cubicBezTo>
                  <a:cubicBezTo>
                    <a:pt x="34565" y="39438"/>
                    <a:pt x="33708" y="40498"/>
                    <a:pt x="33327" y="40902"/>
                  </a:cubicBezTo>
                  <a:cubicBezTo>
                    <a:pt x="33184" y="41069"/>
                    <a:pt x="33088" y="41271"/>
                    <a:pt x="33077" y="41510"/>
                  </a:cubicBezTo>
                  <a:cubicBezTo>
                    <a:pt x="33005" y="43665"/>
                    <a:pt x="32338" y="45081"/>
                    <a:pt x="32136" y="45474"/>
                  </a:cubicBezTo>
                  <a:cubicBezTo>
                    <a:pt x="32112" y="45510"/>
                    <a:pt x="32064" y="45558"/>
                    <a:pt x="32017" y="45582"/>
                  </a:cubicBezTo>
                  <a:lnTo>
                    <a:pt x="29433" y="47189"/>
                  </a:lnTo>
                  <a:cubicBezTo>
                    <a:pt x="29255" y="47308"/>
                    <a:pt x="29124" y="47475"/>
                    <a:pt x="29040" y="47689"/>
                  </a:cubicBezTo>
                  <a:lnTo>
                    <a:pt x="27254" y="52785"/>
                  </a:lnTo>
                  <a:cubicBezTo>
                    <a:pt x="27231" y="52844"/>
                    <a:pt x="27195" y="52892"/>
                    <a:pt x="27159" y="52940"/>
                  </a:cubicBezTo>
                  <a:lnTo>
                    <a:pt x="24956" y="54797"/>
                  </a:lnTo>
                  <a:cubicBezTo>
                    <a:pt x="24778" y="54952"/>
                    <a:pt x="24659" y="55166"/>
                    <a:pt x="24623" y="55404"/>
                  </a:cubicBezTo>
                  <a:lnTo>
                    <a:pt x="24492" y="56619"/>
                  </a:lnTo>
                  <a:lnTo>
                    <a:pt x="24492" y="56702"/>
                  </a:lnTo>
                  <a:lnTo>
                    <a:pt x="24444" y="58119"/>
                  </a:lnTo>
                  <a:cubicBezTo>
                    <a:pt x="24444" y="58369"/>
                    <a:pt x="24540" y="58607"/>
                    <a:pt x="24695" y="58786"/>
                  </a:cubicBezTo>
                  <a:lnTo>
                    <a:pt x="25802" y="59976"/>
                  </a:lnTo>
                  <a:cubicBezTo>
                    <a:pt x="25885" y="60083"/>
                    <a:pt x="25909" y="60214"/>
                    <a:pt x="25861" y="60333"/>
                  </a:cubicBezTo>
                  <a:cubicBezTo>
                    <a:pt x="25813" y="60459"/>
                    <a:pt x="25695" y="60537"/>
                    <a:pt x="25563" y="60537"/>
                  </a:cubicBezTo>
                  <a:cubicBezTo>
                    <a:pt x="25532" y="60537"/>
                    <a:pt x="25500" y="60533"/>
                    <a:pt x="25468" y="60524"/>
                  </a:cubicBezTo>
                  <a:lnTo>
                    <a:pt x="24183" y="60190"/>
                  </a:lnTo>
                  <a:cubicBezTo>
                    <a:pt x="24099" y="60167"/>
                    <a:pt x="24040" y="60131"/>
                    <a:pt x="24004" y="60071"/>
                  </a:cubicBezTo>
                  <a:lnTo>
                    <a:pt x="20968" y="55916"/>
                  </a:lnTo>
                  <a:cubicBezTo>
                    <a:pt x="20253" y="55023"/>
                    <a:pt x="20158" y="53547"/>
                    <a:pt x="20146" y="52951"/>
                  </a:cubicBezTo>
                  <a:cubicBezTo>
                    <a:pt x="20146" y="52701"/>
                    <a:pt x="20039" y="52475"/>
                    <a:pt x="19861" y="52297"/>
                  </a:cubicBezTo>
                  <a:cubicBezTo>
                    <a:pt x="19337" y="51820"/>
                    <a:pt x="19265" y="50892"/>
                    <a:pt x="19265" y="50749"/>
                  </a:cubicBezTo>
                  <a:lnTo>
                    <a:pt x="19432" y="46856"/>
                  </a:lnTo>
                  <a:cubicBezTo>
                    <a:pt x="19444" y="46451"/>
                    <a:pt x="19194" y="46082"/>
                    <a:pt x="18801" y="45927"/>
                  </a:cubicBezTo>
                  <a:cubicBezTo>
                    <a:pt x="18360" y="45748"/>
                    <a:pt x="18194" y="45284"/>
                    <a:pt x="18194" y="45284"/>
                  </a:cubicBezTo>
                  <a:lnTo>
                    <a:pt x="17884" y="43772"/>
                  </a:lnTo>
                  <a:cubicBezTo>
                    <a:pt x="17825" y="43462"/>
                    <a:pt x="17610" y="43200"/>
                    <a:pt x="17313" y="43081"/>
                  </a:cubicBezTo>
                  <a:cubicBezTo>
                    <a:pt x="13907" y="41652"/>
                    <a:pt x="13157" y="38593"/>
                    <a:pt x="13038" y="37985"/>
                  </a:cubicBezTo>
                  <a:cubicBezTo>
                    <a:pt x="13026" y="37938"/>
                    <a:pt x="13026" y="37890"/>
                    <a:pt x="13038" y="37842"/>
                  </a:cubicBezTo>
                  <a:lnTo>
                    <a:pt x="13503" y="35699"/>
                  </a:lnTo>
                  <a:lnTo>
                    <a:pt x="14443" y="32866"/>
                  </a:lnTo>
                  <a:cubicBezTo>
                    <a:pt x="14562" y="32509"/>
                    <a:pt x="14455" y="32116"/>
                    <a:pt x="14193" y="31866"/>
                  </a:cubicBezTo>
                  <a:lnTo>
                    <a:pt x="12360" y="30199"/>
                  </a:lnTo>
                  <a:cubicBezTo>
                    <a:pt x="12324" y="30187"/>
                    <a:pt x="12312" y="30163"/>
                    <a:pt x="12300" y="30139"/>
                  </a:cubicBezTo>
                  <a:lnTo>
                    <a:pt x="11300" y="28579"/>
                  </a:lnTo>
                  <a:cubicBezTo>
                    <a:pt x="11288" y="28556"/>
                    <a:pt x="11288" y="28544"/>
                    <a:pt x="11276" y="28532"/>
                  </a:cubicBezTo>
                  <a:cubicBezTo>
                    <a:pt x="11169" y="28282"/>
                    <a:pt x="10776" y="27603"/>
                    <a:pt x="9276" y="26865"/>
                  </a:cubicBezTo>
                  <a:cubicBezTo>
                    <a:pt x="8157" y="26293"/>
                    <a:pt x="7550" y="25210"/>
                    <a:pt x="7299" y="24615"/>
                  </a:cubicBezTo>
                  <a:cubicBezTo>
                    <a:pt x="7144" y="24271"/>
                    <a:pt x="6814" y="24051"/>
                    <a:pt x="6442" y="24051"/>
                  </a:cubicBezTo>
                  <a:cubicBezTo>
                    <a:pt x="6415" y="24051"/>
                    <a:pt x="6387" y="24053"/>
                    <a:pt x="6359" y="24055"/>
                  </a:cubicBezTo>
                  <a:lnTo>
                    <a:pt x="3013" y="24317"/>
                  </a:lnTo>
                  <a:cubicBezTo>
                    <a:pt x="3004" y="24318"/>
                    <a:pt x="2994" y="24318"/>
                    <a:pt x="2985" y="24318"/>
                  </a:cubicBezTo>
                  <a:cubicBezTo>
                    <a:pt x="2862" y="24318"/>
                    <a:pt x="2735" y="24248"/>
                    <a:pt x="2680" y="24127"/>
                  </a:cubicBezTo>
                  <a:lnTo>
                    <a:pt x="715" y="19709"/>
                  </a:lnTo>
                  <a:cubicBezTo>
                    <a:pt x="680" y="19602"/>
                    <a:pt x="692" y="19471"/>
                    <a:pt x="751" y="19376"/>
                  </a:cubicBezTo>
                  <a:lnTo>
                    <a:pt x="7716" y="9196"/>
                  </a:lnTo>
                  <a:cubicBezTo>
                    <a:pt x="7740" y="9137"/>
                    <a:pt x="7788" y="9113"/>
                    <a:pt x="7847" y="9077"/>
                  </a:cubicBezTo>
                  <a:lnTo>
                    <a:pt x="27207" y="659"/>
                  </a:lnTo>
                  <a:cubicBezTo>
                    <a:pt x="27251" y="633"/>
                    <a:pt x="27296" y="619"/>
                    <a:pt x="27341" y="619"/>
                  </a:cubicBezTo>
                  <a:close/>
                  <a:moveTo>
                    <a:pt x="27315" y="0"/>
                  </a:moveTo>
                  <a:cubicBezTo>
                    <a:pt x="27193" y="0"/>
                    <a:pt x="27072" y="27"/>
                    <a:pt x="26957" y="76"/>
                  </a:cubicBezTo>
                  <a:lnTo>
                    <a:pt x="7597" y="8494"/>
                  </a:lnTo>
                  <a:cubicBezTo>
                    <a:pt x="7430" y="8553"/>
                    <a:pt x="7299" y="8672"/>
                    <a:pt x="7192" y="8827"/>
                  </a:cubicBezTo>
                  <a:lnTo>
                    <a:pt x="227" y="19007"/>
                  </a:lnTo>
                  <a:cubicBezTo>
                    <a:pt x="37" y="19269"/>
                    <a:pt x="1" y="19614"/>
                    <a:pt x="144" y="19912"/>
                  </a:cubicBezTo>
                  <a:lnTo>
                    <a:pt x="2108" y="24329"/>
                  </a:lnTo>
                  <a:cubicBezTo>
                    <a:pt x="2256" y="24669"/>
                    <a:pt x="2608" y="24890"/>
                    <a:pt x="2980" y="24890"/>
                  </a:cubicBezTo>
                  <a:cubicBezTo>
                    <a:pt x="2999" y="24890"/>
                    <a:pt x="3018" y="24890"/>
                    <a:pt x="3037" y="24889"/>
                  </a:cubicBezTo>
                  <a:lnTo>
                    <a:pt x="6395" y="24615"/>
                  </a:lnTo>
                  <a:cubicBezTo>
                    <a:pt x="6526" y="24615"/>
                    <a:pt x="6657" y="24686"/>
                    <a:pt x="6716" y="24829"/>
                  </a:cubicBezTo>
                  <a:cubicBezTo>
                    <a:pt x="7014" y="25496"/>
                    <a:pt x="7704" y="26734"/>
                    <a:pt x="8990" y="27365"/>
                  </a:cubicBezTo>
                  <a:cubicBezTo>
                    <a:pt x="10419" y="28079"/>
                    <a:pt x="10657" y="28651"/>
                    <a:pt x="10693" y="28710"/>
                  </a:cubicBezTo>
                  <a:cubicBezTo>
                    <a:pt x="10705" y="28770"/>
                    <a:pt x="10740" y="28818"/>
                    <a:pt x="10764" y="28877"/>
                  </a:cubicBezTo>
                  <a:lnTo>
                    <a:pt x="11764" y="30449"/>
                  </a:lnTo>
                  <a:cubicBezTo>
                    <a:pt x="11812" y="30520"/>
                    <a:pt x="11871" y="30580"/>
                    <a:pt x="11931" y="30639"/>
                  </a:cubicBezTo>
                  <a:lnTo>
                    <a:pt x="13741" y="32306"/>
                  </a:lnTo>
                  <a:cubicBezTo>
                    <a:pt x="13836" y="32401"/>
                    <a:pt x="13872" y="32532"/>
                    <a:pt x="13836" y="32651"/>
                  </a:cubicBezTo>
                  <a:lnTo>
                    <a:pt x="12884" y="35497"/>
                  </a:lnTo>
                  <a:cubicBezTo>
                    <a:pt x="12872" y="35533"/>
                    <a:pt x="12848" y="35557"/>
                    <a:pt x="12848" y="35592"/>
                  </a:cubicBezTo>
                  <a:lnTo>
                    <a:pt x="12383" y="37700"/>
                  </a:lnTo>
                  <a:cubicBezTo>
                    <a:pt x="12372" y="37819"/>
                    <a:pt x="12360" y="37950"/>
                    <a:pt x="12383" y="38069"/>
                  </a:cubicBezTo>
                  <a:cubicBezTo>
                    <a:pt x="12514" y="38724"/>
                    <a:pt x="13324" y="42093"/>
                    <a:pt x="17039" y="43641"/>
                  </a:cubicBezTo>
                  <a:cubicBezTo>
                    <a:pt x="17134" y="43688"/>
                    <a:pt x="17229" y="43772"/>
                    <a:pt x="17241" y="43879"/>
                  </a:cubicBezTo>
                  <a:lnTo>
                    <a:pt x="17575" y="45427"/>
                  </a:lnTo>
                  <a:cubicBezTo>
                    <a:pt x="17586" y="45451"/>
                    <a:pt x="17813" y="46201"/>
                    <a:pt x="18551" y="46475"/>
                  </a:cubicBezTo>
                  <a:cubicBezTo>
                    <a:pt x="18706" y="46546"/>
                    <a:pt x="18789" y="46665"/>
                    <a:pt x="18789" y="46808"/>
                  </a:cubicBezTo>
                  <a:lnTo>
                    <a:pt x="18622" y="50713"/>
                  </a:lnTo>
                  <a:lnTo>
                    <a:pt x="18622" y="50808"/>
                  </a:lnTo>
                  <a:cubicBezTo>
                    <a:pt x="18634" y="51023"/>
                    <a:pt x="18741" y="52106"/>
                    <a:pt x="19420" y="52737"/>
                  </a:cubicBezTo>
                  <a:cubicBezTo>
                    <a:pt x="19491" y="52797"/>
                    <a:pt x="19515" y="52868"/>
                    <a:pt x="19515" y="52951"/>
                  </a:cubicBezTo>
                  <a:cubicBezTo>
                    <a:pt x="19515" y="53606"/>
                    <a:pt x="19634" y="55261"/>
                    <a:pt x="20456" y="56285"/>
                  </a:cubicBezTo>
                  <a:lnTo>
                    <a:pt x="23492" y="60441"/>
                  </a:lnTo>
                  <a:cubicBezTo>
                    <a:pt x="23623" y="60619"/>
                    <a:pt x="23802" y="60738"/>
                    <a:pt x="24016" y="60798"/>
                  </a:cubicBezTo>
                  <a:lnTo>
                    <a:pt x="25314" y="61143"/>
                  </a:lnTo>
                  <a:cubicBezTo>
                    <a:pt x="25385" y="61155"/>
                    <a:pt x="25468" y="61167"/>
                    <a:pt x="25552" y="61167"/>
                  </a:cubicBezTo>
                  <a:cubicBezTo>
                    <a:pt x="25921" y="61167"/>
                    <a:pt x="26278" y="60952"/>
                    <a:pt x="26421" y="60595"/>
                  </a:cubicBezTo>
                  <a:cubicBezTo>
                    <a:pt x="26576" y="60250"/>
                    <a:pt x="26504" y="59845"/>
                    <a:pt x="26242" y="59583"/>
                  </a:cubicBezTo>
                  <a:lnTo>
                    <a:pt x="25147" y="58393"/>
                  </a:lnTo>
                  <a:cubicBezTo>
                    <a:pt x="25087" y="58309"/>
                    <a:pt x="25052" y="58238"/>
                    <a:pt x="25052" y="58155"/>
                  </a:cubicBezTo>
                  <a:lnTo>
                    <a:pt x="25099" y="56702"/>
                  </a:lnTo>
                  <a:lnTo>
                    <a:pt x="25230" y="55499"/>
                  </a:lnTo>
                  <a:cubicBezTo>
                    <a:pt x="25254" y="55428"/>
                    <a:pt x="25290" y="55357"/>
                    <a:pt x="25349" y="55297"/>
                  </a:cubicBezTo>
                  <a:lnTo>
                    <a:pt x="27588" y="53356"/>
                  </a:lnTo>
                  <a:cubicBezTo>
                    <a:pt x="27719" y="53249"/>
                    <a:pt x="27814" y="53118"/>
                    <a:pt x="27873" y="52951"/>
                  </a:cubicBezTo>
                  <a:lnTo>
                    <a:pt x="29636" y="47856"/>
                  </a:lnTo>
                  <a:cubicBezTo>
                    <a:pt x="29659" y="47772"/>
                    <a:pt x="29719" y="47713"/>
                    <a:pt x="29778" y="47677"/>
                  </a:cubicBezTo>
                  <a:lnTo>
                    <a:pt x="32362" y="46046"/>
                  </a:lnTo>
                  <a:cubicBezTo>
                    <a:pt x="32517" y="45963"/>
                    <a:pt x="32636" y="45843"/>
                    <a:pt x="32707" y="45689"/>
                  </a:cubicBezTo>
                  <a:cubicBezTo>
                    <a:pt x="32993" y="45177"/>
                    <a:pt x="33624" y="43700"/>
                    <a:pt x="33719" y="41486"/>
                  </a:cubicBezTo>
                  <a:cubicBezTo>
                    <a:pt x="33719" y="41391"/>
                    <a:pt x="33743" y="41319"/>
                    <a:pt x="33803" y="41260"/>
                  </a:cubicBezTo>
                  <a:cubicBezTo>
                    <a:pt x="34243" y="40795"/>
                    <a:pt x="35232" y="39581"/>
                    <a:pt x="35136" y="38033"/>
                  </a:cubicBezTo>
                  <a:cubicBezTo>
                    <a:pt x="35112" y="37652"/>
                    <a:pt x="34862" y="37331"/>
                    <a:pt x="34505" y="37211"/>
                  </a:cubicBezTo>
                  <a:lnTo>
                    <a:pt x="30279" y="35747"/>
                  </a:lnTo>
                  <a:cubicBezTo>
                    <a:pt x="30219" y="35735"/>
                    <a:pt x="30171" y="35687"/>
                    <a:pt x="30136" y="35652"/>
                  </a:cubicBezTo>
                  <a:lnTo>
                    <a:pt x="28731" y="33842"/>
                  </a:lnTo>
                  <a:cubicBezTo>
                    <a:pt x="28719" y="33830"/>
                    <a:pt x="28719" y="33806"/>
                    <a:pt x="28707" y="33782"/>
                  </a:cubicBezTo>
                  <a:lnTo>
                    <a:pt x="28004" y="32354"/>
                  </a:lnTo>
                  <a:cubicBezTo>
                    <a:pt x="27885" y="32104"/>
                    <a:pt x="27647" y="31925"/>
                    <a:pt x="27373" y="31854"/>
                  </a:cubicBezTo>
                  <a:lnTo>
                    <a:pt x="23063" y="30794"/>
                  </a:lnTo>
                  <a:cubicBezTo>
                    <a:pt x="23004" y="30782"/>
                    <a:pt x="22956" y="30746"/>
                    <a:pt x="22909" y="30723"/>
                  </a:cubicBezTo>
                  <a:lnTo>
                    <a:pt x="21897" y="29818"/>
                  </a:lnTo>
                  <a:cubicBezTo>
                    <a:pt x="21742" y="29675"/>
                    <a:pt x="21527" y="29591"/>
                    <a:pt x="21301" y="29580"/>
                  </a:cubicBezTo>
                  <a:lnTo>
                    <a:pt x="19206" y="29484"/>
                  </a:lnTo>
                  <a:cubicBezTo>
                    <a:pt x="19146" y="29484"/>
                    <a:pt x="19087" y="29472"/>
                    <a:pt x="19027" y="29425"/>
                  </a:cubicBezTo>
                  <a:lnTo>
                    <a:pt x="18908" y="29341"/>
                  </a:lnTo>
                  <a:cubicBezTo>
                    <a:pt x="18825" y="29282"/>
                    <a:pt x="18777" y="29187"/>
                    <a:pt x="18777" y="29080"/>
                  </a:cubicBezTo>
                  <a:cubicBezTo>
                    <a:pt x="18765" y="28984"/>
                    <a:pt x="18801" y="28877"/>
                    <a:pt x="18896" y="28818"/>
                  </a:cubicBezTo>
                  <a:lnTo>
                    <a:pt x="19063" y="28687"/>
                  </a:lnTo>
                  <a:cubicBezTo>
                    <a:pt x="19182" y="28591"/>
                    <a:pt x="19206" y="28448"/>
                    <a:pt x="19146" y="28306"/>
                  </a:cubicBezTo>
                  <a:cubicBezTo>
                    <a:pt x="19097" y="28207"/>
                    <a:pt x="18991" y="28142"/>
                    <a:pt x="18876" y="28142"/>
                  </a:cubicBezTo>
                  <a:cubicBezTo>
                    <a:pt x="18851" y="28142"/>
                    <a:pt x="18826" y="28145"/>
                    <a:pt x="18801" y="28151"/>
                  </a:cubicBezTo>
                  <a:lnTo>
                    <a:pt x="17896" y="28341"/>
                  </a:lnTo>
                  <a:cubicBezTo>
                    <a:pt x="17729" y="28389"/>
                    <a:pt x="17586" y="28460"/>
                    <a:pt x="17467" y="28568"/>
                  </a:cubicBezTo>
                  <a:lnTo>
                    <a:pt x="15991" y="29889"/>
                  </a:lnTo>
                  <a:cubicBezTo>
                    <a:pt x="15943" y="29949"/>
                    <a:pt x="15872" y="29972"/>
                    <a:pt x="15801" y="29972"/>
                  </a:cubicBezTo>
                  <a:lnTo>
                    <a:pt x="14384" y="30080"/>
                  </a:lnTo>
                  <a:lnTo>
                    <a:pt x="14300" y="30080"/>
                  </a:lnTo>
                  <a:lnTo>
                    <a:pt x="13265" y="29413"/>
                  </a:lnTo>
                  <a:cubicBezTo>
                    <a:pt x="13253" y="29401"/>
                    <a:pt x="13229" y="29401"/>
                    <a:pt x="13193" y="29377"/>
                  </a:cubicBezTo>
                  <a:cubicBezTo>
                    <a:pt x="13086" y="29341"/>
                    <a:pt x="13003" y="29246"/>
                    <a:pt x="12967" y="29127"/>
                  </a:cubicBezTo>
                  <a:cubicBezTo>
                    <a:pt x="12967" y="29115"/>
                    <a:pt x="12955" y="29103"/>
                    <a:pt x="12955" y="29080"/>
                  </a:cubicBezTo>
                  <a:lnTo>
                    <a:pt x="12038" y="26579"/>
                  </a:lnTo>
                  <a:cubicBezTo>
                    <a:pt x="12014" y="26520"/>
                    <a:pt x="12038" y="26448"/>
                    <a:pt x="12062" y="26389"/>
                  </a:cubicBezTo>
                  <a:lnTo>
                    <a:pt x="12788" y="24948"/>
                  </a:lnTo>
                  <a:cubicBezTo>
                    <a:pt x="12907" y="24710"/>
                    <a:pt x="12931" y="24424"/>
                    <a:pt x="12824" y="24174"/>
                  </a:cubicBezTo>
                  <a:lnTo>
                    <a:pt x="12455" y="23234"/>
                  </a:lnTo>
                  <a:cubicBezTo>
                    <a:pt x="12300" y="22862"/>
                    <a:pt x="11940" y="22634"/>
                    <a:pt x="11559" y="22634"/>
                  </a:cubicBezTo>
                  <a:cubicBezTo>
                    <a:pt x="11501" y="22634"/>
                    <a:pt x="11442" y="22639"/>
                    <a:pt x="11383" y="22650"/>
                  </a:cubicBezTo>
                  <a:lnTo>
                    <a:pt x="10086" y="22924"/>
                  </a:lnTo>
                  <a:cubicBezTo>
                    <a:pt x="10064" y="22929"/>
                    <a:pt x="10041" y="22931"/>
                    <a:pt x="10019" y="22931"/>
                  </a:cubicBezTo>
                  <a:cubicBezTo>
                    <a:pt x="9932" y="22931"/>
                    <a:pt x="9845" y="22895"/>
                    <a:pt x="9788" y="22829"/>
                  </a:cubicBezTo>
                  <a:cubicBezTo>
                    <a:pt x="9716" y="22757"/>
                    <a:pt x="9669" y="22638"/>
                    <a:pt x="9693" y="22531"/>
                  </a:cubicBezTo>
                  <a:lnTo>
                    <a:pt x="9907" y="21555"/>
                  </a:lnTo>
                  <a:cubicBezTo>
                    <a:pt x="9919" y="21448"/>
                    <a:pt x="9990" y="21364"/>
                    <a:pt x="10097" y="21317"/>
                  </a:cubicBezTo>
                  <a:lnTo>
                    <a:pt x="11645" y="20686"/>
                  </a:lnTo>
                  <a:cubicBezTo>
                    <a:pt x="11675" y="20674"/>
                    <a:pt x="11714" y="20668"/>
                    <a:pt x="11754" y="20668"/>
                  </a:cubicBezTo>
                  <a:cubicBezTo>
                    <a:pt x="11794" y="20668"/>
                    <a:pt x="11836" y="20674"/>
                    <a:pt x="11871" y="20686"/>
                  </a:cubicBezTo>
                  <a:lnTo>
                    <a:pt x="15455" y="21912"/>
                  </a:lnTo>
                  <a:lnTo>
                    <a:pt x="16324" y="22293"/>
                  </a:lnTo>
                  <a:cubicBezTo>
                    <a:pt x="16445" y="22349"/>
                    <a:pt x="16574" y="22376"/>
                    <a:pt x="16702" y="22376"/>
                  </a:cubicBezTo>
                  <a:cubicBezTo>
                    <a:pt x="16979" y="22376"/>
                    <a:pt x="17253" y="22251"/>
                    <a:pt x="17432" y="22031"/>
                  </a:cubicBezTo>
                  <a:lnTo>
                    <a:pt x="17944" y="21400"/>
                  </a:lnTo>
                  <a:cubicBezTo>
                    <a:pt x="18134" y="21162"/>
                    <a:pt x="18194" y="20852"/>
                    <a:pt x="18122" y="20555"/>
                  </a:cubicBezTo>
                  <a:lnTo>
                    <a:pt x="17229" y="17269"/>
                  </a:lnTo>
                  <a:cubicBezTo>
                    <a:pt x="17194" y="17173"/>
                    <a:pt x="17217" y="17078"/>
                    <a:pt x="17277" y="16995"/>
                  </a:cubicBezTo>
                  <a:lnTo>
                    <a:pt x="18468" y="15256"/>
                  </a:lnTo>
                  <a:lnTo>
                    <a:pt x="20527" y="12196"/>
                  </a:lnTo>
                  <a:cubicBezTo>
                    <a:pt x="20575" y="12113"/>
                    <a:pt x="20646" y="12077"/>
                    <a:pt x="20742" y="12054"/>
                  </a:cubicBezTo>
                  <a:lnTo>
                    <a:pt x="29695" y="10172"/>
                  </a:lnTo>
                  <a:cubicBezTo>
                    <a:pt x="29898" y="10125"/>
                    <a:pt x="30052" y="10030"/>
                    <a:pt x="30195" y="9899"/>
                  </a:cubicBezTo>
                  <a:lnTo>
                    <a:pt x="31838" y="8136"/>
                  </a:lnTo>
                  <a:cubicBezTo>
                    <a:pt x="31862" y="8136"/>
                    <a:pt x="31874" y="8125"/>
                    <a:pt x="31886" y="8113"/>
                  </a:cubicBezTo>
                  <a:lnTo>
                    <a:pt x="33588" y="6851"/>
                  </a:lnTo>
                  <a:cubicBezTo>
                    <a:pt x="33612" y="6827"/>
                    <a:pt x="33624" y="6815"/>
                    <a:pt x="33660" y="6803"/>
                  </a:cubicBezTo>
                  <a:lnTo>
                    <a:pt x="35803" y="5934"/>
                  </a:lnTo>
                  <a:cubicBezTo>
                    <a:pt x="36089" y="5815"/>
                    <a:pt x="36291" y="5565"/>
                    <a:pt x="36363" y="5267"/>
                  </a:cubicBezTo>
                  <a:lnTo>
                    <a:pt x="36982" y="2541"/>
                  </a:lnTo>
                  <a:cubicBezTo>
                    <a:pt x="37041" y="2291"/>
                    <a:pt x="36994" y="2029"/>
                    <a:pt x="36839" y="1814"/>
                  </a:cubicBezTo>
                  <a:cubicBezTo>
                    <a:pt x="36708" y="1612"/>
                    <a:pt x="36470" y="1457"/>
                    <a:pt x="36220" y="1409"/>
                  </a:cubicBezTo>
                  <a:lnTo>
                    <a:pt x="27481" y="16"/>
                  </a:lnTo>
                  <a:cubicBezTo>
                    <a:pt x="27425" y="5"/>
                    <a:pt x="27370" y="0"/>
                    <a:pt x="2731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kstniOkvir 1"/>
          <p:cNvSpPr txBox="1"/>
          <p:nvPr/>
        </p:nvSpPr>
        <p:spPr>
          <a:xfrm>
            <a:off x="3373671" y="443416"/>
            <a:ext cx="2860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tx1"/>
                </a:solidFill>
              </a:rPr>
              <a:t>BAŠTINA NA MREŽI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" y="935075"/>
            <a:ext cx="7649737" cy="3864711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545674" y="325925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 smtClean="0">
                <a:latin typeface="Merriweather" panose="020B0604020202020204" charset="-18"/>
              </a:rPr>
              <a:t>Rezultat rada na izložbi</a:t>
            </a:r>
            <a:endParaRPr lang="hr-HR" sz="2000" b="1" dirty="0">
              <a:latin typeface="Merriweather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605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1"/>
          <p:cNvSpPr/>
          <p:nvPr/>
        </p:nvSpPr>
        <p:spPr>
          <a:xfrm rot="843933">
            <a:off x="217693" y="2745263"/>
            <a:ext cx="1912226" cy="2141311"/>
          </a:xfrm>
          <a:custGeom>
            <a:avLst/>
            <a:gdLst/>
            <a:ahLst/>
            <a:cxnLst/>
            <a:rect l="l" t="t" r="r" b="b"/>
            <a:pathLst>
              <a:path w="118006" h="97639" extrusionOk="0">
                <a:moveTo>
                  <a:pt x="18955" y="8403"/>
                </a:moveTo>
                <a:lnTo>
                  <a:pt x="18991" y="8451"/>
                </a:lnTo>
                <a:cubicBezTo>
                  <a:pt x="18931" y="8689"/>
                  <a:pt x="18872" y="8927"/>
                  <a:pt x="18836" y="9142"/>
                </a:cubicBezTo>
                <a:cubicBezTo>
                  <a:pt x="18193" y="10320"/>
                  <a:pt x="17562" y="11499"/>
                  <a:pt x="16955" y="12678"/>
                </a:cubicBezTo>
                <a:cubicBezTo>
                  <a:pt x="17384" y="11082"/>
                  <a:pt x="18003" y="9082"/>
                  <a:pt x="18550" y="8523"/>
                </a:cubicBezTo>
                <a:cubicBezTo>
                  <a:pt x="18681" y="8487"/>
                  <a:pt x="18812" y="8451"/>
                  <a:pt x="18955" y="8403"/>
                </a:cubicBezTo>
                <a:close/>
                <a:moveTo>
                  <a:pt x="18455" y="10809"/>
                </a:moveTo>
                <a:lnTo>
                  <a:pt x="18455" y="10809"/>
                </a:lnTo>
                <a:cubicBezTo>
                  <a:pt x="18336" y="11356"/>
                  <a:pt x="18205" y="11904"/>
                  <a:pt x="18086" y="12452"/>
                </a:cubicBezTo>
                <a:cubicBezTo>
                  <a:pt x="17503" y="13368"/>
                  <a:pt x="16895" y="14285"/>
                  <a:pt x="16336" y="15202"/>
                </a:cubicBezTo>
                <a:cubicBezTo>
                  <a:pt x="16360" y="15035"/>
                  <a:pt x="16407" y="14880"/>
                  <a:pt x="16431" y="14714"/>
                </a:cubicBezTo>
                <a:cubicBezTo>
                  <a:pt x="16467" y="14583"/>
                  <a:pt x="16574" y="14166"/>
                  <a:pt x="16705" y="13607"/>
                </a:cubicBezTo>
                <a:cubicBezTo>
                  <a:pt x="16753" y="13607"/>
                  <a:pt x="16776" y="13595"/>
                  <a:pt x="16812" y="13547"/>
                </a:cubicBezTo>
                <a:cubicBezTo>
                  <a:pt x="17372" y="12642"/>
                  <a:pt x="17919" y="11737"/>
                  <a:pt x="18455" y="10809"/>
                </a:cubicBezTo>
                <a:close/>
                <a:moveTo>
                  <a:pt x="16110" y="13154"/>
                </a:moveTo>
                <a:lnTo>
                  <a:pt x="16110" y="13154"/>
                </a:lnTo>
                <a:cubicBezTo>
                  <a:pt x="16014" y="13702"/>
                  <a:pt x="15955" y="14166"/>
                  <a:pt x="15872" y="14499"/>
                </a:cubicBezTo>
                <a:cubicBezTo>
                  <a:pt x="15502" y="16023"/>
                  <a:pt x="15121" y="17559"/>
                  <a:pt x="14740" y="19071"/>
                </a:cubicBezTo>
                <a:cubicBezTo>
                  <a:pt x="14654" y="18985"/>
                  <a:pt x="14531" y="18935"/>
                  <a:pt x="14413" y="18935"/>
                </a:cubicBezTo>
                <a:cubicBezTo>
                  <a:pt x="14352" y="18935"/>
                  <a:pt x="14293" y="18948"/>
                  <a:pt x="14240" y="18976"/>
                </a:cubicBezTo>
                <a:cubicBezTo>
                  <a:pt x="14621" y="17714"/>
                  <a:pt x="15002" y="16452"/>
                  <a:pt x="15371" y="15178"/>
                </a:cubicBezTo>
                <a:cubicBezTo>
                  <a:pt x="15645" y="15083"/>
                  <a:pt x="15764" y="14714"/>
                  <a:pt x="15717" y="14023"/>
                </a:cubicBezTo>
                <a:cubicBezTo>
                  <a:pt x="15741" y="13964"/>
                  <a:pt x="15752" y="13904"/>
                  <a:pt x="15776" y="13845"/>
                </a:cubicBezTo>
                <a:cubicBezTo>
                  <a:pt x="15895" y="13642"/>
                  <a:pt x="16002" y="13404"/>
                  <a:pt x="16110" y="13154"/>
                </a:cubicBezTo>
                <a:close/>
                <a:moveTo>
                  <a:pt x="17741" y="14059"/>
                </a:moveTo>
                <a:lnTo>
                  <a:pt x="17741" y="14059"/>
                </a:lnTo>
                <a:cubicBezTo>
                  <a:pt x="17681" y="14309"/>
                  <a:pt x="17622" y="14583"/>
                  <a:pt x="17562" y="14845"/>
                </a:cubicBezTo>
                <a:cubicBezTo>
                  <a:pt x="17538" y="14880"/>
                  <a:pt x="17526" y="14892"/>
                  <a:pt x="17503" y="14940"/>
                </a:cubicBezTo>
                <a:cubicBezTo>
                  <a:pt x="16931" y="16404"/>
                  <a:pt x="16169" y="17750"/>
                  <a:pt x="15371" y="19071"/>
                </a:cubicBezTo>
                <a:cubicBezTo>
                  <a:pt x="15586" y="18250"/>
                  <a:pt x="15776" y="17417"/>
                  <a:pt x="15991" y="16595"/>
                </a:cubicBezTo>
                <a:cubicBezTo>
                  <a:pt x="16610" y="15785"/>
                  <a:pt x="17193" y="14940"/>
                  <a:pt x="17741" y="14059"/>
                </a:cubicBezTo>
                <a:close/>
                <a:moveTo>
                  <a:pt x="16407" y="20453"/>
                </a:moveTo>
                <a:lnTo>
                  <a:pt x="16407" y="20453"/>
                </a:lnTo>
                <a:cubicBezTo>
                  <a:pt x="16395" y="20500"/>
                  <a:pt x="16372" y="20536"/>
                  <a:pt x="16372" y="20560"/>
                </a:cubicBezTo>
                <a:lnTo>
                  <a:pt x="16348" y="20560"/>
                </a:lnTo>
                <a:cubicBezTo>
                  <a:pt x="16360" y="20536"/>
                  <a:pt x="16372" y="20488"/>
                  <a:pt x="16407" y="20453"/>
                </a:cubicBezTo>
                <a:close/>
                <a:moveTo>
                  <a:pt x="17134" y="16988"/>
                </a:moveTo>
                <a:lnTo>
                  <a:pt x="16907" y="18059"/>
                </a:lnTo>
                <a:cubicBezTo>
                  <a:pt x="16229" y="19548"/>
                  <a:pt x="15360" y="20917"/>
                  <a:pt x="14574" y="22346"/>
                </a:cubicBezTo>
                <a:cubicBezTo>
                  <a:pt x="14633" y="22096"/>
                  <a:pt x="14705" y="21822"/>
                  <a:pt x="14764" y="21572"/>
                </a:cubicBezTo>
                <a:cubicBezTo>
                  <a:pt x="14871" y="21143"/>
                  <a:pt x="14979" y="20691"/>
                  <a:pt x="15098" y="20262"/>
                </a:cubicBezTo>
                <a:cubicBezTo>
                  <a:pt x="15919" y="19274"/>
                  <a:pt x="16574" y="18155"/>
                  <a:pt x="17134" y="16988"/>
                </a:cubicBezTo>
                <a:close/>
                <a:moveTo>
                  <a:pt x="15586" y="21917"/>
                </a:moveTo>
                <a:lnTo>
                  <a:pt x="15586" y="21917"/>
                </a:lnTo>
                <a:cubicBezTo>
                  <a:pt x="14919" y="23251"/>
                  <a:pt x="14217" y="24608"/>
                  <a:pt x="13669" y="26001"/>
                </a:cubicBezTo>
                <a:lnTo>
                  <a:pt x="14240" y="23643"/>
                </a:lnTo>
                <a:cubicBezTo>
                  <a:pt x="14288" y="23643"/>
                  <a:pt x="14348" y="23608"/>
                  <a:pt x="14383" y="23572"/>
                </a:cubicBezTo>
                <a:cubicBezTo>
                  <a:pt x="14824" y="23072"/>
                  <a:pt x="15217" y="22512"/>
                  <a:pt x="15586" y="21917"/>
                </a:cubicBezTo>
                <a:close/>
                <a:moveTo>
                  <a:pt x="12719" y="27351"/>
                </a:moveTo>
                <a:lnTo>
                  <a:pt x="12719" y="27351"/>
                </a:lnTo>
                <a:cubicBezTo>
                  <a:pt x="12654" y="27621"/>
                  <a:pt x="12587" y="27897"/>
                  <a:pt x="12526" y="28168"/>
                </a:cubicBezTo>
                <a:cubicBezTo>
                  <a:pt x="12502" y="28168"/>
                  <a:pt x="12502" y="28156"/>
                  <a:pt x="12490" y="28156"/>
                </a:cubicBezTo>
                <a:cubicBezTo>
                  <a:pt x="12570" y="27891"/>
                  <a:pt x="12649" y="27626"/>
                  <a:pt x="12719" y="27351"/>
                </a:cubicBezTo>
                <a:close/>
                <a:moveTo>
                  <a:pt x="15157" y="7737"/>
                </a:moveTo>
                <a:cubicBezTo>
                  <a:pt x="15169" y="7772"/>
                  <a:pt x="15169" y="7808"/>
                  <a:pt x="15205" y="7856"/>
                </a:cubicBezTo>
                <a:cubicBezTo>
                  <a:pt x="15574" y="8427"/>
                  <a:pt x="16514" y="8582"/>
                  <a:pt x="17169" y="8630"/>
                </a:cubicBezTo>
                <a:lnTo>
                  <a:pt x="17312" y="8630"/>
                </a:lnTo>
                <a:lnTo>
                  <a:pt x="17181" y="8844"/>
                </a:lnTo>
                <a:cubicBezTo>
                  <a:pt x="17113" y="8714"/>
                  <a:pt x="16961" y="8632"/>
                  <a:pt x="16818" y="8632"/>
                </a:cubicBezTo>
                <a:cubicBezTo>
                  <a:pt x="16686" y="8632"/>
                  <a:pt x="16560" y="8702"/>
                  <a:pt x="16514" y="8868"/>
                </a:cubicBezTo>
                <a:cubicBezTo>
                  <a:pt x="16419" y="9142"/>
                  <a:pt x="16348" y="9416"/>
                  <a:pt x="16253" y="9701"/>
                </a:cubicBezTo>
                <a:cubicBezTo>
                  <a:pt x="16133" y="9892"/>
                  <a:pt x="16038" y="10082"/>
                  <a:pt x="15919" y="10273"/>
                </a:cubicBezTo>
                <a:cubicBezTo>
                  <a:pt x="16014" y="9797"/>
                  <a:pt x="16110" y="9344"/>
                  <a:pt x="16217" y="8868"/>
                </a:cubicBezTo>
                <a:cubicBezTo>
                  <a:pt x="16241" y="8725"/>
                  <a:pt x="16122" y="8642"/>
                  <a:pt x="15991" y="8642"/>
                </a:cubicBezTo>
                <a:cubicBezTo>
                  <a:pt x="15945" y="8617"/>
                  <a:pt x="15892" y="8604"/>
                  <a:pt x="15839" y="8604"/>
                </a:cubicBezTo>
                <a:cubicBezTo>
                  <a:pt x="15740" y="8604"/>
                  <a:pt x="15645" y="8652"/>
                  <a:pt x="15621" y="8761"/>
                </a:cubicBezTo>
                <a:cubicBezTo>
                  <a:pt x="14693" y="11380"/>
                  <a:pt x="13895" y="13892"/>
                  <a:pt x="13574" y="16619"/>
                </a:cubicBezTo>
                <a:cubicBezTo>
                  <a:pt x="12621" y="19322"/>
                  <a:pt x="11871" y="22084"/>
                  <a:pt x="11311" y="24894"/>
                </a:cubicBezTo>
                <a:cubicBezTo>
                  <a:pt x="11061" y="26013"/>
                  <a:pt x="10835" y="27156"/>
                  <a:pt x="10645" y="28287"/>
                </a:cubicBezTo>
                <a:cubicBezTo>
                  <a:pt x="10061" y="30335"/>
                  <a:pt x="9514" y="32406"/>
                  <a:pt x="8966" y="34478"/>
                </a:cubicBezTo>
                <a:cubicBezTo>
                  <a:pt x="8418" y="35657"/>
                  <a:pt x="7942" y="36847"/>
                  <a:pt x="7549" y="38050"/>
                </a:cubicBezTo>
                <a:cubicBezTo>
                  <a:pt x="7942" y="36562"/>
                  <a:pt x="8311" y="35085"/>
                  <a:pt x="8692" y="33597"/>
                </a:cubicBezTo>
                <a:cubicBezTo>
                  <a:pt x="10883" y="25060"/>
                  <a:pt x="13716" y="16440"/>
                  <a:pt x="15157" y="7737"/>
                </a:cubicBezTo>
                <a:close/>
                <a:moveTo>
                  <a:pt x="115253" y="45444"/>
                </a:moveTo>
                <a:lnTo>
                  <a:pt x="115396" y="45539"/>
                </a:lnTo>
                <a:cubicBezTo>
                  <a:pt x="115455" y="45575"/>
                  <a:pt x="115503" y="45610"/>
                  <a:pt x="115551" y="45658"/>
                </a:cubicBezTo>
                <a:cubicBezTo>
                  <a:pt x="115336" y="45980"/>
                  <a:pt x="115122" y="46325"/>
                  <a:pt x="114920" y="46682"/>
                </a:cubicBezTo>
                <a:cubicBezTo>
                  <a:pt x="115074" y="46253"/>
                  <a:pt x="115217" y="45837"/>
                  <a:pt x="115253" y="45444"/>
                </a:cubicBezTo>
                <a:close/>
                <a:moveTo>
                  <a:pt x="115872" y="45837"/>
                </a:moveTo>
                <a:cubicBezTo>
                  <a:pt x="116086" y="45980"/>
                  <a:pt x="116360" y="46111"/>
                  <a:pt x="116610" y="46194"/>
                </a:cubicBezTo>
                <a:cubicBezTo>
                  <a:pt x="116491" y="46408"/>
                  <a:pt x="116384" y="46622"/>
                  <a:pt x="116289" y="46849"/>
                </a:cubicBezTo>
                <a:cubicBezTo>
                  <a:pt x="116241" y="46825"/>
                  <a:pt x="116194" y="46801"/>
                  <a:pt x="116170" y="46789"/>
                </a:cubicBezTo>
                <a:cubicBezTo>
                  <a:pt x="116139" y="46772"/>
                  <a:pt x="116101" y="46764"/>
                  <a:pt x="116061" y="46764"/>
                </a:cubicBezTo>
                <a:cubicBezTo>
                  <a:pt x="115993" y="46764"/>
                  <a:pt x="115922" y="46787"/>
                  <a:pt x="115884" y="46825"/>
                </a:cubicBezTo>
                <a:cubicBezTo>
                  <a:pt x="115884" y="46611"/>
                  <a:pt x="115884" y="46372"/>
                  <a:pt x="115836" y="46158"/>
                </a:cubicBezTo>
                <a:cubicBezTo>
                  <a:pt x="115836" y="46134"/>
                  <a:pt x="115813" y="46111"/>
                  <a:pt x="115789" y="46087"/>
                </a:cubicBezTo>
                <a:cubicBezTo>
                  <a:pt x="115824" y="45991"/>
                  <a:pt x="115848" y="45920"/>
                  <a:pt x="115872" y="45837"/>
                </a:cubicBezTo>
                <a:close/>
                <a:moveTo>
                  <a:pt x="117491" y="46146"/>
                </a:moveTo>
                <a:lnTo>
                  <a:pt x="117003" y="46992"/>
                </a:lnTo>
                <a:cubicBezTo>
                  <a:pt x="117075" y="46742"/>
                  <a:pt x="117134" y="46492"/>
                  <a:pt x="117206" y="46253"/>
                </a:cubicBezTo>
                <a:cubicBezTo>
                  <a:pt x="117265" y="46218"/>
                  <a:pt x="117325" y="46218"/>
                  <a:pt x="117384" y="46206"/>
                </a:cubicBezTo>
                <a:cubicBezTo>
                  <a:pt x="117432" y="46194"/>
                  <a:pt x="117456" y="46170"/>
                  <a:pt x="117491" y="46146"/>
                </a:cubicBezTo>
                <a:close/>
                <a:moveTo>
                  <a:pt x="115988" y="47529"/>
                </a:moveTo>
                <a:lnTo>
                  <a:pt x="115988" y="47529"/>
                </a:lnTo>
                <a:cubicBezTo>
                  <a:pt x="115967" y="47542"/>
                  <a:pt x="115967" y="47575"/>
                  <a:pt x="115955" y="47587"/>
                </a:cubicBezTo>
                <a:cubicBezTo>
                  <a:pt x="115884" y="47658"/>
                  <a:pt x="115801" y="47765"/>
                  <a:pt x="115717" y="47837"/>
                </a:cubicBezTo>
                <a:cubicBezTo>
                  <a:pt x="115753" y="47742"/>
                  <a:pt x="115765" y="47646"/>
                  <a:pt x="115789" y="47539"/>
                </a:cubicBezTo>
                <a:cubicBezTo>
                  <a:pt x="115816" y="47556"/>
                  <a:pt x="115844" y="47565"/>
                  <a:pt x="115874" y="47565"/>
                </a:cubicBezTo>
                <a:cubicBezTo>
                  <a:pt x="115908" y="47565"/>
                  <a:pt x="115945" y="47553"/>
                  <a:pt x="115988" y="47529"/>
                </a:cubicBezTo>
                <a:close/>
                <a:moveTo>
                  <a:pt x="114027" y="48456"/>
                </a:moveTo>
                <a:lnTo>
                  <a:pt x="114027" y="48456"/>
                </a:lnTo>
                <a:cubicBezTo>
                  <a:pt x="113943" y="48635"/>
                  <a:pt x="113860" y="48789"/>
                  <a:pt x="113789" y="48968"/>
                </a:cubicBezTo>
                <a:cubicBezTo>
                  <a:pt x="113729" y="49004"/>
                  <a:pt x="113693" y="49051"/>
                  <a:pt x="113646" y="49075"/>
                </a:cubicBezTo>
                <a:cubicBezTo>
                  <a:pt x="113765" y="48873"/>
                  <a:pt x="113908" y="48670"/>
                  <a:pt x="114027" y="48456"/>
                </a:cubicBezTo>
                <a:close/>
                <a:moveTo>
                  <a:pt x="6216" y="43158"/>
                </a:moveTo>
                <a:cubicBezTo>
                  <a:pt x="6001" y="44206"/>
                  <a:pt x="5811" y="45265"/>
                  <a:pt x="5644" y="46349"/>
                </a:cubicBezTo>
                <a:cubicBezTo>
                  <a:pt x="5596" y="46563"/>
                  <a:pt x="5537" y="46765"/>
                  <a:pt x="5501" y="46992"/>
                </a:cubicBezTo>
                <a:cubicBezTo>
                  <a:pt x="5144" y="47920"/>
                  <a:pt x="4811" y="48849"/>
                  <a:pt x="4501" y="49801"/>
                </a:cubicBezTo>
                <a:cubicBezTo>
                  <a:pt x="5061" y="47587"/>
                  <a:pt x="5644" y="45372"/>
                  <a:pt x="6216" y="43158"/>
                </a:cubicBezTo>
                <a:close/>
                <a:moveTo>
                  <a:pt x="114646" y="51016"/>
                </a:moveTo>
                <a:cubicBezTo>
                  <a:pt x="114646" y="51028"/>
                  <a:pt x="114634" y="51040"/>
                  <a:pt x="114634" y="51040"/>
                </a:cubicBezTo>
                <a:cubicBezTo>
                  <a:pt x="114634" y="51028"/>
                  <a:pt x="114646" y="51028"/>
                  <a:pt x="114646" y="51016"/>
                </a:cubicBezTo>
                <a:close/>
                <a:moveTo>
                  <a:pt x="112455" y="41753"/>
                </a:moveTo>
                <a:lnTo>
                  <a:pt x="112455" y="41753"/>
                </a:lnTo>
                <a:cubicBezTo>
                  <a:pt x="112693" y="41765"/>
                  <a:pt x="112919" y="41789"/>
                  <a:pt x="113157" y="41812"/>
                </a:cubicBezTo>
                <a:cubicBezTo>
                  <a:pt x="113693" y="41884"/>
                  <a:pt x="114241" y="42098"/>
                  <a:pt x="114777" y="42170"/>
                </a:cubicBezTo>
                <a:cubicBezTo>
                  <a:pt x="113086" y="44837"/>
                  <a:pt x="111467" y="47551"/>
                  <a:pt x="109883" y="50325"/>
                </a:cubicBezTo>
                <a:cubicBezTo>
                  <a:pt x="109867" y="50209"/>
                  <a:pt x="109757" y="50109"/>
                  <a:pt x="109635" y="50109"/>
                </a:cubicBezTo>
                <a:cubicBezTo>
                  <a:pt x="109583" y="50109"/>
                  <a:pt x="109528" y="50128"/>
                  <a:pt x="109478" y="50171"/>
                </a:cubicBezTo>
                <a:cubicBezTo>
                  <a:pt x="108157" y="51314"/>
                  <a:pt x="106942" y="52528"/>
                  <a:pt x="105835" y="53861"/>
                </a:cubicBezTo>
                <a:cubicBezTo>
                  <a:pt x="105287" y="54552"/>
                  <a:pt x="104752" y="55243"/>
                  <a:pt x="104168" y="55897"/>
                </a:cubicBezTo>
                <a:cubicBezTo>
                  <a:pt x="104097" y="55981"/>
                  <a:pt x="104037" y="56005"/>
                  <a:pt x="103978" y="56052"/>
                </a:cubicBezTo>
                <a:lnTo>
                  <a:pt x="105228" y="53195"/>
                </a:lnTo>
                <a:cubicBezTo>
                  <a:pt x="106407" y="52183"/>
                  <a:pt x="107454" y="50992"/>
                  <a:pt x="108562" y="49897"/>
                </a:cubicBezTo>
                <a:cubicBezTo>
                  <a:pt x="109574" y="48873"/>
                  <a:pt x="110657" y="47885"/>
                  <a:pt x="111550" y="46742"/>
                </a:cubicBezTo>
                <a:cubicBezTo>
                  <a:pt x="111671" y="46587"/>
                  <a:pt x="111524" y="46419"/>
                  <a:pt x="111370" y="46419"/>
                </a:cubicBezTo>
                <a:cubicBezTo>
                  <a:pt x="111311" y="46419"/>
                  <a:pt x="111251" y="46444"/>
                  <a:pt x="111205" y="46503"/>
                </a:cubicBezTo>
                <a:cubicBezTo>
                  <a:pt x="109586" y="48527"/>
                  <a:pt x="107514" y="50147"/>
                  <a:pt x="105728" y="52028"/>
                </a:cubicBezTo>
                <a:cubicBezTo>
                  <a:pt x="106073" y="51254"/>
                  <a:pt x="106407" y="50456"/>
                  <a:pt x="106728" y="49682"/>
                </a:cubicBezTo>
                <a:cubicBezTo>
                  <a:pt x="106754" y="49760"/>
                  <a:pt x="106835" y="49818"/>
                  <a:pt x="106923" y="49818"/>
                </a:cubicBezTo>
                <a:cubicBezTo>
                  <a:pt x="106957" y="49818"/>
                  <a:pt x="106993" y="49809"/>
                  <a:pt x="107026" y="49790"/>
                </a:cubicBezTo>
                <a:cubicBezTo>
                  <a:pt x="109038" y="48349"/>
                  <a:pt x="110788" y="46337"/>
                  <a:pt x="112598" y="44646"/>
                </a:cubicBezTo>
                <a:cubicBezTo>
                  <a:pt x="112786" y="44468"/>
                  <a:pt x="112618" y="44185"/>
                  <a:pt x="112422" y="44185"/>
                </a:cubicBezTo>
                <a:cubicBezTo>
                  <a:pt x="112369" y="44185"/>
                  <a:pt x="112315" y="44205"/>
                  <a:pt x="112265" y="44253"/>
                </a:cubicBezTo>
                <a:cubicBezTo>
                  <a:pt x="110479" y="45932"/>
                  <a:pt x="108395" y="47563"/>
                  <a:pt x="106835" y="49444"/>
                </a:cubicBezTo>
                <a:cubicBezTo>
                  <a:pt x="107395" y="48111"/>
                  <a:pt x="107954" y="46765"/>
                  <a:pt x="108514" y="45432"/>
                </a:cubicBezTo>
                <a:cubicBezTo>
                  <a:pt x="108514" y="45495"/>
                  <a:pt x="108582" y="45564"/>
                  <a:pt x="108661" y="45564"/>
                </a:cubicBezTo>
                <a:cubicBezTo>
                  <a:pt x="108687" y="45564"/>
                  <a:pt x="108714" y="45557"/>
                  <a:pt x="108740" y="45539"/>
                </a:cubicBezTo>
                <a:cubicBezTo>
                  <a:pt x="110157" y="44527"/>
                  <a:pt x="111383" y="43301"/>
                  <a:pt x="112538" y="41991"/>
                </a:cubicBezTo>
                <a:cubicBezTo>
                  <a:pt x="112622" y="41884"/>
                  <a:pt x="112550" y="41800"/>
                  <a:pt x="112455" y="41753"/>
                </a:cubicBezTo>
                <a:close/>
                <a:moveTo>
                  <a:pt x="4144" y="60839"/>
                </a:moveTo>
                <a:cubicBezTo>
                  <a:pt x="4406" y="60958"/>
                  <a:pt x="4692" y="61077"/>
                  <a:pt x="4965" y="61196"/>
                </a:cubicBezTo>
                <a:cubicBezTo>
                  <a:pt x="4668" y="61100"/>
                  <a:pt x="4370" y="61005"/>
                  <a:pt x="4072" y="60910"/>
                </a:cubicBezTo>
                <a:cubicBezTo>
                  <a:pt x="4096" y="60910"/>
                  <a:pt x="4132" y="60874"/>
                  <a:pt x="4144" y="60839"/>
                </a:cubicBezTo>
                <a:close/>
                <a:moveTo>
                  <a:pt x="109705" y="50671"/>
                </a:moveTo>
                <a:lnTo>
                  <a:pt x="109705" y="50671"/>
                </a:lnTo>
                <a:cubicBezTo>
                  <a:pt x="109288" y="51397"/>
                  <a:pt x="108871" y="52135"/>
                  <a:pt x="108466" y="52873"/>
                </a:cubicBezTo>
                <a:cubicBezTo>
                  <a:pt x="108446" y="52867"/>
                  <a:pt x="108425" y="52864"/>
                  <a:pt x="108402" y="52864"/>
                </a:cubicBezTo>
                <a:cubicBezTo>
                  <a:pt x="108333" y="52864"/>
                  <a:pt x="108259" y="52893"/>
                  <a:pt x="108204" y="52957"/>
                </a:cubicBezTo>
                <a:cubicBezTo>
                  <a:pt x="106442" y="54897"/>
                  <a:pt x="104335" y="56802"/>
                  <a:pt x="102870" y="58957"/>
                </a:cubicBezTo>
                <a:cubicBezTo>
                  <a:pt x="102778" y="59096"/>
                  <a:pt x="102894" y="59249"/>
                  <a:pt x="103028" y="59249"/>
                </a:cubicBezTo>
                <a:cubicBezTo>
                  <a:pt x="103067" y="59249"/>
                  <a:pt x="103107" y="59237"/>
                  <a:pt x="103144" y="59207"/>
                </a:cubicBezTo>
                <a:cubicBezTo>
                  <a:pt x="104764" y="57874"/>
                  <a:pt x="106180" y="56112"/>
                  <a:pt x="107573" y="54457"/>
                </a:cubicBezTo>
                <a:lnTo>
                  <a:pt x="107573" y="54457"/>
                </a:lnTo>
                <a:cubicBezTo>
                  <a:pt x="107216" y="55112"/>
                  <a:pt x="106859" y="55790"/>
                  <a:pt x="106502" y="56445"/>
                </a:cubicBezTo>
                <a:cubicBezTo>
                  <a:pt x="106448" y="56403"/>
                  <a:pt x="106380" y="56377"/>
                  <a:pt x="106308" y="56377"/>
                </a:cubicBezTo>
                <a:cubicBezTo>
                  <a:pt x="106237" y="56377"/>
                  <a:pt x="106163" y="56403"/>
                  <a:pt x="106097" y="56469"/>
                </a:cubicBezTo>
                <a:cubicBezTo>
                  <a:pt x="104585" y="58172"/>
                  <a:pt x="102787" y="59838"/>
                  <a:pt x="101477" y="61696"/>
                </a:cubicBezTo>
                <a:cubicBezTo>
                  <a:pt x="102263" y="59946"/>
                  <a:pt x="103025" y="58195"/>
                  <a:pt x="103799" y="56457"/>
                </a:cubicBezTo>
                <a:cubicBezTo>
                  <a:pt x="103811" y="56552"/>
                  <a:pt x="103859" y="56612"/>
                  <a:pt x="103942" y="56648"/>
                </a:cubicBezTo>
                <a:cubicBezTo>
                  <a:pt x="104008" y="56678"/>
                  <a:pt x="104061" y="56693"/>
                  <a:pt x="104110" y="56693"/>
                </a:cubicBezTo>
                <a:cubicBezTo>
                  <a:pt x="104192" y="56693"/>
                  <a:pt x="104261" y="56651"/>
                  <a:pt x="104359" y="56576"/>
                </a:cubicBezTo>
                <a:cubicBezTo>
                  <a:pt x="104442" y="56517"/>
                  <a:pt x="104454" y="56409"/>
                  <a:pt x="104418" y="56326"/>
                </a:cubicBezTo>
                <a:cubicBezTo>
                  <a:pt x="104418" y="56326"/>
                  <a:pt x="104418" y="56302"/>
                  <a:pt x="104406" y="56302"/>
                </a:cubicBezTo>
                <a:cubicBezTo>
                  <a:pt x="104573" y="56231"/>
                  <a:pt x="104752" y="56159"/>
                  <a:pt x="104787" y="56124"/>
                </a:cubicBezTo>
                <a:cubicBezTo>
                  <a:pt x="105335" y="55743"/>
                  <a:pt x="105823" y="54683"/>
                  <a:pt x="106252" y="54183"/>
                </a:cubicBezTo>
                <a:cubicBezTo>
                  <a:pt x="107288" y="52897"/>
                  <a:pt x="108455" y="51754"/>
                  <a:pt x="109705" y="50671"/>
                </a:cubicBezTo>
                <a:close/>
                <a:moveTo>
                  <a:pt x="2679" y="56850"/>
                </a:moveTo>
                <a:cubicBezTo>
                  <a:pt x="2715" y="56921"/>
                  <a:pt x="2763" y="56981"/>
                  <a:pt x="2834" y="57040"/>
                </a:cubicBezTo>
                <a:cubicBezTo>
                  <a:pt x="2477" y="58255"/>
                  <a:pt x="2120" y="59493"/>
                  <a:pt x="1798" y="60731"/>
                </a:cubicBezTo>
                <a:cubicBezTo>
                  <a:pt x="1727" y="61005"/>
                  <a:pt x="1846" y="61231"/>
                  <a:pt x="2025" y="61362"/>
                </a:cubicBezTo>
                <a:cubicBezTo>
                  <a:pt x="2025" y="61446"/>
                  <a:pt x="2036" y="61517"/>
                  <a:pt x="2072" y="61577"/>
                </a:cubicBezTo>
                <a:cubicBezTo>
                  <a:pt x="1989" y="61589"/>
                  <a:pt x="1917" y="61660"/>
                  <a:pt x="1941" y="61767"/>
                </a:cubicBezTo>
                <a:lnTo>
                  <a:pt x="1977" y="61946"/>
                </a:lnTo>
                <a:cubicBezTo>
                  <a:pt x="1786" y="61743"/>
                  <a:pt x="1644" y="61517"/>
                  <a:pt x="1536" y="61279"/>
                </a:cubicBezTo>
                <a:cubicBezTo>
                  <a:pt x="1917" y="59803"/>
                  <a:pt x="2298" y="58314"/>
                  <a:pt x="2679" y="56850"/>
                </a:cubicBezTo>
                <a:close/>
                <a:moveTo>
                  <a:pt x="11359" y="32835"/>
                </a:moveTo>
                <a:cubicBezTo>
                  <a:pt x="9192" y="41681"/>
                  <a:pt x="6989" y="50504"/>
                  <a:pt x="4799" y="59338"/>
                </a:cubicBezTo>
                <a:cubicBezTo>
                  <a:pt x="4572" y="59493"/>
                  <a:pt x="4513" y="59815"/>
                  <a:pt x="4727" y="59981"/>
                </a:cubicBezTo>
                <a:cubicBezTo>
                  <a:pt x="4739" y="60017"/>
                  <a:pt x="4751" y="60041"/>
                  <a:pt x="4787" y="60077"/>
                </a:cubicBezTo>
                <a:cubicBezTo>
                  <a:pt x="4787" y="60077"/>
                  <a:pt x="4787" y="60088"/>
                  <a:pt x="4763" y="60088"/>
                </a:cubicBezTo>
                <a:cubicBezTo>
                  <a:pt x="4706" y="60137"/>
                  <a:pt x="4765" y="60191"/>
                  <a:pt x="4812" y="60191"/>
                </a:cubicBezTo>
                <a:cubicBezTo>
                  <a:pt x="4835" y="60191"/>
                  <a:pt x="4854" y="60179"/>
                  <a:pt x="4858" y="60148"/>
                </a:cubicBezTo>
                <a:cubicBezTo>
                  <a:pt x="4933" y="60208"/>
                  <a:pt x="5017" y="60235"/>
                  <a:pt x="5096" y="60235"/>
                </a:cubicBezTo>
                <a:cubicBezTo>
                  <a:pt x="5143" y="60235"/>
                  <a:pt x="5187" y="60225"/>
                  <a:pt x="5227" y="60207"/>
                </a:cubicBezTo>
                <a:cubicBezTo>
                  <a:pt x="7323" y="61053"/>
                  <a:pt x="9442" y="61886"/>
                  <a:pt x="11550" y="62708"/>
                </a:cubicBezTo>
                <a:cubicBezTo>
                  <a:pt x="9168" y="61851"/>
                  <a:pt x="6775" y="61029"/>
                  <a:pt x="4346" y="60255"/>
                </a:cubicBezTo>
                <a:cubicBezTo>
                  <a:pt x="4442" y="59957"/>
                  <a:pt x="4513" y="59660"/>
                  <a:pt x="4584" y="59374"/>
                </a:cubicBezTo>
                <a:cubicBezTo>
                  <a:pt x="5168" y="57171"/>
                  <a:pt x="5620" y="54969"/>
                  <a:pt x="5894" y="52695"/>
                </a:cubicBezTo>
                <a:cubicBezTo>
                  <a:pt x="5918" y="52588"/>
                  <a:pt x="5894" y="52516"/>
                  <a:pt x="5870" y="52421"/>
                </a:cubicBezTo>
                <a:cubicBezTo>
                  <a:pt x="6108" y="51480"/>
                  <a:pt x="6311" y="50552"/>
                  <a:pt x="6525" y="49599"/>
                </a:cubicBezTo>
                <a:lnTo>
                  <a:pt x="6525" y="49575"/>
                </a:lnTo>
                <a:cubicBezTo>
                  <a:pt x="6537" y="49540"/>
                  <a:pt x="6537" y="49492"/>
                  <a:pt x="6549" y="49444"/>
                </a:cubicBezTo>
                <a:cubicBezTo>
                  <a:pt x="6585" y="49278"/>
                  <a:pt x="6537" y="49147"/>
                  <a:pt x="6454" y="49063"/>
                </a:cubicBezTo>
                <a:cubicBezTo>
                  <a:pt x="6775" y="48146"/>
                  <a:pt x="7085" y="47254"/>
                  <a:pt x="7406" y="46349"/>
                </a:cubicBezTo>
                <a:cubicBezTo>
                  <a:pt x="8156" y="44217"/>
                  <a:pt x="9144" y="42158"/>
                  <a:pt x="9144" y="39895"/>
                </a:cubicBezTo>
                <a:cubicBezTo>
                  <a:pt x="9442" y="38931"/>
                  <a:pt x="9740" y="37943"/>
                  <a:pt x="10049" y="36978"/>
                </a:cubicBezTo>
                <a:cubicBezTo>
                  <a:pt x="10097" y="36919"/>
                  <a:pt x="10145" y="36847"/>
                  <a:pt x="10157" y="36752"/>
                </a:cubicBezTo>
                <a:cubicBezTo>
                  <a:pt x="10168" y="36645"/>
                  <a:pt x="10204" y="36550"/>
                  <a:pt x="10228" y="36431"/>
                </a:cubicBezTo>
                <a:cubicBezTo>
                  <a:pt x="10597" y="35240"/>
                  <a:pt x="10990" y="34026"/>
                  <a:pt x="11359" y="32835"/>
                </a:cubicBezTo>
                <a:close/>
                <a:moveTo>
                  <a:pt x="2370" y="61815"/>
                </a:moveTo>
                <a:cubicBezTo>
                  <a:pt x="2423" y="61842"/>
                  <a:pt x="2490" y="61855"/>
                  <a:pt x="2551" y="61855"/>
                </a:cubicBezTo>
                <a:cubicBezTo>
                  <a:pt x="2571" y="61855"/>
                  <a:pt x="2590" y="61854"/>
                  <a:pt x="2608" y="61851"/>
                </a:cubicBezTo>
                <a:cubicBezTo>
                  <a:pt x="2656" y="61874"/>
                  <a:pt x="2691" y="61922"/>
                  <a:pt x="2763" y="61934"/>
                </a:cubicBezTo>
                <a:cubicBezTo>
                  <a:pt x="3013" y="62029"/>
                  <a:pt x="3263" y="62112"/>
                  <a:pt x="3537" y="62220"/>
                </a:cubicBezTo>
                <a:cubicBezTo>
                  <a:pt x="4311" y="62636"/>
                  <a:pt x="5096" y="63041"/>
                  <a:pt x="5894" y="63410"/>
                </a:cubicBezTo>
                <a:cubicBezTo>
                  <a:pt x="4549" y="63232"/>
                  <a:pt x="3251" y="62886"/>
                  <a:pt x="2370" y="61815"/>
                </a:cubicBezTo>
                <a:close/>
                <a:moveTo>
                  <a:pt x="16074" y="21905"/>
                </a:moveTo>
                <a:lnTo>
                  <a:pt x="16074" y="21905"/>
                </a:lnTo>
                <a:cubicBezTo>
                  <a:pt x="15895" y="22762"/>
                  <a:pt x="15717" y="23632"/>
                  <a:pt x="15538" y="24477"/>
                </a:cubicBezTo>
                <a:cubicBezTo>
                  <a:pt x="15482" y="24415"/>
                  <a:pt x="15399" y="24377"/>
                  <a:pt x="15318" y="24377"/>
                </a:cubicBezTo>
                <a:cubicBezTo>
                  <a:pt x="15228" y="24377"/>
                  <a:pt x="15141" y="24424"/>
                  <a:pt x="15098" y="24536"/>
                </a:cubicBezTo>
                <a:cubicBezTo>
                  <a:pt x="14490" y="26084"/>
                  <a:pt x="13633" y="27501"/>
                  <a:pt x="13014" y="29025"/>
                </a:cubicBezTo>
                <a:cubicBezTo>
                  <a:pt x="12965" y="29163"/>
                  <a:pt x="13072" y="29262"/>
                  <a:pt x="13182" y="29262"/>
                </a:cubicBezTo>
                <a:cubicBezTo>
                  <a:pt x="13233" y="29262"/>
                  <a:pt x="13286" y="29241"/>
                  <a:pt x="13324" y="29192"/>
                </a:cubicBezTo>
                <a:cubicBezTo>
                  <a:pt x="14228" y="28013"/>
                  <a:pt x="14848" y="26572"/>
                  <a:pt x="15395" y="25191"/>
                </a:cubicBezTo>
                <a:lnTo>
                  <a:pt x="15395" y="25191"/>
                </a:lnTo>
                <a:cubicBezTo>
                  <a:pt x="14967" y="27263"/>
                  <a:pt x="14514" y="29311"/>
                  <a:pt x="14038" y="31371"/>
                </a:cubicBezTo>
                <a:cubicBezTo>
                  <a:pt x="12085" y="39848"/>
                  <a:pt x="9966" y="48289"/>
                  <a:pt x="7740" y="56695"/>
                </a:cubicBezTo>
                <a:cubicBezTo>
                  <a:pt x="7673" y="56973"/>
                  <a:pt x="7855" y="57199"/>
                  <a:pt x="8121" y="57199"/>
                </a:cubicBezTo>
                <a:cubicBezTo>
                  <a:pt x="8141" y="57199"/>
                  <a:pt x="8160" y="57198"/>
                  <a:pt x="8180" y="57195"/>
                </a:cubicBezTo>
                <a:cubicBezTo>
                  <a:pt x="8422" y="57179"/>
                  <a:pt x="8666" y="57170"/>
                  <a:pt x="8913" y="57170"/>
                </a:cubicBezTo>
                <a:cubicBezTo>
                  <a:pt x="12706" y="57170"/>
                  <a:pt x="16998" y="59072"/>
                  <a:pt x="20408" y="60469"/>
                </a:cubicBezTo>
                <a:cubicBezTo>
                  <a:pt x="23265" y="61648"/>
                  <a:pt x="26051" y="62946"/>
                  <a:pt x="28861" y="64232"/>
                </a:cubicBezTo>
                <a:cubicBezTo>
                  <a:pt x="29433" y="64482"/>
                  <a:pt x="29980" y="64732"/>
                  <a:pt x="30540" y="64982"/>
                </a:cubicBezTo>
                <a:cubicBezTo>
                  <a:pt x="30528" y="65030"/>
                  <a:pt x="30540" y="65065"/>
                  <a:pt x="30564" y="65101"/>
                </a:cubicBezTo>
                <a:cubicBezTo>
                  <a:pt x="31254" y="66256"/>
                  <a:pt x="31957" y="67375"/>
                  <a:pt x="32659" y="68530"/>
                </a:cubicBezTo>
                <a:cubicBezTo>
                  <a:pt x="32921" y="68959"/>
                  <a:pt x="33183" y="69423"/>
                  <a:pt x="33433" y="69863"/>
                </a:cubicBezTo>
                <a:cubicBezTo>
                  <a:pt x="32826" y="69661"/>
                  <a:pt x="32195" y="69435"/>
                  <a:pt x="31588" y="69232"/>
                </a:cubicBezTo>
                <a:cubicBezTo>
                  <a:pt x="31183" y="68744"/>
                  <a:pt x="30754" y="68280"/>
                  <a:pt x="30397" y="67768"/>
                </a:cubicBezTo>
                <a:cubicBezTo>
                  <a:pt x="29588" y="66625"/>
                  <a:pt x="28933" y="65399"/>
                  <a:pt x="28385" y="64137"/>
                </a:cubicBezTo>
                <a:cubicBezTo>
                  <a:pt x="28345" y="64048"/>
                  <a:pt x="28275" y="64011"/>
                  <a:pt x="28203" y="64011"/>
                </a:cubicBezTo>
                <a:cubicBezTo>
                  <a:pt x="28063" y="64011"/>
                  <a:pt x="27917" y="64153"/>
                  <a:pt x="27980" y="64327"/>
                </a:cubicBezTo>
                <a:cubicBezTo>
                  <a:pt x="28480" y="65541"/>
                  <a:pt x="29076" y="66684"/>
                  <a:pt x="29766" y="67780"/>
                </a:cubicBezTo>
                <a:cubicBezTo>
                  <a:pt x="29980" y="68113"/>
                  <a:pt x="30207" y="68470"/>
                  <a:pt x="30457" y="68828"/>
                </a:cubicBezTo>
                <a:cubicBezTo>
                  <a:pt x="29802" y="68589"/>
                  <a:pt x="29135" y="68351"/>
                  <a:pt x="28480" y="68113"/>
                </a:cubicBezTo>
                <a:cubicBezTo>
                  <a:pt x="27623" y="66744"/>
                  <a:pt x="26790" y="65387"/>
                  <a:pt x="26099" y="63934"/>
                </a:cubicBezTo>
                <a:cubicBezTo>
                  <a:pt x="26063" y="63858"/>
                  <a:pt x="25999" y="63826"/>
                  <a:pt x="25935" y="63826"/>
                </a:cubicBezTo>
                <a:cubicBezTo>
                  <a:pt x="25810" y="63826"/>
                  <a:pt x="25683" y="63947"/>
                  <a:pt x="25754" y="64089"/>
                </a:cubicBezTo>
                <a:cubicBezTo>
                  <a:pt x="26301" y="65315"/>
                  <a:pt x="26897" y="66589"/>
                  <a:pt x="27587" y="67804"/>
                </a:cubicBezTo>
                <a:lnTo>
                  <a:pt x="25706" y="67125"/>
                </a:lnTo>
                <a:cubicBezTo>
                  <a:pt x="25599" y="66970"/>
                  <a:pt x="25504" y="66815"/>
                  <a:pt x="25408" y="66649"/>
                </a:cubicBezTo>
                <a:cubicBezTo>
                  <a:pt x="24873" y="65684"/>
                  <a:pt x="24456" y="64684"/>
                  <a:pt x="24111" y="63636"/>
                </a:cubicBezTo>
                <a:cubicBezTo>
                  <a:pt x="24074" y="63517"/>
                  <a:pt x="23972" y="63463"/>
                  <a:pt x="23875" y="63463"/>
                </a:cubicBezTo>
                <a:cubicBezTo>
                  <a:pt x="23749" y="63463"/>
                  <a:pt x="23630" y="63553"/>
                  <a:pt x="23670" y="63708"/>
                </a:cubicBezTo>
                <a:cubicBezTo>
                  <a:pt x="23968" y="64708"/>
                  <a:pt x="24349" y="65803"/>
                  <a:pt x="24873" y="66827"/>
                </a:cubicBezTo>
                <a:cubicBezTo>
                  <a:pt x="24384" y="66649"/>
                  <a:pt x="23896" y="66470"/>
                  <a:pt x="23384" y="66292"/>
                </a:cubicBezTo>
                <a:cubicBezTo>
                  <a:pt x="23361" y="66256"/>
                  <a:pt x="23325" y="66220"/>
                  <a:pt x="23313" y="66173"/>
                </a:cubicBezTo>
                <a:cubicBezTo>
                  <a:pt x="22718" y="65137"/>
                  <a:pt x="22206" y="64065"/>
                  <a:pt x="21765" y="62946"/>
                </a:cubicBezTo>
                <a:cubicBezTo>
                  <a:pt x="21732" y="62864"/>
                  <a:pt x="21668" y="62830"/>
                  <a:pt x="21601" y="62830"/>
                </a:cubicBezTo>
                <a:cubicBezTo>
                  <a:pt x="21473" y="62830"/>
                  <a:pt x="21337" y="62956"/>
                  <a:pt x="21408" y="63113"/>
                </a:cubicBezTo>
                <a:cubicBezTo>
                  <a:pt x="21753" y="64017"/>
                  <a:pt x="22146" y="65030"/>
                  <a:pt x="22646" y="66018"/>
                </a:cubicBezTo>
                <a:cubicBezTo>
                  <a:pt x="22372" y="65911"/>
                  <a:pt x="22110" y="65815"/>
                  <a:pt x="21837" y="65720"/>
                </a:cubicBezTo>
                <a:cubicBezTo>
                  <a:pt x="21015" y="64172"/>
                  <a:pt x="20063" y="62648"/>
                  <a:pt x="19253" y="61148"/>
                </a:cubicBezTo>
                <a:cubicBezTo>
                  <a:pt x="19217" y="61085"/>
                  <a:pt x="19159" y="61058"/>
                  <a:pt x="19101" y="61058"/>
                </a:cubicBezTo>
                <a:cubicBezTo>
                  <a:pt x="18984" y="61058"/>
                  <a:pt x="18868" y="61164"/>
                  <a:pt x="18931" y="61291"/>
                </a:cubicBezTo>
                <a:cubicBezTo>
                  <a:pt x="19634" y="62636"/>
                  <a:pt x="20289" y="64053"/>
                  <a:pt x="21003" y="65422"/>
                </a:cubicBezTo>
                <a:cubicBezTo>
                  <a:pt x="20444" y="65208"/>
                  <a:pt x="19860" y="65006"/>
                  <a:pt x="19289" y="64791"/>
                </a:cubicBezTo>
                <a:cubicBezTo>
                  <a:pt x="18443" y="63410"/>
                  <a:pt x="17586" y="62029"/>
                  <a:pt x="16836" y="60565"/>
                </a:cubicBezTo>
                <a:cubicBezTo>
                  <a:pt x="16796" y="60489"/>
                  <a:pt x="16730" y="60457"/>
                  <a:pt x="16665" y="60457"/>
                </a:cubicBezTo>
                <a:cubicBezTo>
                  <a:pt x="16536" y="60457"/>
                  <a:pt x="16408" y="60581"/>
                  <a:pt x="16479" y="60731"/>
                </a:cubicBezTo>
                <a:cubicBezTo>
                  <a:pt x="17074" y="61934"/>
                  <a:pt x="17681" y="63220"/>
                  <a:pt x="18360" y="64446"/>
                </a:cubicBezTo>
                <a:cubicBezTo>
                  <a:pt x="18015" y="64315"/>
                  <a:pt x="17669" y="64196"/>
                  <a:pt x="17324" y="64065"/>
                </a:cubicBezTo>
                <a:cubicBezTo>
                  <a:pt x="17110" y="63672"/>
                  <a:pt x="16872" y="63291"/>
                  <a:pt x="16657" y="62898"/>
                </a:cubicBezTo>
                <a:cubicBezTo>
                  <a:pt x="15943" y="61636"/>
                  <a:pt x="15181" y="60398"/>
                  <a:pt x="14395" y="59195"/>
                </a:cubicBezTo>
                <a:cubicBezTo>
                  <a:pt x="14348" y="59127"/>
                  <a:pt x="14289" y="59098"/>
                  <a:pt x="14229" y="59098"/>
                </a:cubicBezTo>
                <a:cubicBezTo>
                  <a:pt x="14060" y="59098"/>
                  <a:pt x="13891" y="59327"/>
                  <a:pt x="14014" y="59529"/>
                </a:cubicBezTo>
                <a:cubicBezTo>
                  <a:pt x="14848" y="60850"/>
                  <a:pt x="15645" y="62184"/>
                  <a:pt x="16395" y="63553"/>
                </a:cubicBezTo>
                <a:cubicBezTo>
                  <a:pt x="16419" y="63613"/>
                  <a:pt x="16455" y="63696"/>
                  <a:pt x="16491" y="63756"/>
                </a:cubicBezTo>
                <a:cubicBezTo>
                  <a:pt x="16133" y="63613"/>
                  <a:pt x="15764" y="63482"/>
                  <a:pt x="15407" y="63339"/>
                </a:cubicBezTo>
                <a:cubicBezTo>
                  <a:pt x="15217" y="63041"/>
                  <a:pt x="15026" y="62744"/>
                  <a:pt x="14848" y="62422"/>
                </a:cubicBezTo>
                <a:cubicBezTo>
                  <a:pt x="14228" y="61350"/>
                  <a:pt x="13657" y="60267"/>
                  <a:pt x="13085" y="59172"/>
                </a:cubicBezTo>
                <a:cubicBezTo>
                  <a:pt x="13057" y="59102"/>
                  <a:pt x="13004" y="59073"/>
                  <a:pt x="12950" y="59073"/>
                </a:cubicBezTo>
                <a:cubicBezTo>
                  <a:pt x="12848" y="59073"/>
                  <a:pt x="12741" y="59178"/>
                  <a:pt x="12788" y="59303"/>
                </a:cubicBezTo>
                <a:cubicBezTo>
                  <a:pt x="13276" y="60505"/>
                  <a:pt x="13812" y="61684"/>
                  <a:pt x="14443" y="62827"/>
                </a:cubicBezTo>
                <a:cubicBezTo>
                  <a:pt x="14467" y="62886"/>
                  <a:pt x="14502" y="62934"/>
                  <a:pt x="14526" y="62994"/>
                </a:cubicBezTo>
                <a:cubicBezTo>
                  <a:pt x="14217" y="62874"/>
                  <a:pt x="13907" y="62755"/>
                  <a:pt x="13574" y="62636"/>
                </a:cubicBezTo>
                <a:cubicBezTo>
                  <a:pt x="13455" y="62458"/>
                  <a:pt x="13335" y="62267"/>
                  <a:pt x="13240" y="62089"/>
                </a:cubicBezTo>
                <a:cubicBezTo>
                  <a:pt x="12681" y="61172"/>
                  <a:pt x="12181" y="59981"/>
                  <a:pt x="11407" y="59255"/>
                </a:cubicBezTo>
                <a:cubicBezTo>
                  <a:pt x="11350" y="59213"/>
                  <a:pt x="11286" y="59183"/>
                  <a:pt x="11222" y="59183"/>
                </a:cubicBezTo>
                <a:cubicBezTo>
                  <a:pt x="11179" y="59183"/>
                  <a:pt x="11136" y="59197"/>
                  <a:pt x="11097" y="59231"/>
                </a:cubicBezTo>
                <a:cubicBezTo>
                  <a:pt x="10954" y="59350"/>
                  <a:pt x="10930" y="59410"/>
                  <a:pt x="11038" y="59553"/>
                </a:cubicBezTo>
                <a:cubicBezTo>
                  <a:pt x="11049" y="59565"/>
                  <a:pt x="11061" y="59565"/>
                  <a:pt x="11073" y="59565"/>
                </a:cubicBezTo>
                <a:cubicBezTo>
                  <a:pt x="11097" y="59553"/>
                  <a:pt x="11121" y="59553"/>
                  <a:pt x="11133" y="59541"/>
                </a:cubicBezTo>
                <a:cubicBezTo>
                  <a:pt x="11240" y="59826"/>
                  <a:pt x="12073" y="61446"/>
                  <a:pt x="12478" y="62220"/>
                </a:cubicBezTo>
                <a:cubicBezTo>
                  <a:pt x="10157" y="61339"/>
                  <a:pt x="7823" y="60446"/>
                  <a:pt x="5501" y="59541"/>
                </a:cubicBezTo>
                <a:cubicBezTo>
                  <a:pt x="7585" y="50992"/>
                  <a:pt x="9633" y="42443"/>
                  <a:pt x="11716" y="33895"/>
                </a:cubicBezTo>
                <a:cubicBezTo>
                  <a:pt x="12288" y="31585"/>
                  <a:pt x="12847" y="29299"/>
                  <a:pt x="13419" y="26989"/>
                </a:cubicBezTo>
                <a:cubicBezTo>
                  <a:pt x="13442" y="27007"/>
                  <a:pt x="13468" y="27017"/>
                  <a:pt x="13495" y="27017"/>
                </a:cubicBezTo>
                <a:cubicBezTo>
                  <a:pt x="13537" y="27017"/>
                  <a:pt x="13580" y="26993"/>
                  <a:pt x="13609" y="26941"/>
                </a:cubicBezTo>
                <a:cubicBezTo>
                  <a:pt x="14574" y="25370"/>
                  <a:pt x="15324" y="23596"/>
                  <a:pt x="16074" y="21905"/>
                </a:cubicBezTo>
                <a:close/>
                <a:moveTo>
                  <a:pt x="25635" y="4272"/>
                </a:moveTo>
                <a:cubicBezTo>
                  <a:pt x="26575" y="5344"/>
                  <a:pt x="27921" y="5987"/>
                  <a:pt x="29326" y="6213"/>
                </a:cubicBezTo>
                <a:cubicBezTo>
                  <a:pt x="24932" y="20500"/>
                  <a:pt x="20717" y="34728"/>
                  <a:pt x="15098" y="48670"/>
                </a:cubicBezTo>
                <a:cubicBezTo>
                  <a:pt x="15050" y="48778"/>
                  <a:pt x="15062" y="48885"/>
                  <a:pt x="15121" y="48956"/>
                </a:cubicBezTo>
                <a:cubicBezTo>
                  <a:pt x="14812" y="50242"/>
                  <a:pt x="16062" y="51242"/>
                  <a:pt x="17050" y="52183"/>
                </a:cubicBezTo>
                <a:cubicBezTo>
                  <a:pt x="20039" y="55040"/>
                  <a:pt x="23551" y="57410"/>
                  <a:pt x="27206" y="59303"/>
                </a:cubicBezTo>
                <a:cubicBezTo>
                  <a:pt x="31219" y="61362"/>
                  <a:pt x="35576" y="62160"/>
                  <a:pt x="39636" y="63958"/>
                </a:cubicBezTo>
                <a:cubicBezTo>
                  <a:pt x="42589" y="65268"/>
                  <a:pt x="44613" y="67696"/>
                  <a:pt x="46733" y="69994"/>
                </a:cubicBezTo>
                <a:cubicBezTo>
                  <a:pt x="42327" y="67018"/>
                  <a:pt x="37315" y="64970"/>
                  <a:pt x="32493" y="62767"/>
                </a:cubicBezTo>
                <a:cubicBezTo>
                  <a:pt x="25516" y="59600"/>
                  <a:pt x="18562" y="56016"/>
                  <a:pt x="11359" y="53409"/>
                </a:cubicBezTo>
                <a:cubicBezTo>
                  <a:pt x="16062" y="37038"/>
                  <a:pt x="21527" y="20798"/>
                  <a:pt x="25635" y="4272"/>
                </a:cubicBezTo>
                <a:close/>
                <a:moveTo>
                  <a:pt x="31171" y="65280"/>
                </a:moveTo>
                <a:lnTo>
                  <a:pt x="31171" y="65280"/>
                </a:lnTo>
                <a:cubicBezTo>
                  <a:pt x="31885" y="65601"/>
                  <a:pt x="32612" y="65922"/>
                  <a:pt x="33338" y="66256"/>
                </a:cubicBezTo>
                <a:cubicBezTo>
                  <a:pt x="33957" y="67506"/>
                  <a:pt x="34552" y="68744"/>
                  <a:pt x="35160" y="70006"/>
                </a:cubicBezTo>
                <a:cubicBezTo>
                  <a:pt x="35231" y="70161"/>
                  <a:pt x="35303" y="70363"/>
                  <a:pt x="35398" y="70554"/>
                </a:cubicBezTo>
                <a:cubicBezTo>
                  <a:pt x="35064" y="70435"/>
                  <a:pt x="34731" y="70316"/>
                  <a:pt x="34398" y="70209"/>
                </a:cubicBezTo>
                <a:cubicBezTo>
                  <a:pt x="33993" y="69542"/>
                  <a:pt x="33517" y="68899"/>
                  <a:pt x="33100" y="68280"/>
                </a:cubicBezTo>
                <a:cubicBezTo>
                  <a:pt x="32469" y="67280"/>
                  <a:pt x="31814" y="66280"/>
                  <a:pt x="31171" y="65280"/>
                </a:cubicBezTo>
                <a:close/>
                <a:moveTo>
                  <a:pt x="9049" y="65006"/>
                </a:moveTo>
                <a:lnTo>
                  <a:pt x="9049" y="65006"/>
                </a:lnTo>
                <a:cubicBezTo>
                  <a:pt x="12895" y="66101"/>
                  <a:pt x="16455" y="67839"/>
                  <a:pt x="20289" y="69113"/>
                </a:cubicBezTo>
                <a:cubicBezTo>
                  <a:pt x="20979" y="69328"/>
                  <a:pt x="21670" y="69542"/>
                  <a:pt x="22360" y="69732"/>
                </a:cubicBezTo>
                <a:cubicBezTo>
                  <a:pt x="22360" y="69792"/>
                  <a:pt x="22384" y="69852"/>
                  <a:pt x="22444" y="69887"/>
                </a:cubicBezTo>
                <a:cubicBezTo>
                  <a:pt x="22980" y="70137"/>
                  <a:pt x="23539" y="70387"/>
                  <a:pt x="24075" y="70637"/>
                </a:cubicBezTo>
                <a:cubicBezTo>
                  <a:pt x="22860" y="70209"/>
                  <a:pt x="21658" y="69768"/>
                  <a:pt x="20467" y="69316"/>
                </a:cubicBezTo>
                <a:cubicBezTo>
                  <a:pt x="16931" y="67958"/>
                  <a:pt x="13383" y="66625"/>
                  <a:pt x="9847" y="65268"/>
                </a:cubicBezTo>
                <a:cubicBezTo>
                  <a:pt x="9609" y="65172"/>
                  <a:pt x="9335" y="65089"/>
                  <a:pt x="9049" y="65006"/>
                </a:cubicBezTo>
                <a:close/>
                <a:moveTo>
                  <a:pt x="31362" y="962"/>
                </a:moveTo>
                <a:cubicBezTo>
                  <a:pt x="35350" y="4939"/>
                  <a:pt x="39958" y="8892"/>
                  <a:pt x="44804" y="11702"/>
                </a:cubicBezTo>
                <a:cubicBezTo>
                  <a:pt x="44853" y="11720"/>
                  <a:pt x="44900" y="11729"/>
                  <a:pt x="44944" y="11729"/>
                </a:cubicBezTo>
                <a:cubicBezTo>
                  <a:pt x="45174" y="11729"/>
                  <a:pt x="45305" y="11495"/>
                  <a:pt x="45125" y="11344"/>
                </a:cubicBezTo>
                <a:cubicBezTo>
                  <a:pt x="44518" y="10844"/>
                  <a:pt x="43911" y="10356"/>
                  <a:pt x="43280" y="9856"/>
                </a:cubicBezTo>
                <a:lnTo>
                  <a:pt x="43280" y="9856"/>
                </a:lnTo>
                <a:cubicBezTo>
                  <a:pt x="44911" y="10809"/>
                  <a:pt x="46590" y="11666"/>
                  <a:pt x="48340" y="12404"/>
                </a:cubicBezTo>
                <a:cubicBezTo>
                  <a:pt x="51138" y="13595"/>
                  <a:pt x="54031" y="14511"/>
                  <a:pt x="56948" y="15333"/>
                </a:cubicBezTo>
                <a:cubicBezTo>
                  <a:pt x="60222" y="16250"/>
                  <a:pt x="63854" y="16762"/>
                  <a:pt x="66235" y="19441"/>
                </a:cubicBezTo>
                <a:cubicBezTo>
                  <a:pt x="66949" y="20357"/>
                  <a:pt x="67497" y="21381"/>
                  <a:pt x="67902" y="22453"/>
                </a:cubicBezTo>
                <a:cubicBezTo>
                  <a:pt x="67866" y="22524"/>
                  <a:pt x="67842" y="22584"/>
                  <a:pt x="67795" y="22655"/>
                </a:cubicBezTo>
                <a:cubicBezTo>
                  <a:pt x="67616" y="22727"/>
                  <a:pt x="67449" y="22810"/>
                  <a:pt x="67295" y="22893"/>
                </a:cubicBezTo>
                <a:lnTo>
                  <a:pt x="67628" y="22548"/>
                </a:lnTo>
                <a:cubicBezTo>
                  <a:pt x="67750" y="22427"/>
                  <a:pt x="67643" y="22239"/>
                  <a:pt x="67517" y="22239"/>
                </a:cubicBezTo>
                <a:cubicBezTo>
                  <a:pt x="67483" y="22239"/>
                  <a:pt x="67447" y="22253"/>
                  <a:pt x="67414" y="22286"/>
                </a:cubicBezTo>
                <a:cubicBezTo>
                  <a:pt x="67092" y="22596"/>
                  <a:pt x="66783" y="22893"/>
                  <a:pt x="66497" y="23251"/>
                </a:cubicBezTo>
                <a:cubicBezTo>
                  <a:pt x="66437" y="23322"/>
                  <a:pt x="66485" y="23405"/>
                  <a:pt x="66556" y="23441"/>
                </a:cubicBezTo>
                <a:cubicBezTo>
                  <a:pt x="66485" y="23524"/>
                  <a:pt x="66414" y="23608"/>
                  <a:pt x="66354" y="23703"/>
                </a:cubicBezTo>
                <a:cubicBezTo>
                  <a:pt x="66430" y="23562"/>
                  <a:pt x="66348" y="23352"/>
                  <a:pt x="66179" y="23352"/>
                </a:cubicBezTo>
                <a:cubicBezTo>
                  <a:pt x="66163" y="23352"/>
                  <a:pt x="66146" y="23354"/>
                  <a:pt x="66128" y="23358"/>
                </a:cubicBezTo>
                <a:cubicBezTo>
                  <a:pt x="66104" y="23370"/>
                  <a:pt x="66068" y="23370"/>
                  <a:pt x="66021" y="23382"/>
                </a:cubicBezTo>
                <a:cubicBezTo>
                  <a:pt x="65902" y="23417"/>
                  <a:pt x="65830" y="23501"/>
                  <a:pt x="65818" y="23620"/>
                </a:cubicBezTo>
                <a:cubicBezTo>
                  <a:pt x="65729" y="24037"/>
                  <a:pt x="65878" y="24175"/>
                  <a:pt x="66116" y="24175"/>
                </a:cubicBezTo>
                <a:cubicBezTo>
                  <a:pt x="66481" y="24175"/>
                  <a:pt x="67056" y="23847"/>
                  <a:pt x="67295" y="23703"/>
                </a:cubicBezTo>
                <a:lnTo>
                  <a:pt x="67295" y="23703"/>
                </a:lnTo>
                <a:cubicBezTo>
                  <a:pt x="66675" y="24965"/>
                  <a:pt x="66104" y="26251"/>
                  <a:pt x="65521" y="27537"/>
                </a:cubicBezTo>
                <a:cubicBezTo>
                  <a:pt x="64854" y="28120"/>
                  <a:pt x="64175" y="28835"/>
                  <a:pt x="64211" y="29561"/>
                </a:cubicBezTo>
                <a:cubicBezTo>
                  <a:pt x="64217" y="29670"/>
                  <a:pt x="64296" y="29727"/>
                  <a:pt x="64373" y="29727"/>
                </a:cubicBezTo>
                <a:cubicBezTo>
                  <a:pt x="64439" y="29727"/>
                  <a:pt x="64504" y="29685"/>
                  <a:pt x="64520" y="29597"/>
                </a:cubicBezTo>
                <a:cubicBezTo>
                  <a:pt x="64580" y="29227"/>
                  <a:pt x="64806" y="28870"/>
                  <a:pt x="65092" y="28525"/>
                </a:cubicBezTo>
                <a:lnTo>
                  <a:pt x="65092" y="28525"/>
                </a:lnTo>
                <a:cubicBezTo>
                  <a:pt x="60937" y="37979"/>
                  <a:pt x="57543" y="47777"/>
                  <a:pt x="54162" y="57564"/>
                </a:cubicBezTo>
                <a:cubicBezTo>
                  <a:pt x="54102" y="57660"/>
                  <a:pt x="54043" y="57755"/>
                  <a:pt x="53995" y="57862"/>
                </a:cubicBezTo>
                <a:cubicBezTo>
                  <a:pt x="53721" y="55540"/>
                  <a:pt x="52686" y="53278"/>
                  <a:pt x="51305" y="51433"/>
                </a:cubicBezTo>
                <a:cubicBezTo>
                  <a:pt x="51286" y="51404"/>
                  <a:pt x="51261" y="51393"/>
                  <a:pt x="51236" y="51393"/>
                </a:cubicBezTo>
                <a:cubicBezTo>
                  <a:pt x="51167" y="51393"/>
                  <a:pt x="51097" y="51485"/>
                  <a:pt x="51150" y="51564"/>
                </a:cubicBezTo>
                <a:cubicBezTo>
                  <a:pt x="52757" y="53992"/>
                  <a:pt x="53352" y="56540"/>
                  <a:pt x="53531" y="59362"/>
                </a:cubicBezTo>
                <a:lnTo>
                  <a:pt x="53269" y="60124"/>
                </a:lnTo>
                <a:cubicBezTo>
                  <a:pt x="52817" y="58541"/>
                  <a:pt x="51947" y="56993"/>
                  <a:pt x="51209" y="55778"/>
                </a:cubicBezTo>
                <a:cubicBezTo>
                  <a:pt x="51189" y="55741"/>
                  <a:pt x="51156" y="55725"/>
                  <a:pt x="51124" y="55725"/>
                </a:cubicBezTo>
                <a:cubicBezTo>
                  <a:pt x="51065" y="55725"/>
                  <a:pt x="51007" y="55780"/>
                  <a:pt x="51031" y="55850"/>
                </a:cubicBezTo>
                <a:cubicBezTo>
                  <a:pt x="51650" y="57088"/>
                  <a:pt x="52305" y="58362"/>
                  <a:pt x="52674" y="59684"/>
                </a:cubicBezTo>
                <a:cubicBezTo>
                  <a:pt x="52805" y="60136"/>
                  <a:pt x="52876" y="60577"/>
                  <a:pt x="52912" y="61005"/>
                </a:cubicBezTo>
                <a:cubicBezTo>
                  <a:pt x="52638" y="61601"/>
                  <a:pt x="52388" y="62220"/>
                  <a:pt x="52150" y="62839"/>
                </a:cubicBezTo>
                <a:cubicBezTo>
                  <a:pt x="51852" y="61684"/>
                  <a:pt x="51388" y="60553"/>
                  <a:pt x="50816" y="59517"/>
                </a:cubicBezTo>
                <a:cubicBezTo>
                  <a:pt x="50789" y="59469"/>
                  <a:pt x="50744" y="59449"/>
                  <a:pt x="50699" y="59449"/>
                </a:cubicBezTo>
                <a:cubicBezTo>
                  <a:pt x="50610" y="59449"/>
                  <a:pt x="50523" y="59529"/>
                  <a:pt x="50578" y="59624"/>
                </a:cubicBezTo>
                <a:cubicBezTo>
                  <a:pt x="51245" y="60981"/>
                  <a:pt x="51602" y="62339"/>
                  <a:pt x="51793" y="63767"/>
                </a:cubicBezTo>
                <a:cubicBezTo>
                  <a:pt x="51769" y="63851"/>
                  <a:pt x="51733" y="63934"/>
                  <a:pt x="51709" y="64017"/>
                </a:cubicBezTo>
                <a:cubicBezTo>
                  <a:pt x="50852" y="66387"/>
                  <a:pt x="49471" y="68530"/>
                  <a:pt x="48566" y="70852"/>
                </a:cubicBezTo>
                <a:cubicBezTo>
                  <a:pt x="44863" y="67042"/>
                  <a:pt x="41910" y="63720"/>
                  <a:pt x="36386" y="62065"/>
                </a:cubicBezTo>
                <a:cubicBezTo>
                  <a:pt x="32695" y="60969"/>
                  <a:pt x="29123" y="59648"/>
                  <a:pt x="25730" y="57767"/>
                </a:cubicBezTo>
                <a:cubicBezTo>
                  <a:pt x="23944" y="56790"/>
                  <a:pt x="15586" y="52242"/>
                  <a:pt x="15360" y="49135"/>
                </a:cubicBezTo>
                <a:cubicBezTo>
                  <a:pt x="15479" y="49123"/>
                  <a:pt x="15586" y="49063"/>
                  <a:pt x="15645" y="48932"/>
                </a:cubicBezTo>
                <a:cubicBezTo>
                  <a:pt x="21848" y="33466"/>
                  <a:pt x="27909" y="17321"/>
                  <a:pt x="31362" y="962"/>
                </a:cubicBezTo>
                <a:close/>
                <a:moveTo>
                  <a:pt x="34040" y="66565"/>
                </a:moveTo>
                <a:lnTo>
                  <a:pt x="34040" y="66565"/>
                </a:lnTo>
                <a:cubicBezTo>
                  <a:pt x="34564" y="66815"/>
                  <a:pt x="35088" y="67054"/>
                  <a:pt x="35600" y="67280"/>
                </a:cubicBezTo>
                <a:cubicBezTo>
                  <a:pt x="35898" y="68351"/>
                  <a:pt x="36279" y="69387"/>
                  <a:pt x="36743" y="70387"/>
                </a:cubicBezTo>
                <a:cubicBezTo>
                  <a:pt x="36874" y="70625"/>
                  <a:pt x="36993" y="70875"/>
                  <a:pt x="37100" y="71149"/>
                </a:cubicBezTo>
                <a:cubicBezTo>
                  <a:pt x="36791" y="71042"/>
                  <a:pt x="36493" y="70935"/>
                  <a:pt x="36184" y="70816"/>
                </a:cubicBezTo>
                <a:cubicBezTo>
                  <a:pt x="36005" y="70518"/>
                  <a:pt x="35886" y="70185"/>
                  <a:pt x="35755" y="69923"/>
                </a:cubicBezTo>
                <a:cubicBezTo>
                  <a:pt x="35517" y="69447"/>
                  <a:pt x="35279" y="68994"/>
                  <a:pt x="35041" y="68506"/>
                </a:cubicBezTo>
                <a:cubicBezTo>
                  <a:pt x="34707" y="67851"/>
                  <a:pt x="34386" y="67220"/>
                  <a:pt x="34040" y="66565"/>
                </a:cubicBezTo>
                <a:close/>
                <a:moveTo>
                  <a:pt x="49947" y="69673"/>
                </a:moveTo>
                <a:lnTo>
                  <a:pt x="49947" y="69673"/>
                </a:lnTo>
                <a:cubicBezTo>
                  <a:pt x="49804" y="70090"/>
                  <a:pt x="49650" y="70506"/>
                  <a:pt x="49495" y="70923"/>
                </a:cubicBezTo>
                <a:cubicBezTo>
                  <a:pt x="49459" y="71018"/>
                  <a:pt x="49459" y="71102"/>
                  <a:pt x="49507" y="71173"/>
                </a:cubicBezTo>
                <a:cubicBezTo>
                  <a:pt x="49459" y="71292"/>
                  <a:pt x="49411" y="71435"/>
                  <a:pt x="49376" y="71554"/>
                </a:cubicBezTo>
                <a:cubicBezTo>
                  <a:pt x="49316" y="71495"/>
                  <a:pt x="49257" y="71411"/>
                  <a:pt x="49197" y="71352"/>
                </a:cubicBezTo>
                <a:cubicBezTo>
                  <a:pt x="49435" y="70792"/>
                  <a:pt x="49685" y="70221"/>
                  <a:pt x="49947" y="69673"/>
                </a:cubicBezTo>
                <a:close/>
                <a:moveTo>
                  <a:pt x="36148" y="67542"/>
                </a:moveTo>
                <a:cubicBezTo>
                  <a:pt x="36541" y="67708"/>
                  <a:pt x="36910" y="67875"/>
                  <a:pt x="37267" y="68042"/>
                </a:cubicBezTo>
                <a:cubicBezTo>
                  <a:pt x="37767" y="69292"/>
                  <a:pt x="38291" y="70661"/>
                  <a:pt x="38970" y="71887"/>
                </a:cubicBezTo>
                <a:cubicBezTo>
                  <a:pt x="38636" y="71745"/>
                  <a:pt x="38327" y="71626"/>
                  <a:pt x="38041" y="71506"/>
                </a:cubicBezTo>
                <a:cubicBezTo>
                  <a:pt x="37767" y="71054"/>
                  <a:pt x="37469" y="70625"/>
                  <a:pt x="37219" y="70161"/>
                </a:cubicBezTo>
                <a:cubicBezTo>
                  <a:pt x="36791" y="69316"/>
                  <a:pt x="36446" y="68435"/>
                  <a:pt x="36148" y="67542"/>
                </a:cubicBezTo>
                <a:close/>
                <a:moveTo>
                  <a:pt x="46173" y="72054"/>
                </a:moveTo>
                <a:lnTo>
                  <a:pt x="46173" y="72054"/>
                </a:lnTo>
                <a:cubicBezTo>
                  <a:pt x="46280" y="72102"/>
                  <a:pt x="46375" y="72161"/>
                  <a:pt x="46494" y="72209"/>
                </a:cubicBezTo>
                <a:cubicBezTo>
                  <a:pt x="46411" y="72233"/>
                  <a:pt x="46352" y="72280"/>
                  <a:pt x="46292" y="72316"/>
                </a:cubicBezTo>
                <a:cubicBezTo>
                  <a:pt x="46244" y="72233"/>
                  <a:pt x="46197" y="72138"/>
                  <a:pt x="46173" y="72054"/>
                </a:cubicBezTo>
                <a:close/>
                <a:moveTo>
                  <a:pt x="37970" y="68351"/>
                </a:moveTo>
                <a:lnTo>
                  <a:pt x="37970" y="68351"/>
                </a:lnTo>
                <a:cubicBezTo>
                  <a:pt x="38434" y="68554"/>
                  <a:pt x="38874" y="68768"/>
                  <a:pt x="39339" y="68970"/>
                </a:cubicBezTo>
                <a:cubicBezTo>
                  <a:pt x="39708" y="70018"/>
                  <a:pt x="40125" y="71042"/>
                  <a:pt x="40625" y="72042"/>
                </a:cubicBezTo>
                <a:cubicBezTo>
                  <a:pt x="40720" y="72268"/>
                  <a:pt x="40827" y="72483"/>
                  <a:pt x="40946" y="72721"/>
                </a:cubicBezTo>
                <a:cubicBezTo>
                  <a:pt x="40684" y="72614"/>
                  <a:pt x="40410" y="72507"/>
                  <a:pt x="40125" y="72388"/>
                </a:cubicBezTo>
                <a:cubicBezTo>
                  <a:pt x="39767" y="71768"/>
                  <a:pt x="39374" y="71173"/>
                  <a:pt x="39041" y="70566"/>
                </a:cubicBezTo>
                <a:cubicBezTo>
                  <a:pt x="38660" y="69840"/>
                  <a:pt x="38315" y="69090"/>
                  <a:pt x="37970" y="68351"/>
                </a:cubicBezTo>
                <a:close/>
                <a:moveTo>
                  <a:pt x="48721" y="72530"/>
                </a:moveTo>
                <a:cubicBezTo>
                  <a:pt x="48792" y="72590"/>
                  <a:pt x="48864" y="72649"/>
                  <a:pt x="48923" y="72709"/>
                </a:cubicBezTo>
                <a:cubicBezTo>
                  <a:pt x="48876" y="72780"/>
                  <a:pt x="48852" y="72876"/>
                  <a:pt x="48864" y="72947"/>
                </a:cubicBezTo>
                <a:lnTo>
                  <a:pt x="48864" y="72995"/>
                </a:lnTo>
                <a:cubicBezTo>
                  <a:pt x="48733" y="73007"/>
                  <a:pt x="48602" y="73019"/>
                  <a:pt x="48495" y="73054"/>
                </a:cubicBezTo>
                <a:cubicBezTo>
                  <a:pt x="48483" y="72995"/>
                  <a:pt x="48459" y="72947"/>
                  <a:pt x="48435" y="72900"/>
                </a:cubicBezTo>
                <a:cubicBezTo>
                  <a:pt x="48518" y="72888"/>
                  <a:pt x="48602" y="72828"/>
                  <a:pt x="48626" y="72721"/>
                </a:cubicBezTo>
                <a:cubicBezTo>
                  <a:pt x="48673" y="72649"/>
                  <a:pt x="48697" y="72590"/>
                  <a:pt x="48721" y="72530"/>
                </a:cubicBezTo>
                <a:close/>
                <a:moveTo>
                  <a:pt x="43649" y="70911"/>
                </a:moveTo>
                <a:cubicBezTo>
                  <a:pt x="44220" y="71173"/>
                  <a:pt x="44792" y="71423"/>
                  <a:pt x="45351" y="71685"/>
                </a:cubicBezTo>
                <a:cubicBezTo>
                  <a:pt x="45470" y="72007"/>
                  <a:pt x="45601" y="72352"/>
                  <a:pt x="45720" y="72697"/>
                </a:cubicBezTo>
                <a:cubicBezTo>
                  <a:pt x="45447" y="72888"/>
                  <a:pt x="45173" y="73066"/>
                  <a:pt x="44887" y="73197"/>
                </a:cubicBezTo>
                <a:cubicBezTo>
                  <a:pt x="44768" y="73007"/>
                  <a:pt x="44649" y="72816"/>
                  <a:pt x="44542" y="72638"/>
                </a:cubicBezTo>
                <a:cubicBezTo>
                  <a:pt x="44232" y="72066"/>
                  <a:pt x="43935" y="71483"/>
                  <a:pt x="43649" y="70911"/>
                </a:cubicBezTo>
                <a:close/>
                <a:moveTo>
                  <a:pt x="39982" y="69244"/>
                </a:moveTo>
                <a:lnTo>
                  <a:pt x="39982" y="69244"/>
                </a:lnTo>
                <a:cubicBezTo>
                  <a:pt x="40386" y="69435"/>
                  <a:pt x="40756" y="69613"/>
                  <a:pt x="41137" y="69780"/>
                </a:cubicBezTo>
                <a:cubicBezTo>
                  <a:pt x="41518" y="70673"/>
                  <a:pt x="41887" y="71554"/>
                  <a:pt x="42268" y="72423"/>
                </a:cubicBezTo>
                <a:cubicBezTo>
                  <a:pt x="42387" y="72709"/>
                  <a:pt x="42530" y="73007"/>
                  <a:pt x="42649" y="73292"/>
                </a:cubicBezTo>
                <a:cubicBezTo>
                  <a:pt x="42411" y="73233"/>
                  <a:pt x="42172" y="73161"/>
                  <a:pt x="41910" y="73078"/>
                </a:cubicBezTo>
                <a:cubicBezTo>
                  <a:pt x="41637" y="72590"/>
                  <a:pt x="41303" y="72114"/>
                  <a:pt x="41053" y="71637"/>
                </a:cubicBezTo>
                <a:cubicBezTo>
                  <a:pt x="40648" y="70864"/>
                  <a:pt x="40303" y="70054"/>
                  <a:pt x="39982" y="69244"/>
                </a:cubicBezTo>
                <a:close/>
                <a:moveTo>
                  <a:pt x="41839" y="70102"/>
                </a:moveTo>
                <a:lnTo>
                  <a:pt x="41839" y="70102"/>
                </a:lnTo>
                <a:cubicBezTo>
                  <a:pt x="42315" y="70316"/>
                  <a:pt x="42792" y="70530"/>
                  <a:pt x="43268" y="70744"/>
                </a:cubicBezTo>
                <a:cubicBezTo>
                  <a:pt x="43184" y="70804"/>
                  <a:pt x="43101" y="70923"/>
                  <a:pt x="43161" y="71054"/>
                </a:cubicBezTo>
                <a:cubicBezTo>
                  <a:pt x="43446" y="71697"/>
                  <a:pt x="43756" y="72340"/>
                  <a:pt x="44089" y="72971"/>
                </a:cubicBezTo>
                <a:lnTo>
                  <a:pt x="44316" y="73423"/>
                </a:lnTo>
                <a:cubicBezTo>
                  <a:pt x="44208" y="73459"/>
                  <a:pt x="44089" y="73471"/>
                  <a:pt x="43970" y="73483"/>
                </a:cubicBezTo>
                <a:cubicBezTo>
                  <a:pt x="43929" y="73486"/>
                  <a:pt x="43885" y="73487"/>
                  <a:pt x="43841" y="73487"/>
                </a:cubicBezTo>
                <a:cubicBezTo>
                  <a:pt x="43709" y="73487"/>
                  <a:pt x="43568" y="73474"/>
                  <a:pt x="43434" y="73447"/>
                </a:cubicBezTo>
                <a:cubicBezTo>
                  <a:pt x="43196" y="72971"/>
                  <a:pt x="42934" y="72519"/>
                  <a:pt x="42720" y="72054"/>
                </a:cubicBezTo>
                <a:cubicBezTo>
                  <a:pt x="42422" y="71411"/>
                  <a:pt x="42125" y="70756"/>
                  <a:pt x="41839" y="70102"/>
                </a:cubicBezTo>
                <a:close/>
                <a:moveTo>
                  <a:pt x="44697" y="74495"/>
                </a:moveTo>
                <a:cubicBezTo>
                  <a:pt x="44792" y="74495"/>
                  <a:pt x="44887" y="74507"/>
                  <a:pt x="44982" y="74507"/>
                </a:cubicBezTo>
                <a:cubicBezTo>
                  <a:pt x="45006" y="74554"/>
                  <a:pt x="45042" y="74602"/>
                  <a:pt x="45089" y="74626"/>
                </a:cubicBezTo>
                <a:cubicBezTo>
                  <a:pt x="44947" y="74590"/>
                  <a:pt x="44816" y="74543"/>
                  <a:pt x="44697" y="74495"/>
                </a:cubicBezTo>
                <a:close/>
                <a:moveTo>
                  <a:pt x="45709" y="74424"/>
                </a:moveTo>
                <a:cubicBezTo>
                  <a:pt x="45613" y="74531"/>
                  <a:pt x="45518" y="74650"/>
                  <a:pt x="45423" y="74745"/>
                </a:cubicBezTo>
                <a:cubicBezTo>
                  <a:pt x="45399" y="74733"/>
                  <a:pt x="45363" y="74733"/>
                  <a:pt x="45351" y="74721"/>
                </a:cubicBezTo>
                <a:cubicBezTo>
                  <a:pt x="45470" y="74685"/>
                  <a:pt x="45542" y="74590"/>
                  <a:pt x="45530" y="74447"/>
                </a:cubicBezTo>
                <a:cubicBezTo>
                  <a:pt x="45578" y="74447"/>
                  <a:pt x="45625" y="74447"/>
                  <a:pt x="45685" y="74435"/>
                </a:cubicBezTo>
                <a:cubicBezTo>
                  <a:pt x="45697" y="74435"/>
                  <a:pt x="45697" y="74424"/>
                  <a:pt x="45709" y="74424"/>
                </a:cubicBezTo>
                <a:close/>
                <a:moveTo>
                  <a:pt x="45875" y="77329"/>
                </a:moveTo>
                <a:cubicBezTo>
                  <a:pt x="45899" y="77329"/>
                  <a:pt x="45923" y="77341"/>
                  <a:pt x="45935" y="77341"/>
                </a:cubicBezTo>
                <a:cubicBezTo>
                  <a:pt x="45935" y="77341"/>
                  <a:pt x="45911" y="77341"/>
                  <a:pt x="45911" y="77352"/>
                </a:cubicBezTo>
                <a:cubicBezTo>
                  <a:pt x="45899" y="77341"/>
                  <a:pt x="45887" y="77329"/>
                  <a:pt x="45875" y="77329"/>
                </a:cubicBezTo>
                <a:close/>
                <a:moveTo>
                  <a:pt x="52209" y="75436"/>
                </a:moveTo>
                <a:lnTo>
                  <a:pt x="52209" y="75436"/>
                </a:lnTo>
                <a:cubicBezTo>
                  <a:pt x="52959" y="75638"/>
                  <a:pt x="53698" y="75852"/>
                  <a:pt x="54436" y="76055"/>
                </a:cubicBezTo>
                <a:cubicBezTo>
                  <a:pt x="54019" y="76555"/>
                  <a:pt x="53602" y="77043"/>
                  <a:pt x="53186" y="77543"/>
                </a:cubicBezTo>
                <a:cubicBezTo>
                  <a:pt x="52805" y="76948"/>
                  <a:pt x="52543" y="76138"/>
                  <a:pt x="52209" y="75436"/>
                </a:cubicBezTo>
                <a:close/>
                <a:moveTo>
                  <a:pt x="51114" y="77293"/>
                </a:moveTo>
                <a:cubicBezTo>
                  <a:pt x="51138" y="77424"/>
                  <a:pt x="51174" y="77531"/>
                  <a:pt x="51233" y="77602"/>
                </a:cubicBezTo>
                <a:cubicBezTo>
                  <a:pt x="51245" y="77626"/>
                  <a:pt x="51257" y="77650"/>
                  <a:pt x="51281" y="77662"/>
                </a:cubicBezTo>
                <a:cubicBezTo>
                  <a:pt x="51257" y="77698"/>
                  <a:pt x="51245" y="77710"/>
                  <a:pt x="51245" y="77722"/>
                </a:cubicBezTo>
                <a:cubicBezTo>
                  <a:pt x="51197" y="77710"/>
                  <a:pt x="51162" y="77686"/>
                  <a:pt x="51114" y="77650"/>
                </a:cubicBezTo>
                <a:cubicBezTo>
                  <a:pt x="51066" y="77626"/>
                  <a:pt x="51019" y="77626"/>
                  <a:pt x="50983" y="77626"/>
                </a:cubicBezTo>
                <a:cubicBezTo>
                  <a:pt x="51019" y="77519"/>
                  <a:pt x="51066" y="77400"/>
                  <a:pt x="51114" y="77293"/>
                </a:cubicBezTo>
                <a:close/>
                <a:moveTo>
                  <a:pt x="42911" y="78103"/>
                </a:moveTo>
                <a:cubicBezTo>
                  <a:pt x="42970" y="78114"/>
                  <a:pt x="43030" y="78126"/>
                  <a:pt x="43089" y="78162"/>
                </a:cubicBezTo>
                <a:cubicBezTo>
                  <a:pt x="43101" y="78186"/>
                  <a:pt x="43101" y="78198"/>
                  <a:pt x="43125" y="78234"/>
                </a:cubicBezTo>
                <a:cubicBezTo>
                  <a:pt x="43042" y="78186"/>
                  <a:pt x="42982" y="78138"/>
                  <a:pt x="42911" y="78103"/>
                </a:cubicBezTo>
                <a:close/>
                <a:moveTo>
                  <a:pt x="72010" y="22187"/>
                </a:moveTo>
                <a:cubicBezTo>
                  <a:pt x="75066" y="22187"/>
                  <a:pt x="77836" y="23861"/>
                  <a:pt x="80558" y="25096"/>
                </a:cubicBezTo>
                <a:cubicBezTo>
                  <a:pt x="83332" y="26346"/>
                  <a:pt x="86142" y="27513"/>
                  <a:pt x="89047" y="28394"/>
                </a:cubicBezTo>
                <a:cubicBezTo>
                  <a:pt x="90881" y="28942"/>
                  <a:pt x="92714" y="29382"/>
                  <a:pt x="94572" y="29680"/>
                </a:cubicBezTo>
                <a:lnTo>
                  <a:pt x="92202" y="29644"/>
                </a:lnTo>
                <a:cubicBezTo>
                  <a:pt x="91941" y="29644"/>
                  <a:pt x="91905" y="30013"/>
                  <a:pt x="92179" y="30061"/>
                </a:cubicBezTo>
                <a:cubicBezTo>
                  <a:pt x="95241" y="30590"/>
                  <a:pt x="98476" y="30800"/>
                  <a:pt x="101711" y="30800"/>
                </a:cubicBezTo>
                <a:cubicBezTo>
                  <a:pt x="104298" y="30800"/>
                  <a:pt x="106886" y="30665"/>
                  <a:pt x="109383" y="30454"/>
                </a:cubicBezTo>
                <a:lnTo>
                  <a:pt x="109383" y="30454"/>
                </a:lnTo>
                <a:cubicBezTo>
                  <a:pt x="101525" y="45218"/>
                  <a:pt x="95774" y="61493"/>
                  <a:pt x="90583" y="77305"/>
                </a:cubicBezTo>
                <a:cubicBezTo>
                  <a:pt x="90548" y="77400"/>
                  <a:pt x="90571" y="77460"/>
                  <a:pt x="90595" y="77531"/>
                </a:cubicBezTo>
                <a:cubicBezTo>
                  <a:pt x="89559" y="78186"/>
                  <a:pt x="87071" y="78484"/>
                  <a:pt x="86202" y="78531"/>
                </a:cubicBezTo>
                <a:cubicBezTo>
                  <a:pt x="86042" y="78540"/>
                  <a:pt x="85880" y="78544"/>
                  <a:pt x="85718" y="78544"/>
                </a:cubicBezTo>
                <a:cubicBezTo>
                  <a:pt x="85021" y="78544"/>
                  <a:pt x="84304" y="78472"/>
                  <a:pt x="83618" y="78424"/>
                </a:cubicBezTo>
                <a:cubicBezTo>
                  <a:pt x="81665" y="78305"/>
                  <a:pt x="79737" y="78055"/>
                  <a:pt x="77808" y="77698"/>
                </a:cubicBezTo>
                <a:cubicBezTo>
                  <a:pt x="73795" y="76936"/>
                  <a:pt x="69997" y="75638"/>
                  <a:pt x="66247" y="74019"/>
                </a:cubicBezTo>
                <a:cubicBezTo>
                  <a:pt x="63392" y="72785"/>
                  <a:pt x="60782" y="72408"/>
                  <a:pt x="58148" y="72408"/>
                </a:cubicBezTo>
                <a:cubicBezTo>
                  <a:pt x="55599" y="72408"/>
                  <a:pt x="53026" y="72761"/>
                  <a:pt x="50185" y="73030"/>
                </a:cubicBezTo>
                <a:cubicBezTo>
                  <a:pt x="50209" y="72995"/>
                  <a:pt x="50221" y="72935"/>
                  <a:pt x="50221" y="72876"/>
                </a:cubicBezTo>
                <a:cubicBezTo>
                  <a:pt x="50340" y="72757"/>
                  <a:pt x="50400" y="72554"/>
                  <a:pt x="50245" y="72411"/>
                </a:cubicBezTo>
                <a:lnTo>
                  <a:pt x="50245" y="72411"/>
                </a:lnTo>
                <a:cubicBezTo>
                  <a:pt x="50275" y="72421"/>
                  <a:pt x="50304" y="72425"/>
                  <a:pt x="50331" y="72425"/>
                </a:cubicBezTo>
                <a:cubicBezTo>
                  <a:pt x="50608" y="72425"/>
                  <a:pt x="50738" y="71973"/>
                  <a:pt x="50423" y="71876"/>
                </a:cubicBezTo>
                <a:lnTo>
                  <a:pt x="50162" y="71780"/>
                </a:lnTo>
                <a:cubicBezTo>
                  <a:pt x="50114" y="71768"/>
                  <a:pt x="50090" y="71768"/>
                  <a:pt x="50054" y="71768"/>
                </a:cubicBezTo>
                <a:cubicBezTo>
                  <a:pt x="50781" y="69732"/>
                  <a:pt x="51495" y="67696"/>
                  <a:pt x="52197" y="65637"/>
                </a:cubicBezTo>
                <a:cubicBezTo>
                  <a:pt x="52237" y="65655"/>
                  <a:pt x="52280" y="65664"/>
                  <a:pt x="52323" y="65664"/>
                </a:cubicBezTo>
                <a:cubicBezTo>
                  <a:pt x="52448" y="65664"/>
                  <a:pt x="52567" y="65588"/>
                  <a:pt x="52567" y="65446"/>
                </a:cubicBezTo>
                <a:cubicBezTo>
                  <a:pt x="52567" y="65160"/>
                  <a:pt x="52567" y="64899"/>
                  <a:pt x="52543" y="64613"/>
                </a:cubicBezTo>
                <a:lnTo>
                  <a:pt x="52948" y="63410"/>
                </a:lnTo>
                <a:lnTo>
                  <a:pt x="52948" y="63410"/>
                </a:lnTo>
                <a:cubicBezTo>
                  <a:pt x="52948" y="63482"/>
                  <a:pt x="52924" y="63541"/>
                  <a:pt x="52924" y="63613"/>
                </a:cubicBezTo>
                <a:cubicBezTo>
                  <a:pt x="52917" y="63724"/>
                  <a:pt x="53003" y="63786"/>
                  <a:pt x="53092" y="63786"/>
                </a:cubicBezTo>
                <a:cubicBezTo>
                  <a:pt x="53156" y="63786"/>
                  <a:pt x="53222" y="63754"/>
                  <a:pt x="53257" y="63684"/>
                </a:cubicBezTo>
                <a:cubicBezTo>
                  <a:pt x="53436" y="63267"/>
                  <a:pt x="53531" y="62851"/>
                  <a:pt x="53579" y="62410"/>
                </a:cubicBezTo>
                <a:cubicBezTo>
                  <a:pt x="54126" y="61648"/>
                  <a:pt x="54710" y="60910"/>
                  <a:pt x="55365" y="60196"/>
                </a:cubicBezTo>
                <a:cubicBezTo>
                  <a:pt x="55420" y="60122"/>
                  <a:pt x="55353" y="60026"/>
                  <a:pt x="55282" y="60026"/>
                </a:cubicBezTo>
                <a:cubicBezTo>
                  <a:pt x="55261" y="60026"/>
                  <a:pt x="55240" y="60034"/>
                  <a:pt x="55222" y="60053"/>
                </a:cubicBezTo>
                <a:cubicBezTo>
                  <a:pt x="54662" y="60624"/>
                  <a:pt x="54114" y="61208"/>
                  <a:pt x="53614" y="61815"/>
                </a:cubicBezTo>
                <a:cubicBezTo>
                  <a:pt x="53614" y="61529"/>
                  <a:pt x="53579" y="61243"/>
                  <a:pt x="53531" y="60946"/>
                </a:cubicBezTo>
                <a:cubicBezTo>
                  <a:pt x="53531" y="60934"/>
                  <a:pt x="53555" y="60922"/>
                  <a:pt x="53555" y="60922"/>
                </a:cubicBezTo>
                <a:cubicBezTo>
                  <a:pt x="54400" y="59541"/>
                  <a:pt x="55293" y="58374"/>
                  <a:pt x="56734" y="57410"/>
                </a:cubicBezTo>
                <a:cubicBezTo>
                  <a:pt x="56794" y="57370"/>
                  <a:pt x="56745" y="57279"/>
                  <a:pt x="56685" y="57279"/>
                </a:cubicBezTo>
                <a:cubicBezTo>
                  <a:pt x="56674" y="57279"/>
                  <a:pt x="56662" y="57283"/>
                  <a:pt x="56650" y="57290"/>
                </a:cubicBezTo>
                <a:cubicBezTo>
                  <a:pt x="55793" y="57826"/>
                  <a:pt x="54948" y="58505"/>
                  <a:pt x="54245" y="59315"/>
                </a:cubicBezTo>
                <a:cubicBezTo>
                  <a:pt x="54662" y="58386"/>
                  <a:pt x="55103" y="57469"/>
                  <a:pt x="55579" y="56564"/>
                </a:cubicBezTo>
                <a:cubicBezTo>
                  <a:pt x="56948" y="55016"/>
                  <a:pt x="58567" y="53826"/>
                  <a:pt x="60734" y="53195"/>
                </a:cubicBezTo>
                <a:cubicBezTo>
                  <a:pt x="60866" y="53173"/>
                  <a:pt x="60836" y="52988"/>
                  <a:pt x="60727" y="52988"/>
                </a:cubicBezTo>
                <a:cubicBezTo>
                  <a:pt x="60718" y="52988"/>
                  <a:pt x="60709" y="52990"/>
                  <a:pt x="60699" y="52992"/>
                </a:cubicBezTo>
                <a:cubicBezTo>
                  <a:pt x="58698" y="53480"/>
                  <a:pt x="56686" y="54564"/>
                  <a:pt x="55257" y="56124"/>
                </a:cubicBezTo>
                <a:lnTo>
                  <a:pt x="55841" y="54612"/>
                </a:lnTo>
                <a:cubicBezTo>
                  <a:pt x="56531" y="53921"/>
                  <a:pt x="57210" y="53242"/>
                  <a:pt x="57912" y="52576"/>
                </a:cubicBezTo>
                <a:cubicBezTo>
                  <a:pt x="57930" y="52549"/>
                  <a:pt x="57915" y="52510"/>
                  <a:pt x="57892" y="52510"/>
                </a:cubicBezTo>
                <a:cubicBezTo>
                  <a:pt x="57884" y="52510"/>
                  <a:pt x="57874" y="52515"/>
                  <a:pt x="57865" y="52528"/>
                </a:cubicBezTo>
                <a:cubicBezTo>
                  <a:pt x="57210" y="53195"/>
                  <a:pt x="56543" y="53850"/>
                  <a:pt x="55888" y="54516"/>
                </a:cubicBezTo>
                <a:cubicBezTo>
                  <a:pt x="58174" y="48468"/>
                  <a:pt x="60615" y="42467"/>
                  <a:pt x="63032" y="36466"/>
                </a:cubicBezTo>
                <a:cubicBezTo>
                  <a:pt x="63044" y="36466"/>
                  <a:pt x="63056" y="36466"/>
                  <a:pt x="63080" y="36455"/>
                </a:cubicBezTo>
                <a:cubicBezTo>
                  <a:pt x="63937" y="35740"/>
                  <a:pt x="64663" y="34835"/>
                  <a:pt x="65306" y="33907"/>
                </a:cubicBezTo>
                <a:cubicBezTo>
                  <a:pt x="65351" y="33844"/>
                  <a:pt x="65288" y="33774"/>
                  <a:pt x="65229" y="33774"/>
                </a:cubicBezTo>
                <a:cubicBezTo>
                  <a:pt x="65209" y="33774"/>
                  <a:pt x="65190" y="33782"/>
                  <a:pt x="65175" y="33799"/>
                </a:cubicBezTo>
                <a:cubicBezTo>
                  <a:pt x="64580" y="34561"/>
                  <a:pt x="63925" y="35228"/>
                  <a:pt x="63258" y="35907"/>
                </a:cubicBezTo>
                <a:cubicBezTo>
                  <a:pt x="63461" y="35371"/>
                  <a:pt x="63687" y="34835"/>
                  <a:pt x="63889" y="34311"/>
                </a:cubicBezTo>
                <a:cubicBezTo>
                  <a:pt x="65235" y="32609"/>
                  <a:pt x="66616" y="31025"/>
                  <a:pt x="68283" y="29573"/>
                </a:cubicBezTo>
                <a:cubicBezTo>
                  <a:pt x="68360" y="29515"/>
                  <a:pt x="68297" y="29410"/>
                  <a:pt x="68219" y="29410"/>
                </a:cubicBezTo>
                <a:cubicBezTo>
                  <a:pt x="68201" y="29410"/>
                  <a:pt x="68182" y="29416"/>
                  <a:pt x="68164" y="29430"/>
                </a:cubicBezTo>
                <a:cubicBezTo>
                  <a:pt x="66866" y="30442"/>
                  <a:pt x="65604" y="31561"/>
                  <a:pt x="64509" y="32787"/>
                </a:cubicBezTo>
                <a:cubicBezTo>
                  <a:pt x="64580" y="32609"/>
                  <a:pt x="64651" y="32418"/>
                  <a:pt x="64723" y="32240"/>
                </a:cubicBezTo>
                <a:cubicBezTo>
                  <a:pt x="65318" y="31597"/>
                  <a:pt x="65902" y="30942"/>
                  <a:pt x="66545" y="30335"/>
                </a:cubicBezTo>
                <a:cubicBezTo>
                  <a:pt x="67509" y="29418"/>
                  <a:pt x="68569" y="28585"/>
                  <a:pt x="69569" y="27692"/>
                </a:cubicBezTo>
                <a:cubicBezTo>
                  <a:pt x="69648" y="27612"/>
                  <a:pt x="69595" y="27458"/>
                  <a:pt x="69492" y="27458"/>
                </a:cubicBezTo>
                <a:cubicBezTo>
                  <a:pt x="69472" y="27458"/>
                  <a:pt x="69449" y="27464"/>
                  <a:pt x="69426" y="27477"/>
                </a:cubicBezTo>
                <a:cubicBezTo>
                  <a:pt x="68033" y="28299"/>
                  <a:pt x="66604" y="29394"/>
                  <a:pt x="65378" y="30632"/>
                </a:cubicBezTo>
                <a:cubicBezTo>
                  <a:pt x="65521" y="30311"/>
                  <a:pt x="65640" y="29978"/>
                  <a:pt x="65771" y="29656"/>
                </a:cubicBezTo>
                <a:cubicBezTo>
                  <a:pt x="66080" y="29263"/>
                  <a:pt x="66414" y="28894"/>
                  <a:pt x="66783" y="28549"/>
                </a:cubicBezTo>
                <a:cubicBezTo>
                  <a:pt x="67640" y="27775"/>
                  <a:pt x="68604" y="27120"/>
                  <a:pt x="69569" y="26477"/>
                </a:cubicBezTo>
                <a:cubicBezTo>
                  <a:pt x="69673" y="26414"/>
                  <a:pt x="69594" y="26278"/>
                  <a:pt x="69493" y="26278"/>
                </a:cubicBezTo>
                <a:cubicBezTo>
                  <a:pt x="69479" y="26278"/>
                  <a:pt x="69464" y="26281"/>
                  <a:pt x="69450" y="26287"/>
                </a:cubicBezTo>
                <a:cubicBezTo>
                  <a:pt x="68450" y="26691"/>
                  <a:pt x="67330" y="27346"/>
                  <a:pt x="66354" y="28144"/>
                </a:cubicBezTo>
                <a:cubicBezTo>
                  <a:pt x="66485" y="27787"/>
                  <a:pt x="66640" y="27418"/>
                  <a:pt x="66771" y="27061"/>
                </a:cubicBezTo>
                <a:cubicBezTo>
                  <a:pt x="67021" y="26870"/>
                  <a:pt x="67259" y="26691"/>
                  <a:pt x="67449" y="26537"/>
                </a:cubicBezTo>
                <a:cubicBezTo>
                  <a:pt x="68450" y="25787"/>
                  <a:pt x="69521" y="25132"/>
                  <a:pt x="70640" y="24572"/>
                </a:cubicBezTo>
                <a:cubicBezTo>
                  <a:pt x="70815" y="24490"/>
                  <a:pt x="70732" y="24230"/>
                  <a:pt x="70568" y="24230"/>
                </a:cubicBezTo>
                <a:cubicBezTo>
                  <a:pt x="70542" y="24230"/>
                  <a:pt x="70515" y="24236"/>
                  <a:pt x="70485" y="24251"/>
                </a:cubicBezTo>
                <a:cubicBezTo>
                  <a:pt x="69271" y="24834"/>
                  <a:pt x="68104" y="25525"/>
                  <a:pt x="67033" y="26346"/>
                </a:cubicBezTo>
                <a:cubicBezTo>
                  <a:pt x="67437" y="25310"/>
                  <a:pt x="67830" y="24263"/>
                  <a:pt x="68211" y="23227"/>
                </a:cubicBezTo>
                <a:cubicBezTo>
                  <a:pt x="68223" y="23227"/>
                  <a:pt x="68247" y="23203"/>
                  <a:pt x="68247" y="23203"/>
                </a:cubicBezTo>
                <a:cubicBezTo>
                  <a:pt x="68390" y="23548"/>
                  <a:pt x="68604" y="23917"/>
                  <a:pt x="68819" y="23977"/>
                </a:cubicBezTo>
                <a:cubicBezTo>
                  <a:pt x="68676" y="24144"/>
                  <a:pt x="68509" y="24298"/>
                  <a:pt x="68378" y="24489"/>
                </a:cubicBezTo>
                <a:cubicBezTo>
                  <a:pt x="68323" y="24554"/>
                  <a:pt x="68397" y="24662"/>
                  <a:pt x="68466" y="24662"/>
                </a:cubicBezTo>
                <a:cubicBezTo>
                  <a:pt x="68486" y="24662"/>
                  <a:pt x="68505" y="24653"/>
                  <a:pt x="68521" y="24632"/>
                </a:cubicBezTo>
                <a:cubicBezTo>
                  <a:pt x="69271" y="23846"/>
                  <a:pt x="70188" y="23239"/>
                  <a:pt x="71236" y="22941"/>
                </a:cubicBezTo>
                <a:cubicBezTo>
                  <a:pt x="71392" y="22896"/>
                  <a:pt x="71370" y="22664"/>
                  <a:pt x="71220" y="22664"/>
                </a:cubicBezTo>
                <a:cubicBezTo>
                  <a:pt x="71210" y="22664"/>
                  <a:pt x="71199" y="22665"/>
                  <a:pt x="71188" y="22667"/>
                </a:cubicBezTo>
                <a:cubicBezTo>
                  <a:pt x="70474" y="22846"/>
                  <a:pt x="69819" y="23167"/>
                  <a:pt x="69271" y="23608"/>
                </a:cubicBezTo>
                <a:cubicBezTo>
                  <a:pt x="69295" y="23536"/>
                  <a:pt x="69295" y="23441"/>
                  <a:pt x="69235" y="23370"/>
                </a:cubicBezTo>
                <a:cubicBezTo>
                  <a:pt x="69223" y="23346"/>
                  <a:pt x="69200" y="23310"/>
                  <a:pt x="69176" y="23286"/>
                </a:cubicBezTo>
                <a:cubicBezTo>
                  <a:pt x="69134" y="23228"/>
                  <a:pt x="69078" y="23203"/>
                  <a:pt x="69022" y="23203"/>
                </a:cubicBezTo>
                <a:cubicBezTo>
                  <a:pt x="68916" y="23203"/>
                  <a:pt x="68810" y="23289"/>
                  <a:pt x="68795" y="23405"/>
                </a:cubicBezTo>
                <a:cubicBezTo>
                  <a:pt x="68807" y="23298"/>
                  <a:pt x="68807" y="23191"/>
                  <a:pt x="68795" y="23072"/>
                </a:cubicBezTo>
                <a:lnTo>
                  <a:pt x="68795" y="23072"/>
                </a:lnTo>
                <a:cubicBezTo>
                  <a:pt x="68806" y="23074"/>
                  <a:pt x="68817" y="23075"/>
                  <a:pt x="68829" y="23075"/>
                </a:cubicBezTo>
                <a:cubicBezTo>
                  <a:pt x="68893" y="23075"/>
                  <a:pt x="68961" y="23045"/>
                  <a:pt x="68961" y="22965"/>
                </a:cubicBezTo>
                <a:lnTo>
                  <a:pt x="68961" y="22893"/>
                </a:lnTo>
                <a:cubicBezTo>
                  <a:pt x="69521" y="22620"/>
                  <a:pt x="70164" y="22405"/>
                  <a:pt x="70819" y="22274"/>
                </a:cubicBezTo>
                <a:cubicBezTo>
                  <a:pt x="71221" y="22215"/>
                  <a:pt x="71618" y="22187"/>
                  <a:pt x="72010" y="22187"/>
                </a:cubicBezTo>
                <a:close/>
                <a:moveTo>
                  <a:pt x="46649" y="78674"/>
                </a:moveTo>
                <a:cubicBezTo>
                  <a:pt x="46661" y="78698"/>
                  <a:pt x="46673" y="78710"/>
                  <a:pt x="46709" y="78710"/>
                </a:cubicBezTo>
                <a:cubicBezTo>
                  <a:pt x="46375" y="78769"/>
                  <a:pt x="46197" y="79150"/>
                  <a:pt x="46244" y="79484"/>
                </a:cubicBezTo>
                <a:cubicBezTo>
                  <a:pt x="46113" y="79424"/>
                  <a:pt x="45971" y="79365"/>
                  <a:pt x="45851" y="79293"/>
                </a:cubicBezTo>
                <a:cubicBezTo>
                  <a:pt x="46101" y="79210"/>
                  <a:pt x="46304" y="79019"/>
                  <a:pt x="46399" y="78781"/>
                </a:cubicBezTo>
                <a:cubicBezTo>
                  <a:pt x="46482" y="78734"/>
                  <a:pt x="46554" y="78710"/>
                  <a:pt x="46649" y="78674"/>
                </a:cubicBezTo>
                <a:close/>
                <a:moveTo>
                  <a:pt x="100299" y="75864"/>
                </a:moveTo>
                <a:cubicBezTo>
                  <a:pt x="100275" y="75971"/>
                  <a:pt x="100251" y="76055"/>
                  <a:pt x="100227" y="76162"/>
                </a:cubicBezTo>
                <a:cubicBezTo>
                  <a:pt x="99644" y="77329"/>
                  <a:pt x="99060" y="78484"/>
                  <a:pt x="98465" y="79650"/>
                </a:cubicBezTo>
                <a:cubicBezTo>
                  <a:pt x="98453" y="79662"/>
                  <a:pt x="98441" y="79674"/>
                  <a:pt x="98429" y="79674"/>
                </a:cubicBezTo>
                <a:cubicBezTo>
                  <a:pt x="99060" y="78412"/>
                  <a:pt x="99680" y="77150"/>
                  <a:pt x="100299" y="75864"/>
                </a:cubicBezTo>
                <a:close/>
                <a:moveTo>
                  <a:pt x="54388" y="79412"/>
                </a:moveTo>
                <a:lnTo>
                  <a:pt x="54960" y="79627"/>
                </a:lnTo>
                <a:cubicBezTo>
                  <a:pt x="54948" y="79662"/>
                  <a:pt x="54936" y="79686"/>
                  <a:pt x="54912" y="79710"/>
                </a:cubicBezTo>
                <a:cubicBezTo>
                  <a:pt x="54734" y="79603"/>
                  <a:pt x="54567" y="79496"/>
                  <a:pt x="54388" y="79412"/>
                </a:cubicBezTo>
                <a:close/>
                <a:moveTo>
                  <a:pt x="55210" y="79722"/>
                </a:moveTo>
                <a:cubicBezTo>
                  <a:pt x="55484" y="79829"/>
                  <a:pt x="55769" y="79948"/>
                  <a:pt x="56055" y="80043"/>
                </a:cubicBezTo>
                <a:cubicBezTo>
                  <a:pt x="55984" y="80139"/>
                  <a:pt x="55924" y="80198"/>
                  <a:pt x="55865" y="80269"/>
                </a:cubicBezTo>
                <a:cubicBezTo>
                  <a:pt x="55603" y="80127"/>
                  <a:pt x="55365" y="79972"/>
                  <a:pt x="55115" y="79829"/>
                </a:cubicBezTo>
                <a:cubicBezTo>
                  <a:pt x="55150" y="79793"/>
                  <a:pt x="55174" y="79769"/>
                  <a:pt x="55210" y="79722"/>
                </a:cubicBezTo>
                <a:close/>
                <a:moveTo>
                  <a:pt x="56412" y="80210"/>
                </a:moveTo>
                <a:cubicBezTo>
                  <a:pt x="56936" y="80424"/>
                  <a:pt x="57448" y="80627"/>
                  <a:pt x="57972" y="80817"/>
                </a:cubicBezTo>
                <a:cubicBezTo>
                  <a:pt x="57889" y="80901"/>
                  <a:pt x="57805" y="80984"/>
                  <a:pt x="57734" y="81079"/>
                </a:cubicBezTo>
                <a:cubicBezTo>
                  <a:pt x="57305" y="80924"/>
                  <a:pt x="56877" y="80793"/>
                  <a:pt x="56436" y="80627"/>
                </a:cubicBezTo>
                <a:cubicBezTo>
                  <a:pt x="56353" y="80567"/>
                  <a:pt x="56258" y="80508"/>
                  <a:pt x="56174" y="80460"/>
                </a:cubicBezTo>
                <a:cubicBezTo>
                  <a:pt x="56246" y="80377"/>
                  <a:pt x="56341" y="80281"/>
                  <a:pt x="56412" y="80210"/>
                </a:cubicBezTo>
                <a:close/>
                <a:moveTo>
                  <a:pt x="98251" y="80127"/>
                </a:moveTo>
                <a:lnTo>
                  <a:pt x="97536" y="81555"/>
                </a:lnTo>
                <a:cubicBezTo>
                  <a:pt x="97536" y="81555"/>
                  <a:pt x="97522" y="81555"/>
                  <a:pt x="97516" y="81561"/>
                </a:cubicBezTo>
                <a:lnTo>
                  <a:pt x="97516" y="81561"/>
                </a:lnTo>
                <a:cubicBezTo>
                  <a:pt x="97753" y="81075"/>
                  <a:pt x="97978" y="80613"/>
                  <a:pt x="98215" y="80139"/>
                </a:cubicBezTo>
                <a:cubicBezTo>
                  <a:pt x="98227" y="80139"/>
                  <a:pt x="98251" y="80127"/>
                  <a:pt x="98251" y="80127"/>
                </a:cubicBezTo>
                <a:close/>
                <a:moveTo>
                  <a:pt x="58377" y="80972"/>
                </a:moveTo>
                <a:cubicBezTo>
                  <a:pt x="58865" y="81162"/>
                  <a:pt x="59377" y="81353"/>
                  <a:pt x="59865" y="81532"/>
                </a:cubicBezTo>
                <a:cubicBezTo>
                  <a:pt x="59806" y="81591"/>
                  <a:pt x="59746" y="81639"/>
                  <a:pt x="59698" y="81698"/>
                </a:cubicBezTo>
                <a:cubicBezTo>
                  <a:pt x="59163" y="81532"/>
                  <a:pt x="58627" y="81353"/>
                  <a:pt x="58091" y="81198"/>
                </a:cubicBezTo>
                <a:cubicBezTo>
                  <a:pt x="58186" y="81115"/>
                  <a:pt x="58282" y="81055"/>
                  <a:pt x="58377" y="80972"/>
                </a:cubicBezTo>
                <a:close/>
                <a:moveTo>
                  <a:pt x="60282" y="81698"/>
                </a:moveTo>
                <a:cubicBezTo>
                  <a:pt x="60627" y="81829"/>
                  <a:pt x="60960" y="81948"/>
                  <a:pt x="61306" y="82091"/>
                </a:cubicBezTo>
                <a:cubicBezTo>
                  <a:pt x="61258" y="82115"/>
                  <a:pt x="61234" y="82151"/>
                  <a:pt x="61175" y="82174"/>
                </a:cubicBezTo>
                <a:cubicBezTo>
                  <a:pt x="60830" y="82055"/>
                  <a:pt x="60472" y="81936"/>
                  <a:pt x="60115" y="81829"/>
                </a:cubicBezTo>
                <a:cubicBezTo>
                  <a:pt x="60175" y="81793"/>
                  <a:pt x="60222" y="81746"/>
                  <a:pt x="60282" y="81698"/>
                </a:cubicBezTo>
                <a:close/>
                <a:moveTo>
                  <a:pt x="107621" y="35907"/>
                </a:moveTo>
                <a:cubicBezTo>
                  <a:pt x="108600" y="36460"/>
                  <a:pt x="109746" y="36823"/>
                  <a:pt x="110896" y="36823"/>
                </a:cubicBezTo>
                <a:cubicBezTo>
                  <a:pt x="111158" y="36823"/>
                  <a:pt x="111420" y="36804"/>
                  <a:pt x="111681" y="36764"/>
                </a:cubicBezTo>
                <a:lnTo>
                  <a:pt x="111681" y="36764"/>
                </a:lnTo>
                <a:cubicBezTo>
                  <a:pt x="104216" y="52064"/>
                  <a:pt x="97965" y="68018"/>
                  <a:pt x="91048" y="83579"/>
                </a:cubicBezTo>
                <a:lnTo>
                  <a:pt x="91048" y="83591"/>
                </a:lnTo>
                <a:cubicBezTo>
                  <a:pt x="83844" y="80936"/>
                  <a:pt x="76200" y="79234"/>
                  <a:pt x="68819" y="77174"/>
                </a:cubicBezTo>
                <a:cubicBezTo>
                  <a:pt x="63723" y="75745"/>
                  <a:pt x="58567" y="74102"/>
                  <a:pt x="53269" y="73554"/>
                </a:cubicBezTo>
                <a:cubicBezTo>
                  <a:pt x="55155" y="73323"/>
                  <a:pt x="57037" y="73030"/>
                  <a:pt x="58922" y="73030"/>
                </a:cubicBezTo>
                <a:cubicBezTo>
                  <a:pt x="60143" y="73030"/>
                  <a:pt x="61366" y="73153"/>
                  <a:pt x="62592" y="73495"/>
                </a:cubicBezTo>
                <a:cubicBezTo>
                  <a:pt x="66878" y="74709"/>
                  <a:pt x="70712" y="76936"/>
                  <a:pt x="75105" y="77924"/>
                </a:cubicBezTo>
                <a:cubicBezTo>
                  <a:pt x="78404" y="78663"/>
                  <a:pt x="81798" y="79069"/>
                  <a:pt x="85197" y="79069"/>
                </a:cubicBezTo>
                <a:cubicBezTo>
                  <a:pt x="85956" y="79069"/>
                  <a:pt x="86716" y="79049"/>
                  <a:pt x="87476" y="79007"/>
                </a:cubicBezTo>
                <a:cubicBezTo>
                  <a:pt x="88809" y="78936"/>
                  <a:pt x="90417" y="78948"/>
                  <a:pt x="91012" y="77769"/>
                </a:cubicBezTo>
                <a:cubicBezTo>
                  <a:pt x="91107" y="77745"/>
                  <a:pt x="91179" y="77686"/>
                  <a:pt x="91226" y="77579"/>
                </a:cubicBezTo>
                <a:cubicBezTo>
                  <a:pt x="95882" y="63291"/>
                  <a:pt x="101787" y="49682"/>
                  <a:pt x="107621" y="35907"/>
                </a:cubicBezTo>
                <a:close/>
                <a:moveTo>
                  <a:pt x="61080" y="83603"/>
                </a:moveTo>
                <a:lnTo>
                  <a:pt x="61080" y="83603"/>
                </a:lnTo>
                <a:cubicBezTo>
                  <a:pt x="61639" y="83829"/>
                  <a:pt x="62175" y="84032"/>
                  <a:pt x="62723" y="84258"/>
                </a:cubicBezTo>
                <a:lnTo>
                  <a:pt x="61163" y="83818"/>
                </a:lnTo>
                <a:cubicBezTo>
                  <a:pt x="61139" y="83734"/>
                  <a:pt x="61127" y="83663"/>
                  <a:pt x="61080" y="83603"/>
                </a:cubicBezTo>
                <a:close/>
                <a:moveTo>
                  <a:pt x="114146" y="44206"/>
                </a:moveTo>
                <a:cubicBezTo>
                  <a:pt x="114217" y="44336"/>
                  <a:pt x="114289" y="44467"/>
                  <a:pt x="114384" y="44587"/>
                </a:cubicBezTo>
                <a:cubicBezTo>
                  <a:pt x="114467" y="45896"/>
                  <a:pt x="112205" y="50242"/>
                  <a:pt x="112003" y="50671"/>
                </a:cubicBezTo>
                <a:cubicBezTo>
                  <a:pt x="111062" y="52552"/>
                  <a:pt x="110121" y="54457"/>
                  <a:pt x="109181" y="56362"/>
                </a:cubicBezTo>
                <a:cubicBezTo>
                  <a:pt x="108705" y="57338"/>
                  <a:pt x="108228" y="58302"/>
                  <a:pt x="107752" y="59255"/>
                </a:cubicBezTo>
                <a:cubicBezTo>
                  <a:pt x="107097" y="60458"/>
                  <a:pt x="106466" y="61660"/>
                  <a:pt x="105835" y="62886"/>
                </a:cubicBezTo>
                <a:cubicBezTo>
                  <a:pt x="104323" y="65851"/>
                  <a:pt x="102668" y="68851"/>
                  <a:pt x="101477" y="71995"/>
                </a:cubicBezTo>
                <a:cubicBezTo>
                  <a:pt x="99692" y="75614"/>
                  <a:pt x="97894" y="79234"/>
                  <a:pt x="96108" y="82841"/>
                </a:cubicBezTo>
                <a:cubicBezTo>
                  <a:pt x="95072" y="83782"/>
                  <a:pt x="94036" y="84699"/>
                  <a:pt x="92988" y="85615"/>
                </a:cubicBezTo>
                <a:cubicBezTo>
                  <a:pt x="96286" y="78686"/>
                  <a:pt x="99632" y="71780"/>
                  <a:pt x="103109" y="64958"/>
                </a:cubicBezTo>
                <a:cubicBezTo>
                  <a:pt x="106669" y="57993"/>
                  <a:pt x="110586" y="51206"/>
                  <a:pt x="114086" y="44206"/>
                </a:cubicBezTo>
                <a:close/>
                <a:moveTo>
                  <a:pt x="105954" y="57445"/>
                </a:moveTo>
                <a:cubicBezTo>
                  <a:pt x="105478" y="58338"/>
                  <a:pt x="105014" y="59231"/>
                  <a:pt x="104537" y="60124"/>
                </a:cubicBezTo>
                <a:cubicBezTo>
                  <a:pt x="104502" y="60067"/>
                  <a:pt x="104445" y="60027"/>
                  <a:pt x="104387" y="60027"/>
                </a:cubicBezTo>
                <a:cubicBezTo>
                  <a:pt x="104348" y="60027"/>
                  <a:pt x="104309" y="60045"/>
                  <a:pt x="104275" y="60088"/>
                </a:cubicBezTo>
                <a:cubicBezTo>
                  <a:pt x="103168" y="61696"/>
                  <a:pt x="101918" y="63125"/>
                  <a:pt x="100668" y="64613"/>
                </a:cubicBezTo>
                <a:cubicBezTo>
                  <a:pt x="100576" y="64733"/>
                  <a:pt x="100691" y="64881"/>
                  <a:pt x="100808" y="64881"/>
                </a:cubicBezTo>
                <a:cubicBezTo>
                  <a:pt x="100842" y="64881"/>
                  <a:pt x="100876" y="64869"/>
                  <a:pt x="100906" y="64839"/>
                </a:cubicBezTo>
                <a:cubicBezTo>
                  <a:pt x="102144" y="63648"/>
                  <a:pt x="103204" y="62232"/>
                  <a:pt x="104168" y="60803"/>
                </a:cubicBezTo>
                <a:lnTo>
                  <a:pt x="104168" y="60803"/>
                </a:lnTo>
                <a:cubicBezTo>
                  <a:pt x="103192" y="62696"/>
                  <a:pt x="102239" y="64577"/>
                  <a:pt x="101287" y="66494"/>
                </a:cubicBezTo>
                <a:cubicBezTo>
                  <a:pt x="101251" y="66506"/>
                  <a:pt x="101239" y="66506"/>
                  <a:pt x="101204" y="66518"/>
                </a:cubicBezTo>
                <a:cubicBezTo>
                  <a:pt x="100299" y="67637"/>
                  <a:pt x="99299" y="68839"/>
                  <a:pt x="98727" y="70161"/>
                </a:cubicBezTo>
                <a:cubicBezTo>
                  <a:pt x="98694" y="70244"/>
                  <a:pt x="98759" y="70310"/>
                  <a:pt x="98826" y="70310"/>
                </a:cubicBezTo>
                <a:cubicBezTo>
                  <a:pt x="98855" y="70310"/>
                  <a:pt x="98884" y="70297"/>
                  <a:pt x="98906" y="70268"/>
                </a:cubicBezTo>
                <a:cubicBezTo>
                  <a:pt x="99477" y="69530"/>
                  <a:pt x="100001" y="68732"/>
                  <a:pt x="100537" y="67958"/>
                </a:cubicBezTo>
                <a:lnTo>
                  <a:pt x="100537" y="67958"/>
                </a:lnTo>
                <a:cubicBezTo>
                  <a:pt x="97953" y="73197"/>
                  <a:pt x="95465" y="78484"/>
                  <a:pt x="92988" y="83675"/>
                </a:cubicBezTo>
                <a:cubicBezTo>
                  <a:pt x="92679" y="84353"/>
                  <a:pt x="92322" y="85734"/>
                  <a:pt x="91786" y="86223"/>
                </a:cubicBezTo>
                <a:cubicBezTo>
                  <a:pt x="91339" y="86641"/>
                  <a:pt x="90906" y="86805"/>
                  <a:pt x="90431" y="86805"/>
                </a:cubicBezTo>
                <a:cubicBezTo>
                  <a:pt x="89919" y="86805"/>
                  <a:pt x="89358" y="86614"/>
                  <a:pt x="88678" y="86342"/>
                </a:cubicBezTo>
                <a:cubicBezTo>
                  <a:pt x="87297" y="85794"/>
                  <a:pt x="85976" y="84841"/>
                  <a:pt x="84594" y="84234"/>
                </a:cubicBezTo>
                <a:cubicBezTo>
                  <a:pt x="81237" y="82758"/>
                  <a:pt x="77665" y="81746"/>
                  <a:pt x="74141" y="80746"/>
                </a:cubicBezTo>
                <a:cubicBezTo>
                  <a:pt x="66604" y="78615"/>
                  <a:pt x="59055" y="76519"/>
                  <a:pt x="51531" y="74412"/>
                </a:cubicBezTo>
                <a:cubicBezTo>
                  <a:pt x="51519" y="74352"/>
                  <a:pt x="51483" y="74293"/>
                  <a:pt x="51471" y="74245"/>
                </a:cubicBezTo>
                <a:lnTo>
                  <a:pt x="51471" y="74245"/>
                </a:lnTo>
                <a:cubicBezTo>
                  <a:pt x="57972" y="74650"/>
                  <a:pt x="64223" y="76686"/>
                  <a:pt x="70485" y="78400"/>
                </a:cubicBezTo>
                <a:cubicBezTo>
                  <a:pt x="77260" y="80246"/>
                  <a:pt x="84059" y="82460"/>
                  <a:pt x="90964" y="83770"/>
                </a:cubicBezTo>
                <a:cubicBezTo>
                  <a:pt x="91055" y="83939"/>
                  <a:pt x="91231" y="84037"/>
                  <a:pt x="91396" y="84037"/>
                </a:cubicBezTo>
                <a:cubicBezTo>
                  <a:pt x="91533" y="84037"/>
                  <a:pt x="91661" y="83969"/>
                  <a:pt x="91726" y="83818"/>
                </a:cubicBezTo>
                <a:cubicBezTo>
                  <a:pt x="92869" y="81139"/>
                  <a:pt x="94048" y="78460"/>
                  <a:pt x="95227" y="75781"/>
                </a:cubicBezTo>
                <a:cubicBezTo>
                  <a:pt x="95250" y="75804"/>
                  <a:pt x="95294" y="75828"/>
                  <a:pt x="95335" y="75828"/>
                </a:cubicBezTo>
                <a:cubicBezTo>
                  <a:pt x="95356" y="75828"/>
                  <a:pt x="95377" y="75821"/>
                  <a:pt x="95393" y="75805"/>
                </a:cubicBezTo>
                <a:cubicBezTo>
                  <a:pt x="95989" y="75257"/>
                  <a:pt x="96405" y="74435"/>
                  <a:pt x="96858" y="73781"/>
                </a:cubicBezTo>
                <a:cubicBezTo>
                  <a:pt x="96927" y="73694"/>
                  <a:pt x="96852" y="73608"/>
                  <a:pt x="96769" y="73608"/>
                </a:cubicBezTo>
                <a:cubicBezTo>
                  <a:pt x="96738" y="73608"/>
                  <a:pt x="96705" y="73620"/>
                  <a:pt x="96679" y="73650"/>
                </a:cubicBezTo>
                <a:cubicBezTo>
                  <a:pt x="96310" y="74138"/>
                  <a:pt x="95846" y="74650"/>
                  <a:pt x="95489" y="75186"/>
                </a:cubicBezTo>
                <a:cubicBezTo>
                  <a:pt x="97429" y="70804"/>
                  <a:pt x="99394" y="66434"/>
                  <a:pt x="101323" y="62041"/>
                </a:cubicBezTo>
                <a:cubicBezTo>
                  <a:pt x="101348" y="62124"/>
                  <a:pt x="101424" y="62190"/>
                  <a:pt x="101509" y="62190"/>
                </a:cubicBezTo>
                <a:cubicBezTo>
                  <a:pt x="101546" y="62190"/>
                  <a:pt x="101584" y="62177"/>
                  <a:pt x="101620" y="62148"/>
                </a:cubicBezTo>
                <a:cubicBezTo>
                  <a:pt x="103216" y="60803"/>
                  <a:pt x="104585" y="59029"/>
                  <a:pt x="105954" y="57445"/>
                </a:cubicBezTo>
                <a:close/>
                <a:moveTo>
                  <a:pt x="95667" y="83758"/>
                </a:moveTo>
                <a:cubicBezTo>
                  <a:pt x="95477" y="84139"/>
                  <a:pt x="95298" y="84508"/>
                  <a:pt x="95108" y="84901"/>
                </a:cubicBezTo>
                <a:cubicBezTo>
                  <a:pt x="94179" y="85627"/>
                  <a:pt x="93226" y="86354"/>
                  <a:pt x="92310" y="87104"/>
                </a:cubicBezTo>
                <a:cubicBezTo>
                  <a:pt x="92429" y="86830"/>
                  <a:pt x="92548" y="86580"/>
                  <a:pt x="92667" y="86330"/>
                </a:cubicBezTo>
                <a:cubicBezTo>
                  <a:pt x="93703" y="85508"/>
                  <a:pt x="94703" y="84651"/>
                  <a:pt x="95667" y="83758"/>
                </a:cubicBezTo>
                <a:close/>
                <a:moveTo>
                  <a:pt x="64163" y="86127"/>
                </a:moveTo>
                <a:lnTo>
                  <a:pt x="64163" y="86127"/>
                </a:lnTo>
                <a:cubicBezTo>
                  <a:pt x="65223" y="86437"/>
                  <a:pt x="66283" y="86746"/>
                  <a:pt x="67295" y="87068"/>
                </a:cubicBezTo>
                <a:cubicBezTo>
                  <a:pt x="69974" y="87937"/>
                  <a:pt x="72664" y="88794"/>
                  <a:pt x="75343" y="89663"/>
                </a:cubicBezTo>
                <a:cubicBezTo>
                  <a:pt x="75486" y="89783"/>
                  <a:pt x="75653" y="89890"/>
                  <a:pt x="75819" y="89985"/>
                </a:cubicBezTo>
                <a:cubicBezTo>
                  <a:pt x="73986" y="89378"/>
                  <a:pt x="72140" y="88771"/>
                  <a:pt x="70307" y="88175"/>
                </a:cubicBezTo>
                <a:cubicBezTo>
                  <a:pt x="68259" y="87508"/>
                  <a:pt x="66199" y="86818"/>
                  <a:pt x="64163" y="86127"/>
                </a:cubicBezTo>
                <a:close/>
                <a:moveTo>
                  <a:pt x="54841" y="76233"/>
                </a:moveTo>
                <a:cubicBezTo>
                  <a:pt x="60103" y="77710"/>
                  <a:pt x="65354" y="79186"/>
                  <a:pt x="70605" y="80674"/>
                </a:cubicBezTo>
                <a:cubicBezTo>
                  <a:pt x="73569" y="81508"/>
                  <a:pt x="76558" y="82294"/>
                  <a:pt x="79499" y="83246"/>
                </a:cubicBezTo>
                <a:cubicBezTo>
                  <a:pt x="83142" y="84401"/>
                  <a:pt x="87857" y="85758"/>
                  <a:pt x="90750" y="88401"/>
                </a:cubicBezTo>
                <a:cubicBezTo>
                  <a:pt x="90274" y="88794"/>
                  <a:pt x="89809" y="89199"/>
                  <a:pt x="89357" y="89616"/>
                </a:cubicBezTo>
                <a:cubicBezTo>
                  <a:pt x="89234" y="89748"/>
                  <a:pt x="89381" y="89978"/>
                  <a:pt x="89578" y="89978"/>
                </a:cubicBezTo>
                <a:cubicBezTo>
                  <a:pt x="89629" y="89978"/>
                  <a:pt x="89684" y="89962"/>
                  <a:pt x="89738" y="89925"/>
                </a:cubicBezTo>
                <a:cubicBezTo>
                  <a:pt x="91369" y="88818"/>
                  <a:pt x="92905" y="87532"/>
                  <a:pt x="94441" y="86270"/>
                </a:cubicBezTo>
                <a:lnTo>
                  <a:pt x="94441" y="86270"/>
                </a:lnTo>
                <a:cubicBezTo>
                  <a:pt x="94262" y="86639"/>
                  <a:pt x="94084" y="86996"/>
                  <a:pt x="93881" y="87366"/>
                </a:cubicBezTo>
                <a:cubicBezTo>
                  <a:pt x="93868" y="87363"/>
                  <a:pt x="93854" y="87361"/>
                  <a:pt x="93840" y="87361"/>
                </a:cubicBezTo>
                <a:cubicBezTo>
                  <a:pt x="93790" y="87361"/>
                  <a:pt x="93737" y="87379"/>
                  <a:pt x="93691" y="87425"/>
                </a:cubicBezTo>
                <a:cubicBezTo>
                  <a:pt x="92310" y="88842"/>
                  <a:pt x="90762" y="89997"/>
                  <a:pt x="89274" y="91271"/>
                </a:cubicBezTo>
                <a:cubicBezTo>
                  <a:pt x="81487" y="88592"/>
                  <a:pt x="73736" y="85830"/>
                  <a:pt x="66021" y="82948"/>
                </a:cubicBezTo>
                <a:cubicBezTo>
                  <a:pt x="64878" y="82520"/>
                  <a:pt x="63723" y="82067"/>
                  <a:pt x="62568" y="81639"/>
                </a:cubicBezTo>
                <a:cubicBezTo>
                  <a:pt x="63294" y="81031"/>
                  <a:pt x="63913" y="80269"/>
                  <a:pt x="64389" y="79472"/>
                </a:cubicBezTo>
                <a:cubicBezTo>
                  <a:pt x="64442" y="79384"/>
                  <a:pt x="64360" y="79284"/>
                  <a:pt x="64284" y="79284"/>
                </a:cubicBezTo>
                <a:cubicBezTo>
                  <a:pt x="64256" y="79284"/>
                  <a:pt x="64230" y="79297"/>
                  <a:pt x="64211" y="79329"/>
                </a:cubicBezTo>
                <a:cubicBezTo>
                  <a:pt x="63663" y="80222"/>
                  <a:pt x="62973" y="80901"/>
                  <a:pt x="62187" y="81496"/>
                </a:cubicBezTo>
                <a:cubicBezTo>
                  <a:pt x="61794" y="81341"/>
                  <a:pt x="61413" y="81198"/>
                  <a:pt x="61008" y="81043"/>
                </a:cubicBezTo>
                <a:lnTo>
                  <a:pt x="61282" y="80781"/>
                </a:lnTo>
                <a:cubicBezTo>
                  <a:pt x="61818" y="80246"/>
                  <a:pt x="62306" y="79674"/>
                  <a:pt x="62770" y="79091"/>
                </a:cubicBezTo>
                <a:cubicBezTo>
                  <a:pt x="62855" y="78988"/>
                  <a:pt x="62758" y="78874"/>
                  <a:pt x="62651" y="78874"/>
                </a:cubicBezTo>
                <a:cubicBezTo>
                  <a:pt x="62609" y="78874"/>
                  <a:pt x="62566" y="78892"/>
                  <a:pt x="62532" y="78936"/>
                </a:cubicBezTo>
                <a:cubicBezTo>
                  <a:pt x="61984" y="79555"/>
                  <a:pt x="61425" y="80139"/>
                  <a:pt x="60830" y="80698"/>
                </a:cubicBezTo>
                <a:cubicBezTo>
                  <a:pt x="60758" y="80781"/>
                  <a:pt x="60687" y="80841"/>
                  <a:pt x="60591" y="80912"/>
                </a:cubicBezTo>
                <a:cubicBezTo>
                  <a:pt x="60246" y="80781"/>
                  <a:pt x="59901" y="80639"/>
                  <a:pt x="59556" y="80520"/>
                </a:cubicBezTo>
                <a:cubicBezTo>
                  <a:pt x="59377" y="80460"/>
                  <a:pt x="59198" y="80389"/>
                  <a:pt x="59008" y="80329"/>
                </a:cubicBezTo>
                <a:cubicBezTo>
                  <a:pt x="59413" y="79888"/>
                  <a:pt x="59782" y="79388"/>
                  <a:pt x="60115" y="78936"/>
                </a:cubicBezTo>
                <a:cubicBezTo>
                  <a:pt x="60209" y="78790"/>
                  <a:pt x="60081" y="78651"/>
                  <a:pt x="59954" y="78651"/>
                </a:cubicBezTo>
                <a:cubicBezTo>
                  <a:pt x="59904" y="78651"/>
                  <a:pt x="59854" y="78672"/>
                  <a:pt x="59817" y="78722"/>
                </a:cubicBezTo>
                <a:cubicBezTo>
                  <a:pt x="59425" y="79257"/>
                  <a:pt x="58996" y="79722"/>
                  <a:pt x="58555" y="80186"/>
                </a:cubicBezTo>
                <a:cubicBezTo>
                  <a:pt x="57996" y="80008"/>
                  <a:pt x="57436" y="79829"/>
                  <a:pt x="56865" y="79650"/>
                </a:cubicBezTo>
                <a:cubicBezTo>
                  <a:pt x="57270" y="79150"/>
                  <a:pt x="57627" y="78650"/>
                  <a:pt x="57984" y="78162"/>
                </a:cubicBezTo>
                <a:cubicBezTo>
                  <a:pt x="58061" y="78051"/>
                  <a:pt x="57960" y="77934"/>
                  <a:pt x="57857" y="77934"/>
                </a:cubicBezTo>
                <a:cubicBezTo>
                  <a:pt x="57817" y="77934"/>
                  <a:pt x="57776" y="77952"/>
                  <a:pt x="57746" y="77995"/>
                </a:cubicBezTo>
                <a:cubicBezTo>
                  <a:pt x="57365" y="78531"/>
                  <a:pt x="56924" y="79031"/>
                  <a:pt x="56496" y="79531"/>
                </a:cubicBezTo>
                <a:cubicBezTo>
                  <a:pt x="56186" y="79424"/>
                  <a:pt x="55877" y="79305"/>
                  <a:pt x="55579" y="79186"/>
                </a:cubicBezTo>
                <a:cubicBezTo>
                  <a:pt x="55841" y="78769"/>
                  <a:pt x="56067" y="78305"/>
                  <a:pt x="56246" y="77864"/>
                </a:cubicBezTo>
                <a:cubicBezTo>
                  <a:pt x="56260" y="77813"/>
                  <a:pt x="56229" y="77784"/>
                  <a:pt x="56195" y="77784"/>
                </a:cubicBezTo>
                <a:cubicBezTo>
                  <a:pt x="56174" y="77784"/>
                  <a:pt x="56152" y="77794"/>
                  <a:pt x="56138" y="77817"/>
                </a:cubicBezTo>
                <a:cubicBezTo>
                  <a:pt x="55912" y="78281"/>
                  <a:pt x="55650" y="78698"/>
                  <a:pt x="55353" y="79091"/>
                </a:cubicBezTo>
                <a:cubicBezTo>
                  <a:pt x="54995" y="78948"/>
                  <a:pt x="54650" y="78793"/>
                  <a:pt x="54341" y="78638"/>
                </a:cubicBezTo>
                <a:cubicBezTo>
                  <a:pt x="54698" y="78234"/>
                  <a:pt x="55043" y="77781"/>
                  <a:pt x="55341" y="77388"/>
                </a:cubicBezTo>
                <a:cubicBezTo>
                  <a:pt x="55429" y="77265"/>
                  <a:pt x="55308" y="77129"/>
                  <a:pt x="55187" y="77129"/>
                </a:cubicBezTo>
                <a:cubicBezTo>
                  <a:pt x="55144" y="77129"/>
                  <a:pt x="55101" y="77145"/>
                  <a:pt x="55067" y="77186"/>
                </a:cubicBezTo>
                <a:cubicBezTo>
                  <a:pt x="54757" y="77602"/>
                  <a:pt x="54424" y="78007"/>
                  <a:pt x="54067" y="78376"/>
                </a:cubicBezTo>
                <a:lnTo>
                  <a:pt x="54007" y="78436"/>
                </a:lnTo>
                <a:cubicBezTo>
                  <a:pt x="53924" y="78376"/>
                  <a:pt x="53817" y="78341"/>
                  <a:pt x="53733" y="78281"/>
                </a:cubicBezTo>
                <a:cubicBezTo>
                  <a:pt x="53614" y="78186"/>
                  <a:pt x="53495" y="78079"/>
                  <a:pt x="53388" y="77960"/>
                </a:cubicBezTo>
                <a:cubicBezTo>
                  <a:pt x="53876" y="77400"/>
                  <a:pt x="54353" y="76817"/>
                  <a:pt x="54829" y="76257"/>
                </a:cubicBezTo>
                <a:cubicBezTo>
                  <a:pt x="54829" y="76257"/>
                  <a:pt x="54829" y="76233"/>
                  <a:pt x="54841" y="76233"/>
                </a:cubicBezTo>
                <a:close/>
                <a:moveTo>
                  <a:pt x="93286" y="88592"/>
                </a:moveTo>
                <a:lnTo>
                  <a:pt x="93286" y="88592"/>
                </a:lnTo>
                <a:cubicBezTo>
                  <a:pt x="93048" y="89056"/>
                  <a:pt x="92810" y="89533"/>
                  <a:pt x="92572" y="90009"/>
                </a:cubicBezTo>
                <a:cubicBezTo>
                  <a:pt x="91881" y="90568"/>
                  <a:pt x="91143" y="91104"/>
                  <a:pt x="90428" y="91652"/>
                </a:cubicBezTo>
                <a:cubicBezTo>
                  <a:pt x="90286" y="91616"/>
                  <a:pt x="90155" y="91557"/>
                  <a:pt x="90000" y="91509"/>
                </a:cubicBezTo>
                <a:cubicBezTo>
                  <a:pt x="91190" y="90676"/>
                  <a:pt x="92274" y="89628"/>
                  <a:pt x="93286" y="88592"/>
                </a:cubicBezTo>
                <a:close/>
                <a:moveTo>
                  <a:pt x="61711" y="82234"/>
                </a:moveTo>
                <a:cubicBezTo>
                  <a:pt x="63270" y="82817"/>
                  <a:pt x="64830" y="83413"/>
                  <a:pt x="66402" y="83996"/>
                </a:cubicBezTo>
                <a:cubicBezTo>
                  <a:pt x="73772" y="86723"/>
                  <a:pt x="81189" y="89354"/>
                  <a:pt x="88654" y="91830"/>
                </a:cubicBezTo>
                <a:cubicBezTo>
                  <a:pt x="88631" y="91830"/>
                  <a:pt x="88631" y="91866"/>
                  <a:pt x="88631" y="91890"/>
                </a:cubicBezTo>
                <a:cubicBezTo>
                  <a:pt x="82868" y="89842"/>
                  <a:pt x="77034" y="87949"/>
                  <a:pt x="71295" y="85877"/>
                </a:cubicBezTo>
                <a:cubicBezTo>
                  <a:pt x="68223" y="84770"/>
                  <a:pt x="65163" y="83639"/>
                  <a:pt x="62092" y="82508"/>
                </a:cubicBezTo>
                <a:cubicBezTo>
                  <a:pt x="61913" y="82448"/>
                  <a:pt x="61734" y="82365"/>
                  <a:pt x="61556" y="82305"/>
                </a:cubicBezTo>
                <a:cubicBezTo>
                  <a:pt x="61603" y="82282"/>
                  <a:pt x="61651" y="82270"/>
                  <a:pt x="61711" y="82234"/>
                </a:cubicBezTo>
                <a:close/>
                <a:moveTo>
                  <a:pt x="91881" y="91390"/>
                </a:moveTo>
                <a:cubicBezTo>
                  <a:pt x="91774" y="91616"/>
                  <a:pt x="91667" y="91819"/>
                  <a:pt x="91560" y="92045"/>
                </a:cubicBezTo>
                <a:cubicBezTo>
                  <a:pt x="91464" y="92009"/>
                  <a:pt x="91369" y="91973"/>
                  <a:pt x="91262" y="91938"/>
                </a:cubicBezTo>
                <a:cubicBezTo>
                  <a:pt x="91476" y="91759"/>
                  <a:pt x="91679" y="91580"/>
                  <a:pt x="91881" y="91390"/>
                </a:cubicBezTo>
                <a:close/>
                <a:moveTo>
                  <a:pt x="89226" y="92009"/>
                </a:moveTo>
                <a:cubicBezTo>
                  <a:pt x="89393" y="92057"/>
                  <a:pt x="89559" y="92116"/>
                  <a:pt x="89714" y="92176"/>
                </a:cubicBezTo>
                <a:cubicBezTo>
                  <a:pt x="89690" y="92211"/>
                  <a:pt x="89655" y="92223"/>
                  <a:pt x="89631" y="92247"/>
                </a:cubicBezTo>
                <a:lnTo>
                  <a:pt x="89143" y="92069"/>
                </a:lnTo>
                <a:cubicBezTo>
                  <a:pt x="89166" y="92057"/>
                  <a:pt x="89202" y="92033"/>
                  <a:pt x="89226" y="92009"/>
                </a:cubicBezTo>
                <a:close/>
                <a:moveTo>
                  <a:pt x="91821" y="92902"/>
                </a:moveTo>
                <a:cubicBezTo>
                  <a:pt x="91811" y="92921"/>
                  <a:pt x="91800" y="92940"/>
                  <a:pt x="91790" y="92958"/>
                </a:cubicBezTo>
                <a:lnTo>
                  <a:pt x="91790" y="92958"/>
                </a:lnTo>
                <a:cubicBezTo>
                  <a:pt x="91789" y="92952"/>
                  <a:pt x="91788" y="92945"/>
                  <a:pt x="91786" y="92938"/>
                </a:cubicBezTo>
                <a:lnTo>
                  <a:pt x="91786" y="92902"/>
                </a:lnTo>
                <a:close/>
                <a:moveTo>
                  <a:pt x="90631" y="92485"/>
                </a:moveTo>
                <a:cubicBezTo>
                  <a:pt x="90881" y="92569"/>
                  <a:pt x="91119" y="92640"/>
                  <a:pt x="91357" y="92711"/>
                </a:cubicBezTo>
                <a:cubicBezTo>
                  <a:pt x="91417" y="92831"/>
                  <a:pt x="91536" y="92902"/>
                  <a:pt x="91679" y="92926"/>
                </a:cubicBezTo>
                <a:cubicBezTo>
                  <a:pt x="91658" y="92968"/>
                  <a:pt x="91711" y="93006"/>
                  <a:pt x="91751" y="93006"/>
                </a:cubicBezTo>
                <a:cubicBezTo>
                  <a:pt x="91756" y="93006"/>
                  <a:pt x="91761" y="93005"/>
                  <a:pt x="91766" y="93003"/>
                </a:cubicBezTo>
                <a:lnTo>
                  <a:pt x="91766" y="93003"/>
                </a:lnTo>
                <a:cubicBezTo>
                  <a:pt x="91696" y="93137"/>
                  <a:pt x="91635" y="93272"/>
                  <a:pt x="91560" y="93414"/>
                </a:cubicBezTo>
                <a:cubicBezTo>
                  <a:pt x="91560" y="93152"/>
                  <a:pt x="91429" y="92902"/>
                  <a:pt x="91107" y="92783"/>
                </a:cubicBezTo>
                <a:cubicBezTo>
                  <a:pt x="90905" y="92711"/>
                  <a:pt x="90714" y="92652"/>
                  <a:pt x="90524" y="92581"/>
                </a:cubicBezTo>
                <a:cubicBezTo>
                  <a:pt x="90548" y="92545"/>
                  <a:pt x="90595" y="92521"/>
                  <a:pt x="90631" y="92485"/>
                </a:cubicBezTo>
                <a:close/>
                <a:moveTo>
                  <a:pt x="82213" y="92128"/>
                </a:moveTo>
                <a:lnTo>
                  <a:pt x="82213" y="92128"/>
                </a:lnTo>
                <a:cubicBezTo>
                  <a:pt x="82487" y="92188"/>
                  <a:pt x="82749" y="92247"/>
                  <a:pt x="83023" y="92330"/>
                </a:cubicBezTo>
                <a:cubicBezTo>
                  <a:pt x="83189" y="92366"/>
                  <a:pt x="84487" y="92962"/>
                  <a:pt x="85964" y="93604"/>
                </a:cubicBezTo>
                <a:cubicBezTo>
                  <a:pt x="84416" y="93021"/>
                  <a:pt x="82999" y="92450"/>
                  <a:pt x="82213" y="92128"/>
                </a:cubicBezTo>
                <a:close/>
                <a:moveTo>
                  <a:pt x="91071" y="94390"/>
                </a:moveTo>
                <a:cubicBezTo>
                  <a:pt x="91059" y="94438"/>
                  <a:pt x="91059" y="94450"/>
                  <a:pt x="91048" y="94474"/>
                </a:cubicBezTo>
                <a:cubicBezTo>
                  <a:pt x="91024" y="94438"/>
                  <a:pt x="91012" y="94426"/>
                  <a:pt x="91000" y="94414"/>
                </a:cubicBezTo>
                <a:cubicBezTo>
                  <a:pt x="91024" y="94414"/>
                  <a:pt x="91048" y="94390"/>
                  <a:pt x="91071" y="94390"/>
                </a:cubicBezTo>
                <a:close/>
                <a:moveTo>
                  <a:pt x="92453" y="94914"/>
                </a:moveTo>
                <a:cubicBezTo>
                  <a:pt x="92476" y="95045"/>
                  <a:pt x="92512" y="95164"/>
                  <a:pt x="92595" y="95259"/>
                </a:cubicBezTo>
                <a:cubicBezTo>
                  <a:pt x="92475" y="95293"/>
                  <a:pt x="92327" y="95308"/>
                  <a:pt x="92158" y="95308"/>
                </a:cubicBezTo>
                <a:cubicBezTo>
                  <a:pt x="92027" y="95308"/>
                  <a:pt x="91882" y="95299"/>
                  <a:pt x="91726" y="95283"/>
                </a:cubicBezTo>
                <a:cubicBezTo>
                  <a:pt x="91881" y="95283"/>
                  <a:pt x="92024" y="95248"/>
                  <a:pt x="92143" y="95164"/>
                </a:cubicBezTo>
                <a:cubicBezTo>
                  <a:pt x="92250" y="95093"/>
                  <a:pt x="92357" y="95009"/>
                  <a:pt x="92453" y="94914"/>
                </a:cubicBezTo>
                <a:close/>
                <a:moveTo>
                  <a:pt x="97917" y="86639"/>
                </a:moveTo>
                <a:cubicBezTo>
                  <a:pt x="96501" y="89616"/>
                  <a:pt x="95072" y="92592"/>
                  <a:pt x="93679" y="95557"/>
                </a:cubicBezTo>
                <a:cubicBezTo>
                  <a:pt x="93667" y="95486"/>
                  <a:pt x="93631" y="95426"/>
                  <a:pt x="93584" y="95367"/>
                </a:cubicBezTo>
                <a:cubicBezTo>
                  <a:pt x="93667" y="95307"/>
                  <a:pt x="93738" y="95212"/>
                  <a:pt x="93774" y="95093"/>
                </a:cubicBezTo>
                <a:cubicBezTo>
                  <a:pt x="95167" y="92283"/>
                  <a:pt x="96536" y="89449"/>
                  <a:pt x="97917" y="86639"/>
                </a:cubicBezTo>
                <a:close/>
                <a:moveTo>
                  <a:pt x="31417" y="0"/>
                </a:moveTo>
                <a:cubicBezTo>
                  <a:pt x="31339" y="0"/>
                  <a:pt x="31260" y="40"/>
                  <a:pt x="31231" y="129"/>
                </a:cubicBezTo>
                <a:cubicBezTo>
                  <a:pt x="31207" y="129"/>
                  <a:pt x="31207" y="105"/>
                  <a:pt x="31195" y="105"/>
                </a:cubicBezTo>
                <a:cubicBezTo>
                  <a:pt x="31160" y="75"/>
                  <a:pt x="31121" y="62"/>
                  <a:pt x="31082" y="62"/>
                </a:cubicBezTo>
                <a:cubicBezTo>
                  <a:pt x="30922" y="62"/>
                  <a:pt x="30763" y="283"/>
                  <a:pt x="30897" y="426"/>
                </a:cubicBezTo>
                <a:cubicBezTo>
                  <a:pt x="30957" y="486"/>
                  <a:pt x="31016" y="522"/>
                  <a:pt x="31064" y="581"/>
                </a:cubicBezTo>
                <a:cubicBezTo>
                  <a:pt x="30492" y="2391"/>
                  <a:pt x="29945" y="4189"/>
                  <a:pt x="29397" y="5987"/>
                </a:cubicBezTo>
                <a:cubicBezTo>
                  <a:pt x="29397" y="5987"/>
                  <a:pt x="29397" y="5975"/>
                  <a:pt x="29385" y="5975"/>
                </a:cubicBezTo>
                <a:cubicBezTo>
                  <a:pt x="27909" y="5606"/>
                  <a:pt x="26825" y="4784"/>
                  <a:pt x="25825" y="3653"/>
                </a:cubicBezTo>
                <a:cubicBezTo>
                  <a:pt x="25763" y="3579"/>
                  <a:pt x="25689" y="3548"/>
                  <a:pt x="25618" y="3548"/>
                </a:cubicBezTo>
                <a:cubicBezTo>
                  <a:pt x="25414" y="3548"/>
                  <a:pt x="25229" y="3799"/>
                  <a:pt x="25397" y="4010"/>
                </a:cubicBezTo>
                <a:lnTo>
                  <a:pt x="25408" y="4022"/>
                </a:lnTo>
                <a:cubicBezTo>
                  <a:pt x="19860" y="20155"/>
                  <a:pt x="15610" y="36812"/>
                  <a:pt x="10657" y="53135"/>
                </a:cubicBezTo>
                <a:cubicBezTo>
                  <a:pt x="10580" y="53423"/>
                  <a:pt x="10819" y="53625"/>
                  <a:pt x="11040" y="53625"/>
                </a:cubicBezTo>
                <a:cubicBezTo>
                  <a:pt x="11093" y="53625"/>
                  <a:pt x="11146" y="53613"/>
                  <a:pt x="11192" y="53588"/>
                </a:cubicBezTo>
                <a:cubicBezTo>
                  <a:pt x="17324" y="57017"/>
                  <a:pt x="23968" y="59684"/>
                  <a:pt x="30338" y="62613"/>
                </a:cubicBezTo>
                <a:cubicBezTo>
                  <a:pt x="36267" y="65339"/>
                  <a:pt x="42411" y="67827"/>
                  <a:pt x="47661" y="71721"/>
                </a:cubicBezTo>
                <a:cubicBezTo>
                  <a:pt x="47578" y="71721"/>
                  <a:pt x="47506" y="71745"/>
                  <a:pt x="47435" y="71757"/>
                </a:cubicBezTo>
                <a:cubicBezTo>
                  <a:pt x="40494" y="68613"/>
                  <a:pt x="33564" y="65458"/>
                  <a:pt x="26623" y="62339"/>
                </a:cubicBezTo>
                <a:cubicBezTo>
                  <a:pt x="23277" y="60839"/>
                  <a:pt x="19920" y="59303"/>
                  <a:pt x="16407" y="58219"/>
                </a:cubicBezTo>
                <a:cubicBezTo>
                  <a:pt x="14931" y="57755"/>
                  <a:pt x="13407" y="57540"/>
                  <a:pt x="11954" y="57112"/>
                </a:cubicBezTo>
                <a:cubicBezTo>
                  <a:pt x="11049" y="56850"/>
                  <a:pt x="9264" y="56636"/>
                  <a:pt x="8847" y="55600"/>
                </a:cubicBezTo>
                <a:cubicBezTo>
                  <a:pt x="8573" y="54957"/>
                  <a:pt x="9573" y="52826"/>
                  <a:pt x="9752" y="52183"/>
                </a:cubicBezTo>
                <a:cubicBezTo>
                  <a:pt x="13193" y="39050"/>
                  <a:pt x="16741" y="25548"/>
                  <a:pt x="18967" y="12047"/>
                </a:cubicBezTo>
                <a:cubicBezTo>
                  <a:pt x="19098" y="11821"/>
                  <a:pt x="19217" y="11618"/>
                  <a:pt x="19348" y="11392"/>
                </a:cubicBezTo>
                <a:cubicBezTo>
                  <a:pt x="19467" y="11201"/>
                  <a:pt x="19301" y="10987"/>
                  <a:pt x="19122" y="10987"/>
                </a:cubicBezTo>
                <a:cubicBezTo>
                  <a:pt x="19360" y="9475"/>
                  <a:pt x="19586" y="7939"/>
                  <a:pt x="19801" y="6427"/>
                </a:cubicBezTo>
                <a:cubicBezTo>
                  <a:pt x="20253" y="6725"/>
                  <a:pt x="20813" y="6903"/>
                  <a:pt x="21265" y="7201"/>
                </a:cubicBezTo>
                <a:cubicBezTo>
                  <a:pt x="21848" y="7558"/>
                  <a:pt x="22372" y="7987"/>
                  <a:pt x="22896" y="8415"/>
                </a:cubicBezTo>
                <a:cubicBezTo>
                  <a:pt x="22946" y="8455"/>
                  <a:pt x="22996" y="8472"/>
                  <a:pt x="23044" y="8472"/>
                </a:cubicBezTo>
                <a:cubicBezTo>
                  <a:pt x="23225" y="8472"/>
                  <a:pt x="23362" y="8226"/>
                  <a:pt x="23230" y="8046"/>
                </a:cubicBezTo>
                <a:cubicBezTo>
                  <a:pt x="22513" y="7064"/>
                  <a:pt x="21035" y="5769"/>
                  <a:pt x="19719" y="5769"/>
                </a:cubicBezTo>
                <a:cubicBezTo>
                  <a:pt x="19678" y="5769"/>
                  <a:pt x="19638" y="5770"/>
                  <a:pt x="19598" y="5772"/>
                </a:cubicBezTo>
                <a:cubicBezTo>
                  <a:pt x="19360" y="5784"/>
                  <a:pt x="19360" y="6082"/>
                  <a:pt x="19503" y="6213"/>
                </a:cubicBezTo>
                <a:cubicBezTo>
                  <a:pt x="19515" y="6225"/>
                  <a:pt x="19527" y="6225"/>
                  <a:pt x="19539" y="6248"/>
                </a:cubicBezTo>
                <a:cubicBezTo>
                  <a:pt x="19396" y="6808"/>
                  <a:pt x="19265" y="7368"/>
                  <a:pt x="19122" y="7939"/>
                </a:cubicBezTo>
                <a:cubicBezTo>
                  <a:pt x="19098" y="7880"/>
                  <a:pt x="19050" y="7820"/>
                  <a:pt x="19027" y="7761"/>
                </a:cubicBezTo>
                <a:cubicBezTo>
                  <a:pt x="18974" y="7666"/>
                  <a:pt x="18894" y="7627"/>
                  <a:pt x="18795" y="7627"/>
                </a:cubicBezTo>
                <a:cubicBezTo>
                  <a:pt x="18781" y="7627"/>
                  <a:pt x="18767" y="7628"/>
                  <a:pt x="18753" y="7630"/>
                </a:cubicBezTo>
                <a:cubicBezTo>
                  <a:pt x="18408" y="7653"/>
                  <a:pt x="18110" y="7796"/>
                  <a:pt x="17848" y="7987"/>
                </a:cubicBezTo>
                <a:cubicBezTo>
                  <a:pt x="17669" y="7975"/>
                  <a:pt x="17503" y="7951"/>
                  <a:pt x="17324" y="7927"/>
                </a:cubicBezTo>
                <a:cubicBezTo>
                  <a:pt x="16698" y="7811"/>
                  <a:pt x="16084" y="7402"/>
                  <a:pt x="15459" y="7402"/>
                </a:cubicBezTo>
                <a:cubicBezTo>
                  <a:pt x="15442" y="7402"/>
                  <a:pt x="15424" y="7403"/>
                  <a:pt x="15407" y="7403"/>
                </a:cubicBezTo>
                <a:cubicBezTo>
                  <a:pt x="15300" y="7403"/>
                  <a:pt x="15229" y="7463"/>
                  <a:pt x="15181" y="7522"/>
                </a:cubicBezTo>
                <a:cubicBezTo>
                  <a:pt x="15217" y="7380"/>
                  <a:pt x="15240" y="7225"/>
                  <a:pt x="15252" y="7082"/>
                </a:cubicBezTo>
                <a:cubicBezTo>
                  <a:pt x="15267" y="7018"/>
                  <a:pt x="15217" y="6979"/>
                  <a:pt x="15164" y="6979"/>
                </a:cubicBezTo>
                <a:cubicBezTo>
                  <a:pt x="15129" y="6979"/>
                  <a:pt x="15093" y="6996"/>
                  <a:pt x="15074" y="7034"/>
                </a:cubicBezTo>
                <a:cubicBezTo>
                  <a:pt x="11883" y="15690"/>
                  <a:pt x="10097" y="25060"/>
                  <a:pt x="7751" y="33990"/>
                </a:cubicBezTo>
                <a:cubicBezTo>
                  <a:pt x="5465" y="42777"/>
                  <a:pt x="3132" y="51564"/>
                  <a:pt x="834" y="60362"/>
                </a:cubicBezTo>
                <a:cubicBezTo>
                  <a:pt x="572" y="60898"/>
                  <a:pt x="298" y="61446"/>
                  <a:pt x="72" y="61993"/>
                </a:cubicBezTo>
                <a:cubicBezTo>
                  <a:pt x="0" y="62172"/>
                  <a:pt x="120" y="62363"/>
                  <a:pt x="286" y="62422"/>
                </a:cubicBezTo>
                <a:cubicBezTo>
                  <a:pt x="7037" y="65268"/>
                  <a:pt x="13978" y="67744"/>
                  <a:pt x="20825" y="70340"/>
                </a:cubicBezTo>
                <a:cubicBezTo>
                  <a:pt x="27599" y="72911"/>
                  <a:pt x="34445" y="76209"/>
                  <a:pt x="41446" y="78043"/>
                </a:cubicBezTo>
                <a:cubicBezTo>
                  <a:pt x="41477" y="78051"/>
                  <a:pt x="41505" y="78055"/>
                  <a:pt x="41532" y="78055"/>
                </a:cubicBezTo>
                <a:cubicBezTo>
                  <a:pt x="41746" y="78055"/>
                  <a:pt x="41839" y="77821"/>
                  <a:pt x="41744" y="77662"/>
                </a:cubicBezTo>
                <a:lnTo>
                  <a:pt x="41744" y="77662"/>
                </a:lnTo>
                <a:lnTo>
                  <a:pt x="42018" y="77757"/>
                </a:lnTo>
                <a:cubicBezTo>
                  <a:pt x="42018" y="77781"/>
                  <a:pt x="42018" y="77817"/>
                  <a:pt x="42041" y="77829"/>
                </a:cubicBezTo>
                <a:cubicBezTo>
                  <a:pt x="42458" y="78222"/>
                  <a:pt x="42911" y="78555"/>
                  <a:pt x="43375" y="78841"/>
                </a:cubicBezTo>
                <a:cubicBezTo>
                  <a:pt x="44488" y="81013"/>
                  <a:pt x="47024" y="82582"/>
                  <a:pt x="49457" y="82582"/>
                </a:cubicBezTo>
                <a:cubicBezTo>
                  <a:pt x="49758" y="82582"/>
                  <a:pt x="50057" y="82558"/>
                  <a:pt x="50352" y="82508"/>
                </a:cubicBezTo>
                <a:cubicBezTo>
                  <a:pt x="50622" y="82544"/>
                  <a:pt x="50896" y="82558"/>
                  <a:pt x="51175" y="82558"/>
                </a:cubicBezTo>
                <a:cubicBezTo>
                  <a:pt x="51351" y="82558"/>
                  <a:pt x="51529" y="82553"/>
                  <a:pt x="51709" y="82544"/>
                </a:cubicBezTo>
                <a:cubicBezTo>
                  <a:pt x="51793" y="82603"/>
                  <a:pt x="51900" y="82663"/>
                  <a:pt x="51983" y="82746"/>
                </a:cubicBezTo>
                <a:cubicBezTo>
                  <a:pt x="51924" y="82853"/>
                  <a:pt x="51959" y="83020"/>
                  <a:pt x="52126" y="83103"/>
                </a:cubicBezTo>
                <a:cubicBezTo>
                  <a:pt x="57020" y="85437"/>
                  <a:pt x="62389" y="87068"/>
                  <a:pt x="67664" y="88759"/>
                </a:cubicBezTo>
                <a:cubicBezTo>
                  <a:pt x="67926" y="88842"/>
                  <a:pt x="68211" y="88937"/>
                  <a:pt x="68473" y="89032"/>
                </a:cubicBezTo>
                <a:cubicBezTo>
                  <a:pt x="71807" y="90187"/>
                  <a:pt x="75141" y="91307"/>
                  <a:pt x="78498" y="92461"/>
                </a:cubicBezTo>
                <a:cubicBezTo>
                  <a:pt x="83535" y="94247"/>
                  <a:pt x="88583" y="96045"/>
                  <a:pt x="93691" y="97629"/>
                </a:cubicBezTo>
                <a:cubicBezTo>
                  <a:pt x="93721" y="97635"/>
                  <a:pt x="93753" y="97639"/>
                  <a:pt x="93785" y="97639"/>
                </a:cubicBezTo>
                <a:cubicBezTo>
                  <a:pt x="93930" y="97639"/>
                  <a:pt x="94080" y="97570"/>
                  <a:pt x="94119" y="97414"/>
                </a:cubicBezTo>
                <a:cubicBezTo>
                  <a:pt x="94298" y="96831"/>
                  <a:pt x="94453" y="96260"/>
                  <a:pt x="94584" y="95676"/>
                </a:cubicBezTo>
                <a:cubicBezTo>
                  <a:pt x="98489" y="87473"/>
                  <a:pt x="102359" y="79246"/>
                  <a:pt x="106240" y="71030"/>
                </a:cubicBezTo>
                <a:cubicBezTo>
                  <a:pt x="108800" y="65625"/>
                  <a:pt x="111622" y="60255"/>
                  <a:pt x="114170" y="54790"/>
                </a:cubicBezTo>
                <a:cubicBezTo>
                  <a:pt x="114300" y="54564"/>
                  <a:pt x="114420" y="54302"/>
                  <a:pt x="114515" y="54028"/>
                </a:cubicBezTo>
                <a:cubicBezTo>
                  <a:pt x="115777" y="51266"/>
                  <a:pt x="116956" y="48480"/>
                  <a:pt x="117980" y="45658"/>
                </a:cubicBezTo>
                <a:cubicBezTo>
                  <a:pt x="118005" y="45590"/>
                  <a:pt x="117939" y="45534"/>
                  <a:pt x="117878" y="45534"/>
                </a:cubicBezTo>
                <a:cubicBezTo>
                  <a:pt x="117853" y="45534"/>
                  <a:pt x="117830" y="45543"/>
                  <a:pt x="117813" y="45563"/>
                </a:cubicBezTo>
                <a:cubicBezTo>
                  <a:pt x="117741" y="45694"/>
                  <a:pt x="117670" y="45825"/>
                  <a:pt x="117587" y="45956"/>
                </a:cubicBezTo>
                <a:cubicBezTo>
                  <a:pt x="117610" y="45872"/>
                  <a:pt x="117575" y="45789"/>
                  <a:pt x="117503" y="45706"/>
                </a:cubicBezTo>
                <a:cubicBezTo>
                  <a:pt x="117456" y="45670"/>
                  <a:pt x="117384" y="45634"/>
                  <a:pt x="117325" y="45587"/>
                </a:cubicBezTo>
                <a:cubicBezTo>
                  <a:pt x="117297" y="45485"/>
                  <a:pt x="117219" y="45412"/>
                  <a:pt x="117130" y="45412"/>
                </a:cubicBezTo>
                <a:cubicBezTo>
                  <a:pt x="117104" y="45412"/>
                  <a:pt x="117078" y="45418"/>
                  <a:pt x="117051" y="45432"/>
                </a:cubicBezTo>
                <a:cubicBezTo>
                  <a:pt x="116622" y="45218"/>
                  <a:pt x="116098" y="45098"/>
                  <a:pt x="115682" y="44872"/>
                </a:cubicBezTo>
                <a:cubicBezTo>
                  <a:pt x="115539" y="44789"/>
                  <a:pt x="115384" y="44694"/>
                  <a:pt x="115241" y="44598"/>
                </a:cubicBezTo>
                <a:cubicBezTo>
                  <a:pt x="115170" y="44277"/>
                  <a:pt x="115027" y="43979"/>
                  <a:pt x="114777" y="43741"/>
                </a:cubicBezTo>
                <a:cubicBezTo>
                  <a:pt x="114725" y="43690"/>
                  <a:pt x="114670" y="43666"/>
                  <a:pt x="114609" y="43666"/>
                </a:cubicBezTo>
                <a:cubicBezTo>
                  <a:pt x="114572" y="43666"/>
                  <a:pt x="114532" y="43675"/>
                  <a:pt x="114491" y="43694"/>
                </a:cubicBezTo>
                <a:cubicBezTo>
                  <a:pt x="114431" y="43717"/>
                  <a:pt x="114360" y="43729"/>
                  <a:pt x="114300" y="43765"/>
                </a:cubicBezTo>
                <a:cubicBezTo>
                  <a:pt x="114562" y="43241"/>
                  <a:pt x="114824" y="42717"/>
                  <a:pt x="115074" y="42205"/>
                </a:cubicBezTo>
                <a:lnTo>
                  <a:pt x="115134" y="42205"/>
                </a:lnTo>
                <a:cubicBezTo>
                  <a:pt x="115313" y="42205"/>
                  <a:pt x="115503" y="41955"/>
                  <a:pt x="115348" y="41800"/>
                </a:cubicBezTo>
                <a:cubicBezTo>
                  <a:pt x="114740" y="41222"/>
                  <a:pt x="113717" y="41018"/>
                  <a:pt x="112735" y="41018"/>
                </a:cubicBezTo>
                <a:cubicBezTo>
                  <a:pt x="112140" y="41018"/>
                  <a:pt x="111560" y="41093"/>
                  <a:pt x="111098" y="41205"/>
                </a:cubicBezTo>
                <a:cubicBezTo>
                  <a:pt x="110836" y="41265"/>
                  <a:pt x="110824" y="41705"/>
                  <a:pt x="111133" y="41705"/>
                </a:cubicBezTo>
                <a:cubicBezTo>
                  <a:pt x="111550" y="41705"/>
                  <a:pt x="111955" y="41729"/>
                  <a:pt x="112372" y="41753"/>
                </a:cubicBezTo>
                <a:cubicBezTo>
                  <a:pt x="112336" y="41753"/>
                  <a:pt x="112288" y="41765"/>
                  <a:pt x="112276" y="41800"/>
                </a:cubicBezTo>
                <a:cubicBezTo>
                  <a:pt x="111133" y="43074"/>
                  <a:pt x="109871" y="44194"/>
                  <a:pt x="108574" y="45313"/>
                </a:cubicBezTo>
                <a:cubicBezTo>
                  <a:pt x="108538" y="45337"/>
                  <a:pt x="108538" y="45372"/>
                  <a:pt x="108526" y="45384"/>
                </a:cubicBezTo>
                <a:cubicBezTo>
                  <a:pt x="109717" y="42503"/>
                  <a:pt x="110895" y="39610"/>
                  <a:pt x="112014" y="36705"/>
                </a:cubicBezTo>
                <a:lnTo>
                  <a:pt x="112038" y="36705"/>
                </a:lnTo>
                <a:cubicBezTo>
                  <a:pt x="112380" y="36636"/>
                  <a:pt x="112318" y="36142"/>
                  <a:pt x="111978" y="36142"/>
                </a:cubicBezTo>
                <a:cubicBezTo>
                  <a:pt x="111963" y="36142"/>
                  <a:pt x="111947" y="36143"/>
                  <a:pt x="111931" y="36145"/>
                </a:cubicBezTo>
                <a:cubicBezTo>
                  <a:pt x="111452" y="36218"/>
                  <a:pt x="110990" y="36258"/>
                  <a:pt x="110536" y="36258"/>
                </a:cubicBezTo>
                <a:cubicBezTo>
                  <a:pt x="109580" y="36258"/>
                  <a:pt x="108665" y="36077"/>
                  <a:pt x="107728" y="35633"/>
                </a:cubicBezTo>
                <a:lnTo>
                  <a:pt x="107716" y="35633"/>
                </a:lnTo>
                <a:cubicBezTo>
                  <a:pt x="108443" y="33907"/>
                  <a:pt x="109169" y="32168"/>
                  <a:pt x="109895" y="30430"/>
                </a:cubicBezTo>
                <a:cubicBezTo>
                  <a:pt x="109979" y="30430"/>
                  <a:pt x="110062" y="30418"/>
                  <a:pt x="110133" y="30418"/>
                </a:cubicBezTo>
                <a:cubicBezTo>
                  <a:pt x="110371" y="30394"/>
                  <a:pt x="110360" y="29978"/>
                  <a:pt x="110121" y="29978"/>
                </a:cubicBezTo>
                <a:lnTo>
                  <a:pt x="110098" y="29978"/>
                </a:lnTo>
                <a:cubicBezTo>
                  <a:pt x="110147" y="29838"/>
                  <a:pt x="110009" y="29715"/>
                  <a:pt x="109884" y="29715"/>
                </a:cubicBezTo>
                <a:cubicBezTo>
                  <a:pt x="109827" y="29715"/>
                  <a:pt x="109774" y="29740"/>
                  <a:pt x="109740" y="29799"/>
                </a:cubicBezTo>
                <a:lnTo>
                  <a:pt x="109645" y="29978"/>
                </a:lnTo>
                <a:cubicBezTo>
                  <a:pt x="109163" y="29984"/>
                  <a:pt x="108681" y="29987"/>
                  <a:pt x="108199" y="29987"/>
                </a:cubicBezTo>
                <a:cubicBezTo>
                  <a:pt x="106955" y="29987"/>
                  <a:pt x="105710" y="29968"/>
                  <a:pt x="104466" y="29942"/>
                </a:cubicBezTo>
                <a:cubicBezTo>
                  <a:pt x="104656" y="29906"/>
                  <a:pt x="104871" y="29894"/>
                  <a:pt x="105061" y="29859"/>
                </a:cubicBezTo>
                <a:cubicBezTo>
                  <a:pt x="105265" y="29836"/>
                  <a:pt x="105221" y="29534"/>
                  <a:pt x="105033" y="29534"/>
                </a:cubicBezTo>
                <a:cubicBezTo>
                  <a:pt x="105023" y="29534"/>
                  <a:pt x="105013" y="29535"/>
                  <a:pt x="105002" y="29537"/>
                </a:cubicBezTo>
                <a:cubicBezTo>
                  <a:pt x="103670" y="29709"/>
                  <a:pt x="102347" y="29789"/>
                  <a:pt x="101033" y="29789"/>
                </a:cubicBezTo>
                <a:cubicBezTo>
                  <a:pt x="95415" y="29789"/>
                  <a:pt x="89958" y="28319"/>
                  <a:pt x="84690" y="26215"/>
                </a:cubicBezTo>
                <a:cubicBezTo>
                  <a:pt x="80939" y="24719"/>
                  <a:pt x="76853" y="21769"/>
                  <a:pt x="72688" y="21769"/>
                </a:cubicBezTo>
                <a:cubicBezTo>
                  <a:pt x="72145" y="21769"/>
                  <a:pt x="71601" y="21819"/>
                  <a:pt x="71057" y="21929"/>
                </a:cubicBezTo>
                <a:cubicBezTo>
                  <a:pt x="70485" y="21977"/>
                  <a:pt x="69938" y="22048"/>
                  <a:pt x="69390" y="22179"/>
                </a:cubicBezTo>
                <a:cubicBezTo>
                  <a:pt x="69235" y="22227"/>
                  <a:pt x="69057" y="22274"/>
                  <a:pt x="68878" y="22310"/>
                </a:cubicBezTo>
                <a:cubicBezTo>
                  <a:pt x="68866" y="22096"/>
                  <a:pt x="68854" y="21869"/>
                  <a:pt x="68819" y="21643"/>
                </a:cubicBezTo>
                <a:cubicBezTo>
                  <a:pt x="68813" y="21545"/>
                  <a:pt x="68750" y="21500"/>
                  <a:pt x="68679" y="21500"/>
                </a:cubicBezTo>
                <a:cubicBezTo>
                  <a:pt x="68588" y="21500"/>
                  <a:pt x="68485" y="21575"/>
                  <a:pt x="68485" y="21703"/>
                </a:cubicBezTo>
                <a:cubicBezTo>
                  <a:pt x="68470" y="21700"/>
                  <a:pt x="68455" y="21698"/>
                  <a:pt x="68441" y="21698"/>
                </a:cubicBezTo>
                <a:cubicBezTo>
                  <a:pt x="68396" y="21698"/>
                  <a:pt x="68351" y="21712"/>
                  <a:pt x="68307" y="21738"/>
                </a:cubicBezTo>
                <a:cubicBezTo>
                  <a:pt x="68033" y="21215"/>
                  <a:pt x="67676" y="20703"/>
                  <a:pt x="67390" y="20310"/>
                </a:cubicBezTo>
                <a:cubicBezTo>
                  <a:pt x="67068" y="19845"/>
                  <a:pt x="66675" y="19429"/>
                  <a:pt x="66271" y="19024"/>
                </a:cubicBezTo>
                <a:cubicBezTo>
                  <a:pt x="63258" y="15273"/>
                  <a:pt x="57424" y="14988"/>
                  <a:pt x="53090" y="13559"/>
                </a:cubicBezTo>
                <a:cubicBezTo>
                  <a:pt x="46435" y="11356"/>
                  <a:pt x="40184" y="8261"/>
                  <a:pt x="35398" y="3058"/>
                </a:cubicBezTo>
                <a:cubicBezTo>
                  <a:pt x="35359" y="3016"/>
                  <a:pt x="35314" y="2999"/>
                  <a:pt x="35271" y="2999"/>
                </a:cubicBezTo>
                <a:cubicBezTo>
                  <a:pt x="35143" y="2999"/>
                  <a:pt x="35029" y="3153"/>
                  <a:pt x="35136" y="3260"/>
                </a:cubicBezTo>
                <a:cubicBezTo>
                  <a:pt x="35279" y="3415"/>
                  <a:pt x="35422" y="3546"/>
                  <a:pt x="35553" y="3701"/>
                </a:cubicBezTo>
                <a:cubicBezTo>
                  <a:pt x="34219" y="2605"/>
                  <a:pt x="32874" y="1522"/>
                  <a:pt x="31564" y="403"/>
                </a:cubicBezTo>
                <a:cubicBezTo>
                  <a:pt x="31588" y="343"/>
                  <a:pt x="31600" y="272"/>
                  <a:pt x="31612" y="212"/>
                </a:cubicBezTo>
                <a:cubicBezTo>
                  <a:pt x="31639" y="80"/>
                  <a:pt x="31529" y="0"/>
                  <a:pt x="314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1"/>
          <p:cNvSpPr/>
          <p:nvPr/>
        </p:nvSpPr>
        <p:spPr>
          <a:xfrm rot="1143741">
            <a:off x="1745969" y="2704585"/>
            <a:ext cx="843158" cy="1267179"/>
          </a:xfrm>
          <a:custGeom>
            <a:avLst/>
            <a:gdLst/>
            <a:ahLst/>
            <a:cxnLst/>
            <a:rect l="l" t="t" r="r" b="b"/>
            <a:pathLst>
              <a:path w="51062" h="64884" extrusionOk="0">
                <a:moveTo>
                  <a:pt x="47949" y="3049"/>
                </a:moveTo>
                <a:lnTo>
                  <a:pt x="47949" y="3049"/>
                </a:lnTo>
                <a:cubicBezTo>
                  <a:pt x="46163" y="5133"/>
                  <a:pt x="44413" y="7240"/>
                  <a:pt x="42663" y="9335"/>
                </a:cubicBezTo>
                <a:lnTo>
                  <a:pt x="42710" y="8716"/>
                </a:lnTo>
                <a:cubicBezTo>
                  <a:pt x="42782" y="7907"/>
                  <a:pt x="42937" y="7097"/>
                  <a:pt x="42889" y="6287"/>
                </a:cubicBezTo>
                <a:cubicBezTo>
                  <a:pt x="43020" y="6204"/>
                  <a:pt x="43151" y="6121"/>
                  <a:pt x="43306" y="6037"/>
                </a:cubicBezTo>
                <a:lnTo>
                  <a:pt x="43306" y="6037"/>
                </a:lnTo>
                <a:cubicBezTo>
                  <a:pt x="43151" y="6895"/>
                  <a:pt x="42949" y="7752"/>
                  <a:pt x="42758" y="8609"/>
                </a:cubicBezTo>
                <a:cubicBezTo>
                  <a:pt x="42715" y="8737"/>
                  <a:pt x="42804" y="8810"/>
                  <a:pt x="42898" y="8810"/>
                </a:cubicBezTo>
                <a:cubicBezTo>
                  <a:pt x="42961" y="8810"/>
                  <a:pt x="43027" y="8776"/>
                  <a:pt x="43056" y="8704"/>
                </a:cubicBezTo>
                <a:cubicBezTo>
                  <a:pt x="43425" y="7776"/>
                  <a:pt x="43603" y="6776"/>
                  <a:pt x="43699" y="5787"/>
                </a:cubicBezTo>
                <a:cubicBezTo>
                  <a:pt x="45139" y="4906"/>
                  <a:pt x="46568" y="4001"/>
                  <a:pt x="47949" y="3049"/>
                </a:cubicBezTo>
                <a:close/>
                <a:moveTo>
                  <a:pt x="50045" y="1513"/>
                </a:moveTo>
                <a:lnTo>
                  <a:pt x="50045" y="1513"/>
                </a:lnTo>
                <a:cubicBezTo>
                  <a:pt x="49902" y="1942"/>
                  <a:pt x="49140" y="3609"/>
                  <a:pt x="48961" y="4275"/>
                </a:cubicBezTo>
                <a:cubicBezTo>
                  <a:pt x="48533" y="5883"/>
                  <a:pt x="48223" y="7609"/>
                  <a:pt x="47818" y="9312"/>
                </a:cubicBezTo>
                <a:lnTo>
                  <a:pt x="47771" y="9312"/>
                </a:lnTo>
                <a:cubicBezTo>
                  <a:pt x="46092" y="9716"/>
                  <a:pt x="44270" y="10252"/>
                  <a:pt x="42603" y="11026"/>
                </a:cubicBezTo>
                <a:cubicBezTo>
                  <a:pt x="43353" y="10074"/>
                  <a:pt x="44115" y="9133"/>
                  <a:pt x="44854" y="8181"/>
                </a:cubicBezTo>
                <a:cubicBezTo>
                  <a:pt x="46342" y="6287"/>
                  <a:pt x="48294" y="4359"/>
                  <a:pt x="49497" y="2287"/>
                </a:cubicBezTo>
                <a:cubicBezTo>
                  <a:pt x="49664" y="1989"/>
                  <a:pt x="49795" y="1775"/>
                  <a:pt x="49878" y="1644"/>
                </a:cubicBezTo>
                <a:cubicBezTo>
                  <a:pt x="49949" y="1596"/>
                  <a:pt x="49997" y="1561"/>
                  <a:pt x="50045" y="1513"/>
                </a:cubicBezTo>
                <a:close/>
                <a:moveTo>
                  <a:pt x="42603" y="6454"/>
                </a:moveTo>
                <a:cubicBezTo>
                  <a:pt x="42389" y="7049"/>
                  <a:pt x="42306" y="7704"/>
                  <a:pt x="42234" y="8359"/>
                </a:cubicBezTo>
                <a:cubicBezTo>
                  <a:pt x="42175" y="8895"/>
                  <a:pt x="42115" y="9443"/>
                  <a:pt x="42115" y="9990"/>
                </a:cubicBezTo>
                <a:cubicBezTo>
                  <a:pt x="41817" y="10371"/>
                  <a:pt x="41508" y="10717"/>
                  <a:pt x="41210" y="11098"/>
                </a:cubicBezTo>
                <a:cubicBezTo>
                  <a:pt x="41532" y="9740"/>
                  <a:pt x="41770" y="8312"/>
                  <a:pt x="41817" y="6930"/>
                </a:cubicBezTo>
                <a:cubicBezTo>
                  <a:pt x="42091" y="6764"/>
                  <a:pt x="42341" y="6609"/>
                  <a:pt x="42603" y="6454"/>
                </a:cubicBezTo>
                <a:close/>
                <a:moveTo>
                  <a:pt x="41377" y="7192"/>
                </a:moveTo>
                <a:lnTo>
                  <a:pt x="41377" y="7192"/>
                </a:lnTo>
                <a:cubicBezTo>
                  <a:pt x="41032" y="8597"/>
                  <a:pt x="40865" y="10086"/>
                  <a:pt x="40805" y="11514"/>
                </a:cubicBezTo>
                <a:cubicBezTo>
                  <a:pt x="40805" y="11526"/>
                  <a:pt x="40817" y="11538"/>
                  <a:pt x="40817" y="11562"/>
                </a:cubicBezTo>
                <a:cubicBezTo>
                  <a:pt x="40698" y="11705"/>
                  <a:pt x="40567" y="11860"/>
                  <a:pt x="40448" y="12002"/>
                </a:cubicBezTo>
                <a:cubicBezTo>
                  <a:pt x="40567" y="11300"/>
                  <a:pt x="40627" y="10586"/>
                  <a:pt x="40674" y="9871"/>
                </a:cubicBezTo>
                <a:cubicBezTo>
                  <a:pt x="40722" y="9181"/>
                  <a:pt x="40817" y="8323"/>
                  <a:pt x="40746" y="7561"/>
                </a:cubicBezTo>
                <a:cubicBezTo>
                  <a:pt x="40948" y="7454"/>
                  <a:pt x="41163" y="7311"/>
                  <a:pt x="41377" y="7192"/>
                </a:cubicBezTo>
                <a:close/>
                <a:moveTo>
                  <a:pt x="40210" y="7895"/>
                </a:moveTo>
                <a:cubicBezTo>
                  <a:pt x="40186" y="8383"/>
                  <a:pt x="40198" y="8883"/>
                  <a:pt x="40151" y="9324"/>
                </a:cubicBezTo>
                <a:cubicBezTo>
                  <a:pt x="40067" y="10455"/>
                  <a:pt x="39912" y="11574"/>
                  <a:pt x="39805" y="12693"/>
                </a:cubicBezTo>
                <a:cubicBezTo>
                  <a:pt x="39662" y="12812"/>
                  <a:pt x="39496" y="12931"/>
                  <a:pt x="39365" y="13062"/>
                </a:cubicBezTo>
                <a:cubicBezTo>
                  <a:pt x="39627" y="11479"/>
                  <a:pt x="39710" y="9847"/>
                  <a:pt x="39603" y="8264"/>
                </a:cubicBezTo>
                <a:cubicBezTo>
                  <a:pt x="39805" y="8145"/>
                  <a:pt x="40008" y="8014"/>
                  <a:pt x="40210" y="7895"/>
                </a:cubicBezTo>
                <a:close/>
                <a:moveTo>
                  <a:pt x="11076" y="46590"/>
                </a:moveTo>
                <a:cubicBezTo>
                  <a:pt x="10849" y="46959"/>
                  <a:pt x="10623" y="47340"/>
                  <a:pt x="10397" y="47685"/>
                </a:cubicBezTo>
                <a:cubicBezTo>
                  <a:pt x="10325" y="47721"/>
                  <a:pt x="10278" y="47733"/>
                  <a:pt x="10218" y="47757"/>
                </a:cubicBezTo>
                <a:lnTo>
                  <a:pt x="11076" y="46590"/>
                </a:lnTo>
                <a:close/>
                <a:moveTo>
                  <a:pt x="9766" y="48674"/>
                </a:moveTo>
                <a:cubicBezTo>
                  <a:pt x="9528" y="49019"/>
                  <a:pt x="9290" y="49376"/>
                  <a:pt x="9016" y="49733"/>
                </a:cubicBezTo>
                <a:cubicBezTo>
                  <a:pt x="8980" y="49706"/>
                  <a:pt x="8958" y="49693"/>
                  <a:pt x="8924" y="49693"/>
                </a:cubicBezTo>
                <a:cubicBezTo>
                  <a:pt x="8912" y="49693"/>
                  <a:pt x="8900" y="49695"/>
                  <a:pt x="8885" y="49698"/>
                </a:cubicBezTo>
                <a:cubicBezTo>
                  <a:pt x="9111" y="49364"/>
                  <a:pt x="9325" y="49019"/>
                  <a:pt x="9563" y="48686"/>
                </a:cubicBezTo>
                <a:cubicBezTo>
                  <a:pt x="9623" y="48686"/>
                  <a:pt x="9706" y="48674"/>
                  <a:pt x="9766" y="48674"/>
                </a:cubicBezTo>
                <a:close/>
                <a:moveTo>
                  <a:pt x="39329" y="8454"/>
                </a:moveTo>
                <a:lnTo>
                  <a:pt x="39329" y="8454"/>
                </a:lnTo>
                <a:cubicBezTo>
                  <a:pt x="39198" y="10395"/>
                  <a:pt x="38936" y="12300"/>
                  <a:pt x="38650" y="14205"/>
                </a:cubicBezTo>
                <a:cubicBezTo>
                  <a:pt x="38377" y="14538"/>
                  <a:pt x="38103" y="14860"/>
                  <a:pt x="37829" y="15193"/>
                </a:cubicBezTo>
                <a:cubicBezTo>
                  <a:pt x="37960" y="14598"/>
                  <a:pt x="38007" y="13943"/>
                  <a:pt x="38019" y="13372"/>
                </a:cubicBezTo>
                <a:cubicBezTo>
                  <a:pt x="38019" y="13282"/>
                  <a:pt x="37954" y="13238"/>
                  <a:pt x="37888" y="13238"/>
                </a:cubicBezTo>
                <a:cubicBezTo>
                  <a:pt x="37823" y="13238"/>
                  <a:pt x="37757" y="13282"/>
                  <a:pt x="37757" y="13372"/>
                </a:cubicBezTo>
                <a:cubicBezTo>
                  <a:pt x="37710" y="14265"/>
                  <a:pt x="37424" y="15050"/>
                  <a:pt x="37245" y="15884"/>
                </a:cubicBezTo>
                <a:cubicBezTo>
                  <a:pt x="37210" y="15932"/>
                  <a:pt x="37174" y="15979"/>
                  <a:pt x="37126" y="16027"/>
                </a:cubicBezTo>
                <a:cubicBezTo>
                  <a:pt x="37341" y="15086"/>
                  <a:pt x="37531" y="14146"/>
                  <a:pt x="37769" y="13205"/>
                </a:cubicBezTo>
                <a:cubicBezTo>
                  <a:pt x="37806" y="13075"/>
                  <a:pt x="37687" y="12984"/>
                  <a:pt x="37576" y="12984"/>
                </a:cubicBezTo>
                <a:cubicBezTo>
                  <a:pt x="37504" y="12984"/>
                  <a:pt x="37435" y="13021"/>
                  <a:pt x="37412" y="13110"/>
                </a:cubicBezTo>
                <a:cubicBezTo>
                  <a:pt x="37126" y="14277"/>
                  <a:pt x="36817" y="15467"/>
                  <a:pt x="36591" y="16658"/>
                </a:cubicBezTo>
                <a:cubicBezTo>
                  <a:pt x="36460" y="16824"/>
                  <a:pt x="36305" y="16991"/>
                  <a:pt x="36174" y="17158"/>
                </a:cubicBezTo>
                <a:cubicBezTo>
                  <a:pt x="36352" y="16146"/>
                  <a:pt x="36472" y="15134"/>
                  <a:pt x="36555" y="14098"/>
                </a:cubicBezTo>
                <a:cubicBezTo>
                  <a:pt x="36561" y="14023"/>
                  <a:pt x="36506" y="13988"/>
                  <a:pt x="36446" y="13988"/>
                </a:cubicBezTo>
                <a:cubicBezTo>
                  <a:pt x="36392" y="13988"/>
                  <a:pt x="36334" y="14017"/>
                  <a:pt x="36317" y="14074"/>
                </a:cubicBezTo>
                <a:cubicBezTo>
                  <a:pt x="36281" y="14157"/>
                  <a:pt x="36233" y="14241"/>
                  <a:pt x="36210" y="14324"/>
                </a:cubicBezTo>
                <a:cubicBezTo>
                  <a:pt x="36174" y="14384"/>
                  <a:pt x="36222" y="14431"/>
                  <a:pt x="36269" y="14455"/>
                </a:cubicBezTo>
                <a:cubicBezTo>
                  <a:pt x="36150" y="15515"/>
                  <a:pt x="35983" y="16574"/>
                  <a:pt x="35793" y="17634"/>
                </a:cubicBezTo>
                <a:cubicBezTo>
                  <a:pt x="35579" y="17872"/>
                  <a:pt x="35376" y="18122"/>
                  <a:pt x="35162" y="18360"/>
                </a:cubicBezTo>
                <a:cubicBezTo>
                  <a:pt x="35567" y="16074"/>
                  <a:pt x="35936" y="13800"/>
                  <a:pt x="36388" y="11526"/>
                </a:cubicBezTo>
                <a:cubicBezTo>
                  <a:pt x="36403" y="11455"/>
                  <a:pt x="36344" y="11404"/>
                  <a:pt x="36287" y="11404"/>
                </a:cubicBezTo>
                <a:cubicBezTo>
                  <a:pt x="36249" y="11404"/>
                  <a:pt x="36212" y="11426"/>
                  <a:pt x="36198" y="11479"/>
                </a:cubicBezTo>
                <a:cubicBezTo>
                  <a:pt x="35495" y="13884"/>
                  <a:pt x="34948" y="16396"/>
                  <a:pt x="34686" y="18896"/>
                </a:cubicBezTo>
                <a:cubicBezTo>
                  <a:pt x="33900" y="19813"/>
                  <a:pt x="33114" y="20742"/>
                  <a:pt x="32304" y="21646"/>
                </a:cubicBezTo>
                <a:cubicBezTo>
                  <a:pt x="32935" y="18860"/>
                  <a:pt x="33590" y="15812"/>
                  <a:pt x="33543" y="12991"/>
                </a:cubicBezTo>
                <a:cubicBezTo>
                  <a:pt x="33543" y="12919"/>
                  <a:pt x="33492" y="12884"/>
                  <a:pt x="33441" y="12884"/>
                </a:cubicBezTo>
                <a:cubicBezTo>
                  <a:pt x="33391" y="12884"/>
                  <a:pt x="33340" y="12919"/>
                  <a:pt x="33340" y="12991"/>
                </a:cubicBezTo>
                <a:cubicBezTo>
                  <a:pt x="33340" y="13145"/>
                  <a:pt x="33340" y="13324"/>
                  <a:pt x="33316" y="13491"/>
                </a:cubicBezTo>
                <a:cubicBezTo>
                  <a:pt x="33316" y="13515"/>
                  <a:pt x="33340" y="13515"/>
                  <a:pt x="33352" y="13538"/>
                </a:cubicBezTo>
                <a:cubicBezTo>
                  <a:pt x="33043" y="13646"/>
                  <a:pt x="32923" y="13896"/>
                  <a:pt x="33043" y="14324"/>
                </a:cubicBezTo>
                <a:cubicBezTo>
                  <a:pt x="32995" y="14574"/>
                  <a:pt x="32959" y="14836"/>
                  <a:pt x="32935" y="15086"/>
                </a:cubicBezTo>
                <a:cubicBezTo>
                  <a:pt x="32804" y="15991"/>
                  <a:pt x="32697" y="16896"/>
                  <a:pt x="32566" y="17813"/>
                </a:cubicBezTo>
                <a:cubicBezTo>
                  <a:pt x="32364" y="19194"/>
                  <a:pt x="32161" y="20587"/>
                  <a:pt x="31995" y="21992"/>
                </a:cubicBezTo>
                <a:cubicBezTo>
                  <a:pt x="31804" y="22194"/>
                  <a:pt x="31614" y="22420"/>
                  <a:pt x="31435" y="22635"/>
                </a:cubicBezTo>
                <a:cubicBezTo>
                  <a:pt x="31638" y="20789"/>
                  <a:pt x="31554" y="18908"/>
                  <a:pt x="31221" y="17063"/>
                </a:cubicBezTo>
                <a:cubicBezTo>
                  <a:pt x="31216" y="17012"/>
                  <a:pt x="31172" y="16989"/>
                  <a:pt x="31124" y="16989"/>
                </a:cubicBezTo>
                <a:cubicBezTo>
                  <a:pt x="31059" y="16989"/>
                  <a:pt x="30988" y="17030"/>
                  <a:pt x="30995" y="17098"/>
                </a:cubicBezTo>
                <a:cubicBezTo>
                  <a:pt x="31233" y="19158"/>
                  <a:pt x="31197" y="21146"/>
                  <a:pt x="30959" y="23170"/>
                </a:cubicBezTo>
                <a:cubicBezTo>
                  <a:pt x="30757" y="23385"/>
                  <a:pt x="30566" y="23611"/>
                  <a:pt x="30376" y="23825"/>
                </a:cubicBezTo>
                <a:cubicBezTo>
                  <a:pt x="30483" y="22420"/>
                  <a:pt x="30376" y="20968"/>
                  <a:pt x="30256" y="19622"/>
                </a:cubicBezTo>
                <a:cubicBezTo>
                  <a:pt x="30256" y="19585"/>
                  <a:pt x="30224" y="19564"/>
                  <a:pt x="30194" y="19564"/>
                </a:cubicBezTo>
                <a:cubicBezTo>
                  <a:pt x="30165" y="19564"/>
                  <a:pt x="30137" y="19582"/>
                  <a:pt x="30137" y="19622"/>
                </a:cubicBezTo>
                <a:cubicBezTo>
                  <a:pt x="30078" y="21230"/>
                  <a:pt x="29840" y="22873"/>
                  <a:pt x="29768" y="24480"/>
                </a:cubicBezTo>
                <a:cubicBezTo>
                  <a:pt x="29602" y="24659"/>
                  <a:pt x="29423" y="24837"/>
                  <a:pt x="29256" y="25028"/>
                </a:cubicBezTo>
                <a:cubicBezTo>
                  <a:pt x="29375" y="23849"/>
                  <a:pt x="29364" y="22647"/>
                  <a:pt x="29328" y="21480"/>
                </a:cubicBezTo>
                <a:cubicBezTo>
                  <a:pt x="29328" y="21385"/>
                  <a:pt x="29253" y="21337"/>
                  <a:pt x="29179" y="21337"/>
                </a:cubicBezTo>
                <a:cubicBezTo>
                  <a:pt x="29105" y="21337"/>
                  <a:pt x="29030" y="21385"/>
                  <a:pt x="29030" y="21480"/>
                </a:cubicBezTo>
                <a:cubicBezTo>
                  <a:pt x="29066" y="22849"/>
                  <a:pt x="28935" y="24194"/>
                  <a:pt x="28780" y="25552"/>
                </a:cubicBezTo>
                <a:cubicBezTo>
                  <a:pt x="28649" y="25695"/>
                  <a:pt x="28518" y="25826"/>
                  <a:pt x="28375" y="25980"/>
                </a:cubicBezTo>
                <a:cubicBezTo>
                  <a:pt x="28459" y="25206"/>
                  <a:pt x="28411" y="24397"/>
                  <a:pt x="28363" y="23682"/>
                </a:cubicBezTo>
                <a:cubicBezTo>
                  <a:pt x="28357" y="23563"/>
                  <a:pt x="28262" y="23504"/>
                  <a:pt x="28170" y="23504"/>
                </a:cubicBezTo>
                <a:cubicBezTo>
                  <a:pt x="28078" y="23504"/>
                  <a:pt x="27988" y="23563"/>
                  <a:pt x="27994" y="23682"/>
                </a:cubicBezTo>
                <a:cubicBezTo>
                  <a:pt x="28054" y="24683"/>
                  <a:pt x="27935" y="25623"/>
                  <a:pt x="27828" y="26588"/>
                </a:cubicBezTo>
                <a:cubicBezTo>
                  <a:pt x="27685" y="26742"/>
                  <a:pt x="27542" y="26897"/>
                  <a:pt x="27411" y="27052"/>
                </a:cubicBezTo>
                <a:cubicBezTo>
                  <a:pt x="27006" y="27481"/>
                  <a:pt x="26589" y="27909"/>
                  <a:pt x="26196" y="28350"/>
                </a:cubicBezTo>
                <a:cubicBezTo>
                  <a:pt x="26411" y="26838"/>
                  <a:pt x="26458" y="25278"/>
                  <a:pt x="26470" y="23802"/>
                </a:cubicBezTo>
                <a:cubicBezTo>
                  <a:pt x="26470" y="23706"/>
                  <a:pt x="26396" y="23659"/>
                  <a:pt x="26321" y="23659"/>
                </a:cubicBezTo>
                <a:cubicBezTo>
                  <a:pt x="26247" y="23659"/>
                  <a:pt x="26173" y="23706"/>
                  <a:pt x="26173" y="23802"/>
                </a:cubicBezTo>
                <a:cubicBezTo>
                  <a:pt x="26149" y="25516"/>
                  <a:pt x="25923" y="27183"/>
                  <a:pt x="25696" y="28850"/>
                </a:cubicBezTo>
                <a:cubicBezTo>
                  <a:pt x="25042" y="29552"/>
                  <a:pt x="24375" y="30255"/>
                  <a:pt x="23720" y="30933"/>
                </a:cubicBezTo>
                <a:cubicBezTo>
                  <a:pt x="24018" y="29124"/>
                  <a:pt x="24184" y="27254"/>
                  <a:pt x="24327" y="25445"/>
                </a:cubicBezTo>
                <a:cubicBezTo>
                  <a:pt x="24339" y="25337"/>
                  <a:pt x="24262" y="25284"/>
                  <a:pt x="24180" y="25284"/>
                </a:cubicBezTo>
                <a:cubicBezTo>
                  <a:pt x="24098" y="25284"/>
                  <a:pt x="24012" y="25337"/>
                  <a:pt x="24006" y="25445"/>
                </a:cubicBezTo>
                <a:cubicBezTo>
                  <a:pt x="23815" y="27492"/>
                  <a:pt x="23482" y="29505"/>
                  <a:pt x="23160" y="31529"/>
                </a:cubicBezTo>
                <a:cubicBezTo>
                  <a:pt x="22708" y="31993"/>
                  <a:pt x="22267" y="32469"/>
                  <a:pt x="21815" y="32945"/>
                </a:cubicBezTo>
                <a:cubicBezTo>
                  <a:pt x="21946" y="31041"/>
                  <a:pt x="21732" y="29076"/>
                  <a:pt x="21922" y="27183"/>
                </a:cubicBezTo>
                <a:cubicBezTo>
                  <a:pt x="21929" y="27104"/>
                  <a:pt x="21856" y="27058"/>
                  <a:pt x="21787" y="27058"/>
                </a:cubicBezTo>
                <a:cubicBezTo>
                  <a:pt x="21731" y="27058"/>
                  <a:pt x="21677" y="27089"/>
                  <a:pt x="21672" y="27159"/>
                </a:cubicBezTo>
                <a:cubicBezTo>
                  <a:pt x="21351" y="29255"/>
                  <a:pt x="21315" y="31422"/>
                  <a:pt x="21232" y="33553"/>
                </a:cubicBezTo>
                <a:cubicBezTo>
                  <a:pt x="21017" y="33791"/>
                  <a:pt x="20791" y="34017"/>
                  <a:pt x="20565" y="34255"/>
                </a:cubicBezTo>
                <a:cubicBezTo>
                  <a:pt x="20565" y="34184"/>
                  <a:pt x="20565" y="34088"/>
                  <a:pt x="20577" y="34017"/>
                </a:cubicBezTo>
                <a:cubicBezTo>
                  <a:pt x="20660" y="33065"/>
                  <a:pt x="20731" y="32112"/>
                  <a:pt x="20803" y="31148"/>
                </a:cubicBezTo>
                <a:cubicBezTo>
                  <a:pt x="20809" y="31064"/>
                  <a:pt x="20749" y="31023"/>
                  <a:pt x="20685" y="31023"/>
                </a:cubicBezTo>
                <a:cubicBezTo>
                  <a:pt x="20621" y="31023"/>
                  <a:pt x="20553" y="31064"/>
                  <a:pt x="20541" y="31148"/>
                </a:cubicBezTo>
                <a:cubicBezTo>
                  <a:pt x="20446" y="31957"/>
                  <a:pt x="20362" y="32779"/>
                  <a:pt x="20255" y="33600"/>
                </a:cubicBezTo>
                <a:cubicBezTo>
                  <a:pt x="20220" y="33827"/>
                  <a:pt x="20220" y="34208"/>
                  <a:pt x="20196" y="34624"/>
                </a:cubicBezTo>
                <a:cubicBezTo>
                  <a:pt x="19981" y="34850"/>
                  <a:pt x="19779" y="35053"/>
                  <a:pt x="19565" y="35279"/>
                </a:cubicBezTo>
                <a:cubicBezTo>
                  <a:pt x="19624" y="34696"/>
                  <a:pt x="19660" y="34100"/>
                  <a:pt x="19731" y="33553"/>
                </a:cubicBezTo>
                <a:cubicBezTo>
                  <a:pt x="19738" y="33459"/>
                  <a:pt x="19650" y="33406"/>
                  <a:pt x="19568" y="33406"/>
                </a:cubicBezTo>
                <a:cubicBezTo>
                  <a:pt x="19504" y="33406"/>
                  <a:pt x="19444" y="33438"/>
                  <a:pt x="19434" y="33505"/>
                </a:cubicBezTo>
                <a:cubicBezTo>
                  <a:pt x="19327" y="34255"/>
                  <a:pt x="19148" y="35041"/>
                  <a:pt x="19041" y="35815"/>
                </a:cubicBezTo>
                <a:cubicBezTo>
                  <a:pt x="18862" y="36005"/>
                  <a:pt x="18684" y="36208"/>
                  <a:pt x="18493" y="36386"/>
                </a:cubicBezTo>
                <a:cubicBezTo>
                  <a:pt x="18553" y="35934"/>
                  <a:pt x="18588" y="35470"/>
                  <a:pt x="18612" y="35089"/>
                </a:cubicBezTo>
                <a:cubicBezTo>
                  <a:pt x="18618" y="34955"/>
                  <a:pt x="18527" y="34892"/>
                  <a:pt x="18430" y="34892"/>
                </a:cubicBezTo>
                <a:cubicBezTo>
                  <a:pt x="18328" y="34892"/>
                  <a:pt x="18220" y="34961"/>
                  <a:pt x="18207" y="35089"/>
                </a:cubicBezTo>
                <a:cubicBezTo>
                  <a:pt x="18172" y="35612"/>
                  <a:pt x="18088" y="36113"/>
                  <a:pt x="17969" y="36625"/>
                </a:cubicBezTo>
                <a:cubicBezTo>
                  <a:pt x="17945" y="36767"/>
                  <a:pt x="17898" y="36898"/>
                  <a:pt x="17850" y="37053"/>
                </a:cubicBezTo>
                <a:cubicBezTo>
                  <a:pt x="17600" y="37315"/>
                  <a:pt x="17338" y="37589"/>
                  <a:pt x="17076" y="37875"/>
                </a:cubicBezTo>
                <a:cubicBezTo>
                  <a:pt x="17172" y="37541"/>
                  <a:pt x="17255" y="37220"/>
                  <a:pt x="17350" y="36898"/>
                </a:cubicBezTo>
                <a:cubicBezTo>
                  <a:pt x="17386" y="36777"/>
                  <a:pt x="17279" y="36693"/>
                  <a:pt x="17181" y="36693"/>
                </a:cubicBezTo>
                <a:cubicBezTo>
                  <a:pt x="17116" y="36693"/>
                  <a:pt x="17055" y="36730"/>
                  <a:pt x="17041" y="36815"/>
                </a:cubicBezTo>
                <a:cubicBezTo>
                  <a:pt x="16886" y="37339"/>
                  <a:pt x="16731" y="37851"/>
                  <a:pt x="16600" y="38375"/>
                </a:cubicBezTo>
                <a:cubicBezTo>
                  <a:pt x="16529" y="38470"/>
                  <a:pt x="16445" y="38541"/>
                  <a:pt x="16362" y="38625"/>
                </a:cubicBezTo>
                <a:lnTo>
                  <a:pt x="16326" y="38672"/>
                </a:lnTo>
                <a:cubicBezTo>
                  <a:pt x="16529" y="37529"/>
                  <a:pt x="16660" y="36363"/>
                  <a:pt x="16874" y="35231"/>
                </a:cubicBezTo>
                <a:cubicBezTo>
                  <a:pt x="16902" y="35098"/>
                  <a:pt x="16794" y="35015"/>
                  <a:pt x="16690" y="35015"/>
                </a:cubicBezTo>
                <a:cubicBezTo>
                  <a:pt x="16618" y="35015"/>
                  <a:pt x="16548" y="35055"/>
                  <a:pt x="16529" y="35148"/>
                </a:cubicBezTo>
                <a:cubicBezTo>
                  <a:pt x="16279" y="36517"/>
                  <a:pt x="15921" y="37922"/>
                  <a:pt x="15731" y="39327"/>
                </a:cubicBezTo>
                <a:cubicBezTo>
                  <a:pt x="15719" y="39339"/>
                  <a:pt x="15719" y="39351"/>
                  <a:pt x="15695" y="39351"/>
                </a:cubicBezTo>
                <a:cubicBezTo>
                  <a:pt x="15576" y="39470"/>
                  <a:pt x="15457" y="39613"/>
                  <a:pt x="15338" y="39744"/>
                </a:cubicBezTo>
                <a:cubicBezTo>
                  <a:pt x="15648" y="38006"/>
                  <a:pt x="15874" y="36220"/>
                  <a:pt x="16124" y="34481"/>
                </a:cubicBezTo>
                <a:cubicBezTo>
                  <a:pt x="16145" y="34361"/>
                  <a:pt x="16052" y="34287"/>
                  <a:pt x="15969" y="34287"/>
                </a:cubicBezTo>
                <a:cubicBezTo>
                  <a:pt x="15912" y="34287"/>
                  <a:pt x="15860" y="34321"/>
                  <a:pt x="15850" y="34398"/>
                </a:cubicBezTo>
                <a:cubicBezTo>
                  <a:pt x="15505" y="36410"/>
                  <a:pt x="15076" y="38410"/>
                  <a:pt x="14731" y="40411"/>
                </a:cubicBezTo>
                <a:cubicBezTo>
                  <a:pt x="14421" y="40756"/>
                  <a:pt x="14100" y="41101"/>
                  <a:pt x="13790" y="41458"/>
                </a:cubicBezTo>
                <a:cubicBezTo>
                  <a:pt x="13969" y="40042"/>
                  <a:pt x="14100" y="38613"/>
                  <a:pt x="14207" y="37196"/>
                </a:cubicBezTo>
                <a:cubicBezTo>
                  <a:pt x="14213" y="37138"/>
                  <a:pt x="14173" y="37111"/>
                  <a:pt x="14130" y="37111"/>
                </a:cubicBezTo>
                <a:cubicBezTo>
                  <a:pt x="14084" y="37111"/>
                  <a:pt x="14034" y="37141"/>
                  <a:pt x="14028" y="37196"/>
                </a:cubicBezTo>
                <a:cubicBezTo>
                  <a:pt x="13850" y="38803"/>
                  <a:pt x="13600" y="40399"/>
                  <a:pt x="13314" y="41994"/>
                </a:cubicBezTo>
                <a:cubicBezTo>
                  <a:pt x="12611" y="42780"/>
                  <a:pt x="11945" y="43602"/>
                  <a:pt x="11290" y="44435"/>
                </a:cubicBezTo>
                <a:cubicBezTo>
                  <a:pt x="11349" y="43006"/>
                  <a:pt x="11349" y="41578"/>
                  <a:pt x="11623" y="40113"/>
                </a:cubicBezTo>
                <a:cubicBezTo>
                  <a:pt x="11645" y="39954"/>
                  <a:pt x="11508" y="39847"/>
                  <a:pt x="11384" y="39847"/>
                </a:cubicBezTo>
                <a:cubicBezTo>
                  <a:pt x="11304" y="39847"/>
                  <a:pt x="11230" y="39891"/>
                  <a:pt x="11206" y="39994"/>
                </a:cubicBezTo>
                <a:cubicBezTo>
                  <a:pt x="10873" y="41613"/>
                  <a:pt x="10552" y="43494"/>
                  <a:pt x="10683" y="45221"/>
                </a:cubicBezTo>
                <a:lnTo>
                  <a:pt x="10325" y="45709"/>
                </a:lnTo>
                <a:cubicBezTo>
                  <a:pt x="10373" y="43935"/>
                  <a:pt x="10254" y="42173"/>
                  <a:pt x="10456" y="40387"/>
                </a:cubicBezTo>
                <a:cubicBezTo>
                  <a:pt x="10476" y="40260"/>
                  <a:pt x="10362" y="40189"/>
                  <a:pt x="10253" y="40189"/>
                </a:cubicBezTo>
                <a:cubicBezTo>
                  <a:pt x="10168" y="40189"/>
                  <a:pt x="10086" y="40233"/>
                  <a:pt x="10075" y="40327"/>
                </a:cubicBezTo>
                <a:cubicBezTo>
                  <a:pt x="9730" y="42232"/>
                  <a:pt x="9421" y="44471"/>
                  <a:pt x="9802" y="46411"/>
                </a:cubicBezTo>
                <a:cubicBezTo>
                  <a:pt x="8944" y="47626"/>
                  <a:pt x="8135" y="48900"/>
                  <a:pt x="7361" y="50162"/>
                </a:cubicBezTo>
                <a:cubicBezTo>
                  <a:pt x="6396" y="47423"/>
                  <a:pt x="8468" y="45018"/>
                  <a:pt x="9182" y="42542"/>
                </a:cubicBezTo>
                <a:cubicBezTo>
                  <a:pt x="9790" y="40435"/>
                  <a:pt x="8968" y="39792"/>
                  <a:pt x="11552" y="39446"/>
                </a:cubicBezTo>
                <a:cubicBezTo>
                  <a:pt x="11766" y="39422"/>
                  <a:pt x="12004" y="39172"/>
                  <a:pt x="11849" y="38946"/>
                </a:cubicBezTo>
                <a:cubicBezTo>
                  <a:pt x="9718" y="35934"/>
                  <a:pt x="15243" y="32231"/>
                  <a:pt x="16921" y="30707"/>
                </a:cubicBezTo>
                <a:cubicBezTo>
                  <a:pt x="18529" y="29255"/>
                  <a:pt x="20184" y="27826"/>
                  <a:pt x="21755" y="26326"/>
                </a:cubicBezTo>
                <a:cubicBezTo>
                  <a:pt x="25161" y="23075"/>
                  <a:pt x="27161" y="18825"/>
                  <a:pt x="30376" y="15408"/>
                </a:cubicBezTo>
                <a:cubicBezTo>
                  <a:pt x="33007" y="12610"/>
                  <a:pt x="36114" y="10467"/>
                  <a:pt x="39329" y="8454"/>
                </a:cubicBezTo>
                <a:close/>
                <a:moveTo>
                  <a:pt x="47663" y="9693"/>
                </a:moveTo>
                <a:lnTo>
                  <a:pt x="47663" y="9693"/>
                </a:lnTo>
                <a:cubicBezTo>
                  <a:pt x="46949" y="12812"/>
                  <a:pt x="45842" y="15789"/>
                  <a:pt x="43103" y="17753"/>
                </a:cubicBezTo>
                <a:cubicBezTo>
                  <a:pt x="42091" y="18479"/>
                  <a:pt x="41032" y="18920"/>
                  <a:pt x="40305" y="19980"/>
                </a:cubicBezTo>
                <a:cubicBezTo>
                  <a:pt x="39183" y="21591"/>
                  <a:pt x="38632" y="26162"/>
                  <a:pt x="36132" y="26162"/>
                </a:cubicBezTo>
                <a:cubicBezTo>
                  <a:pt x="35769" y="26162"/>
                  <a:pt x="35365" y="26065"/>
                  <a:pt x="34912" y="25849"/>
                </a:cubicBezTo>
                <a:cubicBezTo>
                  <a:pt x="34847" y="25818"/>
                  <a:pt x="34782" y="25804"/>
                  <a:pt x="34720" y="25804"/>
                </a:cubicBezTo>
                <a:cubicBezTo>
                  <a:pt x="34448" y="25804"/>
                  <a:pt x="34233" y="26071"/>
                  <a:pt x="34388" y="26361"/>
                </a:cubicBezTo>
                <a:cubicBezTo>
                  <a:pt x="35364" y="28147"/>
                  <a:pt x="34436" y="28469"/>
                  <a:pt x="33078" y="29540"/>
                </a:cubicBezTo>
                <a:cubicBezTo>
                  <a:pt x="31792" y="30552"/>
                  <a:pt x="30566" y="31660"/>
                  <a:pt x="29435" y="32850"/>
                </a:cubicBezTo>
                <a:cubicBezTo>
                  <a:pt x="27506" y="34898"/>
                  <a:pt x="25780" y="37184"/>
                  <a:pt x="24363" y="39625"/>
                </a:cubicBezTo>
                <a:cubicBezTo>
                  <a:pt x="23649" y="40863"/>
                  <a:pt x="23113" y="42197"/>
                  <a:pt x="22303" y="43375"/>
                </a:cubicBezTo>
                <a:cubicBezTo>
                  <a:pt x="21255" y="44935"/>
                  <a:pt x="19791" y="45566"/>
                  <a:pt x="18398" y="46685"/>
                </a:cubicBezTo>
                <a:cubicBezTo>
                  <a:pt x="16314" y="48352"/>
                  <a:pt x="16231" y="49888"/>
                  <a:pt x="13016" y="50448"/>
                </a:cubicBezTo>
                <a:cubicBezTo>
                  <a:pt x="11576" y="50698"/>
                  <a:pt x="10040" y="50686"/>
                  <a:pt x="8551" y="50710"/>
                </a:cubicBezTo>
                <a:cubicBezTo>
                  <a:pt x="8647" y="50626"/>
                  <a:pt x="8730" y="50531"/>
                  <a:pt x="8813" y="50436"/>
                </a:cubicBezTo>
                <a:cubicBezTo>
                  <a:pt x="8894" y="50529"/>
                  <a:pt x="9026" y="50589"/>
                  <a:pt x="9161" y="50589"/>
                </a:cubicBezTo>
                <a:cubicBezTo>
                  <a:pt x="9285" y="50589"/>
                  <a:pt x="9412" y="50538"/>
                  <a:pt x="9504" y="50412"/>
                </a:cubicBezTo>
                <a:cubicBezTo>
                  <a:pt x="9587" y="50329"/>
                  <a:pt x="9659" y="50221"/>
                  <a:pt x="9730" y="50138"/>
                </a:cubicBezTo>
                <a:cubicBezTo>
                  <a:pt x="11349" y="49876"/>
                  <a:pt x="12957" y="49400"/>
                  <a:pt x="14588" y="49138"/>
                </a:cubicBezTo>
                <a:cubicBezTo>
                  <a:pt x="14926" y="49082"/>
                  <a:pt x="14794" y="48598"/>
                  <a:pt x="14486" y="48598"/>
                </a:cubicBezTo>
                <a:cubicBezTo>
                  <a:pt x="14469" y="48598"/>
                  <a:pt x="14451" y="48599"/>
                  <a:pt x="14433" y="48602"/>
                </a:cubicBezTo>
                <a:cubicBezTo>
                  <a:pt x="13076" y="48781"/>
                  <a:pt x="11671" y="48959"/>
                  <a:pt x="10325" y="49352"/>
                </a:cubicBezTo>
                <a:cubicBezTo>
                  <a:pt x="10552" y="49078"/>
                  <a:pt x="10754" y="48781"/>
                  <a:pt x="10968" y="48483"/>
                </a:cubicBezTo>
                <a:cubicBezTo>
                  <a:pt x="13540" y="47983"/>
                  <a:pt x="16088" y="46769"/>
                  <a:pt x="18291" y="45578"/>
                </a:cubicBezTo>
                <a:cubicBezTo>
                  <a:pt x="18548" y="45434"/>
                  <a:pt x="18378" y="45086"/>
                  <a:pt x="18136" y="45086"/>
                </a:cubicBezTo>
                <a:cubicBezTo>
                  <a:pt x="18097" y="45086"/>
                  <a:pt x="18057" y="45094"/>
                  <a:pt x="18017" y="45114"/>
                </a:cubicBezTo>
                <a:cubicBezTo>
                  <a:pt x="15981" y="46078"/>
                  <a:pt x="13897" y="46661"/>
                  <a:pt x="11802" y="47269"/>
                </a:cubicBezTo>
                <a:cubicBezTo>
                  <a:pt x="12123" y="46769"/>
                  <a:pt x="12445" y="46257"/>
                  <a:pt x="12719" y="45721"/>
                </a:cubicBezTo>
                <a:cubicBezTo>
                  <a:pt x="13909" y="45054"/>
                  <a:pt x="15016" y="44149"/>
                  <a:pt x="16159" y="43447"/>
                </a:cubicBezTo>
                <a:cubicBezTo>
                  <a:pt x="17624" y="42554"/>
                  <a:pt x="19112" y="41708"/>
                  <a:pt x="20601" y="40887"/>
                </a:cubicBezTo>
                <a:cubicBezTo>
                  <a:pt x="20708" y="40833"/>
                  <a:pt x="20651" y="40654"/>
                  <a:pt x="20534" y="40654"/>
                </a:cubicBezTo>
                <a:cubicBezTo>
                  <a:pt x="20521" y="40654"/>
                  <a:pt x="20507" y="40656"/>
                  <a:pt x="20493" y="40661"/>
                </a:cubicBezTo>
                <a:cubicBezTo>
                  <a:pt x="18898" y="41316"/>
                  <a:pt x="17338" y="42066"/>
                  <a:pt x="15838" y="42911"/>
                </a:cubicBezTo>
                <a:cubicBezTo>
                  <a:pt x="15076" y="43340"/>
                  <a:pt x="14254" y="43780"/>
                  <a:pt x="13469" y="44268"/>
                </a:cubicBezTo>
                <a:cubicBezTo>
                  <a:pt x="13671" y="43852"/>
                  <a:pt x="13885" y="43447"/>
                  <a:pt x="14112" y="43066"/>
                </a:cubicBezTo>
                <a:cubicBezTo>
                  <a:pt x="17541" y="41304"/>
                  <a:pt x="20672" y="39041"/>
                  <a:pt x="24244" y="37482"/>
                </a:cubicBezTo>
                <a:cubicBezTo>
                  <a:pt x="24372" y="37428"/>
                  <a:pt x="24308" y="37211"/>
                  <a:pt x="24173" y="37211"/>
                </a:cubicBezTo>
                <a:cubicBezTo>
                  <a:pt x="24158" y="37211"/>
                  <a:pt x="24142" y="37214"/>
                  <a:pt x="24125" y="37220"/>
                </a:cubicBezTo>
                <a:cubicBezTo>
                  <a:pt x="21101" y="38327"/>
                  <a:pt x="17719" y="39696"/>
                  <a:pt x="15064" y="41708"/>
                </a:cubicBezTo>
                <a:cubicBezTo>
                  <a:pt x="15386" y="41351"/>
                  <a:pt x="15719" y="40994"/>
                  <a:pt x="16052" y="40649"/>
                </a:cubicBezTo>
                <a:cubicBezTo>
                  <a:pt x="17302" y="39375"/>
                  <a:pt x="18541" y="38101"/>
                  <a:pt x="19791" y="36827"/>
                </a:cubicBezTo>
                <a:cubicBezTo>
                  <a:pt x="21196" y="36327"/>
                  <a:pt x="22482" y="35505"/>
                  <a:pt x="23827" y="34850"/>
                </a:cubicBezTo>
                <a:cubicBezTo>
                  <a:pt x="25327" y="34100"/>
                  <a:pt x="26935" y="33493"/>
                  <a:pt x="28316" y="32541"/>
                </a:cubicBezTo>
                <a:cubicBezTo>
                  <a:pt x="28351" y="32505"/>
                  <a:pt x="28340" y="32469"/>
                  <a:pt x="28292" y="32469"/>
                </a:cubicBezTo>
                <a:cubicBezTo>
                  <a:pt x="26827" y="32767"/>
                  <a:pt x="25446" y="33434"/>
                  <a:pt x="24089" y="34053"/>
                </a:cubicBezTo>
                <a:cubicBezTo>
                  <a:pt x="23077" y="34529"/>
                  <a:pt x="22005" y="34993"/>
                  <a:pt x="21005" y="35565"/>
                </a:cubicBezTo>
                <a:cubicBezTo>
                  <a:pt x="21624" y="34934"/>
                  <a:pt x="22232" y="34291"/>
                  <a:pt x="22839" y="33672"/>
                </a:cubicBezTo>
                <a:cubicBezTo>
                  <a:pt x="25935" y="32195"/>
                  <a:pt x="28852" y="30279"/>
                  <a:pt x="31923" y="28778"/>
                </a:cubicBezTo>
                <a:cubicBezTo>
                  <a:pt x="32139" y="28675"/>
                  <a:pt x="32000" y="28386"/>
                  <a:pt x="31797" y="28386"/>
                </a:cubicBezTo>
                <a:cubicBezTo>
                  <a:pt x="31765" y="28386"/>
                  <a:pt x="31731" y="28393"/>
                  <a:pt x="31697" y="28409"/>
                </a:cubicBezTo>
                <a:cubicBezTo>
                  <a:pt x="29316" y="29540"/>
                  <a:pt x="26768" y="30648"/>
                  <a:pt x="24434" y="32017"/>
                </a:cubicBezTo>
                <a:lnTo>
                  <a:pt x="26220" y="30148"/>
                </a:lnTo>
                <a:cubicBezTo>
                  <a:pt x="26248" y="30161"/>
                  <a:pt x="26279" y="30175"/>
                  <a:pt x="26315" y="30175"/>
                </a:cubicBezTo>
                <a:cubicBezTo>
                  <a:pt x="26341" y="30175"/>
                  <a:pt x="26369" y="30168"/>
                  <a:pt x="26399" y="30148"/>
                </a:cubicBezTo>
                <a:cubicBezTo>
                  <a:pt x="29566" y="28552"/>
                  <a:pt x="32578" y="26540"/>
                  <a:pt x="35686" y="24837"/>
                </a:cubicBezTo>
                <a:cubicBezTo>
                  <a:pt x="35777" y="24787"/>
                  <a:pt x="35721" y="24658"/>
                  <a:pt x="35629" y="24658"/>
                </a:cubicBezTo>
                <a:cubicBezTo>
                  <a:pt x="35613" y="24658"/>
                  <a:pt x="35596" y="24662"/>
                  <a:pt x="35579" y="24671"/>
                </a:cubicBezTo>
                <a:cubicBezTo>
                  <a:pt x="32721" y="25945"/>
                  <a:pt x="29733" y="27350"/>
                  <a:pt x="27149" y="29147"/>
                </a:cubicBezTo>
                <a:cubicBezTo>
                  <a:pt x="28613" y="27564"/>
                  <a:pt x="30090" y="25980"/>
                  <a:pt x="31519" y="24361"/>
                </a:cubicBezTo>
                <a:cubicBezTo>
                  <a:pt x="32959" y="23718"/>
                  <a:pt x="34352" y="22885"/>
                  <a:pt x="35721" y="22158"/>
                </a:cubicBezTo>
                <a:cubicBezTo>
                  <a:pt x="36150" y="21932"/>
                  <a:pt x="38043" y="21313"/>
                  <a:pt x="37841" y="20623"/>
                </a:cubicBezTo>
                <a:cubicBezTo>
                  <a:pt x="37829" y="20575"/>
                  <a:pt x="37781" y="20527"/>
                  <a:pt x="37746" y="20515"/>
                </a:cubicBezTo>
                <a:cubicBezTo>
                  <a:pt x="37710" y="20503"/>
                  <a:pt x="37674" y="20503"/>
                  <a:pt x="37638" y="20492"/>
                </a:cubicBezTo>
                <a:cubicBezTo>
                  <a:pt x="37624" y="20487"/>
                  <a:pt x="37611" y="20485"/>
                  <a:pt x="37598" y="20485"/>
                </a:cubicBezTo>
                <a:cubicBezTo>
                  <a:pt x="37469" y="20485"/>
                  <a:pt x="37393" y="20680"/>
                  <a:pt x="37524" y="20739"/>
                </a:cubicBezTo>
                <a:lnTo>
                  <a:pt x="37524" y="20739"/>
                </a:lnTo>
                <a:cubicBezTo>
                  <a:pt x="37511" y="20734"/>
                  <a:pt x="37495" y="20732"/>
                  <a:pt x="37476" y="20732"/>
                </a:cubicBezTo>
                <a:cubicBezTo>
                  <a:pt x="37113" y="20732"/>
                  <a:pt x="35765" y="21608"/>
                  <a:pt x="35495" y="21754"/>
                </a:cubicBezTo>
                <a:cubicBezTo>
                  <a:pt x="34995" y="22004"/>
                  <a:pt x="34507" y="22254"/>
                  <a:pt x="34031" y="22516"/>
                </a:cubicBezTo>
                <a:cubicBezTo>
                  <a:pt x="33495" y="22789"/>
                  <a:pt x="32947" y="23063"/>
                  <a:pt x="32412" y="23325"/>
                </a:cubicBezTo>
                <a:cubicBezTo>
                  <a:pt x="32638" y="23075"/>
                  <a:pt x="32876" y="22813"/>
                  <a:pt x="33090" y="22551"/>
                </a:cubicBezTo>
                <a:lnTo>
                  <a:pt x="33126" y="22551"/>
                </a:lnTo>
                <a:cubicBezTo>
                  <a:pt x="35269" y="21468"/>
                  <a:pt x="37245" y="20075"/>
                  <a:pt x="39389" y="18968"/>
                </a:cubicBezTo>
                <a:cubicBezTo>
                  <a:pt x="39470" y="18927"/>
                  <a:pt x="39421" y="18826"/>
                  <a:pt x="39354" y="18826"/>
                </a:cubicBezTo>
                <a:cubicBezTo>
                  <a:pt x="39342" y="18826"/>
                  <a:pt x="39330" y="18829"/>
                  <a:pt x="39317" y="18837"/>
                </a:cubicBezTo>
                <a:cubicBezTo>
                  <a:pt x="37495" y="19670"/>
                  <a:pt x="35579" y="20503"/>
                  <a:pt x="33900" y="21623"/>
                </a:cubicBezTo>
                <a:cubicBezTo>
                  <a:pt x="34436" y="20992"/>
                  <a:pt x="34971" y="20373"/>
                  <a:pt x="35507" y="19730"/>
                </a:cubicBezTo>
                <a:cubicBezTo>
                  <a:pt x="38567" y="18122"/>
                  <a:pt x="41603" y="16420"/>
                  <a:pt x="44639" y="14741"/>
                </a:cubicBezTo>
                <a:cubicBezTo>
                  <a:pt x="44712" y="14699"/>
                  <a:pt x="44675" y="14630"/>
                  <a:pt x="44609" y="14630"/>
                </a:cubicBezTo>
                <a:cubicBezTo>
                  <a:pt x="44599" y="14630"/>
                  <a:pt x="44590" y="14631"/>
                  <a:pt x="44580" y="14634"/>
                </a:cubicBezTo>
                <a:cubicBezTo>
                  <a:pt x="41782" y="15824"/>
                  <a:pt x="39008" y="17182"/>
                  <a:pt x="36352" y="18706"/>
                </a:cubicBezTo>
                <a:cubicBezTo>
                  <a:pt x="36936" y="18003"/>
                  <a:pt x="37495" y="17301"/>
                  <a:pt x="38067" y="16598"/>
                </a:cubicBezTo>
                <a:cubicBezTo>
                  <a:pt x="39972" y="15491"/>
                  <a:pt x="41984" y="14598"/>
                  <a:pt x="44080" y="13884"/>
                </a:cubicBezTo>
                <a:cubicBezTo>
                  <a:pt x="44212" y="13829"/>
                  <a:pt x="44171" y="13642"/>
                  <a:pt x="44051" y="13642"/>
                </a:cubicBezTo>
                <a:cubicBezTo>
                  <a:pt x="44041" y="13642"/>
                  <a:pt x="44031" y="13643"/>
                  <a:pt x="44020" y="13646"/>
                </a:cubicBezTo>
                <a:cubicBezTo>
                  <a:pt x="42175" y="13991"/>
                  <a:pt x="40460" y="14658"/>
                  <a:pt x="38900" y="15586"/>
                </a:cubicBezTo>
                <a:cubicBezTo>
                  <a:pt x="39043" y="15408"/>
                  <a:pt x="39198" y="15229"/>
                  <a:pt x="39329" y="15050"/>
                </a:cubicBezTo>
                <a:cubicBezTo>
                  <a:pt x="41294" y="13919"/>
                  <a:pt x="43246" y="12907"/>
                  <a:pt x="45437" y="12252"/>
                </a:cubicBezTo>
                <a:cubicBezTo>
                  <a:pt x="45684" y="12185"/>
                  <a:pt x="45592" y="11832"/>
                  <a:pt x="45361" y="11832"/>
                </a:cubicBezTo>
                <a:cubicBezTo>
                  <a:pt x="45347" y="11832"/>
                  <a:pt x="45333" y="11833"/>
                  <a:pt x="45318" y="11836"/>
                </a:cubicBezTo>
                <a:cubicBezTo>
                  <a:pt x="43615" y="12169"/>
                  <a:pt x="41948" y="12753"/>
                  <a:pt x="40472" y="13646"/>
                </a:cubicBezTo>
                <a:cubicBezTo>
                  <a:pt x="40770" y="13265"/>
                  <a:pt x="41067" y="12895"/>
                  <a:pt x="41353" y="12526"/>
                </a:cubicBezTo>
                <a:cubicBezTo>
                  <a:pt x="43425" y="11514"/>
                  <a:pt x="45413" y="10407"/>
                  <a:pt x="47663" y="9693"/>
                </a:cubicBezTo>
                <a:close/>
                <a:moveTo>
                  <a:pt x="50719" y="1"/>
                </a:moveTo>
                <a:cubicBezTo>
                  <a:pt x="50658" y="1"/>
                  <a:pt x="50597" y="29"/>
                  <a:pt x="50545" y="96"/>
                </a:cubicBezTo>
                <a:cubicBezTo>
                  <a:pt x="50330" y="370"/>
                  <a:pt x="50128" y="632"/>
                  <a:pt x="49914" y="882"/>
                </a:cubicBezTo>
                <a:cubicBezTo>
                  <a:pt x="46901" y="2930"/>
                  <a:pt x="43711" y="4799"/>
                  <a:pt x="40579" y="6752"/>
                </a:cubicBezTo>
                <a:lnTo>
                  <a:pt x="40543" y="6621"/>
                </a:lnTo>
                <a:cubicBezTo>
                  <a:pt x="40528" y="6598"/>
                  <a:pt x="40503" y="6585"/>
                  <a:pt x="40484" y="6585"/>
                </a:cubicBezTo>
                <a:cubicBezTo>
                  <a:pt x="40473" y="6585"/>
                  <a:pt x="40464" y="6589"/>
                  <a:pt x="40460" y="6597"/>
                </a:cubicBezTo>
                <a:cubicBezTo>
                  <a:pt x="40424" y="6692"/>
                  <a:pt x="40389" y="6799"/>
                  <a:pt x="40353" y="6883"/>
                </a:cubicBezTo>
                <a:cubicBezTo>
                  <a:pt x="35281" y="10086"/>
                  <a:pt x="30447" y="13550"/>
                  <a:pt x="26982" y="18527"/>
                </a:cubicBezTo>
                <a:cubicBezTo>
                  <a:pt x="25196" y="21087"/>
                  <a:pt x="23541" y="23647"/>
                  <a:pt x="21243" y="25814"/>
                </a:cubicBezTo>
                <a:cubicBezTo>
                  <a:pt x="19100" y="27838"/>
                  <a:pt x="16886" y="29778"/>
                  <a:pt x="14695" y="31755"/>
                </a:cubicBezTo>
                <a:cubicBezTo>
                  <a:pt x="13266" y="33053"/>
                  <a:pt x="11242" y="34398"/>
                  <a:pt x="10683" y="36351"/>
                </a:cubicBezTo>
                <a:cubicBezTo>
                  <a:pt x="10099" y="38375"/>
                  <a:pt x="11623" y="38732"/>
                  <a:pt x="8920" y="39101"/>
                </a:cubicBezTo>
                <a:cubicBezTo>
                  <a:pt x="8730" y="39137"/>
                  <a:pt x="8659" y="39363"/>
                  <a:pt x="8682" y="39518"/>
                </a:cubicBezTo>
                <a:cubicBezTo>
                  <a:pt x="9397" y="43506"/>
                  <a:pt x="5253" y="46650"/>
                  <a:pt x="6754" y="50626"/>
                </a:cubicBezTo>
                <a:cubicBezTo>
                  <a:pt x="6801" y="50733"/>
                  <a:pt x="6861" y="50805"/>
                  <a:pt x="6944" y="50852"/>
                </a:cubicBezTo>
                <a:cubicBezTo>
                  <a:pt x="4325" y="55270"/>
                  <a:pt x="2134" y="59937"/>
                  <a:pt x="50" y="64640"/>
                </a:cubicBezTo>
                <a:cubicBezTo>
                  <a:pt x="1" y="64764"/>
                  <a:pt x="107" y="64883"/>
                  <a:pt x="212" y="64883"/>
                </a:cubicBezTo>
                <a:cubicBezTo>
                  <a:pt x="258" y="64883"/>
                  <a:pt x="304" y="64861"/>
                  <a:pt x="336" y="64807"/>
                </a:cubicBezTo>
                <a:cubicBezTo>
                  <a:pt x="2670" y="60389"/>
                  <a:pt x="4956" y="55972"/>
                  <a:pt x="7575" y="51769"/>
                </a:cubicBezTo>
                <a:cubicBezTo>
                  <a:pt x="7881" y="51761"/>
                  <a:pt x="8203" y="51758"/>
                  <a:pt x="8536" y="51758"/>
                </a:cubicBezTo>
                <a:cubicBezTo>
                  <a:pt x="8926" y="51758"/>
                  <a:pt x="9332" y="51762"/>
                  <a:pt x="9746" y="51762"/>
                </a:cubicBezTo>
                <a:cubicBezTo>
                  <a:pt x="11964" y="51762"/>
                  <a:pt x="14425" y="51672"/>
                  <a:pt x="16052" y="50531"/>
                </a:cubicBezTo>
                <a:cubicBezTo>
                  <a:pt x="17231" y="49698"/>
                  <a:pt x="17945" y="48364"/>
                  <a:pt x="19065" y="47459"/>
                </a:cubicBezTo>
                <a:cubicBezTo>
                  <a:pt x="20231" y="46507"/>
                  <a:pt x="21529" y="45888"/>
                  <a:pt x="22494" y="44697"/>
                </a:cubicBezTo>
                <a:cubicBezTo>
                  <a:pt x="24315" y="42470"/>
                  <a:pt x="25208" y="39482"/>
                  <a:pt x="26875" y="37101"/>
                </a:cubicBezTo>
                <a:cubicBezTo>
                  <a:pt x="29304" y="33624"/>
                  <a:pt x="32376" y="30683"/>
                  <a:pt x="35912" y="28362"/>
                </a:cubicBezTo>
                <a:cubicBezTo>
                  <a:pt x="36067" y="28254"/>
                  <a:pt x="36126" y="28052"/>
                  <a:pt x="36043" y="27873"/>
                </a:cubicBezTo>
                <a:cubicBezTo>
                  <a:pt x="35852" y="27516"/>
                  <a:pt x="35674" y="27135"/>
                  <a:pt x="35483" y="26778"/>
                </a:cubicBezTo>
                <a:lnTo>
                  <a:pt x="35483" y="26778"/>
                </a:lnTo>
                <a:cubicBezTo>
                  <a:pt x="35636" y="26802"/>
                  <a:pt x="35787" y="26814"/>
                  <a:pt x="35936" y="26814"/>
                </a:cubicBezTo>
                <a:cubicBezTo>
                  <a:pt x="36898" y="26814"/>
                  <a:pt x="37768" y="26323"/>
                  <a:pt x="38531" y="25456"/>
                </a:cubicBezTo>
                <a:cubicBezTo>
                  <a:pt x="39139" y="24754"/>
                  <a:pt x="39448" y="23956"/>
                  <a:pt x="39781" y="23087"/>
                </a:cubicBezTo>
                <a:cubicBezTo>
                  <a:pt x="40198" y="22004"/>
                  <a:pt x="40615" y="20611"/>
                  <a:pt x="41436" y="19741"/>
                </a:cubicBezTo>
                <a:cubicBezTo>
                  <a:pt x="42056" y="19087"/>
                  <a:pt x="42841" y="18801"/>
                  <a:pt x="43520" y="18265"/>
                </a:cubicBezTo>
                <a:cubicBezTo>
                  <a:pt x="48890" y="14038"/>
                  <a:pt x="48342" y="6776"/>
                  <a:pt x="50747" y="930"/>
                </a:cubicBezTo>
                <a:cubicBezTo>
                  <a:pt x="50807" y="882"/>
                  <a:pt x="50854" y="846"/>
                  <a:pt x="50914" y="799"/>
                </a:cubicBezTo>
                <a:cubicBezTo>
                  <a:pt x="51009" y="703"/>
                  <a:pt x="50997" y="584"/>
                  <a:pt x="50938" y="489"/>
                </a:cubicBezTo>
                <a:cubicBezTo>
                  <a:pt x="50961" y="489"/>
                  <a:pt x="50961" y="453"/>
                  <a:pt x="50973" y="430"/>
                </a:cubicBezTo>
                <a:cubicBezTo>
                  <a:pt x="51062" y="235"/>
                  <a:pt x="50894" y="1"/>
                  <a:pt x="507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 rot="913699">
            <a:off x="156773" y="2716889"/>
            <a:ext cx="2034066" cy="2198060"/>
          </a:xfrm>
          <a:custGeom>
            <a:avLst/>
            <a:gdLst/>
            <a:ahLst/>
            <a:cxnLst/>
            <a:rect l="l" t="t" r="r" b="b"/>
            <a:pathLst>
              <a:path w="118006" h="97639" extrusionOk="0">
                <a:moveTo>
                  <a:pt x="18955" y="8403"/>
                </a:moveTo>
                <a:lnTo>
                  <a:pt x="18991" y="8451"/>
                </a:lnTo>
                <a:cubicBezTo>
                  <a:pt x="18931" y="8689"/>
                  <a:pt x="18872" y="8927"/>
                  <a:pt x="18836" y="9142"/>
                </a:cubicBezTo>
                <a:cubicBezTo>
                  <a:pt x="18193" y="10320"/>
                  <a:pt x="17562" y="11499"/>
                  <a:pt x="16955" y="12678"/>
                </a:cubicBezTo>
                <a:cubicBezTo>
                  <a:pt x="17384" y="11082"/>
                  <a:pt x="18003" y="9082"/>
                  <a:pt x="18550" y="8523"/>
                </a:cubicBezTo>
                <a:cubicBezTo>
                  <a:pt x="18681" y="8487"/>
                  <a:pt x="18812" y="8451"/>
                  <a:pt x="18955" y="8403"/>
                </a:cubicBezTo>
                <a:close/>
                <a:moveTo>
                  <a:pt x="18455" y="10809"/>
                </a:moveTo>
                <a:lnTo>
                  <a:pt x="18455" y="10809"/>
                </a:lnTo>
                <a:cubicBezTo>
                  <a:pt x="18336" y="11356"/>
                  <a:pt x="18205" y="11904"/>
                  <a:pt x="18086" y="12452"/>
                </a:cubicBezTo>
                <a:cubicBezTo>
                  <a:pt x="17503" y="13368"/>
                  <a:pt x="16895" y="14285"/>
                  <a:pt x="16336" y="15202"/>
                </a:cubicBezTo>
                <a:cubicBezTo>
                  <a:pt x="16360" y="15035"/>
                  <a:pt x="16407" y="14880"/>
                  <a:pt x="16431" y="14714"/>
                </a:cubicBezTo>
                <a:cubicBezTo>
                  <a:pt x="16467" y="14583"/>
                  <a:pt x="16574" y="14166"/>
                  <a:pt x="16705" y="13607"/>
                </a:cubicBezTo>
                <a:cubicBezTo>
                  <a:pt x="16753" y="13607"/>
                  <a:pt x="16776" y="13595"/>
                  <a:pt x="16812" y="13547"/>
                </a:cubicBezTo>
                <a:cubicBezTo>
                  <a:pt x="17372" y="12642"/>
                  <a:pt x="17919" y="11737"/>
                  <a:pt x="18455" y="10809"/>
                </a:cubicBezTo>
                <a:close/>
                <a:moveTo>
                  <a:pt x="16110" y="13154"/>
                </a:moveTo>
                <a:lnTo>
                  <a:pt x="16110" y="13154"/>
                </a:lnTo>
                <a:cubicBezTo>
                  <a:pt x="16014" y="13702"/>
                  <a:pt x="15955" y="14166"/>
                  <a:pt x="15872" y="14499"/>
                </a:cubicBezTo>
                <a:cubicBezTo>
                  <a:pt x="15502" y="16023"/>
                  <a:pt x="15121" y="17559"/>
                  <a:pt x="14740" y="19071"/>
                </a:cubicBezTo>
                <a:cubicBezTo>
                  <a:pt x="14654" y="18985"/>
                  <a:pt x="14531" y="18935"/>
                  <a:pt x="14413" y="18935"/>
                </a:cubicBezTo>
                <a:cubicBezTo>
                  <a:pt x="14352" y="18935"/>
                  <a:pt x="14293" y="18948"/>
                  <a:pt x="14240" y="18976"/>
                </a:cubicBezTo>
                <a:cubicBezTo>
                  <a:pt x="14621" y="17714"/>
                  <a:pt x="15002" y="16452"/>
                  <a:pt x="15371" y="15178"/>
                </a:cubicBezTo>
                <a:cubicBezTo>
                  <a:pt x="15645" y="15083"/>
                  <a:pt x="15764" y="14714"/>
                  <a:pt x="15717" y="14023"/>
                </a:cubicBezTo>
                <a:cubicBezTo>
                  <a:pt x="15741" y="13964"/>
                  <a:pt x="15752" y="13904"/>
                  <a:pt x="15776" y="13845"/>
                </a:cubicBezTo>
                <a:cubicBezTo>
                  <a:pt x="15895" y="13642"/>
                  <a:pt x="16002" y="13404"/>
                  <a:pt x="16110" y="13154"/>
                </a:cubicBezTo>
                <a:close/>
                <a:moveTo>
                  <a:pt x="17741" y="14059"/>
                </a:moveTo>
                <a:lnTo>
                  <a:pt x="17741" y="14059"/>
                </a:lnTo>
                <a:cubicBezTo>
                  <a:pt x="17681" y="14309"/>
                  <a:pt x="17622" y="14583"/>
                  <a:pt x="17562" y="14845"/>
                </a:cubicBezTo>
                <a:cubicBezTo>
                  <a:pt x="17538" y="14880"/>
                  <a:pt x="17526" y="14892"/>
                  <a:pt x="17503" y="14940"/>
                </a:cubicBezTo>
                <a:cubicBezTo>
                  <a:pt x="16931" y="16404"/>
                  <a:pt x="16169" y="17750"/>
                  <a:pt x="15371" y="19071"/>
                </a:cubicBezTo>
                <a:cubicBezTo>
                  <a:pt x="15586" y="18250"/>
                  <a:pt x="15776" y="17417"/>
                  <a:pt x="15991" y="16595"/>
                </a:cubicBezTo>
                <a:cubicBezTo>
                  <a:pt x="16610" y="15785"/>
                  <a:pt x="17193" y="14940"/>
                  <a:pt x="17741" y="14059"/>
                </a:cubicBezTo>
                <a:close/>
                <a:moveTo>
                  <a:pt x="16407" y="20453"/>
                </a:moveTo>
                <a:lnTo>
                  <a:pt x="16407" y="20453"/>
                </a:lnTo>
                <a:cubicBezTo>
                  <a:pt x="16395" y="20500"/>
                  <a:pt x="16372" y="20536"/>
                  <a:pt x="16372" y="20560"/>
                </a:cubicBezTo>
                <a:lnTo>
                  <a:pt x="16348" y="20560"/>
                </a:lnTo>
                <a:cubicBezTo>
                  <a:pt x="16360" y="20536"/>
                  <a:pt x="16372" y="20488"/>
                  <a:pt x="16407" y="20453"/>
                </a:cubicBezTo>
                <a:close/>
                <a:moveTo>
                  <a:pt x="17134" y="16988"/>
                </a:moveTo>
                <a:lnTo>
                  <a:pt x="16907" y="18059"/>
                </a:lnTo>
                <a:cubicBezTo>
                  <a:pt x="16229" y="19548"/>
                  <a:pt x="15360" y="20917"/>
                  <a:pt x="14574" y="22346"/>
                </a:cubicBezTo>
                <a:cubicBezTo>
                  <a:pt x="14633" y="22096"/>
                  <a:pt x="14705" y="21822"/>
                  <a:pt x="14764" y="21572"/>
                </a:cubicBezTo>
                <a:cubicBezTo>
                  <a:pt x="14871" y="21143"/>
                  <a:pt x="14979" y="20691"/>
                  <a:pt x="15098" y="20262"/>
                </a:cubicBezTo>
                <a:cubicBezTo>
                  <a:pt x="15919" y="19274"/>
                  <a:pt x="16574" y="18155"/>
                  <a:pt x="17134" y="16988"/>
                </a:cubicBezTo>
                <a:close/>
                <a:moveTo>
                  <a:pt x="15586" y="21917"/>
                </a:moveTo>
                <a:lnTo>
                  <a:pt x="15586" y="21917"/>
                </a:lnTo>
                <a:cubicBezTo>
                  <a:pt x="14919" y="23251"/>
                  <a:pt x="14217" y="24608"/>
                  <a:pt x="13669" y="26001"/>
                </a:cubicBezTo>
                <a:lnTo>
                  <a:pt x="14240" y="23643"/>
                </a:lnTo>
                <a:cubicBezTo>
                  <a:pt x="14288" y="23643"/>
                  <a:pt x="14348" y="23608"/>
                  <a:pt x="14383" y="23572"/>
                </a:cubicBezTo>
                <a:cubicBezTo>
                  <a:pt x="14824" y="23072"/>
                  <a:pt x="15217" y="22512"/>
                  <a:pt x="15586" y="21917"/>
                </a:cubicBezTo>
                <a:close/>
                <a:moveTo>
                  <a:pt x="12719" y="27351"/>
                </a:moveTo>
                <a:lnTo>
                  <a:pt x="12719" y="27351"/>
                </a:lnTo>
                <a:cubicBezTo>
                  <a:pt x="12654" y="27621"/>
                  <a:pt x="12587" y="27897"/>
                  <a:pt x="12526" y="28168"/>
                </a:cubicBezTo>
                <a:cubicBezTo>
                  <a:pt x="12502" y="28168"/>
                  <a:pt x="12502" y="28156"/>
                  <a:pt x="12490" y="28156"/>
                </a:cubicBezTo>
                <a:cubicBezTo>
                  <a:pt x="12570" y="27891"/>
                  <a:pt x="12649" y="27626"/>
                  <a:pt x="12719" y="27351"/>
                </a:cubicBezTo>
                <a:close/>
                <a:moveTo>
                  <a:pt x="15157" y="7737"/>
                </a:moveTo>
                <a:cubicBezTo>
                  <a:pt x="15169" y="7772"/>
                  <a:pt x="15169" y="7808"/>
                  <a:pt x="15205" y="7856"/>
                </a:cubicBezTo>
                <a:cubicBezTo>
                  <a:pt x="15574" y="8427"/>
                  <a:pt x="16514" y="8582"/>
                  <a:pt x="17169" y="8630"/>
                </a:cubicBezTo>
                <a:lnTo>
                  <a:pt x="17312" y="8630"/>
                </a:lnTo>
                <a:lnTo>
                  <a:pt x="17181" y="8844"/>
                </a:lnTo>
                <a:cubicBezTo>
                  <a:pt x="17113" y="8714"/>
                  <a:pt x="16961" y="8632"/>
                  <a:pt x="16818" y="8632"/>
                </a:cubicBezTo>
                <a:cubicBezTo>
                  <a:pt x="16686" y="8632"/>
                  <a:pt x="16560" y="8702"/>
                  <a:pt x="16514" y="8868"/>
                </a:cubicBezTo>
                <a:cubicBezTo>
                  <a:pt x="16419" y="9142"/>
                  <a:pt x="16348" y="9416"/>
                  <a:pt x="16253" y="9701"/>
                </a:cubicBezTo>
                <a:cubicBezTo>
                  <a:pt x="16133" y="9892"/>
                  <a:pt x="16038" y="10082"/>
                  <a:pt x="15919" y="10273"/>
                </a:cubicBezTo>
                <a:cubicBezTo>
                  <a:pt x="16014" y="9797"/>
                  <a:pt x="16110" y="9344"/>
                  <a:pt x="16217" y="8868"/>
                </a:cubicBezTo>
                <a:cubicBezTo>
                  <a:pt x="16241" y="8725"/>
                  <a:pt x="16122" y="8642"/>
                  <a:pt x="15991" y="8642"/>
                </a:cubicBezTo>
                <a:cubicBezTo>
                  <a:pt x="15945" y="8617"/>
                  <a:pt x="15892" y="8604"/>
                  <a:pt x="15839" y="8604"/>
                </a:cubicBezTo>
                <a:cubicBezTo>
                  <a:pt x="15740" y="8604"/>
                  <a:pt x="15645" y="8652"/>
                  <a:pt x="15621" y="8761"/>
                </a:cubicBezTo>
                <a:cubicBezTo>
                  <a:pt x="14693" y="11380"/>
                  <a:pt x="13895" y="13892"/>
                  <a:pt x="13574" y="16619"/>
                </a:cubicBezTo>
                <a:cubicBezTo>
                  <a:pt x="12621" y="19322"/>
                  <a:pt x="11871" y="22084"/>
                  <a:pt x="11311" y="24894"/>
                </a:cubicBezTo>
                <a:cubicBezTo>
                  <a:pt x="11061" y="26013"/>
                  <a:pt x="10835" y="27156"/>
                  <a:pt x="10645" y="28287"/>
                </a:cubicBezTo>
                <a:cubicBezTo>
                  <a:pt x="10061" y="30335"/>
                  <a:pt x="9514" y="32406"/>
                  <a:pt x="8966" y="34478"/>
                </a:cubicBezTo>
                <a:cubicBezTo>
                  <a:pt x="8418" y="35657"/>
                  <a:pt x="7942" y="36847"/>
                  <a:pt x="7549" y="38050"/>
                </a:cubicBezTo>
                <a:cubicBezTo>
                  <a:pt x="7942" y="36562"/>
                  <a:pt x="8311" y="35085"/>
                  <a:pt x="8692" y="33597"/>
                </a:cubicBezTo>
                <a:cubicBezTo>
                  <a:pt x="10883" y="25060"/>
                  <a:pt x="13716" y="16440"/>
                  <a:pt x="15157" y="7737"/>
                </a:cubicBezTo>
                <a:close/>
                <a:moveTo>
                  <a:pt x="115253" y="45444"/>
                </a:moveTo>
                <a:lnTo>
                  <a:pt x="115396" y="45539"/>
                </a:lnTo>
                <a:cubicBezTo>
                  <a:pt x="115455" y="45575"/>
                  <a:pt x="115503" y="45610"/>
                  <a:pt x="115551" y="45658"/>
                </a:cubicBezTo>
                <a:cubicBezTo>
                  <a:pt x="115336" y="45980"/>
                  <a:pt x="115122" y="46325"/>
                  <a:pt x="114920" y="46682"/>
                </a:cubicBezTo>
                <a:cubicBezTo>
                  <a:pt x="115074" y="46253"/>
                  <a:pt x="115217" y="45837"/>
                  <a:pt x="115253" y="45444"/>
                </a:cubicBezTo>
                <a:close/>
                <a:moveTo>
                  <a:pt x="115872" y="45837"/>
                </a:moveTo>
                <a:cubicBezTo>
                  <a:pt x="116086" y="45980"/>
                  <a:pt x="116360" y="46111"/>
                  <a:pt x="116610" y="46194"/>
                </a:cubicBezTo>
                <a:cubicBezTo>
                  <a:pt x="116491" y="46408"/>
                  <a:pt x="116384" y="46622"/>
                  <a:pt x="116289" y="46849"/>
                </a:cubicBezTo>
                <a:cubicBezTo>
                  <a:pt x="116241" y="46825"/>
                  <a:pt x="116194" y="46801"/>
                  <a:pt x="116170" y="46789"/>
                </a:cubicBezTo>
                <a:cubicBezTo>
                  <a:pt x="116139" y="46772"/>
                  <a:pt x="116101" y="46764"/>
                  <a:pt x="116061" y="46764"/>
                </a:cubicBezTo>
                <a:cubicBezTo>
                  <a:pt x="115993" y="46764"/>
                  <a:pt x="115922" y="46787"/>
                  <a:pt x="115884" y="46825"/>
                </a:cubicBezTo>
                <a:cubicBezTo>
                  <a:pt x="115884" y="46611"/>
                  <a:pt x="115884" y="46372"/>
                  <a:pt x="115836" y="46158"/>
                </a:cubicBezTo>
                <a:cubicBezTo>
                  <a:pt x="115836" y="46134"/>
                  <a:pt x="115813" y="46111"/>
                  <a:pt x="115789" y="46087"/>
                </a:cubicBezTo>
                <a:cubicBezTo>
                  <a:pt x="115824" y="45991"/>
                  <a:pt x="115848" y="45920"/>
                  <a:pt x="115872" y="45837"/>
                </a:cubicBezTo>
                <a:close/>
                <a:moveTo>
                  <a:pt x="117491" y="46146"/>
                </a:moveTo>
                <a:lnTo>
                  <a:pt x="117003" y="46992"/>
                </a:lnTo>
                <a:cubicBezTo>
                  <a:pt x="117075" y="46742"/>
                  <a:pt x="117134" y="46492"/>
                  <a:pt x="117206" y="46253"/>
                </a:cubicBezTo>
                <a:cubicBezTo>
                  <a:pt x="117265" y="46218"/>
                  <a:pt x="117325" y="46218"/>
                  <a:pt x="117384" y="46206"/>
                </a:cubicBezTo>
                <a:cubicBezTo>
                  <a:pt x="117432" y="46194"/>
                  <a:pt x="117456" y="46170"/>
                  <a:pt x="117491" y="46146"/>
                </a:cubicBezTo>
                <a:close/>
                <a:moveTo>
                  <a:pt x="115988" y="47529"/>
                </a:moveTo>
                <a:lnTo>
                  <a:pt x="115988" y="47529"/>
                </a:lnTo>
                <a:cubicBezTo>
                  <a:pt x="115967" y="47542"/>
                  <a:pt x="115967" y="47575"/>
                  <a:pt x="115955" y="47587"/>
                </a:cubicBezTo>
                <a:cubicBezTo>
                  <a:pt x="115884" y="47658"/>
                  <a:pt x="115801" y="47765"/>
                  <a:pt x="115717" y="47837"/>
                </a:cubicBezTo>
                <a:cubicBezTo>
                  <a:pt x="115753" y="47742"/>
                  <a:pt x="115765" y="47646"/>
                  <a:pt x="115789" y="47539"/>
                </a:cubicBezTo>
                <a:cubicBezTo>
                  <a:pt x="115816" y="47556"/>
                  <a:pt x="115844" y="47565"/>
                  <a:pt x="115874" y="47565"/>
                </a:cubicBezTo>
                <a:cubicBezTo>
                  <a:pt x="115908" y="47565"/>
                  <a:pt x="115945" y="47553"/>
                  <a:pt x="115988" y="47529"/>
                </a:cubicBezTo>
                <a:close/>
                <a:moveTo>
                  <a:pt x="114027" y="48456"/>
                </a:moveTo>
                <a:lnTo>
                  <a:pt x="114027" y="48456"/>
                </a:lnTo>
                <a:cubicBezTo>
                  <a:pt x="113943" y="48635"/>
                  <a:pt x="113860" y="48789"/>
                  <a:pt x="113789" y="48968"/>
                </a:cubicBezTo>
                <a:cubicBezTo>
                  <a:pt x="113729" y="49004"/>
                  <a:pt x="113693" y="49051"/>
                  <a:pt x="113646" y="49075"/>
                </a:cubicBezTo>
                <a:cubicBezTo>
                  <a:pt x="113765" y="48873"/>
                  <a:pt x="113908" y="48670"/>
                  <a:pt x="114027" y="48456"/>
                </a:cubicBezTo>
                <a:close/>
                <a:moveTo>
                  <a:pt x="6216" y="43158"/>
                </a:moveTo>
                <a:cubicBezTo>
                  <a:pt x="6001" y="44206"/>
                  <a:pt x="5811" y="45265"/>
                  <a:pt x="5644" y="46349"/>
                </a:cubicBezTo>
                <a:cubicBezTo>
                  <a:pt x="5596" y="46563"/>
                  <a:pt x="5537" y="46765"/>
                  <a:pt x="5501" y="46992"/>
                </a:cubicBezTo>
                <a:cubicBezTo>
                  <a:pt x="5144" y="47920"/>
                  <a:pt x="4811" y="48849"/>
                  <a:pt x="4501" y="49801"/>
                </a:cubicBezTo>
                <a:cubicBezTo>
                  <a:pt x="5061" y="47587"/>
                  <a:pt x="5644" y="45372"/>
                  <a:pt x="6216" y="43158"/>
                </a:cubicBezTo>
                <a:close/>
                <a:moveTo>
                  <a:pt x="114646" y="51016"/>
                </a:moveTo>
                <a:cubicBezTo>
                  <a:pt x="114646" y="51028"/>
                  <a:pt x="114634" y="51040"/>
                  <a:pt x="114634" y="51040"/>
                </a:cubicBezTo>
                <a:cubicBezTo>
                  <a:pt x="114634" y="51028"/>
                  <a:pt x="114646" y="51028"/>
                  <a:pt x="114646" y="51016"/>
                </a:cubicBezTo>
                <a:close/>
                <a:moveTo>
                  <a:pt x="112455" y="41753"/>
                </a:moveTo>
                <a:lnTo>
                  <a:pt x="112455" y="41753"/>
                </a:lnTo>
                <a:cubicBezTo>
                  <a:pt x="112693" y="41765"/>
                  <a:pt x="112919" y="41789"/>
                  <a:pt x="113157" y="41812"/>
                </a:cubicBezTo>
                <a:cubicBezTo>
                  <a:pt x="113693" y="41884"/>
                  <a:pt x="114241" y="42098"/>
                  <a:pt x="114777" y="42170"/>
                </a:cubicBezTo>
                <a:cubicBezTo>
                  <a:pt x="113086" y="44837"/>
                  <a:pt x="111467" y="47551"/>
                  <a:pt x="109883" y="50325"/>
                </a:cubicBezTo>
                <a:cubicBezTo>
                  <a:pt x="109867" y="50209"/>
                  <a:pt x="109757" y="50109"/>
                  <a:pt x="109635" y="50109"/>
                </a:cubicBezTo>
                <a:cubicBezTo>
                  <a:pt x="109583" y="50109"/>
                  <a:pt x="109528" y="50128"/>
                  <a:pt x="109478" y="50171"/>
                </a:cubicBezTo>
                <a:cubicBezTo>
                  <a:pt x="108157" y="51314"/>
                  <a:pt x="106942" y="52528"/>
                  <a:pt x="105835" y="53861"/>
                </a:cubicBezTo>
                <a:cubicBezTo>
                  <a:pt x="105287" y="54552"/>
                  <a:pt x="104752" y="55243"/>
                  <a:pt x="104168" y="55897"/>
                </a:cubicBezTo>
                <a:cubicBezTo>
                  <a:pt x="104097" y="55981"/>
                  <a:pt x="104037" y="56005"/>
                  <a:pt x="103978" y="56052"/>
                </a:cubicBezTo>
                <a:lnTo>
                  <a:pt x="105228" y="53195"/>
                </a:lnTo>
                <a:cubicBezTo>
                  <a:pt x="106407" y="52183"/>
                  <a:pt x="107454" y="50992"/>
                  <a:pt x="108562" y="49897"/>
                </a:cubicBezTo>
                <a:cubicBezTo>
                  <a:pt x="109574" y="48873"/>
                  <a:pt x="110657" y="47885"/>
                  <a:pt x="111550" y="46742"/>
                </a:cubicBezTo>
                <a:cubicBezTo>
                  <a:pt x="111671" y="46587"/>
                  <a:pt x="111524" y="46419"/>
                  <a:pt x="111370" y="46419"/>
                </a:cubicBezTo>
                <a:cubicBezTo>
                  <a:pt x="111311" y="46419"/>
                  <a:pt x="111251" y="46444"/>
                  <a:pt x="111205" y="46503"/>
                </a:cubicBezTo>
                <a:cubicBezTo>
                  <a:pt x="109586" y="48527"/>
                  <a:pt x="107514" y="50147"/>
                  <a:pt x="105728" y="52028"/>
                </a:cubicBezTo>
                <a:cubicBezTo>
                  <a:pt x="106073" y="51254"/>
                  <a:pt x="106407" y="50456"/>
                  <a:pt x="106728" y="49682"/>
                </a:cubicBezTo>
                <a:cubicBezTo>
                  <a:pt x="106754" y="49760"/>
                  <a:pt x="106835" y="49818"/>
                  <a:pt x="106923" y="49818"/>
                </a:cubicBezTo>
                <a:cubicBezTo>
                  <a:pt x="106957" y="49818"/>
                  <a:pt x="106993" y="49809"/>
                  <a:pt x="107026" y="49790"/>
                </a:cubicBezTo>
                <a:cubicBezTo>
                  <a:pt x="109038" y="48349"/>
                  <a:pt x="110788" y="46337"/>
                  <a:pt x="112598" y="44646"/>
                </a:cubicBezTo>
                <a:cubicBezTo>
                  <a:pt x="112786" y="44468"/>
                  <a:pt x="112618" y="44185"/>
                  <a:pt x="112422" y="44185"/>
                </a:cubicBezTo>
                <a:cubicBezTo>
                  <a:pt x="112369" y="44185"/>
                  <a:pt x="112315" y="44205"/>
                  <a:pt x="112265" y="44253"/>
                </a:cubicBezTo>
                <a:cubicBezTo>
                  <a:pt x="110479" y="45932"/>
                  <a:pt x="108395" y="47563"/>
                  <a:pt x="106835" y="49444"/>
                </a:cubicBezTo>
                <a:cubicBezTo>
                  <a:pt x="107395" y="48111"/>
                  <a:pt x="107954" y="46765"/>
                  <a:pt x="108514" y="45432"/>
                </a:cubicBezTo>
                <a:cubicBezTo>
                  <a:pt x="108514" y="45495"/>
                  <a:pt x="108582" y="45564"/>
                  <a:pt x="108661" y="45564"/>
                </a:cubicBezTo>
                <a:cubicBezTo>
                  <a:pt x="108687" y="45564"/>
                  <a:pt x="108714" y="45557"/>
                  <a:pt x="108740" y="45539"/>
                </a:cubicBezTo>
                <a:cubicBezTo>
                  <a:pt x="110157" y="44527"/>
                  <a:pt x="111383" y="43301"/>
                  <a:pt x="112538" y="41991"/>
                </a:cubicBezTo>
                <a:cubicBezTo>
                  <a:pt x="112622" y="41884"/>
                  <a:pt x="112550" y="41800"/>
                  <a:pt x="112455" y="41753"/>
                </a:cubicBezTo>
                <a:close/>
                <a:moveTo>
                  <a:pt x="4144" y="60839"/>
                </a:moveTo>
                <a:cubicBezTo>
                  <a:pt x="4406" y="60958"/>
                  <a:pt x="4692" y="61077"/>
                  <a:pt x="4965" y="61196"/>
                </a:cubicBezTo>
                <a:cubicBezTo>
                  <a:pt x="4668" y="61100"/>
                  <a:pt x="4370" y="61005"/>
                  <a:pt x="4072" y="60910"/>
                </a:cubicBezTo>
                <a:cubicBezTo>
                  <a:pt x="4096" y="60910"/>
                  <a:pt x="4132" y="60874"/>
                  <a:pt x="4144" y="60839"/>
                </a:cubicBezTo>
                <a:close/>
                <a:moveTo>
                  <a:pt x="109705" y="50671"/>
                </a:moveTo>
                <a:lnTo>
                  <a:pt x="109705" y="50671"/>
                </a:lnTo>
                <a:cubicBezTo>
                  <a:pt x="109288" y="51397"/>
                  <a:pt x="108871" y="52135"/>
                  <a:pt x="108466" y="52873"/>
                </a:cubicBezTo>
                <a:cubicBezTo>
                  <a:pt x="108446" y="52867"/>
                  <a:pt x="108425" y="52864"/>
                  <a:pt x="108402" y="52864"/>
                </a:cubicBezTo>
                <a:cubicBezTo>
                  <a:pt x="108333" y="52864"/>
                  <a:pt x="108259" y="52893"/>
                  <a:pt x="108204" y="52957"/>
                </a:cubicBezTo>
                <a:cubicBezTo>
                  <a:pt x="106442" y="54897"/>
                  <a:pt x="104335" y="56802"/>
                  <a:pt x="102870" y="58957"/>
                </a:cubicBezTo>
                <a:cubicBezTo>
                  <a:pt x="102778" y="59096"/>
                  <a:pt x="102894" y="59249"/>
                  <a:pt x="103028" y="59249"/>
                </a:cubicBezTo>
                <a:cubicBezTo>
                  <a:pt x="103067" y="59249"/>
                  <a:pt x="103107" y="59237"/>
                  <a:pt x="103144" y="59207"/>
                </a:cubicBezTo>
                <a:cubicBezTo>
                  <a:pt x="104764" y="57874"/>
                  <a:pt x="106180" y="56112"/>
                  <a:pt x="107573" y="54457"/>
                </a:cubicBezTo>
                <a:lnTo>
                  <a:pt x="107573" y="54457"/>
                </a:lnTo>
                <a:cubicBezTo>
                  <a:pt x="107216" y="55112"/>
                  <a:pt x="106859" y="55790"/>
                  <a:pt x="106502" y="56445"/>
                </a:cubicBezTo>
                <a:cubicBezTo>
                  <a:pt x="106448" y="56403"/>
                  <a:pt x="106380" y="56377"/>
                  <a:pt x="106308" y="56377"/>
                </a:cubicBezTo>
                <a:cubicBezTo>
                  <a:pt x="106237" y="56377"/>
                  <a:pt x="106163" y="56403"/>
                  <a:pt x="106097" y="56469"/>
                </a:cubicBezTo>
                <a:cubicBezTo>
                  <a:pt x="104585" y="58172"/>
                  <a:pt x="102787" y="59838"/>
                  <a:pt x="101477" y="61696"/>
                </a:cubicBezTo>
                <a:cubicBezTo>
                  <a:pt x="102263" y="59946"/>
                  <a:pt x="103025" y="58195"/>
                  <a:pt x="103799" y="56457"/>
                </a:cubicBezTo>
                <a:cubicBezTo>
                  <a:pt x="103811" y="56552"/>
                  <a:pt x="103859" y="56612"/>
                  <a:pt x="103942" y="56648"/>
                </a:cubicBezTo>
                <a:cubicBezTo>
                  <a:pt x="104008" y="56678"/>
                  <a:pt x="104061" y="56693"/>
                  <a:pt x="104110" y="56693"/>
                </a:cubicBezTo>
                <a:cubicBezTo>
                  <a:pt x="104192" y="56693"/>
                  <a:pt x="104261" y="56651"/>
                  <a:pt x="104359" y="56576"/>
                </a:cubicBezTo>
                <a:cubicBezTo>
                  <a:pt x="104442" y="56517"/>
                  <a:pt x="104454" y="56409"/>
                  <a:pt x="104418" y="56326"/>
                </a:cubicBezTo>
                <a:cubicBezTo>
                  <a:pt x="104418" y="56326"/>
                  <a:pt x="104418" y="56302"/>
                  <a:pt x="104406" y="56302"/>
                </a:cubicBezTo>
                <a:cubicBezTo>
                  <a:pt x="104573" y="56231"/>
                  <a:pt x="104752" y="56159"/>
                  <a:pt x="104787" y="56124"/>
                </a:cubicBezTo>
                <a:cubicBezTo>
                  <a:pt x="105335" y="55743"/>
                  <a:pt x="105823" y="54683"/>
                  <a:pt x="106252" y="54183"/>
                </a:cubicBezTo>
                <a:cubicBezTo>
                  <a:pt x="107288" y="52897"/>
                  <a:pt x="108455" y="51754"/>
                  <a:pt x="109705" y="50671"/>
                </a:cubicBezTo>
                <a:close/>
                <a:moveTo>
                  <a:pt x="2679" y="56850"/>
                </a:moveTo>
                <a:cubicBezTo>
                  <a:pt x="2715" y="56921"/>
                  <a:pt x="2763" y="56981"/>
                  <a:pt x="2834" y="57040"/>
                </a:cubicBezTo>
                <a:cubicBezTo>
                  <a:pt x="2477" y="58255"/>
                  <a:pt x="2120" y="59493"/>
                  <a:pt x="1798" y="60731"/>
                </a:cubicBezTo>
                <a:cubicBezTo>
                  <a:pt x="1727" y="61005"/>
                  <a:pt x="1846" y="61231"/>
                  <a:pt x="2025" y="61362"/>
                </a:cubicBezTo>
                <a:cubicBezTo>
                  <a:pt x="2025" y="61446"/>
                  <a:pt x="2036" y="61517"/>
                  <a:pt x="2072" y="61577"/>
                </a:cubicBezTo>
                <a:cubicBezTo>
                  <a:pt x="1989" y="61589"/>
                  <a:pt x="1917" y="61660"/>
                  <a:pt x="1941" y="61767"/>
                </a:cubicBezTo>
                <a:lnTo>
                  <a:pt x="1977" y="61946"/>
                </a:lnTo>
                <a:cubicBezTo>
                  <a:pt x="1786" y="61743"/>
                  <a:pt x="1644" y="61517"/>
                  <a:pt x="1536" y="61279"/>
                </a:cubicBezTo>
                <a:cubicBezTo>
                  <a:pt x="1917" y="59803"/>
                  <a:pt x="2298" y="58314"/>
                  <a:pt x="2679" y="56850"/>
                </a:cubicBezTo>
                <a:close/>
                <a:moveTo>
                  <a:pt x="11359" y="32835"/>
                </a:moveTo>
                <a:cubicBezTo>
                  <a:pt x="9192" y="41681"/>
                  <a:pt x="6989" y="50504"/>
                  <a:pt x="4799" y="59338"/>
                </a:cubicBezTo>
                <a:cubicBezTo>
                  <a:pt x="4572" y="59493"/>
                  <a:pt x="4513" y="59815"/>
                  <a:pt x="4727" y="59981"/>
                </a:cubicBezTo>
                <a:cubicBezTo>
                  <a:pt x="4739" y="60017"/>
                  <a:pt x="4751" y="60041"/>
                  <a:pt x="4787" y="60077"/>
                </a:cubicBezTo>
                <a:cubicBezTo>
                  <a:pt x="4787" y="60077"/>
                  <a:pt x="4787" y="60088"/>
                  <a:pt x="4763" y="60088"/>
                </a:cubicBezTo>
                <a:cubicBezTo>
                  <a:pt x="4706" y="60137"/>
                  <a:pt x="4765" y="60191"/>
                  <a:pt x="4812" y="60191"/>
                </a:cubicBezTo>
                <a:cubicBezTo>
                  <a:pt x="4835" y="60191"/>
                  <a:pt x="4854" y="60179"/>
                  <a:pt x="4858" y="60148"/>
                </a:cubicBezTo>
                <a:cubicBezTo>
                  <a:pt x="4933" y="60208"/>
                  <a:pt x="5017" y="60235"/>
                  <a:pt x="5096" y="60235"/>
                </a:cubicBezTo>
                <a:cubicBezTo>
                  <a:pt x="5143" y="60235"/>
                  <a:pt x="5187" y="60225"/>
                  <a:pt x="5227" y="60207"/>
                </a:cubicBezTo>
                <a:cubicBezTo>
                  <a:pt x="7323" y="61053"/>
                  <a:pt x="9442" y="61886"/>
                  <a:pt x="11550" y="62708"/>
                </a:cubicBezTo>
                <a:cubicBezTo>
                  <a:pt x="9168" y="61851"/>
                  <a:pt x="6775" y="61029"/>
                  <a:pt x="4346" y="60255"/>
                </a:cubicBezTo>
                <a:cubicBezTo>
                  <a:pt x="4442" y="59957"/>
                  <a:pt x="4513" y="59660"/>
                  <a:pt x="4584" y="59374"/>
                </a:cubicBezTo>
                <a:cubicBezTo>
                  <a:pt x="5168" y="57171"/>
                  <a:pt x="5620" y="54969"/>
                  <a:pt x="5894" y="52695"/>
                </a:cubicBezTo>
                <a:cubicBezTo>
                  <a:pt x="5918" y="52588"/>
                  <a:pt x="5894" y="52516"/>
                  <a:pt x="5870" y="52421"/>
                </a:cubicBezTo>
                <a:cubicBezTo>
                  <a:pt x="6108" y="51480"/>
                  <a:pt x="6311" y="50552"/>
                  <a:pt x="6525" y="49599"/>
                </a:cubicBezTo>
                <a:lnTo>
                  <a:pt x="6525" y="49575"/>
                </a:lnTo>
                <a:cubicBezTo>
                  <a:pt x="6537" y="49540"/>
                  <a:pt x="6537" y="49492"/>
                  <a:pt x="6549" y="49444"/>
                </a:cubicBezTo>
                <a:cubicBezTo>
                  <a:pt x="6585" y="49278"/>
                  <a:pt x="6537" y="49147"/>
                  <a:pt x="6454" y="49063"/>
                </a:cubicBezTo>
                <a:cubicBezTo>
                  <a:pt x="6775" y="48146"/>
                  <a:pt x="7085" y="47254"/>
                  <a:pt x="7406" y="46349"/>
                </a:cubicBezTo>
                <a:cubicBezTo>
                  <a:pt x="8156" y="44217"/>
                  <a:pt x="9144" y="42158"/>
                  <a:pt x="9144" y="39895"/>
                </a:cubicBezTo>
                <a:cubicBezTo>
                  <a:pt x="9442" y="38931"/>
                  <a:pt x="9740" y="37943"/>
                  <a:pt x="10049" y="36978"/>
                </a:cubicBezTo>
                <a:cubicBezTo>
                  <a:pt x="10097" y="36919"/>
                  <a:pt x="10145" y="36847"/>
                  <a:pt x="10157" y="36752"/>
                </a:cubicBezTo>
                <a:cubicBezTo>
                  <a:pt x="10168" y="36645"/>
                  <a:pt x="10204" y="36550"/>
                  <a:pt x="10228" y="36431"/>
                </a:cubicBezTo>
                <a:cubicBezTo>
                  <a:pt x="10597" y="35240"/>
                  <a:pt x="10990" y="34026"/>
                  <a:pt x="11359" y="32835"/>
                </a:cubicBezTo>
                <a:close/>
                <a:moveTo>
                  <a:pt x="2370" y="61815"/>
                </a:moveTo>
                <a:cubicBezTo>
                  <a:pt x="2423" y="61842"/>
                  <a:pt x="2490" y="61855"/>
                  <a:pt x="2551" y="61855"/>
                </a:cubicBezTo>
                <a:cubicBezTo>
                  <a:pt x="2571" y="61855"/>
                  <a:pt x="2590" y="61854"/>
                  <a:pt x="2608" y="61851"/>
                </a:cubicBezTo>
                <a:cubicBezTo>
                  <a:pt x="2656" y="61874"/>
                  <a:pt x="2691" y="61922"/>
                  <a:pt x="2763" y="61934"/>
                </a:cubicBezTo>
                <a:cubicBezTo>
                  <a:pt x="3013" y="62029"/>
                  <a:pt x="3263" y="62112"/>
                  <a:pt x="3537" y="62220"/>
                </a:cubicBezTo>
                <a:cubicBezTo>
                  <a:pt x="4311" y="62636"/>
                  <a:pt x="5096" y="63041"/>
                  <a:pt x="5894" y="63410"/>
                </a:cubicBezTo>
                <a:cubicBezTo>
                  <a:pt x="4549" y="63232"/>
                  <a:pt x="3251" y="62886"/>
                  <a:pt x="2370" y="61815"/>
                </a:cubicBezTo>
                <a:close/>
                <a:moveTo>
                  <a:pt x="16074" y="21905"/>
                </a:moveTo>
                <a:lnTo>
                  <a:pt x="16074" y="21905"/>
                </a:lnTo>
                <a:cubicBezTo>
                  <a:pt x="15895" y="22762"/>
                  <a:pt x="15717" y="23632"/>
                  <a:pt x="15538" y="24477"/>
                </a:cubicBezTo>
                <a:cubicBezTo>
                  <a:pt x="15482" y="24415"/>
                  <a:pt x="15399" y="24377"/>
                  <a:pt x="15318" y="24377"/>
                </a:cubicBezTo>
                <a:cubicBezTo>
                  <a:pt x="15228" y="24377"/>
                  <a:pt x="15141" y="24424"/>
                  <a:pt x="15098" y="24536"/>
                </a:cubicBezTo>
                <a:cubicBezTo>
                  <a:pt x="14490" y="26084"/>
                  <a:pt x="13633" y="27501"/>
                  <a:pt x="13014" y="29025"/>
                </a:cubicBezTo>
                <a:cubicBezTo>
                  <a:pt x="12965" y="29163"/>
                  <a:pt x="13072" y="29262"/>
                  <a:pt x="13182" y="29262"/>
                </a:cubicBezTo>
                <a:cubicBezTo>
                  <a:pt x="13233" y="29262"/>
                  <a:pt x="13286" y="29241"/>
                  <a:pt x="13324" y="29192"/>
                </a:cubicBezTo>
                <a:cubicBezTo>
                  <a:pt x="14228" y="28013"/>
                  <a:pt x="14848" y="26572"/>
                  <a:pt x="15395" y="25191"/>
                </a:cubicBezTo>
                <a:lnTo>
                  <a:pt x="15395" y="25191"/>
                </a:lnTo>
                <a:cubicBezTo>
                  <a:pt x="14967" y="27263"/>
                  <a:pt x="14514" y="29311"/>
                  <a:pt x="14038" y="31371"/>
                </a:cubicBezTo>
                <a:cubicBezTo>
                  <a:pt x="12085" y="39848"/>
                  <a:pt x="9966" y="48289"/>
                  <a:pt x="7740" y="56695"/>
                </a:cubicBezTo>
                <a:cubicBezTo>
                  <a:pt x="7673" y="56973"/>
                  <a:pt x="7855" y="57199"/>
                  <a:pt x="8121" y="57199"/>
                </a:cubicBezTo>
                <a:cubicBezTo>
                  <a:pt x="8141" y="57199"/>
                  <a:pt x="8160" y="57198"/>
                  <a:pt x="8180" y="57195"/>
                </a:cubicBezTo>
                <a:cubicBezTo>
                  <a:pt x="8422" y="57179"/>
                  <a:pt x="8666" y="57170"/>
                  <a:pt x="8913" y="57170"/>
                </a:cubicBezTo>
                <a:cubicBezTo>
                  <a:pt x="12706" y="57170"/>
                  <a:pt x="16998" y="59072"/>
                  <a:pt x="20408" y="60469"/>
                </a:cubicBezTo>
                <a:cubicBezTo>
                  <a:pt x="23265" y="61648"/>
                  <a:pt x="26051" y="62946"/>
                  <a:pt x="28861" y="64232"/>
                </a:cubicBezTo>
                <a:cubicBezTo>
                  <a:pt x="29433" y="64482"/>
                  <a:pt x="29980" y="64732"/>
                  <a:pt x="30540" y="64982"/>
                </a:cubicBezTo>
                <a:cubicBezTo>
                  <a:pt x="30528" y="65030"/>
                  <a:pt x="30540" y="65065"/>
                  <a:pt x="30564" y="65101"/>
                </a:cubicBezTo>
                <a:cubicBezTo>
                  <a:pt x="31254" y="66256"/>
                  <a:pt x="31957" y="67375"/>
                  <a:pt x="32659" y="68530"/>
                </a:cubicBezTo>
                <a:cubicBezTo>
                  <a:pt x="32921" y="68959"/>
                  <a:pt x="33183" y="69423"/>
                  <a:pt x="33433" y="69863"/>
                </a:cubicBezTo>
                <a:cubicBezTo>
                  <a:pt x="32826" y="69661"/>
                  <a:pt x="32195" y="69435"/>
                  <a:pt x="31588" y="69232"/>
                </a:cubicBezTo>
                <a:cubicBezTo>
                  <a:pt x="31183" y="68744"/>
                  <a:pt x="30754" y="68280"/>
                  <a:pt x="30397" y="67768"/>
                </a:cubicBezTo>
                <a:cubicBezTo>
                  <a:pt x="29588" y="66625"/>
                  <a:pt x="28933" y="65399"/>
                  <a:pt x="28385" y="64137"/>
                </a:cubicBezTo>
                <a:cubicBezTo>
                  <a:pt x="28345" y="64048"/>
                  <a:pt x="28275" y="64011"/>
                  <a:pt x="28203" y="64011"/>
                </a:cubicBezTo>
                <a:cubicBezTo>
                  <a:pt x="28063" y="64011"/>
                  <a:pt x="27917" y="64153"/>
                  <a:pt x="27980" y="64327"/>
                </a:cubicBezTo>
                <a:cubicBezTo>
                  <a:pt x="28480" y="65541"/>
                  <a:pt x="29076" y="66684"/>
                  <a:pt x="29766" y="67780"/>
                </a:cubicBezTo>
                <a:cubicBezTo>
                  <a:pt x="29980" y="68113"/>
                  <a:pt x="30207" y="68470"/>
                  <a:pt x="30457" y="68828"/>
                </a:cubicBezTo>
                <a:cubicBezTo>
                  <a:pt x="29802" y="68589"/>
                  <a:pt x="29135" y="68351"/>
                  <a:pt x="28480" y="68113"/>
                </a:cubicBezTo>
                <a:cubicBezTo>
                  <a:pt x="27623" y="66744"/>
                  <a:pt x="26790" y="65387"/>
                  <a:pt x="26099" y="63934"/>
                </a:cubicBezTo>
                <a:cubicBezTo>
                  <a:pt x="26063" y="63858"/>
                  <a:pt x="25999" y="63826"/>
                  <a:pt x="25935" y="63826"/>
                </a:cubicBezTo>
                <a:cubicBezTo>
                  <a:pt x="25810" y="63826"/>
                  <a:pt x="25683" y="63947"/>
                  <a:pt x="25754" y="64089"/>
                </a:cubicBezTo>
                <a:cubicBezTo>
                  <a:pt x="26301" y="65315"/>
                  <a:pt x="26897" y="66589"/>
                  <a:pt x="27587" y="67804"/>
                </a:cubicBezTo>
                <a:lnTo>
                  <a:pt x="25706" y="67125"/>
                </a:lnTo>
                <a:cubicBezTo>
                  <a:pt x="25599" y="66970"/>
                  <a:pt x="25504" y="66815"/>
                  <a:pt x="25408" y="66649"/>
                </a:cubicBezTo>
                <a:cubicBezTo>
                  <a:pt x="24873" y="65684"/>
                  <a:pt x="24456" y="64684"/>
                  <a:pt x="24111" y="63636"/>
                </a:cubicBezTo>
                <a:cubicBezTo>
                  <a:pt x="24074" y="63517"/>
                  <a:pt x="23972" y="63463"/>
                  <a:pt x="23875" y="63463"/>
                </a:cubicBezTo>
                <a:cubicBezTo>
                  <a:pt x="23749" y="63463"/>
                  <a:pt x="23630" y="63553"/>
                  <a:pt x="23670" y="63708"/>
                </a:cubicBezTo>
                <a:cubicBezTo>
                  <a:pt x="23968" y="64708"/>
                  <a:pt x="24349" y="65803"/>
                  <a:pt x="24873" y="66827"/>
                </a:cubicBezTo>
                <a:cubicBezTo>
                  <a:pt x="24384" y="66649"/>
                  <a:pt x="23896" y="66470"/>
                  <a:pt x="23384" y="66292"/>
                </a:cubicBezTo>
                <a:cubicBezTo>
                  <a:pt x="23361" y="66256"/>
                  <a:pt x="23325" y="66220"/>
                  <a:pt x="23313" y="66173"/>
                </a:cubicBezTo>
                <a:cubicBezTo>
                  <a:pt x="22718" y="65137"/>
                  <a:pt x="22206" y="64065"/>
                  <a:pt x="21765" y="62946"/>
                </a:cubicBezTo>
                <a:cubicBezTo>
                  <a:pt x="21732" y="62864"/>
                  <a:pt x="21668" y="62830"/>
                  <a:pt x="21601" y="62830"/>
                </a:cubicBezTo>
                <a:cubicBezTo>
                  <a:pt x="21473" y="62830"/>
                  <a:pt x="21337" y="62956"/>
                  <a:pt x="21408" y="63113"/>
                </a:cubicBezTo>
                <a:cubicBezTo>
                  <a:pt x="21753" y="64017"/>
                  <a:pt x="22146" y="65030"/>
                  <a:pt x="22646" y="66018"/>
                </a:cubicBezTo>
                <a:cubicBezTo>
                  <a:pt x="22372" y="65911"/>
                  <a:pt x="22110" y="65815"/>
                  <a:pt x="21837" y="65720"/>
                </a:cubicBezTo>
                <a:cubicBezTo>
                  <a:pt x="21015" y="64172"/>
                  <a:pt x="20063" y="62648"/>
                  <a:pt x="19253" y="61148"/>
                </a:cubicBezTo>
                <a:cubicBezTo>
                  <a:pt x="19217" y="61085"/>
                  <a:pt x="19159" y="61058"/>
                  <a:pt x="19101" y="61058"/>
                </a:cubicBezTo>
                <a:cubicBezTo>
                  <a:pt x="18984" y="61058"/>
                  <a:pt x="18868" y="61164"/>
                  <a:pt x="18931" y="61291"/>
                </a:cubicBezTo>
                <a:cubicBezTo>
                  <a:pt x="19634" y="62636"/>
                  <a:pt x="20289" y="64053"/>
                  <a:pt x="21003" y="65422"/>
                </a:cubicBezTo>
                <a:cubicBezTo>
                  <a:pt x="20444" y="65208"/>
                  <a:pt x="19860" y="65006"/>
                  <a:pt x="19289" y="64791"/>
                </a:cubicBezTo>
                <a:cubicBezTo>
                  <a:pt x="18443" y="63410"/>
                  <a:pt x="17586" y="62029"/>
                  <a:pt x="16836" y="60565"/>
                </a:cubicBezTo>
                <a:cubicBezTo>
                  <a:pt x="16796" y="60489"/>
                  <a:pt x="16730" y="60457"/>
                  <a:pt x="16665" y="60457"/>
                </a:cubicBezTo>
                <a:cubicBezTo>
                  <a:pt x="16536" y="60457"/>
                  <a:pt x="16408" y="60581"/>
                  <a:pt x="16479" y="60731"/>
                </a:cubicBezTo>
                <a:cubicBezTo>
                  <a:pt x="17074" y="61934"/>
                  <a:pt x="17681" y="63220"/>
                  <a:pt x="18360" y="64446"/>
                </a:cubicBezTo>
                <a:cubicBezTo>
                  <a:pt x="18015" y="64315"/>
                  <a:pt x="17669" y="64196"/>
                  <a:pt x="17324" y="64065"/>
                </a:cubicBezTo>
                <a:cubicBezTo>
                  <a:pt x="17110" y="63672"/>
                  <a:pt x="16872" y="63291"/>
                  <a:pt x="16657" y="62898"/>
                </a:cubicBezTo>
                <a:cubicBezTo>
                  <a:pt x="15943" y="61636"/>
                  <a:pt x="15181" y="60398"/>
                  <a:pt x="14395" y="59195"/>
                </a:cubicBezTo>
                <a:cubicBezTo>
                  <a:pt x="14348" y="59127"/>
                  <a:pt x="14289" y="59098"/>
                  <a:pt x="14229" y="59098"/>
                </a:cubicBezTo>
                <a:cubicBezTo>
                  <a:pt x="14060" y="59098"/>
                  <a:pt x="13891" y="59327"/>
                  <a:pt x="14014" y="59529"/>
                </a:cubicBezTo>
                <a:cubicBezTo>
                  <a:pt x="14848" y="60850"/>
                  <a:pt x="15645" y="62184"/>
                  <a:pt x="16395" y="63553"/>
                </a:cubicBezTo>
                <a:cubicBezTo>
                  <a:pt x="16419" y="63613"/>
                  <a:pt x="16455" y="63696"/>
                  <a:pt x="16491" y="63756"/>
                </a:cubicBezTo>
                <a:cubicBezTo>
                  <a:pt x="16133" y="63613"/>
                  <a:pt x="15764" y="63482"/>
                  <a:pt x="15407" y="63339"/>
                </a:cubicBezTo>
                <a:cubicBezTo>
                  <a:pt x="15217" y="63041"/>
                  <a:pt x="15026" y="62744"/>
                  <a:pt x="14848" y="62422"/>
                </a:cubicBezTo>
                <a:cubicBezTo>
                  <a:pt x="14228" y="61350"/>
                  <a:pt x="13657" y="60267"/>
                  <a:pt x="13085" y="59172"/>
                </a:cubicBezTo>
                <a:cubicBezTo>
                  <a:pt x="13057" y="59102"/>
                  <a:pt x="13004" y="59073"/>
                  <a:pt x="12950" y="59073"/>
                </a:cubicBezTo>
                <a:cubicBezTo>
                  <a:pt x="12848" y="59073"/>
                  <a:pt x="12741" y="59178"/>
                  <a:pt x="12788" y="59303"/>
                </a:cubicBezTo>
                <a:cubicBezTo>
                  <a:pt x="13276" y="60505"/>
                  <a:pt x="13812" y="61684"/>
                  <a:pt x="14443" y="62827"/>
                </a:cubicBezTo>
                <a:cubicBezTo>
                  <a:pt x="14467" y="62886"/>
                  <a:pt x="14502" y="62934"/>
                  <a:pt x="14526" y="62994"/>
                </a:cubicBezTo>
                <a:cubicBezTo>
                  <a:pt x="14217" y="62874"/>
                  <a:pt x="13907" y="62755"/>
                  <a:pt x="13574" y="62636"/>
                </a:cubicBezTo>
                <a:cubicBezTo>
                  <a:pt x="13455" y="62458"/>
                  <a:pt x="13335" y="62267"/>
                  <a:pt x="13240" y="62089"/>
                </a:cubicBezTo>
                <a:cubicBezTo>
                  <a:pt x="12681" y="61172"/>
                  <a:pt x="12181" y="59981"/>
                  <a:pt x="11407" y="59255"/>
                </a:cubicBezTo>
                <a:cubicBezTo>
                  <a:pt x="11350" y="59213"/>
                  <a:pt x="11286" y="59183"/>
                  <a:pt x="11222" y="59183"/>
                </a:cubicBezTo>
                <a:cubicBezTo>
                  <a:pt x="11179" y="59183"/>
                  <a:pt x="11136" y="59197"/>
                  <a:pt x="11097" y="59231"/>
                </a:cubicBezTo>
                <a:cubicBezTo>
                  <a:pt x="10954" y="59350"/>
                  <a:pt x="10930" y="59410"/>
                  <a:pt x="11038" y="59553"/>
                </a:cubicBezTo>
                <a:cubicBezTo>
                  <a:pt x="11049" y="59565"/>
                  <a:pt x="11061" y="59565"/>
                  <a:pt x="11073" y="59565"/>
                </a:cubicBezTo>
                <a:cubicBezTo>
                  <a:pt x="11097" y="59553"/>
                  <a:pt x="11121" y="59553"/>
                  <a:pt x="11133" y="59541"/>
                </a:cubicBezTo>
                <a:cubicBezTo>
                  <a:pt x="11240" y="59826"/>
                  <a:pt x="12073" y="61446"/>
                  <a:pt x="12478" y="62220"/>
                </a:cubicBezTo>
                <a:cubicBezTo>
                  <a:pt x="10157" y="61339"/>
                  <a:pt x="7823" y="60446"/>
                  <a:pt x="5501" y="59541"/>
                </a:cubicBezTo>
                <a:cubicBezTo>
                  <a:pt x="7585" y="50992"/>
                  <a:pt x="9633" y="42443"/>
                  <a:pt x="11716" y="33895"/>
                </a:cubicBezTo>
                <a:cubicBezTo>
                  <a:pt x="12288" y="31585"/>
                  <a:pt x="12847" y="29299"/>
                  <a:pt x="13419" y="26989"/>
                </a:cubicBezTo>
                <a:cubicBezTo>
                  <a:pt x="13442" y="27007"/>
                  <a:pt x="13468" y="27017"/>
                  <a:pt x="13495" y="27017"/>
                </a:cubicBezTo>
                <a:cubicBezTo>
                  <a:pt x="13537" y="27017"/>
                  <a:pt x="13580" y="26993"/>
                  <a:pt x="13609" y="26941"/>
                </a:cubicBezTo>
                <a:cubicBezTo>
                  <a:pt x="14574" y="25370"/>
                  <a:pt x="15324" y="23596"/>
                  <a:pt x="16074" y="21905"/>
                </a:cubicBezTo>
                <a:close/>
                <a:moveTo>
                  <a:pt x="25635" y="4272"/>
                </a:moveTo>
                <a:cubicBezTo>
                  <a:pt x="26575" y="5344"/>
                  <a:pt x="27921" y="5987"/>
                  <a:pt x="29326" y="6213"/>
                </a:cubicBezTo>
                <a:cubicBezTo>
                  <a:pt x="24932" y="20500"/>
                  <a:pt x="20717" y="34728"/>
                  <a:pt x="15098" y="48670"/>
                </a:cubicBezTo>
                <a:cubicBezTo>
                  <a:pt x="15050" y="48778"/>
                  <a:pt x="15062" y="48885"/>
                  <a:pt x="15121" y="48956"/>
                </a:cubicBezTo>
                <a:cubicBezTo>
                  <a:pt x="14812" y="50242"/>
                  <a:pt x="16062" y="51242"/>
                  <a:pt x="17050" y="52183"/>
                </a:cubicBezTo>
                <a:cubicBezTo>
                  <a:pt x="20039" y="55040"/>
                  <a:pt x="23551" y="57410"/>
                  <a:pt x="27206" y="59303"/>
                </a:cubicBezTo>
                <a:cubicBezTo>
                  <a:pt x="31219" y="61362"/>
                  <a:pt x="35576" y="62160"/>
                  <a:pt x="39636" y="63958"/>
                </a:cubicBezTo>
                <a:cubicBezTo>
                  <a:pt x="42589" y="65268"/>
                  <a:pt x="44613" y="67696"/>
                  <a:pt x="46733" y="69994"/>
                </a:cubicBezTo>
                <a:cubicBezTo>
                  <a:pt x="42327" y="67018"/>
                  <a:pt x="37315" y="64970"/>
                  <a:pt x="32493" y="62767"/>
                </a:cubicBezTo>
                <a:cubicBezTo>
                  <a:pt x="25516" y="59600"/>
                  <a:pt x="18562" y="56016"/>
                  <a:pt x="11359" y="53409"/>
                </a:cubicBezTo>
                <a:cubicBezTo>
                  <a:pt x="16062" y="37038"/>
                  <a:pt x="21527" y="20798"/>
                  <a:pt x="25635" y="4272"/>
                </a:cubicBezTo>
                <a:close/>
                <a:moveTo>
                  <a:pt x="31171" y="65280"/>
                </a:moveTo>
                <a:lnTo>
                  <a:pt x="31171" y="65280"/>
                </a:lnTo>
                <a:cubicBezTo>
                  <a:pt x="31885" y="65601"/>
                  <a:pt x="32612" y="65922"/>
                  <a:pt x="33338" y="66256"/>
                </a:cubicBezTo>
                <a:cubicBezTo>
                  <a:pt x="33957" y="67506"/>
                  <a:pt x="34552" y="68744"/>
                  <a:pt x="35160" y="70006"/>
                </a:cubicBezTo>
                <a:cubicBezTo>
                  <a:pt x="35231" y="70161"/>
                  <a:pt x="35303" y="70363"/>
                  <a:pt x="35398" y="70554"/>
                </a:cubicBezTo>
                <a:cubicBezTo>
                  <a:pt x="35064" y="70435"/>
                  <a:pt x="34731" y="70316"/>
                  <a:pt x="34398" y="70209"/>
                </a:cubicBezTo>
                <a:cubicBezTo>
                  <a:pt x="33993" y="69542"/>
                  <a:pt x="33517" y="68899"/>
                  <a:pt x="33100" y="68280"/>
                </a:cubicBezTo>
                <a:cubicBezTo>
                  <a:pt x="32469" y="67280"/>
                  <a:pt x="31814" y="66280"/>
                  <a:pt x="31171" y="65280"/>
                </a:cubicBezTo>
                <a:close/>
                <a:moveTo>
                  <a:pt x="9049" y="65006"/>
                </a:moveTo>
                <a:lnTo>
                  <a:pt x="9049" y="65006"/>
                </a:lnTo>
                <a:cubicBezTo>
                  <a:pt x="12895" y="66101"/>
                  <a:pt x="16455" y="67839"/>
                  <a:pt x="20289" y="69113"/>
                </a:cubicBezTo>
                <a:cubicBezTo>
                  <a:pt x="20979" y="69328"/>
                  <a:pt x="21670" y="69542"/>
                  <a:pt x="22360" y="69732"/>
                </a:cubicBezTo>
                <a:cubicBezTo>
                  <a:pt x="22360" y="69792"/>
                  <a:pt x="22384" y="69852"/>
                  <a:pt x="22444" y="69887"/>
                </a:cubicBezTo>
                <a:cubicBezTo>
                  <a:pt x="22980" y="70137"/>
                  <a:pt x="23539" y="70387"/>
                  <a:pt x="24075" y="70637"/>
                </a:cubicBezTo>
                <a:cubicBezTo>
                  <a:pt x="22860" y="70209"/>
                  <a:pt x="21658" y="69768"/>
                  <a:pt x="20467" y="69316"/>
                </a:cubicBezTo>
                <a:cubicBezTo>
                  <a:pt x="16931" y="67958"/>
                  <a:pt x="13383" y="66625"/>
                  <a:pt x="9847" y="65268"/>
                </a:cubicBezTo>
                <a:cubicBezTo>
                  <a:pt x="9609" y="65172"/>
                  <a:pt x="9335" y="65089"/>
                  <a:pt x="9049" y="65006"/>
                </a:cubicBezTo>
                <a:close/>
                <a:moveTo>
                  <a:pt x="31362" y="962"/>
                </a:moveTo>
                <a:cubicBezTo>
                  <a:pt x="35350" y="4939"/>
                  <a:pt x="39958" y="8892"/>
                  <a:pt x="44804" y="11702"/>
                </a:cubicBezTo>
                <a:cubicBezTo>
                  <a:pt x="44853" y="11720"/>
                  <a:pt x="44900" y="11729"/>
                  <a:pt x="44944" y="11729"/>
                </a:cubicBezTo>
                <a:cubicBezTo>
                  <a:pt x="45174" y="11729"/>
                  <a:pt x="45305" y="11495"/>
                  <a:pt x="45125" y="11344"/>
                </a:cubicBezTo>
                <a:cubicBezTo>
                  <a:pt x="44518" y="10844"/>
                  <a:pt x="43911" y="10356"/>
                  <a:pt x="43280" y="9856"/>
                </a:cubicBezTo>
                <a:lnTo>
                  <a:pt x="43280" y="9856"/>
                </a:lnTo>
                <a:cubicBezTo>
                  <a:pt x="44911" y="10809"/>
                  <a:pt x="46590" y="11666"/>
                  <a:pt x="48340" y="12404"/>
                </a:cubicBezTo>
                <a:cubicBezTo>
                  <a:pt x="51138" y="13595"/>
                  <a:pt x="54031" y="14511"/>
                  <a:pt x="56948" y="15333"/>
                </a:cubicBezTo>
                <a:cubicBezTo>
                  <a:pt x="60222" y="16250"/>
                  <a:pt x="63854" y="16762"/>
                  <a:pt x="66235" y="19441"/>
                </a:cubicBezTo>
                <a:cubicBezTo>
                  <a:pt x="66949" y="20357"/>
                  <a:pt x="67497" y="21381"/>
                  <a:pt x="67902" y="22453"/>
                </a:cubicBezTo>
                <a:cubicBezTo>
                  <a:pt x="67866" y="22524"/>
                  <a:pt x="67842" y="22584"/>
                  <a:pt x="67795" y="22655"/>
                </a:cubicBezTo>
                <a:cubicBezTo>
                  <a:pt x="67616" y="22727"/>
                  <a:pt x="67449" y="22810"/>
                  <a:pt x="67295" y="22893"/>
                </a:cubicBezTo>
                <a:lnTo>
                  <a:pt x="67628" y="22548"/>
                </a:lnTo>
                <a:cubicBezTo>
                  <a:pt x="67750" y="22427"/>
                  <a:pt x="67643" y="22239"/>
                  <a:pt x="67517" y="22239"/>
                </a:cubicBezTo>
                <a:cubicBezTo>
                  <a:pt x="67483" y="22239"/>
                  <a:pt x="67447" y="22253"/>
                  <a:pt x="67414" y="22286"/>
                </a:cubicBezTo>
                <a:cubicBezTo>
                  <a:pt x="67092" y="22596"/>
                  <a:pt x="66783" y="22893"/>
                  <a:pt x="66497" y="23251"/>
                </a:cubicBezTo>
                <a:cubicBezTo>
                  <a:pt x="66437" y="23322"/>
                  <a:pt x="66485" y="23405"/>
                  <a:pt x="66556" y="23441"/>
                </a:cubicBezTo>
                <a:cubicBezTo>
                  <a:pt x="66485" y="23524"/>
                  <a:pt x="66414" y="23608"/>
                  <a:pt x="66354" y="23703"/>
                </a:cubicBezTo>
                <a:cubicBezTo>
                  <a:pt x="66430" y="23562"/>
                  <a:pt x="66348" y="23352"/>
                  <a:pt x="66179" y="23352"/>
                </a:cubicBezTo>
                <a:cubicBezTo>
                  <a:pt x="66163" y="23352"/>
                  <a:pt x="66146" y="23354"/>
                  <a:pt x="66128" y="23358"/>
                </a:cubicBezTo>
                <a:cubicBezTo>
                  <a:pt x="66104" y="23370"/>
                  <a:pt x="66068" y="23370"/>
                  <a:pt x="66021" y="23382"/>
                </a:cubicBezTo>
                <a:cubicBezTo>
                  <a:pt x="65902" y="23417"/>
                  <a:pt x="65830" y="23501"/>
                  <a:pt x="65818" y="23620"/>
                </a:cubicBezTo>
                <a:cubicBezTo>
                  <a:pt x="65729" y="24037"/>
                  <a:pt x="65878" y="24175"/>
                  <a:pt x="66116" y="24175"/>
                </a:cubicBezTo>
                <a:cubicBezTo>
                  <a:pt x="66481" y="24175"/>
                  <a:pt x="67056" y="23847"/>
                  <a:pt x="67295" y="23703"/>
                </a:cubicBezTo>
                <a:lnTo>
                  <a:pt x="67295" y="23703"/>
                </a:lnTo>
                <a:cubicBezTo>
                  <a:pt x="66675" y="24965"/>
                  <a:pt x="66104" y="26251"/>
                  <a:pt x="65521" y="27537"/>
                </a:cubicBezTo>
                <a:cubicBezTo>
                  <a:pt x="64854" y="28120"/>
                  <a:pt x="64175" y="28835"/>
                  <a:pt x="64211" y="29561"/>
                </a:cubicBezTo>
                <a:cubicBezTo>
                  <a:pt x="64217" y="29670"/>
                  <a:pt x="64296" y="29727"/>
                  <a:pt x="64373" y="29727"/>
                </a:cubicBezTo>
                <a:cubicBezTo>
                  <a:pt x="64439" y="29727"/>
                  <a:pt x="64504" y="29685"/>
                  <a:pt x="64520" y="29597"/>
                </a:cubicBezTo>
                <a:cubicBezTo>
                  <a:pt x="64580" y="29227"/>
                  <a:pt x="64806" y="28870"/>
                  <a:pt x="65092" y="28525"/>
                </a:cubicBezTo>
                <a:lnTo>
                  <a:pt x="65092" y="28525"/>
                </a:lnTo>
                <a:cubicBezTo>
                  <a:pt x="60937" y="37979"/>
                  <a:pt x="57543" y="47777"/>
                  <a:pt x="54162" y="57564"/>
                </a:cubicBezTo>
                <a:cubicBezTo>
                  <a:pt x="54102" y="57660"/>
                  <a:pt x="54043" y="57755"/>
                  <a:pt x="53995" y="57862"/>
                </a:cubicBezTo>
                <a:cubicBezTo>
                  <a:pt x="53721" y="55540"/>
                  <a:pt x="52686" y="53278"/>
                  <a:pt x="51305" y="51433"/>
                </a:cubicBezTo>
                <a:cubicBezTo>
                  <a:pt x="51286" y="51404"/>
                  <a:pt x="51261" y="51393"/>
                  <a:pt x="51236" y="51393"/>
                </a:cubicBezTo>
                <a:cubicBezTo>
                  <a:pt x="51167" y="51393"/>
                  <a:pt x="51097" y="51485"/>
                  <a:pt x="51150" y="51564"/>
                </a:cubicBezTo>
                <a:cubicBezTo>
                  <a:pt x="52757" y="53992"/>
                  <a:pt x="53352" y="56540"/>
                  <a:pt x="53531" y="59362"/>
                </a:cubicBezTo>
                <a:lnTo>
                  <a:pt x="53269" y="60124"/>
                </a:lnTo>
                <a:cubicBezTo>
                  <a:pt x="52817" y="58541"/>
                  <a:pt x="51947" y="56993"/>
                  <a:pt x="51209" y="55778"/>
                </a:cubicBezTo>
                <a:cubicBezTo>
                  <a:pt x="51189" y="55741"/>
                  <a:pt x="51156" y="55725"/>
                  <a:pt x="51124" y="55725"/>
                </a:cubicBezTo>
                <a:cubicBezTo>
                  <a:pt x="51065" y="55725"/>
                  <a:pt x="51007" y="55780"/>
                  <a:pt x="51031" y="55850"/>
                </a:cubicBezTo>
                <a:cubicBezTo>
                  <a:pt x="51650" y="57088"/>
                  <a:pt x="52305" y="58362"/>
                  <a:pt x="52674" y="59684"/>
                </a:cubicBezTo>
                <a:cubicBezTo>
                  <a:pt x="52805" y="60136"/>
                  <a:pt x="52876" y="60577"/>
                  <a:pt x="52912" y="61005"/>
                </a:cubicBezTo>
                <a:cubicBezTo>
                  <a:pt x="52638" y="61601"/>
                  <a:pt x="52388" y="62220"/>
                  <a:pt x="52150" y="62839"/>
                </a:cubicBezTo>
                <a:cubicBezTo>
                  <a:pt x="51852" y="61684"/>
                  <a:pt x="51388" y="60553"/>
                  <a:pt x="50816" y="59517"/>
                </a:cubicBezTo>
                <a:cubicBezTo>
                  <a:pt x="50789" y="59469"/>
                  <a:pt x="50744" y="59449"/>
                  <a:pt x="50699" y="59449"/>
                </a:cubicBezTo>
                <a:cubicBezTo>
                  <a:pt x="50610" y="59449"/>
                  <a:pt x="50523" y="59529"/>
                  <a:pt x="50578" y="59624"/>
                </a:cubicBezTo>
                <a:cubicBezTo>
                  <a:pt x="51245" y="60981"/>
                  <a:pt x="51602" y="62339"/>
                  <a:pt x="51793" y="63767"/>
                </a:cubicBezTo>
                <a:cubicBezTo>
                  <a:pt x="51769" y="63851"/>
                  <a:pt x="51733" y="63934"/>
                  <a:pt x="51709" y="64017"/>
                </a:cubicBezTo>
                <a:cubicBezTo>
                  <a:pt x="50852" y="66387"/>
                  <a:pt x="49471" y="68530"/>
                  <a:pt x="48566" y="70852"/>
                </a:cubicBezTo>
                <a:cubicBezTo>
                  <a:pt x="44863" y="67042"/>
                  <a:pt x="41910" y="63720"/>
                  <a:pt x="36386" y="62065"/>
                </a:cubicBezTo>
                <a:cubicBezTo>
                  <a:pt x="32695" y="60969"/>
                  <a:pt x="29123" y="59648"/>
                  <a:pt x="25730" y="57767"/>
                </a:cubicBezTo>
                <a:cubicBezTo>
                  <a:pt x="23944" y="56790"/>
                  <a:pt x="15586" y="52242"/>
                  <a:pt x="15360" y="49135"/>
                </a:cubicBezTo>
                <a:cubicBezTo>
                  <a:pt x="15479" y="49123"/>
                  <a:pt x="15586" y="49063"/>
                  <a:pt x="15645" y="48932"/>
                </a:cubicBezTo>
                <a:cubicBezTo>
                  <a:pt x="21848" y="33466"/>
                  <a:pt x="27909" y="17321"/>
                  <a:pt x="31362" y="962"/>
                </a:cubicBezTo>
                <a:close/>
                <a:moveTo>
                  <a:pt x="34040" y="66565"/>
                </a:moveTo>
                <a:lnTo>
                  <a:pt x="34040" y="66565"/>
                </a:lnTo>
                <a:cubicBezTo>
                  <a:pt x="34564" y="66815"/>
                  <a:pt x="35088" y="67054"/>
                  <a:pt x="35600" y="67280"/>
                </a:cubicBezTo>
                <a:cubicBezTo>
                  <a:pt x="35898" y="68351"/>
                  <a:pt x="36279" y="69387"/>
                  <a:pt x="36743" y="70387"/>
                </a:cubicBezTo>
                <a:cubicBezTo>
                  <a:pt x="36874" y="70625"/>
                  <a:pt x="36993" y="70875"/>
                  <a:pt x="37100" y="71149"/>
                </a:cubicBezTo>
                <a:cubicBezTo>
                  <a:pt x="36791" y="71042"/>
                  <a:pt x="36493" y="70935"/>
                  <a:pt x="36184" y="70816"/>
                </a:cubicBezTo>
                <a:cubicBezTo>
                  <a:pt x="36005" y="70518"/>
                  <a:pt x="35886" y="70185"/>
                  <a:pt x="35755" y="69923"/>
                </a:cubicBezTo>
                <a:cubicBezTo>
                  <a:pt x="35517" y="69447"/>
                  <a:pt x="35279" y="68994"/>
                  <a:pt x="35041" y="68506"/>
                </a:cubicBezTo>
                <a:cubicBezTo>
                  <a:pt x="34707" y="67851"/>
                  <a:pt x="34386" y="67220"/>
                  <a:pt x="34040" y="66565"/>
                </a:cubicBezTo>
                <a:close/>
                <a:moveTo>
                  <a:pt x="49947" y="69673"/>
                </a:moveTo>
                <a:lnTo>
                  <a:pt x="49947" y="69673"/>
                </a:lnTo>
                <a:cubicBezTo>
                  <a:pt x="49804" y="70090"/>
                  <a:pt x="49650" y="70506"/>
                  <a:pt x="49495" y="70923"/>
                </a:cubicBezTo>
                <a:cubicBezTo>
                  <a:pt x="49459" y="71018"/>
                  <a:pt x="49459" y="71102"/>
                  <a:pt x="49507" y="71173"/>
                </a:cubicBezTo>
                <a:cubicBezTo>
                  <a:pt x="49459" y="71292"/>
                  <a:pt x="49411" y="71435"/>
                  <a:pt x="49376" y="71554"/>
                </a:cubicBezTo>
                <a:cubicBezTo>
                  <a:pt x="49316" y="71495"/>
                  <a:pt x="49257" y="71411"/>
                  <a:pt x="49197" y="71352"/>
                </a:cubicBezTo>
                <a:cubicBezTo>
                  <a:pt x="49435" y="70792"/>
                  <a:pt x="49685" y="70221"/>
                  <a:pt x="49947" y="69673"/>
                </a:cubicBezTo>
                <a:close/>
                <a:moveTo>
                  <a:pt x="36148" y="67542"/>
                </a:moveTo>
                <a:cubicBezTo>
                  <a:pt x="36541" y="67708"/>
                  <a:pt x="36910" y="67875"/>
                  <a:pt x="37267" y="68042"/>
                </a:cubicBezTo>
                <a:cubicBezTo>
                  <a:pt x="37767" y="69292"/>
                  <a:pt x="38291" y="70661"/>
                  <a:pt x="38970" y="71887"/>
                </a:cubicBezTo>
                <a:cubicBezTo>
                  <a:pt x="38636" y="71745"/>
                  <a:pt x="38327" y="71626"/>
                  <a:pt x="38041" y="71506"/>
                </a:cubicBezTo>
                <a:cubicBezTo>
                  <a:pt x="37767" y="71054"/>
                  <a:pt x="37469" y="70625"/>
                  <a:pt x="37219" y="70161"/>
                </a:cubicBezTo>
                <a:cubicBezTo>
                  <a:pt x="36791" y="69316"/>
                  <a:pt x="36446" y="68435"/>
                  <a:pt x="36148" y="67542"/>
                </a:cubicBezTo>
                <a:close/>
                <a:moveTo>
                  <a:pt x="46173" y="72054"/>
                </a:moveTo>
                <a:lnTo>
                  <a:pt x="46173" y="72054"/>
                </a:lnTo>
                <a:cubicBezTo>
                  <a:pt x="46280" y="72102"/>
                  <a:pt x="46375" y="72161"/>
                  <a:pt x="46494" y="72209"/>
                </a:cubicBezTo>
                <a:cubicBezTo>
                  <a:pt x="46411" y="72233"/>
                  <a:pt x="46352" y="72280"/>
                  <a:pt x="46292" y="72316"/>
                </a:cubicBezTo>
                <a:cubicBezTo>
                  <a:pt x="46244" y="72233"/>
                  <a:pt x="46197" y="72138"/>
                  <a:pt x="46173" y="72054"/>
                </a:cubicBezTo>
                <a:close/>
                <a:moveTo>
                  <a:pt x="37970" y="68351"/>
                </a:moveTo>
                <a:lnTo>
                  <a:pt x="37970" y="68351"/>
                </a:lnTo>
                <a:cubicBezTo>
                  <a:pt x="38434" y="68554"/>
                  <a:pt x="38874" y="68768"/>
                  <a:pt x="39339" y="68970"/>
                </a:cubicBezTo>
                <a:cubicBezTo>
                  <a:pt x="39708" y="70018"/>
                  <a:pt x="40125" y="71042"/>
                  <a:pt x="40625" y="72042"/>
                </a:cubicBezTo>
                <a:cubicBezTo>
                  <a:pt x="40720" y="72268"/>
                  <a:pt x="40827" y="72483"/>
                  <a:pt x="40946" y="72721"/>
                </a:cubicBezTo>
                <a:cubicBezTo>
                  <a:pt x="40684" y="72614"/>
                  <a:pt x="40410" y="72507"/>
                  <a:pt x="40125" y="72388"/>
                </a:cubicBezTo>
                <a:cubicBezTo>
                  <a:pt x="39767" y="71768"/>
                  <a:pt x="39374" y="71173"/>
                  <a:pt x="39041" y="70566"/>
                </a:cubicBezTo>
                <a:cubicBezTo>
                  <a:pt x="38660" y="69840"/>
                  <a:pt x="38315" y="69090"/>
                  <a:pt x="37970" y="68351"/>
                </a:cubicBezTo>
                <a:close/>
                <a:moveTo>
                  <a:pt x="48721" y="72530"/>
                </a:moveTo>
                <a:cubicBezTo>
                  <a:pt x="48792" y="72590"/>
                  <a:pt x="48864" y="72649"/>
                  <a:pt x="48923" y="72709"/>
                </a:cubicBezTo>
                <a:cubicBezTo>
                  <a:pt x="48876" y="72780"/>
                  <a:pt x="48852" y="72876"/>
                  <a:pt x="48864" y="72947"/>
                </a:cubicBezTo>
                <a:lnTo>
                  <a:pt x="48864" y="72995"/>
                </a:lnTo>
                <a:cubicBezTo>
                  <a:pt x="48733" y="73007"/>
                  <a:pt x="48602" y="73019"/>
                  <a:pt x="48495" y="73054"/>
                </a:cubicBezTo>
                <a:cubicBezTo>
                  <a:pt x="48483" y="72995"/>
                  <a:pt x="48459" y="72947"/>
                  <a:pt x="48435" y="72900"/>
                </a:cubicBezTo>
                <a:cubicBezTo>
                  <a:pt x="48518" y="72888"/>
                  <a:pt x="48602" y="72828"/>
                  <a:pt x="48626" y="72721"/>
                </a:cubicBezTo>
                <a:cubicBezTo>
                  <a:pt x="48673" y="72649"/>
                  <a:pt x="48697" y="72590"/>
                  <a:pt x="48721" y="72530"/>
                </a:cubicBezTo>
                <a:close/>
                <a:moveTo>
                  <a:pt x="43649" y="70911"/>
                </a:moveTo>
                <a:cubicBezTo>
                  <a:pt x="44220" y="71173"/>
                  <a:pt x="44792" y="71423"/>
                  <a:pt x="45351" y="71685"/>
                </a:cubicBezTo>
                <a:cubicBezTo>
                  <a:pt x="45470" y="72007"/>
                  <a:pt x="45601" y="72352"/>
                  <a:pt x="45720" y="72697"/>
                </a:cubicBezTo>
                <a:cubicBezTo>
                  <a:pt x="45447" y="72888"/>
                  <a:pt x="45173" y="73066"/>
                  <a:pt x="44887" y="73197"/>
                </a:cubicBezTo>
                <a:cubicBezTo>
                  <a:pt x="44768" y="73007"/>
                  <a:pt x="44649" y="72816"/>
                  <a:pt x="44542" y="72638"/>
                </a:cubicBezTo>
                <a:cubicBezTo>
                  <a:pt x="44232" y="72066"/>
                  <a:pt x="43935" y="71483"/>
                  <a:pt x="43649" y="70911"/>
                </a:cubicBezTo>
                <a:close/>
                <a:moveTo>
                  <a:pt x="39982" y="69244"/>
                </a:moveTo>
                <a:lnTo>
                  <a:pt x="39982" y="69244"/>
                </a:lnTo>
                <a:cubicBezTo>
                  <a:pt x="40386" y="69435"/>
                  <a:pt x="40756" y="69613"/>
                  <a:pt x="41137" y="69780"/>
                </a:cubicBezTo>
                <a:cubicBezTo>
                  <a:pt x="41518" y="70673"/>
                  <a:pt x="41887" y="71554"/>
                  <a:pt x="42268" y="72423"/>
                </a:cubicBezTo>
                <a:cubicBezTo>
                  <a:pt x="42387" y="72709"/>
                  <a:pt x="42530" y="73007"/>
                  <a:pt x="42649" y="73292"/>
                </a:cubicBezTo>
                <a:cubicBezTo>
                  <a:pt x="42411" y="73233"/>
                  <a:pt x="42172" y="73161"/>
                  <a:pt x="41910" y="73078"/>
                </a:cubicBezTo>
                <a:cubicBezTo>
                  <a:pt x="41637" y="72590"/>
                  <a:pt x="41303" y="72114"/>
                  <a:pt x="41053" y="71637"/>
                </a:cubicBezTo>
                <a:cubicBezTo>
                  <a:pt x="40648" y="70864"/>
                  <a:pt x="40303" y="70054"/>
                  <a:pt x="39982" y="69244"/>
                </a:cubicBezTo>
                <a:close/>
                <a:moveTo>
                  <a:pt x="41839" y="70102"/>
                </a:moveTo>
                <a:lnTo>
                  <a:pt x="41839" y="70102"/>
                </a:lnTo>
                <a:cubicBezTo>
                  <a:pt x="42315" y="70316"/>
                  <a:pt x="42792" y="70530"/>
                  <a:pt x="43268" y="70744"/>
                </a:cubicBezTo>
                <a:cubicBezTo>
                  <a:pt x="43184" y="70804"/>
                  <a:pt x="43101" y="70923"/>
                  <a:pt x="43161" y="71054"/>
                </a:cubicBezTo>
                <a:cubicBezTo>
                  <a:pt x="43446" y="71697"/>
                  <a:pt x="43756" y="72340"/>
                  <a:pt x="44089" y="72971"/>
                </a:cubicBezTo>
                <a:lnTo>
                  <a:pt x="44316" y="73423"/>
                </a:lnTo>
                <a:cubicBezTo>
                  <a:pt x="44208" y="73459"/>
                  <a:pt x="44089" y="73471"/>
                  <a:pt x="43970" y="73483"/>
                </a:cubicBezTo>
                <a:cubicBezTo>
                  <a:pt x="43929" y="73486"/>
                  <a:pt x="43885" y="73487"/>
                  <a:pt x="43841" y="73487"/>
                </a:cubicBezTo>
                <a:cubicBezTo>
                  <a:pt x="43709" y="73487"/>
                  <a:pt x="43568" y="73474"/>
                  <a:pt x="43434" y="73447"/>
                </a:cubicBezTo>
                <a:cubicBezTo>
                  <a:pt x="43196" y="72971"/>
                  <a:pt x="42934" y="72519"/>
                  <a:pt x="42720" y="72054"/>
                </a:cubicBezTo>
                <a:cubicBezTo>
                  <a:pt x="42422" y="71411"/>
                  <a:pt x="42125" y="70756"/>
                  <a:pt x="41839" y="70102"/>
                </a:cubicBezTo>
                <a:close/>
                <a:moveTo>
                  <a:pt x="44697" y="74495"/>
                </a:moveTo>
                <a:cubicBezTo>
                  <a:pt x="44792" y="74495"/>
                  <a:pt x="44887" y="74507"/>
                  <a:pt x="44982" y="74507"/>
                </a:cubicBezTo>
                <a:cubicBezTo>
                  <a:pt x="45006" y="74554"/>
                  <a:pt x="45042" y="74602"/>
                  <a:pt x="45089" y="74626"/>
                </a:cubicBezTo>
                <a:cubicBezTo>
                  <a:pt x="44947" y="74590"/>
                  <a:pt x="44816" y="74543"/>
                  <a:pt x="44697" y="74495"/>
                </a:cubicBezTo>
                <a:close/>
                <a:moveTo>
                  <a:pt x="45709" y="74424"/>
                </a:moveTo>
                <a:cubicBezTo>
                  <a:pt x="45613" y="74531"/>
                  <a:pt x="45518" y="74650"/>
                  <a:pt x="45423" y="74745"/>
                </a:cubicBezTo>
                <a:cubicBezTo>
                  <a:pt x="45399" y="74733"/>
                  <a:pt x="45363" y="74733"/>
                  <a:pt x="45351" y="74721"/>
                </a:cubicBezTo>
                <a:cubicBezTo>
                  <a:pt x="45470" y="74685"/>
                  <a:pt x="45542" y="74590"/>
                  <a:pt x="45530" y="74447"/>
                </a:cubicBezTo>
                <a:cubicBezTo>
                  <a:pt x="45578" y="74447"/>
                  <a:pt x="45625" y="74447"/>
                  <a:pt x="45685" y="74435"/>
                </a:cubicBezTo>
                <a:cubicBezTo>
                  <a:pt x="45697" y="74435"/>
                  <a:pt x="45697" y="74424"/>
                  <a:pt x="45709" y="74424"/>
                </a:cubicBezTo>
                <a:close/>
                <a:moveTo>
                  <a:pt x="45875" y="77329"/>
                </a:moveTo>
                <a:cubicBezTo>
                  <a:pt x="45899" y="77329"/>
                  <a:pt x="45923" y="77341"/>
                  <a:pt x="45935" y="77341"/>
                </a:cubicBezTo>
                <a:cubicBezTo>
                  <a:pt x="45935" y="77341"/>
                  <a:pt x="45911" y="77341"/>
                  <a:pt x="45911" y="77352"/>
                </a:cubicBezTo>
                <a:cubicBezTo>
                  <a:pt x="45899" y="77341"/>
                  <a:pt x="45887" y="77329"/>
                  <a:pt x="45875" y="77329"/>
                </a:cubicBezTo>
                <a:close/>
                <a:moveTo>
                  <a:pt x="52209" y="75436"/>
                </a:moveTo>
                <a:lnTo>
                  <a:pt x="52209" y="75436"/>
                </a:lnTo>
                <a:cubicBezTo>
                  <a:pt x="52959" y="75638"/>
                  <a:pt x="53698" y="75852"/>
                  <a:pt x="54436" y="76055"/>
                </a:cubicBezTo>
                <a:cubicBezTo>
                  <a:pt x="54019" y="76555"/>
                  <a:pt x="53602" y="77043"/>
                  <a:pt x="53186" y="77543"/>
                </a:cubicBezTo>
                <a:cubicBezTo>
                  <a:pt x="52805" y="76948"/>
                  <a:pt x="52543" y="76138"/>
                  <a:pt x="52209" y="75436"/>
                </a:cubicBezTo>
                <a:close/>
                <a:moveTo>
                  <a:pt x="51114" y="77293"/>
                </a:moveTo>
                <a:cubicBezTo>
                  <a:pt x="51138" y="77424"/>
                  <a:pt x="51174" y="77531"/>
                  <a:pt x="51233" y="77602"/>
                </a:cubicBezTo>
                <a:cubicBezTo>
                  <a:pt x="51245" y="77626"/>
                  <a:pt x="51257" y="77650"/>
                  <a:pt x="51281" y="77662"/>
                </a:cubicBezTo>
                <a:cubicBezTo>
                  <a:pt x="51257" y="77698"/>
                  <a:pt x="51245" y="77710"/>
                  <a:pt x="51245" y="77722"/>
                </a:cubicBezTo>
                <a:cubicBezTo>
                  <a:pt x="51197" y="77710"/>
                  <a:pt x="51162" y="77686"/>
                  <a:pt x="51114" y="77650"/>
                </a:cubicBezTo>
                <a:cubicBezTo>
                  <a:pt x="51066" y="77626"/>
                  <a:pt x="51019" y="77626"/>
                  <a:pt x="50983" y="77626"/>
                </a:cubicBezTo>
                <a:cubicBezTo>
                  <a:pt x="51019" y="77519"/>
                  <a:pt x="51066" y="77400"/>
                  <a:pt x="51114" y="77293"/>
                </a:cubicBezTo>
                <a:close/>
                <a:moveTo>
                  <a:pt x="42911" y="78103"/>
                </a:moveTo>
                <a:cubicBezTo>
                  <a:pt x="42970" y="78114"/>
                  <a:pt x="43030" y="78126"/>
                  <a:pt x="43089" y="78162"/>
                </a:cubicBezTo>
                <a:cubicBezTo>
                  <a:pt x="43101" y="78186"/>
                  <a:pt x="43101" y="78198"/>
                  <a:pt x="43125" y="78234"/>
                </a:cubicBezTo>
                <a:cubicBezTo>
                  <a:pt x="43042" y="78186"/>
                  <a:pt x="42982" y="78138"/>
                  <a:pt x="42911" y="78103"/>
                </a:cubicBezTo>
                <a:close/>
                <a:moveTo>
                  <a:pt x="72010" y="22187"/>
                </a:moveTo>
                <a:cubicBezTo>
                  <a:pt x="75066" y="22187"/>
                  <a:pt x="77836" y="23861"/>
                  <a:pt x="80558" y="25096"/>
                </a:cubicBezTo>
                <a:cubicBezTo>
                  <a:pt x="83332" y="26346"/>
                  <a:pt x="86142" y="27513"/>
                  <a:pt x="89047" y="28394"/>
                </a:cubicBezTo>
                <a:cubicBezTo>
                  <a:pt x="90881" y="28942"/>
                  <a:pt x="92714" y="29382"/>
                  <a:pt x="94572" y="29680"/>
                </a:cubicBezTo>
                <a:lnTo>
                  <a:pt x="92202" y="29644"/>
                </a:lnTo>
                <a:cubicBezTo>
                  <a:pt x="91941" y="29644"/>
                  <a:pt x="91905" y="30013"/>
                  <a:pt x="92179" y="30061"/>
                </a:cubicBezTo>
                <a:cubicBezTo>
                  <a:pt x="95241" y="30590"/>
                  <a:pt x="98476" y="30800"/>
                  <a:pt x="101711" y="30800"/>
                </a:cubicBezTo>
                <a:cubicBezTo>
                  <a:pt x="104298" y="30800"/>
                  <a:pt x="106886" y="30665"/>
                  <a:pt x="109383" y="30454"/>
                </a:cubicBezTo>
                <a:lnTo>
                  <a:pt x="109383" y="30454"/>
                </a:lnTo>
                <a:cubicBezTo>
                  <a:pt x="101525" y="45218"/>
                  <a:pt x="95774" y="61493"/>
                  <a:pt x="90583" y="77305"/>
                </a:cubicBezTo>
                <a:cubicBezTo>
                  <a:pt x="90548" y="77400"/>
                  <a:pt x="90571" y="77460"/>
                  <a:pt x="90595" y="77531"/>
                </a:cubicBezTo>
                <a:cubicBezTo>
                  <a:pt x="89559" y="78186"/>
                  <a:pt x="87071" y="78484"/>
                  <a:pt x="86202" y="78531"/>
                </a:cubicBezTo>
                <a:cubicBezTo>
                  <a:pt x="86042" y="78540"/>
                  <a:pt x="85880" y="78544"/>
                  <a:pt x="85718" y="78544"/>
                </a:cubicBezTo>
                <a:cubicBezTo>
                  <a:pt x="85021" y="78544"/>
                  <a:pt x="84304" y="78472"/>
                  <a:pt x="83618" y="78424"/>
                </a:cubicBezTo>
                <a:cubicBezTo>
                  <a:pt x="81665" y="78305"/>
                  <a:pt x="79737" y="78055"/>
                  <a:pt x="77808" y="77698"/>
                </a:cubicBezTo>
                <a:cubicBezTo>
                  <a:pt x="73795" y="76936"/>
                  <a:pt x="69997" y="75638"/>
                  <a:pt x="66247" y="74019"/>
                </a:cubicBezTo>
                <a:cubicBezTo>
                  <a:pt x="63392" y="72785"/>
                  <a:pt x="60782" y="72408"/>
                  <a:pt x="58148" y="72408"/>
                </a:cubicBezTo>
                <a:cubicBezTo>
                  <a:pt x="55599" y="72408"/>
                  <a:pt x="53026" y="72761"/>
                  <a:pt x="50185" y="73030"/>
                </a:cubicBezTo>
                <a:cubicBezTo>
                  <a:pt x="50209" y="72995"/>
                  <a:pt x="50221" y="72935"/>
                  <a:pt x="50221" y="72876"/>
                </a:cubicBezTo>
                <a:cubicBezTo>
                  <a:pt x="50340" y="72757"/>
                  <a:pt x="50400" y="72554"/>
                  <a:pt x="50245" y="72411"/>
                </a:cubicBezTo>
                <a:lnTo>
                  <a:pt x="50245" y="72411"/>
                </a:lnTo>
                <a:cubicBezTo>
                  <a:pt x="50275" y="72421"/>
                  <a:pt x="50304" y="72425"/>
                  <a:pt x="50331" y="72425"/>
                </a:cubicBezTo>
                <a:cubicBezTo>
                  <a:pt x="50608" y="72425"/>
                  <a:pt x="50738" y="71973"/>
                  <a:pt x="50423" y="71876"/>
                </a:cubicBezTo>
                <a:lnTo>
                  <a:pt x="50162" y="71780"/>
                </a:lnTo>
                <a:cubicBezTo>
                  <a:pt x="50114" y="71768"/>
                  <a:pt x="50090" y="71768"/>
                  <a:pt x="50054" y="71768"/>
                </a:cubicBezTo>
                <a:cubicBezTo>
                  <a:pt x="50781" y="69732"/>
                  <a:pt x="51495" y="67696"/>
                  <a:pt x="52197" y="65637"/>
                </a:cubicBezTo>
                <a:cubicBezTo>
                  <a:pt x="52237" y="65655"/>
                  <a:pt x="52280" y="65664"/>
                  <a:pt x="52323" y="65664"/>
                </a:cubicBezTo>
                <a:cubicBezTo>
                  <a:pt x="52448" y="65664"/>
                  <a:pt x="52567" y="65588"/>
                  <a:pt x="52567" y="65446"/>
                </a:cubicBezTo>
                <a:cubicBezTo>
                  <a:pt x="52567" y="65160"/>
                  <a:pt x="52567" y="64899"/>
                  <a:pt x="52543" y="64613"/>
                </a:cubicBezTo>
                <a:lnTo>
                  <a:pt x="52948" y="63410"/>
                </a:lnTo>
                <a:lnTo>
                  <a:pt x="52948" y="63410"/>
                </a:lnTo>
                <a:cubicBezTo>
                  <a:pt x="52948" y="63482"/>
                  <a:pt x="52924" y="63541"/>
                  <a:pt x="52924" y="63613"/>
                </a:cubicBezTo>
                <a:cubicBezTo>
                  <a:pt x="52917" y="63724"/>
                  <a:pt x="53003" y="63786"/>
                  <a:pt x="53092" y="63786"/>
                </a:cubicBezTo>
                <a:cubicBezTo>
                  <a:pt x="53156" y="63786"/>
                  <a:pt x="53222" y="63754"/>
                  <a:pt x="53257" y="63684"/>
                </a:cubicBezTo>
                <a:cubicBezTo>
                  <a:pt x="53436" y="63267"/>
                  <a:pt x="53531" y="62851"/>
                  <a:pt x="53579" y="62410"/>
                </a:cubicBezTo>
                <a:cubicBezTo>
                  <a:pt x="54126" y="61648"/>
                  <a:pt x="54710" y="60910"/>
                  <a:pt x="55365" y="60196"/>
                </a:cubicBezTo>
                <a:cubicBezTo>
                  <a:pt x="55420" y="60122"/>
                  <a:pt x="55353" y="60026"/>
                  <a:pt x="55282" y="60026"/>
                </a:cubicBezTo>
                <a:cubicBezTo>
                  <a:pt x="55261" y="60026"/>
                  <a:pt x="55240" y="60034"/>
                  <a:pt x="55222" y="60053"/>
                </a:cubicBezTo>
                <a:cubicBezTo>
                  <a:pt x="54662" y="60624"/>
                  <a:pt x="54114" y="61208"/>
                  <a:pt x="53614" y="61815"/>
                </a:cubicBezTo>
                <a:cubicBezTo>
                  <a:pt x="53614" y="61529"/>
                  <a:pt x="53579" y="61243"/>
                  <a:pt x="53531" y="60946"/>
                </a:cubicBezTo>
                <a:cubicBezTo>
                  <a:pt x="53531" y="60934"/>
                  <a:pt x="53555" y="60922"/>
                  <a:pt x="53555" y="60922"/>
                </a:cubicBezTo>
                <a:cubicBezTo>
                  <a:pt x="54400" y="59541"/>
                  <a:pt x="55293" y="58374"/>
                  <a:pt x="56734" y="57410"/>
                </a:cubicBezTo>
                <a:cubicBezTo>
                  <a:pt x="56794" y="57370"/>
                  <a:pt x="56745" y="57279"/>
                  <a:pt x="56685" y="57279"/>
                </a:cubicBezTo>
                <a:cubicBezTo>
                  <a:pt x="56674" y="57279"/>
                  <a:pt x="56662" y="57283"/>
                  <a:pt x="56650" y="57290"/>
                </a:cubicBezTo>
                <a:cubicBezTo>
                  <a:pt x="55793" y="57826"/>
                  <a:pt x="54948" y="58505"/>
                  <a:pt x="54245" y="59315"/>
                </a:cubicBezTo>
                <a:cubicBezTo>
                  <a:pt x="54662" y="58386"/>
                  <a:pt x="55103" y="57469"/>
                  <a:pt x="55579" y="56564"/>
                </a:cubicBezTo>
                <a:cubicBezTo>
                  <a:pt x="56948" y="55016"/>
                  <a:pt x="58567" y="53826"/>
                  <a:pt x="60734" y="53195"/>
                </a:cubicBezTo>
                <a:cubicBezTo>
                  <a:pt x="60866" y="53173"/>
                  <a:pt x="60836" y="52988"/>
                  <a:pt x="60727" y="52988"/>
                </a:cubicBezTo>
                <a:cubicBezTo>
                  <a:pt x="60718" y="52988"/>
                  <a:pt x="60709" y="52990"/>
                  <a:pt x="60699" y="52992"/>
                </a:cubicBezTo>
                <a:cubicBezTo>
                  <a:pt x="58698" y="53480"/>
                  <a:pt x="56686" y="54564"/>
                  <a:pt x="55257" y="56124"/>
                </a:cubicBezTo>
                <a:lnTo>
                  <a:pt x="55841" y="54612"/>
                </a:lnTo>
                <a:cubicBezTo>
                  <a:pt x="56531" y="53921"/>
                  <a:pt x="57210" y="53242"/>
                  <a:pt x="57912" y="52576"/>
                </a:cubicBezTo>
                <a:cubicBezTo>
                  <a:pt x="57930" y="52549"/>
                  <a:pt x="57915" y="52510"/>
                  <a:pt x="57892" y="52510"/>
                </a:cubicBezTo>
                <a:cubicBezTo>
                  <a:pt x="57884" y="52510"/>
                  <a:pt x="57874" y="52515"/>
                  <a:pt x="57865" y="52528"/>
                </a:cubicBezTo>
                <a:cubicBezTo>
                  <a:pt x="57210" y="53195"/>
                  <a:pt x="56543" y="53850"/>
                  <a:pt x="55888" y="54516"/>
                </a:cubicBezTo>
                <a:cubicBezTo>
                  <a:pt x="58174" y="48468"/>
                  <a:pt x="60615" y="42467"/>
                  <a:pt x="63032" y="36466"/>
                </a:cubicBezTo>
                <a:cubicBezTo>
                  <a:pt x="63044" y="36466"/>
                  <a:pt x="63056" y="36466"/>
                  <a:pt x="63080" y="36455"/>
                </a:cubicBezTo>
                <a:cubicBezTo>
                  <a:pt x="63937" y="35740"/>
                  <a:pt x="64663" y="34835"/>
                  <a:pt x="65306" y="33907"/>
                </a:cubicBezTo>
                <a:cubicBezTo>
                  <a:pt x="65351" y="33844"/>
                  <a:pt x="65288" y="33774"/>
                  <a:pt x="65229" y="33774"/>
                </a:cubicBezTo>
                <a:cubicBezTo>
                  <a:pt x="65209" y="33774"/>
                  <a:pt x="65190" y="33782"/>
                  <a:pt x="65175" y="33799"/>
                </a:cubicBezTo>
                <a:cubicBezTo>
                  <a:pt x="64580" y="34561"/>
                  <a:pt x="63925" y="35228"/>
                  <a:pt x="63258" y="35907"/>
                </a:cubicBezTo>
                <a:cubicBezTo>
                  <a:pt x="63461" y="35371"/>
                  <a:pt x="63687" y="34835"/>
                  <a:pt x="63889" y="34311"/>
                </a:cubicBezTo>
                <a:cubicBezTo>
                  <a:pt x="65235" y="32609"/>
                  <a:pt x="66616" y="31025"/>
                  <a:pt x="68283" y="29573"/>
                </a:cubicBezTo>
                <a:cubicBezTo>
                  <a:pt x="68360" y="29515"/>
                  <a:pt x="68297" y="29410"/>
                  <a:pt x="68219" y="29410"/>
                </a:cubicBezTo>
                <a:cubicBezTo>
                  <a:pt x="68201" y="29410"/>
                  <a:pt x="68182" y="29416"/>
                  <a:pt x="68164" y="29430"/>
                </a:cubicBezTo>
                <a:cubicBezTo>
                  <a:pt x="66866" y="30442"/>
                  <a:pt x="65604" y="31561"/>
                  <a:pt x="64509" y="32787"/>
                </a:cubicBezTo>
                <a:cubicBezTo>
                  <a:pt x="64580" y="32609"/>
                  <a:pt x="64651" y="32418"/>
                  <a:pt x="64723" y="32240"/>
                </a:cubicBezTo>
                <a:cubicBezTo>
                  <a:pt x="65318" y="31597"/>
                  <a:pt x="65902" y="30942"/>
                  <a:pt x="66545" y="30335"/>
                </a:cubicBezTo>
                <a:cubicBezTo>
                  <a:pt x="67509" y="29418"/>
                  <a:pt x="68569" y="28585"/>
                  <a:pt x="69569" y="27692"/>
                </a:cubicBezTo>
                <a:cubicBezTo>
                  <a:pt x="69648" y="27612"/>
                  <a:pt x="69595" y="27458"/>
                  <a:pt x="69492" y="27458"/>
                </a:cubicBezTo>
                <a:cubicBezTo>
                  <a:pt x="69472" y="27458"/>
                  <a:pt x="69449" y="27464"/>
                  <a:pt x="69426" y="27477"/>
                </a:cubicBezTo>
                <a:cubicBezTo>
                  <a:pt x="68033" y="28299"/>
                  <a:pt x="66604" y="29394"/>
                  <a:pt x="65378" y="30632"/>
                </a:cubicBezTo>
                <a:cubicBezTo>
                  <a:pt x="65521" y="30311"/>
                  <a:pt x="65640" y="29978"/>
                  <a:pt x="65771" y="29656"/>
                </a:cubicBezTo>
                <a:cubicBezTo>
                  <a:pt x="66080" y="29263"/>
                  <a:pt x="66414" y="28894"/>
                  <a:pt x="66783" y="28549"/>
                </a:cubicBezTo>
                <a:cubicBezTo>
                  <a:pt x="67640" y="27775"/>
                  <a:pt x="68604" y="27120"/>
                  <a:pt x="69569" y="26477"/>
                </a:cubicBezTo>
                <a:cubicBezTo>
                  <a:pt x="69673" y="26414"/>
                  <a:pt x="69594" y="26278"/>
                  <a:pt x="69493" y="26278"/>
                </a:cubicBezTo>
                <a:cubicBezTo>
                  <a:pt x="69479" y="26278"/>
                  <a:pt x="69464" y="26281"/>
                  <a:pt x="69450" y="26287"/>
                </a:cubicBezTo>
                <a:cubicBezTo>
                  <a:pt x="68450" y="26691"/>
                  <a:pt x="67330" y="27346"/>
                  <a:pt x="66354" y="28144"/>
                </a:cubicBezTo>
                <a:cubicBezTo>
                  <a:pt x="66485" y="27787"/>
                  <a:pt x="66640" y="27418"/>
                  <a:pt x="66771" y="27061"/>
                </a:cubicBezTo>
                <a:cubicBezTo>
                  <a:pt x="67021" y="26870"/>
                  <a:pt x="67259" y="26691"/>
                  <a:pt x="67449" y="26537"/>
                </a:cubicBezTo>
                <a:cubicBezTo>
                  <a:pt x="68450" y="25787"/>
                  <a:pt x="69521" y="25132"/>
                  <a:pt x="70640" y="24572"/>
                </a:cubicBezTo>
                <a:cubicBezTo>
                  <a:pt x="70815" y="24490"/>
                  <a:pt x="70732" y="24230"/>
                  <a:pt x="70568" y="24230"/>
                </a:cubicBezTo>
                <a:cubicBezTo>
                  <a:pt x="70542" y="24230"/>
                  <a:pt x="70515" y="24236"/>
                  <a:pt x="70485" y="24251"/>
                </a:cubicBezTo>
                <a:cubicBezTo>
                  <a:pt x="69271" y="24834"/>
                  <a:pt x="68104" y="25525"/>
                  <a:pt x="67033" y="26346"/>
                </a:cubicBezTo>
                <a:cubicBezTo>
                  <a:pt x="67437" y="25310"/>
                  <a:pt x="67830" y="24263"/>
                  <a:pt x="68211" y="23227"/>
                </a:cubicBezTo>
                <a:cubicBezTo>
                  <a:pt x="68223" y="23227"/>
                  <a:pt x="68247" y="23203"/>
                  <a:pt x="68247" y="23203"/>
                </a:cubicBezTo>
                <a:cubicBezTo>
                  <a:pt x="68390" y="23548"/>
                  <a:pt x="68604" y="23917"/>
                  <a:pt x="68819" y="23977"/>
                </a:cubicBezTo>
                <a:cubicBezTo>
                  <a:pt x="68676" y="24144"/>
                  <a:pt x="68509" y="24298"/>
                  <a:pt x="68378" y="24489"/>
                </a:cubicBezTo>
                <a:cubicBezTo>
                  <a:pt x="68323" y="24554"/>
                  <a:pt x="68397" y="24662"/>
                  <a:pt x="68466" y="24662"/>
                </a:cubicBezTo>
                <a:cubicBezTo>
                  <a:pt x="68486" y="24662"/>
                  <a:pt x="68505" y="24653"/>
                  <a:pt x="68521" y="24632"/>
                </a:cubicBezTo>
                <a:cubicBezTo>
                  <a:pt x="69271" y="23846"/>
                  <a:pt x="70188" y="23239"/>
                  <a:pt x="71236" y="22941"/>
                </a:cubicBezTo>
                <a:cubicBezTo>
                  <a:pt x="71392" y="22896"/>
                  <a:pt x="71370" y="22664"/>
                  <a:pt x="71220" y="22664"/>
                </a:cubicBezTo>
                <a:cubicBezTo>
                  <a:pt x="71210" y="22664"/>
                  <a:pt x="71199" y="22665"/>
                  <a:pt x="71188" y="22667"/>
                </a:cubicBezTo>
                <a:cubicBezTo>
                  <a:pt x="70474" y="22846"/>
                  <a:pt x="69819" y="23167"/>
                  <a:pt x="69271" y="23608"/>
                </a:cubicBezTo>
                <a:cubicBezTo>
                  <a:pt x="69295" y="23536"/>
                  <a:pt x="69295" y="23441"/>
                  <a:pt x="69235" y="23370"/>
                </a:cubicBezTo>
                <a:cubicBezTo>
                  <a:pt x="69223" y="23346"/>
                  <a:pt x="69200" y="23310"/>
                  <a:pt x="69176" y="23286"/>
                </a:cubicBezTo>
                <a:cubicBezTo>
                  <a:pt x="69134" y="23228"/>
                  <a:pt x="69078" y="23203"/>
                  <a:pt x="69022" y="23203"/>
                </a:cubicBezTo>
                <a:cubicBezTo>
                  <a:pt x="68916" y="23203"/>
                  <a:pt x="68810" y="23289"/>
                  <a:pt x="68795" y="23405"/>
                </a:cubicBezTo>
                <a:cubicBezTo>
                  <a:pt x="68807" y="23298"/>
                  <a:pt x="68807" y="23191"/>
                  <a:pt x="68795" y="23072"/>
                </a:cubicBezTo>
                <a:lnTo>
                  <a:pt x="68795" y="23072"/>
                </a:lnTo>
                <a:cubicBezTo>
                  <a:pt x="68806" y="23074"/>
                  <a:pt x="68817" y="23075"/>
                  <a:pt x="68829" y="23075"/>
                </a:cubicBezTo>
                <a:cubicBezTo>
                  <a:pt x="68893" y="23075"/>
                  <a:pt x="68961" y="23045"/>
                  <a:pt x="68961" y="22965"/>
                </a:cubicBezTo>
                <a:lnTo>
                  <a:pt x="68961" y="22893"/>
                </a:lnTo>
                <a:cubicBezTo>
                  <a:pt x="69521" y="22620"/>
                  <a:pt x="70164" y="22405"/>
                  <a:pt x="70819" y="22274"/>
                </a:cubicBezTo>
                <a:cubicBezTo>
                  <a:pt x="71221" y="22215"/>
                  <a:pt x="71618" y="22187"/>
                  <a:pt x="72010" y="22187"/>
                </a:cubicBezTo>
                <a:close/>
                <a:moveTo>
                  <a:pt x="46649" y="78674"/>
                </a:moveTo>
                <a:cubicBezTo>
                  <a:pt x="46661" y="78698"/>
                  <a:pt x="46673" y="78710"/>
                  <a:pt x="46709" y="78710"/>
                </a:cubicBezTo>
                <a:cubicBezTo>
                  <a:pt x="46375" y="78769"/>
                  <a:pt x="46197" y="79150"/>
                  <a:pt x="46244" y="79484"/>
                </a:cubicBezTo>
                <a:cubicBezTo>
                  <a:pt x="46113" y="79424"/>
                  <a:pt x="45971" y="79365"/>
                  <a:pt x="45851" y="79293"/>
                </a:cubicBezTo>
                <a:cubicBezTo>
                  <a:pt x="46101" y="79210"/>
                  <a:pt x="46304" y="79019"/>
                  <a:pt x="46399" y="78781"/>
                </a:cubicBezTo>
                <a:cubicBezTo>
                  <a:pt x="46482" y="78734"/>
                  <a:pt x="46554" y="78710"/>
                  <a:pt x="46649" y="78674"/>
                </a:cubicBezTo>
                <a:close/>
                <a:moveTo>
                  <a:pt x="100299" y="75864"/>
                </a:moveTo>
                <a:cubicBezTo>
                  <a:pt x="100275" y="75971"/>
                  <a:pt x="100251" y="76055"/>
                  <a:pt x="100227" y="76162"/>
                </a:cubicBezTo>
                <a:cubicBezTo>
                  <a:pt x="99644" y="77329"/>
                  <a:pt x="99060" y="78484"/>
                  <a:pt x="98465" y="79650"/>
                </a:cubicBezTo>
                <a:cubicBezTo>
                  <a:pt x="98453" y="79662"/>
                  <a:pt x="98441" y="79674"/>
                  <a:pt x="98429" y="79674"/>
                </a:cubicBezTo>
                <a:cubicBezTo>
                  <a:pt x="99060" y="78412"/>
                  <a:pt x="99680" y="77150"/>
                  <a:pt x="100299" y="75864"/>
                </a:cubicBezTo>
                <a:close/>
                <a:moveTo>
                  <a:pt x="54388" y="79412"/>
                </a:moveTo>
                <a:lnTo>
                  <a:pt x="54960" y="79627"/>
                </a:lnTo>
                <a:cubicBezTo>
                  <a:pt x="54948" y="79662"/>
                  <a:pt x="54936" y="79686"/>
                  <a:pt x="54912" y="79710"/>
                </a:cubicBezTo>
                <a:cubicBezTo>
                  <a:pt x="54734" y="79603"/>
                  <a:pt x="54567" y="79496"/>
                  <a:pt x="54388" y="79412"/>
                </a:cubicBezTo>
                <a:close/>
                <a:moveTo>
                  <a:pt x="55210" y="79722"/>
                </a:moveTo>
                <a:cubicBezTo>
                  <a:pt x="55484" y="79829"/>
                  <a:pt x="55769" y="79948"/>
                  <a:pt x="56055" y="80043"/>
                </a:cubicBezTo>
                <a:cubicBezTo>
                  <a:pt x="55984" y="80139"/>
                  <a:pt x="55924" y="80198"/>
                  <a:pt x="55865" y="80269"/>
                </a:cubicBezTo>
                <a:cubicBezTo>
                  <a:pt x="55603" y="80127"/>
                  <a:pt x="55365" y="79972"/>
                  <a:pt x="55115" y="79829"/>
                </a:cubicBezTo>
                <a:cubicBezTo>
                  <a:pt x="55150" y="79793"/>
                  <a:pt x="55174" y="79769"/>
                  <a:pt x="55210" y="79722"/>
                </a:cubicBezTo>
                <a:close/>
                <a:moveTo>
                  <a:pt x="56412" y="80210"/>
                </a:moveTo>
                <a:cubicBezTo>
                  <a:pt x="56936" y="80424"/>
                  <a:pt x="57448" y="80627"/>
                  <a:pt x="57972" y="80817"/>
                </a:cubicBezTo>
                <a:cubicBezTo>
                  <a:pt x="57889" y="80901"/>
                  <a:pt x="57805" y="80984"/>
                  <a:pt x="57734" y="81079"/>
                </a:cubicBezTo>
                <a:cubicBezTo>
                  <a:pt x="57305" y="80924"/>
                  <a:pt x="56877" y="80793"/>
                  <a:pt x="56436" y="80627"/>
                </a:cubicBezTo>
                <a:cubicBezTo>
                  <a:pt x="56353" y="80567"/>
                  <a:pt x="56258" y="80508"/>
                  <a:pt x="56174" y="80460"/>
                </a:cubicBezTo>
                <a:cubicBezTo>
                  <a:pt x="56246" y="80377"/>
                  <a:pt x="56341" y="80281"/>
                  <a:pt x="56412" y="80210"/>
                </a:cubicBezTo>
                <a:close/>
                <a:moveTo>
                  <a:pt x="98251" y="80127"/>
                </a:moveTo>
                <a:lnTo>
                  <a:pt x="97536" y="81555"/>
                </a:lnTo>
                <a:cubicBezTo>
                  <a:pt x="97536" y="81555"/>
                  <a:pt x="97522" y="81555"/>
                  <a:pt x="97516" y="81561"/>
                </a:cubicBezTo>
                <a:lnTo>
                  <a:pt x="97516" y="81561"/>
                </a:lnTo>
                <a:cubicBezTo>
                  <a:pt x="97753" y="81075"/>
                  <a:pt x="97978" y="80613"/>
                  <a:pt x="98215" y="80139"/>
                </a:cubicBezTo>
                <a:cubicBezTo>
                  <a:pt x="98227" y="80139"/>
                  <a:pt x="98251" y="80127"/>
                  <a:pt x="98251" y="80127"/>
                </a:cubicBezTo>
                <a:close/>
                <a:moveTo>
                  <a:pt x="58377" y="80972"/>
                </a:moveTo>
                <a:cubicBezTo>
                  <a:pt x="58865" y="81162"/>
                  <a:pt x="59377" y="81353"/>
                  <a:pt x="59865" y="81532"/>
                </a:cubicBezTo>
                <a:cubicBezTo>
                  <a:pt x="59806" y="81591"/>
                  <a:pt x="59746" y="81639"/>
                  <a:pt x="59698" y="81698"/>
                </a:cubicBezTo>
                <a:cubicBezTo>
                  <a:pt x="59163" y="81532"/>
                  <a:pt x="58627" y="81353"/>
                  <a:pt x="58091" y="81198"/>
                </a:cubicBezTo>
                <a:cubicBezTo>
                  <a:pt x="58186" y="81115"/>
                  <a:pt x="58282" y="81055"/>
                  <a:pt x="58377" y="80972"/>
                </a:cubicBezTo>
                <a:close/>
                <a:moveTo>
                  <a:pt x="60282" y="81698"/>
                </a:moveTo>
                <a:cubicBezTo>
                  <a:pt x="60627" y="81829"/>
                  <a:pt x="60960" y="81948"/>
                  <a:pt x="61306" y="82091"/>
                </a:cubicBezTo>
                <a:cubicBezTo>
                  <a:pt x="61258" y="82115"/>
                  <a:pt x="61234" y="82151"/>
                  <a:pt x="61175" y="82174"/>
                </a:cubicBezTo>
                <a:cubicBezTo>
                  <a:pt x="60830" y="82055"/>
                  <a:pt x="60472" y="81936"/>
                  <a:pt x="60115" y="81829"/>
                </a:cubicBezTo>
                <a:cubicBezTo>
                  <a:pt x="60175" y="81793"/>
                  <a:pt x="60222" y="81746"/>
                  <a:pt x="60282" y="81698"/>
                </a:cubicBezTo>
                <a:close/>
                <a:moveTo>
                  <a:pt x="107621" y="35907"/>
                </a:moveTo>
                <a:cubicBezTo>
                  <a:pt x="108600" y="36460"/>
                  <a:pt x="109746" y="36823"/>
                  <a:pt x="110896" y="36823"/>
                </a:cubicBezTo>
                <a:cubicBezTo>
                  <a:pt x="111158" y="36823"/>
                  <a:pt x="111420" y="36804"/>
                  <a:pt x="111681" y="36764"/>
                </a:cubicBezTo>
                <a:lnTo>
                  <a:pt x="111681" y="36764"/>
                </a:lnTo>
                <a:cubicBezTo>
                  <a:pt x="104216" y="52064"/>
                  <a:pt x="97965" y="68018"/>
                  <a:pt x="91048" y="83579"/>
                </a:cubicBezTo>
                <a:lnTo>
                  <a:pt x="91048" y="83591"/>
                </a:lnTo>
                <a:cubicBezTo>
                  <a:pt x="83844" y="80936"/>
                  <a:pt x="76200" y="79234"/>
                  <a:pt x="68819" y="77174"/>
                </a:cubicBezTo>
                <a:cubicBezTo>
                  <a:pt x="63723" y="75745"/>
                  <a:pt x="58567" y="74102"/>
                  <a:pt x="53269" y="73554"/>
                </a:cubicBezTo>
                <a:cubicBezTo>
                  <a:pt x="55155" y="73323"/>
                  <a:pt x="57037" y="73030"/>
                  <a:pt x="58922" y="73030"/>
                </a:cubicBezTo>
                <a:cubicBezTo>
                  <a:pt x="60143" y="73030"/>
                  <a:pt x="61366" y="73153"/>
                  <a:pt x="62592" y="73495"/>
                </a:cubicBezTo>
                <a:cubicBezTo>
                  <a:pt x="66878" y="74709"/>
                  <a:pt x="70712" y="76936"/>
                  <a:pt x="75105" y="77924"/>
                </a:cubicBezTo>
                <a:cubicBezTo>
                  <a:pt x="78404" y="78663"/>
                  <a:pt x="81798" y="79069"/>
                  <a:pt x="85197" y="79069"/>
                </a:cubicBezTo>
                <a:cubicBezTo>
                  <a:pt x="85956" y="79069"/>
                  <a:pt x="86716" y="79049"/>
                  <a:pt x="87476" y="79007"/>
                </a:cubicBezTo>
                <a:cubicBezTo>
                  <a:pt x="88809" y="78936"/>
                  <a:pt x="90417" y="78948"/>
                  <a:pt x="91012" y="77769"/>
                </a:cubicBezTo>
                <a:cubicBezTo>
                  <a:pt x="91107" y="77745"/>
                  <a:pt x="91179" y="77686"/>
                  <a:pt x="91226" y="77579"/>
                </a:cubicBezTo>
                <a:cubicBezTo>
                  <a:pt x="95882" y="63291"/>
                  <a:pt x="101787" y="49682"/>
                  <a:pt x="107621" y="35907"/>
                </a:cubicBezTo>
                <a:close/>
                <a:moveTo>
                  <a:pt x="61080" y="83603"/>
                </a:moveTo>
                <a:lnTo>
                  <a:pt x="61080" y="83603"/>
                </a:lnTo>
                <a:cubicBezTo>
                  <a:pt x="61639" y="83829"/>
                  <a:pt x="62175" y="84032"/>
                  <a:pt x="62723" y="84258"/>
                </a:cubicBezTo>
                <a:lnTo>
                  <a:pt x="61163" y="83818"/>
                </a:lnTo>
                <a:cubicBezTo>
                  <a:pt x="61139" y="83734"/>
                  <a:pt x="61127" y="83663"/>
                  <a:pt x="61080" y="83603"/>
                </a:cubicBezTo>
                <a:close/>
                <a:moveTo>
                  <a:pt x="114146" y="44206"/>
                </a:moveTo>
                <a:cubicBezTo>
                  <a:pt x="114217" y="44336"/>
                  <a:pt x="114289" y="44467"/>
                  <a:pt x="114384" y="44587"/>
                </a:cubicBezTo>
                <a:cubicBezTo>
                  <a:pt x="114467" y="45896"/>
                  <a:pt x="112205" y="50242"/>
                  <a:pt x="112003" y="50671"/>
                </a:cubicBezTo>
                <a:cubicBezTo>
                  <a:pt x="111062" y="52552"/>
                  <a:pt x="110121" y="54457"/>
                  <a:pt x="109181" y="56362"/>
                </a:cubicBezTo>
                <a:cubicBezTo>
                  <a:pt x="108705" y="57338"/>
                  <a:pt x="108228" y="58302"/>
                  <a:pt x="107752" y="59255"/>
                </a:cubicBezTo>
                <a:cubicBezTo>
                  <a:pt x="107097" y="60458"/>
                  <a:pt x="106466" y="61660"/>
                  <a:pt x="105835" y="62886"/>
                </a:cubicBezTo>
                <a:cubicBezTo>
                  <a:pt x="104323" y="65851"/>
                  <a:pt x="102668" y="68851"/>
                  <a:pt x="101477" y="71995"/>
                </a:cubicBezTo>
                <a:cubicBezTo>
                  <a:pt x="99692" y="75614"/>
                  <a:pt x="97894" y="79234"/>
                  <a:pt x="96108" y="82841"/>
                </a:cubicBezTo>
                <a:cubicBezTo>
                  <a:pt x="95072" y="83782"/>
                  <a:pt x="94036" y="84699"/>
                  <a:pt x="92988" y="85615"/>
                </a:cubicBezTo>
                <a:cubicBezTo>
                  <a:pt x="96286" y="78686"/>
                  <a:pt x="99632" y="71780"/>
                  <a:pt x="103109" y="64958"/>
                </a:cubicBezTo>
                <a:cubicBezTo>
                  <a:pt x="106669" y="57993"/>
                  <a:pt x="110586" y="51206"/>
                  <a:pt x="114086" y="44206"/>
                </a:cubicBezTo>
                <a:close/>
                <a:moveTo>
                  <a:pt x="105954" y="57445"/>
                </a:moveTo>
                <a:cubicBezTo>
                  <a:pt x="105478" y="58338"/>
                  <a:pt x="105014" y="59231"/>
                  <a:pt x="104537" y="60124"/>
                </a:cubicBezTo>
                <a:cubicBezTo>
                  <a:pt x="104502" y="60067"/>
                  <a:pt x="104445" y="60027"/>
                  <a:pt x="104387" y="60027"/>
                </a:cubicBezTo>
                <a:cubicBezTo>
                  <a:pt x="104348" y="60027"/>
                  <a:pt x="104309" y="60045"/>
                  <a:pt x="104275" y="60088"/>
                </a:cubicBezTo>
                <a:cubicBezTo>
                  <a:pt x="103168" y="61696"/>
                  <a:pt x="101918" y="63125"/>
                  <a:pt x="100668" y="64613"/>
                </a:cubicBezTo>
                <a:cubicBezTo>
                  <a:pt x="100576" y="64733"/>
                  <a:pt x="100691" y="64881"/>
                  <a:pt x="100808" y="64881"/>
                </a:cubicBezTo>
                <a:cubicBezTo>
                  <a:pt x="100842" y="64881"/>
                  <a:pt x="100876" y="64869"/>
                  <a:pt x="100906" y="64839"/>
                </a:cubicBezTo>
                <a:cubicBezTo>
                  <a:pt x="102144" y="63648"/>
                  <a:pt x="103204" y="62232"/>
                  <a:pt x="104168" y="60803"/>
                </a:cubicBezTo>
                <a:lnTo>
                  <a:pt x="104168" y="60803"/>
                </a:lnTo>
                <a:cubicBezTo>
                  <a:pt x="103192" y="62696"/>
                  <a:pt x="102239" y="64577"/>
                  <a:pt x="101287" y="66494"/>
                </a:cubicBezTo>
                <a:cubicBezTo>
                  <a:pt x="101251" y="66506"/>
                  <a:pt x="101239" y="66506"/>
                  <a:pt x="101204" y="66518"/>
                </a:cubicBezTo>
                <a:cubicBezTo>
                  <a:pt x="100299" y="67637"/>
                  <a:pt x="99299" y="68839"/>
                  <a:pt x="98727" y="70161"/>
                </a:cubicBezTo>
                <a:cubicBezTo>
                  <a:pt x="98694" y="70244"/>
                  <a:pt x="98759" y="70310"/>
                  <a:pt x="98826" y="70310"/>
                </a:cubicBezTo>
                <a:cubicBezTo>
                  <a:pt x="98855" y="70310"/>
                  <a:pt x="98884" y="70297"/>
                  <a:pt x="98906" y="70268"/>
                </a:cubicBezTo>
                <a:cubicBezTo>
                  <a:pt x="99477" y="69530"/>
                  <a:pt x="100001" y="68732"/>
                  <a:pt x="100537" y="67958"/>
                </a:cubicBezTo>
                <a:lnTo>
                  <a:pt x="100537" y="67958"/>
                </a:lnTo>
                <a:cubicBezTo>
                  <a:pt x="97953" y="73197"/>
                  <a:pt x="95465" y="78484"/>
                  <a:pt x="92988" y="83675"/>
                </a:cubicBezTo>
                <a:cubicBezTo>
                  <a:pt x="92679" y="84353"/>
                  <a:pt x="92322" y="85734"/>
                  <a:pt x="91786" y="86223"/>
                </a:cubicBezTo>
                <a:cubicBezTo>
                  <a:pt x="91339" y="86641"/>
                  <a:pt x="90906" y="86805"/>
                  <a:pt x="90431" y="86805"/>
                </a:cubicBezTo>
                <a:cubicBezTo>
                  <a:pt x="89919" y="86805"/>
                  <a:pt x="89358" y="86614"/>
                  <a:pt x="88678" y="86342"/>
                </a:cubicBezTo>
                <a:cubicBezTo>
                  <a:pt x="87297" y="85794"/>
                  <a:pt x="85976" y="84841"/>
                  <a:pt x="84594" y="84234"/>
                </a:cubicBezTo>
                <a:cubicBezTo>
                  <a:pt x="81237" y="82758"/>
                  <a:pt x="77665" y="81746"/>
                  <a:pt x="74141" y="80746"/>
                </a:cubicBezTo>
                <a:cubicBezTo>
                  <a:pt x="66604" y="78615"/>
                  <a:pt x="59055" y="76519"/>
                  <a:pt x="51531" y="74412"/>
                </a:cubicBezTo>
                <a:cubicBezTo>
                  <a:pt x="51519" y="74352"/>
                  <a:pt x="51483" y="74293"/>
                  <a:pt x="51471" y="74245"/>
                </a:cubicBezTo>
                <a:lnTo>
                  <a:pt x="51471" y="74245"/>
                </a:lnTo>
                <a:cubicBezTo>
                  <a:pt x="57972" y="74650"/>
                  <a:pt x="64223" y="76686"/>
                  <a:pt x="70485" y="78400"/>
                </a:cubicBezTo>
                <a:cubicBezTo>
                  <a:pt x="77260" y="80246"/>
                  <a:pt x="84059" y="82460"/>
                  <a:pt x="90964" y="83770"/>
                </a:cubicBezTo>
                <a:cubicBezTo>
                  <a:pt x="91055" y="83939"/>
                  <a:pt x="91231" y="84037"/>
                  <a:pt x="91396" y="84037"/>
                </a:cubicBezTo>
                <a:cubicBezTo>
                  <a:pt x="91533" y="84037"/>
                  <a:pt x="91661" y="83969"/>
                  <a:pt x="91726" y="83818"/>
                </a:cubicBezTo>
                <a:cubicBezTo>
                  <a:pt x="92869" y="81139"/>
                  <a:pt x="94048" y="78460"/>
                  <a:pt x="95227" y="75781"/>
                </a:cubicBezTo>
                <a:cubicBezTo>
                  <a:pt x="95250" y="75804"/>
                  <a:pt x="95294" y="75828"/>
                  <a:pt x="95335" y="75828"/>
                </a:cubicBezTo>
                <a:cubicBezTo>
                  <a:pt x="95356" y="75828"/>
                  <a:pt x="95377" y="75821"/>
                  <a:pt x="95393" y="75805"/>
                </a:cubicBezTo>
                <a:cubicBezTo>
                  <a:pt x="95989" y="75257"/>
                  <a:pt x="96405" y="74435"/>
                  <a:pt x="96858" y="73781"/>
                </a:cubicBezTo>
                <a:cubicBezTo>
                  <a:pt x="96927" y="73694"/>
                  <a:pt x="96852" y="73608"/>
                  <a:pt x="96769" y="73608"/>
                </a:cubicBezTo>
                <a:cubicBezTo>
                  <a:pt x="96738" y="73608"/>
                  <a:pt x="96705" y="73620"/>
                  <a:pt x="96679" y="73650"/>
                </a:cubicBezTo>
                <a:cubicBezTo>
                  <a:pt x="96310" y="74138"/>
                  <a:pt x="95846" y="74650"/>
                  <a:pt x="95489" y="75186"/>
                </a:cubicBezTo>
                <a:cubicBezTo>
                  <a:pt x="97429" y="70804"/>
                  <a:pt x="99394" y="66434"/>
                  <a:pt x="101323" y="62041"/>
                </a:cubicBezTo>
                <a:cubicBezTo>
                  <a:pt x="101348" y="62124"/>
                  <a:pt x="101424" y="62190"/>
                  <a:pt x="101509" y="62190"/>
                </a:cubicBezTo>
                <a:cubicBezTo>
                  <a:pt x="101546" y="62190"/>
                  <a:pt x="101584" y="62177"/>
                  <a:pt x="101620" y="62148"/>
                </a:cubicBezTo>
                <a:cubicBezTo>
                  <a:pt x="103216" y="60803"/>
                  <a:pt x="104585" y="59029"/>
                  <a:pt x="105954" y="57445"/>
                </a:cubicBezTo>
                <a:close/>
                <a:moveTo>
                  <a:pt x="95667" y="83758"/>
                </a:moveTo>
                <a:cubicBezTo>
                  <a:pt x="95477" y="84139"/>
                  <a:pt x="95298" y="84508"/>
                  <a:pt x="95108" y="84901"/>
                </a:cubicBezTo>
                <a:cubicBezTo>
                  <a:pt x="94179" y="85627"/>
                  <a:pt x="93226" y="86354"/>
                  <a:pt x="92310" y="87104"/>
                </a:cubicBezTo>
                <a:cubicBezTo>
                  <a:pt x="92429" y="86830"/>
                  <a:pt x="92548" y="86580"/>
                  <a:pt x="92667" y="86330"/>
                </a:cubicBezTo>
                <a:cubicBezTo>
                  <a:pt x="93703" y="85508"/>
                  <a:pt x="94703" y="84651"/>
                  <a:pt x="95667" y="83758"/>
                </a:cubicBezTo>
                <a:close/>
                <a:moveTo>
                  <a:pt x="64163" y="86127"/>
                </a:moveTo>
                <a:lnTo>
                  <a:pt x="64163" y="86127"/>
                </a:lnTo>
                <a:cubicBezTo>
                  <a:pt x="65223" y="86437"/>
                  <a:pt x="66283" y="86746"/>
                  <a:pt x="67295" y="87068"/>
                </a:cubicBezTo>
                <a:cubicBezTo>
                  <a:pt x="69974" y="87937"/>
                  <a:pt x="72664" y="88794"/>
                  <a:pt x="75343" y="89663"/>
                </a:cubicBezTo>
                <a:cubicBezTo>
                  <a:pt x="75486" y="89783"/>
                  <a:pt x="75653" y="89890"/>
                  <a:pt x="75819" y="89985"/>
                </a:cubicBezTo>
                <a:cubicBezTo>
                  <a:pt x="73986" y="89378"/>
                  <a:pt x="72140" y="88771"/>
                  <a:pt x="70307" y="88175"/>
                </a:cubicBezTo>
                <a:cubicBezTo>
                  <a:pt x="68259" y="87508"/>
                  <a:pt x="66199" y="86818"/>
                  <a:pt x="64163" y="86127"/>
                </a:cubicBezTo>
                <a:close/>
                <a:moveTo>
                  <a:pt x="54841" y="76233"/>
                </a:moveTo>
                <a:cubicBezTo>
                  <a:pt x="60103" y="77710"/>
                  <a:pt x="65354" y="79186"/>
                  <a:pt x="70605" y="80674"/>
                </a:cubicBezTo>
                <a:cubicBezTo>
                  <a:pt x="73569" y="81508"/>
                  <a:pt x="76558" y="82294"/>
                  <a:pt x="79499" y="83246"/>
                </a:cubicBezTo>
                <a:cubicBezTo>
                  <a:pt x="83142" y="84401"/>
                  <a:pt x="87857" y="85758"/>
                  <a:pt x="90750" y="88401"/>
                </a:cubicBezTo>
                <a:cubicBezTo>
                  <a:pt x="90274" y="88794"/>
                  <a:pt x="89809" y="89199"/>
                  <a:pt x="89357" y="89616"/>
                </a:cubicBezTo>
                <a:cubicBezTo>
                  <a:pt x="89234" y="89748"/>
                  <a:pt x="89381" y="89978"/>
                  <a:pt x="89578" y="89978"/>
                </a:cubicBezTo>
                <a:cubicBezTo>
                  <a:pt x="89629" y="89978"/>
                  <a:pt x="89684" y="89962"/>
                  <a:pt x="89738" y="89925"/>
                </a:cubicBezTo>
                <a:cubicBezTo>
                  <a:pt x="91369" y="88818"/>
                  <a:pt x="92905" y="87532"/>
                  <a:pt x="94441" y="86270"/>
                </a:cubicBezTo>
                <a:lnTo>
                  <a:pt x="94441" y="86270"/>
                </a:lnTo>
                <a:cubicBezTo>
                  <a:pt x="94262" y="86639"/>
                  <a:pt x="94084" y="86996"/>
                  <a:pt x="93881" y="87366"/>
                </a:cubicBezTo>
                <a:cubicBezTo>
                  <a:pt x="93868" y="87363"/>
                  <a:pt x="93854" y="87361"/>
                  <a:pt x="93840" y="87361"/>
                </a:cubicBezTo>
                <a:cubicBezTo>
                  <a:pt x="93790" y="87361"/>
                  <a:pt x="93737" y="87379"/>
                  <a:pt x="93691" y="87425"/>
                </a:cubicBezTo>
                <a:cubicBezTo>
                  <a:pt x="92310" y="88842"/>
                  <a:pt x="90762" y="89997"/>
                  <a:pt x="89274" y="91271"/>
                </a:cubicBezTo>
                <a:cubicBezTo>
                  <a:pt x="81487" y="88592"/>
                  <a:pt x="73736" y="85830"/>
                  <a:pt x="66021" y="82948"/>
                </a:cubicBezTo>
                <a:cubicBezTo>
                  <a:pt x="64878" y="82520"/>
                  <a:pt x="63723" y="82067"/>
                  <a:pt x="62568" y="81639"/>
                </a:cubicBezTo>
                <a:cubicBezTo>
                  <a:pt x="63294" y="81031"/>
                  <a:pt x="63913" y="80269"/>
                  <a:pt x="64389" y="79472"/>
                </a:cubicBezTo>
                <a:cubicBezTo>
                  <a:pt x="64442" y="79384"/>
                  <a:pt x="64360" y="79284"/>
                  <a:pt x="64284" y="79284"/>
                </a:cubicBezTo>
                <a:cubicBezTo>
                  <a:pt x="64256" y="79284"/>
                  <a:pt x="64230" y="79297"/>
                  <a:pt x="64211" y="79329"/>
                </a:cubicBezTo>
                <a:cubicBezTo>
                  <a:pt x="63663" y="80222"/>
                  <a:pt x="62973" y="80901"/>
                  <a:pt x="62187" y="81496"/>
                </a:cubicBezTo>
                <a:cubicBezTo>
                  <a:pt x="61794" y="81341"/>
                  <a:pt x="61413" y="81198"/>
                  <a:pt x="61008" y="81043"/>
                </a:cubicBezTo>
                <a:lnTo>
                  <a:pt x="61282" y="80781"/>
                </a:lnTo>
                <a:cubicBezTo>
                  <a:pt x="61818" y="80246"/>
                  <a:pt x="62306" y="79674"/>
                  <a:pt x="62770" y="79091"/>
                </a:cubicBezTo>
                <a:cubicBezTo>
                  <a:pt x="62855" y="78988"/>
                  <a:pt x="62758" y="78874"/>
                  <a:pt x="62651" y="78874"/>
                </a:cubicBezTo>
                <a:cubicBezTo>
                  <a:pt x="62609" y="78874"/>
                  <a:pt x="62566" y="78892"/>
                  <a:pt x="62532" y="78936"/>
                </a:cubicBezTo>
                <a:cubicBezTo>
                  <a:pt x="61984" y="79555"/>
                  <a:pt x="61425" y="80139"/>
                  <a:pt x="60830" y="80698"/>
                </a:cubicBezTo>
                <a:cubicBezTo>
                  <a:pt x="60758" y="80781"/>
                  <a:pt x="60687" y="80841"/>
                  <a:pt x="60591" y="80912"/>
                </a:cubicBezTo>
                <a:cubicBezTo>
                  <a:pt x="60246" y="80781"/>
                  <a:pt x="59901" y="80639"/>
                  <a:pt x="59556" y="80520"/>
                </a:cubicBezTo>
                <a:cubicBezTo>
                  <a:pt x="59377" y="80460"/>
                  <a:pt x="59198" y="80389"/>
                  <a:pt x="59008" y="80329"/>
                </a:cubicBezTo>
                <a:cubicBezTo>
                  <a:pt x="59413" y="79888"/>
                  <a:pt x="59782" y="79388"/>
                  <a:pt x="60115" y="78936"/>
                </a:cubicBezTo>
                <a:cubicBezTo>
                  <a:pt x="60209" y="78790"/>
                  <a:pt x="60081" y="78651"/>
                  <a:pt x="59954" y="78651"/>
                </a:cubicBezTo>
                <a:cubicBezTo>
                  <a:pt x="59904" y="78651"/>
                  <a:pt x="59854" y="78672"/>
                  <a:pt x="59817" y="78722"/>
                </a:cubicBezTo>
                <a:cubicBezTo>
                  <a:pt x="59425" y="79257"/>
                  <a:pt x="58996" y="79722"/>
                  <a:pt x="58555" y="80186"/>
                </a:cubicBezTo>
                <a:cubicBezTo>
                  <a:pt x="57996" y="80008"/>
                  <a:pt x="57436" y="79829"/>
                  <a:pt x="56865" y="79650"/>
                </a:cubicBezTo>
                <a:cubicBezTo>
                  <a:pt x="57270" y="79150"/>
                  <a:pt x="57627" y="78650"/>
                  <a:pt x="57984" y="78162"/>
                </a:cubicBezTo>
                <a:cubicBezTo>
                  <a:pt x="58061" y="78051"/>
                  <a:pt x="57960" y="77934"/>
                  <a:pt x="57857" y="77934"/>
                </a:cubicBezTo>
                <a:cubicBezTo>
                  <a:pt x="57817" y="77934"/>
                  <a:pt x="57776" y="77952"/>
                  <a:pt x="57746" y="77995"/>
                </a:cubicBezTo>
                <a:cubicBezTo>
                  <a:pt x="57365" y="78531"/>
                  <a:pt x="56924" y="79031"/>
                  <a:pt x="56496" y="79531"/>
                </a:cubicBezTo>
                <a:cubicBezTo>
                  <a:pt x="56186" y="79424"/>
                  <a:pt x="55877" y="79305"/>
                  <a:pt x="55579" y="79186"/>
                </a:cubicBezTo>
                <a:cubicBezTo>
                  <a:pt x="55841" y="78769"/>
                  <a:pt x="56067" y="78305"/>
                  <a:pt x="56246" y="77864"/>
                </a:cubicBezTo>
                <a:cubicBezTo>
                  <a:pt x="56260" y="77813"/>
                  <a:pt x="56229" y="77784"/>
                  <a:pt x="56195" y="77784"/>
                </a:cubicBezTo>
                <a:cubicBezTo>
                  <a:pt x="56174" y="77784"/>
                  <a:pt x="56152" y="77794"/>
                  <a:pt x="56138" y="77817"/>
                </a:cubicBezTo>
                <a:cubicBezTo>
                  <a:pt x="55912" y="78281"/>
                  <a:pt x="55650" y="78698"/>
                  <a:pt x="55353" y="79091"/>
                </a:cubicBezTo>
                <a:cubicBezTo>
                  <a:pt x="54995" y="78948"/>
                  <a:pt x="54650" y="78793"/>
                  <a:pt x="54341" y="78638"/>
                </a:cubicBezTo>
                <a:cubicBezTo>
                  <a:pt x="54698" y="78234"/>
                  <a:pt x="55043" y="77781"/>
                  <a:pt x="55341" y="77388"/>
                </a:cubicBezTo>
                <a:cubicBezTo>
                  <a:pt x="55429" y="77265"/>
                  <a:pt x="55308" y="77129"/>
                  <a:pt x="55187" y="77129"/>
                </a:cubicBezTo>
                <a:cubicBezTo>
                  <a:pt x="55144" y="77129"/>
                  <a:pt x="55101" y="77145"/>
                  <a:pt x="55067" y="77186"/>
                </a:cubicBezTo>
                <a:cubicBezTo>
                  <a:pt x="54757" y="77602"/>
                  <a:pt x="54424" y="78007"/>
                  <a:pt x="54067" y="78376"/>
                </a:cubicBezTo>
                <a:lnTo>
                  <a:pt x="54007" y="78436"/>
                </a:lnTo>
                <a:cubicBezTo>
                  <a:pt x="53924" y="78376"/>
                  <a:pt x="53817" y="78341"/>
                  <a:pt x="53733" y="78281"/>
                </a:cubicBezTo>
                <a:cubicBezTo>
                  <a:pt x="53614" y="78186"/>
                  <a:pt x="53495" y="78079"/>
                  <a:pt x="53388" y="77960"/>
                </a:cubicBezTo>
                <a:cubicBezTo>
                  <a:pt x="53876" y="77400"/>
                  <a:pt x="54353" y="76817"/>
                  <a:pt x="54829" y="76257"/>
                </a:cubicBezTo>
                <a:cubicBezTo>
                  <a:pt x="54829" y="76257"/>
                  <a:pt x="54829" y="76233"/>
                  <a:pt x="54841" y="76233"/>
                </a:cubicBezTo>
                <a:close/>
                <a:moveTo>
                  <a:pt x="93286" y="88592"/>
                </a:moveTo>
                <a:lnTo>
                  <a:pt x="93286" y="88592"/>
                </a:lnTo>
                <a:cubicBezTo>
                  <a:pt x="93048" y="89056"/>
                  <a:pt x="92810" y="89533"/>
                  <a:pt x="92572" y="90009"/>
                </a:cubicBezTo>
                <a:cubicBezTo>
                  <a:pt x="91881" y="90568"/>
                  <a:pt x="91143" y="91104"/>
                  <a:pt x="90428" y="91652"/>
                </a:cubicBezTo>
                <a:cubicBezTo>
                  <a:pt x="90286" y="91616"/>
                  <a:pt x="90155" y="91557"/>
                  <a:pt x="90000" y="91509"/>
                </a:cubicBezTo>
                <a:cubicBezTo>
                  <a:pt x="91190" y="90676"/>
                  <a:pt x="92274" y="89628"/>
                  <a:pt x="93286" y="88592"/>
                </a:cubicBezTo>
                <a:close/>
                <a:moveTo>
                  <a:pt x="61711" y="82234"/>
                </a:moveTo>
                <a:cubicBezTo>
                  <a:pt x="63270" y="82817"/>
                  <a:pt x="64830" y="83413"/>
                  <a:pt x="66402" y="83996"/>
                </a:cubicBezTo>
                <a:cubicBezTo>
                  <a:pt x="73772" y="86723"/>
                  <a:pt x="81189" y="89354"/>
                  <a:pt x="88654" y="91830"/>
                </a:cubicBezTo>
                <a:cubicBezTo>
                  <a:pt x="88631" y="91830"/>
                  <a:pt x="88631" y="91866"/>
                  <a:pt x="88631" y="91890"/>
                </a:cubicBezTo>
                <a:cubicBezTo>
                  <a:pt x="82868" y="89842"/>
                  <a:pt x="77034" y="87949"/>
                  <a:pt x="71295" y="85877"/>
                </a:cubicBezTo>
                <a:cubicBezTo>
                  <a:pt x="68223" y="84770"/>
                  <a:pt x="65163" y="83639"/>
                  <a:pt x="62092" y="82508"/>
                </a:cubicBezTo>
                <a:cubicBezTo>
                  <a:pt x="61913" y="82448"/>
                  <a:pt x="61734" y="82365"/>
                  <a:pt x="61556" y="82305"/>
                </a:cubicBezTo>
                <a:cubicBezTo>
                  <a:pt x="61603" y="82282"/>
                  <a:pt x="61651" y="82270"/>
                  <a:pt x="61711" y="82234"/>
                </a:cubicBezTo>
                <a:close/>
                <a:moveTo>
                  <a:pt x="91881" y="91390"/>
                </a:moveTo>
                <a:cubicBezTo>
                  <a:pt x="91774" y="91616"/>
                  <a:pt x="91667" y="91819"/>
                  <a:pt x="91560" y="92045"/>
                </a:cubicBezTo>
                <a:cubicBezTo>
                  <a:pt x="91464" y="92009"/>
                  <a:pt x="91369" y="91973"/>
                  <a:pt x="91262" y="91938"/>
                </a:cubicBezTo>
                <a:cubicBezTo>
                  <a:pt x="91476" y="91759"/>
                  <a:pt x="91679" y="91580"/>
                  <a:pt x="91881" y="91390"/>
                </a:cubicBezTo>
                <a:close/>
                <a:moveTo>
                  <a:pt x="89226" y="92009"/>
                </a:moveTo>
                <a:cubicBezTo>
                  <a:pt x="89393" y="92057"/>
                  <a:pt x="89559" y="92116"/>
                  <a:pt x="89714" y="92176"/>
                </a:cubicBezTo>
                <a:cubicBezTo>
                  <a:pt x="89690" y="92211"/>
                  <a:pt x="89655" y="92223"/>
                  <a:pt x="89631" y="92247"/>
                </a:cubicBezTo>
                <a:lnTo>
                  <a:pt x="89143" y="92069"/>
                </a:lnTo>
                <a:cubicBezTo>
                  <a:pt x="89166" y="92057"/>
                  <a:pt x="89202" y="92033"/>
                  <a:pt x="89226" y="92009"/>
                </a:cubicBezTo>
                <a:close/>
                <a:moveTo>
                  <a:pt x="91821" y="92902"/>
                </a:moveTo>
                <a:cubicBezTo>
                  <a:pt x="91811" y="92921"/>
                  <a:pt x="91800" y="92940"/>
                  <a:pt x="91790" y="92958"/>
                </a:cubicBezTo>
                <a:lnTo>
                  <a:pt x="91790" y="92958"/>
                </a:lnTo>
                <a:cubicBezTo>
                  <a:pt x="91789" y="92952"/>
                  <a:pt x="91788" y="92945"/>
                  <a:pt x="91786" y="92938"/>
                </a:cubicBezTo>
                <a:lnTo>
                  <a:pt x="91786" y="92902"/>
                </a:lnTo>
                <a:close/>
                <a:moveTo>
                  <a:pt x="90631" y="92485"/>
                </a:moveTo>
                <a:cubicBezTo>
                  <a:pt x="90881" y="92569"/>
                  <a:pt x="91119" y="92640"/>
                  <a:pt x="91357" y="92711"/>
                </a:cubicBezTo>
                <a:cubicBezTo>
                  <a:pt x="91417" y="92831"/>
                  <a:pt x="91536" y="92902"/>
                  <a:pt x="91679" y="92926"/>
                </a:cubicBezTo>
                <a:cubicBezTo>
                  <a:pt x="91658" y="92968"/>
                  <a:pt x="91711" y="93006"/>
                  <a:pt x="91751" y="93006"/>
                </a:cubicBezTo>
                <a:cubicBezTo>
                  <a:pt x="91756" y="93006"/>
                  <a:pt x="91761" y="93005"/>
                  <a:pt x="91766" y="93003"/>
                </a:cubicBezTo>
                <a:lnTo>
                  <a:pt x="91766" y="93003"/>
                </a:lnTo>
                <a:cubicBezTo>
                  <a:pt x="91696" y="93137"/>
                  <a:pt x="91635" y="93272"/>
                  <a:pt x="91560" y="93414"/>
                </a:cubicBezTo>
                <a:cubicBezTo>
                  <a:pt x="91560" y="93152"/>
                  <a:pt x="91429" y="92902"/>
                  <a:pt x="91107" y="92783"/>
                </a:cubicBezTo>
                <a:cubicBezTo>
                  <a:pt x="90905" y="92711"/>
                  <a:pt x="90714" y="92652"/>
                  <a:pt x="90524" y="92581"/>
                </a:cubicBezTo>
                <a:cubicBezTo>
                  <a:pt x="90548" y="92545"/>
                  <a:pt x="90595" y="92521"/>
                  <a:pt x="90631" y="92485"/>
                </a:cubicBezTo>
                <a:close/>
                <a:moveTo>
                  <a:pt x="82213" y="92128"/>
                </a:moveTo>
                <a:lnTo>
                  <a:pt x="82213" y="92128"/>
                </a:lnTo>
                <a:cubicBezTo>
                  <a:pt x="82487" y="92188"/>
                  <a:pt x="82749" y="92247"/>
                  <a:pt x="83023" y="92330"/>
                </a:cubicBezTo>
                <a:cubicBezTo>
                  <a:pt x="83189" y="92366"/>
                  <a:pt x="84487" y="92962"/>
                  <a:pt x="85964" y="93604"/>
                </a:cubicBezTo>
                <a:cubicBezTo>
                  <a:pt x="84416" y="93021"/>
                  <a:pt x="82999" y="92450"/>
                  <a:pt x="82213" y="92128"/>
                </a:cubicBezTo>
                <a:close/>
                <a:moveTo>
                  <a:pt x="91071" y="94390"/>
                </a:moveTo>
                <a:cubicBezTo>
                  <a:pt x="91059" y="94438"/>
                  <a:pt x="91059" y="94450"/>
                  <a:pt x="91048" y="94474"/>
                </a:cubicBezTo>
                <a:cubicBezTo>
                  <a:pt x="91024" y="94438"/>
                  <a:pt x="91012" y="94426"/>
                  <a:pt x="91000" y="94414"/>
                </a:cubicBezTo>
                <a:cubicBezTo>
                  <a:pt x="91024" y="94414"/>
                  <a:pt x="91048" y="94390"/>
                  <a:pt x="91071" y="94390"/>
                </a:cubicBezTo>
                <a:close/>
                <a:moveTo>
                  <a:pt x="92453" y="94914"/>
                </a:moveTo>
                <a:cubicBezTo>
                  <a:pt x="92476" y="95045"/>
                  <a:pt x="92512" y="95164"/>
                  <a:pt x="92595" y="95259"/>
                </a:cubicBezTo>
                <a:cubicBezTo>
                  <a:pt x="92475" y="95293"/>
                  <a:pt x="92327" y="95308"/>
                  <a:pt x="92158" y="95308"/>
                </a:cubicBezTo>
                <a:cubicBezTo>
                  <a:pt x="92027" y="95308"/>
                  <a:pt x="91882" y="95299"/>
                  <a:pt x="91726" y="95283"/>
                </a:cubicBezTo>
                <a:cubicBezTo>
                  <a:pt x="91881" y="95283"/>
                  <a:pt x="92024" y="95248"/>
                  <a:pt x="92143" y="95164"/>
                </a:cubicBezTo>
                <a:cubicBezTo>
                  <a:pt x="92250" y="95093"/>
                  <a:pt x="92357" y="95009"/>
                  <a:pt x="92453" y="94914"/>
                </a:cubicBezTo>
                <a:close/>
                <a:moveTo>
                  <a:pt x="97917" y="86639"/>
                </a:moveTo>
                <a:cubicBezTo>
                  <a:pt x="96501" y="89616"/>
                  <a:pt x="95072" y="92592"/>
                  <a:pt x="93679" y="95557"/>
                </a:cubicBezTo>
                <a:cubicBezTo>
                  <a:pt x="93667" y="95486"/>
                  <a:pt x="93631" y="95426"/>
                  <a:pt x="93584" y="95367"/>
                </a:cubicBezTo>
                <a:cubicBezTo>
                  <a:pt x="93667" y="95307"/>
                  <a:pt x="93738" y="95212"/>
                  <a:pt x="93774" y="95093"/>
                </a:cubicBezTo>
                <a:cubicBezTo>
                  <a:pt x="95167" y="92283"/>
                  <a:pt x="96536" y="89449"/>
                  <a:pt x="97917" y="86639"/>
                </a:cubicBezTo>
                <a:close/>
                <a:moveTo>
                  <a:pt x="31417" y="0"/>
                </a:moveTo>
                <a:cubicBezTo>
                  <a:pt x="31339" y="0"/>
                  <a:pt x="31260" y="40"/>
                  <a:pt x="31231" y="129"/>
                </a:cubicBezTo>
                <a:cubicBezTo>
                  <a:pt x="31207" y="129"/>
                  <a:pt x="31207" y="105"/>
                  <a:pt x="31195" y="105"/>
                </a:cubicBezTo>
                <a:cubicBezTo>
                  <a:pt x="31160" y="75"/>
                  <a:pt x="31121" y="62"/>
                  <a:pt x="31082" y="62"/>
                </a:cubicBezTo>
                <a:cubicBezTo>
                  <a:pt x="30922" y="62"/>
                  <a:pt x="30763" y="283"/>
                  <a:pt x="30897" y="426"/>
                </a:cubicBezTo>
                <a:cubicBezTo>
                  <a:pt x="30957" y="486"/>
                  <a:pt x="31016" y="522"/>
                  <a:pt x="31064" y="581"/>
                </a:cubicBezTo>
                <a:cubicBezTo>
                  <a:pt x="30492" y="2391"/>
                  <a:pt x="29945" y="4189"/>
                  <a:pt x="29397" y="5987"/>
                </a:cubicBezTo>
                <a:cubicBezTo>
                  <a:pt x="29397" y="5987"/>
                  <a:pt x="29397" y="5975"/>
                  <a:pt x="29385" y="5975"/>
                </a:cubicBezTo>
                <a:cubicBezTo>
                  <a:pt x="27909" y="5606"/>
                  <a:pt x="26825" y="4784"/>
                  <a:pt x="25825" y="3653"/>
                </a:cubicBezTo>
                <a:cubicBezTo>
                  <a:pt x="25763" y="3579"/>
                  <a:pt x="25689" y="3548"/>
                  <a:pt x="25618" y="3548"/>
                </a:cubicBezTo>
                <a:cubicBezTo>
                  <a:pt x="25414" y="3548"/>
                  <a:pt x="25229" y="3799"/>
                  <a:pt x="25397" y="4010"/>
                </a:cubicBezTo>
                <a:lnTo>
                  <a:pt x="25408" y="4022"/>
                </a:lnTo>
                <a:cubicBezTo>
                  <a:pt x="19860" y="20155"/>
                  <a:pt x="15610" y="36812"/>
                  <a:pt x="10657" y="53135"/>
                </a:cubicBezTo>
                <a:cubicBezTo>
                  <a:pt x="10580" y="53423"/>
                  <a:pt x="10819" y="53625"/>
                  <a:pt x="11040" y="53625"/>
                </a:cubicBezTo>
                <a:cubicBezTo>
                  <a:pt x="11093" y="53625"/>
                  <a:pt x="11146" y="53613"/>
                  <a:pt x="11192" y="53588"/>
                </a:cubicBezTo>
                <a:cubicBezTo>
                  <a:pt x="17324" y="57017"/>
                  <a:pt x="23968" y="59684"/>
                  <a:pt x="30338" y="62613"/>
                </a:cubicBezTo>
                <a:cubicBezTo>
                  <a:pt x="36267" y="65339"/>
                  <a:pt x="42411" y="67827"/>
                  <a:pt x="47661" y="71721"/>
                </a:cubicBezTo>
                <a:cubicBezTo>
                  <a:pt x="47578" y="71721"/>
                  <a:pt x="47506" y="71745"/>
                  <a:pt x="47435" y="71757"/>
                </a:cubicBezTo>
                <a:cubicBezTo>
                  <a:pt x="40494" y="68613"/>
                  <a:pt x="33564" y="65458"/>
                  <a:pt x="26623" y="62339"/>
                </a:cubicBezTo>
                <a:cubicBezTo>
                  <a:pt x="23277" y="60839"/>
                  <a:pt x="19920" y="59303"/>
                  <a:pt x="16407" y="58219"/>
                </a:cubicBezTo>
                <a:cubicBezTo>
                  <a:pt x="14931" y="57755"/>
                  <a:pt x="13407" y="57540"/>
                  <a:pt x="11954" y="57112"/>
                </a:cubicBezTo>
                <a:cubicBezTo>
                  <a:pt x="11049" y="56850"/>
                  <a:pt x="9264" y="56636"/>
                  <a:pt x="8847" y="55600"/>
                </a:cubicBezTo>
                <a:cubicBezTo>
                  <a:pt x="8573" y="54957"/>
                  <a:pt x="9573" y="52826"/>
                  <a:pt x="9752" y="52183"/>
                </a:cubicBezTo>
                <a:cubicBezTo>
                  <a:pt x="13193" y="39050"/>
                  <a:pt x="16741" y="25548"/>
                  <a:pt x="18967" y="12047"/>
                </a:cubicBezTo>
                <a:cubicBezTo>
                  <a:pt x="19098" y="11821"/>
                  <a:pt x="19217" y="11618"/>
                  <a:pt x="19348" y="11392"/>
                </a:cubicBezTo>
                <a:cubicBezTo>
                  <a:pt x="19467" y="11201"/>
                  <a:pt x="19301" y="10987"/>
                  <a:pt x="19122" y="10987"/>
                </a:cubicBezTo>
                <a:cubicBezTo>
                  <a:pt x="19360" y="9475"/>
                  <a:pt x="19586" y="7939"/>
                  <a:pt x="19801" y="6427"/>
                </a:cubicBezTo>
                <a:cubicBezTo>
                  <a:pt x="20253" y="6725"/>
                  <a:pt x="20813" y="6903"/>
                  <a:pt x="21265" y="7201"/>
                </a:cubicBezTo>
                <a:cubicBezTo>
                  <a:pt x="21848" y="7558"/>
                  <a:pt x="22372" y="7987"/>
                  <a:pt x="22896" y="8415"/>
                </a:cubicBezTo>
                <a:cubicBezTo>
                  <a:pt x="22946" y="8455"/>
                  <a:pt x="22996" y="8472"/>
                  <a:pt x="23044" y="8472"/>
                </a:cubicBezTo>
                <a:cubicBezTo>
                  <a:pt x="23225" y="8472"/>
                  <a:pt x="23362" y="8226"/>
                  <a:pt x="23230" y="8046"/>
                </a:cubicBezTo>
                <a:cubicBezTo>
                  <a:pt x="22513" y="7064"/>
                  <a:pt x="21035" y="5769"/>
                  <a:pt x="19719" y="5769"/>
                </a:cubicBezTo>
                <a:cubicBezTo>
                  <a:pt x="19678" y="5769"/>
                  <a:pt x="19638" y="5770"/>
                  <a:pt x="19598" y="5772"/>
                </a:cubicBezTo>
                <a:cubicBezTo>
                  <a:pt x="19360" y="5784"/>
                  <a:pt x="19360" y="6082"/>
                  <a:pt x="19503" y="6213"/>
                </a:cubicBezTo>
                <a:cubicBezTo>
                  <a:pt x="19515" y="6225"/>
                  <a:pt x="19527" y="6225"/>
                  <a:pt x="19539" y="6248"/>
                </a:cubicBezTo>
                <a:cubicBezTo>
                  <a:pt x="19396" y="6808"/>
                  <a:pt x="19265" y="7368"/>
                  <a:pt x="19122" y="7939"/>
                </a:cubicBezTo>
                <a:cubicBezTo>
                  <a:pt x="19098" y="7880"/>
                  <a:pt x="19050" y="7820"/>
                  <a:pt x="19027" y="7761"/>
                </a:cubicBezTo>
                <a:cubicBezTo>
                  <a:pt x="18974" y="7666"/>
                  <a:pt x="18894" y="7627"/>
                  <a:pt x="18795" y="7627"/>
                </a:cubicBezTo>
                <a:cubicBezTo>
                  <a:pt x="18781" y="7627"/>
                  <a:pt x="18767" y="7628"/>
                  <a:pt x="18753" y="7630"/>
                </a:cubicBezTo>
                <a:cubicBezTo>
                  <a:pt x="18408" y="7653"/>
                  <a:pt x="18110" y="7796"/>
                  <a:pt x="17848" y="7987"/>
                </a:cubicBezTo>
                <a:cubicBezTo>
                  <a:pt x="17669" y="7975"/>
                  <a:pt x="17503" y="7951"/>
                  <a:pt x="17324" y="7927"/>
                </a:cubicBezTo>
                <a:cubicBezTo>
                  <a:pt x="16698" y="7811"/>
                  <a:pt x="16084" y="7402"/>
                  <a:pt x="15459" y="7402"/>
                </a:cubicBezTo>
                <a:cubicBezTo>
                  <a:pt x="15442" y="7402"/>
                  <a:pt x="15424" y="7403"/>
                  <a:pt x="15407" y="7403"/>
                </a:cubicBezTo>
                <a:cubicBezTo>
                  <a:pt x="15300" y="7403"/>
                  <a:pt x="15229" y="7463"/>
                  <a:pt x="15181" y="7522"/>
                </a:cubicBezTo>
                <a:cubicBezTo>
                  <a:pt x="15217" y="7380"/>
                  <a:pt x="15240" y="7225"/>
                  <a:pt x="15252" y="7082"/>
                </a:cubicBezTo>
                <a:cubicBezTo>
                  <a:pt x="15267" y="7018"/>
                  <a:pt x="15217" y="6979"/>
                  <a:pt x="15164" y="6979"/>
                </a:cubicBezTo>
                <a:cubicBezTo>
                  <a:pt x="15129" y="6979"/>
                  <a:pt x="15093" y="6996"/>
                  <a:pt x="15074" y="7034"/>
                </a:cubicBezTo>
                <a:cubicBezTo>
                  <a:pt x="11883" y="15690"/>
                  <a:pt x="10097" y="25060"/>
                  <a:pt x="7751" y="33990"/>
                </a:cubicBezTo>
                <a:cubicBezTo>
                  <a:pt x="5465" y="42777"/>
                  <a:pt x="3132" y="51564"/>
                  <a:pt x="834" y="60362"/>
                </a:cubicBezTo>
                <a:cubicBezTo>
                  <a:pt x="572" y="60898"/>
                  <a:pt x="298" y="61446"/>
                  <a:pt x="72" y="61993"/>
                </a:cubicBezTo>
                <a:cubicBezTo>
                  <a:pt x="0" y="62172"/>
                  <a:pt x="120" y="62363"/>
                  <a:pt x="286" y="62422"/>
                </a:cubicBezTo>
                <a:cubicBezTo>
                  <a:pt x="7037" y="65268"/>
                  <a:pt x="13978" y="67744"/>
                  <a:pt x="20825" y="70340"/>
                </a:cubicBezTo>
                <a:cubicBezTo>
                  <a:pt x="27599" y="72911"/>
                  <a:pt x="34445" y="76209"/>
                  <a:pt x="41446" y="78043"/>
                </a:cubicBezTo>
                <a:cubicBezTo>
                  <a:pt x="41477" y="78051"/>
                  <a:pt x="41505" y="78055"/>
                  <a:pt x="41532" y="78055"/>
                </a:cubicBezTo>
                <a:cubicBezTo>
                  <a:pt x="41746" y="78055"/>
                  <a:pt x="41839" y="77821"/>
                  <a:pt x="41744" y="77662"/>
                </a:cubicBezTo>
                <a:lnTo>
                  <a:pt x="41744" y="77662"/>
                </a:lnTo>
                <a:lnTo>
                  <a:pt x="42018" y="77757"/>
                </a:lnTo>
                <a:cubicBezTo>
                  <a:pt x="42018" y="77781"/>
                  <a:pt x="42018" y="77817"/>
                  <a:pt x="42041" y="77829"/>
                </a:cubicBezTo>
                <a:cubicBezTo>
                  <a:pt x="42458" y="78222"/>
                  <a:pt x="42911" y="78555"/>
                  <a:pt x="43375" y="78841"/>
                </a:cubicBezTo>
                <a:cubicBezTo>
                  <a:pt x="44488" y="81013"/>
                  <a:pt x="47024" y="82582"/>
                  <a:pt x="49457" y="82582"/>
                </a:cubicBezTo>
                <a:cubicBezTo>
                  <a:pt x="49758" y="82582"/>
                  <a:pt x="50057" y="82558"/>
                  <a:pt x="50352" y="82508"/>
                </a:cubicBezTo>
                <a:cubicBezTo>
                  <a:pt x="50622" y="82544"/>
                  <a:pt x="50896" y="82558"/>
                  <a:pt x="51175" y="82558"/>
                </a:cubicBezTo>
                <a:cubicBezTo>
                  <a:pt x="51351" y="82558"/>
                  <a:pt x="51529" y="82553"/>
                  <a:pt x="51709" y="82544"/>
                </a:cubicBezTo>
                <a:cubicBezTo>
                  <a:pt x="51793" y="82603"/>
                  <a:pt x="51900" y="82663"/>
                  <a:pt x="51983" y="82746"/>
                </a:cubicBezTo>
                <a:cubicBezTo>
                  <a:pt x="51924" y="82853"/>
                  <a:pt x="51959" y="83020"/>
                  <a:pt x="52126" y="83103"/>
                </a:cubicBezTo>
                <a:cubicBezTo>
                  <a:pt x="57020" y="85437"/>
                  <a:pt x="62389" y="87068"/>
                  <a:pt x="67664" y="88759"/>
                </a:cubicBezTo>
                <a:cubicBezTo>
                  <a:pt x="67926" y="88842"/>
                  <a:pt x="68211" y="88937"/>
                  <a:pt x="68473" y="89032"/>
                </a:cubicBezTo>
                <a:cubicBezTo>
                  <a:pt x="71807" y="90187"/>
                  <a:pt x="75141" y="91307"/>
                  <a:pt x="78498" y="92461"/>
                </a:cubicBezTo>
                <a:cubicBezTo>
                  <a:pt x="83535" y="94247"/>
                  <a:pt x="88583" y="96045"/>
                  <a:pt x="93691" y="97629"/>
                </a:cubicBezTo>
                <a:cubicBezTo>
                  <a:pt x="93721" y="97635"/>
                  <a:pt x="93753" y="97639"/>
                  <a:pt x="93785" y="97639"/>
                </a:cubicBezTo>
                <a:cubicBezTo>
                  <a:pt x="93930" y="97639"/>
                  <a:pt x="94080" y="97570"/>
                  <a:pt x="94119" y="97414"/>
                </a:cubicBezTo>
                <a:cubicBezTo>
                  <a:pt x="94298" y="96831"/>
                  <a:pt x="94453" y="96260"/>
                  <a:pt x="94584" y="95676"/>
                </a:cubicBezTo>
                <a:cubicBezTo>
                  <a:pt x="98489" y="87473"/>
                  <a:pt x="102359" y="79246"/>
                  <a:pt x="106240" y="71030"/>
                </a:cubicBezTo>
                <a:cubicBezTo>
                  <a:pt x="108800" y="65625"/>
                  <a:pt x="111622" y="60255"/>
                  <a:pt x="114170" y="54790"/>
                </a:cubicBezTo>
                <a:cubicBezTo>
                  <a:pt x="114300" y="54564"/>
                  <a:pt x="114420" y="54302"/>
                  <a:pt x="114515" y="54028"/>
                </a:cubicBezTo>
                <a:cubicBezTo>
                  <a:pt x="115777" y="51266"/>
                  <a:pt x="116956" y="48480"/>
                  <a:pt x="117980" y="45658"/>
                </a:cubicBezTo>
                <a:cubicBezTo>
                  <a:pt x="118005" y="45590"/>
                  <a:pt x="117939" y="45534"/>
                  <a:pt x="117878" y="45534"/>
                </a:cubicBezTo>
                <a:cubicBezTo>
                  <a:pt x="117853" y="45534"/>
                  <a:pt x="117830" y="45543"/>
                  <a:pt x="117813" y="45563"/>
                </a:cubicBezTo>
                <a:cubicBezTo>
                  <a:pt x="117741" y="45694"/>
                  <a:pt x="117670" y="45825"/>
                  <a:pt x="117587" y="45956"/>
                </a:cubicBezTo>
                <a:cubicBezTo>
                  <a:pt x="117610" y="45872"/>
                  <a:pt x="117575" y="45789"/>
                  <a:pt x="117503" y="45706"/>
                </a:cubicBezTo>
                <a:cubicBezTo>
                  <a:pt x="117456" y="45670"/>
                  <a:pt x="117384" y="45634"/>
                  <a:pt x="117325" y="45587"/>
                </a:cubicBezTo>
                <a:cubicBezTo>
                  <a:pt x="117297" y="45485"/>
                  <a:pt x="117219" y="45412"/>
                  <a:pt x="117130" y="45412"/>
                </a:cubicBezTo>
                <a:cubicBezTo>
                  <a:pt x="117104" y="45412"/>
                  <a:pt x="117078" y="45418"/>
                  <a:pt x="117051" y="45432"/>
                </a:cubicBezTo>
                <a:cubicBezTo>
                  <a:pt x="116622" y="45218"/>
                  <a:pt x="116098" y="45098"/>
                  <a:pt x="115682" y="44872"/>
                </a:cubicBezTo>
                <a:cubicBezTo>
                  <a:pt x="115539" y="44789"/>
                  <a:pt x="115384" y="44694"/>
                  <a:pt x="115241" y="44598"/>
                </a:cubicBezTo>
                <a:cubicBezTo>
                  <a:pt x="115170" y="44277"/>
                  <a:pt x="115027" y="43979"/>
                  <a:pt x="114777" y="43741"/>
                </a:cubicBezTo>
                <a:cubicBezTo>
                  <a:pt x="114725" y="43690"/>
                  <a:pt x="114670" y="43666"/>
                  <a:pt x="114609" y="43666"/>
                </a:cubicBezTo>
                <a:cubicBezTo>
                  <a:pt x="114572" y="43666"/>
                  <a:pt x="114532" y="43675"/>
                  <a:pt x="114491" y="43694"/>
                </a:cubicBezTo>
                <a:cubicBezTo>
                  <a:pt x="114431" y="43717"/>
                  <a:pt x="114360" y="43729"/>
                  <a:pt x="114300" y="43765"/>
                </a:cubicBezTo>
                <a:cubicBezTo>
                  <a:pt x="114562" y="43241"/>
                  <a:pt x="114824" y="42717"/>
                  <a:pt x="115074" y="42205"/>
                </a:cubicBezTo>
                <a:lnTo>
                  <a:pt x="115134" y="42205"/>
                </a:lnTo>
                <a:cubicBezTo>
                  <a:pt x="115313" y="42205"/>
                  <a:pt x="115503" y="41955"/>
                  <a:pt x="115348" y="41800"/>
                </a:cubicBezTo>
                <a:cubicBezTo>
                  <a:pt x="114740" y="41222"/>
                  <a:pt x="113717" y="41018"/>
                  <a:pt x="112735" y="41018"/>
                </a:cubicBezTo>
                <a:cubicBezTo>
                  <a:pt x="112140" y="41018"/>
                  <a:pt x="111560" y="41093"/>
                  <a:pt x="111098" y="41205"/>
                </a:cubicBezTo>
                <a:cubicBezTo>
                  <a:pt x="110836" y="41265"/>
                  <a:pt x="110824" y="41705"/>
                  <a:pt x="111133" y="41705"/>
                </a:cubicBezTo>
                <a:cubicBezTo>
                  <a:pt x="111550" y="41705"/>
                  <a:pt x="111955" y="41729"/>
                  <a:pt x="112372" y="41753"/>
                </a:cubicBezTo>
                <a:cubicBezTo>
                  <a:pt x="112336" y="41753"/>
                  <a:pt x="112288" y="41765"/>
                  <a:pt x="112276" y="41800"/>
                </a:cubicBezTo>
                <a:cubicBezTo>
                  <a:pt x="111133" y="43074"/>
                  <a:pt x="109871" y="44194"/>
                  <a:pt x="108574" y="45313"/>
                </a:cubicBezTo>
                <a:cubicBezTo>
                  <a:pt x="108538" y="45337"/>
                  <a:pt x="108538" y="45372"/>
                  <a:pt x="108526" y="45384"/>
                </a:cubicBezTo>
                <a:cubicBezTo>
                  <a:pt x="109717" y="42503"/>
                  <a:pt x="110895" y="39610"/>
                  <a:pt x="112014" y="36705"/>
                </a:cubicBezTo>
                <a:lnTo>
                  <a:pt x="112038" y="36705"/>
                </a:lnTo>
                <a:cubicBezTo>
                  <a:pt x="112380" y="36636"/>
                  <a:pt x="112318" y="36142"/>
                  <a:pt x="111978" y="36142"/>
                </a:cubicBezTo>
                <a:cubicBezTo>
                  <a:pt x="111963" y="36142"/>
                  <a:pt x="111947" y="36143"/>
                  <a:pt x="111931" y="36145"/>
                </a:cubicBezTo>
                <a:cubicBezTo>
                  <a:pt x="111452" y="36218"/>
                  <a:pt x="110990" y="36258"/>
                  <a:pt x="110536" y="36258"/>
                </a:cubicBezTo>
                <a:cubicBezTo>
                  <a:pt x="109580" y="36258"/>
                  <a:pt x="108665" y="36077"/>
                  <a:pt x="107728" y="35633"/>
                </a:cubicBezTo>
                <a:lnTo>
                  <a:pt x="107716" y="35633"/>
                </a:lnTo>
                <a:cubicBezTo>
                  <a:pt x="108443" y="33907"/>
                  <a:pt x="109169" y="32168"/>
                  <a:pt x="109895" y="30430"/>
                </a:cubicBezTo>
                <a:cubicBezTo>
                  <a:pt x="109979" y="30430"/>
                  <a:pt x="110062" y="30418"/>
                  <a:pt x="110133" y="30418"/>
                </a:cubicBezTo>
                <a:cubicBezTo>
                  <a:pt x="110371" y="30394"/>
                  <a:pt x="110360" y="29978"/>
                  <a:pt x="110121" y="29978"/>
                </a:cubicBezTo>
                <a:lnTo>
                  <a:pt x="110098" y="29978"/>
                </a:lnTo>
                <a:cubicBezTo>
                  <a:pt x="110147" y="29838"/>
                  <a:pt x="110009" y="29715"/>
                  <a:pt x="109884" y="29715"/>
                </a:cubicBezTo>
                <a:cubicBezTo>
                  <a:pt x="109827" y="29715"/>
                  <a:pt x="109774" y="29740"/>
                  <a:pt x="109740" y="29799"/>
                </a:cubicBezTo>
                <a:lnTo>
                  <a:pt x="109645" y="29978"/>
                </a:lnTo>
                <a:cubicBezTo>
                  <a:pt x="109163" y="29984"/>
                  <a:pt x="108681" y="29987"/>
                  <a:pt x="108199" y="29987"/>
                </a:cubicBezTo>
                <a:cubicBezTo>
                  <a:pt x="106955" y="29987"/>
                  <a:pt x="105710" y="29968"/>
                  <a:pt x="104466" y="29942"/>
                </a:cubicBezTo>
                <a:cubicBezTo>
                  <a:pt x="104656" y="29906"/>
                  <a:pt x="104871" y="29894"/>
                  <a:pt x="105061" y="29859"/>
                </a:cubicBezTo>
                <a:cubicBezTo>
                  <a:pt x="105265" y="29836"/>
                  <a:pt x="105221" y="29534"/>
                  <a:pt x="105033" y="29534"/>
                </a:cubicBezTo>
                <a:cubicBezTo>
                  <a:pt x="105023" y="29534"/>
                  <a:pt x="105013" y="29535"/>
                  <a:pt x="105002" y="29537"/>
                </a:cubicBezTo>
                <a:cubicBezTo>
                  <a:pt x="103670" y="29709"/>
                  <a:pt x="102347" y="29789"/>
                  <a:pt x="101033" y="29789"/>
                </a:cubicBezTo>
                <a:cubicBezTo>
                  <a:pt x="95415" y="29789"/>
                  <a:pt x="89958" y="28319"/>
                  <a:pt x="84690" y="26215"/>
                </a:cubicBezTo>
                <a:cubicBezTo>
                  <a:pt x="80939" y="24719"/>
                  <a:pt x="76853" y="21769"/>
                  <a:pt x="72688" y="21769"/>
                </a:cubicBezTo>
                <a:cubicBezTo>
                  <a:pt x="72145" y="21769"/>
                  <a:pt x="71601" y="21819"/>
                  <a:pt x="71057" y="21929"/>
                </a:cubicBezTo>
                <a:cubicBezTo>
                  <a:pt x="70485" y="21977"/>
                  <a:pt x="69938" y="22048"/>
                  <a:pt x="69390" y="22179"/>
                </a:cubicBezTo>
                <a:cubicBezTo>
                  <a:pt x="69235" y="22227"/>
                  <a:pt x="69057" y="22274"/>
                  <a:pt x="68878" y="22310"/>
                </a:cubicBezTo>
                <a:cubicBezTo>
                  <a:pt x="68866" y="22096"/>
                  <a:pt x="68854" y="21869"/>
                  <a:pt x="68819" y="21643"/>
                </a:cubicBezTo>
                <a:cubicBezTo>
                  <a:pt x="68813" y="21545"/>
                  <a:pt x="68750" y="21500"/>
                  <a:pt x="68679" y="21500"/>
                </a:cubicBezTo>
                <a:cubicBezTo>
                  <a:pt x="68588" y="21500"/>
                  <a:pt x="68485" y="21575"/>
                  <a:pt x="68485" y="21703"/>
                </a:cubicBezTo>
                <a:cubicBezTo>
                  <a:pt x="68470" y="21700"/>
                  <a:pt x="68455" y="21698"/>
                  <a:pt x="68441" y="21698"/>
                </a:cubicBezTo>
                <a:cubicBezTo>
                  <a:pt x="68396" y="21698"/>
                  <a:pt x="68351" y="21712"/>
                  <a:pt x="68307" y="21738"/>
                </a:cubicBezTo>
                <a:cubicBezTo>
                  <a:pt x="68033" y="21215"/>
                  <a:pt x="67676" y="20703"/>
                  <a:pt x="67390" y="20310"/>
                </a:cubicBezTo>
                <a:cubicBezTo>
                  <a:pt x="67068" y="19845"/>
                  <a:pt x="66675" y="19429"/>
                  <a:pt x="66271" y="19024"/>
                </a:cubicBezTo>
                <a:cubicBezTo>
                  <a:pt x="63258" y="15273"/>
                  <a:pt x="57424" y="14988"/>
                  <a:pt x="53090" y="13559"/>
                </a:cubicBezTo>
                <a:cubicBezTo>
                  <a:pt x="46435" y="11356"/>
                  <a:pt x="40184" y="8261"/>
                  <a:pt x="35398" y="3058"/>
                </a:cubicBezTo>
                <a:cubicBezTo>
                  <a:pt x="35359" y="3016"/>
                  <a:pt x="35314" y="2999"/>
                  <a:pt x="35271" y="2999"/>
                </a:cubicBezTo>
                <a:cubicBezTo>
                  <a:pt x="35143" y="2999"/>
                  <a:pt x="35029" y="3153"/>
                  <a:pt x="35136" y="3260"/>
                </a:cubicBezTo>
                <a:cubicBezTo>
                  <a:pt x="35279" y="3415"/>
                  <a:pt x="35422" y="3546"/>
                  <a:pt x="35553" y="3701"/>
                </a:cubicBezTo>
                <a:cubicBezTo>
                  <a:pt x="34219" y="2605"/>
                  <a:pt x="32874" y="1522"/>
                  <a:pt x="31564" y="403"/>
                </a:cubicBezTo>
                <a:cubicBezTo>
                  <a:pt x="31588" y="343"/>
                  <a:pt x="31600" y="272"/>
                  <a:pt x="31612" y="212"/>
                </a:cubicBezTo>
                <a:cubicBezTo>
                  <a:pt x="31639" y="80"/>
                  <a:pt x="31529" y="0"/>
                  <a:pt x="314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"/>
          <p:cNvSpPr/>
          <p:nvPr/>
        </p:nvSpPr>
        <p:spPr>
          <a:xfrm rot="1143741">
            <a:off x="1748396" y="2690123"/>
            <a:ext cx="838302" cy="1281233"/>
          </a:xfrm>
          <a:custGeom>
            <a:avLst/>
            <a:gdLst/>
            <a:ahLst/>
            <a:cxnLst/>
            <a:rect l="l" t="t" r="r" b="b"/>
            <a:pathLst>
              <a:path w="51062" h="64884" extrusionOk="0">
                <a:moveTo>
                  <a:pt x="47949" y="3049"/>
                </a:moveTo>
                <a:lnTo>
                  <a:pt x="47949" y="3049"/>
                </a:lnTo>
                <a:cubicBezTo>
                  <a:pt x="46163" y="5133"/>
                  <a:pt x="44413" y="7240"/>
                  <a:pt x="42663" y="9335"/>
                </a:cubicBezTo>
                <a:lnTo>
                  <a:pt x="42710" y="8716"/>
                </a:lnTo>
                <a:cubicBezTo>
                  <a:pt x="42782" y="7907"/>
                  <a:pt x="42937" y="7097"/>
                  <a:pt x="42889" y="6287"/>
                </a:cubicBezTo>
                <a:cubicBezTo>
                  <a:pt x="43020" y="6204"/>
                  <a:pt x="43151" y="6121"/>
                  <a:pt x="43306" y="6037"/>
                </a:cubicBezTo>
                <a:lnTo>
                  <a:pt x="43306" y="6037"/>
                </a:lnTo>
                <a:cubicBezTo>
                  <a:pt x="43151" y="6895"/>
                  <a:pt x="42949" y="7752"/>
                  <a:pt x="42758" y="8609"/>
                </a:cubicBezTo>
                <a:cubicBezTo>
                  <a:pt x="42715" y="8737"/>
                  <a:pt x="42804" y="8810"/>
                  <a:pt x="42898" y="8810"/>
                </a:cubicBezTo>
                <a:cubicBezTo>
                  <a:pt x="42961" y="8810"/>
                  <a:pt x="43027" y="8776"/>
                  <a:pt x="43056" y="8704"/>
                </a:cubicBezTo>
                <a:cubicBezTo>
                  <a:pt x="43425" y="7776"/>
                  <a:pt x="43603" y="6776"/>
                  <a:pt x="43699" y="5787"/>
                </a:cubicBezTo>
                <a:cubicBezTo>
                  <a:pt x="45139" y="4906"/>
                  <a:pt x="46568" y="4001"/>
                  <a:pt x="47949" y="3049"/>
                </a:cubicBezTo>
                <a:close/>
                <a:moveTo>
                  <a:pt x="50045" y="1513"/>
                </a:moveTo>
                <a:lnTo>
                  <a:pt x="50045" y="1513"/>
                </a:lnTo>
                <a:cubicBezTo>
                  <a:pt x="49902" y="1942"/>
                  <a:pt x="49140" y="3609"/>
                  <a:pt x="48961" y="4275"/>
                </a:cubicBezTo>
                <a:cubicBezTo>
                  <a:pt x="48533" y="5883"/>
                  <a:pt x="48223" y="7609"/>
                  <a:pt x="47818" y="9312"/>
                </a:cubicBezTo>
                <a:lnTo>
                  <a:pt x="47771" y="9312"/>
                </a:lnTo>
                <a:cubicBezTo>
                  <a:pt x="46092" y="9716"/>
                  <a:pt x="44270" y="10252"/>
                  <a:pt x="42603" y="11026"/>
                </a:cubicBezTo>
                <a:cubicBezTo>
                  <a:pt x="43353" y="10074"/>
                  <a:pt x="44115" y="9133"/>
                  <a:pt x="44854" y="8181"/>
                </a:cubicBezTo>
                <a:cubicBezTo>
                  <a:pt x="46342" y="6287"/>
                  <a:pt x="48294" y="4359"/>
                  <a:pt x="49497" y="2287"/>
                </a:cubicBezTo>
                <a:cubicBezTo>
                  <a:pt x="49664" y="1989"/>
                  <a:pt x="49795" y="1775"/>
                  <a:pt x="49878" y="1644"/>
                </a:cubicBezTo>
                <a:cubicBezTo>
                  <a:pt x="49949" y="1596"/>
                  <a:pt x="49997" y="1561"/>
                  <a:pt x="50045" y="1513"/>
                </a:cubicBezTo>
                <a:close/>
                <a:moveTo>
                  <a:pt x="42603" y="6454"/>
                </a:moveTo>
                <a:cubicBezTo>
                  <a:pt x="42389" y="7049"/>
                  <a:pt x="42306" y="7704"/>
                  <a:pt x="42234" y="8359"/>
                </a:cubicBezTo>
                <a:cubicBezTo>
                  <a:pt x="42175" y="8895"/>
                  <a:pt x="42115" y="9443"/>
                  <a:pt x="42115" y="9990"/>
                </a:cubicBezTo>
                <a:cubicBezTo>
                  <a:pt x="41817" y="10371"/>
                  <a:pt x="41508" y="10717"/>
                  <a:pt x="41210" y="11098"/>
                </a:cubicBezTo>
                <a:cubicBezTo>
                  <a:pt x="41532" y="9740"/>
                  <a:pt x="41770" y="8312"/>
                  <a:pt x="41817" y="6930"/>
                </a:cubicBezTo>
                <a:cubicBezTo>
                  <a:pt x="42091" y="6764"/>
                  <a:pt x="42341" y="6609"/>
                  <a:pt x="42603" y="6454"/>
                </a:cubicBezTo>
                <a:close/>
                <a:moveTo>
                  <a:pt x="41377" y="7192"/>
                </a:moveTo>
                <a:lnTo>
                  <a:pt x="41377" y="7192"/>
                </a:lnTo>
                <a:cubicBezTo>
                  <a:pt x="41032" y="8597"/>
                  <a:pt x="40865" y="10086"/>
                  <a:pt x="40805" y="11514"/>
                </a:cubicBezTo>
                <a:cubicBezTo>
                  <a:pt x="40805" y="11526"/>
                  <a:pt x="40817" y="11538"/>
                  <a:pt x="40817" y="11562"/>
                </a:cubicBezTo>
                <a:cubicBezTo>
                  <a:pt x="40698" y="11705"/>
                  <a:pt x="40567" y="11860"/>
                  <a:pt x="40448" y="12002"/>
                </a:cubicBezTo>
                <a:cubicBezTo>
                  <a:pt x="40567" y="11300"/>
                  <a:pt x="40627" y="10586"/>
                  <a:pt x="40674" y="9871"/>
                </a:cubicBezTo>
                <a:cubicBezTo>
                  <a:pt x="40722" y="9181"/>
                  <a:pt x="40817" y="8323"/>
                  <a:pt x="40746" y="7561"/>
                </a:cubicBezTo>
                <a:cubicBezTo>
                  <a:pt x="40948" y="7454"/>
                  <a:pt x="41163" y="7311"/>
                  <a:pt x="41377" y="7192"/>
                </a:cubicBezTo>
                <a:close/>
                <a:moveTo>
                  <a:pt x="40210" y="7895"/>
                </a:moveTo>
                <a:cubicBezTo>
                  <a:pt x="40186" y="8383"/>
                  <a:pt x="40198" y="8883"/>
                  <a:pt x="40151" y="9324"/>
                </a:cubicBezTo>
                <a:cubicBezTo>
                  <a:pt x="40067" y="10455"/>
                  <a:pt x="39912" y="11574"/>
                  <a:pt x="39805" y="12693"/>
                </a:cubicBezTo>
                <a:cubicBezTo>
                  <a:pt x="39662" y="12812"/>
                  <a:pt x="39496" y="12931"/>
                  <a:pt x="39365" y="13062"/>
                </a:cubicBezTo>
                <a:cubicBezTo>
                  <a:pt x="39627" y="11479"/>
                  <a:pt x="39710" y="9847"/>
                  <a:pt x="39603" y="8264"/>
                </a:cubicBezTo>
                <a:cubicBezTo>
                  <a:pt x="39805" y="8145"/>
                  <a:pt x="40008" y="8014"/>
                  <a:pt x="40210" y="7895"/>
                </a:cubicBezTo>
                <a:close/>
                <a:moveTo>
                  <a:pt x="11076" y="46590"/>
                </a:moveTo>
                <a:cubicBezTo>
                  <a:pt x="10849" y="46959"/>
                  <a:pt x="10623" y="47340"/>
                  <a:pt x="10397" y="47685"/>
                </a:cubicBezTo>
                <a:cubicBezTo>
                  <a:pt x="10325" y="47721"/>
                  <a:pt x="10278" y="47733"/>
                  <a:pt x="10218" y="47757"/>
                </a:cubicBezTo>
                <a:lnTo>
                  <a:pt x="11076" y="46590"/>
                </a:lnTo>
                <a:close/>
                <a:moveTo>
                  <a:pt x="9766" y="48674"/>
                </a:moveTo>
                <a:cubicBezTo>
                  <a:pt x="9528" y="49019"/>
                  <a:pt x="9290" y="49376"/>
                  <a:pt x="9016" y="49733"/>
                </a:cubicBezTo>
                <a:cubicBezTo>
                  <a:pt x="8980" y="49706"/>
                  <a:pt x="8958" y="49693"/>
                  <a:pt x="8924" y="49693"/>
                </a:cubicBezTo>
                <a:cubicBezTo>
                  <a:pt x="8912" y="49693"/>
                  <a:pt x="8900" y="49695"/>
                  <a:pt x="8885" y="49698"/>
                </a:cubicBezTo>
                <a:cubicBezTo>
                  <a:pt x="9111" y="49364"/>
                  <a:pt x="9325" y="49019"/>
                  <a:pt x="9563" y="48686"/>
                </a:cubicBezTo>
                <a:cubicBezTo>
                  <a:pt x="9623" y="48686"/>
                  <a:pt x="9706" y="48674"/>
                  <a:pt x="9766" y="48674"/>
                </a:cubicBezTo>
                <a:close/>
                <a:moveTo>
                  <a:pt x="39329" y="8454"/>
                </a:moveTo>
                <a:lnTo>
                  <a:pt x="39329" y="8454"/>
                </a:lnTo>
                <a:cubicBezTo>
                  <a:pt x="39198" y="10395"/>
                  <a:pt x="38936" y="12300"/>
                  <a:pt x="38650" y="14205"/>
                </a:cubicBezTo>
                <a:cubicBezTo>
                  <a:pt x="38377" y="14538"/>
                  <a:pt x="38103" y="14860"/>
                  <a:pt x="37829" y="15193"/>
                </a:cubicBezTo>
                <a:cubicBezTo>
                  <a:pt x="37960" y="14598"/>
                  <a:pt x="38007" y="13943"/>
                  <a:pt x="38019" y="13372"/>
                </a:cubicBezTo>
                <a:cubicBezTo>
                  <a:pt x="38019" y="13282"/>
                  <a:pt x="37954" y="13238"/>
                  <a:pt x="37888" y="13238"/>
                </a:cubicBezTo>
                <a:cubicBezTo>
                  <a:pt x="37823" y="13238"/>
                  <a:pt x="37757" y="13282"/>
                  <a:pt x="37757" y="13372"/>
                </a:cubicBezTo>
                <a:cubicBezTo>
                  <a:pt x="37710" y="14265"/>
                  <a:pt x="37424" y="15050"/>
                  <a:pt x="37245" y="15884"/>
                </a:cubicBezTo>
                <a:cubicBezTo>
                  <a:pt x="37210" y="15932"/>
                  <a:pt x="37174" y="15979"/>
                  <a:pt x="37126" y="16027"/>
                </a:cubicBezTo>
                <a:cubicBezTo>
                  <a:pt x="37341" y="15086"/>
                  <a:pt x="37531" y="14146"/>
                  <a:pt x="37769" y="13205"/>
                </a:cubicBezTo>
                <a:cubicBezTo>
                  <a:pt x="37806" y="13075"/>
                  <a:pt x="37687" y="12984"/>
                  <a:pt x="37576" y="12984"/>
                </a:cubicBezTo>
                <a:cubicBezTo>
                  <a:pt x="37504" y="12984"/>
                  <a:pt x="37435" y="13021"/>
                  <a:pt x="37412" y="13110"/>
                </a:cubicBezTo>
                <a:cubicBezTo>
                  <a:pt x="37126" y="14277"/>
                  <a:pt x="36817" y="15467"/>
                  <a:pt x="36591" y="16658"/>
                </a:cubicBezTo>
                <a:cubicBezTo>
                  <a:pt x="36460" y="16824"/>
                  <a:pt x="36305" y="16991"/>
                  <a:pt x="36174" y="17158"/>
                </a:cubicBezTo>
                <a:cubicBezTo>
                  <a:pt x="36352" y="16146"/>
                  <a:pt x="36472" y="15134"/>
                  <a:pt x="36555" y="14098"/>
                </a:cubicBezTo>
                <a:cubicBezTo>
                  <a:pt x="36561" y="14023"/>
                  <a:pt x="36506" y="13988"/>
                  <a:pt x="36446" y="13988"/>
                </a:cubicBezTo>
                <a:cubicBezTo>
                  <a:pt x="36392" y="13988"/>
                  <a:pt x="36334" y="14017"/>
                  <a:pt x="36317" y="14074"/>
                </a:cubicBezTo>
                <a:cubicBezTo>
                  <a:pt x="36281" y="14157"/>
                  <a:pt x="36233" y="14241"/>
                  <a:pt x="36210" y="14324"/>
                </a:cubicBezTo>
                <a:cubicBezTo>
                  <a:pt x="36174" y="14384"/>
                  <a:pt x="36222" y="14431"/>
                  <a:pt x="36269" y="14455"/>
                </a:cubicBezTo>
                <a:cubicBezTo>
                  <a:pt x="36150" y="15515"/>
                  <a:pt x="35983" y="16574"/>
                  <a:pt x="35793" y="17634"/>
                </a:cubicBezTo>
                <a:cubicBezTo>
                  <a:pt x="35579" y="17872"/>
                  <a:pt x="35376" y="18122"/>
                  <a:pt x="35162" y="18360"/>
                </a:cubicBezTo>
                <a:cubicBezTo>
                  <a:pt x="35567" y="16074"/>
                  <a:pt x="35936" y="13800"/>
                  <a:pt x="36388" y="11526"/>
                </a:cubicBezTo>
                <a:cubicBezTo>
                  <a:pt x="36403" y="11455"/>
                  <a:pt x="36344" y="11404"/>
                  <a:pt x="36287" y="11404"/>
                </a:cubicBezTo>
                <a:cubicBezTo>
                  <a:pt x="36249" y="11404"/>
                  <a:pt x="36212" y="11426"/>
                  <a:pt x="36198" y="11479"/>
                </a:cubicBezTo>
                <a:cubicBezTo>
                  <a:pt x="35495" y="13884"/>
                  <a:pt x="34948" y="16396"/>
                  <a:pt x="34686" y="18896"/>
                </a:cubicBezTo>
                <a:cubicBezTo>
                  <a:pt x="33900" y="19813"/>
                  <a:pt x="33114" y="20742"/>
                  <a:pt x="32304" y="21646"/>
                </a:cubicBezTo>
                <a:cubicBezTo>
                  <a:pt x="32935" y="18860"/>
                  <a:pt x="33590" y="15812"/>
                  <a:pt x="33543" y="12991"/>
                </a:cubicBezTo>
                <a:cubicBezTo>
                  <a:pt x="33543" y="12919"/>
                  <a:pt x="33492" y="12884"/>
                  <a:pt x="33441" y="12884"/>
                </a:cubicBezTo>
                <a:cubicBezTo>
                  <a:pt x="33391" y="12884"/>
                  <a:pt x="33340" y="12919"/>
                  <a:pt x="33340" y="12991"/>
                </a:cubicBezTo>
                <a:cubicBezTo>
                  <a:pt x="33340" y="13145"/>
                  <a:pt x="33340" y="13324"/>
                  <a:pt x="33316" y="13491"/>
                </a:cubicBezTo>
                <a:cubicBezTo>
                  <a:pt x="33316" y="13515"/>
                  <a:pt x="33340" y="13515"/>
                  <a:pt x="33352" y="13538"/>
                </a:cubicBezTo>
                <a:cubicBezTo>
                  <a:pt x="33043" y="13646"/>
                  <a:pt x="32923" y="13896"/>
                  <a:pt x="33043" y="14324"/>
                </a:cubicBezTo>
                <a:cubicBezTo>
                  <a:pt x="32995" y="14574"/>
                  <a:pt x="32959" y="14836"/>
                  <a:pt x="32935" y="15086"/>
                </a:cubicBezTo>
                <a:cubicBezTo>
                  <a:pt x="32804" y="15991"/>
                  <a:pt x="32697" y="16896"/>
                  <a:pt x="32566" y="17813"/>
                </a:cubicBezTo>
                <a:cubicBezTo>
                  <a:pt x="32364" y="19194"/>
                  <a:pt x="32161" y="20587"/>
                  <a:pt x="31995" y="21992"/>
                </a:cubicBezTo>
                <a:cubicBezTo>
                  <a:pt x="31804" y="22194"/>
                  <a:pt x="31614" y="22420"/>
                  <a:pt x="31435" y="22635"/>
                </a:cubicBezTo>
                <a:cubicBezTo>
                  <a:pt x="31638" y="20789"/>
                  <a:pt x="31554" y="18908"/>
                  <a:pt x="31221" y="17063"/>
                </a:cubicBezTo>
                <a:cubicBezTo>
                  <a:pt x="31216" y="17012"/>
                  <a:pt x="31172" y="16989"/>
                  <a:pt x="31124" y="16989"/>
                </a:cubicBezTo>
                <a:cubicBezTo>
                  <a:pt x="31059" y="16989"/>
                  <a:pt x="30988" y="17030"/>
                  <a:pt x="30995" y="17098"/>
                </a:cubicBezTo>
                <a:cubicBezTo>
                  <a:pt x="31233" y="19158"/>
                  <a:pt x="31197" y="21146"/>
                  <a:pt x="30959" y="23170"/>
                </a:cubicBezTo>
                <a:cubicBezTo>
                  <a:pt x="30757" y="23385"/>
                  <a:pt x="30566" y="23611"/>
                  <a:pt x="30376" y="23825"/>
                </a:cubicBezTo>
                <a:cubicBezTo>
                  <a:pt x="30483" y="22420"/>
                  <a:pt x="30376" y="20968"/>
                  <a:pt x="30256" y="19622"/>
                </a:cubicBezTo>
                <a:cubicBezTo>
                  <a:pt x="30256" y="19585"/>
                  <a:pt x="30224" y="19564"/>
                  <a:pt x="30194" y="19564"/>
                </a:cubicBezTo>
                <a:cubicBezTo>
                  <a:pt x="30165" y="19564"/>
                  <a:pt x="30137" y="19582"/>
                  <a:pt x="30137" y="19622"/>
                </a:cubicBezTo>
                <a:cubicBezTo>
                  <a:pt x="30078" y="21230"/>
                  <a:pt x="29840" y="22873"/>
                  <a:pt x="29768" y="24480"/>
                </a:cubicBezTo>
                <a:cubicBezTo>
                  <a:pt x="29602" y="24659"/>
                  <a:pt x="29423" y="24837"/>
                  <a:pt x="29256" y="25028"/>
                </a:cubicBezTo>
                <a:cubicBezTo>
                  <a:pt x="29375" y="23849"/>
                  <a:pt x="29364" y="22647"/>
                  <a:pt x="29328" y="21480"/>
                </a:cubicBezTo>
                <a:cubicBezTo>
                  <a:pt x="29328" y="21385"/>
                  <a:pt x="29253" y="21337"/>
                  <a:pt x="29179" y="21337"/>
                </a:cubicBezTo>
                <a:cubicBezTo>
                  <a:pt x="29105" y="21337"/>
                  <a:pt x="29030" y="21385"/>
                  <a:pt x="29030" y="21480"/>
                </a:cubicBezTo>
                <a:cubicBezTo>
                  <a:pt x="29066" y="22849"/>
                  <a:pt x="28935" y="24194"/>
                  <a:pt x="28780" y="25552"/>
                </a:cubicBezTo>
                <a:cubicBezTo>
                  <a:pt x="28649" y="25695"/>
                  <a:pt x="28518" y="25826"/>
                  <a:pt x="28375" y="25980"/>
                </a:cubicBezTo>
                <a:cubicBezTo>
                  <a:pt x="28459" y="25206"/>
                  <a:pt x="28411" y="24397"/>
                  <a:pt x="28363" y="23682"/>
                </a:cubicBezTo>
                <a:cubicBezTo>
                  <a:pt x="28357" y="23563"/>
                  <a:pt x="28262" y="23504"/>
                  <a:pt x="28170" y="23504"/>
                </a:cubicBezTo>
                <a:cubicBezTo>
                  <a:pt x="28078" y="23504"/>
                  <a:pt x="27988" y="23563"/>
                  <a:pt x="27994" y="23682"/>
                </a:cubicBezTo>
                <a:cubicBezTo>
                  <a:pt x="28054" y="24683"/>
                  <a:pt x="27935" y="25623"/>
                  <a:pt x="27828" y="26588"/>
                </a:cubicBezTo>
                <a:cubicBezTo>
                  <a:pt x="27685" y="26742"/>
                  <a:pt x="27542" y="26897"/>
                  <a:pt x="27411" y="27052"/>
                </a:cubicBezTo>
                <a:cubicBezTo>
                  <a:pt x="27006" y="27481"/>
                  <a:pt x="26589" y="27909"/>
                  <a:pt x="26196" y="28350"/>
                </a:cubicBezTo>
                <a:cubicBezTo>
                  <a:pt x="26411" y="26838"/>
                  <a:pt x="26458" y="25278"/>
                  <a:pt x="26470" y="23802"/>
                </a:cubicBezTo>
                <a:cubicBezTo>
                  <a:pt x="26470" y="23706"/>
                  <a:pt x="26396" y="23659"/>
                  <a:pt x="26321" y="23659"/>
                </a:cubicBezTo>
                <a:cubicBezTo>
                  <a:pt x="26247" y="23659"/>
                  <a:pt x="26173" y="23706"/>
                  <a:pt x="26173" y="23802"/>
                </a:cubicBezTo>
                <a:cubicBezTo>
                  <a:pt x="26149" y="25516"/>
                  <a:pt x="25923" y="27183"/>
                  <a:pt x="25696" y="28850"/>
                </a:cubicBezTo>
                <a:cubicBezTo>
                  <a:pt x="25042" y="29552"/>
                  <a:pt x="24375" y="30255"/>
                  <a:pt x="23720" y="30933"/>
                </a:cubicBezTo>
                <a:cubicBezTo>
                  <a:pt x="24018" y="29124"/>
                  <a:pt x="24184" y="27254"/>
                  <a:pt x="24327" y="25445"/>
                </a:cubicBezTo>
                <a:cubicBezTo>
                  <a:pt x="24339" y="25337"/>
                  <a:pt x="24262" y="25284"/>
                  <a:pt x="24180" y="25284"/>
                </a:cubicBezTo>
                <a:cubicBezTo>
                  <a:pt x="24098" y="25284"/>
                  <a:pt x="24012" y="25337"/>
                  <a:pt x="24006" y="25445"/>
                </a:cubicBezTo>
                <a:cubicBezTo>
                  <a:pt x="23815" y="27492"/>
                  <a:pt x="23482" y="29505"/>
                  <a:pt x="23160" y="31529"/>
                </a:cubicBezTo>
                <a:cubicBezTo>
                  <a:pt x="22708" y="31993"/>
                  <a:pt x="22267" y="32469"/>
                  <a:pt x="21815" y="32945"/>
                </a:cubicBezTo>
                <a:cubicBezTo>
                  <a:pt x="21946" y="31041"/>
                  <a:pt x="21732" y="29076"/>
                  <a:pt x="21922" y="27183"/>
                </a:cubicBezTo>
                <a:cubicBezTo>
                  <a:pt x="21929" y="27104"/>
                  <a:pt x="21856" y="27058"/>
                  <a:pt x="21787" y="27058"/>
                </a:cubicBezTo>
                <a:cubicBezTo>
                  <a:pt x="21731" y="27058"/>
                  <a:pt x="21677" y="27089"/>
                  <a:pt x="21672" y="27159"/>
                </a:cubicBezTo>
                <a:cubicBezTo>
                  <a:pt x="21351" y="29255"/>
                  <a:pt x="21315" y="31422"/>
                  <a:pt x="21232" y="33553"/>
                </a:cubicBezTo>
                <a:cubicBezTo>
                  <a:pt x="21017" y="33791"/>
                  <a:pt x="20791" y="34017"/>
                  <a:pt x="20565" y="34255"/>
                </a:cubicBezTo>
                <a:cubicBezTo>
                  <a:pt x="20565" y="34184"/>
                  <a:pt x="20565" y="34088"/>
                  <a:pt x="20577" y="34017"/>
                </a:cubicBezTo>
                <a:cubicBezTo>
                  <a:pt x="20660" y="33065"/>
                  <a:pt x="20731" y="32112"/>
                  <a:pt x="20803" y="31148"/>
                </a:cubicBezTo>
                <a:cubicBezTo>
                  <a:pt x="20809" y="31064"/>
                  <a:pt x="20749" y="31023"/>
                  <a:pt x="20685" y="31023"/>
                </a:cubicBezTo>
                <a:cubicBezTo>
                  <a:pt x="20621" y="31023"/>
                  <a:pt x="20553" y="31064"/>
                  <a:pt x="20541" y="31148"/>
                </a:cubicBezTo>
                <a:cubicBezTo>
                  <a:pt x="20446" y="31957"/>
                  <a:pt x="20362" y="32779"/>
                  <a:pt x="20255" y="33600"/>
                </a:cubicBezTo>
                <a:cubicBezTo>
                  <a:pt x="20220" y="33827"/>
                  <a:pt x="20220" y="34208"/>
                  <a:pt x="20196" y="34624"/>
                </a:cubicBezTo>
                <a:cubicBezTo>
                  <a:pt x="19981" y="34850"/>
                  <a:pt x="19779" y="35053"/>
                  <a:pt x="19565" y="35279"/>
                </a:cubicBezTo>
                <a:cubicBezTo>
                  <a:pt x="19624" y="34696"/>
                  <a:pt x="19660" y="34100"/>
                  <a:pt x="19731" y="33553"/>
                </a:cubicBezTo>
                <a:cubicBezTo>
                  <a:pt x="19738" y="33459"/>
                  <a:pt x="19650" y="33406"/>
                  <a:pt x="19568" y="33406"/>
                </a:cubicBezTo>
                <a:cubicBezTo>
                  <a:pt x="19504" y="33406"/>
                  <a:pt x="19444" y="33438"/>
                  <a:pt x="19434" y="33505"/>
                </a:cubicBezTo>
                <a:cubicBezTo>
                  <a:pt x="19327" y="34255"/>
                  <a:pt x="19148" y="35041"/>
                  <a:pt x="19041" y="35815"/>
                </a:cubicBezTo>
                <a:cubicBezTo>
                  <a:pt x="18862" y="36005"/>
                  <a:pt x="18684" y="36208"/>
                  <a:pt x="18493" y="36386"/>
                </a:cubicBezTo>
                <a:cubicBezTo>
                  <a:pt x="18553" y="35934"/>
                  <a:pt x="18588" y="35470"/>
                  <a:pt x="18612" y="35089"/>
                </a:cubicBezTo>
                <a:cubicBezTo>
                  <a:pt x="18618" y="34955"/>
                  <a:pt x="18527" y="34892"/>
                  <a:pt x="18430" y="34892"/>
                </a:cubicBezTo>
                <a:cubicBezTo>
                  <a:pt x="18328" y="34892"/>
                  <a:pt x="18220" y="34961"/>
                  <a:pt x="18207" y="35089"/>
                </a:cubicBezTo>
                <a:cubicBezTo>
                  <a:pt x="18172" y="35612"/>
                  <a:pt x="18088" y="36113"/>
                  <a:pt x="17969" y="36625"/>
                </a:cubicBezTo>
                <a:cubicBezTo>
                  <a:pt x="17945" y="36767"/>
                  <a:pt x="17898" y="36898"/>
                  <a:pt x="17850" y="37053"/>
                </a:cubicBezTo>
                <a:cubicBezTo>
                  <a:pt x="17600" y="37315"/>
                  <a:pt x="17338" y="37589"/>
                  <a:pt x="17076" y="37875"/>
                </a:cubicBezTo>
                <a:cubicBezTo>
                  <a:pt x="17172" y="37541"/>
                  <a:pt x="17255" y="37220"/>
                  <a:pt x="17350" y="36898"/>
                </a:cubicBezTo>
                <a:cubicBezTo>
                  <a:pt x="17386" y="36777"/>
                  <a:pt x="17279" y="36693"/>
                  <a:pt x="17181" y="36693"/>
                </a:cubicBezTo>
                <a:cubicBezTo>
                  <a:pt x="17116" y="36693"/>
                  <a:pt x="17055" y="36730"/>
                  <a:pt x="17041" y="36815"/>
                </a:cubicBezTo>
                <a:cubicBezTo>
                  <a:pt x="16886" y="37339"/>
                  <a:pt x="16731" y="37851"/>
                  <a:pt x="16600" y="38375"/>
                </a:cubicBezTo>
                <a:cubicBezTo>
                  <a:pt x="16529" y="38470"/>
                  <a:pt x="16445" y="38541"/>
                  <a:pt x="16362" y="38625"/>
                </a:cubicBezTo>
                <a:lnTo>
                  <a:pt x="16326" y="38672"/>
                </a:lnTo>
                <a:cubicBezTo>
                  <a:pt x="16529" y="37529"/>
                  <a:pt x="16660" y="36363"/>
                  <a:pt x="16874" y="35231"/>
                </a:cubicBezTo>
                <a:cubicBezTo>
                  <a:pt x="16902" y="35098"/>
                  <a:pt x="16794" y="35015"/>
                  <a:pt x="16690" y="35015"/>
                </a:cubicBezTo>
                <a:cubicBezTo>
                  <a:pt x="16618" y="35015"/>
                  <a:pt x="16548" y="35055"/>
                  <a:pt x="16529" y="35148"/>
                </a:cubicBezTo>
                <a:cubicBezTo>
                  <a:pt x="16279" y="36517"/>
                  <a:pt x="15921" y="37922"/>
                  <a:pt x="15731" y="39327"/>
                </a:cubicBezTo>
                <a:cubicBezTo>
                  <a:pt x="15719" y="39339"/>
                  <a:pt x="15719" y="39351"/>
                  <a:pt x="15695" y="39351"/>
                </a:cubicBezTo>
                <a:cubicBezTo>
                  <a:pt x="15576" y="39470"/>
                  <a:pt x="15457" y="39613"/>
                  <a:pt x="15338" y="39744"/>
                </a:cubicBezTo>
                <a:cubicBezTo>
                  <a:pt x="15648" y="38006"/>
                  <a:pt x="15874" y="36220"/>
                  <a:pt x="16124" y="34481"/>
                </a:cubicBezTo>
                <a:cubicBezTo>
                  <a:pt x="16145" y="34361"/>
                  <a:pt x="16052" y="34287"/>
                  <a:pt x="15969" y="34287"/>
                </a:cubicBezTo>
                <a:cubicBezTo>
                  <a:pt x="15912" y="34287"/>
                  <a:pt x="15860" y="34321"/>
                  <a:pt x="15850" y="34398"/>
                </a:cubicBezTo>
                <a:cubicBezTo>
                  <a:pt x="15505" y="36410"/>
                  <a:pt x="15076" y="38410"/>
                  <a:pt x="14731" y="40411"/>
                </a:cubicBezTo>
                <a:cubicBezTo>
                  <a:pt x="14421" y="40756"/>
                  <a:pt x="14100" y="41101"/>
                  <a:pt x="13790" y="41458"/>
                </a:cubicBezTo>
                <a:cubicBezTo>
                  <a:pt x="13969" y="40042"/>
                  <a:pt x="14100" y="38613"/>
                  <a:pt x="14207" y="37196"/>
                </a:cubicBezTo>
                <a:cubicBezTo>
                  <a:pt x="14213" y="37138"/>
                  <a:pt x="14173" y="37111"/>
                  <a:pt x="14130" y="37111"/>
                </a:cubicBezTo>
                <a:cubicBezTo>
                  <a:pt x="14084" y="37111"/>
                  <a:pt x="14034" y="37141"/>
                  <a:pt x="14028" y="37196"/>
                </a:cubicBezTo>
                <a:cubicBezTo>
                  <a:pt x="13850" y="38803"/>
                  <a:pt x="13600" y="40399"/>
                  <a:pt x="13314" y="41994"/>
                </a:cubicBezTo>
                <a:cubicBezTo>
                  <a:pt x="12611" y="42780"/>
                  <a:pt x="11945" y="43602"/>
                  <a:pt x="11290" y="44435"/>
                </a:cubicBezTo>
                <a:cubicBezTo>
                  <a:pt x="11349" y="43006"/>
                  <a:pt x="11349" y="41578"/>
                  <a:pt x="11623" y="40113"/>
                </a:cubicBezTo>
                <a:cubicBezTo>
                  <a:pt x="11645" y="39954"/>
                  <a:pt x="11508" y="39847"/>
                  <a:pt x="11384" y="39847"/>
                </a:cubicBezTo>
                <a:cubicBezTo>
                  <a:pt x="11304" y="39847"/>
                  <a:pt x="11230" y="39891"/>
                  <a:pt x="11206" y="39994"/>
                </a:cubicBezTo>
                <a:cubicBezTo>
                  <a:pt x="10873" y="41613"/>
                  <a:pt x="10552" y="43494"/>
                  <a:pt x="10683" y="45221"/>
                </a:cubicBezTo>
                <a:lnTo>
                  <a:pt x="10325" y="45709"/>
                </a:lnTo>
                <a:cubicBezTo>
                  <a:pt x="10373" y="43935"/>
                  <a:pt x="10254" y="42173"/>
                  <a:pt x="10456" y="40387"/>
                </a:cubicBezTo>
                <a:cubicBezTo>
                  <a:pt x="10476" y="40260"/>
                  <a:pt x="10362" y="40189"/>
                  <a:pt x="10253" y="40189"/>
                </a:cubicBezTo>
                <a:cubicBezTo>
                  <a:pt x="10168" y="40189"/>
                  <a:pt x="10086" y="40233"/>
                  <a:pt x="10075" y="40327"/>
                </a:cubicBezTo>
                <a:cubicBezTo>
                  <a:pt x="9730" y="42232"/>
                  <a:pt x="9421" y="44471"/>
                  <a:pt x="9802" y="46411"/>
                </a:cubicBezTo>
                <a:cubicBezTo>
                  <a:pt x="8944" y="47626"/>
                  <a:pt x="8135" y="48900"/>
                  <a:pt x="7361" y="50162"/>
                </a:cubicBezTo>
                <a:cubicBezTo>
                  <a:pt x="6396" y="47423"/>
                  <a:pt x="8468" y="45018"/>
                  <a:pt x="9182" y="42542"/>
                </a:cubicBezTo>
                <a:cubicBezTo>
                  <a:pt x="9790" y="40435"/>
                  <a:pt x="8968" y="39792"/>
                  <a:pt x="11552" y="39446"/>
                </a:cubicBezTo>
                <a:cubicBezTo>
                  <a:pt x="11766" y="39422"/>
                  <a:pt x="12004" y="39172"/>
                  <a:pt x="11849" y="38946"/>
                </a:cubicBezTo>
                <a:cubicBezTo>
                  <a:pt x="9718" y="35934"/>
                  <a:pt x="15243" y="32231"/>
                  <a:pt x="16921" y="30707"/>
                </a:cubicBezTo>
                <a:cubicBezTo>
                  <a:pt x="18529" y="29255"/>
                  <a:pt x="20184" y="27826"/>
                  <a:pt x="21755" y="26326"/>
                </a:cubicBezTo>
                <a:cubicBezTo>
                  <a:pt x="25161" y="23075"/>
                  <a:pt x="27161" y="18825"/>
                  <a:pt x="30376" y="15408"/>
                </a:cubicBezTo>
                <a:cubicBezTo>
                  <a:pt x="33007" y="12610"/>
                  <a:pt x="36114" y="10467"/>
                  <a:pt x="39329" y="8454"/>
                </a:cubicBezTo>
                <a:close/>
                <a:moveTo>
                  <a:pt x="47663" y="9693"/>
                </a:moveTo>
                <a:lnTo>
                  <a:pt x="47663" y="9693"/>
                </a:lnTo>
                <a:cubicBezTo>
                  <a:pt x="46949" y="12812"/>
                  <a:pt x="45842" y="15789"/>
                  <a:pt x="43103" y="17753"/>
                </a:cubicBezTo>
                <a:cubicBezTo>
                  <a:pt x="42091" y="18479"/>
                  <a:pt x="41032" y="18920"/>
                  <a:pt x="40305" y="19980"/>
                </a:cubicBezTo>
                <a:cubicBezTo>
                  <a:pt x="39183" y="21591"/>
                  <a:pt x="38632" y="26162"/>
                  <a:pt x="36132" y="26162"/>
                </a:cubicBezTo>
                <a:cubicBezTo>
                  <a:pt x="35769" y="26162"/>
                  <a:pt x="35365" y="26065"/>
                  <a:pt x="34912" y="25849"/>
                </a:cubicBezTo>
                <a:cubicBezTo>
                  <a:pt x="34847" y="25818"/>
                  <a:pt x="34782" y="25804"/>
                  <a:pt x="34720" y="25804"/>
                </a:cubicBezTo>
                <a:cubicBezTo>
                  <a:pt x="34448" y="25804"/>
                  <a:pt x="34233" y="26071"/>
                  <a:pt x="34388" y="26361"/>
                </a:cubicBezTo>
                <a:cubicBezTo>
                  <a:pt x="35364" y="28147"/>
                  <a:pt x="34436" y="28469"/>
                  <a:pt x="33078" y="29540"/>
                </a:cubicBezTo>
                <a:cubicBezTo>
                  <a:pt x="31792" y="30552"/>
                  <a:pt x="30566" y="31660"/>
                  <a:pt x="29435" y="32850"/>
                </a:cubicBezTo>
                <a:cubicBezTo>
                  <a:pt x="27506" y="34898"/>
                  <a:pt x="25780" y="37184"/>
                  <a:pt x="24363" y="39625"/>
                </a:cubicBezTo>
                <a:cubicBezTo>
                  <a:pt x="23649" y="40863"/>
                  <a:pt x="23113" y="42197"/>
                  <a:pt x="22303" y="43375"/>
                </a:cubicBezTo>
                <a:cubicBezTo>
                  <a:pt x="21255" y="44935"/>
                  <a:pt x="19791" y="45566"/>
                  <a:pt x="18398" y="46685"/>
                </a:cubicBezTo>
                <a:cubicBezTo>
                  <a:pt x="16314" y="48352"/>
                  <a:pt x="16231" y="49888"/>
                  <a:pt x="13016" y="50448"/>
                </a:cubicBezTo>
                <a:cubicBezTo>
                  <a:pt x="11576" y="50698"/>
                  <a:pt x="10040" y="50686"/>
                  <a:pt x="8551" y="50710"/>
                </a:cubicBezTo>
                <a:cubicBezTo>
                  <a:pt x="8647" y="50626"/>
                  <a:pt x="8730" y="50531"/>
                  <a:pt x="8813" y="50436"/>
                </a:cubicBezTo>
                <a:cubicBezTo>
                  <a:pt x="8894" y="50529"/>
                  <a:pt x="9026" y="50589"/>
                  <a:pt x="9161" y="50589"/>
                </a:cubicBezTo>
                <a:cubicBezTo>
                  <a:pt x="9285" y="50589"/>
                  <a:pt x="9412" y="50538"/>
                  <a:pt x="9504" y="50412"/>
                </a:cubicBezTo>
                <a:cubicBezTo>
                  <a:pt x="9587" y="50329"/>
                  <a:pt x="9659" y="50221"/>
                  <a:pt x="9730" y="50138"/>
                </a:cubicBezTo>
                <a:cubicBezTo>
                  <a:pt x="11349" y="49876"/>
                  <a:pt x="12957" y="49400"/>
                  <a:pt x="14588" y="49138"/>
                </a:cubicBezTo>
                <a:cubicBezTo>
                  <a:pt x="14926" y="49082"/>
                  <a:pt x="14794" y="48598"/>
                  <a:pt x="14486" y="48598"/>
                </a:cubicBezTo>
                <a:cubicBezTo>
                  <a:pt x="14469" y="48598"/>
                  <a:pt x="14451" y="48599"/>
                  <a:pt x="14433" y="48602"/>
                </a:cubicBezTo>
                <a:cubicBezTo>
                  <a:pt x="13076" y="48781"/>
                  <a:pt x="11671" y="48959"/>
                  <a:pt x="10325" y="49352"/>
                </a:cubicBezTo>
                <a:cubicBezTo>
                  <a:pt x="10552" y="49078"/>
                  <a:pt x="10754" y="48781"/>
                  <a:pt x="10968" y="48483"/>
                </a:cubicBezTo>
                <a:cubicBezTo>
                  <a:pt x="13540" y="47983"/>
                  <a:pt x="16088" y="46769"/>
                  <a:pt x="18291" y="45578"/>
                </a:cubicBezTo>
                <a:cubicBezTo>
                  <a:pt x="18548" y="45434"/>
                  <a:pt x="18378" y="45086"/>
                  <a:pt x="18136" y="45086"/>
                </a:cubicBezTo>
                <a:cubicBezTo>
                  <a:pt x="18097" y="45086"/>
                  <a:pt x="18057" y="45094"/>
                  <a:pt x="18017" y="45114"/>
                </a:cubicBezTo>
                <a:cubicBezTo>
                  <a:pt x="15981" y="46078"/>
                  <a:pt x="13897" y="46661"/>
                  <a:pt x="11802" y="47269"/>
                </a:cubicBezTo>
                <a:cubicBezTo>
                  <a:pt x="12123" y="46769"/>
                  <a:pt x="12445" y="46257"/>
                  <a:pt x="12719" y="45721"/>
                </a:cubicBezTo>
                <a:cubicBezTo>
                  <a:pt x="13909" y="45054"/>
                  <a:pt x="15016" y="44149"/>
                  <a:pt x="16159" y="43447"/>
                </a:cubicBezTo>
                <a:cubicBezTo>
                  <a:pt x="17624" y="42554"/>
                  <a:pt x="19112" y="41708"/>
                  <a:pt x="20601" y="40887"/>
                </a:cubicBezTo>
                <a:cubicBezTo>
                  <a:pt x="20708" y="40833"/>
                  <a:pt x="20651" y="40654"/>
                  <a:pt x="20534" y="40654"/>
                </a:cubicBezTo>
                <a:cubicBezTo>
                  <a:pt x="20521" y="40654"/>
                  <a:pt x="20507" y="40656"/>
                  <a:pt x="20493" y="40661"/>
                </a:cubicBezTo>
                <a:cubicBezTo>
                  <a:pt x="18898" y="41316"/>
                  <a:pt x="17338" y="42066"/>
                  <a:pt x="15838" y="42911"/>
                </a:cubicBezTo>
                <a:cubicBezTo>
                  <a:pt x="15076" y="43340"/>
                  <a:pt x="14254" y="43780"/>
                  <a:pt x="13469" y="44268"/>
                </a:cubicBezTo>
                <a:cubicBezTo>
                  <a:pt x="13671" y="43852"/>
                  <a:pt x="13885" y="43447"/>
                  <a:pt x="14112" y="43066"/>
                </a:cubicBezTo>
                <a:cubicBezTo>
                  <a:pt x="17541" y="41304"/>
                  <a:pt x="20672" y="39041"/>
                  <a:pt x="24244" y="37482"/>
                </a:cubicBezTo>
                <a:cubicBezTo>
                  <a:pt x="24372" y="37428"/>
                  <a:pt x="24308" y="37211"/>
                  <a:pt x="24173" y="37211"/>
                </a:cubicBezTo>
                <a:cubicBezTo>
                  <a:pt x="24158" y="37211"/>
                  <a:pt x="24142" y="37214"/>
                  <a:pt x="24125" y="37220"/>
                </a:cubicBezTo>
                <a:cubicBezTo>
                  <a:pt x="21101" y="38327"/>
                  <a:pt x="17719" y="39696"/>
                  <a:pt x="15064" y="41708"/>
                </a:cubicBezTo>
                <a:cubicBezTo>
                  <a:pt x="15386" y="41351"/>
                  <a:pt x="15719" y="40994"/>
                  <a:pt x="16052" y="40649"/>
                </a:cubicBezTo>
                <a:cubicBezTo>
                  <a:pt x="17302" y="39375"/>
                  <a:pt x="18541" y="38101"/>
                  <a:pt x="19791" y="36827"/>
                </a:cubicBezTo>
                <a:cubicBezTo>
                  <a:pt x="21196" y="36327"/>
                  <a:pt x="22482" y="35505"/>
                  <a:pt x="23827" y="34850"/>
                </a:cubicBezTo>
                <a:cubicBezTo>
                  <a:pt x="25327" y="34100"/>
                  <a:pt x="26935" y="33493"/>
                  <a:pt x="28316" y="32541"/>
                </a:cubicBezTo>
                <a:cubicBezTo>
                  <a:pt x="28351" y="32505"/>
                  <a:pt x="28340" y="32469"/>
                  <a:pt x="28292" y="32469"/>
                </a:cubicBezTo>
                <a:cubicBezTo>
                  <a:pt x="26827" y="32767"/>
                  <a:pt x="25446" y="33434"/>
                  <a:pt x="24089" y="34053"/>
                </a:cubicBezTo>
                <a:cubicBezTo>
                  <a:pt x="23077" y="34529"/>
                  <a:pt x="22005" y="34993"/>
                  <a:pt x="21005" y="35565"/>
                </a:cubicBezTo>
                <a:cubicBezTo>
                  <a:pt x="21624" y="34934"/>
                  <a:pt x="22232" y="34291"/>
                  <a:pt x="22839" y="33672"/>
                </a:cubicBezTo>
                <a:cubicBezTo>
                  <a:pt x="25935" y="32195"/>
                  <a:pt x="28852" y="30279"/>
                  <a:pt x="31923" y="28778"/>
                </a:cubicBezTo>
                <a:cubicBezTo>
                  <a:pt x="32139" y="28675"/>
                  <a:pt x="32000" y="28386"/>
                  <a:pt x="31797" y="28386"/>
                </a:cubicBezTo>
                <a:cubicBezTo>
                  <a:pt x="31765" y="28386"/>
                  <a:pt x="31731" y="28393"/>
                  <a:pt x="31697" y="28409"/>
                </a:cubicBezTo>
                <a:cubicBezTo>
                  <a:pt x="29316" y="29540"/>
                  <a:pt x="26768" y="30648"/>
                  <a:pt x="24434" y="32017"/>
                </a:cubicBezTo>
                <a:lnTo>
                  <a:pt x="26220" y="30148"/>
                </a:lnTo>
                <a:cubicBezTo>
                  <a:pt x="26248" y="30161"/>
                  <a:pt x="26279" y="30175"/>
                  <a:pt x="26315" y="30175"/>
                </a:cubicBezTo>
                <a:cubicBezTo>
                  <a:pt x="26341" y="30175"/>
                  <a:pt x="26369" y="30168"/>
                  <a:pt x="26399" y="30148"/>
                </a:cubicBezTo>
                <a:cubicBezTo>
                  <a:pt x="29566" y="28552"/>
                  <a:pt x="32578" y="26540"/>
                  <a:pt x="35686" y="24837"/>
                </a:cubicBezTo>
                <a:cubicBezTo>
                  <a:pt x="35777" y="24787"/>
                  <a:pt x="35721" y="24658"/>
                  <a:pt x="35629" y="24658"/>
                </a:cubicBezTo>
                <a:cubicBezTo>
                  <a:pt x="35613" y="24658"/>
                  <a:pt x="35596" y="24662"/>
                  <a:pt x="35579" y="24671"/>
                </a:cubicBezTo>
                <a:cubicBezTo>
                  <a:pt x="32721" y="25945"/>
                  <a:pt x="29733" y="27350"/>
                  <a:pt x="27149" y="29147"/>
                </a:cubicBezTo>
                <a:cubicBezTo>
                  <a:pt x="28613" y="27564"/>
                  <a:pt x="30090" y="25980"/>
                  <a:pt x="31519" y="24361"/>
                </a:cubicBezTo>
                <a:cubicBezTo>
                  <a:pt x="32959" y="23718"/>
                  <a:pt x="34352" y="22885"/>
                  <a:pt x="35721" y="22158"/>
                </a:cubicBezTo>
                <a:cubicBezTo>
                  <a:pt x="36150" y="21932"/>
                  <a:pt x="38043" y="21313"/>
                  <a:pt x="37841" y="20623"/>
                </a:cubicBezTo>
                <a:cubicBezTo>
                  <a:pt x="37829" y="20575"/>
                  <a:pt x="37781" y="20527"/>
                  <a:pt x="37746" y="20515"/>
                </a:cubicBezTo>
                <a:cubicBezTo>
                  <a:pt x="37710" y="20503"/>
                  <a:pt x="37674" y="20503"/>
                  <a:pt x="37638" y="20492"/>
                </a:cubicBezTo>
                <a:cubicBezTo>
                  <a:pt x="37624" y="20487"/>
                  <a:pt x="37611" y="20485"/>
                  <a:pt x="37598" y="20485"/>
                </a:cubicBezTo>
                <a:cubicBezTo>
                  <a:pt x="37469" y="20485"/>
                  <a:pt x="37393" y="20680"/>
                  <a:pt x="37524" y="20739"/>
                </a:cubicBezTo>
                <a:lnTo>
                  <a:pt x="37524" y="20739"/>
                </a:lnTo>
                <a:cubicBezTo>
                  <a:pt x="37511" y="20734"/>
                  <a:pt x="37495" y="20732"/>
                  <a:pt x="37476" y="20732"/>
                </a:cubicBezTo>
                <a:cubicBezTo>
                  <a:pt x="37113" y="20732"/>
                  <a:pt x="35765" y="21608"/>
                  <a:pt x="35495" y="21754"/>
                </a:cubicBezTo>
                <a:cubicBezTo>
                  <a:pt x="34995" y="22004"/>
                  <a:pt x="34507" y="22254"/>
                  <a:pt x="34031" y="22516"/>
                </a:cubicBezTo>
                <a:cubicBezTo>
                  <a:pt x="33495" y="22789"/>
                  <a:pt x="32947" y="23063"/>
                  <a:pt x="32412" y="23325"/>
                </a:cubicBezTo>
                <a:cubicBezTo>
                  <a:pt x="32638" y="23075"/>
                  <a:pt x="32876" y="22813"/>
                  <a:pt x="33090" y="22551"/>
                </a:cubicBezTo>
                <a:lnTo>
                  <a:pt x="33126" y="22551"/>
                </a:lnTo>
                <a:cubicBezTo>
                  <a:pt x="35269" y="21468"/>
                  <a:pt x="37245" y="20075"/>
                  <a:pt x="39389" y="18968"/>
                </a:cubicBezTo>
                <a:cubicBezTo>
                  <a:pt x="39470" y="18927"/>
                  <a:pt x="39421" y="18826"/>
                  <a:pt x="39354" y="18826"/>
                </a:cubicBezTo>
                <a:cubicBezTo>
                  <a:pt x="39342" y="18826"/>
                  <a:pt x="39330" y="18829"/>
                  <a:pt x="39317" y="18837"/>
                </a:cubicBezTo>
                <a:cubicBezTo>
                  <a:pt x="37495" y="19670"/>
                  <a:pt x="35579" y="20503"/>
                  <a:pt x="33900" y="21623"/>
                </a:cubicBezTo>
                <a:cubicBezTo>
                  <a:pt x="34436" y="20992"/>
                  <a:pt x="34971" y="20373"/>
                  <a:pt x="35507" y="19730"/>
                </a:cubicBezTo>
                <a:cubicBezTo>
                  <a:pt x="38567" y="18122"/>
                  <a:pt x="41603" y="16420"/>
                  <a:pt x="44639" y="14741"/>
                </a:cubicBezTo>
                <a:cubicBezTo>
                  <a:pt x="44712" y="14699"/>
                  <a:pt x="44675" y="14630"/>
                  <a:pt x="44609" y="14630"/>
                </a:cubicBezTo>
                <a:cubicBezTo>
                  <a:pt x="44599" y="14630"/>
                  <a:pt x="44590" y="14631"/>
                  <a:pt x="44580" y="14634"/>
                </a:cubicBezTo>
                <a:cubicBezTo>
                  <a:pt x="41782" y="15824"/>
                  <a:pt x="39008" y="17182"/>
                  <a:pt x="36352" y="18706"/>
                </a:cubicBezTo>
                <a:cubicBezTo>
                  <a:pt x="36936" y="18003"/>
                  <a:pt x="37495" y="17301"/>
                  <a:pt x="38067" y="16598"/>
                </a:cubicBezTo>
                <a:cubicBezTo>
                  <a:pt x="39972" y="15491"/>
                  <a:pt x="41984" y="14598"/>
                  <a:pt x="44080" y="13884"/>
                </a:cubicBezTo>
                <a:cubicBezTo>
                  <a:pt x="44212" y="13829"/>
                  <a:pt x="44171" y="13642"/>
                  <a:pt x="44051" y="13642"/>
                </a:cubicBezTo>
                <a:cubicBezTo>
                  <a:pt x="44041" y="13642"/>
                  <a:pt x="44031" y="13643"/>
                  <a:pt x="44020" y="13646"/>
                </a:cubicBezTo>
                <a:cubicBezTo>
                  <a:pt x="42175" y="13991"/>
                  <a:pt x="40460" y="14658"/>
                  <a:pt x="38900" y="15586"/>
                </a:cubicBezTo>
                <a:cubicBezTo>
                  <a:pt x="39043" y="15408"/>
                  <a:pt x="39198" y="15229"/>
                  <a:pt x="39329" y="15050"/>
                </a:cubicBezTo>
                <a:cubicBezTo>
                  <a:pt x="41294" y="13919"/>
                  <a:pt x="43246" y="12907"/>
                  <a:pt x="45437" y="12252"/>
                </a:cubicBezTo>
                <a:cubicBezTo>
                  <a:pt x="45684" y="12185"/>
                  <a:pt x="45592" y="11832"/>
                  <a:pt x="45361" y="11832"/>
                </a:cubicBezTo>
                <a:cubicBezTo>
                  <a:pt x="45347" y="11832"/>
                  <a:pt x="45333" y="11833"/>
                  <a:pt x="45318" y="11836"/>
                </a:cubicBezTo>
                <a:cubicBezTo>
                  <a:pt x="43615" y="12169"/>
                  <a:pt x="41948" y="12753"/>
                  <a:pt x="40472" y="13646"/>
                </a:cubicBezTo>
                <a:cubicBezTo>
                  <a:pt x="40770" y="13265"/>
                  <a:pt x="41067" y="12895"/>
                  <a:pt x="41353" y="12526"/>
                </a:cubicBezTo>
                <a:cubicBezTo>
                  <a:pt x="43425" y="11514"/>
                  <a:pt x="45413" y="10407"/>
                  <a:pt x="47663" y="9693"/>
                </a:cubicBezTo>
                <a:close/>
                <a:moveTo>
                  <a:pt x="50719" y="1"/>
                </a:moveTo>
                <a:cubicBezTo>
                  <a:pt x="50658" y="1"/>
                  <a:pt x="50597" y="29"/>
                  <a:pt x="50545" y="96"/>
                </a:cubicBezTo>
                <a:cubicBezTo>
                  <a:pt x="50330" y="370"/>
                  <a:pt x="50128" y="632"/>
                  <a:pt x="49914" y="882"/>
                </a:cubicBezTo>
                <a:cubicBezTo>
                  <a:pt x="46901" y="2930"/>
                  <a:pt x="43711" y="4799"/>
                  <a:pt x="40579" y="6752"/>
                </a:cubicBezTo>
                <a:lnTo>
                  <a:pt x="40543" y="6621"/>
                </a:lnTo>
                <a:cubicBezTo>
                  <a:pt x="40528" y="6598"/>
                  <a:pt x="40503" y="6585"/>
                  <a:pt x="40484" y="6585"/>
                </a:cubicBezTo>
                <a:cubicBezTo>
                  <a:pt x="40473" y="6585"/>
                  <a:pt x="40464" y="6589"/>
                  <a:pt x="40460" y="6597"/>
                </a:cubicBezTo>
                <a:cubicBezTo>
                  <a:pt x="40424" y="6692"/>
                  <a:pt x="40389" y="6799"/>
                  <a:pt x="40353" y="6883"/>
                </a:cubicBezTo>
                <a:cubicBezTo>
                  <a:pt x="35281" y="10086"/>
                  <a:pt x="30447" y="13550"/>
                  <a:pt x="26982" y="18527"/>
                </a:cubicBezTo>
                <a:cubicBezTo>
                  <a:pt x="25196" y="21087"/>
                  <a:pt x="23541" y="23647"/>
                  <a:pt x="21243" y="25814"/>
                </a:cubicBezTo>
                <a:cubicBezTo>
                  <a:pt x="19100" y="27838"/>
                  <a:pt x="16886" y="29778"/>
                  <a:pt x="14695" y="31755"/>
                </a:cubicBezTo>
                <a:cubicBezTo>
                  <a:pt x="13266" y="33053"/>
                  <a:pt x="11242" y="34398"/>
                  <a:pt x="10683" y="36351"/>
                </a:cubicBezTo>
                <a:cubicBezTo>
                  <a:pt x="10099" y="38375"/>
                  <a:pt x="11623" y="38732"/>
                  <a:pt x="8920" y="39101"/>
                </a:cubicBezTo>
                <a:cubicBezTo>
                  <a:pt x="8730" y="39137"/>
                  <a:pt x="8659" y="39363"/>
                  <a:pt x="8682" y="39518"/>
                </a:cubicBezTo>
                <a:cubicBezTo>
                  <a:pt x="9397" y="43506"/>
                  <a:pt x="5253" y="46650"/>
                  <a:pt x="6754" y="50626"/>
                </a:cubicBezTo>
                <a:cubicBezTo>
                  <a:pt x="6801" y="50733"/>
                  <a:pt x="6861" y="50805"/>
                  <a:pt x="6944" y="50852"/>
                </a:cubicBezTo>
                <a:cubicBezTo>
                  <a:pt x="4325" y="55270"/>
                  <a:pt x="2134" y="59937"/>
                  <a:pt x="50" y="64640"/>
                </a:cubicBezTo>
                <a:cubicBezTo>
                  <a:pt x="1" y="64764"/>
                  <a:pt x="107" y="64883"/>
                  <a:pt x="212" y="64883"/>
                </a:cubicBezTo>
                <a:cubicBezTo>
                  <a:pt x="258" y="64883"/>
                  <a:pt x="304" y="64861"/>
                  <a:pt x="336" y="64807"/>
                </a:cubicBezTo>
                <a:cubicBezTo>
                  <a:pt x="2670" y="60389"/>
                  <a:pt x="4956" y="55972"/>
                  <a:pt x="7575" y="51769"/>
                </a:cubicBezTo>
                <a:cubicBezTo>
                  <a:pt x="7881" y="51761"/>
                  <a:pt x="8203" y="51758"/>
                  <a:pt x="8536" y="51758"/>
                </a:cubicBezTo>
                <a:cubicBezTo>
                  <a:pt x="8926" y="51758"/>
                  <a:pt x="9332" y="51762"/>
                  <a:pt x="9746" y="51762"/>
                </a:cubicBezTo>
                <a:cubicBezTo>
                  <a:pt x="11964" y="51762"/>
                  <a:pt x="14425" y="51672"/>
                  <a:pt x="16052" y="50531"/>
                </a:cubicBezTo>
                <a:cubicBezTo>
                  <a:pt x="17231" y="49698"/>
                  <a:pt x="17945" y="48364"/>
                  <a:pt x="19065" y="47459"/>
                </a:cubicBezTo>
                <a:cubicBezTo>
                  <a:pt x="20231" y="46507"/>
                  <a:pt x="21529" y="45888"/>
                  <a:pt x="22494" y="44697"/>
                </a:cubicBezTo>
                <a:cubicBezTo>
                  <a:pt x="24315" y="42470"/>
                  <a:pt x="25208" y="39482"/>
                  <a:pt x="26875" y="37101"/>
                </a:cubicBezTo>
                <a:cubicBezTo>
                  <a:pt x="29304" y="33624"/>
                  <a:pt x="32376" y="30683"/>
                  <a:pt x="35912" y="28362"/>
                </a:cubicBezTo>
                <a:cubicBezTo>
                  <a:pt x="36067" y="28254"/>
                  <a:pt x="36126" y="28052"/>
                  <a:pt x="36043" y="27873"/>
                </a:cubicBezTo>
                <a:cubicBezTo>
                  <a:pt x="35852" y="27516"/>
                  <a:pt x="35674" y="27135"/>
                  <a:pt x="35483" y="26778"/>
                </a:cubicBezTo>
                <a:lnTo>
                  <a:pt x="35483" y="26778"/>
                </a:lnTo>
                <a:cubicBezTo>
                  <a:pt x="35636" y="26802"/>
                  <a:pt x="35787" y="26814"/>
                  <a:pt x="35936" y="26814"/>
                </a:cubicBezTo>
                <a:cubicBezTo>
                  <a:pt x="36898" y="26814"/>
                  <a:pt x="37768" y="26323"/>
                  <a:pt x="38531" y="25456"/>
                </a:cubicBezTo>
                <a:cubicBezTo>
                  <a:pt x="39139" y="24754"/>
                  <a:pt x="39448" y="23956"/>
                  <a:pt x="39781" y="23087"/>
                </a:cubicBezTo>
                <a:cubicBezTo>
                  <a:pt x="40198" y="22004"/>
                  <a:pt x="40615" y="20611"/>
                  <a:pt x="41436" y="19741"/>
                </a:cubicBezTo>
                <a:cubicBezTo>
                  <a:pt x="42056" y="19087"/>
                  <a:pt x="42841" y="18801"/>
                  <a:pt x="43520" y="18265"/>
                </a:cubicBezTo>
                <a:cubicBezTo>
                  <a:pt x="48890" y="14038"/>
                  <a:pt x="48342" y="6776"/>
                  <a:pt x="50747" y="930"/>
                </a:cubicBezTo>
                <a:cubicBezTo>
                  <a:pt x="50807" y="882"/>
                  <a:pt x="50854" y="846"/>
                  <a:pt x="50914" y="799"/>
                </a:cubicBezTo>
                <a:cubicBezTo>
                  <a:pt x="51009" y="703"/>
                  <a:pt x="50997" y="584"/>
                  <a:pt x="50938" y="489"/>
                </a:cubicBezTo>
                <a:cubicBezTo>
                  <a:pt x="50961" y="489"/>
                  <a:pt x="50961" y="453"/>
                  <a:pt x="50973" y="430"/>
                </a:cubicBezTo>
                <a:cubicBezTo>
                  <a:pt x="51062" y="235"/>
                  <a:pt x="50894" y="1"/>
                  <a:pt x="507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kstniOkvir 1"/>
          <p:cNvSpPr txBox="1"/>
          <p:nvPr/>
        </p:nvSpPr>
        <p:spPr>
          <a:xfrm>
            <a:off x="3197110" y="1624948"/>
            <a:ext cx="459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2"/>
                </a:solidFill>
              </a:rPr>
              <a:t>HVALA NA PAŽNJI!</a:t>
            </a:r>
            <a:endParaRPr lang="hr-HR" sz="2800" dirty="0">
              <a:solidFill>
                <a:schemeClr val="bg2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197110" y="4256236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Kontakti: </a:t>
            </a:r>
            <a:r>
              <a:rPr lang="hr-HR" dirty="0" smtClean="0">
                <a:hlinkClick r:id="rId3"/>
              </a:rPr>
              <a:t>nikolina.dolfic@skole.hr</a:t>
            </a:r>
            <a:r>
              <a:rPr lang="hr-HR" dirty="0" smtClean="0"/>
              <a:t>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</a:t>
            </a:r>
            <a:r>
              <a:rPr lang="hr-HR" dirty="0" smtClean="0">
                <a:hlinkClick r:id="rId4"/>
              </a:rPr>
              <a:t>vesna.plenca@skole.hr</a:t>
            </a:r>
            <a:r>
              <a:rPr lang="hr-HR" dirty="0" smtClean="0"/>
              <a:t> </a:t>
            </a:r>
            <a:endParaRPr lang="hr-HR" dirty="0"/>
          </a:p>
        </p:txBody>
      </p:sp>
      <p:grpSp>
        <p:nvGrpSpPr>
          <p:cNvPr id="8" name="Google Shape;4582;p32"/>
          <p:cNvGrpSpPr/>
          <p:nvPr/>
        </p:nvGrpSpPr>
        <p:grpSpPr>
          <a:xfrm>
            <a:off x="7128894" y="238931"/>
            <a:ext cx="2319893" cy="4649083"/>
            <a:chOff x="5108075" y="1607775"/>
            <a:chExt cx="1235300" cy="2475550"/>
          </a:xfrm>
        </p:grpSpPr>
        <p:sp>
          <p:nvSpPr>
            <p:cNvPr id="9" name="Google Shape;4583;p32"/>
            <p:cNvSpPr/>
            <p:nvPr/>
          </p:nvSpPr>
          <p:spPr>
            <a:xfrm>
              <a:off x="5417325" y="2628675"/>
              <a:ext cx="284300" cy="45675"/>
            </a:xfrm>
            <a:custGeom>
              <a:avLst/>
              <a:gdLst/>
              <a:ahLst/>
              <a:cxnLst/>
              <a:rect l="l" t="t" r="r" b="b"/>
              <a:pathLst>
                <a:path w="11372" h="1827" extrusionOk="0">
                  <a:moveTo>
                    <a:pt x="854" y="1"/>
                  </a:moveTo>
                  <a:cubicBezTo>
                    <a:pt x="549" y="1"/>
                    <a:pt x="314" y="157"/>
                    <a:pt x="179" y="515"/>
                  </a:cubicBezTo>
                  <a:cubicBezTo>
                    <a:pt x="144" y="538"/>
                    <a:pt x="132" y="586"/>
                    <a:pt x="144" y="634"/>
                  </a:cubicBezTo>
                  <a:cubicBezTo>
                    <a:pt x="1" y="1015"/>
                    <a:pt x="13" y="1408"/>
                    <a:pt x="239" y="1765"/>
                  </a:cubicBezTo>
                  <a:cubicBezTo>
                    <a:pt x="273" y="1805"/>
                    <a:pt x="310" y="1827"/>
                    <a:pt x="350" y="1827"/>
                  </a:cubicBezTo>
                  <a:cubicBezTo>
                    <a:pt x="380" y="1827"/>
                    <a:pt x="410" y="1814"/>
                    <a:pt x="441" y="1789"/>
                  </a:cubicBezTo>
                  <a:lnTo>
                    <a:pt x="441" y="1777"/>
                  </a:lnTo>
                  <a:cubicBezTo>
                    <a:pt x="584" y="1658"/>
                    <a:pt x="513" y="1467"/>
                    <a:pt x="656" y="1360"/>
                  </a:cubicBezTo>
                  <a:cubicBezTo>
                    <a:pt x="715" y="955"/>
                    <a:pt x="1037" y="824"/>
                    <a:pt x="1334" y="657"/>
                  </a:cubicBezTo>
                  <a:cubicBezTo>
                    <a:pt x="1572" y="657"/>
                    <a:pt x="1811" y="681"/>
                    <a:pt x="2049" y="693"/>
                  </a:cubicBezTo>
                  <a:cubicBezTo>
                    <a:pt x="2668" y="753"/>
                    <a:pt x="3287" y="919"/>
                    <a:pt x="3882" y="931"/>
                  </a:cubicBezTo>
                  <a:cubicBezTo>
                    <a:pt x="4716" y="955"/>
                    <a:pt x="5537" y="1015"/>
                    <a:pt x="6371" y="1050"/>
                  </a:cubicBezTo>
                  <a:cubicBezTo>
                    <a:pt x="7740" y="1110"/>
                    <a:pt x="9109" y="1372"/>
                    <a:pt x="10490" y="1396"/>
                  </a:cubicBezTo>
                  <a:cubicBezTo>
                    <a:pt x="10740" y="1181"/>
                    <a:pt x="11133" y="1348"/>
                    <a:pt x="11371" y="1074"/>
                  </a:cubicBezTo>
                  <a:cubicBezTo>
                    <a:pt x="10995" y="980"/>
                    <a:pt x="10618" y="941"/>
                    <a:pt x="10225" y="941"/>
                  </a:cubicBezTo>
                  <a:cubicBezTo>
                    <a:pt x="10171" y="941"/>
                    <a:pt x="10116" y="942"/>
                    <a:pt x="10062" y="943"/>
                  </a:cubicBezTo>
                  <a:cubicBezTo>
                    <a:pt x="9958" y="1122"/>
                    <a:pt x="9839" y="1174"/>
                    <a:pt x="9720" y="1174"/>
                  </a:cubicBezTo>
                  <a:cubicBezTo>
                    <a:pt x="9624" y="1174"/>
                    <a:pt x="9528" y="1141"/>
                    <a:pt x="9438" y="1112"/>
                  </a:cubicBezTo>
                  <a:lnTo>
                    <a:pt x="9438" y="1112"/>
                  </a:lnTo>
                  <a:cubicBezTo>
                    <a:pt x="9498" y="1121"/>
                    <a:pt x="9545" y="1126"/>
                    <a:pt x="9586" y="1126"/>
                  </a:cubicBezTo>
                  <a:cubicBezTo>
                    <a:pt x="9716" y="1126"/>
                    <a:pt x="9772" y="1075"/>
                    <a:pt x="9919" y="943"/>
                  </a:cubicBezTo>
                  <a:cubicBezTo>
                    <a:pt x="9488" y="836"/>
                    <a:pt x="9058" y="780"/>
                    <a:pt x="8623" y="780"/>
                  </a:cubicBezTo>
                  <a:cubicBezTo>
                    <a:pt x="8433" y="780"/>
                    <a:pt x="8242" y="790"/>
                    <a:pt x="8049" y="812"/>
                  </a:cubicBezTo>
                  <a:cubicBezTo>
                    <a:pt x="8014" y="848"/>
                    <a:pt x="7990" y="872"/>
                    <a:pt x="7990" y="919"/>
                  </a:cubicBezTo>
                  <a:cubicBezTo>
                    <a:pt x="8026" y="955"/>
                    <a:pt x="8049" y="991"/>
                    <a:pt x="8109" y="991"/>
                  </a:cubicBezTo>
                  <a:cubicBezTo>
                    <a:pt x="8101" y="999"/>
                    <a:pt x="8093" y="1001"/>
                    <a:pt x="8085" y="1001"/>
                  </a:cubicBezTo>
                  <a:cubicBezTo>
                    <a:pt x="8069" y="1001"/>
                    <a:pt x="8053" y="991"/>
                    <a:pt x="8037" y="991"/>
                  </a:cubicBezTo>
                  <a:cubicBezTo>
                    <a:pt x="7978" y="955"/>
                    <a:pt x="7918" y="919"/>
                    <a:pt x="7918" y="836"/>
                  </a:cubicBezTo>
                  <a:lnTo>
                    <a:pt x="7918" y="765"/>
                  </a:lnTo>
                  <a:cubicBezTo>
                    <a:pt x="7799" y="622"/>
                    <a:pt x="7621" y="646"/>
                    <a:pt x="7454" y="634"/>
                  </a:cubicBezTo>
                  <a:cubicBezTo>
                    <a:pt x="5847" y="479"/>
                    <a:pt x="4227" y="419"/>
                    <a:pt x="2620" y="205"/>
                  </a:cubicBezTo>
                  <a:cubicBezTo>
                    <a:pt x="2498" y="152"/>
                    <a:pt x="2371" y="135"/>
                    <a:pt x="2242" y="135"/>
                  </a:cubicBezTo>
                  <a:cubicBezTo>
                    <a:pt x="2048" y="135"/>
                    <a:pt x="1849" y="172"/>
                    <a:pt x="1655" y="172"/>
                  </a:cubicBezTo>
                  <a:cubicBezTo>
                    <a:pt x="1492" y="172"/>
                    <a:pt x="1332" y="146"/>
                    <a:pt x="1179" y="50"/>
                  </a:cubicBezTo>
                  <a:cubicBezTo>
                    <a:pt x="1064" y="18"/>
                    <a:pt x="955" y="1"/>
                    <a:pt x="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84;p32"/>
            <p:cNvSpPr/>
            <p:nvPr/>
          </p:nvSpPr>
          <p:spPr>
            <a:xfrm>
              <a:off x="5195875" y="2276300"/>
              <a:ext cx="175350" cy="78300"/>
            </a:xfrm>
            <a:custGeom>
              <a:avLst/>
              <a:gdLst/>
              <a:ahLst/>
              <a:cxnLst/>
              <a:rect l="l" t="t" r="r" b="b"/>
              <a:pathLst>
                <a:path w="7014" h="3132" extrusionOk="0">
                  <a:moveTo>
                    <a:pt x="1060" y="1"/>
                  </a:moveTo>
                  <a:cubicBezTo>
                    <a:pt x="1001" y="13"/>
                    <a:pt x="941" y="24"/>
                    <a:pt x="882" y="72"/>
                  </a:cubicBezTo>
                  <a:cubicBezTo>
                    <a:pt x="822" y="120"/>
                    <a:pt x="882" y="215"/>
                    <a:pt x="786" y="263"/>
                  </a:cubicBezTo>
                  <a:cubicBezTo>
                    <a:pt x="715" y="239"/>
                    <a:pt x="655" y="203"/>
                    <a:pt x="584" y="179"/>
                  </a:cubicBezTo>
                  <a:cubicBezTo>
                    <a:pt x="524" y="155"/>
                    <a:pt x="477" y="143"/>
                    <a:pt x="417" y="143"/>
                  </a:cubicBezTo>
                  <a:cubicBezTo>
                    <a:pt x="274" y="143"/>
                    <a:pt x="131" y="191"/>
                    <a:pt x="36" y="322"/>
                  </a:cubicBezTo>
                  <a:cubicBezTo>
                    <a:pt x="12" y="358"/>
                    <a:pt x="12" y="382"/>
                    <a:pt x="1" y="417"/>
                  </a:cubicBezTo>
                  <a:cubicBezTo>
                    <a:pt x="96" y="453"/>
                    <a:pt x="191" y="513"/>
                    <a:pt x="286" y="560"/>
                  </a:cubicBezTo>
                  <a:cubicBezTo>
                    <a:pt x="405" y="667"/>
                    <a:pt x="596" y="548"/>
                    <a:pt x="703" y="691"/>
                  </a:cubicBezTo>
                  <a:lnTo>
                    <a:pt x="715" y="691"/>
                  </a:lnTo>
                  <a:cubicBezTo>
                    <a:pt x="834" y="798"/>
                    <a:pt x="1024" y="715"/>
                    <a:pt x="1144" y="834"/>
                  </a:cubicBezTo>
                  <a:cubicBezTo>
                    <a:pt x="1263" y="965"/>
                    <a:pt x="1465" y="858"/>
                    <a:pt x="1596" y="965"/>
                  </a:cubicBezTo>
                  <a:cubicBezTo>
                    <a:pt x="1906" y="977"/>
                    <a:pt x="2239" y="977"/>
                    <a:pt x="2548" y="989"/>
                  </a:cubicBezTo>
                  <a:cubicBezTo>
                    <a:pt x="2672" y="1014"/>
                    <a:pt x="2779" y="1153"/>
                    <a:pt x="2904" y="1153"/>
                  </a:cubicBezTo>
                  <a:cubicBezTo>
                    <a:pt x="2959" y="1153"/>
                    <a:pt x="3018" y="1125"/>
                    <a:pt x="3084" y="1048"/>
                  </a:cubicBezTo>
                  <a:cubicBezTo>
                    <a:pt x="3132" y="1025"/>
                    <a:pt x="3132" y="989"/>
                    <a:pt x="3144" y="953"/>
                  </a:cubicBezTo>
                  <a:lnTo>
                    <a:pt x="3144" y="953"/>
                  </a:lnTo>
                  <a:cubicBezTo>
                    <a:pt x="3156" y="1036"/>
                    <a:pt x="3072" y="1072"/>
                    <a:pt x="3049" y="1120"/>
                  </a:cubicBezTo>
                  <a:cubicBezTo>
                    <a:pt x="2679" y="1667"/>
                    <a:pt x="2084" y="2037"/>
                    <a:pt x="1775" y="2632"/>
                  </a:cubicBezTo>
                  <a:cubicBezTo>
                    <a:pt x="1644" y="2882"/>
                    <a:pt x="1655" y="2882"/>
                    <a:pt x="1882" y="3132"/>
                  </a:cubicBezTo>
                  <a:cubicBezTo>
                    <a:pt x="1894" y="3072"/>
                    <a:pt x="1953" y="3037"/>
                    <a:pt x="2013" y="2989"/>
                  </a:cubicBezTo>
                  <a:cubicBezTo>
                    <a:pt x="2036" y="2930"/>
                    <a:pt x="2096" y="2882"/>
                    <a:pt x="2144" y="2834"/>
                  </a:cubicBezTo>
                  <a:cubicBezTo>
                    <a:pt x="2191" y="2799"/>
                    <a:pt x="2239" y="2751"/>
                    <a:pt x="2298" y="2703"/>
                  </a:cubicBezTo>
                  <a:cubicBezTo>
                    <a:pt x="2334" y="2656"/>
                    <a:pt x="2382" y="2632"/>
                    <a:pt x="2429" y="2608"/>
                  </a:cubicBezTo>
                  <a:cubicBezTo>
                    <a:pt x="2441" y="2596"/>
                    <a:pt x="2477" y="2584"/>
                    <a:pt x="2489" y="2572"/>
                  </a:cubicBezTo>
                  <a:cubicBezTo>
                    <a:pt x="2537" y="2537"/>
                    <a:pt x="2560" y="2489"/>
                    <a:pt x="2608" y="2465"/>
                  </a:cubicBezTo>
                  <a:lnTo>
                    <a:pt x="2668" y="2406"/>
                  </a:lnTo>
                  <a:lnTo>
                    <a:pt x="2787" y="2287"/>
                  </a:lnTo>
                  <a:lnTo>
                    <a:pt x="2870" y="2156"/>
                  </a:lnTo>
                  <a:cubicBezTo>
                    <a:pt x="2965" y="2037"/>
                    <a:pt x="3072" y="1929"/>
                    <a:pt x="3191" y="1858"/>
                  </a:cubicBezTo>
                  <a:cubicBezTo>
                    <a:pt x="3251" y="1822"/>
                    <a:pt x="3287" y="1798"/>
                    <a:pt x="3334" y="1763"/>
                  </a:cubicBezTo>
                  <a:cubicBezTo>
                    <a:pt x="3382" y="1739"/>
                    <a:pt x="3430" y="1703"/>
                    <a:pt x="3465" y="1667"/>
                  </a:cubicBezTo>
                  <a:lnTo>
                    <a:pt x="3525" y="1608"/>
                  </a:lnTo>
                  <a:cubicBezTo>
                    <a:pt x="3560" y="1560"/>
                    <a:pt x="3608" y="1525"/>
                    <a:pt x="3632" y="1489"/>
                  </a:cubicBezTo>
                  <a:lnTo>
                    <a:pt x="3739" y="1382"/>
                  </a:lnTo>
                  <a:cubicBezTo>
                    <a:pt x="3799" y="1334"/>
                    <a:pt x="3858" y="1322"/>
                    <a:pt x="3930" y="1310"/>
                  </a:cubicBezTo>
                  <a:cubicBezTo>
                    <a:pt x="3989" y="1310"/>
                    <a:pt x="4072" y="1334"/>
                    <a:pt x="4144" y="1346"/>
                  </a:cubicBezTo>
                  <a:cubicBezTo>
                    <a:pt x="4176" y="1362"/>
                    <a:pt x="4208" y="1369"/>
                    <a:pt x="4242" y="1369"/>
                  </a:cubicBezTo>
                  <a:cubicBezTo>
                    <a:pt x="4282" y="1369"/>
                    <a:pt x="4324" y="1359"/>
                    <a:pt x="4370" y="1346"/>
                  </a:cubicBezTo>
                  <a:cubicBezTo>
                    <a:pt x="4442" y="1346"/>
                    <a:pt x="4513" y="1346"/>
                    <a:pt x="4573" y="1406"/>
                  </a:cubicBezTo>
                  <a:cubicBezTo>
                    <a:pt x="4599" y="1432"/>
                    <a:pt x="4619" y="1446"/>
                    <a:pt x="4648" y="1446"/>
                  </a:cubicBezTo>
                  <a:cubicBezTo>
                    <a:pt x="4657" y="1446"/>
                    <a:pt x="4668" y="1444"/>
                    <a:pt x="4680" y="1441"/>
                  </a:cubicBezTo>
                  <a:cubicBezTo>
                    <a:pt x="4711" y="1441"/>
                    <a:pt x="4738" y="1447"/>
                    <a:pt x="4773" y="1447"/>
                  </a:cubicBezTo>
                  <a:cubicBezTo>
                    <a:pt x="4791" y="1447"/>
                    <a:pt x="4811" y="1445"/>
                    <a:pt x="4834" y="1441"/>
                  </a:cubicBezTo>
                  <a:cubicBezTo>
                    <a:pt x="4834" y="1408"/>
                    <a:pt x="4833" y="1397"/>
                    <a:pt x="4834" y="1397"/>
                  </a:cubicBezTo>
                  <a:lnTo>
                    <a:pt x="4834" y="1397"/>
                  </a:lnTo>
                  <a:cubicBezTo>
                    <a:pt x="4835" y="1397"/>
                    <a:pt x="4840" y="1422"/>
                    <a:pt x="4860" y="1422"/>
                  </a:cubicBezTo>
                  <a:cubicBezTo>
                    <a:pt x="4868" y="1422"/>
                    <a:pt x="4880" y="1418"/>
                    <a:pt x="4894" y="1406"/>
                  </a:cubicBezTo>
                  <a:cubicBezTo>
                    <a:pt x="4920" y="1392"/>
                    <a:pt x="4935" y="1383"/>
                    <a:pt x="4952" y="1383"/>
                  </a:cubicBezTo>
                  <a:cubicBezTo>
                    <a:pt x="4965" y="1383"/>
                    <a:pt x="4980" y="1389"/>
                    <a:pt x="5001" y="1406"/>
                  </a:cubicBezTo>
                  <a:cubicBezTo>
                    <a:pt x="5061" y="1453"/>
                    <a:pt x="5120" y="1465"/>
                    <a:pt x="5180" y="1513"/>
                  </a:cubicBezTo>
                  <a:cubicBezTo>
                    <a:pt x="5239" y="1525"/>
                    <a:pt x="5287" y="1525"/>
                    <a:pt x="5335" y="1525"/>
                  </a:cubicBezTo>
                  <a:cubicBezTo>
                    <a:pt x="5406" y="1477"/>
                    <a:pt x="5474" y="1453"/>
                    <a:pt x="5544" y="1453"/>
                  </a:cubicBezTo>
                  <a:cubicBezTo>
                    <a:pt x="5614" y="1453"/>
                    <a:pt x="5686" y="1477"/>
                    <a:pt x="5763" y="1525"/>
                  </a:cubicBezTo>
                  <a:cubicBezTo>
                    <a:pt x="5794" y="1548"/>
                    <a:pt x="5815" y="1561"/>
                    <a:pt x="5838" y="1561"/>
                  </a:cubicBezTo>
                  <a:cubicBezTo>
                    <a:pt x="5851" y="1561"/>
                    <a:pt x="5865" y="1557"/>
                    <a:pt x="5882" y="1548"/>
                  </a:cubicBezTo>
                  <a:cubicBezTo>
                    <a:pt x="6042" y="1561"/>
                    <a:pt x="6208" y="1586"/>
                    <a:pt x="6374" y="1586"/>
                  </a:cubicBezTo>
                  <a:cubicBezTo>
                    <a:pt x="6530" y="1586"/>
                    <a:pt x="6685" y="1564"/>
                    <a:pt x="6835" y="1489"/>
                  </a:cubicBezTo>
                  <a:cubicBezTo>
                    <a:pt x="6954" y="1406"/>
                    <a:pt x="7013" y="1286"/>
                    <a:pt x="6966" y="1144"/>
                  </a:cubicBezTo>
                  <a:cubicBezTo>
                    <a:pt x="6918" y="1096"/>
                    <a:pt x="6882" y="1048"/>
                    <a:pt x="6823" y="1025"/>
                  </a:cubicBezTo>
                  <a:cubicBezTo>
                    <a:pt x="6644" y="977"/>
                    <a:pt x="6466" y="977"/>
                    <a:pt x="6287" y="917"/>
                  </a:cubicBezTo>
                  <a:cubicBezTo>
                    <a:pt x="6227" y="905"/>
                    <a:pt x="6168" y="905"/>
                    <a:pt x="6108" y="905"/>
                  </a:cubicBezTo>
                  <a:cubicBezTo>
                    <a:pt x="6103" y="902"/>
                    <a:pt x="6098" y="901"/>
                    <a:pt x="6093" y="901"/>
                  </a:cubicBezTo>
                  <a:cubicBezTo>
                    <a:pt x="6059" y="901"/>
                    <a:pt x="6046" y="981"/>
                    <a:pt x="6003" y="981"/>
                  </a:cubicBezTo>
                  <a:cubicBezTo>
                    <a:pt x="5990" y="981"/>
                    <a:pt x="5974" y="974"/>
                    <a:pt x="5954" y="953"/>
                  </a:cubicBezTo>
                  <a:cubicBezTo>
                    <a:pt x="5930" y="917"/>
                    <a:pt x="5870" y="894"/>
                    <a:pt x="5823" y="870"/>
                  </a:cubicBezTo>
                  <a:cubicBezTo>
                    <a:pt x="5751" y="858"/>
                    <a:pt x="5656" y="858"/>
                    <a:pt x="5585" y="858"/>
                  </a:cubicBezTo>
                  <a:cubicBezTo>
                    <a:pt x="5477" y="858"/>
                    <a:pt x="5394" y="786"/>
                    <a:pt x="5299" y="739"/>
                  </a:cubicBezTo>
                  <a:cubicBezTo>
                    <a:pt x="5239" y="727"/>
                    <a:pt x="5192" y="715"/>
                    <a:pt x="5132" y="691"/>
                  </a:cubicBezTo>
                  <a:cubicBezTo>
                    <a:pt x="4954" y="667"/>
                    <a:pt x="4799" y="679"/>
                    <a:pt x="4620" y="667"/>
                  </a:cubicBezTo>
                  <a:cubicBezTo>
                    <a:pt x="4525" y="655"/>
                    <a:pt x="4453" y="632"/>
                    <a:pt x="4358" y="620"/>
                  </a:cubicBezTo>
                  <a:cubicBezTo>
                    <a:pt x="4328" y="614"/>
                    <a:pt x="4305" y="611"/>
                    <a:pt x="4281" y="611"/>
                  </a:cubicBezTo>
                  <a:cubicBezTo>
                    <a:pt x="4257" y="611"/>
                    <a:pt x="4233" y="614"/>
                    <a:pt x="4203" y="620"/>
                  </a:cubicBezTo>
                  <a:cubicBezTo>
                    <a:pt x="4159" y="646"/>
                    <a:pt x="4120" y="658"/>
                    <a:pt x="4084" y="658"/>
                  </a:cubicBezTo>
                  <a:cubicBezTo>
                    <a:pt x="4022" y="658"/>
                    <a:pt x="3970" y="624"/>
                    <a:pt x="3918" y="572"/>
                  </a:cubicBezTo>
                  <a:cubicBezTo>
                    <a:pt x="3846" y="548"/>
                    <a:pt x="3751" y="513"/>
                    <a:pt x="3668" y="513"/>
                  </a:cubicBezTo>
                  <a:cubicBezTo>
                    <a:pt x="3465" y="513"/>
                    <a:pt x="3275" y="477"/>
                    <a:pt x="3096" y="394"/>
                  </a:cubicBezTo>
                  <a:cubicBezTo>
                    <a:pt x="2441" y="179"/>
                    <a:pt x="1727" y="191"/>
                    <a:pt x="1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85;p32"/>
            <p:cNvSpPr/>
            <p:nvPr/>
          </p:nvSpPr>
          <p:spPr>
            <a:xfrm>
              <a:off x="5201825" y="1843625"/>
              <a:ext cx="28000" cy="217500"/>
            </a:xfrm>
            <a:custGeom>
              <a:avLst/>
              <a:gdLst/>
              <a:ahLst/>
              <a:cxnLst/>
              <a:rect l="l" t="t" r="r" b="b"/>
              <a:pathLst>
                <a:path w="1120" h="8700" extrusionOk="0">
                  <a:moveTo>
                    <a:pt x="398" y="1955"/>
                  </a:moveTo>
                  <a:cubicBezTo>
                    <a:pt x="397" y="2007"/>
                    <a:pt x="396" y="2058"/>
                    <a:pt x="395" y="2108"/>
                  </a:cubicBezTo>
                  <a:lnTo>
                    <a:pt x="395" y="2108"/>
                  </a:lnTo>
                  <a:cubicBezTo>
                    <a:pt x="395" y="2058"/>
                    <a:pt x="396" y="2007"/>
                    <a:pt x="398" y="1955"/>
                  </a:cubicBezTo>
                  <a:close/>
                  <a:moveTo>
                    <a:pt x="596" y="0"/>
                  </a:moveTo>
                  <a:cubicBezTo>
                    <a:pt x="570" y="0"/>
                    <a:pt x="542" y="3"/>
                    <a:pt x="513" y="8"/>
                  </a:cubicBezTo>
                  <a:cubicBezTo>
                    <a:pt x="382" y="55"/>
                    <a:pt x="465" y="198"/>
                    <a:pt x="394" y="282"/>
                  </a:cubicBezTo>
                  <a:cubicBezTo>
                    <a:pt x="332" y="226"/>
                    <a:pt x="276" y="196"/>
                    <a:pt x="224" y="196"/>
                  </a:cubicBezTo>
                  <a:cubicBezTo>
                    <a:pt x="165" y="196"/>
                    <a:pt x="111" y="235"/>
                    <a:pt x="60" y="317"/>
                  </a:cubicBezTo>
                  <a:cubicBezTo>
                    <a:pt x="1" y="770"/>
                    <a:pt x="1" y="1210"/>
                    <a:pt x="1" y="1663"/>
                  </a:cubicBezTo>
                  <a:cubicBezTo>
                    <a:pt x="36" y="3032"/>
                    <a:pt x="155" y="4377"/>
                    <a:pt x="263" y="5735"/>
                  </a:cubicBezTo>
                  <a:cubicBezTo>
                    <a:pt x="298" y="6378"/>
                    <a:pt x="334" y="7021"/>
                    <a:pt x="215" y="7652"/>
                  </a:cubicBezTo>
                  <a:cubicBezTo>
                    <a:pt x="155" y="8033"/>
                    <a:pt x="155" y="8354"/>
                    <a:pt x="298" y="8699"/>
                  </a:cubicBezTo>
                  <a:cubicBezTo>
                    <a:pt x="441" y="8640"/>
                    <a:pt x="501" y="8521"/>
                    <a:pt x="548" y="8414"/>
                  </a:cubicBezTo>
                  <a:cubicBezTo>
                    <a:pt x="584" y="8354"/>
                    <a:pt x="596" y="8295"/>
                    <a:pt x="608" y="8235"/>
                  </a:cubicBezTo>
                  <a:cubicBezTo>
                    <a:pt x="644" y="8033"/>
                    <a:pt x="632" y="7806"/>
                    <a:pt x="667" y="7580"/>
                  </a:cubicBezTo>
                  <a:cubicBezTo>
                    <a:pt x="775" y="7318"/>
                    <a:pt x="929" y="7044"/>
                    <a:pt x="751" y="6747"/>
                  </a:cubicBezTo>
                  <a:cubicBezTo>
                    <a:pt x="608" y="6485"/>
                    <a:pt x="655" y="6187"/>
                    <a:pt x="655" y="5890"/>
                  </a:cubicBezTo>
                  <a:lnTo>
                    <a:pt x="655" y="5675"/>
                  </a:lnTo>
                  <a:lnTo>
                    <a:pt x="655" y="5473"/>
                  </a:lnTo>
                  <a:lnTo>
                    <a:pt x="655" y="5056"/>
                  </a:lnTo>
                  <a:cubicBezTo>
                    <a:pt x="703" y="4627"/>
                    <a:pt x="405" y="4163"/>
                    <a:pt x="775" y="3770"/>
                  </a:cubicBezTo>
                  <a:cubicBezTo>
                    <a:pt x="977" y="3115"/>
                    <a:pt x="870" y="2461"/>
                    <a:pt x="763" y="1806"/>
                  </a:cubicBezTo>
                  <a:cubicBezTo>
                    <a:pt x="735" y="1694"/>
                    <a:pt x="721" y="1504"/>
                    <a:pt x="576" y="1504"/>
                  </a:cubicBezTo>
                  <a:cubicBezTo>
                    <a:pt x="542" y="1504"/>
                    <a:pt x="501" y="1514"/>
                    <a:pt x="452" y="1538"/>
                  </a:cubicBezTo>
                  <a:lnTo>
                    <a:pt x="452" y="1538"/>
                  </a:lnTo>
                  <a:cubicBezTo>
                    <a:pt x="452" y="1536"/>
                    <a:pt x="453" y="1534"/>
                    <a:pt x="453" y="1532"/>
                  </a:cubicBezTo>
                  <a:cubicBezTo>
                    <a:pt x="822" y="1079"/>
                    <a:pt x="1120" y="615"/>
                    <a:pt x="703" y="20"/>
                  </a:cubicBezTo>
                  <a:cubicBezTo>
                    <a:pt x="668" y="6"/>
                    <a:pt x="633" y="0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86;p32"/>
            <p:cNvSpPr/>
            <p:nvPr/>
          </p:nvSpPr>
          <p:spPr>
            <a:xfrm>
              <a:off x="5292325" y="2607900"/>
              <a:ext cx="154500" cy="33675"/>
            </a:xfrm>
            <a:custGeom>
              <a:avLst/>
              <a:gdLst/>
              <a:ahLst/>
              <a:cxnLst/>
              <a:rect l="l" t="t" r="r" b="b"/>
              <a:pathLst>
                <a:path w="6180" h="1347" extrusionOk="0">
                  <a:moveTo>
                    <a:pt x="155" y="0"/>
                  </a:moveTo>
                  <a:lnTo>
                    <a:pt x="155" y="0"/>
                  </a:lnTo>
                  <a:cubicBezTo>
                    <a:pt x="0" y="298"/>
                    <a:pt x="310" y="322"/>
                    <a:pt x="417" y="464"/>
                  </a:cubicBezTo>
                  <a:cubicBezTo>
                    <a:pt x="643" y="500"/>
                    <a:pt x="845" y="619"/>
                    <a:pt x="1107" y="619"/>
                  </a:cubicBezTo>
                  <a:cubicBezTo>
                    <a:pt x="2334" y="655"/>
                    <a:pt x="3548" y="881"/>
                    <a:pt x="4763" y="1048"/>
                  </a:cubicBezTo>
                  <a:cubicBezTo>
                    <a:pt x="4977" y="1072"/>
                    <a:pt x="5132" y="1119"/>
                    <a:pt x="5179" y="1346"/>
                  </a:cubicBezTo>
                  <a:cubicBezTo>
                    <a:pt x="5192" y="1344"/>
                    <a:pt x="5207" y="1344"/>
                    <a:pt x="5222" y="1344"/>
                  </a:cubicBezTo>
                  <a:cubicBezTo>
                    <a:pt x="5255" y="1344"/>
                    <a:pt x="5293" y="1346"/>
                    <a:pt x="5331" y="1346"/>
                  </a:cubicBezTo>
                  <a:cubicBezTo>
                    <a:pt x="5430" y="1346"/>
                    <a:pt x="5525" y="1330"/>
                    <a:pt x="5525" y="1215"/>
                  </a:cubicBezTo>
                  <a:cubicBezTo>
                    <a:pt x="5534" y="1018"/>
                    <a:pt x="5569" y="922"/>
                    <a:pt x="5693" y="922"/>
                  </a:cubicBezTo>
                  <a:cubicBezTo>
                    <a:pt x="5734" y="922"/>
                    <a:pt x="5784" y="932"/>
                    <a:pt x="5846" y="953"/>
                  </a:cubicBezTo>
                  <a:cubicBezTo>
                    <a:pt x="5882" y="974"/>
                    <a:pt x="5917" y="983"/>
                    <a:pt x="5952" y="983"/>
                  </a:cubicBezTo>
                  <a:cubicBezTo>
                    <a:pt x="6030" y="983"/>
                    <a:pt x="6105" y="938"/>
                    <a:pt x="6179" y="905"/>
                  </a:cubicBezTo>
                  <a:cubicBezTo>
                    <a:pt x="6049" y="738"/>
                    <a:pt x="5846" y="726"/>
                    <a:pt x="5656" y="691"/>
                  </a:cubicBezTo>
                  <a:cubicBezTo>
                    <a:pt x="5132" y="691"/>
                    <a:pt x="4632" y="524"/>
                    <a:pt x="4108" y="500"/>
                  </a:cubicBezTo>
                  <a:cubicBezTo>
                    <a:pt x="3172" y="420"/>
                    <a:pt x="2225" y="165"/>
                    <a:pt x="1267" y="165"/>
                  </a:cubicBezTo>
                  <a:cubicBezTo>
                    <a:pt x="1226" y="165"/>
                    <a:pt x="1185" y="166"/>
                    <a:pt x="1143" y="167"/>
                  </a:cubicBezTo>
                  <a:cubicBezTo>
                    <a:pt x="1107" y="226"/>
                    <a:pt x="1048" y="286"/>
                    <a:pt x="953" y="286"/>
                  </a:cubicBezTo>
                  <a:cubicBezTo>
                    <a:pt x="945" y="282"/>
                    <a:pt x="934" y="281"/>
                    <a:pt x="922" y="281"/>
                  </a:cubicBezTo>
                  <a:cubicBezTo>
                    <a:pt x="897" y="281"/>
                    <a:pt x="865" y="286"/>
                    <a:pt x="834" y="286"/>
                  </a:cubicBezTo>
                  <a:cubicBezTo>
                    <a:pt x="859" y="269"/>
                    <a:pt x="878" y="252"/>
                    <a:pt x="904" y="252"/>
                  </a:cubicBezTo>
                  <a:cubicBezTo>
                    <a:pt x="915" y="252"/>
                    <a:pt x="927" y="255"/>
                    <a:pt x="941" y="262"/>
                  </a:cubicBezTo>
                  <a:cubicBezTo>
                    <a:pt x="988" y="238"/>
                    <a:pt x="1012" y="214"/>
                    <a:pt x="1024" y="155"/>
                  </a:cubicBezTo>
                  <a:cubicBezTo>
                    <a:pt x="762" y="24"/>
                    <a:pt x="429" y="83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87;p32"/>
            <p:cNvSpPr/>
            <p:nvPr/>
          </p:nvSpPr>
          <p:spPr>
            <a:xfrm>
              <a:off x="5198550" y="2368275"/>
              <a:ext cx="19675" cy="209900"/>
            </a:xfrm>
            <a:custGeom>
              <a:avLst/>
              <a:gdLst/>
              <a:ahLst/>
              <a:cxnLst/>
              <a:rect l="l" t="t" r="r" b="b"/>
              <a:pathLst>
                <a:path w="787" h="8396" extrusionOk="0">
                  <a:moveTo>
                    <a:pt x="596" y="1"/>
                  </a:moveTo>
                  <a:cubicBezTo>
                    <a:pt x="394" y="72"/>
                    <a:pt x="251" y="203"/>
                    <a:pt x="215" y="394"/>
                  </a:cubicBezTo>
                  <a:cubicBezTo>
                    <a:pt x="108" y="810"/>
                    <a:pt x="1" y="1215"/>
                    <a:pt x="60" y="1656"/>
                  </a:cubicBezTo>
                  <a:cubicBezTo>
                    <a:pt x="155" y="2358"/>
                    <a:pt x="191" y="3072"/>
                    <a:pt x="191" y="3787"/>
                  </a:cubicBezTo>
                  <a:cubicBezTo>
                    <a:pt x="191" y="5311"/>
                    <a:pt x="251" y="6823"/>
                    <a:pt x="298" y="8347"/>
                  </a:cubicBezTo>
                  <a:cubicBezTo>
                    <a:pt x="332" y="8380"/>
                    <a:pt x="365" y="8395"/>
                    <a:pt x="401" y="8395"/>
                  </a:cubicBezTo>
                  <a:cubicBezTo>
                    <a:pt x="429" y="8395"/>
                    <a:pt x="458" y="8386"/>
                    <a:pt x="489" y="8371"/>
                  </a:cubicBezTo>
                  <a:cubicBezTo>
                    <a:pt x="536" y="8323"/>
                    <a:pt x="584" y="8264"/>
                    <a:pt x="596" y="8192"/>
                  </a:cubicBezTo>
                  <a:cubicBezTo>
                    <a:pt x="679" y="7763"/>
                    <a:pt x="584" y="7323"/>
                    <a:pt x="679" y="6894"/>
                  </a:cubicBezTo>
                  <a:cubicBezTo>
                    <a:pt x="715" y="6835"/>
                    <a:pt x="715" y="6763"/>
                    <a:pt x="727" y="6704"/>
                  </a:cubicBezTo>
                  <a:cubicBezTo>
                    <a:pt x="739" y="6609"/>
                    <a:pt x="739" y="6513"/>
                    <a:pt x="727" y="6418"/>
                  </a:cubicBezTo>
                  <a:lnTo>
                    <a:pt x="679" y="6239"/>
                  </a:lnTo>
                  <a:cubicBezTo>
                    <a:pt x="596" y="5989"/>
                    <a:pt x="679" y="5763"/>
                    <a:pt x="739" y="5525"/>
                  </a:cubicBezTo>
                  <a:cubicBezTo>
                    <a:pt x="786" y="5323"/>
                    <a:pt x="775" y="5120"/>
                    <a:pt x="727" y="4930"/>
                  </a:cubicBezTo>
                  <a:cubicBezTo>
                    <a:pt x="691" y="4763"/>
                    <a:pt x="656" y="4585"/>
                    <a:pt x="656" y="4430"/>
                  </a:cubicBezTo>
                  <a:lnTo>
                    <a:pt x="656" y="3989"/>
                  </a:lnTo>
                  <a:lnTo>
                    <a:pt x="656" y="3322"/>
                  </a:lnTo>
                  <a:lnTo>
                    <a:pt x="656" y="2977"/>
                  </a:lnTo>
                  <a:cubicBezTo>
                    <a:pt x="691" y="2048"/>
                    <a:pt x="572" y="1120"/>
                    <a:pt x="727" y="203"/>
                  </a:cubicBezTo>
                  <a:cubicBezTo>
                    <a:pt x="703" y="120"/>
                    <a:pt x="656" y="48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88;p32"/>
            <p:cNvSpPr/>
            <p:nvPr/>
          </p:nvSpPr>
          <p:spPr>
            <a:xfrm>
              <a:off x="5206000" y="2576925"/>
              <a:ext cx="97650" cy="50975"/>
            </a:xfrm>
            <a:custGeom>
              <a:avLst/>
              <a:gdLst/>
              <a:ahLst/>
              <a:cxnLst/>
              <a:rect l="l" t="t" r="r" b="b"/>
              <a:pathLst>
                <a:path w="3906" h="2039" extrusionOk="0">
                  <a:moveTo>
                    <a:pt x="0" y="1"/>
                  </a:moveTo>
                  <a:cubicBezTo>
                    <a:pt x="0" y="394"/>
                    <a:pt x="12" y="799"/>
                    <a:pt x="0" y="1180"/>
                  </a:cubicBezTo>
                  <a:cubicBezTo>
                    <a:pt x="28" y="1807"/>
                    <a:pt x="124" y="2039"/>
                    <a:pt x="530" y="2039"/>
                  </a:cubicBezTo>
                  <a:cubicBezTo>
                    <a:pt x="655" y="2039"/>
                    <a:pt x="809" y="2017"/>
                    <a:pt x="1000" y="1977"/>
                  </a:cubicBezTo>
                  <a:cubicBezTo>
                    <a:pt x="1107" y="1959"/>
                    <a:pt x="1181" y="1788"/>
                    <a:pt x="1296" y="1788"/>
                  </a:cubicBezTo>
                  <a:cubicBezTo>
                    <a:pt x="1335" y="1788"/>
                    <a:pt x="1378" y="1807"/>
                    <a:pt x="1429" y="1858"/>
                  </a:cubicBezTo>
                  <a:cubicBezTo>
                    <a:pt x="2251" y="1811"/>
                    <a:pt x="3048" y="1751"/>
                    <a:pt x="3870" y="1703"/>
                  </a:cubicBezTo>
                  <a:cubicBezTo>
                    <a:pt x="3906" y="1477"/>
                    <a:pt x="3644" y="1418"/>
                    <a:pt x="3608" y="1239"/>
                  </a:cubicBezTo>
                  <a:cubicBezTo>
                    <a:pt x="3466" y="1136"/>
                    <a:pt x="3314" y="1106"/>
                    <a:pt x="3162" y="1106"/>
                  </a:cubicBezTo>
                  <a:cubicBezTo>
                    <a:pt x="3034" y="1106"/>
                    <a:pt x="2906" y="1128"/>
                    <a:pt x="2786" y="1144"/>
                  </a:cubicBezTo>
                  <a:cubicBezTo>
                    <a:pt x="2596" y="1167"/>
                    <a:pt x="2404" y="1178"/>
                    <a:pt x="2212" y="1178"/>
                  </a:cubicBezTo>
                  <a:cubicBezTo>
                    <a:pt x="1910" y="1178"/>
                    <a:pt x="1608" y="1152"/>
                    <a:pt x="1310" y="1108"/>
                  </a:cubicBezTo>
                  <a:cubicBezTo>
                    <a:pt x="1095" y="1129"/>
                    <a:pt x="890" y="1289"/>
                    <a:pt x="677" y="1289"/>
                  </a:cubicBezTo>
                  <a:cubicBezTo>
                    <a:pt x="642" y="1289"/>
                    <a:pt x="607" y="1285"/>
                    <a:pt x="572" y="1275"/>
                  </a:cubicBezTo>
                  <a:cubicBezTo>
                    <a:pt x="155" y="1156"/>
                    <a:pt x="584" y="834"/>
                    <a:pt x="453" y="620"/>
                  </a:cubicBezTo>
                  <a:cubicBezTo>
                    <a:pt x="334" y="430"/>
                    <a:pt x="358" y="156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89;p32"/>
            <p:cNvSpPr/>
            <p:nvPr/>
          </p:nvSpPr>
          <p:spPr>
            <a:xfrm>
              <a:off x="5111925" y="2177800"/>
              <a:ext cx="48250" cy="108950"/>
            </a:xfrm>
            <a:custGeom>
              <a:avLst/>
              <a:gdLst/>
              <a:ahLst/>
              <a:cxnLst/>
              <a:rect l="l" t="t" r="r" b="b"/>
              <a:pathLst>
                <a:path w="1930" h="4358" extrusionOk="0">
                  <a:moveTo>
                    <a:pt x="383" y="1"/>
                  </a:moveTo>
                  <a:cubicBezTo>
                    <a:pt x="347" y="1"/>
                    <a:pt x="308" y="8"/>
                    <a:pt x="263" y="23"/>
                  </a:cubicBezTo>
                  <a:cubicBezTo>
                    <a:pt x="49" y="95"/>
                    <a:pt x="191" y="309"/>
                    <a:pt x="168" y="452"/>
                  </a:cubicBezTo>
                  <a:cubicBezTo>
                    <a:pt x="1" y="1238"/>
                    <a:pt x="322" y="2012"/>
                    <a:pt x="311" y="2810"/>
                  </a:cubicBezTo>
                  <a:cubicBezTo>
                    <a:pt x="489" y="3429"/>
                    <a:pt x="739" y="4012"/>
                    <a:pt x="1334" y="4357"/>
                  </a:cubicBezTo>
                  <a:cubicBezTo>
                    <a:pt x="1454" y="4143"/>
                    <a:pt x="1501" y="3964"/>
                    <a:pt x="1203" y="3893"/>
                  </a:cubicBezTo>
                  <a:cubicBezTo>
                    <a:pt x="1193" y="3893"/>
                    <a:pt x="1158" y="3825"/>
                    <a:pt x="1169" y="3825"/>
                  </a:cubicBezTo>
                  <a:lnTo>
                    <a:pt x="1169" y="3825"/>
                  </a:lnTo>
                  <a:cubicBezTo>
                    <a:pt x="1170" y="3825"/>
                    <a:pt x="1174" y="3828"/>
                    <a:pt x="1180" y="3833"/>
                  </a:cubicBezTo>
                  <a:cubicBezTo>
                    <a:pt x="1328" y="3869"/>
                    <a:pt x="1471" y="3920"/>
                    <a:pt x="1599" y="3920"/>
                  </a:cubicBezTo>
                  <a:cubicBezTo>
                    <a:pt x="1727" y="3920"/>
                    <a:pt x="1840" y="3869"/>
                    <a:pt x="1930" y="3702"/>
                  </a:cubicBezTo>
                  <a:cubicBezTo>
                    <a:pt x="1477" y="3345"/>
                    <a:pt x="1073" y="2952"/>
                    <a:pt x="1013" y="2333"/>
                  </a:cubicBezTo>
                  <a:cubicBezTo>
                    <a:pt x="953" y="2155"/>
                    <a:pt x="918" y="1976"/>
                    <a:pt x="858" y="1809"/>
                  </a:cubicBezTo>
                  <a:cubicBezTo>
                    <a:pt x="739" y="1333"/>
                    <a:pt x="894" y="809"/>
                    <a:pt x="727" y="333"/>
                  </a:cubicBezTo>
                  <a:cubicBezTo>
                    <a:pt x="638" y="184"/>
                    <a:pt x="565" y="1"/>
                    <a:pt x="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90;p32"/>
            <p:cNvSpPr/>
            <p:nvPr/>
          </p:nvSpPr>
          <p:spPr>
            <a:xfrm>
              <a:off x="5331300" y="2726650"/>
              <a:ext cx="53025" cy="134575"/>
            </a:xfrm>
            <a:custGeom>
              <a:avLst/>
              <a:gdLst/>
              <a:ahLst/>
              <a:cxnLst/>
              <a:rect l="l" t="t" r="r" b="b"/>
              <a:pathLst>
                <a:path w="2121" h="5383" extrusionOk="0">
                  <a:moveTo>
                    <a:pt x="1894" y="1"/>
                  </a:moveTo>
                  <a:cubicBezTo>
                    <a:pt x="1430" y="858"/>
                    <a:pt x="1120" y="1715"/>
                    <a:pt x="1346" y="2703"/>
                  </a:cubicBezTo>
                  <a:cubicBezTo>
                    <a:pt x="1418" y="3037"/>
                    <a:pt x="1430" y="3394"/>
                    <a:pt x="1465" y="3751"/>
                  </a:cubicBezTo>
                  <a:cubicBezTo>
                    <a:pt x="1477" y="3894"/>
                    <a:pt x="1525" y="4073"/>
                    <a:pt x="1334" y="4108"/>
                  </a:cubicBezTo>
                  <a:cubicBezTo>
                    <a:pt x="918" y="4216"/>
                    <a:pt x="703" y="4597"/>
                    <a:pt x="346" y="4787"/>
                  </a:cubicBezTo>
                  <a:cubicBezTo>
                    <a:pt x="227" y="4978"/>
                    <a:pt x="25" y="5097"/>
                    <a:pt x="1" y="5335"/>
                  </a:cubicBezTo>
                  <a:cubicBezTo>
                    <a:pt x="19" y="5344"/>
                    <a:pt x="30" y="5367"/>
                    <a:pt x="50" y="5367"/>
                  </a:cubicBezTo>
                  <a:cubicBezTo>
                    <a:pt x="56" y="5367"/>
                    <a:pt x="64" y="5364"/>
                    <a:pt x="72" y="5359"/>
                  </a:cubicBezTo>
                  <a:cubicBezTo>
                    <a:pt x="96" y="5359"/>
                    <a:pt x="120" y="5382"/>
                    <a:pt x="156" y="5382"/>
                  </a:cubicBezTo>
                  <a:cubicBezTo>
                    <a:pt x="168" y="5382"/>
                    <a:pt x="191" y="5359"/>
                    <a:pt x="227" y="5359"/>
                  </a:cubicBezTo>
                  <a:cubicBezTo>
                    <a:pt x="299" y="5335"/>
                    <a:pt x="370" y="5299"/>
                    <a:pt x="429" y="5263"/>
                  </a:cubicBezTo>
                  <a:cubicBezTo>
                    <a:pt x="477" y="5228"/>
                    <a:pt x="513" y="5204"/>
                    <a:pt x="537" y="5156"/>
                  </a:cubicBezTo>
                  <a:cubicBezTo>
                    <a:pt x="572" y="5120"/>
                    <a:pt x="596" y="5085"/>
                    <a:pt x="632" y="5037"/>
                  </a:cubicBezTo>
                  <a:cubicBezTo>
                    <a:pt x="656" y="4989"/>
                    <a:pt x="703" y="4966"/>
                    <a:pt x="727" y="4930"/>
                  </a:cubicBezTo>
                  <a:cubicBezTo>
                    <a:pt x="787" y="4906"/>
                    <a:pt x="870" y="4858"/>
                    <a:pt x="930" y="4823"/>
                  </a:cubicBezTo>
                  <a:cubicBezTo>
                    <a:pt x="965" y="4811"/>
                    <a:pt x="1001" y="4787"/>
                    <a:pt x="1049" y="4751"/>
                  </a:cubicBezTo>
                  <a:cubicBezTo>
                    <a:pt x="1072" y="4727"/>
                    <a:pt x="1120" y="4692"/>
                    <a:pt x="1144" y="4668"/>
                  </a:cubicBezTo>
                  <a:lnTo>
                    <a:pt x="1191" y="4668"/>
                  </a:lnTo>
                  <a:cubicBezTo>
                    <a:pt x="1191" y="4636"/>
                    <a:pt x="1193" y="4623"/>
                    <a:pt x="1194" y="4623"/>
                  </a:cubicBezTo>
                  <a:lnTo>
                    <a:pt x="1194" y="4623"/>
                  </a:lnTo>
                  <a:cubicBezTo>
                    <a:pt x="1195" y="4623"/>
                    <a:pt x="1195" y="4676"/>
                    <a:pt x="1180" y="4739"/>
                  </a:cubicBezTo>
                  <a:cubicBezTo>
                    <a:pt x="1144" y="4823"/>
                    <a:pt x="1120" y="4918"/>
                    <a:pt x="1132" y="5025"/>
                  </a:cubicBezTo>
                  <a:cubicBezTo>
                    <a:pt x="1196" y="5117"/>
                    <a:pt x="1272" y="5142"/>
                    <a:pt x="1355" y="5142"/>
                  </a:cubicBezTo>
                  <a:cubicBezTo>
                    <a:pt x="1413" y="5142"/>
                    <a:pt x="1474" y="5130"/>
                    <a:pt x="1537" y="5120"/>
                  </a:cubicBezTo>
                  <a:cubicBezTo>
                    <a:pt x="1559" y="5117"/>
                    <a:pt x="1582" y="5116"/>
                    <a:pt x="1606" y="5116"/>
                  </a:cubicBezTo>
                  <a:cubicBezTo>
                    <a:pt x="1670" y="5116"/>
                    <a:pt x="1738" y="5127"/>
                    <a:pt x="1799" y="5144"/>
                  </a:cubicBezTo>
                  <a:cubicBezTo>
                    <a:pt x="1818" y="5147"/>
                    <a:pt x="1835" y="5149"/>
                    <a:pt x="1852" y="5149"/>
                  </a:cubicBezTo>
                  <a:cubicBezTo>
                    <a:pt x="1897" y="5149"/>
                    <a:pt x="1934" y="5138"/>
                    <a:pt x="1977" y="5120"/>
                  </a:cubicBezTo>
                  <a:cubicBezTo>
                    <a:pt x="2084" y="5061"/>
                    <a:pt x="2120" y="4978"/>
                    <a:pt x="2120" y="4870"/>
                  </a:cubicBezTo>
                  <a:cubicBezTo>
                    <a:pt x="1894" y="3334"/>
                    <a:pt x="1596" y="1810"/>
                    <a:pt x="2025" y="251"/>
                  </a:cubicBezTo>
                  <a:cubicBezTo>
                    <a:pt x="2033" y="223"/>
                    <a:pt x="2034" y="216"/>
                    <a:pt x="2032" y="216"/>
                  </a:cubicBezTo>
                  <a:lnTo>
                    <a:pt x="2032" y="216"/>
                  </a:lnTo>
                  <a:cubicBezTo>
                    <a:pt x="2031" y="216"/>
                    <a:pt x="2027" y="222"/>
                    <a:pt x="2023" y="222"/>
                  </a:cubicBezTo>
                  <a:cubicBezTo>
                    <a:pt x="2018" y="222"/>
                    <a:pt x="2013" y="214"/>
                    <a:pt x="2013" y="179"/>
                  </a:cubicBezTo>
                  <a:cubicBezTo>
                    <a:pt x="2001" y="108"/>
                    <a:pt x="1953" y="48"/>
                    <a:pt x="1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91;p32"/>
            <p:cNvSpPr/>
            <p:nvPr/>
          </p:nvSpPr>
          <p:spPr>
            <a:xfrm>
              <a:off x="5115525" y="2099800"/>
              <a:ext cx="115800" cy="75175"/>
            </a:xfrm>
            <a:custGeom>
              <a:avLst/>
              <a:gdLst/>
              <a:ahLst/>
              <a:cxnLst/>
              <a:rect l="l" t="t" r="r" b="b"/>
              <a:pathLst>
                <a:path w="4632" h="3007" extrusionOk="0">
                  <a:moveTo>
                    <a:pt x="3988" y="0"/>
                  </a:moveTo>
                  <a:cubicBezTo>
                    <a:pt x="3917" y="0"/>
                    <a:pt x="3857" y="12"/>
                    <a:pt x="3798" y="48"/>
                  </a:cubicBezTo>
                  <a:cubicBezTo>
                    <a:pt x="3760" y="99"/>
                    <a:pt x="3718" y="123"/>
                    <a:pt x="3675" y="123"/>
                  </a:cubicBezTo>
                  <a:cubicBezTo>
                    <a:pt x="3637" y="123"/>
                    <a:pt x="3598" y="105"/>
                    <a:pt x="3560" y="72"/>
                  </a:cubicBezTo>
                  <a:cubicBezTo>
                    <a:pt x="3429" y="72"/>
                    <a:pt x="3322" y="131"/>
                    <a:pt x="3215" y="179"/>
                  </a:cubicBezTo>
                  <a:cubicBezTo>
                    <a:pt x="3024" y="262"/>
                    <a:pt x="2822" y="238"/>
                    <a:pt x="2607" y="286"/>
                  </a:cubicBezTo>
                  <a:cubicBezTo>
                    <a:pt x="2546" y="286"/>
                    <a:pt x="2497" y="351"/>
                    <a:pt x="2437" y="351"/>
                  </a:cubicBezTo>
                  <a:cubicBezTo>
                    <a:pt x="2416" y="351"/>
                    <a:pt x="2394" y="343"/>
                    <a:pt x="2369" y="322"/>
                  </a:cubicBezTo>
                  <a:lnTo>
                    <a:pt x="2369" y="322"/>
                  </a:lnTo>
                  <a:cubicBezTo>
                    <a:pt x="2383" y="329"/>
                    <a:pt x="2397" y="332"/>
                    <a:pt x="2410" y="332"/>
                  </a:cubicBezTo>
                  <a:cubicBezTo>
                    <a:pt x="2443" y="332"/>
                    <a:pt x="2471" y="315"/>
                    <a:pt x="2488" y="298"/>
                  </a:cubicBezTo>
                  <a:cubicBezTo>
                    <a:pt x="2524" y="238"/>
                    <a:pt x="2524" y="179"/>
                    <a:pt x="2476" y="131"/>
                  </a:cubicBezTo>
                  <a:cubicBezTo>
                    <a:pt x="2060" y="191"/>
                    <a:pt x="1655" y="262"/>
                    <a:pt x="1333" y="584"/>
                  </a:cubicBezTo>
                  <a:cubicBezTo>
                    <a:pt x="1071" y="738"/>
                    <a:pt x="988" y="1072"/>
                    <a:pt x="750" y="1262"/>
                  </a:cubicBezTo>
                  <a:cubicBezTo>
                    <a:pt x="690" y="1358"/>
                    <a:pt x="714" y="1488"/>
                    <a:pt x="595" y="1548"/>
                  </a:cubicBezTo>
                  <a:cubicBezTo>
                    <a:pt x="571" y="1608"/>
                    <a:pt x="536" y="1667"/>
                    <a:pt x="488" y="1715"/>
                  </a:cubicBezTo>
                  <a:cubicBezTo>
                    <a:pt x="452" y="1727"/>
                    <a:pt x="440" y="1762"/>
                    <a:pt x="452" y="1798"/>
                  </a:cubicBezTo>
                  <a:cubicBezTo>
                    <a:pt x="452" y="1893"/>
                    <a:pt x="393" y="1953"/>
                    <a:pt x="345" y="2012"/>
                  </a:cubicBezTo>
                  <a:lnTo>
                    <a:pt x="333" y="2024"/>
                  </a:lnTo>
                  <a:cubicBezTo>
                    <a:pt x="190" y="2143"/>
                    <a:pt x="321" y="2334"/>
                    <a:pt x="178" y="2441"/>
                  </a:cubicBezTo>
                  <a:cubicBezTo>
                    <a:pt x="155" y="2477"/>
                    <a:pt x="155" y="2501"/>
                    <a:pt x="167" y="2548"/>
                  </a:cubicBezTo>
                  <a:cubicBezTo>
                    <a:pt x="145" y="2757"/>
                    <a:pt x="1" y="3006"/>
                    <a:pt x="325" y="3006"/>
                  </a:cubicBezTo>
                  <a:cubicBezTo>
                    <a:pt x="352" y="3006"/>
                    <a:pt x="382" y="3004"/>
                    <a:pt x="417" y="3001"/>
                  </a:cubicBezTo>
                  <a:cubicBezTo>
                    <a:pt x="476" y="2989"/>
                    <a:pt x="536" y="2965"/>
                    <a:pt x="595" y="2929"/>
                  </a:cubicBezTo>
                  <a:cubicBezTo>
                    <a:pt x="643" y="2882"/>
                    <a:pt x="678" y="2846"/>
                    <a:pt x="702" y="2786"/>
                  </a:cubicBezTo>
                  <a:cubicBezTo>
                    <a:pt x="714" y="2727"/>
                    <a:pt x="714" y="2667"/>
                    <a:pt x="714" y="2608"/>
                  </a:cubicBezTo>
                  <a:cubicBezTo>
                    <a:pt x="714" y="2512"/>
                    <a:pt x="750" y="2441"/>
                    <a:pt x="774" y="2370"/>
                  </a:cubicBezTo>
                  <a:lnTo>
                    <a:pt x="869" y="2227"/>
                  </a:lnTo>
                  <a:cubicBezTo>
                    <a:pt x="905" y="2155"/>
                    <a:pt x="952" y="2084"/>
                    <a:pt x="988" y="2012"/>
                  </a:cubicBezTo>
                  <a:cubicBezTo>
                    <a:pt x="1000" y="1965"/>
                    <a:pt x="1012" y="1917"/>
                    <a:pt x="1024" y="1858"/>
                  </a:cubicBezTo>
                  <a:cubicBezTo>
                    <a:pt x="1048" y="1786"/>
                    <a:pt x="1071" y="1715"/>
                    <a:pt x="1107" y="1631"/>
                  </a:cubicBezTo>
                  <a:lnTo>
                    <a:pt x="1190" y="1500"/>
                  </a:lnTo>
                  <a:cubicBezTo>
                    <a:pt x="1250" y="1441"/>
                    <a:pt x="1310" y="1405"/>
                    <a:pt x="1381" y="1358"/>
                  </a:cubicBezTo>
                  <a:cubicBezTo>
                    <a:pt x="1429" y="1322"/>
                    <a:pt x="1488" y="1298"/>
                    <a:pt x="1536" y="1262"/>
                  </a:cubicBezTo>
                  <a:cubicBezTo>
                    <a:pt x="2060" y="941"/>
                    <a:pt x="2655" y="881"/>
                    <a:pt x="3250" y="869"/>
                  </a:cubicBezTo>
                  <a:cubicBezTo>
                    <a:pt x="3667" y="762"/>
                    <a:pt x="4060" y="655"/>
                    <a:pt x="4453" y="476"/>
                  </a:cubicBezTo>
                  <a:cubicBezTo>
                    <a:pt x="4631" y="250"/>
                    <a:pt x="4405" y="179"/>
                    <a:pt x="4286" y="72"/>
                  </a:cubicBezTo>
                  <a:cubicBezTo>
                    <a:pt x="4179" y="24"/>
                    <a:pt x="4096" y="0"/>
                    <a:pt x="3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92;p32"/>
            <p:cNvSpPr/>
            <p:nvPr/>
          </p:nvSpPr>
          <p:spPr>
            <a:xfrm>
              <a:off x="5213425" y="2300700"/>
              <a:ext cx="61050" cy="74125"/>
            </a:xfrm>
            <a:custGeom>
              <a:avLst/>
              <a:gdLst/>
              <a:ahLst/>
              <a:cxnLst/>
              <a:rect l="l" t="t" r="r" b="b"/>
              <a:pathLst>
                <a:path w="2442" h="2965" extrusionOk="0">
                  <a:moveTo>
                    <a:pt x="2442" y="1"/>
                  </a:moveTo>
                  <a:cubicBezTo>
                    <a:pt x="2382" y="53"/>
                    <a:pt x="2320" y="70"/>
                    <a:pt x="2257" y="70"/>
                  </a:cubicBezTo>
                  <a:cubicBezTo>
                    <a:pt x="2137" y="70"/>
                    <a:pt x="2014" y="8"/>
                    <a:pt x="1898" y="8"/>
                  </a:cubicBezTo>
                  <a:cubicBezTo>
                    <a:pt x="1881" y="8"/>
                    <a:pt x="1863" y="10"/>
                    <a:pt x="1846" y="13"/>
                  </a:cubicBezTo>
                  <a:cubicBezTo>
                    <a:pt x="2096" y="191"/>
                    <a:pt x="1918" y="310"/>
                    <a:pt x="1799" y="465"/>
                  </a:cubicBezTo>
                  <a:cubicBezTo>
                    <a:pt x="1204" y="1203"/>
                    <a:pt x="513" y="1882"/>
                    <a:pt x="1" y="2716"/>
                  </a:cubicBezTo>
                  <a:cubicBezTo>
                    <a:pt x="1" y="2775"/>
                    <a:pt x="13" y="2835"/>
                    <a:pt x="13" y="2894"/>
                  </a:cubicBezTo>
                  <a:cubicBezTo>
                    <a:pt x="71" y="2944"/>
                    <a:pt x="129" y="2965"/>
                    <a:pt x="195" y="2965"/>
                  </a:cubicBezTo>
                  <a:cubicBezTo>
                    <a:pt x="224" y="2965"/>
                    <a:pt x="254" y="2961"/>
                    <a:pt x="287" y="2954"/>
                  </a:cubicBezTo>
                  <a:cubicBezTo>
                    <a:pt x="465" y="2906"/>
                    <a:pt x="525" y="2656"/>
                    <a:pt x="739" y="2656"/>
                  </a:cubicBezTo>
                  <a:cubicBezTo>
                    <a:pt x="894" y="2489"/>
                    <a:pt x="1073" y="2382"/>
                    <a:pt x="1156" y="2180"/>
                  </a:cubicBezTo>
                  <a:cubicBezTo>
                    <a:pt x="1132" y="2108"/>
                    <a:pt x="1037" y="2025"/>
                    <a:pt x="1061" y="2013"/>
                  </a:cubicBezTo>
                  <a:cubicBezTo>
                    <a:pt x="1299" y="1715"/>
                    <a:pt x="1358" y="1311"/>
                    <a:pt x="1715" y="1072"/>
                  </a:cubicBezTo>
                  <a:cubicBezTo>
                    <a:pt x="2085" y="822"/>
                    <a:pt x="2382" y="477"/>
                    <a:pt x="2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93;p32"/>
            <p:cNvSpPr/>
            <p:nvPr/>
          </p:nvSpPr>
          <p:spPr>
            <a:xfrm>
              <a:off x="6136175" y="2788800"/>
              <a:ext cx="105975" cy="19850"/>
            </a:xfrm>
            <a:custGeom>
              <a:avLst/>
              <a:gdLst/>
              <a:ahLst/>
              <a:cxnLst/>
              <a:rect l="l" t="t" r="r" b="b"/>
              <a:pathLst>
                <a:path w="4239" h="794" extrusionOk="0">
                  <a:moveTo>
                    <a:pt x="483" y="0"/>
                  </a:moveTo>
                  <a:cubicBezTo>
                    <a:pt x="390" y="0"/>
                    <a:pt x="297" y="26"/>
                    <a:pt x="203" y="98"/>
                  </a:cubicBezTo>
                  <a:cubicBezTo>
                    <a:pt x="84" y="194"/>
                    <a:pt x="0" y="313"/>
                    <a:pt x="119" y="479"/>
                  </a:cubicBezTo>
                  <a:cubicBezTo>
                    <a:pt x="429" y="706"/>
                    <a:pt x="786" y="729"/>
                    <a:pt x="1143" y="729"/>
                  </a:cubicBezTo>
                  <a:cubicBezTo>
                    <a:pt x="1471" y="729"/>
                    <a:pt x="1793" y="667"/>
                    <a:pt x="2113" y="667"/>
                  </a:cubicBezTo>
                  <a:cubicBezTo>
                    <a:pt x="2258" y="667"/>
                    <a:pt x="2403" y="680"/>
                    <a:pt x="2548" y="717"/>
                  </a:cubicBezTo>
                  <a:lnTo>
                    <a:pt x="3406" y="717"/>
                  </a:lnTo>
                  <a:cubicBezTo>
                    <a:pt x="3492" y="769"/>
                    <a:pt x="3585" y="793"/>
                    <a:pt x="3678" y="793"/>
                  </a:cubicBezTo>
                  <a:cubicBezTo>
                    <a:pt x="3778" y="793"/>
                    <a:pt x="3879" y="767"/>
                    <a:pt x="3977" y="717"/>
                  </a:cubicBezTo>
                  <a:cubicBezTo>
                    <a:pt x="4025" y="706"/>
                    <a:pt x="4060" y="706"/>
                    <a:pt x="4108" y="706"/>
                  </a:cubicBezTo>
                  <a:cubicBezTo>
                    <a:pt x="4168" y="658"/>
                    <a:pt x="4215" y="610"/>
                    <a:pt x="4239" y="587"/>
                  </a:cubicBezTo>
                  <a:lnTo>
                    <a:pt x="4239" y="527"/>
                  </a:lnTo>
                  <a:lnTo>
                    <a:pt x="4239" y="467"/>
                  </a:lnTo>
                  <a:cubicBezTo>
                    <a:pt x="4150" y="253"/>
                    <a:pt x="3987" y="226"/>
                    <a:pt x="3810" y="226"/>
                  </a:cubicBezTo>
                  <a:cubicBezTo>
                    <a:pt x="3752" y="226"/>
                    <a:pt x="3691" y="229"/>
                    <a:pt x="3632" y="229"/>
                  </a:cubicBezTo>
                  <a:cubicBezTo>
                    <a:pt x="3601" y="230"/>
                    <a:pt x="3571" y="230"/>
                    <a:pt x="3541" y="230"/>
                  </a:cubicBezTo>
                  <a:cubicBezTo>
                    <a:pt x="2952" y="230"/>
                    <a:pt x="2370" y="143"/>
                    <a:pt x="1777" y="143"/>
                  </a:cubicBezTo>
                  <a:cubicBezTo>
                    <a:pt x="1645" y="143"/>
                    <a:pt x="1514" y="148"/>
                    <a:pt x="1381" y="158"/>
                  </a:cubicBezTo>
                  <a:lnTo>
                    <a:pt x="1251" y="158"/>
                  </a:lnTo>
                  <a:cubicBezTo>
                    <a:pt x="1226" y="162"/>
                    <a:pt x="1201" y="164"/>
                    <a:pt x="1176" y="164"/>
                  </a:cubicBezTo>
                  <a:cubicBezTo>
                    <a:pt x="946" y="164"/>
                    <a:pt x="717" y="0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94;p32"/>
            <p:cNvSpPr/>
            <p:nvPr/>
          </p:nvSpPr>
          <p:spPr>
            <a:xfrm>
              <a:off x="5383575" y="2681700"/>
              <a:ext cx="37950" cy="61675"/>
            </a:xfrm>
            <a:custGeom>
              <a:avLst/>
              <a:gdLst/>
              <a:ahLst/>
              <a:cxnLst/>
              <a:rect l="l" t="t" r="r" b="b"/>
              <a:pathLst>
                <a:path w="1518" h="2467" extrusionOk="0">
                  <a:moveTo>
                    <a:pt x="672" y="1"/>
                  </a:moveTo>
                  <a:cubicBezTo>
                    <a:pt x="434" y="287"/>
                    <a:pt x="208" y="572"/>
                    <a:pt x="208" y="953"/>
                  </a:cubicBezTo>
                  <a:cubicBezTo>
                    <a:pt x="208" y="989"/>
                    <a:pt x="208" y="1013"/>
                    <a:pt x="232" y="1049"/>
                  </a:cubicBezTo>
                  <a:cubicBezTo>
                    <a:pt x="279" y="1382"/>
                    <a:pt x="89" y="1680"/>
                    <a:pt x="41" y="2013"/>
                  </a:cubicBezTo>
                  <a:cubicBezTo>
                    <a:pt x="0" y="2318"/>
                    <a:pt x="99" y="2467"/>
                    <a:pt x="336" y="2467"/>
                  </a:cubicBezTo>
                  <a:cubicBezTo>
                    <a:pt x="376" y="2467"/>
                    <a:pt x="421" y="2462"/>
                    <a:pt x="470" y="2454"/>
                  </a:cubicBezTo>
                  <a:cubicBezTo>
                    <a:pt x="994" y="2061"/>
                    <a:pt x="922" y="1311"/>
                    <a:pt x="1339" y="846"/>
                  </a:cubicBezTo>
                  <a:cubicBezTo>
                    <a:pt x="1363" y="811"/>
                    <a:pt x="1398" y="751"/>
                    <a:pt x="1422" y="691"/>
                  </a:cubicBezTo>
                  <a:lnTo>
                    <a:pt x="1470" y="596"/>
                  </a:lnTo>
                  <a:cubicBezTo>
                    <a:pt x="1506" y="537"/>
                    <a:pt x="1517" y="477"/>
                    <a:pt x="1517" y="418"/>
                  </a:cubicBezTo>
                  <a:cubicBezTo>
                    <a:pt x="1517" y="299"/>
                    <a:pt x="1482" y="179"/>
                    <a:pt x="1375" y="108"/>
                  </a:cubicBezTo>
                  <a:cubicBezTo>
                    <a:pt x="1357" y="95"/>
                    <a:pt x="1338" y="90"/>
                    <a:pt x="1318" y="90"/>
                  </a:cubicBezTo>
                  <a:cubicBezTo>
                    <a:pt x="1285" y="90"/>
                    <a:pt x="1250" y="105"/>
                    <a:pt x="1220" y="120"/>
                  </a:cubicBezTo>
                  <a:cubicBezTo>
                    <a:pt x="1197" y="157"/>
                    <a:pt x="1177" y="170"/>
                    <a:pt x="1159" y="170"/>
                  </a:cubicBezTo>
                  <a:cubicBezTo>
                    <a:pt x="1112" y="170"/>
                    <a:pt x="1076" y="87"/>
                    <a:pt x="1032" y="87"/>
                  </a:cubicBezTo>
                  <a:cubicBezTo>
                    <a:pt x="1020" y="87"/>
                    <a:pt x="1007" y="93"/>
                    <a:pt x="994" y="108"/>
                  </a:cubicBezTo>
                  <a:cubicBezTo>
                    <a:pt x="935" y="173"/>
                    <a:pt x="891" y="197"/>
                    <a:pt x="857" y="197"/>
                  </a:cubicBezTo>
                  <a:cubicBezTo>
                    <a:pt x="767" y="197"/>
                    <a:pt x="741" y="27"/>
                    <a:pt x="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95;p32"/>
            <p:cNvSpPr/>
            <p:nvPr/>
          </p:nvSpPr>
          <p:spPr>
            <a:xfrm>
              <a:off x="6112650" y="2762075"/>
              <a:ext cx="99450" cy="14250"/>
            </a:xfrm>
            <a:custGeom>
              <a:avLst/>
              <a:gdLst/>
              <a:ahLst/>
              <a:cxnLst/>
              <a:rect l="l" t="t" r="r" b="b"/>
              <a:pathLst>
                <a:path w="3978" h="570" extrusionOk="0">
                  <a:moveTo>
                    <a:pt x="173" y="1"/>
                  </a:moveTo>
                  <a:cubicBezTo>
                    <a:pt x="120" y="1"/>
                    <a:pt x="66" y="18"/>
                    <a:pt x="13" y="60"/>
                  </a:cubicBezTo>
                  <a:cubicBezTo>
                    <a:pt x="1" y="132"/>
                    <a:pt x="13" y="215"/>
                    <a:pt x="48" y="286"/>
                  </a:cubicBezTo>
                  <a:cubicBezTo>
                    <a:pt x="120" y="393"/>
                    <a:pt x="215" y="453"/>
                    <a:pt x="334" y="489"/>
                  </a:cubicBezTo>
                  <a:cubicBezTo>
                    <a:pt x="552" y="538"/>
                    <a:pt x="768" y="555"/>
                    <a:pt x="984" y="555"/>
                  </a:cubicBezTo>
                  <a:cubicBezTo>
                    <a:pt x="1418" y="555"/>
                    <a:pt x="1850" y="488"/>
                    <a:pt x="2287" y="488"/>
                  </a:cubicBezTo>
                  <a:cubicBezTo>
                    <a:pt x="2311" y="488"/>
                    <a:pt x="2334" y="488"/>
                    <a:pt x="2358" y="489"/>
                  </a:cubicBezTo>
                  <a:cubicBezTo>
                    <a:pt x="2447" y="542"/>
                    <a:pt x="2540" y="569"/>
                    <a:pt x="2634" y="569"/>
                  </a:cubicBezTo>
                  <a:cubicBezTo>
                    <a:pt x="2727" y="569"/>
                    <a:pt x="2823" y="542"/>
                    <a:pt x="2918" y="489"/>
                  </a:cubicBezTo>
                  <a:lnTo>
                    <a:pt x="3204" y="489"/>
                  </a:lnTo>
                  <a:cubicBezTo>
                    <a:pt x="3272" y="435"/>
                    <a:pt x="3346" y="421"/>
                    <a:pt x="3422" y="421"/>
                  </a:cubicBezTo>
                  <a:cubicBezTo>
                    <a:pt x="3502" y="421"/>
                    <a:pt x="3585" y="437"/>
                    <a:pt x="3665" y="437"/>
                  </a:cubicBezTo>
                  <a:cubicBezTo>
                    <a:pt x="3694" y="437"/>
                    <a:pt x="3723" y="435"/>
                    <a:pt x="3751" y="429"/>
                  </a:cubicBezTo>
                  <a:cubicBezTo>
                    <a:pt x="3846" y="393"/>
                    <a:pt x="3918" y="334"/>
                    <a:pt x="3966" y="239"/>
                  </a:cubicBezTo>
                  <a:cubicBezTo>
                    <a:pt x="3977" y="167"/>
                    <a:pt x="3966" y="108"/>
                    <a:pt x="3918" y="60"/>
                  </a:cubicBezTo>
                  <a:cubicBezTo>
                    <a:pt x="3476" y="73"/>
                    <a:pt x="3036" y="78"/>
                    <a:pt x="2596" y="78"/>
                  </a:cubicBezTo>
                  <a:cubicBezTo>
                    <a:pt x="1840" y="78"/>
                    <a:pt x="1087" y="63"/>
                    <a:pt x="334" y="48"/>
                  </a:cubicBezTo>
                  <a:cubicBezTo>
                    <a:pt x="281" y="18"/>
                    <a:pt x="227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96;p32"/>
            <p:cNvSpPr/>
            <p:nvPr/>
          </p:nvSpPr>
          <p:spPr>
            <a:xfrm>
              <a:off x="6080800" y="2345800"/>
              <a:ext cx="113450" cy="13825"/>
            </a:xfrm>
            <a:custGeom>
              <a:avLst/>
              <a:gdLst/>
              <a:ahLst/>
              <a:cxnLst/>
              <a:rect l="l" t="t" r="r" b="b"/>
              <a:pathLst>
                <a:path w="4538" h="553" extrusionOk="0">
                  <a:moveTo>
                    <a:pt x="3817" y="0"/>
                  </a:moveTo>
                  <a:cubicBezTo>
                    <a:pt x="3735" y="0"/>
                    <a:pt x="3656" y="18"/>
                    <a:pt x="3585" y="90"/>
                  </a:cubicBezTo>
                  <a:lnTo>
                    <a:pt x="3596" y="90"/>
                  </a:lnTo>
                  <a:cubicBezTo>
                    <a:pt x="3504" y="134"/>
                    <a:pt x="3412" y="149"/>
                    <a:pt x="3320" y="149"/>
                  </a:cubicBezTo>
                  <a:cubicBezTo>
                    <a:pt x="3162" y="149"/>
                    <a:pt x="3004" y="105"/>
                    <a:pt x="2846" y="90"/>
                  </a:cubicBezTo>
                  <a:cubicBezTo>
                    <a:pt x="2829" y="102"/>
                    <a:pt x="2808" y="108"/>
                    <a:pt x="2788" y="108"/>
                  </a:cubicBezTo>
                  <a:cubicBezTo>
                    <a:pt x="2769" y="108"/>
                    <a:pt x="2751" y="102"/>
                    <a:pt x="2739" y="90"/>
                  </a:cubicBezTo>
                  <a:cubicBezTo>
                    <a:pt x="2192" y="78"/>
                    <a:pt x="1620" y="78"/>
                    <a:pt x="1072" y="54"/>
                  </a:cubicBezTo>
                  <a:cubicBezTo>
                    <a:pt x="940" y="24"/>
                    <a:pt x="809" y="2"/>
                    <a:pt x="667" y="2"/>
                  </a:cubicBezTo>
                  <a:cubicBezTo>
                    <a:pt x="477" y="2"/>
                    <a:pt x="266" y="41"/>
                    <a:pt x="1" y="150"/>
                  </a:cubicBezTo>
                  <a:cubicBezTo>
                    <a:pt x="297" y="258"/>
                    <a:pt x="570" y="277"/>
                    <a:pt x="825" y="277"/>
                  </a:cubicBezTo>
                  <a:cubicBezTo>
                    <a:pt x="957" y="277"/>
                    <a:pt x="1083" y="272"/>
                    <a:pt x="1206" y="272"/>
                  </a:cubicBezTo>
                  <a:cubicBezTo>
                    <a:pt x="1392" y="272"/>
                    <a:pt x="1569" y="283"/>
                    <a:pt x="1739" y="340"/>
                  </a:cubicBezTo>
                  <a:cubicBezTo>
                    <a:pt x="2280" y="416"/>
                    <a:pt x="2822" y="552"/>
                    <a:pt x="3367" y="552"/>
                  </a:cubicBezTo>
                  <a:cubicBezTo>
                    <a:pt x="3590" y="552"/>
                    <a:pt x="3813" y="530"/>
                    <a:pt x="4037" y="471"/>
                  </a:cubicBezTo>
                  <a:cubicBezTo>
                    <a:pt x="4347" y="376"/>
                    <a:pt x="4537" y="257"/>
                    <a:pt x="4108" y="19"/>
                  </a:cubicBezTo>
                  <a:lnTo>
                    <a:pt x="4108" y="19"/>
                  </a:lnTo>
                  <a:cubicBezTo>
                    <a:pt x="4097" y="19"/>
                    <a:pt x="4086" y="20"/>
                    <a:pt x="4075" y="20"/>
                  </a:cubicBezTo>
                  <a:cubicBezTo>
                    <a:pt x="3989" y="20"/>
                    <a:pt x="3902" y="0"/>
                    <a:pt x="3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97;p32"/>
            <p:cNvSpPr/>
            <p:nvPr/>
          </p:nvSpPr>
          <p:spPr>
            <a:xfrm>
              <a:off x="6149275" y="2998725"/>
              <a:ext cx="86925" cy="21150"/>
            </a:xfrm>
            <a:custGeom>
              <a:avLst/>
              <a:gdLst/>
              <a:ahLst/>
              <a:cxnLst/>
              <a:rect l="l" t="t" r="r" b="b"/>
              <a:pathLst>
                <a:path w="3477" h="846" extrusionOk="0">
                  <a:moveTo>
                    <a:pt x="3274" y="0"/>
                  </a:moveTo>
                  <a:cubicBezTo>
                    <a:pt x="3203" y="0"/>
                    <a:pt x="3143" y="12"/>
                    <a:pt x="3084" y="48"/>
                  </a:cubicBezTo>
                  <a:cubicBezTo>
                    <a:pt x="2832" y="121"/>
                    <a:pt x="2576" y="134"/>
                    <a:pt x="2321" y="134"/>
                  </a:cubicBezTo>
                  <a:cubicBezTo>
                    <a:pt x="2165" y="134"/>
                    <a:pt x="2009" y="129"/>
                    <a:pt x="1854" y="129"/>
                  </a:cubicBezTo>
                  <a:cubicBezTo>
                    <a:pt x="1808" y="129"/>
                    <a:pt x="1761" y="130"/>
                    <a:pt x="1715" y="131"/>
                  </a:cubicBezTo>
                  <a:cubicBezTo>
                    <a:pt x="1682" y="124"/>
                    <a:pt x="1650" y="120"/>
                    <a:pt x="1618" y="120"/>
                  </a:cubicBezTo>
                  <a:cubicBezTo>
                    <a:pt x="1389" y="120"/>
                    <a:pt x="1184" y="289"/>
                    <a:pt x="952" y="289"/>
                  </a:cubicBezTo>
                  <a:cubicBezTo>
                    <a:pt x="902" y="289"/>
                    <a:pt x="851" y="281"/>
                    <a:pt x="798" y="262"/>
                  </a:cubicBezTo>
                  <a:lnTo>
                    <a:pt x="607" y="262"/>
                  </a:lnTo>
                  <a:cubicBezTo>
                    <a:pt x="524" y="286"/>
                    <a:pt x="417" y="298"/>
                    <a:pt x="322" y="321"/>
                  </a:cubicBezTo>
                  <a:cubicBezTo>
                    <a:pt x="203" y="357"/>
                    <a:pt x="72" y="393"/>
                    <a:pt x="0" y="500"/>
                  </a:cubicBezTo>
                  <a:cubicBezTo>
                    <a:pt x="167" y="631"/>
                    <a:pt x="357" y="583"/>
                    <a:pt x="536" y="607"/>
                  </a:cubicBezTo>
                  <a:cubicBezTo>
                    <a:pt x="1000" y="667"/>
                    <a:pt x="1477" y="631"/>
                    <a:pt x="1917" y="762"/>
                  </a:cubicBezTo>
                  <a:lnTo>
                    <a:pt x="1977" y="750"/>
                  </a:lnTo>
                  <a:lnTo>
                    <a:pt x="2000" y="762"/>
                  </a:lnTo>
                  <a:cubicBezTo>
                    <a:pt x="2052" y="744"/>
                    <a:pt x="2105" y="737"/>
                    <a:pt x="2157" y="737"/>
                  </a:cubicBezTo>
                  <a:cubicBezTo>
                    <a:pt x="2362" y="737"/>
                    <a:pt x="2570" y="846"/>
                    <a:pt x="2775" y="846"/>
                  </a:cubicBezTo>
                  <a:cubicBezTo>
                    <a:pt x="2867" y="846"/>
                    <a:pt x="2958" y="824"/>
                    <a:pt x="3048" y="762"/>
                  </a:cubicBezTo>
                  <a:lnTo>
                    <a:pt x="3036" y="762"/>
                  </a:lnTo>
                  <a:cubicBezTo>
                    <a:pt x="3167" y="691"/>
                    <a:pt x="3382" y="714"/>
                    <a:pt x="3441" y="524"/>
                  </a:cubicBezTo>
                  <a:cubicBezTo>
                    <a:pt x="3477" y="393"/>
                    <a:pt x="3477" y="262"/>
                    <a:pt x="3417" y="131"/>
                  </a:cubicBezTo>
                  <a:cubicBezTo>
                    <a:pt x="3382" y="71"/>
                    <a:pt x="3334" y="36"/>
                    <a:pt x="3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98;p32"/>
            <p:cNvSpPr/>
            <p:nvPr/>
          </p:nvSpPr>
          <p:spPr>
            <a:xfrm>
              <a:off x="5399775" y="2644800"/>
              <a:ext cx="25925" cy="47825"/>
            </a:xfrm>
            <a:custGeom>
              <a:avLst/>
              <a:gdLst/>
              <a:ahLst/>
              <a:cxnLst/>
              <a:rect l="l" t="t" r="r" b="b"/>
              <a:pathLst>
                <a:path w="1037" h="1913" extrusionOk="0">
                  <a:moveTo>
                    <a:pt x="858" y="1"/>
                  </a:moveTo>
                  <a:cubicBezTo>
                    <a:pt x="524" y="465"/>
                    <a:pt x="155" y="917"/>
                    <a:pt x="0" y="1477"/>
                  </a:cubicBezTo>
                  <a:cubicBezTo>
                    <a:pt x="24" y="1548"/>
                    <a:pt x="24" y="1608"/>
                    <a:pt x="24" y="1691"/>
                  </a:cubicBezTo>
                  <a:cubicBezTo>
                    <a:pt x="24" y="1775"/>
                    <a:pt x="60" y="1882"/>
                    <a:pt x="155" y="1906"/>
                  </a:cubicBezTo>
                  <a:cubicBezTo>
                    <a:pt x="175" y="1910"/>
                    <a:pt x="192" y="1913"/>
                    <a:pt x="206" y="1913"/>
                  </a:cubicBezTo>
                  <a:cubicBezTo>
                    <a:pt x="332" y="1913"/>
                    <a:pt x="282" y="1745"/>
                    <a:pt x="346" y="1691"/>
                  </a:cubicBezTo>
                  <a:cubicBezTo>
                    <a:pt x="381" y="1655"/>
                    <a:pt x="417" y="1632"/>
                    <a:pt x="453" y="1596"/>
                  </a:cubicBezTo>
                  <a:cubicBezTo>
                    <a:pt x="453" y="1608"/>
                    <a:pt x="465" y="1632"/>
                    <a:pt x="500" y="1655"/>
                  </a:cubicBezTo>
                  <a:cubicBezTo>
                    <a:pt x="524" y="1655"/>
                    <a:pt x="560" y="1644"/>
                    <a:pt x="584" y="1596"/>
                  </a:cubicBezTo>
                  <a:cubicBezTo>
                    <a:pt x="815" y="1538"/>
                    <a:pt x="709" y="1154"/>
                    <a:pt x="1009" y="1154"/>
                  </a:cubicBezTo>
                  <a:cubicBezTo>
                    <a:pt x="1017" y="1154"/>
                    <a:pt x="1027" y="1155"/>
                    <a:pt x="1036" y="1155"/>
                  </a:cubicBezTo>
                  <a:cubicBezTo>
                    <a:pt x="977" y="763"/>
                    <a:pt x="917" y="393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99;p32"/>
            <p:cNvSpPr/>
            <p:nvPr/>
          </p:nvSpPr>
          <p:spPr>
            <a:xfrm>
              <a:off x="5140500" y="2262900"/>
              <a:ext cx="49150" cy="25975"/>
            </a:xfrm>
            <a:custGeom>
              <a:avLst/>
              <a:gdLst/>
              <a:ahLst/>
              <a:cxnLst/>
              <a:rect l="l" t="t" r="r" b="b"/>
              <a:pathLst>
                <a:path w="1966" h="1039" extrusionOk="0">
                  <a:moveTo>
                    <a:pt x="1192" y="1"/>
                  </a:moveTo>
                  <a:cubicBezTo>
                    <a:pt x="1013" y="13"/>
                    <a:pt x="870" y="72"/>
                    <a:pt x="775" y="239"/>
                  </a:cubicBezTo>
                  <a:cubicBezTo>
                    <a:pt x="584" y="489"/>
                    <a:pt x="275" y="310"/>
                    <a:pt x="1" y="441"/>
                  </a:cubicBezTo>
                  <a:cubicBezTo>
                    <a:pt x="180" y="572"/>
                    <a:pt x="215" y="751"/>
                    <a:pt x="191" y="953"/>
                  </a:cubicBezTo>
                  <a:cubicBezTo>
                    <a:pt x="236" y="1018"/>
                    <a:pt x="285" y="1039"/>
                    <a:pt x="337" y="1039"/>
                  </a:cubicBezTo>
                  <a:cubicBezTo>
                    <a:pt x="410" y="1039"/>
                    <a:pt x="489" y="998"/>
                    <a:pt x="572" y="977"/>
                  </a:cubicBezTo>
                  <a:cubicBezTo>
                    <a:pt x="947" y="926"/>
                    <a:pt x="1314" y="824"/>
                    <a:pt x="1693" y="824"/>
                  </a:cubicBezTo>
                  <a:cubicBezTo>
                    <a:pt x="1760" y="824"/>
                    <a:pt x="1827" y="827"/>
                    <a:pt x="1894" y="834"/>
                  </a:cubicBezTo>
                  <a:cubicBezTo>
                    <a:pt x="1954" y="787"/>
                    <a:pt x="1965" y="727"/>
                    <a:pt x="1942" y="668"/>
                  </a:cubicBezTo>
                  <a:cubicBezTo>
                    <a:pt x="1739" y="477"/>
                    <a:pt x="1442" y="382"/>
                    <a:pt x="1370" y="72"/>
                  </a:cubicBezTo>
                  <a:cubicBezTo>
                    <a:pt x="1311" y="25"/>
                    <a:pt x="1251" y="13"/>
                    <a:pt x="1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00;p32"/>
            <p:cNvSpPr/>
            <p:nvPr/>
          </p:nvSpPr>
          <p:spPr>
            <a:xfrm>
              <a:off x="6088550" y="3166975"/>
              <a:ext cx="78900" cy="14600"/>
            </a:xfrm>
            <a:custGeom>
              <a:avLst/>
              <a:gdLst/>
              <a:ahLst/>
              <a:cxnLst/>
              <a:rect l="l" t="t" r="r" b="b"/>
              <a:pathLst>
                <a:path w="3156" h="584" extrusionOk="0">
                  <a:moveTo>
                    <a:pt x="1141" y="0"/>
                  </a:moveTo>
                  <a:cubicBezTo>
                    <a:pt x="985" y="0"/>
                    <a:pt x="829" y="13"/>
                    <a:pt x="671" y="13"/>
                  </a:cubicBezTo>
                  <a:cubicBezTo>
                    <a:pt x="622" y="13"/>
                    <a:pt x="573" y="12"/>
                    <a:pt x="524" y="9"/>
                  </a:cubicBezTo>
                  <a:cubicBezTo>
                    <a:pt x="346" y="92"/>
                    <a:pt x="131" y="57"/>
                    <a:pt x="0" y="235"/>
                  </a:cubicBezTo>
                  <a:cubicBezTo>
                    <a:pt x="142" y="344"/>
                    <a:pt x="293" y="368"/>
                    <a:pt x="449" y="368"/>
                  </a:cubicBezTo>
                  <a:cubicBezTo>
                    <a:pt x="575" y="368"/>
                    <a:pt x="703" y="352"/>
                    <a:pt x="832" y="352"/>
                  </a:cubicBezTo>
                  <a:cubicBezTo>
                    <a:pt x="892" y="352"/>
                    <a:pt x="952" y="356"/>
                    <a:pt x="1012" y="366"/>
                  </a:cubicBezTo>
                  <a:cubicBezTo>
                    <a:pt x="1102" y="355"/>
                    <a:pt x="1191" y="350"/>
                    <a:pt x="1281" y="350"/>
                  </a:cubicBezTo>
                  <a:cubicBezTo>
                    <a:pt x="1668" y="350"/>
                    <a:pt x="2054" y="441"/>
                    <a:pt x="2441" y="509"/>
                  </a:cubicBezTo>
                  <a:cubicBezTo>
                    <a:pt x="2667" y="555"/>
                    <a:pt x="2819" y="583"/>
                    <a:pt x="2923" y="583"/>
                  </a:cubicBezTo>
                  <a:cubicBezTo>
                    <a:pt x="3115" y="583"/>
                    <a:pt x="3140" y="486"/>
                    <a:pt x="3156" y="223"/>
                  </a:cubicBezTo>
                  <a:cubicBezTo>
                    <a:pt x="3057" y="154"/>
                    <a:pt x="2952" y="133"/>
                    <a:pt x="2845" y="133"/>
                  </a:cubicBezTo>
                  <a:cubicBezTo>
                    <a:pt x="2684" y="133"/>
                    <a:pt x="2517" y="181"/>
                    <a:pt x="2355" y="181"/>
                  </a:cubicBezTo>
                  <a:cubicBezTo>
                    <a:pt x="2237" y="181"/>
                    <a:pt x="2121" y="155"/>
                    <a:pt x="2013" y="68"/>
                  </a:cubicBezTo>
                  <a:cubicBezTo>
                    <a:pt x="1858" y="68"/>
                    <a:pt x="1727" y="57"/>
                    <a:pt x="1584" y="57"/>
                  </a:cubicBezTo>
                  <a:cubicBezTo>
                    <a:pt x="1435" y="12"/>
                    <a:pt x="1288" y="0"/>
                    <a:pt x="1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01;p32"/>
            <p:cNvSpPr/>
            <p:nvPr/>
          </p:nvSpPr>
          <p:spPr>
            <a:xfrm>
              <a:off x="6066525" y="2132225"/>
              <a:ext cx="75025" cy="25725"/>
            </a:xfrm>
            <a:custGeom>
              <a:avLst/>
              <a:gdLst/>
              <a:ahLst/>
              <a:cxnLst/>
              <a:rect l="l" t="t" r="r" b="b"/>
              <a:pathLst>
                <a:path w="3001" h="1029" extrusionOk="0">
                  <a:moveTo>
                    <a:pt x="2441" y="1"/>
                  </a:moveTo>
                  <a:cubicBezTo>
                    <a:pt x="1631" y="13"/>
                    <a:pt x="822" y="13"/>
                    <a:pt x="0" y="13"/>
                  </a:cubicBezTo>
                  <a:cubicBezTo>
                    <a:pt x="106" y="282"/>
                    <a:pt x="292" y="336"/>
                    <a:pt x="490" y="336"/>
                  </a:cubicBezTo>
                  <a:cubicBezTo>
                    <a:pt x="626" y="336"/>
                    <a:pt x="767" y="311"/>
                    <a:pt x="893" y="311"/>
                  </a:cubicBezTo>
                  <a:cubicBezTo>
                    <a:pt x="916" y="310"/>
                    <a:pt x="938" y="310"/>
                    <a:pt x="960" y="310"/>
                  </a:cubicBezTo>
                  <a:cubicBezTo>
                    <a:pt x="1386" y="310"/>
                    <a:pt x="1536" y="427"/>
                    <a:pt x="1286" y="858"/>
                  </a:cubicBezTo>
                  <a:cubicBezTo>
                    <a:pt x="1606" y="945"/>
                    <a:pt x="1929" y="1028"/>
                    <a:pt x="2255" y="1028"/>
                  </a:cubicBezTo>
                  <a:cubicBezTo>
                    <a:pt x="2463" y="1028"/>
                    <a:pt x="2672" y="994"/>
                    <a:pt x="2882" y="906"/>
                  </a:cubicBezTo>
                  <a:cubicBezTo>
                    <a:pt x="3001" y="703"/>
                    <a:pt x="2798" y="620"/>
                    <a:pt x="2679" y="525"/>
                  </a:cubicBezTo>
                  <a:cubicBezTo>
                    <a:pt x="2584" y="430"/>
                    <a:pt x="2417" y="358"/>
                    <a:pt x="2584" y="191"/>
                  </a:cubicBezTo>
                  <a:cubicBezTo>
                    <a:pt x="2596" y="180"/>
                    <a:pt x="2608" y="144"/>
                    <a:pt x="2620" y="120"/>
                  </a:cubicBezTo>
                  <a:cubicBezTo>
                    <a:pt x="2596" y="84"/>
                    <a:pt x="2584" y="49"/>
                    <a:pt x="2560" y="13"/>
                  </a:cubicBezTo>
                  <a:cubicBezTo>
                    <a:pt x="2549" y="29"/>
                    <a:pt x="2533" y="38"/>
                    <a:pt x="2514" y="38"/>
                  </a:cubicBezTo>
                  <a:cubicBezTo>
                    <a:pt x="2492" y="38"/>
                    <a:pt x="2467" y="27"/>
                    <a:pt x="2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02;p32"/>
            <p:cNvSpPr/>
            <p:nvPr/>
          </p:nvSpPr>
          <p:spPr>
            <a:xfrm>
              <a:off x="5108075" y="2163500"/>
              <a:ext cx="25025" cy="83350"/>
            </a:xfrm>
            <a:custGeom>
              <a:avLst/>
              <a:gdLst/>
              <a:ahLst/>
              <a:cxnLst/>
              <a:rect l="l" t="t" r="r" b="b"/>
              <a:pathLst>
                <a:path w="1001" h="3334" extrusionOk="0">
                  <a:moveTo>
                    <a:pt x="465" y="0"/>
                  </a:moveTo>
                  <a:lnTo>
                    <a:pt x="465" y="0"/>
                  </a:lnTo>
                  <a:cubicBezTo>
                    <a:pt x="0" y="1131"/>
                    <a:pt x="214" y="2250"/>
                    <a:pt x="453" y="3334"/>
                  </a:cubicBezTo>
                  <a:cubicBezTo>
                    <a:pt x="572" y="2917"/>
                    <a:pt x="512" y="2489"/>
                    <a:pt x="405" y="2096"/>
                  </a:cubicBezTo>
                  <a:cubicBezTo>
                    <a:pt x="262" y="1596"/>
                    <a:pt x="441" y="1131"/>
                    <a:pt x="417" y="572"/>
                  </a:cubicBezTo>
                  <a:lnTo>
                    <a:pt x="417" y="572"/>
                  </a:lnTo>
                  <a:cubicBezTo>
                    <a:pt x="584" y="726"/>
                    <a:pt x="679" y="798"/>
                    <a:pt x="762" y="869"/>
                  </a:cubicBezTo>
                  <a:cubicBezTo>
                    <a:pt x="869" y="857"/>
                    <a:pt x="929" y="822"/>
                    <a:pt x="976" y="726"/>
                  </a:cubicBezTo>
                  <a:cubicBezTo>
                    <a:pt x="1000" y="655"/>
                    <a:pt x="1000" y="560"/>
                    <a:pt x="976" y="476"/>
                  </a:cubicBezTo>
                  <a:cubicBezTo>
                    <a:pt x="929" y="405"/>
                    <a:pt x="822" y="381"/>
                    <a:pt x="762" y="322"/>
                  </a:cubicBezTo>
                  <a:cubicBezTo>
                    <a:pt x="691" y="353"/>
                    <a:pt x="638" y="366"/>
                    <a:pt x="598" y="366"/>
                  </a:cubicBezTo>
                  <a:cubicBezTo>
                    <a:pt x="428" y="366"/>
                    <a:pt x="513" y="116"/>
                    <a:pt x="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03;p32"/>
            <p:cNvSpPr/>
            <p:nvPr/>
          </p:nvSpPr>
          <p:spPr>
            <a:xfrm>
              <a:off x="6109675" y="2303300"/>
              <a:ext cx="65225" cy="19450"/>
            </a:xfrm>
            <a:custGeom>
              <a:avLst/>
              <a:gdLst/>
              <a:ahLst/>
              <a:cxnLst/>
              <a:rect l="l" t="t" r="r" b="b"/>
              <a:pathLst>
                <a:path w="2609" h="778" extrusionOk="0">
                  <a:moveTo>
                    <a:pt x="684" y="1"/>
                  </a:moveTo>
                  <a:cubicBezTo>
                    <a:pt x="552" y="1"/>
                    <a:pt x="418" y="35"/>
                    <a:pt x="286" y="87"/>
                  </a:cubicBezTo>
                  <a:cubicBezTo>
                    <a:pt x="1" y="433"/>
                    <a:pt x="298" y="433"/>
                    <a:pt x="513" y="492"/>
                  </a:cubicBezTo>
                  <a:cubicBezTo>
                    <a:pt x="536" y="492"/>
                    <a:pt x="584" y="504"/>
                    <a:pt x="620" y="504"/>
                  </a:cubicBezTo>
                  <a:lnTo>
                    <a:pt x="703" y="504"/>
                  </a:lnTo>
                  <a:cubicBezTo>
                    <a:pt x="716" y="503"/>
                    <a:pt x="729" y="502"/>
                    <a:pt x="742" y="502"/>
                  </a:cubicBezTo>
                  <a:cubicBezTo>
                    <a:pt x="855" y="502"/>
                    <a:pt x="951" y="551"/>
                    <a:pt x="1037" y="647"/>
                  </a:cubicBezTo>
                  <a:cubicBezTo>
                    <a:pt x="1054" y="648"/>
                    <a:pt x="1072" y="648"/>
                    <a:pt x="1090" y="648"/>
                  </a:cubicBezTo>
                  <a:cubicBezTo>
                    <a:pt x="1153" y="648"/>
                    <a:pt x="1216" y="643"/>
                    <a:pt x="1278" y="643"/>
                  </a:cubicBezTo>
                  <a:cubicBezTo>
                    <a:pt x="1399" y="643"/>
                    <a:pt x="1514" y="663"/>
                    <a:pt x="1608" y="778"/>
                  </a:cubicBezTo>
                  <a:lnTo>
                    <a:pt x="1727" y="778"/>
                  </a:lnTo>
                  <a:cubicBezTo>
                    <a:pt x="1792" y="727"/>
                    <a:pt x="1858" y="711"/>
                    <a:pt x="1925" y="711"/>
                  </a:cubicBezTo>
                  <a:cubicBezTo>
                    <a:pt x="2041" y="711"/>
                    <a:pt x="2158" y="758"/>
                    <a:pt x="2273" y="758"/>
                  </a:cubicBezTo>
                  <a:cubicBezTo>
                    <a:pt x="2326" y="758"/>
                    <a:pt x="2378" y="748"/>
                    <a:pt x="2430" y="718"/>
                  </a:cubicBezTo>
                  <a:cubicBezTo>
                    <a:pt x="2537" y="659"/>
                    <a:pt x="2596" y="587"/>
                    <a:pt x="2608" y="468"/>
                  </a:cubicBezTo>
                  <a:cubicBezTo>
                    <a:pt x="2144" y="266"/>
                    <a:pt x="1632" y="385"/>
                    <a:pt x="1168" y="195"/>
                  </a:cubicBezTo>
                  <a:cubicBezTo>
                    <a:pt x="1015" y="55"/>
                    <a:pt x="851" y="1"/>
                    <a:pt x="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04;p32"/>
            <p:cNvSpPr/>
            <p:nvPr/>
          </p:nvSpPr>
          <p:spPr>
            <a:xfrm>
              <a:off x="5197075" y="1819400"/>
              <a:ext cx="14300" cy="65800"/>
            </a:xfrm>
            <a:custGeom>
              <a:avLst/>
              <a:gdLst/>
              <a:ahLst/>
              <a:cxnLst/>
              <a:rect l="l" t="t" r="r" b="b"/>
              <a:pathLst>
                <a:path w="572" h="2632" extrusionOk="0">
                  <a:moveTo>
                    <a:pt x="357" y="1"/>
                  </a:moveTo>
                  <a:cubicBezTo>
                    <a:pt x="0" y="846"/>
                    <a:pt x="119" y="1727"/>
                    <a:pt x="107" y="2596"/>
                  </a:cubicBezTo>
                  <a:cubicBezTo>
                    <a:pt x="131" y="2620"/>
                    <a:pt x="179" y="2620"/>
                    <a:pt x="214" y="2632"/>
                  </a:cubicBezTo>
                  <a:cubicBezTo>
                    <a:pt x="453" y="2167"/>
                    <a:pt x="310" y="1667"/>
                    <a:pt x="393" y="1167"/>
                  </a:cubicBezTo>
                  <a:cubicBezTo>
                    <a:pt x="548" y="965"/>
                    <a:pt x="572" y="715"/>
                    <a:pt x="572" y="441"/>
                  </a:cubicBezTo>
                  <a:cubicBezTo>
                    <a:pt x="536" y="274"/>
                    <a:pt x="512" y="96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05;p32"/>
            <p:cNvSpPr/>
            <p:nvPr/>
          </p:nvSpPr>
          <p:spPr>
            <a:xfrm>
              <a:off x="6216250" y="1842025"/>
              <a:ext cx="43175" cy="14300"/>
            </a:xfrm>
            <a:custGeom>
              <a:avLst/>
              <a:gdLst/>
              <a:ahLst/>
              <a:cxnLst/>
              <a:rect l="l" t="t" r="r" b="b"/>
              <a:pathLst>
                <a:path w="1727" h="572" extrusionOk="0">
                  <a:moveTo>
                    <a:pt x="345" y="0"/>
                  </a:moveTo>
                  <a:cubicBezTo>
                    <a:pt x="286" y="60"/>
                    <a:pt x="203" y="72"/>
                    <a:pt x="131" y="119"/>
                  </a:cubicBezTo>
                  <a:cubicBezTo>
                    <a:pt x="48" y="203"/>
                    <a:pt x="0" y="298"/>
                    <a:pt x="12" y="417"/>
                  </a:cubicBezTo>
                  <a:cubicBezTo>
                    <a:pt x="60" y="489"/>
                    <a:pt x="143" y="500"/>
                    <a:pt x="203" y="560"/>
                  </a:cubicBezTo>
                  <a:lnTo>
                    <a:pt x="488" y="560"/>
                  </a:lnTo>
                  <a:cubicBezTo>
                    <a:pt x="536" y="524"/>
                    <a:pt x="584" y="500"/>
                    <a:pt x="619" y="500"/>
                  </a:cubicBezTo>
                  <a:cubicBezTo>
                    <a:pt x="679" y="524"/>
                    <a:pt x="726" y="536"/>
                    <a:pt x="774" y="572"/>
                  </a:cubicBezTo>
                  <a:lnTo>
                    <a:pt x="917" y="572"/>
                  </a:lnTo>
                  <a:cubicBezTo>
                    <a:pt x="965" y="524"/>
                    <a:pt x="1024" y="477"/>
                    <a:pt x="1072" y="429"/>
                  </a:cubicBezTo>
                  <a:lnTo>
                    <a:pt x="1357" y="429"/>
                  </a:lnTo>
                  <a:cubicBezTo>
                    <a:pt x="1357" y="429"/>
                    <a:pt x="1369" y="441"/>
                    <a:pt x="1393" y="453"/>
                  </a:cubicBezTo>
                  <a:cubicBezTo>
                    <a:pt x="1404" y="460"/>
                    <a:pt x="1413" y="463"/>
                    <a:pt x="1422" y="463"/>
                  </a:cubicBezTo>
                  <a:cubicBezTo>
                    <a:pt x="1444" y="463"/>
                    <a:pt x="1463" y="446"/>
                    <a:pt x="1488" y="429"/>
                  </a:cubicBezTo>
                  <a:lnTo>
                    <a:pt x="1631" y="429"/>
                  </a:lnTo>
                  <a:cubicBezTo>
                    <a:pt x="1727" y="346"/>
                    <a:pt x="1727" y="239"/>
                    <a:pt x="1631" y="143"/>
                  </a:cubicBezTo>
                  <a:cubicBezTo>
                    <a:pt x="1500" y="72"/>
                    <a:pt x="1310" y="131"/>
                    <a:pt x="1203" y="0"/>
                  </a:cubicBezTo>
                  <a:lnTo>
                    <a:pt x="917" y="0"/>
                  </a:lnTo>
                  <a:cubicBezTo>
                    <a:pt x="917" y="0"/>
                    <a:pt x="905" y="12"/>
                    <a:pt x="881" y="24"/>
                  </a:cubicBezTo>
                  <a:cubicBezTo>
                    <a:pt x="867" y="31"/>
                    <a:pt x="854" y="34"/>
                    <a:pt x="842" y="34"/>
                  </a:cubicBezTo>
                  <a:cubicBezTo>
                    <a:pt x="814" y="34"/>
                    <a:pt x="791" y="17"/>
                    <a:pt x="7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06;p32"/>
            <p:cNvSpPr/>
            <p:nvPr/>
          </p:nvSpPr>
          <p:spPr>
            <a:xfrm>
              <a:off x="6156400" y="2580500"/>
              <a:ext cx="40525" cy="19875"/>
            </a:xfrm>
            <a:custGeom>
              <a:avLst/>
              <a:gdLst/>
              <a:ahLst/>
              <a:cxnLst/>
              <a:rect l="l" t="t" r="r" b="b"/>
              <a:pathLst>
                <a:path w="1621" h="795" extrusionOk="0">
                  <a:moveTo>
                    <a:pt x="477" y="1"/>
                  </a:moveTo>
                  <a:cubicBezTo>
                    <a:pt x="358" y="108"/>
                    <a:pt x="203" y="167"/>
                    <a:pt x="96" y="298"/>
                  </a:cubicBezTo>
                  <a:cubicBezTo>
                    <a:pt x="61" y="346"/>
                    <a:pt x="25" y="406"/>
                    <a:pt x="1" y="465"/>
                  </a:cubicBezTo>
                  <a:cubicBezTo>
                    <a:pt x="10" y="538"/>
                    <a:pt x="26" y="604"/>
                    <a:pt x="98" y="604"/>
                  </a:cubicBezTo>
                  <a:cubicBezTo>
                    <a:pt x="119" y="604"/>
                    <a:pt x="146" y="598"/>
                    <a:pt x="180" y="584"/>
                  </a:cubicBezTo>
                  <a:cubicBezTo>
                    <a:pt x="381" y="712"/>
                    <a:pt x="594" y="737"/>
                    <a:pt x="811" y="737"/>
                  </a:cubicBezTo>
                  <a:cubicBezTo>
                    <a:pt x="955" y="737"/>
                    <a:pt x="1101" y="726"/>
                    <a:pt x="1248" y="726"/>
                  </a:cubicBezTo>
                  <a:cubicBezTo>
                    <a:pt x="1273" y="726"/>
                    <a:pt x="1298" y="726"/>
                    <a:pt x="1323" y="727"/>
                  </a:cubicBezTo>
                  <a:cubicBezTo>
                    <a:pt x="1363" y="773"/>
                    <a:pt x="1409" y="794"/>
                    <a:pt x="1456" y="794"/>
                  </a:cubicBezTo>
                  <a:cubicBezTo>
                    <a:pt x="1507" y="794"/>
                    <a:pt x="1559" y="770"/>
                    <a:pt x="1608" y="727"/>
                  </a:cubicBezTo>
                  <a:cubicBezTo>
                    <a:pt x="1585" y="572"/>
                    <a:pt x="1620" y="406"/>
                    <a:pt x="1454" y="298"/>
                  </a:cubicBezTo>
                  <a:cubicBezTo>
                    <a:pt x="1394" y="298"/>
                    <a:pt x="1346" y="287"/>
                    <a:pt x="1334" y="287"/>
                  </a:cubicBezTo>
                  <a:cubicBezTo>
                    <a:pt x="1196" y="298"/>
                    <a:pt x="1035" y="363"/>
                    <a:pt x="901" y="363"/>
                  </a:cubicBezTo>
                  <a:cubicBezTo>
                    <a:pt x="758" y="363"/>
                    <a:pt x="645" y="289"/>
                    <a:pt x="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07;p32"/>
            <p:cNvSpPr/>
            <p:nvPr/>
          </p:nvSpPr>
          <p:spPr>
            <a:xfrm>
              <a:off x="6151050" y="2501600"/>
              <a:ext cx="41700" cy="10925"/>
            </a:xfrm>
            <a:custGeom>
              <a:avLst/>
              <a:gdLst/>
              <a:ahLst/>
              <a:cxnLst/>
              <a:rect l="l" t="t" r="r" b="b"/>
              <a:pathLst>
                <a:path w="1668" h="437" extrusionOk="0">
                  <a:moveTo>
                    <a:pt x="1622" y="0"/>
                  </a:moveTo>
                  <a:cubicBezTo>
                    <a:pt x="1490" y="0"/>
                    <a:pt x="1371" y="54"/>
                    <a:pt x="1233" y="54"/>
                  </a:cubicBezTo>
                  <a:cubicBezTo>
                    <a:pt x="1212" y="54"/>
                    <a:pt x="1190" y="52"/>
                    <a:pt x="1167" y="49"/>
                  </a:cubicBezTo>
                  <a:cubicBezTo>
                    <a:pt x="1034" y="27"/>
                    <a:pt x="897" y="13"/>
                    <a:pt x="759" y="13"/>
                  </a:cubicBezTo>
                  <a:cubicBezTo>
                    <a:pt x="529" y="13"/>
                    <a:pt x="296" y="52"/>
                    <a:pt x="72" y="156"/>
                  </a:cubicBezTo>
                  <a:cubicBezTo>
                    <a:pt x="1" y="216"/>
                    <a:pt x="1" y="252"/>
                    <a:pt x="72" y="299"/>
                  </a:cubicBezTo>
                  <a:cubicBezTo>
                    <a:pt x="161" y="414"/>
                    <a:pt x="267" y="436"/>
                    <a:pt x="376" y="436"/>
                  </a:cubicBezTo>
                  <a:cubicBezTo>
                    <a:pt x="447" y="436"/>
                    <a:pt x="520" y="427"/>
                    <a:pt x="590" y="427"/>
                  </a:cubicBezTo>
                  <a:cubicBezTo>
                    <a:pt x="612" y="427"/>
                    <a:pt x="634" y="428"/>
                    <a:pt x="656" y="430"/>
                  </a:cubicBezTo>
                  <a:lnTo>
                    <a:pt x="810" y="430"/>
                  </a:lnTo>
                  <a:cubicBezTo>
                    <a:pt x="864" y="414"/>
                    <a:pt x="918" y="410"/>
                    <a:pt x="973" y="410"/>
                  </a:cubicBezTo>
                  <a:cubicBezTo>
                    <a:pt x="1050" y="410"/>
                    <a:pt x="1127" y="419"/>
                    <a:pt x="1203" y="419"/>
                  </a:cubicBezTo>
                  <a:cubicBezTo>
                    <a:pt x="1316" y="419"/>
                    <a:pt x="1425" y="399"/>
                    <a:pt x="1525" y="299"/>
                  </a:cubicBezTo>
                  <a:cubicBezTo>
                    <a:pt x="1560" y="240"/>
                    <a:pt x="1656" y="228"/>
                    <a:pt x="1668" y="133"/>
                  </a:cubicBezTo>
                  <a:cubicBezTo>
                    <a:pt x="1668" y="97"/>
                    <a:pt x="1656" y="49"/>
                    <a:pt x="1656" y="2"/>
                  </a:cubicBezTo>
                  <a:cubicBezTo>
                    <a:pt x="1644" y="1"/>
                    <a:pt x="1633" y="0"/>
                    <a:pt x="1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08;p32"/>
            <p:cNvSpPr/>
            <p:nvPr/>
          </p:nvSpPr>
          <p:spPr>
            <a:xfrm>
              <a:off x="6173075" y="2315000"/>
              <a:ext cx="44675" cy="10750"/>
            </a:xfrm>
            <a:custGeom>
              <a:avLst/>
              <a:gdLst/>
              <a:ahLst/>
              <a:cxnLst/>
              <a:rect l="l" t="t" r="r" b="b"/>
              <a:pathLst>
                <a:path w="1787" h="430" extrusionOk="0">
                  <a:moveTo>
                    <a:pt x="203" y="0"/>
                  </a:moveTo>
                  <a:cubicBezTo>
                    <a:pt x="120" y="84"/>
                    <a:pt x="60" y="179"/>
                    <a:pt x="13" y="274"/>
                  </a:cubicBezTo>
                  <a:cubicBezTo>
                    <a:pt x="1" y="334"/>
                    <a:pt x="25" y="381"/>
                    <a:pt x="72" y="429"/>
                  </a:cubicBezTo>
                  <a:lnTo>
                    <a:pt x="918" y="429"/>
                  </a:lnTo>
                  <a:cubicBezTo>
                    <a:pt x="1048" y="370"/>
                    <a:pt x="1173" y="340"/>
                    <a:pt x="1296" y="340"/>
                  </a:cubicBezTo>
                  <a:cubicBezTo>
                    <a:pt x="1418" y="340"/>
                    <a:pt x="1537" y="370"/>
                    <a:pt x="1656" y="429"/>
                  </a:cubicBezTo>
                  <a:lnTo>
                    <a:pt x="1787" y="429"/>
                  </a:lnTo>
                  <a:cubicBezTo>
                    <a:pt x="1748" y="161"/>
                    <a:pt x="1556" y="8"/>
                    <a:pt x="1371" y="8"/>
                  </a:cubicBezTo>
                  <a:cubicBezTo>
                    <a:pt x="1326" y="8"/>
                    <a:pt x="1281" y="17"/>
                    <a:pt x="1239" y="36"/>
                  </a:cubicBezTo>
                  <a:cubicBezTo>
                    <a:pt x="1120" y="88"/>
                    <a:pt x="1008" y="107"/>
                    <a:pt x="900" y="107"/>
                  </a:cubicBezTo>
                  <a:cubicBezTo>
                    <a:pt x="661" y="107"/>
                    <a:pt x="441" y="17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09;p32"/>
            <p:cNvSpPr/>
            <p:nvPr/>
          </p:nvSpPr>
          <p:spPr>
            <a:xfrm>
              <a:off x="6177850" y="2295400"/>
              <a:ext cx="51500" cy="14675"/>
            </a:xfrm>
            <a:custGeom>
              <a:avLst/>
              <a:gdLst/>
              <a:ahLst/>
              <a:cxnLst/>
              <a:rect l="l" t="t" r="r" b="b"/>
              <a:pathLst>
                <a:path w="2060" h="587" extrusionOk="0">
                  <a:moveTo>
                    <a:pt x="1021" y="0"/>
                  </a:moveTo>
                  <a:cubicBezTo>
                    <a:pt x="971" y="0"/>
                    <a:pt x="925" y="21"/>
                    <a:pt x="881" y="70"/>
                  </a:cubicBezTo>
                  <a:cubicBezTo>
                    <a:pt x="774" y="165"/>
                    <a:pt x="643" y="130"/>
                    <a:pt x="524" y="189"/>
                  </a:cubicBezTo>
                  <a:cubicBezTo>
                    <a:pt x="346" y="249"/>
                    <a:pt x="107" y="165"/>
                    <a:pt x="0" y="392"/>
                  </a:cubicBezTo>
                  <a:cubicBezTo>
                    <a:pt x="165" y="492"/>
                    <a:pt x="339" y="518"/>
                    <a:pt x="516" y="518"/>
                  </a:cubicBezTo>
                  <a:cubicBezTo>
                    <a:pt x="692" y="518"/>
                    <a:pt x="870" y="493"/>
                    <a:pt x="1045" y="493"/>
                  </a:cubicBezTo>
                  <a:cubicBezTo>
                    <a:pt x="1090" y="493"/>
                    <a:pt x="1135" y="495"/>
                    <a:pt x="1179" y="499"/>
                  </a:cubicBezTo>
                  <a:cubicBezTo>
                    <a:pt x="1212" y="450"/>
                    <a:pt x="1250" y="417"/>
                    <a:pt x="1282" y="417"/>
                  </a:cubicBezTo>
                  <a:cubicBezTo>
                    <a:pt x="1297" y="417"/>
                    <a:pt x="1311" y="424"/>
                    <a:pt x="1322" y="439"/>
                  </a:cubicBezTo>
                  <a:cubicBezTo>
                    <a:pt x="1448" y="531"/>
                    <a:pt x="1563" y="587"/>
                    <a:pt x="1671" y="587"/>
                  </a:cubicBezTo>
                  <a:cubicBezTo>
                    <a:pt x="1787" y="587"/>
                    <a:pt x="1896" y="522"/>
                    <a:pt x="2000" y="368"/>
                  </a:cubicBezTo>
                  <a:cubicBezTo>
                    <a:pt x="2024" y="332"/>
                    <a:pt x="2036" y="320"/>
                    <a:pt x="2060" y="284"/>
                  </a:cubicBezTo>
                  <a:cubicBezTo>
                    <a:pt x="2036" y="261"/>
                    <a:pt x="2012" y="249"/>
                    <a:pt x="2000" y="213"/>
                  </a:cubicBezTo>
                  <a:lnTo>
                    <a:pt x="1858" y="213"/>
                  </a:lnTo>
                  <a:cubicBezTo>
                    <a:pt x="1858" y="201"/>
                    <a:pt x="1846" y="201"/>
                    <a:pt x="1822" y="189"/>
                  </a:cubicBezTo>
                  <a:cubicBezTo>
                    <a:pt x="1811" y="182"/>
                    <a:pt x="1802" y="179"/>
                    <a:pt x="1793" y="179"/>
                  </a:cubicBezTo>
                  <a:cubicBezTo>
                    <a:pt x="1771" y="179"/>
                    <a:pt x="1752" y="196"/>
                    <a:pt x="1727" y="213"/>
                  </a:cubicBezTo>
                  <a:cubicBezTo>
                    <a:pt x="1727" y="213"/>
                    <a:pt x="1715" y="225"/>
                    <a:pt x="1679" y="249"/>
                  </a:cubicBezTo>
                  <a:cubicBezTo>
                    <a:pt x="1655" y="249"/>
                    <a:pt x="1619" y="225"/>
                    <a:pt x="1596" y="201"/>
                  </a:cubicBezTo>
                  <a:cubicBezTo>
                    <a:pt x="1536" y="153"/>
                    <a:pt x="1489" y="106"/>
                    <a:pt x="1441" y="70"/>
                  </a:cubicBezTo>
                  <a:cubicBezTo>
                    <a:pt x="1358" y="70"/>
                    <a:pt x="1250" y="46"/>
                    <a:pt x="1167" y="46"/>
                  </a:cubicBezTo>
                  <a:cubicBezTo>
                    <a:pt x="1116" y="18"/>
                    <a:pt x="1067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10;p32"/>
            <p:cNvSpPr/>
            <p:nvPr/>
          </p:nvSpPr>
          <p:spPr>
            <a:xfrm>
              <a:off x="6134100" y="1992350"/>
              <a:ext cx="36325" cy="14000"/>
            </a:xfrm>
            <a:custGeom>
              <a:avLst/>
              <a:gdLst/>
              <a:ahLst/>
              <a:cxnLst/>
              <a:rect l="l" t="t" r="r" b="b"/>
              <a:pathLst>
                <a:path w="1453" h="560" extrusionOk="0">
                  <a:moveTo>
                    <a:pt x="905" y="0"/>
                  </a:moveTo>
                  <a:cubicBezTo>
                    <a:pt x="747" y="75"/>
                    <a:pt x="606" y="254"/>
                    <a:pt x="435" y="254"/>
                  </a:cubicBezTo>
                  <a:cubicBezTo>
                    <a:pt x="360" y="254"/>
                    <a:pt x="280" y="221"/>
                    <a:pt x="191" y="131"/>
                  </a:cubicBezTo>
                  <a:cubicBezTo>
                    <a:pt x="60" y="179"/>
                    <a:pt x="0" y="262"/>
                    <a:pt x="0" y="393"/>
                  </a:cubicBezTo>
                  <a:cubicBezTo>
                    <a:pt x="12" y="429"/>
                    <a:pt x="24" y="441"/>
                    <a:pt x="36" y="476"/>
                  </a:cubicBezTo>
                  <a:cubicBezTo>
                    <a:pt x="95" y="488"/>
                    <a:pt x="143" y="536"/>
                    <a:pt x="191" y="560"/>
                  </a:cubicBezTo>
                  <a:lnTo>
                    <a:pt x="619" y="560"/>
                  </a:lnTo>
                  <a:cubicBezTo>
                    <a:pt x="689" y="454"/>
                    <a:pt x="771" y="423"/>
                    <a:pt x="858" y="423"/>
                  </a:cubicBezTo>
                  <a:cubicBezTo>
                    <a:pt x="978" y="423"/>
                    <a:pt x="1109" y="481"/>
                    <a:pt x="1233" y="481"/>
                  </a:cubicBezTo>
                  <a:cubicBezTo>
                    <a:pt x="1311" y="481"/>
                    <a:pt x="1385" y="458"/>
                    <a:pt x="1453" y="381"/>
                  </a:cubicBezTo>
                  <a:cubicBezTo>
                    <a:pt x="1310" y="202"/>
                    <a:pt x="905" y="357"/>
                    <a:pt x="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11;p32"/>
            <p:cNvSpPr/>
            <p:nvPr/>
          </p:nvSpPr>
          <p:spPr>
            <a:xfrm>
              <a:off x="5208675" y="2053350"/>
              <a:ext cx="14900" cy="45425"/>
            </a:xfrm>
            <a:custGeom>
              <a:avLst/>
              <a:gdLst/>
              <a:ahLst/>
              <a:cxnLst/>
              <a:rect l="l" t="t" r="r" b="b"/>
              <a:pathLst>
                <a:path w="596" h="1817" extrusionOk="0">
                  <a:moveTo>
                    <a:pt x="179" y="1"/>
                  </a:moveTo>
                  <a:cubicBezTo>
                    <a:pt x="60" y="72"/>
                    <a:pt x="36" y="191"/>
                    <a:pt x="24" y="310"/>
                  </a:cubicBezTo>
                  <a:cubicBezTo>
                    <a:pt x="12" y="596"/>
                    <a:pt x="60" y="858"/>
                    <a:pt x="131" y="1096"/>
                  </a:cubicBezTo>
                  <a:cubicBezTo>
                    <a:pt x="227" y="1322"/>
                    <a:pt x="179" y="1513"/>
                    <a:pt x="0" y="1668"/>
                  </a:cubicBezTo>
                  <a:cubicBezTo>
                    <a:pt x="24" y="1727"/>
                    <a:pt x="72" y="1775"/>
                    <a:pt x="131" y="1799"/>
                  </a:cubicBezTo>
                  <a:cubicBezTo>
                    <a:pt x="165" y="1811"/>
                    <a:pt x="198" y="1816"/>
                    <a:pt x="231" y="1816"/>
                  </a:cubicBezTo>
                  <a:cubicBezTo>
                    <a:pt x="293" y="1816"/>
                    <a:pt x="355" y="1798"/>
                    <a:pt x="417" y="1775"/>
                  </a:cubicBezTo>
                  <a:cubicBezTo>
                    <a:pt x="501" y="1703"/>
                    <a:pt x="548" y="1632"/>
                    <a:pt x="584" y="1537"/>
                  </a:cubicBezTo>
                  <a:cubicBezTo>
                    <a:pt x="596" y="1465"/>
                    <a:pt x="596" y="1406"/>
                    <a:pt x="596" y="1334"/>
                  </a:cubicBezTo>
                  <a:cubicBezTo>
                    <a:pt x="560" y="1096"/>
                    <a:pt x="489" y="870"/>
                    <a:pt x="429" y="656"/>
                  </a:cubicBezTo>
                  <a:cubicBezTo>
                    <a:pt x="358" y="429"/>
                    <a:pt x="381" y="179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12;p32"/>
            <p:cNvSpPr/>
            <p:nvPr/>
          </p:nvSpPr>
          <p:spPr>
            <a:xfrm>
              <a:off x="6267150" y="3045025"/>
              <a:ext cx="53000" cy="11500"/>
            </a:xfrm>
            <a:custGeom>
              <a:avLst/>
              <a:gdLst/>
              <a:ahLst/>
              <a:cxnLst/>
              <a:rect l="l" t="t" r="r" b="b"/>
              <a:pathLst>
                <a:path w="2120" h="460" extrusionOk="0">
                  <a:moveTo>
                    <a:pt x="1007" y="0"/>
                  </a:moveTo>
                  <a:cubicBezTo>
                    <a:pt x="965" y="0"/>
                    <a:pt x="923" y="9"/>
                    <a:pt x="881" y="17"/>
                  </a:cubicBezTo>
                  <a:cubicBezTo>
                    <a:pt x="810" y="53"/>
                    <a:pt x="714" y="101"/>
                    <a:pt x="631" y="124"/>
                  </a:cubicBezTo>
                  <a:cubicBezTo>
                    <a:pt x="602" y="131"/>
                    <a:pt x="573" y="134"/>
                    <a:pt x="544" y="134"/>
                  </a:cubicBezTo>
                  <a:cubicBezTo>
                    <a:pt x="442" y="134"/>
                    <a:pt x="342" y="101"/>
                    <a:pt x="245" y="101"/>
                  </a:cubicBezTo>
                  <a:cubicBezTo>
                    <a:pt x="177" y="101"/>
                    <a:pt x="111" y="117"/>
                    <a:pt x="48" y="172"/>
                  </a:cubicBezTo>
                  <a:cubicBezTo>
                    <a:pt x="0" y="232"/>
                    <a:pt x="0" y="291"/>
                    <a:pt x="48" y="351"/>
                  </a:cubicBezTo>
                  <a:lnTo>
                    <a:pt x="1346" y="351"/>
                  </a:lnTo>
                  <a:cubicBezTo>
                    <a:pt x="1420" y="415"/>
                    <a:pt x="1505" y="460"/>
                    <a:pt x="1607" y="460"/>
                  </a:cubicBezTo>
                  <a:cubicBezTo>
                    <a:pt x="1619" y="460"/>
                    <a:pt x="1631" y="459"/>
                    <a:pt x="1643" y="458"/>
                  </a:cubicBezTo>
                  <a:cubicBezTo>
                    <a:pt x="1703" y="424"/>
                    <a:pt x="1769" y="396"/>
                    <a:pt x="1836" y="396"/>
                  </a:cubicBezTo>
                  <a:cubicBezTo>
                    <a:pt x="1863" y="396"/>
                    <a:pt x="1890" y="400"/>
                    <a:pt x="1917" y="410"/>
                  </a:cubicBezTo>
                  <a:cubicBezTo>
                    <a:pt x="1925" y="412"/>
                    <a:pt x="1933" y="413"/>
                    <a:pt x="1941" y="413"/>
                  </a:cubicBezTo>
                  <a:cubicBezTo>
                    <a:pt x="1980" y="413"/>
                    <a:pt x="2016" y="390"/>
                    <a:pt x="2036" y="351"/>
                  </a:cubicBezTo>
                  <a:cubicBezTo>
                    <a:pt x="2119" y="255"/>
                    <a:pt x="2119" y="160"/>
                    <a:pt x="2036" y="65"/>
                  </a:cubicBezTo>
                  <a:cubicBezTo>
                    <a:pt x="1994" y="29"/>
                    <a:pt x="1947" y="11"/>
                    <a:pt x="1899" y="11"/>
                  </a:cubicBezTo>
                  <a:cubicBezTo>
                    <a:pt x="1852" y="11"/>
                    <a:pt x="1804" y="29"/>
                    <a:pt x="1762" y="65"/>
                  </a:cubicBezTo>
                  <a:cubicBezTo>
                    <a:pt x="1643" y="89"/>
                    <a:pt x="1536" y="89"/>
                    <a:pt x="1429" y="101"/>
                  </a:cubicBezTo>
                  <a:cubicBezTo>
                    <a:pt x="1396" y="120"/>
                    <a:pt x="1364" y="128"/>
                    <a:pt x="1333" y="128"/>
                  </a:cubicBezTo>
                  <a:cubicBezTo>
                    <a:pt x="1231" y="128"/>
                    <a:pt x="1142" y="42"/>
                    <a:pt x="1060" y="5"/>
                  </a:cubicBezTo>
                  <a:cubicBezTo>
                    <a:pt x="1042" y="2"/>
                    <a:pt x="1025" y="0"/>
                    <a:pt x="1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13;p32"/>
            <p:cNvSpPr/>
            <p:nvPr/>
          </p:nvSpPr>
          <p:spPr>
            <a:xfrm>
              <a:off x="6101650" y="2870650"/>
              <a:ext cx="44375" cy="10800"/>
            </a:xfrm>
            <a:custGeom>
              <a:avLst/>
              <a:gdLst/>
              <a:ahLst/>
              <a:cxnLst/>
              <a:rect l="l" t="t" r="r" b="b"/>
              <a:pathLst>
                <a:path w="1775" h="432" extrusionOk="0">
                  <a:moveTo>
                    <a:pt x="771" y="1"/>
                  </a:moveTo>
                  <a:cubicBezTo>
                    <a:pt x="713" y="1"/>
                    <a:pt x="655" y="5"/>
                    <a:pt x="596" y="15"/>
                  </a:cubicBezTo>
                  <a:cubicBezTo>
                    <a:pt x="537" y="66"/>
                    <a:pt x="469" y="77"/>
                    <a:pt x="398" y="77"/>
                  </a:cubicBezTo>
                  <a:cubicBezTo>
                    <a:pt x="342" y="77"/>
                    <a:pt x="285" y="70"/>
                    <a:pt x="230" y="70"/>
                  </a:cubicBezTo>
                  <a:cubicBezTo>
                    <a:pt x="141" y="70"/>
                    <a:pt x="60" y="88"/>
                    <a:pt x="0" y="182"/>
                  </a:cubicBezTo>
                  <a:cubicBezTo>
                    <a:pt x="147" y="287"/>
                    <a:pt x="306" y="305"/>
                    <a:pt x="470" y="305"/>
                  </a:cubicBezTo>
                  <a:cubicBezTo>
                    <a:pt x="561" y="305"/>
                    <a:pt x="654" y="300"/>
                    <a:pt x="748" y="300"/>
                  </a:cubicBezTo>
                  <a:cubicBezTo>
                    <a:pt x="772" y="300"/>
                    <a:pt x="797" y="300"/>
                    <a:pt x="822" y="301"/>
                  </a:cubicBezTo>
                  <a:cubicBezTo>
                    <a:pt x="863" y="305"/>
                    <a:pt x="906" y="306"/>
                    <a:pt x="948" y="306"/>
                  </a:cubicBezTo>
                  <a:cubicBezTo>
                    <a:pt x="1020" y="306"/>
                    <a:pt x="1093" y="302"/>
                    <a:pt x="1165" y="302"/>
                  </a:cubicBezTo>
                  <a:cubicBezTo>
                    <a:pt x="1330" y="302"/>
                    <a:pt x="1491" y="320"/>
                    <a:pt x="1631" y="432"/>
                  </a:cubicBezTo>
                  <a:lnTo>
                    <a:pt x="1739" y="432"/>
                  </a:lnTo>
                  <a:cubicBezTo>
                    <a:pt x="1750" y="349"/>
                    <a:pt x="1750" y="253"/>
                    <a:pt x="1774" y="170"/>
                  </a:cubicBezTo>
                  <a:cubicBezTo>
                    <a:pt x="1437" y="160"/>
                    <a:pt x="1118" y="1"/>
                    <a:pt x="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14;p32"/>
            <p:cNvSpPr/>
            <p:nvPr/>
          </p:nvSpPr>
          <p:spPr>
            <a:xfrm>
              <a:off x="6171300" y="2056925"/>
              <a:ext cx="28900" cy="12525"/>
            </a:xfrm>
            <a:custGeom>
              <a:avLst/>
              <a:gdLst/>
              <a:ahLst/>
              <a:cxnLst/>
              <a:rect l="l" t="t" r="r" b="b"/>
              <a:pathLst>
                <a:path w="1156" h="501" extrusionOk="0">
                  <a:moveTo>
                    <a:pt x="143" y="1"/>
                  </a:moveTo>
                  <a:cubicBezTo>
                    <a:pt x="84" y="60"/>
                    <a:pt x="12" y="120"/>
                    <a:pt x="0" y="215"/>
                  </a:cubicBezTo>
                  <a:lnTo>
                    <a:pt x="0" y="298"/>
                  </a:lnTo>
                  <a:cubicBezTo>
                    <a:pt x="60" y="388"/>
                    <a:pt x="139" y="445"/>
                    <a:pt x="219" y="445"/>
                  </a:cubicBezTo>
                  <a:cubicBezTo>
                    <a:pt x="266" y="445"/>
                    <a:pt x="313" y="426"/>
                    <a:pt x="357" y="382"/>
                  </a:cubicBezTo>
                  <a:cubicBezTo>
                    <a:pt x="439" y="291"/>
                    <a:pt x="513" y="253"/>
                    <a:pt x="581" y="253"/>
                  </a:cubicBezTo>
                  <a:cubicBezTo>
                    <a:pt x="683" y="253"/>
                    <a:pt x="772" y="335"/>
                    <a:pt x="858" y="441"/>
                  </a:cubicBezTo>
                  <a:cubicBezTo>
                    <a:pt x="869" y="453"/>
                    <a:pt x="905" y="465"/>
                    <a:pt x="929" y="501"/>
                  </a:cubicBezTo>
                  <a:cubicBezTo>
                    <a:pt x="965" y="465"/>
                    <a:pt x="977" y="453"/>
                    <a:pt x="1012" y="441"/>
                  </a:cubicBezTo>
                  <a:cubicBezTo>
                    <a:pt x="1072" y="382"/>
                    <a:pt x="1096" y="334"/>
                    <a:pt x="1155" y="286"/>
                  </a:cubicBezTo>
                  <a:lnTo>
                    <a:pt x="1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15;p32"/>
            <p:cNvSpPr/>
            <p:nvPr/>
          </p:nvSpPr>
          <p:spPr>
            <a:xfrm>
              <a:off x="6198075" y="1840825"/>
              <a:ext cx="24750" cy="15125"/>
            </a:xfrm>
            <a:custGeom>
              <a:avLst/>
              <a:gdLst/>
              <a:ahLst/>
              <a:cxnLst/>
              <a:rect l="l" t="t" r="r" b="b"/>
              <a:pathLst>
                <a:path w="990" h="605" extrusionOk="0">
                  <a:moveTo>
                    <a:pt x="72" y="1"/>
                  </a:moveTo>
                  <a:cubicBezTo>
                    <a:pt x="37" y="25"/>
                    <a:pt x="25" y="48"/>
                    <a:pt x="13" y="72"/>
                  </a:cubicBezTo>
                  <a:cubicBezTo>
                    <a:pt x="1" y="167"/>
                    <a:pt x="13" y="251"/>
                    <a:pt x="84" y="310"/>
                  </a:cubicBezTo>
                  <a:cubicBezTo>
                    <a:pt x="221" y="457"/>
                    <a:pt x="348" y="604"/>
                    <a:pt x="564" y="604"/>
                  </a:cubicBezTo>
                  <a:cubicBezTo>
                    <a:pt x="593" y="604"/>
                    <a:pt x="623" y="602"/>
                    <a:pt x="656" y="596"/>
                  </a:cubicBezTo>
                  <a:cubicBezTo>
                    <a:pt x="691" y="548"/>
                    <a:pt x="787" y="548"/>
                    <a:pt x="799" y="465"/>
                  </a:cubicBezTo>
                  <a:cubicBezTo>
                    <a:pt x="858" y="358"/>
                    <a:pt x="906" y="263"/>
                    <a:pt x="953" y="167"/>
                  </a:cubicBezTo>
                  <a:cubicBezTo>
                    <a:pt x="989" y="120"/>
                    <a:pt x="989" y="72"/>
                    <a:pt x="930" y="25"/>
                  </a:cubicBezTo>
                  <a:lnTo>
                    <a:pt x="799" y="25"/>
                  </a:lnTo>
                  <a:cubicBezTo>
                    <a:pt x="739" y="84"/>
                    <a:pt x="656" y="108"/>
                    <a:pt x="572" y="108"/>
                  </a:cubicBezTo>
                  <a:cubicBezTo>
                    <a:pt x="489" y="108"/>
                    <a:pt x="418" y="84"/>
                    <a:pt x="358" y="25"/>
                  </a:cubicBezTo>
                  <a:lnTo>
                    <a:pt x="215" y="25"/>
                  </a:lnTo>
                  <a:cubicBezTo>
                    <a:pt x="156" y="25"/>
                    <a:pt x="120" y="25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16;p32"/>
            <p:cNvSpPr/>
            <p:nvPr/>
          </p:nvSpPr>
          <p:spPr>
            <a:xfrm>
              <a:off x="6131400" y="2910600"/>
              <a:ext cx="21475" cy="14550"/>
            </a:xfrm>
            <a:custGeom>
              <a:avLst/>
              <a:gdLst/>
              <a:ahLst/>
              <a:cxnLst/>
              <a:rect l="l" t="t" r="r" b="b"/>
              <a:pathLst>
                <a:path w="859" h="582" extrusionOk="0">
                  <a:moveTo>
                    <a:pt x="13" y="1"/>
                  </a:moveTo>
                  <a:cubicBezTo>
                    <a:pt x="1" y="251"/>
                    <a:pt x="25" y="489"/>
                    <a:pt x="322" y="548"/>
                  </a:cubicBezTo>
                  <a:cubicBezTo>
                    <a:pt x="400" y="565"/>
                    <a:pt x="483" y="581"/>
                    <a:pt x="560" y="581"/>
                  </a:cubicBezTo>
                  <a:cubicBezTo>
                    <a:pt x="708" y="581"/>
                    <a:pt x="835" y="521"/>
                    <a:pt x="858" y="287"/>
                  </a:cubicBezTo>
                  <a:cubicBezTo>
                    <a:pt x="763" y="156"/>
                    <a:pt x="549" y="287"/>
                    <a:pt x="429" y="132"/>
                  </a:cubicBezTo>
                  <a:lnTo>
                    <a:pt x="299" y="132"/>
                  </a:lnTo>
                  <a:cubicBezTo>
                    <a:pt x="239" y="84"/>
                    <a:pt x="191" y="36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17;p32"/>
            <p:cNvSpPr/>
            <p:nvPr/>
          </p:nvSpPr>
          <p:spPr>
            <a:xfrm>
              <a:off x="6255525" y="2720100"/>
              <a:ext cx="25025" cy="12825"/>
            </a:xfrm>
            <a:custGeom>
              <a:avLst/>
              <a:gdLst/>
              <a:ahLst/>
              <a:cxnLst/>
              <a:rect l="l" t="t" r="r" b="b"/>
              <a:pathLst>
                <a:path w="1001" h="513" extrusionOk="0">
                  <a:moveTo>
                    <a:pt x="48" y="1"/>
                  </a:moveTo>
                  <a:lnTo>
                    <a:pt x="48" y="48"/>
                  </a:lnTo>
                  <a:cubicBezTo>
                    <a:pt x="1" y="167"/>
                    <a:pt x="60" y="251"/>
                    <a:pt x="132" y="322"/>
                  </a:cubicBezTo>
                  <a:cubicBezTo>
                    <a:pt x="215" y="370"/>
                    <a:pt x="287" y="382"/>
                    <a:pt x="346" y="441"/>
                  </a:cubicBezTo>
                  <a:cubicBezTo>
                    <a:pt x="423" y="489"/>
                    <a:pt x="495" y="513"/>
                    <a:pt x="565" y="513"/>
                  </a:cubicBezTo>
                  <a:cubicBezTo>
                    <a:pt x="635" y="513"/>
                    <a:pt x="703" y="489"/>
                    <a:pt x="775" y="441"/>
                  </a:cubicBezTo>
                  <a:lnTo>
                    <a:pt x="929" y="441"/>
                  </a:lnTo>
                  <a:cubicBezTo>
                    <a:pt x="1001" y="358"/>
                    <a:pt x="1001" y="263"/>
                    <a:pt x="929" y="167"/>
                  </a:cubicBezTo>
                  <a:cubicBezTo>
                    <a:pt x="882" y="167"/>
                    <a:pt x="822" y="144"/>
                    <a:pt x="775" y="144"/>
                  </a:cubicBezTo>
                  <a:cubicBezTo>
                    <a:pt x="739" y="108"/>
                    <a:pt x="679" y="60"/>
                    <a:pt x="620" y="25"/>
                  </a:cubicBezTo>
                  <a:lnTo>
                    <a:pt x="477" y="25"/>
                  </a:lnTo>
                  <a:cubicBezTo>
                    <a:pt x="477" y="25"/>
                    <a:pt x="465" y="48"/>
                    <a:pt x="441" y="60"/>
                  </a:cubicBezTo>
                  <a:cubicBezTo>
                    <a:pt x="394" y="60"/>
                    <a:pt x="358" y="48"/>
                    <a:pt x="334" y="13"/>
                  </a:cubicBezTo>
                  <a:cubicBezTo>
                    <a:pt x="239" y="13"/>
                    <a:pt x="132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18;p32"/>
            <p:cNvSpPr/>
            <p:nvPr/>
          </p:nvSpPr>
          <p:spPr>
            <a:xfrm>
              <a:off x="5177425" y="2099275"/>
              <a:ext cx="21450" cy="11625"/>
            </a:xfrm>
            <a:custGeom>
              <a:avLst/>
              <a:gdLst/>
              <a:ahLst/>
              <a:cxnLst/>
              <a:rect l="l" t="t" r="r" b="b"/>
              <a:pathLst>
                <a:path w="858" h="465" extrusionOk="0">
                  <a:moveTo>
                    <a:pt x="596" y="1"/>
                  </a:moveTo>
                  <a:cubicBezTo>
                    <a:pt x="389" y="1"/>
                    <a:pt x="191" y="76"/>
                    <a:pt x="0" y="176"/>
                  </a:cubicBezTo>
                  <a:lnTo>
                    <a:pt x="0" y="307"/>
                  </a:lnTo>
                  <a:cubicBezTo>
                    <a:pt x="12" y="390"/>
                    <a:pt x="107" y="390"/>
                    <a:pt x="143" y="450"/>
                  </a:cubicBezTo>
                  <a:cubicBezTo>
                    <a:pt x="165" y="448"/>
                    <a:pt x="187" y="447"/>
                    <a:pt x="209" y="447"/>
                  </a:cubicBezTo>
                  <a:cubicBezTo>
                    <a:pt x="309" y="447"/>
                    <a:pt x="413" y="465"/>
                    <a:pt x="514" y="465"/>
                  </a:cubicBezTo>
                  <a:cubicBezTo>
                    <a:pt x="637" y="465"/>
                    <a:pt x="756" y="438"/>
                    <a:pt x="858" y="319"/>
                  </a:cubicBezTo>
                  <a:cubicBezTo>
                    <a:pt x="798" y="247"/>
                    <a:pt x="619" y="236"/>
                    <a:pt x="762" y="81"/>
                  </a:cubicBezTo>
                  <a:cubicBezTo>
                    <a:pt x="739" y="57"/>
                    <a:pt x="727" y="33"/>
                    <a:pt x="715" y="9"/>
                  </a:cubicBezTo>
                  <a:cubicBezTo>
                    <a:pt x="675" y="4"/>
                    <a:pt x="636" y="1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19;p32"/>
            <p:cNvSpPr/>
            <p:nvPr/>
          </p:nvSpPr>
          <p:spPr>
            <a:xfrm>
              <a:off x="5378350" y="2705525"/>
              <a:ext cx="13100" cy="25625"/>
            </a:xfrm>
            <a:custGeom>
              <a:avLst/>
              <a:gdLst/>
              <a:ahLst/>
              <a:cxnLst/>
              <a:rect l="l" t="t" r="r" b="b"/>
              <a:pathLst>
                <a:path w="524" h="1025" extrusionOk="0">
                  <a:moveTo>
                    <a:pt x="417" y="0"/>
                  </a:moveTo>
                  <a:cubicBezTo>
                    <a:pt x="179" y="239"/>
                    <a:pt x="60" y="536"/>
                    <a:pt x="0" y="870"/>
                  </a:cubicBezTo>
                  <a:cubicBezTo>
                    <a:pt x="0" y="929"/>
                    <a:pt x="12" y="965"/>
                    <a:pt x="24" y="1024"/>
                  </a:cubicBezTo>
                  <a:cubicBezTo>
                    <a:pt x="429" y="822"/>
                    <a:pt x="524" y="477"/>
                    <a:pt x="464" y="60"/>
                  </a:cubicBezTo>
                  <a:cubicBezTo>
                    <a:pt x="441" y="48"/>
                    <a:pt x="429" y="12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20;p32"/>
            <p:cNvSpPr/>
            <p:nvPr/>
          </p:nvSpPr>
          <p:spPr>
            <a:xfrm>
              <a:off x="6195100" y="2243550"/>
              <a:ext cx="19075" cy="8750"/>
            </a:xfrm>
            <a:custGeom>
              <a:avLst/>
              <a:gdLst/>
              <a:ahLst/>
              <a:cxnLst/>
              <a:rect l="l" t="t" r="r" b="b"/>
              <a:pathLst>
                <a:path w="763" h="350" extrusionOk="0">
                  <a:moveTo>
                    <a:pt x="37" y="1"/>
                  </a:moveTo>
                  <a:cubicBezTo>
                    <a:pt x="1" y="37"/>
                    <a:pt x="1" y="96"/>
                    <a:pt x="25" y="132"/>
                  </a:cubicBezTo>
                  <a:cubicBezTo>
                    <a:pt x="72" y="191"/>
                    <a:pt x="132" y="227"/>
                    <a:pt x="167" y="275"/>
                  </a:cubicBezTo>
                  <a:cubicBezTo>
                    <a:pt x="215" y="275"/>
                    <a:pt x="275" y="299"/>
                    <a:pt x="322" y="299"/>
                  </a:cubicBezTo>
                  <a:cubicBezTo>
                    <a:pt x="389" y="332"/>
                    <a:pt x="457" y="349"/>
                    <a:pt x="525" y="349"/>
                  </a:cubicBezTo>
                  <a:cubicBezTo>
                    <a:pt x="604" y="349"/>
                    <a:pt x="681" y="326"/>
                    <a:pt x="751" y="275"/>
                  </a:cubicBezTo>
                  <a:cubicBezTo>
                    <a:pt x="763" y="72"/>
                    <a:pt x="656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21;p32"/>
            <p:cNvSpPr/>
            <p:nvPr/>
          </p:nvSpPr>
          <p:spPr>
            <a:xfrm>
              <a:off x="6203150" y="3174250"/>
              <a:ext cx="20550" cy="12300"/>
            </a:xfrm>
            <a:custGeom>
              <a:avLst/>
              <a:gdLst/>
              <a:ahLst/>
              <a:cxnLst/>
              <a:rect l="l" t="t" r="r" b="b"/>
              <a:pathLst>
                <a:path w="822" h="492" extrusionOk="0">
                  <a:moveTo>
                    <a:pt x="290" y="1"/>
                  </a:moveTo>
                  <a:cubicBezTo>
                    <a:pt x="194" y="1"/>
                    <a:pt x="96" y="22"/>
                    <a:pt x="0" y="63"/>
                  </a:cubicBezTo>
                  <a:cubicBezTo>
                    <a:pt x="0" y="158"/>
                    <a:pt x="12" y="254"/>
                    <a:pt x="12" y="349"/>
                  </a:cubicBezTo>
                  <a:cubicBezTo>
                    <a:pt x="215" y="408"/>
                    <a:pt x="417" y="349"/>
                    <a:pt x="572" y="492"/>
                  </a:cubicBezTo>
                  <a:lnTo>
                    <a:pt x="703" y="492"/>
                  </a:lnTo>
                  <a:cubicBezTo>
                    <a:pt x="786" y="420"/>
                    <a:pt x="822" y="337"/>
                    <a:pt x="810" y="230"/>
                  </a:cubicBezTo>
                  <a:cubicBezTo>
                    <a:pt x="786" y="170"/>
                    <a:pt x="762" y="123"/>
                    <a:pt x="703" y="75"/>
                  </a:cubicBezTo>
                  <a:cubicBezTo>
                    <a:pt x="655" y="75"/>
                    <a:pt x="607" y="75"/>
                    <a:pt x="572" y="63"/>
                  </a:cubicBezTo>
                  <a:cubicBezTo>
                    <a:pt x="482" y="22"/>
                    <a:pt x="387" y="1"/>
                    <a:pt x="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22;p32"/>
            <p:cNvSpPr/>
            <p:nvPr/>
          </p:nvSpPr>
          <p:spPr>
            <a:xfrm>
              <a:off x="5134250" y="2114675"/>
              <a:ext cx="14625" cy="17300"/>
            </a:xfrm>
            <a:custGeom>
              <a:avLst/>
              <a:gdLst/>
              <a:ahLst/>
              <a:cxnLst/>
              <a:rect l="l" t="t" r="r" b="b"/>
              <a:pathLst>
                <a:path w="585" h="692" extrusionOk="0">
                  <a:moveTo>
                    <a:pt x="584" y="1"/>
                  </a:moveTo>
                  <a:lnTo>
                    <a:pt x="584" y="1"/>
                  </a:lnTo>
                  <a:cubicBezTo>
                    <a:pt x="203" y="96"/>
                    <a:pt x="108" y="393"/>
                    <a:pt x="1" y="691"/>
                  </a:cubicBezTo>
                  <a:cubicBezTo>
                    <a:pt x="322" y="584"/>
                    <a:pt x="430" y="274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23;p32"/>
            <p:cNvSpPr/>
            <p:nvPr/>
          </p:nvSpPr>
          <p:spPr>
            <a:xfrm>
              <a:off x="6221900" y="3177525"/>
              <a:ext cx="17275" cy="10825"/>
            </a:xfrm>
            <a:custGeom>
              <a:avLst/>
              <a:gdLst/>
              <a:ahLst/>
              <a:cxnLst/>
              <a:rect l="l" t="t" r="r" b="b"/>
              <a:pathLst>
                <a:path w="691" h="433" extrusionOk="0">
                  <a:moveTo>
                    <a:pt x="292" y="1"/>
                  </a:moveTo>
                  <a:cubicBezTo>
                    <a:pt x="200" y="1"/>
                    <a:pt x="108" y="22"/>
                    <a:pt x="12" y="63"/>
                  </a:cubicBezTo>
                  <a:cubicBezTo>
                    <a:pt x="12" y="158"/>
                    <a:pt x="0" y="254"/>
                    <a:pt x="0" y="349"/>
                  </a:cubicBezTo>
                  <a:cubicBezTo>
                    <a:pt x="36" y="361"/>
                    <a:pt x="96" y="361"/>
                    <a:pt x="143" y="361"/>
                  </a:cubicBezTo>
                  <a:cubicBezTo>
                    <a:pt x="143" y="361"/>
                    <a:pt x="155" y="349"/>
                    <a:pt x="191" y="337"/>
                  </a:cubicBezTo>
                  <a:cubicBezTo>
                    <a:pt x="197" y="334"/>
                    <a:pt x="204" y="332"/>
                    <a:pt x="212" y="332"/>
                  </a:cubicBezTo>
                  <a:cubicBezTo>
                    <a:pt x="233" y="332"/>
                    <a:pt x="257" y="343"/>
                    <a:pt x="274" y="361"/>
                  </a:cubicBezTo>
                  <a:cubicBezTo>
                    <a:pt x="322" y="408"/>
                    <a:pt x="372" y="432"/>
                    <a:pt x="422" y="432"/>
                  </a:cubicBezTo>
                  <a:cubicBezTo>
                    <a:pt x="471" y="432"/>
                    <a:pt x="518" y="408"/>
                    <a:pt x="560" y="361"/>
                  </a:cubicBezTo>
                  <a:cubicBezTo>
                    <a:pt x="608" y="277"/>
                    <a:pt x="655" y="170"/>
                    <a:pt x="691" y="87"/>
                  </a:cubicBezTo>
                  <a:cubicBezTo>
                    <a:pt x="631" y="87"/>
                    <a:pt x="596" y="87"/>
                    <a:pt x="572" y="63"/>
                  </a:cubicBezTo>
                  <a:cubicBezTo>
                    <a:pt x="477" y="22"/>
                    <a:pt x="384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24;p32"/>
            <p:cNvSpPr/>
            <p:nvPr/>
          </p:nvSpPr>
          <p:spPr>
            <a:xfrm>
              <a:off x="6228750" y="2302800"/>
              <a:ext cx="17875" cy="8800"/>
            </a:xfrm>
            <a:custGeom>
              <a:avLst/>
              <a:gdLst/>
              <a:ahLst/>
              <a:cxnLst/>
              <a:rect l="l" t="t" r="r" b="b"/>
              <a:pathLst>
                <a:path w="715" h="352" extrusionOk="0">
                  <a:moveTo>
                    <a:pt x="148" y="0"/>
                  </a:moveTo>
                  <a:cubicBezTo>
                    <a:pt x="98" y="0"/>
                    <a:pt x="48" y="24"/>
                    <a:pt x="0" y="72"/>
                  </a:cubicBezTo>
                  <a:cubicBezTo>
                    <a:pt x="90" y="291"/>
                    <a:pt x="255" y="352"/>
                    <a:pt x="453" y="352"/>
                  </a:cubicBezTo>
                  <a:cubicBezTo>
                    <a:pt x="491" y="352"/>
                    <a:pt x="531" y="349"/>
                    <a:pt x="572" y="346"/>
                  </a:cubicBezTo>
                  <a:cubicBezTo>
                    <a:pt x="619" y="310"/>
                    <a:pt x="679" y="262"/>
                    <a:pt x="715" y="215"/>
                  </a:cubicBezTo>
                  <a:lnTo>
                    <a:pt x="572" y="72"/>
                  </a:lnTo>
                  <a:lnTo>
                    <a:pt x="286" y="72"/>
                  </a:lnTo>
                  <a:cubicBezTo>
                    <a:pt x="244" y="24"/>
                    <a:pt x="197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25;p32"/>
            <p:cNvSpPr/>
            <p:nvPr/>
          </p:nvSpPr>
          <p:spPr>
            <a:xfrm>
              <a:off x="5231300" y="2616475"/>
              <a:ext cx="13125" cy="10400"/>
            </a:xfrm>
            <a:custGeom>
              <a:avLst/>
              <a:gdLst/>
              <a:ahLst/>
              <a:cxnLst/>
              <a:rect l="l" t="t" r="r" b="b"/>
              <a:pathLst>
                <a:path w="525" h="416" extrusionOk="0">
                  <a:moveTo>
                    <a:pt x="342" y="0"/>
                  </a:moveTo>
                  <a:cubicBezTo>
                    <a:pt x="294" y="0"/>
                    <a:pt x="248" y="21"/>
                    <a:pt x="215" y="62"/>
                  </a:cubicBezTo>
                  <a:cubicBezTo>
                    <a:pt x="131" y="169"/>
                    <a:pt x="72" y="288"/>
                    <a:pt x="0" y="407"/>
                  </a:cubicBezTo>
                  <a:cubicBezTo>
                    <a:pt x="28" y="413"/>
                    <a:pt x="54" y="416"/>
                    <a:pt x="79" y="416"/>
                  </a:cubicBezTo>
                  <a:cubicBezTo>
                    <a:pt x="210" y="416"/>
                    <a:pt x="317" y="346"/>
                    <a:pt x="417" y="276"/>
                  </a:cubicBezTo>
                  <a:cubicBezTo>
                    <a:pt x="453" y="205"/>
                    <a:pt x="524" y="110"/>
                    <a:pt x="453" y="38"/>
                  </a:cubicBezTo>
                  <a:cubicBezTo>
                    <a:pt x="417" y="12"/>
                    <a:pt x="379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26;p32"/>
            <p:cNvSpPr/>
            <p:nvPr/>
          </p:nvSpPr>
          <p:spPr>
            <a:xfrm>
              <a:off x="6121050" y="2031325"/>
              <a:ext cx="18275" cy="8575"/>
            </a:xfrm>
            <a:custGeom>
              <a:avLst/>
              <a:gdLst/>
              <a:ahLst/>
              <a:cxnLst/>
              <a:rect l="l" t="t" r="r" b="b"/>
              <a:pathLst>
                <a:path w="731" h="343" extrusionOk="0">
                  <a:moveTo>
                    <a:pt x="427" y="1"/>
                  </a:moveTo>
                  <a:cubicBezTo>
                    <a:pt x="296" y="13"/>
                    <a:pt x="141" y="13"/>
                    <a:pt x="10" y="36"/>
                  </a:cubicBezTo>
                  <a:cubicBezTo>
                    <a:pt x="0" y="286"/>
                    <a:pt x="130" y="342"/>
                    <a:pt x="299" y="342"/>
                  </a:cubicBezTo>
                  <a:cubicBezTo>
                    <a:pt x="340" y="342"/>
                    <a:pt x="383" y="339"/>
                    <a:pt x="427" y="334"/>
                  </a:cubicBezTo>
                  <a:cubicBezTo>
                    <a:pt x="474" y="310"/>
                    <a:pt x="522" y="310"/>
                    <a:pt x="558" y="310"/>
                  </a:cubicBezTo>
                  <a:cubicBezTo>
                    <a:pt x="591" y="321"/>
                    <a:pt x="618" y="327"/>
                    <a:pt x="640" y="327"/>
                  </a:cubicBezTo>
                  <a:cubicBezTo>
                    <a:pt x="714" y="327"/>
                    <a:pt x="731" y="268"/>
                    <a:pt x="713" y="167"/>
                  </a:cubicBezTo>
                  <a:cubicBezTo>
                    <a:pt x="653" y="120"/>
                    <a:pt x="605" y="72"/>
                    <a:pt x="546" y="36"/>
                  </a:cubicBezTo>
                  <a:cubicBezTo>
                    <a:pt x="498" y="36"/>
                    <a:pt x="462" y="36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27;p32"/>
            <p:cNvSpPr/>
            <p:nvPr/>
          </p:nvSpPr>
          <p:spPr>
            <a:xfrm>
              <a:off x="6209100" y="2763575"/>
              <a:ext cx="12225" cy="7300"/>
            </a:xfrm>
            <a:custGeom>
              <a:avLst/>
              <a:gdLst/>
              <a:ahLst/>
              <a:cxnLst/>
              <a:rect l="l" t="t" r="r" b="b"/>
              <a:pathLst>
                <a:path w="489" h="292" extrusionOk="0">
                  <a:moveTo>
                    <a:pt x="48" y="0"/>
                  </a:moveTo>
                  <a:lnTo>
                    <a:pt x="48" y="155"/>
                  </a:lnTo>
                  <a:cubicBezTo>
                    <a:pt x="0" y="191"/>
                    <a:pt x="0" y="238"/>
                    <a:pt x="48" y="286"/>
                  </a:cubicBezTo>
                  <a:cubicBezTo>
                    <a:pt x="102" y="286"/>
                    <a:pt x="160" y="292"/>
                    <a:pt x="217" y="292"/>
                  </a:cubicBezTo>
                  <a:cubicBezTo>
                    <a:pt x="324" y="292"/>
                    <a:pt x="426" y="271"/>
                    <a:pt x="489" y="155"/>
                  </a:cubicBezTo>
                  <a:cubicBezTo>
                    <a:pt x="453" y="83"/>
                    <a:pt x="393" y="48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28;p32"/>
            <p:cNvSpPr/>
            <p:nvPr/>
          </p:nvSpPr>
          <p:spPr>
            <a:xfrm>
              <a:off x="5195275" y="2095325"/>
              <a:ext cx="14900" cy="7500"/>
            </a:xfrm>
            <a:custGeom>
              <a:avLst/>
              <a:gdLst/>
              <a:ahLst/>
              <a:cxnLst/>
              <a:rect l="l" t="t" r="r" b="b"/>
              <a:pathLst>
                <a:path w="596" h="300" extrusionOk="0">
                  <a:moveTo>
                    <a:pt x="548" y="1"/>
                  </a:moveTo>
                  <a:cubicBezTo>
                    <a:pt x="358" y="13"/>
                    <a:pt x="167" y="36"/>
                    <a:pt x="1" y="167"/>
                  </a:cubicBezTo>
                  <a:lnTo>
                    <a:pt x="1" y="239"/>
                  </a:lnTo>
                  <a:cubicBezTo>
                    <a:pt x="103" y="266"/>
                    <a:pt x="207" y="300"/>
                    <a:pt x="303" y="300"/>
                  </a:cubicBezTo>
                  <a:cubicBezTo>
                    <a:pt x="420" y="300"/>
                    <a:pt x="524" y="249"/>
                    <a:pt x="596" y="72"/>
                  </a:cubicBezTo>
                  <a:cubicBezTo>
                    <a:pt x="584" y="48"/>
                    <a:pt x="560" y="24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29;p32"/>
            <p:cNvSpPr/>
            <p:nvPr/>
          </p:nvSpPr>
          <p:spPr>
            <a:xfrm>
              <a:off x="6250175" y="3179975"/>
              <a:ext cx="10750" cy="7775"/>
            </a:xfrm>
            <a:custGeom>
              <a:avLst/>
              <a:gdLst/>
              <a:ahLst/>
              <a:cxnLst/>
              <a:rect l="l" t="t" r="r" b="b"/>
              <a:pathLst>
                <a:path w="430" h="311" extrusionOk="0">
                  <a:moveTo>
                    <a:pt x="143" y="1"/>
                  </a:moveTo>
                  <a:cubicBezTo>
                    <a:pt x="84" y="84"/>
                    <a:pt x="36" y="191"/>
                    <a:pt x="0" y="287"/>
                  </a:cubicBezTo>
                  <a:cubicBezTo>
                    <a:pt x="155" y="263"/>
                    <a:pt x="322" y="310"/>
                    <a:pt x="429" y="132"/>
                  </a:cubicBezTo>
                  <a:cubicBezTo>
                    <a:pt x="370" y="84"/>
                    <a:pt x="322" y="25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30;p32"/>
            <p:cNvSpPr/>
            <p:nvPr/>
          </p:nvSpPr>
          <p:spPr>
            <a:xfrm>
              <a:off x="6258500" y="1841425"/>
              <a:ext cx="11350" cy="11750"/>
            </a:xfrm>
            <a:custGeom>
              <a:avLst/>
              <a:gdLst/>
              <a:ahLst/>
              <a:cxnLst/>
              <a:rect l="l" t="t" r="r" b="b"/>
              <a:pathLst>
                <a:path w="454" h="470" extrusionOk="0">
                  <a:moveTo>
                    <a:pt x="227" y="1"/>
                  </a:moveTo>
                  <a:cubicBezTo>
                    <a:pt x="203" y="72"/>
                    <a:pt x="144" y="108"/>
                    <a:pt x="96" y="155"/>
                  </a:cubicBezTo>
                  <a:cubicBezTo>
                    <a:pt x="1" y="239"/>
                    <a:pt x="1" y="346"/>
                    <a:pt x="96" y="441"/>
                  </a:cubicBezTo>
                  <a:cubicBezTo>
                    <a:pt x="96" y="453"/>
                    <a:pt x="108" y="453"/>
                    <a:pt x="144" y="465"/>
                  </a:cubicBezTo>
                  <a:cubicBezTo>
                    <a:pt x="150" y="468"/>
                    <a:pt x="157" y="470"/>
                    <a:pt x="165" y="470"/>
                  </a:cubicBezTo>
                  <a:cubicBezTo>
                    <a:pt x="186" y="470"/>
                    <a:pt x="210" y="459"/>
                    <a:pt x="227" y="441"/>
                  </a:cubicBezTo>
                  <a:cubicBezTo>
                    <a:pt x="263" y="286"/>
                    <a:pt x="453" y="155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631;p32"/>
            <p:cNvSpPr/>
            <p:nvPr/>
          </p:nvSpPr>
          <p:spPr>
            <a:xfrm>
              <a:off x="6281125" y="3043650"/>
              <a:ext cx="9850" cy="6875"/>
            </a:xfrm>
            <a:custGeom>
              <a:avLst/>
              <a:gdLst/>
              <a:ahLst/>
              <a:cxnLst/>
              <a:rect l="l" t="t" r="r" b="b"/>
              <a:pathLst>
                <a:path w="394" h="275" extrusionOk="0">
                  <a:moveTo>
                    <a:pt x="72" y="1"/>
                  </a:moveTo>
                  <a:cubicBezTo>
                    <a:pt x="36" y="37"/>
                    <a:pt x="25" y="72"/>
                    <a:pt x="1" y="108"/>
                  </a:cubicBezTo>
                  <a:cubicBezTo>
                    <a:pt x="25" y="191"/>
                    <a:pt x="120" y="215"/>
                    <a:pt x="191" y="275"/>
                  </a:cubicBezTo>
                  <a:cubicBezTo>
                    <a:pt x="275" y="251"/>
                    <a:pt x="334" y="191"/>
                    <a:pt x="370" y="120"/>
                  </a:cubicBezTo>
                  <a:cubicBezTo>
                    <a:pt x="394" y="48"/>
                    <a:pt x="382" y="25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632;p32"/>
            <p:cNvSpPr/>
            <p:nvPr/>
          </p:nvSpPr>
          <p:spPr>
            <a:xfrm>
              <a:off x="6292750" y="3046350"/>
              <a:ext cx="10125" cy="4000"/>
            </a:xfrm>
            <a:custGeom>
              <a:avLst/>
              <a:gdLst/>
              <a:ahLst/>
              <a:cxnLst/>
              <a:rect l="l" t="t" r="r" b="b"/>
              <a:pathLst>
                <a:path w="405" h="160" extrusionOk="0">
                  <a:moveTo>
                    <a:pt x="298" y="0"/>
                  </a:moveTo>
                  <a:cubicBezTo>
                    <a:pt x="202" y="0"/>
                    <a:pt x="107" y="12"/>
                    <a:pt x="0" y="12"/>
                  </a:cubicBezTo>
                  <a:cubicBezTo>
                    <a:pt x="61" y="115"/>
                    <a:pt x="127" y="159"/>
                    <a:pt x="197" y="159"/>
                  </a:cubicBezTo>
                  <a:cubicBezTo>
                    <a:pt x="264" y="159"/>
                    <a:pt x="335" y="118"/>
                    <a:pt x="405" y="48"/>
                  </a:cubicBezTo>
                  <a:cubicBezTo>
                    <a:pt x="381" y="36"/>
                    <a:pt x="333" y="12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633;p32"/>
            <p:cNvSpPr/>
            <p:nvPr/>
          </p:nvSpPr>
          <p:spPr>
            <a:xfrm>
              <a:off x="5224150" y="2296875"/>
              <a:ext cx="11350" cy="4375"/>
            </a:xfrm>
            <a:custGeom>
              <a:avLst/>
              <a:gdLst/>
              <a:ahLst/>
              <a:cxnLst/>
              <a:rect l="l" t="t" r="r" b="b"/>
              <a:pathLst>
                <a:path w="454" h="175" extrusionOk="0">
                  <a:moveTo>
                    <a:pt x="101" y="1"/>
                  </a:moveTo>
                  <a:cubicBezTo>
                    <a:pt x="69" y="1"/>
                    <a:pt x="36" y="4"/>
                    <a:pt x="1" y="11"/>
                  </a:cubicBezTo>
                  <a:cubicBezTo>
                    <a:pt x="71" y="129"/>
                    <a:pt x="168" y="174"/>
                    <a:pt x="277" y="174"/>
                  </a:cubicBezTo>
                  <a:cubicBezTo>
                    <a:pt x="333" y="174"/>
                    <a:pt x="392" y="162"/>
                    <a:pt x="453" y="142"/>
                  </a:cubicBezTo>
                  <a:cubicBezTo>
                    <a:pt x="338" y="56"/>
                    <a:pt x="23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634;p32"/>
            <p:cNvSpPr/>
            <p:nvPr/>
          </p:nvSpPr>
          <p:spPr>
            <a:xfrm>
              <a:off x="5119675" y="2150700"/>
              <a:ext cx="4500" cy="10425"/>
            </a:xfrm>
            <a:custGeom>
              <a:avLst/>
              <a:gdLst/>
              <a:ahLst/>
              <a:cxnLst/>
              <a:rect l="l" t="t" r="r" b="b"/>
              <a:pathLst>
                <a:path w="180" h="417" extrusionOk="0">
                  <a:moveTo>
                    <a:pt x="167" y="0"/>
                  </a:moveTo>
                  <a:cubicBezTo>
                    <a:pt x="36" y="107"/>
                    <a:pt x="1" y="238"/>
                    <a:pt x="12" y="417"/>
                  </a:cubicBezTo>
                  <a:cubicBezTo>
                    <a:pt x="179" y="322"/>
                    <a:pt x="167" y="155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635;p32"/>
            <p:cNvSpPr/>
            <p:nvPr/>
          </p:nvSpPr>
          <p:spPr>
            <a:xfrm>
              <a:off x="5202725" y="2290475"/>
              <a:ext cx="10450" cy="3875"/>
            </a:xfrm>
            <a:custGeom>
              <a:avLst/>
              <a:gdLst/>
              <a:ahLst/>
              <a:cxnLst/>
              <a:rect l="l" t="t" r="r" b="b"/>
              <a:pathLst>
                <a:path w="418" h="155" extrusionOk="0">
                  <a:moveTo>
                    <a:pt x="105" y="0"/>
                  </a:moveTo>
                  <a:cubicBezTo>
                    <a:pt x="72" y="0"/>
                    <a:pt x="37" y="3"/>
                    <a:pt x="0" y="5"/>
                  </a:cubicBezTo>
                  <a:cubicBezTo>
                    <a:pt x="62" y="129"/>
                    <a:pt x="170" y="154"/>
                    <a:pt x="289" y="154"/>
                  </a:cubicBezTo>
                  <a:cubicBezTo>
                    <a:pt x="331" y="154"/>
                    <a:pt x="374" y="151"/>
                    <a:pt x="417" y="148"/>
                  </a:cubicBezTo>
                  <a:cubicBezTo>
                    <a:pt x="333" y="27"/>
                    <a:pt x="227" y="0"/>
                    <a:pt x="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636;p32"/>
            <p:cNvSpPr/>
            <p:nvPr/>
          </p:nvSpPr>
          <p:spPr>
            <a:xfrm>
              <a:off x="5213425" y="2294150"/>
              <a:ext cx="10750" cy="3800"/>
            </a:xfrm>
            <a:custGeom>
              <a:avLst/>
              <a:gdLst/>
              <a:ahLst/>
              <a:cxnLst/>
              <a:rect l="l" t="t" r="r" b="b"/>
              <a:pathLst>
                <a:path w="430" h="152" extrusionOk="0">
                  <a:moveTo>
                    <a:pt x="1" y="1"/>
                  </a:moveTo>
                  <a:cubicBezTo>
                    <a:pt x="68" y="121"/>
                    <a:pt x="160" y="151"/>
                    <a:pt x="256" y="151"/>
                  </a:cubicBezTo>
                  <a:cubicBezTo>
                    <a:pt x="313" y="151"/>
                    <a:pt x="372" y="141"/>
                    <a:pt x="430" y="132"/>
                  </a:cubicBezTo>
                  <a:cubicBezTo>
                    <a:pt x="311" y="13"/>
                    <a:pt x="168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637;p32"/>
            <p:cNvSpPr/>
            <p:nvPr/>
          </p:nvSpPr>
          <p:spPr>
            <a:xfrm>
              <a:off x="5187550" y="2280975"/>
              <a:ext cx="8050" cy="5775"/>
            </a:xfrm>
            <a:custGeom>
              <a:avLst/>
              <a:gdLst/>
              <a:ahLst/>
              <a:cxnLst/>
              <a:rect l="l" t="t" r="r" b="b"/>
              <a:pathLst>
                <a:path w="322" h="231" extrusionOk="0">
                  <a:moveTo>
                    <a:pt x="154" y="0"/>
                  </a:moveTo>
                  <a:cubicBezTo>
                    <a:pt x="119" y="0"/>
                    <a:pt x="80" y="10"/>
                    <a:pt x="36" y="28"/>
                  </a:cubicBezTo>
                  <a:cubicBezTo>
                    <a:pt x="24" y="64"/>
                    <a:pt x="12" y="76"/>
                    <a:pt x="0" y="111"/>
                  </a:cubicBezTo>
                  <a:cubicBezTo>
                    <a:pt x="83" y="207"/>
                    <a:pt x="191" y="230"/>
                    <a:pt x="310" y="230"/>
                  </a:cubicBezTo>
                  <a:lnTo>
                    <a:pt x="322" y="147"/>
                  </a:lnTo>
                  <a:cubicBezTo>
                    <a:pt x="289" y="48"/>
                    <a:pt x="233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638;p32"/>
            <p:cNvSpPr/>
            <p:nvPr/>
          </p:nvSpPr>
          <p:spPr>
            <a:xfrm>
              <a:off x="5130100" y="2132225"/>
              <a:ext cx="4475" cy="7175"/>
            </a:xfrm>
            <a:custGeom>
              <a:avLst/>
              <a:gdLst/>
              <a:ahLst/>
              <a:cxnLst/>
              <a:rect l="l" t="t" r="r" b="b"/>
              <a:pathLst>
                <a:path w="179" h="287" extrusionOk="0">
                  <a:moveTo>
                    <a:pt x="167" y="1"/>
                  </a:moveTo>
                  <a:cubicBezTo>
                    <a:pt x="48" y="49"/>
                    <a:pt x="0" y="144"/>
                    <a:pt x="12" y="287"/>
                  </a:cubicBezTo>
                  <a:cubicBezTo>
                    <a:pt x="155" y="239"/>
                    <a:pt x="179" y="132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639;p32"/>
            <p:cNvSpPr/>
            <p:nvPr/>
          </p:nvSpPr>
          <p:spPr>
            <a:xfrm>
              <a:off x="6187575" y="2067925"/>
              <a:ext cx="6375" cy="3625"/>
            </a:xfrm>
            <a:custGeom>
              <a:avLst/>
              <a:gdLst/>
              <a:ahLst/>
              <a:cxnLst/>
              <a:rect l="l" t="t" r="r" b="b"/>
              <a:pathLst>
                <a:path w="255" h="145" extrusionOk="0">
                  <a:moveTo>
                    <a:pt x="77" y="1"/>
                  </a:moveTo>
                  <a:cubicBezTo>
                    <a:pt x="28" y="1"/>
                    <a:pt x="0" y="23"/>
                    <a:pt x="64" y="144"/>
                  </a:cubicBezTo>
                  <a:cubicBezTo>
                    <a:pt x="87" y="144"/>
                    <a:pt x="117" y="139"/>
                    <a:pt x="151" y="139"/>
                  </a:cubicBezTo>
                  <a:cubicBezTo>
                    <a:pt x="168" y="139"/>
                    <a:pt x="187" y="140"/>
                    <a:pt x="207" y="144"/>
                  </a:cubicBezTo>
                  <a:cubicBezTo>
                    <a:pt x="254" y="85"/>
                    <a:pt x="254" y="37"/>
                    <a:pt x="207" y="1"/>
                  </a:cubicBezTo>
                  <a:cubicBezTo>
                    <a:pt x="197" y="7"/>
                    <a:pt x="185" y="9"/>
                    <a:pt x="171" y="9"/>
                  </a:cubicBezTo>
                  <a:cubicBezTo>
                    <a:pt x="142" y="9"/>
                    <a:pt x="106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640;p32"/>
            <p:cNvSpPr/>
            <p:nvPr/>
          </p:nvSpPr>
          <p:spPr>
            <a:xfrm>
              <a:off x="5989375" y="3108550"/>
              <a:ext cx="6625" cy="6500"/>
            </a:xfrm>
            <a:custGeom>
              <a:avLst/>
              <a:gdLst/>
              <a:ahLst/>
              <a:cxnLst/>
              <a:rect l="l" t="t" r="r" b="b"/>
              <a:pathLst>
                <a:path w="265" h="260" extrusionOk="0">
                  <a:moveTo>
                    <a:pt x="86" y="0"/>
                  </a:moveTo>
                  <a:cubicBezTo>
                    <a:pt x="34" y="125"/>
                    <a:pt x="0" y="259"/>
                    <a:pt x="167" y="259"/>
                  </a:cubicBezTo>
                  <a:cubicBezTo>
                    <a:pt x="191" y="259"/>
                    <a:pt x="220" y="256"/>
                    <a:pt x="253" y="250"/>
                  </a:cubicBezTo>
                  <a:cubicBezTo>
                    <a:pt x="265" y="203"/>
                    <a:pt x="265" y="155"/>
                    <a:pt x="265" y="119"/>
                  </a:cubicBezTo>
                  <a:cubicBezTo>
                    <a:pt x="229" y="72"/>
                    <a:pt x="217" y="36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641;p32"/>
            <p:cNvSpPr/>
            <p:nvPr/>
          </p:nvSpPr>
          <p:spPr>
            <a:xfrm>
              <a:off x="5127425" y="2138775"/>
              <a:ext cx="3000" cy="4200"/>
            </a:xfrm>
            <a:custGeom>
              <a:avLst/>
              <a:gdLst/>
              <a:ahLst/>
              <a:cxnLst/>
              <a:rect l="l" t="t" r="r" b="b"/>
              <a:pathLst>
                <a:path w="120" h="168" extrusionOk="0">
                  <a:moveTo>
                    <a:pt x="119" y="1"/>
                  </a:moveTo>
                  <a:cubicBezTo>
                    <a:pt x="36" y="37"/>
                    <a:pt x="0" y="84"/>
                    <a:pt x="24" y="168"/>
                  </a:cubicBezTo>
                  <a:cubicBezTo>
                    <a:pt x="95" y="144"/>
                    <a:pt x="119" y="84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42;p32"/>
            <p:cNvSpPr/>
            <p:nvPr/>
          </p:nvSpPr>
          <p:spPr>
            <a:xfrm>
              <a:off x="5124150" y="2145325"/>
              <a:ext cx="2700" cy="5100"/>
            </a:xfrm>
            <a:custGeom>
              <a:avLst/>
              <a:gdLst/>
              <a:ahLst/>
              <a:cxnLst/>
              <a:rect l="l" t="t" r="r" b="b"/>
              <a:pathLst>
                <a:path w="108" h="204" extrusionOk="0">
                  <a:moveTo>
                    <a:pt x="107" y="1"/>
                  </a:moveTo>
                  <a:lnTo>
                    <a:pt x="107" y="1"/>
                  </a:lnTo>
                  <a:cubicBezTo>
                    <a:pt x="36" y="37"/>
                    <a:pt x="0" y="96"/>
                    <a:pt x="0" y="203"/>
                  </a:cubicBezTo>
                  <a:cubicBezTo>
                    <a:pt x="72" y="156"/>
                    <a:pt x="107" y="84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643;p32"/>
            <p:cNvSpPr/>
            <p:nvPr/>
          </p:nvSpPr>
          <p:spPr>
            <a:xfrm>
              <a:off x="6131175" y="2002875"/>
              <a:ext cx="3825" cy="3475"/>
            </a:xfrm>
            <a:custGeom>
              <a:avLst/>
              <a:gdLst/>
              <a:ahLst/>
              <a:cxnLst/>
              <a:rect l="l" t="t" r="r" b="b"/>
              <a:pathLst>
                <a:path w="153" h="139" extrusionOk="0">
                  <a:moveTo>
                    <a:pt x="92" y="1"/>
                  </a:moveTo>
                  <a:cubicBezTo>
                    <a:pt x="21" y="1"/>
                    <a:pt x="0" y="41"/>
                    <a:pt x="10" y="127"/>
                  </a:cubicBezTo>
                  <a:lnTo>
                    <a:pt x="10" y="139"/>
                  </a:lnTo>
                  <a:lnTo>
                    <a:pt x="153" y="139"/>
                  </a:lnTo>
                  <a:lnTo>
                    <a:pt x="153" y="8"/>
                  </a:lnTo>
                  <a:cubicBezTo>
                    <a:pt x="129" y="3"/>
                    <a:pt x="109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644;p32"/>
            <p:cNvSpPr/>
            <p:nvPr/>
          </p:nvSpPr>
          <p:spPr>
            <a:xfrm>
              <a:off x="6163850" y="1847675"/>
              <a:ext cx="4500" cy="4800"/>
            </a:xfrm>
            <a:custGeom>
              <a:avLst/>
              <a:gdLst/>
              <a:ahLst/>
              <a:cxnLst/>
              <a:rect l="l" t="t" r="r" b="b"/>
              <a:pathLst>
                <a:path w="180" h="192" extrusionOk="0">
                  <a:moveTo>
                    <a:pt x="132" y="1"/>
                  </a:moveTo>
                  <a:cubicBezTo>
                    <a:pt x="72" y="1"/>
                    <a:pt x="24" y="13"/>
                    <a:pt x="1" y="60"/>
                  </a:cubicBezTo>
                  <a:cubicBezTo>
                    <a:pt x="1" y="96"/>
                    <a:pt x="13" y="144"/>
                    <a:pt x="13" y="191"/>
                  </a:cubicBezTo>
                  <a:cubicBezTo>
                    <a:pt x="60" y="191"/>
                    <a:pt x="96" y="191"/>
                    <a:pt x="144" y="179"/>
                  </a:cubicBezTo>
                  <a:cubicBezTo>
                    <a:pt x="144" y="132"/>
                    <a:pt x="155" y="96"/>
                    <a:pt x="179" y="60"/>
                  </a:cubicBezTo>
                  <a:cubicBezTo>
                    <a:pt x="155" y="36"/>
                    <a:pt x="144" y="13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645;p32"/>
            <p:cNvSpPr/>
            <p:nvPr/>
          </p:nvSpPr>
          <p:spPr>
            <a:xfrm>
              <a:off x="5887925" y="2074375"/>
              <a:ext cx="283400" cy="29975"/>
            </a:xfrm>
            <a:custGeom>
              <a:avLst/>
              <a:gdLst/>
              <a:ahLst/>
              <a:cxnLst/>
              <a:rect l="l" t="t" r="r" b="b"/>
              <a:pathLst>
                <a:path w="11336" h="1199" extrusionOk="0">
                  <a:moveTo>
                    <a:pt x="7286" y="0"/>
                  </a:moveTo>
                  <a:cubicBezTo>
                    <a:pt x="7106" y="0"/>
                    <a:pt x="6923" y="25"/>
                    <a:pt x="6744" y="25"/>
                  </a:cubicBezTo>
                  <a:cubicBezTo>
                    <a:pt x="6691" y="25"/>
                    <a:pt x="6637" y="23"/>
                    <a:pt x="6585" y="17"/>
                  </a:cubicBezTo>
                  <a:lnTo>
                    <a:pt x="6585" y="17"/>
                  </a:lnTo>
                  <a:cubicBezTo>
                    <a:pt x="6537" y="255"/>
                    <a:pt x="6728" y="410"/>
                    <a:pt x="6823" y="600"/>
                  </a:cubicBezTo>
                  <a:cubicBezTo>
                    <a:pt x="6906" y="708"/>
                    <a:pt x="7025" y="720"/>
                    <a:pt x="7144" y="767"/>
                  </a:cubicBezTo>
                  <a:cubicBezTo>
                    <a:pt x="7168" y="779"/>
                    <a:pt x="7180" y="779"/>
                    <a:pt x="7228" y="779"/>
                  </a:cubicBezTo>
                  <a:cubicBezTo>
                    <a:pt x="7263" y="779"/>
                    <a:pt x="7311" y="779"/>
                    <a:pt x="7347" y="731"/>
                  </a:cubicBezTo>
                  <a:cubicBezTo>
                    <a:pt x="7359" y="731"/>
                    <a:pt x="7359" y="779"/>
                    <a:pt x="7359" y="779"/>
                  </a:cubicBezTo>
                  <a:cubicBezTo>
                    <a:pt x="7326" y="788"/>
                    <a:pt x="7294" y="791"/>
                    <a:pt x="7262" y="791"/>
                  </a:cubicBezTo>
                  <a:cubicBezTo>
                    <a:pt x="7119" y="791"/>
                    <a:pt x="6981" y="720"/>
                    <a:pt x="6835" y="720"/>
                  </a:cubicBezTo>
                  <a:cubicBezTo>
                    <a:pt x="6644" y="672"/>
                    <a:pt x="6466" y="672"/>
                    <a:pt x="6287" y="672"/>
                  </a:cubicBezTo>
                  <a:lnTo>
                    <a:pt x="5942" y="672"/>
                  </a:lnTo>
                  <a:cubicBezTo>
                    <a:pt x="5632" y="708"/>
                    <a:pt x="5287" y="612"/>
                    <a:pt x="5013" y="874"/>
                  </a:cubicBezTo>
                  <a:lnTo>
                    <a:pt x="667" y="874"/>
                  </a:lnTo>
                  <a:cubicBezTo>
                    <a:pt x="574" y="874"/>
                    <a:pt x="471" y="858"/>
                    <a:pt x="369" y="858"/>
                  </a:cubicBezTo>
                  <a:cubicBezTo>
                    <a:pt x="237" y="858"/>
                    <a:pt x="108" y="885"/>
                    <a:pt x="1" y="1005"/>
                  </a:cubicBezTo>
                  <a:cubicBezTo>
                    <a:pt x="134" y="1160"/>
                    <a:pt x="304" y="1198"/>
                    <a:pt x="493" y="1198"/>
                  </a:cubicBezTo>
                  <a:cubicBezTo>
                    <a:pt x="523" y="1198"/>
                    <a:pt x="553" y="1197"/>
                    <a:pt x="584" y="1196"/>
                  </a:cubicBezTo>
                  <a:cubicBezTo>
                    <a:pt x="1222" y="1161"/>
                    <a:pt x="1861" y="1150"/>
                    <a:pt x="2501" y="1150"/>
                  </a:cubicBezTo>
                  <a:cubicBezTo>
                    <a:pt x="3546" y="1150"/>
                    <a:pt x="4593" y="1179"/>
                    <a:pt x="5637" y="1179"/>
                  </a:cubicBezTo>
                  <a:cubicBezTo>
                    <a:pt x="5910" y="1179"/>
                    <a:pt x="6182" y="1177"/>
                    <a:pt x="6454" y="1172"/>
                  </a:cubicBezTo>
                  <a:cubicBezTo>
                    <a:pt x="6471" y="1174"/>
                    <a:pt x="6488" y="1174"/>
                    <a:pt x="6505" y="1174"/>
                  </a:cubicBezTo>
                  <a:cubicBezTo>
                    <a:pt x="6610" y="1174"/>
                    <a:pt x="6721" y="1148"/>
                    <a:pt x="6823" y="1148"/>
                  </a:cubicBezTo>
                  <a:lnTo>
                    <a:pt x="7525" y="1148"/>
                  </a:lnTo>
                  <a:cubicBezTo>
                    <a:pt x="8383" y="1041"/>
                    <a:pt x="9240" y="1008"/>
                    <a:pt x="10097" y="1008"/>
                  </a:cubicBezTo>
                  <a:cubicBezTo>
                    <a:pt x="10383" y="1008"/>
                    <a:pt x="10669" y="1011"/>
                    <a:pt x="10954" y="1017"/>
                  </a:cubicBezTo>
                  <a:cubicBezTo>
                    <a:pt x="11061" y="1005"/>
                    <a:pt x="11181" y="1005"/>
                    <a:pt x="11264" y="934"/>
                  </a:cubicBezTo>
                  <a:cubicBezTo>
                    <a:pt x="11288" y="898"/>
                    <a:pt x="11311" y="874"/>
                    <a:pt x="11335" y="839"/>
                  </a:cubicBezTo>
                  <a:cubicBezTo>
                    <a:pt x="11046" y="413"/>
                    <a:pt x="10690" y="201"/>
                    <a:pt x="10276" y="201"/>
                  </a:cubicBezTo>
                  <a:cubicBezTo>
                    <a:pt x="10110" y="201"/>
                    <a:pt x="9935" y="235"/>
                    <a:pt x="9752" y="303"/>
                  </a:cubicBezTo>
                  <a:cubicBezTo>
                    <a:pt x="9234" y="233"/>
                    <a:pt x="8707" y="163"/>
                    <a:pt x="8187" y="163"/>
                  </a:cubicBezTo>
                  <a:cubicBezTo>
                    <a:pt x="8085" y="163"/>
                    <a:pt x="7984" y="166"/>
                    <a:pt x="7882" y="172"/>
                  </a:cubicBezTo>
                  <a:cubicBezTo>
                    <a:pt x="7693" y="33"/>
                    <a:pt x="7491" y="0"/>
                    <a:pt x="7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646;p32"/>
            <p:cNvSpPr/>
            <p:nvPr/>
          </p:nvSpPr>
          <p:spPr>
            <a:xfrm>
              <a:off x="5865300" y="2099800"/>
              <a:ext cx="192025" cy="10150"/>
            </a:xfrm>
            <a:custGeom>
              <a:avLst/>
              <a:gdLst/>
              <a:ahLst/>
              <a:cxnLst/>
              <a:rect l="l" t="t" r="r" b="b"/>
              <a:pathLst>
                <a:path w="7681" h="406" extrusionOk="0">
                  <a:moveTo>
                    <a:pt x="894" y="0"/>
                  </a:moveTo>
                  <a:cubicBezTo>
                    <a:pt x="828" y="16"/>
                    <a:pt x="762" y="21"/>
                    <a:pt x="695" y="21"/>
                  </a:cubicBezTo>
                  <a:cubicBezTo>
                    <a:pt x="595" y="21"/>
                    <a:pt x="494" y="10"/>
                    <a:pt x="393" y="10"/>
                  </a:cubicBezTo>
                  <a:cubicBezTo>
                    <a:pt x="260" y="10"/>
                    <a:pt x="128" y="29"/>
                    <a:pt x="1" y="119"/>
                  </a:cubicBezTo>
                  <a:cubicBezTo>
                    <a:pt x="1" y="167"/>
                    <a:pt x="36" y="215"/>
                    <a:pt x="72" y="238"/>
                  </a:cubicBezTo>
                  <a:cubicBezTo>
                    <a:pt x="132" y="286"/>
                    <a:pt x="215" y="298"/>
                    <a:pt x="286" y="310"/>
                  </a:cubicBezTo>
                  <a:cubicBezTo>
                    <a:pt x="310" y="310"/>
                    <a:pt x="334" y="334"/>
                    <a:pt x="358" y="334"/>
                  </a:cubicBezTo>
                  <a:cubicBezTo>
                    <a:pt x="367" y="337"/>
                    <a:pt x="375" y="338"/>
                    <a:pt x="382" y="338"/>
                  </a:cubicBezTo>
                  <a:cubicBezTo>
                    <a:pt x="401" y="338"/>
                    <a:pt x="412" y="327"/>
                    <a:pt x="429" y="310"/>
                  </a:cubicBezTo>
                  <a:cubicBezTo>
                    <a:pt x="478" y="397"/>
                    <a:pt x="551" y="405"/>
                    <a:pt x="634" y="405"/>
                  </a:cubicBezTo>
                  <a:cubicBezTo>
                    <a:pt x="653" y="405"/>
                    <a:pt x="672" y="405"/>
                    <a:pt x="691" y="405"/>
                  </a:cubicBezTo>
                  <a:cubicBezTo>
                    <a:pt x="1608" y="369"/>
                    <a:pt x="2513" y="345"/>
                    <a:pt x="3442" y="310"/>
                  </a:cubicBezTo>
                  <a:cubicBezTo>
                    <a:pt x="3508" y="308"/>
                    <a:pt x="3574" y="307"/>
                    <a:pt x="3640" y="307"/>
                  </a:cubicBezTo>
                  <a:cubicBezTo>
                    <a:pt x="4241" y="307"/>
                    <a:pt x="4839" y="368"/>
                    <a:pt x="5438" y="368"/>
                  </a:cubicBezTo>
                  <a:cubicBezTo>
                    <a:pt x="5732" y="368"/>
                    <a:pt x="6027" y="354"/>
                    <a:pt x="6323" y="310"/>
                  </a:cubicBezTo>
                  <a:cubicBezTo>
                    <a:pt x="6460" y="272"/>
                    <a:pt x="6590" y="255"/>
                    <a:pt x="6719" y="255"/>
                  </a:cubicBezTo>
                  <a:cubicBezTo>
                    <a:pt x="6837" y="255"/>
                    <a:pt x="6954" y="269"/>
                    <a:pt x="7073" y="298"/>
                  </a:cubicBezTo>
                  <a:cubicBezTo>
                    <a:pt x="7093" y="290"/>
                    <a:pt x="7113" y="287"/>
                    <a:pt x="7132" y="287"/>
                  </a:cubicBezTo>
                  <a:cubicBezTo>
                    <a:pt x="7250" y="287"/>
                    <a:pt x="7369" y="399"/>
                    <a:pt x="7494" y="399"/>
                  </a:cubicBezTo>
                  <a:cubicBezTo>
                    <a:pt x="7551" y="399"/>
                    <a:pt x="7608" y="376"/>
                    <a:pt x="7668" y="310"/>
                  </a:cubicBezTo>
                  <a:cubicBezTo>
                    <a:pt x="7680" y="179"/>
                    <a:pt x="7597" y="95"/>
                    <a:pt x="7502" y="12"/>
                  </a:cubicBezTo>
                  <a:cubicBezTo>
                    <a:pt x="5299" y="12"/>
                    <a:pt x="3096" y="0"/>
                    <a:pt x="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647;p32"/>
            <p:cNvSpPr/>
            <p:nvPr/>
          </p:nvSpPr>
          <p:spPr>
            <a:xfrm>
              <a:off x="5251525" y="1855350"/>
              <a:ext cx="27425" cy="150825"/>
            </a:xfrm>
            <a:custGeom>
              <a:avLst/>
              <a:gdLst/>
              <a:ahLst/>
              <a:cxnLst/>
              <a:rect l="l" t="t" r="r" b="b"/>
              <a:pathLst>
                <a:path w="1097" h="6033" extrusionOk="0">
                  <a:moveTo>
                    <a:pt x="867" y="0"/>
                  </a:moveTo>
                  <a:cubicBezTo>
                    <a:pt x="776" y="0"/>
                    <a:pt x="693" y="53"/>
                    <a:pt x="620" y="134"/>
                  </a:cubicBezTo>
                  <a:cubicBezTo>
                    <a:pt x="394" y="372"/>
                    <a:pt x="370" y="670"/>
                    <a:pt x="311" y="980"/>
                  </a:cubicBezTo>
                  <a:cubicBezTo>
                    <a:pt x="144" y="1884"/>
                    <a:pt x="263" y="2825"/>
                    <a:pt x="37" y="3718"/>
                  </a:cubicBezTo>
                  <a:cubicBezTo>
                    <a:pt x="13" y="4385"/>
                    <a:pt x="1" y="5040"/>
                    <a:pt x="37" y="5718"/>
                  </a:cubicBezTo>
                  <a:cubicBezTo>
                    <a:pt x="72" y="5837"/>
                    <a:pt x="96" y="6016"/>
                    <a:pt x="251" y="6028"/>
                  </a:cubicBezTo>
                  <a:cubicBezTo>
                    <a:pt x="267" y="6031"/>
                    <a:pt x="281" y="6032"/>
                    <a:pt x="295" y="6032"/>
                  </a:cubicBezTo>
                  <a:cubicBezTo>
                    <a:pt x="440" y="6032"/>
                    <a:pt x="430" y="5862"/>
                    <a:pt x="430" y="5742"/>
                  </a:cubicBezTo>
                  <a:cubicBezTo>
                    <a:pt x="430" y="5611"/>
                    <a:pt x="394" y="5480"/>
                    <a:pt x="477" y="5349"/>
                  </a:cubicBezTo>
                  <a:cubicBezTo>
                    <a:pt x="513" y="4563"/>
                    <a:pt x="572" y="3777"/>
                    <a:pt x="751" y="3015"/>
                  </a:cubicBezTo>
                  <a:cubicBezTo>
                    <a:pt x="692" y="2075"/>
                    <a:pt x="811" y="1134"/>
                    <a:pt x="1096" y="218"/>
                  </a:cubicBezTo>
                  <a:cubicBezTo>
                    <a:pt x="1096" y="146"/>
                    <a:pt x="1061" y="87"/>
                    <a:pt x="1001" y="39"/>
                  </a:cubicBezTo>
                  <a:cubicBezTo>
                    <a:pt x="955" y="12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648;p32"/>
            <p:cNvSpPr/>
            <p:nvPr/>
          </p:nvSpPr>
          <p:spPr>
            <a:xfrm>
              <a:off x="5648025" y="1773275"/>
              <a:ext cx="167000" cy="25325"/>
            </a:xfrm>
            <a:custGeom>
              <a:avLst/>
              <a:gdLst/>
              <a:ahLst/>
              <a:cxnLst/>
              <a:rect l="l" t="t" r="r" b="b"/>
              <a:pathLst>
                <a:path w="6680" h="1013" extrusionOk="0">
                  <a:moveTo>
                    <a:pt x="935" y="0"/>
                  </a:moveTo>
                  <a:cubicBezTo>
                    <a:pt x="846" y="0"/>
                    <a:pt x="757" y="4"/>
                    <a:pt x="667" y="12"/>
                  </a:cubicBezTo>
                  <a:cubicBezTo>
                    <a:pt x="585" y="12"/>
                    <a:pt x="501" y="5"/>
                    <a:pt x="420" y="5"/>
                  </a:cubicBezTo>
                  <a:cubicBezTo>
                    <a:pt x="265" y="5"/>
                    <a:pt x="117" y="30"/>
                    <a:pt x="0" y="179"/>
                  </a:cubicBezTo>
                  <a:cubicBezTo>
                    <a:pt x="179" y="303"/>
                    <a:pt x="365" y="334"/>
                    <a:pt x="555" y="334"/>
                  </a:cubicBezTo>
                  <a:cubicBezTo>
                    <a:pt x="740" y="334"/>
                    <a:pt x="928" y="305"/>
                    <a:pt x="1115" y="305"/>
                  </a:cubicBezTo>
                  <a:cubicBezTo>
                    <a:pt x="1156" y="305"/>
                    <a:pt x="1197" y="306"/>
                    <a:pt x="1238" y="310"/>
                  </a:cubicBezTo>
                  <a:cubicBezTo>
                    <a:pt x="1560" y="333"/>
                    <a:pt x="1905" y="298"/>
                    <a:pt x="2143" y="595"/>
                  </a:cubicBezTo>
                  <a:cubicBezTo>
                    <a:pt x="2143" y="679"/>
                    <a:pt x="2203" y="738"/>
                    <a:pt x="2274" y="786"/>
                  </a:cubicBezTo>
                  <a:cubicBezTo>
                    <a:pt x="2369" y="834"/>
                    <a:pt x="2500" y="798"/>
                    <a:pt x="2572" y="893"/>
                  </a:cubicBezTo>
                  <a:lnTo>
                    <a:pt x="2715" y="893"/>
                  </a:lnTo>
                  <a:cubicBezTo>
                    <a:pt x="2715" y="869"/>
                    <a:pt x="2727" y="857"/>
                    <a:pt x="2750" y="845"/>
                  </a:cubicBezTo>
                  <a:cubicBezTo>
                    <a:pt x="2765" y="836"/>
                    <a:pt x="2778" y="830"/>
                    <a:pt x="2790" y="830"/>
                  </a:cubicBezTo>
                  <a:cubicBezTo>
                    <a:pt x="2808" y="830"/>
                    <a:pt x="2825" y="841"/>
                    <a:pt x="2846" y="869"/>
                  </a:cubicBezTo>
                  <a:cubicBezTo>
                    <a:pt x="2893" y="881"/>
                    <a:pt x="2929" y="881"/>
                    <a:pt x="2977" y="881"/>
                  </a:cubicBezTo>
                  <a:cubicBezTo>
                    <a:pt x="2989" y="869"/>
                    <a:pt x="3024" y="869"/>
                    <a:pt x="3048" y="857"/>
                  </a:cubicBezTo>
                  <a:cubicBezTo>
                    <a:pt x="3143" y="834"/>
                    <a:pt x="3215" y="845"/>
                    <a:pt x="3310" y="834"/>
                  </a:cubicBezTo>
                  <a:cubicBezTo>
                    <a:pt x="3370" y="834"/>
                    <a:pt x="3405" y="834"/>
                    <a:pt x="3465" y="810"/>
                  </a:cubicBezTo>
                  <a:cubicBezTo>
                    <a:pt x="3506" y="800"/>
                    <a:pt x="3548" y="795"/>
                    <a:pt x="3589" y="795"/>
                  </a:cubicBezTo>
                  <a:cubicBezTo>
                    <a:pt x="3655" y="795"/>
                    <a:pt x="3721" y="809"/>
                    <a:pt x="3786" y="845"/>
                  </a:cubicBezTo>
                  <a:cubicBezTo>
                    <a:pt x="3810" y="857"/>
                    <a:pt x="3822" y="869"/>
                    <a:pt x="3858" y="893"/>
                  </a:cubicBezTo>
                  <a:cubicBezTo>
                    <a:pt x="4048" y="917"/>
                    <a:pt x="4239" y="964"/>
                    <a:pt x="4441" y="1012"/>
                  </a:cubicBezTo>
                  <a:cubicBezTo>
                    <a:pt x="4477" y="964"/>
                    <a:pt x="4524" y="929"/>
                    <a:pt x="4596" y="881"/>
                  </a:cubicBezTo>
                  <a:cubicBezTo>
                    <a:pt x="4703" y="845"/>
                    <a:pt x="4834" y="845"/>
                    <a:pt x="4941" y="798"/>
                  </a:cubicBezTo>
                  <a:cubicBezTo>
                    <a:pt x="4965" y="796"/>
                    <a:pt x="4990" y="795"/>
                    <a:pt x="5014" y="795"/>
                  </a:cubicBezTo>
                  <a:cubicBezTo>
                    <a:pt x="5250" y="795"/>
                    <a:pt x="5481" y="870"/>
                    <a:pt x="5721" y="870"/>
                  </a:cubicBezTo>
                  <a:cubicBezTo>
                    <a:pt x="5793" y="870"/>
                    <a:pt x="5867" y="863"/>
                    <a:pt x="5941" y="845"/>
                  </a:cubicBezTo>
                  <a:cubicBezTo>
                    <a:pt x="6037" y="814"/>
                    <a:pt x="6137" y="803"/>
                    <a:pt x="6236" y="803"/>
                  </a:cubicBezTo>
                  <a:cubicBezTo>
                    <a:pt x="6285" y="803"/>
                    <a:pt x="6334" y="806"/>
                    <a:pt x="6382" y="810"/>
                  </a:cubicBezTo>
                  <a:cubicBezTo>
                    <a:pt x="6489" y="810"/>
                    <a:pt x="6572" y="786"/>
                    <a:pt x="6644" y="691"/>
                  </a:cubicBezTo>
                  <a:cubicBezTo>
                    <a:pt x="6680" y="583"/>
                    <a:pt x="6680" y="500"/>
                    <a:pt x="6620" y="417"/>
                  </a:cubicBezTo>
                  <a:cubicBezTo>
                    <a:pt x="6429" y="250"/>
                    <a:pt x="6191" y="286"/>
                    <a:pt x="5965" y="214"/>
                  </a:cubicBezTo>
                  <a:cubicBezTo>
                    <a:pt x="5906" y="202"/>
                    <a:pt x="5834" y="191"/>
                    <a:pt x="5775" y="191"/>
                  </a:cubicBezTo>
                  <a:cubicBezTo>
                    <a:pt x="5613" y="200"/>
                    <a:pt x="5454" y="205"/>
                    <a:pt x="5294" y="205"/>
                  </a:cubicBezTo>
                  <a:cubicBezTo>
                    <a:pt x="5042" y="205"/>
                    <a:pt x="4792" y="191"/>
                    <a:pt x="4536" y="155"/>
                  </a:cubicBezTo>
                  <a:cubicBezTo>
                    <a:pt x="4516" y="153"/>
                    <a:pt x="4496" y="152"/>
                    <a:pt x="4476" y="152"/>
                  </a:cubicBezTo>
                  <a:cubicBezTo>
                    <a:pt x="4243" y="152"/>
                    <a:pt x="4001" y="263"/>
                    <a:pt x="3760" y="263"/>
                  </a:cubicBezTo>
                  <a:cubicBezTo>
                    <a:pt x="3749" y="263"/>
                    <a:pt x="3738" y="262"/>
                    <a:pt x="3727" y="262"/>
                  </a:cubicBezTo>
                  <a:cubicBezTo>
                    <a:pt x="3596" y="262"/>
                    <a:pt x="3489" y="250"/>
                    <a:pt x="3370" y="238"/>
                  </a:cubicBezTo>
                  <a:cubicBezTo>
                    <a:pt x="3191" y="238"/>
                    <a:pt x="3036" y="143"/>
                    <a:pt x="2870" y="83"/>
                  </a:cubicBezTo>
                  <a:cubicBezTo>
                    <a:pt x="2821" y="69"/>
                    <a:pt x="2768" y="64"/>
                    <a:pt x="2716" y="64"/>
                  </a:cubicBezTo>
                  <a:cubicBezTo>
                    <a:pt x="2679" y="64"/>
                    <a:pt x="2642" y="67"/>
                    <a:pt x="2608" y="72"/>
                  </a:cubicBezTo>
                  <a:cubicBezTo>
                    <a:pt x="2530" y="83"/>
                    <a:pt x="2456" y="86"/>
                    <a:pt x="2381" y="86"/>
                  </a:cubicBezTo>
                  <a:cubicBezTo>
                    <a:pt x="2307" y="86"/>
                    <a:pt x="2233" y="83"/>
                    <a:pt x="2155" y="83"/>
                  </a:cubicBezTo>
                  <a:cubicBezTo>
                    <a:pt x="2024" y="83"/>
                    <a:pt x="1905" y="36"/>
                    <a:pt x="1774" y="24"/>
                  </a:cubicBezTo>
                  <a:cubicBezTo>
                    <a:pt x="1741" y="25"/>
                    <a:pt x="1707" y="25"/>
                    <a:pt x="1674" y="25"/>
                  </a:cubicBezTo>
                  <a:cubicBezTo>
                    <a:pt x="1433" y="25"/>
                    <a:pt x="1187" y="0"/>
                    <a:pt x="9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649;p32"/>
            <p:cNvSpPr/>
            <p:nvPr/>
          </p:nvSpPr>
          <p:spPr>
            <a:xfrm>
              <a:off x="5909650" y="1839675"/>
              <a:ext cx="162550" cy="12800"/>
            </a:xfrm>
            <a:custGeom>
              <a:avLst/>
              <a:gdLst/>
              <a:ahLst/>
              <a:cxnLst/>
              <a:rect l="l" t="t" r="r" b="b"/>
              <a:pathLst>
                <a:path w="6502" h="512" extrusionOk="0">
                  <a:moveTo>
                    <a:pt x="5684" y="1"/>
                  </a:moveTo>
                  <a:cubicBezTo>
                    <a:pt x="5621" y="1"/>
                    <a:pt x="5568" y="122"/>
                    <a:pt x="5506" y="122"/>
                  </a:cubicBezTo>
                  <a:cubicBezTo>
                    <a:pt x="5479" y="122"/>
                    <a:pt x="5450" y="99"/>
                    <a:pt x="5418" y="35"/>
                  </a:cubicBezTo>
                  <a:cubicBezTo>
                    <a:pt x="5353" y="22"/>
                    <a:pt x="5287" y="12"/>
                    <a:pt x="5222" y="12"/>
                  </a:cubicBezTo>
                  <a:cubicBezTo>
                    <a:pt x="5168" y="12"/>
                    <a:pt x="5115" y="19"/>
                    <a:pt x="5061" y="35"/>
                  </a:cubicBezTo>
                  <a:cubicBezTo>
                    <a:pt x="4993" y="35"/>
                    <a:pt x="5066" y="155"/>
                    <a:pt x="4979" y="155"/>
                  </a:cubicBezTo>
                  <a:cubicBezTo>
                    <a:pt x="4975" y="155"/>
                    <a:pt x="4970" y="154"/>
                    <a:pt x="4966" y="154"/>
                  </a:cubicBezTo>
                  <a:lnTo>
                    <a:pt x="4835" y="154"/>
                  </a:lnTo>
                  <a:cubicBezTo>
                    <a:pt x="4763" y="154"/>
                    <a:pt x="4704" y="118"/>
                    <a:pt x="4644" y="71"/>
                  </a:cubicBezTo>
                  <a:cubicBezTo>
                    <a:pt x="4597" y="47"/>
                    <a:pt x="4549" y="35"/>
                    <a:pt x="4513" y="23"/>
                  </a:cubicBezTo>
                  <a:cubicBezTo>
                    <a:pt x="4430" y="23"/>
                    <a:pt x="4346" y="23"/>
                    <a:pt x="4275" y="47"/>
                  </a:cubicBezTo>
                  <a:cubicBezTo>
                    <a:pt x="4192" y="94"/>
                    <a:pt x="4132" y="154"/>
                    <a:pt x="4049" y="166"/>
                  </a:cubicBezTo>
                  <a:cubicBezTo>
                    <a:pt x="3969" y="166"/>
                    <a:pt x="3890" y="161"/>
                    <a:pt x="3811" y="161"/>
                  </a:cubicBezTo>
                  <a:cubicBezTo>
                    <a:pt x="3771" y="161"/>
                    <a:pt x="3731" y="162"/>
                    <a:pt x="3692" y="166"/>
                  </a:cubicBezTo>
                  <a:cubicBezTo>
                    <a:pt x="3652" y="195"/>
                    <a:pt x="3619" y="207"/>
                    <a:pt x="3591" y="207"/>
                  </a:cubicBezTo>
                  <a:cubicBezTo>
                    <a:pt x="3473" y="207"/>
                    <a:pt x="3431" y="8"/>
                    <a:pt x="3319" y="8"/>
                  </a:cubicBezTo>
                  <a:cubicBezTo>
                    <a:pt x="3302" y="8"/>
                    <a:pt x="3284" y="13"/>
                    <a:pt x="3263" y="23"/>
                  </a:cubicBezTo>
                  <a:cubicBezTo>
                    <a:pt x="3013" y="17"/>
                    <a:pt x="2762" y="14"/>
                    <a:pt x="2511" y="14"/>
                  </a:cubicBezTo>
                  <a:cubicBezTo>
                    <a:pt x="1758" y="14"/>
                    <a:pt x="1001" y="41"/>
                    <a:pt x="251" y="94"/>
                  </a:cubicBezTo>
                  <a:cubicBezTo>
                    <a:pt x="179" y="130"/>
                    <a:pt x="84" y="178"/>
                    <a:pt x="1" y="225"/>
                  </a:cubicBezTo>
                  <a:cubicBezTo>
                    <a:pt x="9" y="443"/>
                    <a:pt x="123" y="496"/>
                    <a:pt x="260" y="496"/>
                  </a:cubicBezTo>
                  <a:cubicBezTo>
                    <a:pt x="318" y="496"/>
                    <a:pt x="381" y="486"/>
                    <a:pt x="441" y="475"/>
                  </a:cubicBezTo>
                  <a:cubicBezTo>
                    <a:pt x="571" y="462"/>
                    <a:pt x="698" y="442"/>
                    <a:pt x="823" y="442"/>
                  </a:cubicBezTo>
                  <a:cubicBezTo>
                    <a:pt x="927" y="442"/>
                    <a:pt x="1029" y="456"/>
                    <a:pt x="1132" y="499"/>
                  </a:cubicBezTo>
                  <a:cubicBezTo>
                    <a:pt x="2060" y="499"/>
                    <a:pt x="3025" y="511"/>
                    <a:pt x="3954" y="511"/>
                  </a:cubicBezTo>
                  <a:cubicBezTo>
                    <a:pt x="4597" y="511"/>
                    <a:pt x="5239" y="499"/>
                    <a:pt x="5882" y="475"/>
                  </a:cubicBezTo>
                  <a:cubicBezTo>
                    <a:pt x="5902" y="443"/>
                    <a:pt x="5929" y="414"/>
                    <a:pt x="5953" y="414"/>
                  </a:cubicBezTo>
                  <a:cubicBezTo>
                    <a:pt x="5973" y="414"/>
                    <a:pt x="5991" y="434"/>
                    <a:pt x="6001" y="487"/>
                  </a:cubicBezTo>
                  <a:lnTo>
                    <a:pt x="6299" y="487"/>
                  </a:lnTo>
                  <a:cubicBezTo>
                    <a:pt x="6394" y="452"/>
                    <a:pt x="6490" y="404"/>
                    <a:pt x="6502" y="273"/>
                  </a:cubicBezTo>
                  <a:cubicBezTo>
                    <a:pt x="6433" y="51"/>
                    <a:pt x="6311" y="3"/>
                    <a:pt x="6173" y="3"/>
                  </a:cubicBezTo>
                  <a:cubicBezTo>
                    <a:pt x="6068" y="3"/>
                    <a:pt x="5953" y="31"/>
                    <a:pt x="5847" y="31"/>
                  </a:cubicBezTo>
                  <a:cubicBezTo>
                    <a:pt x="5801" y="31"/>
                    <a:pt x="5757" y="26"/>
                    <a:pt x="5716" y="11"/>
                  </a:cubicBezTo>
                  <a:cubicBezTo>
                    <a:pt x="5705" y="4"/>
                    <a:pt x="5695" y="1"/>
                    <a:pt x="5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650;p32"/>
            <p:cNvSpPr/>
            <p:nvPr/>
          </p:nvSpPr>
          <p:spPr>
            <a:xfrm>
              <a:off x="5398275" y="1728275"/>
              <a:ext cx="143800" cy="16300"/>
            </a:xfrm>
            <a:custGeom>
              <a:avLst/>
              <a:gdLst/>
              <a:ahLst/>
              <a:cxnLst/>
              <a:rect l="l" t="t" r="r" b="b"/>
              <a:pathLst>
                <a:path w="5752" h="652" extrusionOk="0">
                  <a:moveTo>
                    <a:pt x="3553" y="0"/>
                  </a:moveTo>
                  <a:cubicBezTo>
                    <a:pt x="2842" y="0"/>
                    <a:pt x="2132" y="5"/>
                    <a:pt x="1418" y="26"/>
                  </a:cubicBezTo>
                  <a:cubicBezTo>
                    <a:pt x="977" y="38"/>
                    <a:pt x="525" y="86"/>
                    <a:pt x="108" y="288"/>
                  </a:cubicBezTo>
                  <a:cubicBezTo>
                    <a:pt x="25" y="348"/>
                    <a:pt x="1" y="443"/>
                    <a:pt x="48" y="526"/>
                  </a:cubicBezTo>
                  <a:cubicBezTo>
                    <a:pt x="132" y="632"/>
                    <a:pt x="230" y="651"/>
                    <a:pt x="333" y="651"/>
                  </a:cubicBezTo>
                  <a:cubicBezTo>
                    <a:pt x="391" y="651"/>
                    <a:pt x="452" y="645"/>
                    <a:pt x="513" y="645"/>
                  </a:cubicBezTo>
                  <a:cubicBezTo>
                    <a:pt x="1644" y="621"/>
                    <a:pt x="2775" y="574"/>
                    <a:pt x="3906" y="550"/>
                  </a:cubicBezTo>
                  <a:cubicBezTo>
                    <a:pt x="3953" y="547"/>
                    <a:pt x="4000" y="546"/>
                    <a:pt x="4046" y="546"/>
                  </a:cubicBezTo>
                  <a:cubicBezTo>
                    <a:pt x="4384" y="546"/>
                    <a:pt x="4724" y="611"/>
                    <a:pt x="5061" y="611"/>
                  </a:cubicBezTo>
                  <a:cubicBezTo>
                    <a:pt x="5261" y="611"/>
                    <a:pt x="5460" y="588"/>
                    <a:pt x="5656" y="514"/>
                  </a:cubicBezTo>
                  <a:cubicBezTo>
                    <a:pt x="5751" y="383"/>
                    <a:pt x="5740" y="264"/>
                    <a:pt x="5597" y="145"/>
                  </a:cubicBezTo>
                  <a:cubicBezTo>
                    <a:pt x="5406" y="26"/>
                    <a:pt x="5180" y="2"/>
                    <a:pt x="4978" y="2"/>
                  </a:cubicBezTo>
                  <a:cubicBezTo>
                    <a:pt x="4501" y="2"/>
                    <a:pt x="4027" y="0"/>
                    <a:pt x="35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51;p32"/>
            <p:cNvSpPr/>
            <p:nvPr/>
          </p:nvSpPr>
          <p:spPr>
            <a:xfrm>
              <a:off x="5889425" y="2070025"/>
              <a:ext cx="115500" cy="17125"/>
            </a:xfrm>
            <a:custGeom>
              <a:avLst/>
              <a:gdLst/>
              <a:ahLst/>
              <a:cxnLst/>
              <a:rect l="l" t="t" r="r" b="b"/>
              <a:pathLst>
                <a:path w="4620" h="685" extrusionOk="0">
                  <a:moveTo>
                    <a:pt x="137" y="6"/>
                  </a:moveTo>
                  <a:cubicBezTo>
                    <a:pt x="112" y="6"/>
                    <a:pt x="86" y="15"/>
                    <a:pt x="60" y="36"/>
                  </a:cubicBezTo>
                  <a:cubicBezTo>
                    <a:pt x="24" y="72"/>
                    <a:pt x="0" y="132"/>
                    <a:pt x="24" y="191"/>
                  </a:cubicBezTo>
                  <a:cubicBezTo>
                    <a:pt x="107" y="334"/>
                    <a:pt x="238" y="393"/>
                    <a:pt x="357" y="477"/>
                  </a:cubicBezTo>
                  <a:cubicBezTo>
                    <a:pt x="424" y="421"/>
                    <a:pt x="484" y="400"/>
                    <a:pt x="540" y="400"/>
                  </a:cubicBezTo>
                  <a:cubicBezTo>
                    <a:pt x="724" y="400"/>
                    <a:pt x="865" y="632"/>
                    <a:pt x="1048" y="632"/>
                  </a:cubicBezTo>
                  <a:lnTo>
                    <a:pt x="3370" y="632"/>
                  </a:lnTo>
                  <a:cubicBezTo>
                    <a:pt x="3391" y="630"/>
                    <a:pt x="3412" y="629"/>
                    <a:pt x="3433" y="629"/>
                  </a:cubicBezTo>
                  <a:cubicBezTo>
                    <a:pt x="3612" y="629"/>
                    <a:pt x="3794" y="685"/>
                    <a:pt x="3971" y="685"/>
                  </a:cubicBezTo>
                  <a:cubicBezTo>
                    <a:pt x="4058" y="685"/>
                    <a:pt x="4143" y="671"/>
                    <a:pt x="4227" y="632"/>
                  </a:cubicBezTo>
                  <a:cubicBezTo>
                    <a:pt x="4227" y="632"/>
                    <a:pt x="4251" y="608"/>
                    <a:pt x="4274" y="596"/>
                  </a:cubicBezTo>
                  <a:cubicBezTo>
                    <a:pt x="4286" y="593"/>
                    <a:pt x="4297" y="591"/>
                    <a:pt x="4306" y="591"/>
                  </a:cubicBezTo>
                  <a:cubicBezTo>
                    <a:pt x="4335" y="591"/>
                    <a:pt x="4355" y="605"/>
                    <a:pt x="4382" y="632"/>
                  </a:cubicBezTo>
                  <a:cubicBezTo>
                    <a:pt x="4408" y="665"/>
                    <a:pt x="4439" y="680"/>
                    <a:pt x="4471" y="680"/>
                  </a:cubicBezTo>
                  <a:cubicBezTo>
                    <a:pt x="4496" y="680"/>
                    <a:pt x="4522" y="671"/>
                    <a:pt x="4548" y="655"/>
                  </a:cubicBezTo>
                  <a:cubicBezTo>
                    <a:pt x="4608" y="584"/>
                    <a:pt x="4620" y="477"/>
                    <a:pt x="4584" y="393"/>
                  </a:cubicBezTo>
                  <a:cubicBezTo>
                    <a:pt x="4548" y="298"/>
                    <a:pt x="4453" y="274"/>
                    <a:pt x="4382" y="215"/>
                  </a:cubicBezTo>
                  <a:cubicBezTo>
                    <a:pt x="4001" y="215"/>
                    <a:pt x="3630" y="204"/>
                    <a:pt x="3260" y="204"/>
                  </a:cubicBezTo>
                  <a:cubicBezTo>
                    <a:pt x="3075" y="204"/>
                    <a:pt x="2889" y="207"/>
                    <a:pt x="2703" y="215"/>
                  </a:cubicBezTo>
                  <a:cubicBezTo>
                    <a:pt x="2511" y="215"/>
                    <a:pt x="2299" y="285"/>
                    <a:pt x="2121" y="285"/>
                  </a:cubicBezTo>
                  <a:cubicBezTo>
                    <a:pt x="2056" y="285"/>
                    <a:pt x="1995" y="276"/>
                    <a:pt x="1941" y="251"/>
                  </a:cubicBezTo>
                  <a:cubicBezTo>
                    <a:pt x="1369" y="1"/>
                    <a:pt x="798" y="120"/>
                    <a:pt x="226" y="48"/>
                  </a:cubicBezTo>
                  <a:cubicBezTo>
                    <a:pt x="200" y="21"/>
                    <a:pt x="169" y="6"/>
                    <a:pt x="137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52;p32"/>
            <p:cNvSpPr/>
            <p:nvPr/>
          </p:nvSpPr>
          <p:spPr>
            <a:xfrm>
              <a:off x="5328325" y="1920300"/>
              <a:ext cx="124450" cy="14200"/>
            </a:xfrm>
            <a:custGeom>
              <a:avLst/>
              <a:gdLst/>
              <a:ahLst/>
              <a:cxnLst/>
              <a:rect l="l" t="t" r="r" b="b"/>
              <a:pathLst>
                <a:path w="4978" h="568" extrusionOk="0">
                  <a:moveTo>
                    <a:pt x="584" y="1"/>
                  </a:moveTo>
                  <a:cubicBezTo>
                    <a:pt x="545" y="11"/>
                    <a:pt x="501" y="13"/>
                    <a:pt x="456" y="13"/>
                  </a:cubicBezTo>
                  <a:cubicBezTo>
                    <a:pt x="434" y="13"/>
                    <a:pt x="411" y="13"/>
                    <a:pt x="388" y="13"/>
                  </a:cubicBezTo>
                  <a:cubicBezTo>
                    <a:pt x="249" y="13"/>
                    <a:pt x="104" y="29"/>
                    <a:pt x="1" y="251"/>
                  </a:cubicBezTo>
                  <a:cubicBezTo>
                    <a:pt x="703" y="513"/>
                    <a:pt x="1418" y="501"/>
                    <a:pt x="2108" y="560"/>
                  </a:cubicBezTo>
                  <a:cubicBezTo>
                    <a:pt x="2165" y="565"/>
                    <a:pt x="2221" y="567"/>
                    <a:pt x="2278" y="567"/>
                  </a:cubicBezTo>
                  <a:cubicBezTo>
                    <a:pt x="2638" y="567"/>
                    <a:pt x="2999" y="482"/>
                    <a:pt x="3372" y="482"/>
                  </a:cubicBezTo>
                  <a:cubicBezTo>
                    <a:pt x="3508" y="482"/>
                    <a:pt x="3647" y="493"/>
                    <a:pt x="3787" y="525"/>
                  </a:cubicBezTo>
                  <a:cubicBezTo>
                    <a:pt x="3856" y="542"/>
                    <a:pt x="3926" y="550"/>
                    <a:pt x="3998" y="550"/>
                  </a:cubicBezTo>
                  <a:cubicBezTo>
                    <a:pt x="4311" y="550"/>
                    <a:pt x="4648" y="409"/>
                    <a:pt x="4978" y="370"/>
                  </a:cubicBezTo>
                  <a:cubicBezTo>
                    <a:pt x="4773" y="165"/>
                    <a:pt x="4549" y="155"/>
                    <a:pt x="4323" y="155"/>
                  </a:cubicBezTo>
                  <a:cubicBezTo>
                    <a:pt x="4299" y="155"/>
                    <a:pt x="4275" y="156"/>
                    <a:pt x="4251" y="156"/>
                  </a:cubicBezTo>
                  <a:cubicBezTo>
                    <a:pt x="3454" y="144"/>
                    <a:pt x="2668" y="144"/>
                    <a:pt x="1882" y="144"/>
                  </a:cubicBezTo>
                  <a:cubicBezTo>
                    <a:pt x="1834" y="144"/>
                    <a:pt x="1788" y="145"/>
                    <a:pt x="1742" y="145"/>
                  </a:cubicBezTo>
                  <a:cubicBezTo>
                    <a:pt x="1617" y="145"/>
                    <a:pt x="1502" y="133"/>
                    <a:pt x="1406" y="36"/>
                  </a:cubicBezTo>
                  <a:cubicBezTo>
                    <a:pt x="1362" y="20"/>
                    <a:pt x="1319" y="14"/>
                    <a:pt x="1276" y="14"/>
                  </a:cubicBezTo>
                  <a:cubicBezTo>
                    <a:pt x="1118" y="14"/>
                    <a:pt x="962" y="99"/>
                    <a:pt x="814" y="99"/>
                  </a:cubicBezTo>
                  <a:cubicBezTo>
                    <a:pt x="735" y="99"/>
                    <a:pt x="658" y="74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53;p32"/>
            <p:cNvSpPr/>
            <p:nvPr/>
          </p:nvSpPr>
          <p:spPr>
            <a:xfrm>
              <a:off x="5802200" y="1773225"/>
              <a:ext cx="151225" cy="15550"/>
            </a:xfrm>
            <a:custGeom>
              <a:avLst/>
              <a:gdLst/>
              <a:ahLst/>
              <a:cxnLst/>
              <a:rect l="l" t="t" r="r" b="b"/>
              <a:pathLst>
                <a:path w="6049" h="622" extrusionOk="0">
                  <a:moveTo>
                    <a:pt x="3254" y="1"/>
                  </a:moveTo>
                  <a:cubicBezTo>
                    <a:pt x="3205" y="1"/>
                    <a:pt x="3156" y="2"/>
                    <a:pt x="3108" y="2"/>
                  </a:cubicBezTo>
                  <a:cubicBezTo>
                    <a:pt x="2156" y="14"/>
                    <a:pt x="1215" y="26"/>
                    <a:pt x="262" y="38"/>
                  </a:cubicBezTo>
                  <a:cubicBezTo>
                    <a:pt x="84" y="157"/>
                    <a:pt x="1" y="276"/>
                    <a:pt x="262" y="359"/>
                  </a:cubicBezTo>
                  <a:cubicBezTo>
                    <a:pt x="405" y="395"/>
                    <a:pt x="501" y="490"/>
                    <a:pt x="620" y="550"/>
                  </a:cubicBezTo>
                  <a:cubicBezTo>
                    <a:pt x="814" y="615"/>
                    <a:pt x="1023" y="622"/>
                    <a:pt x="1229" y="622"/>
                  </a:cubicBezTo>
                  <a:cubicBezTo>
                    <a:pt x="1288" y="622"/>
                    <a:pt x="1347" y="621"/>
                    <a:pt x="1405" y="621"/>
                  </a:cubicBezTo>
                  <a:cubicBezTo>
                    <a:pt x="1667" y="621"/>
                    <a:pt x="1917" y="574"/>
                    <a:pt x="2156" y="455"/>
                  </a:cubicBezTo>
                  <a:cubicBezTo>
                    <a:pt x="2306" y="377"/>
                    <a:pt x="2453" y="341"/>
                    <a:pt x="2596" y="341"/>
                  </a:cubicBezTo>
                  <a:cubicBezTo>
                    <a:pt x="2803" y="341"/>
                    <a:pt x="3001" y="416"/>
                    <a:pt x="3191" y="550"/>
                  </a:cubicBezTo>
                  <a:cubicBezTo>
                    <a:pt x="3570" y="599"/>
                    <a:pt x="3945" y="615"/>
                    <a:pt x="4319" y="615"/>
                  </a:cubicBezTo>
                  <a:cubicBezTo>
                    <a:pt x="4578" y="615"/>
                    <a:pt x="4837" y="607"/>
                    <a:pt x="5096" y="597"/>
                  </a:cubicBezTo>
                  <a:cubicBezTo>
                    <a:pt x="5156" y="574"/>
                    <a:pt x="5215" y="550"/>
                    <a:pt x="5275" y="514"/>
                  </a:cubicBezTo>
                  <a:cubicBezTo>
                    <a:pt x="5323" y="485"/>
                    <a:pt x="5325" y="361"/>
                    <a:pt x="5400" y="361"/>
                  </a:cubicBezTo>
                  <a:cubicBezTo>
                    <a:pt x="5418" y="361"/>
                    <a:pt x="5439" y="368"/>
                    <a:pt x="5466" y="383"/>
                  </a:cubicBezTo>
                  <a:cubicBezTo>
                    <a:pt x="5507" y="401"/>
                    <a:pt x="5549" y="410"/>
                    <a:pt x="5589" y="410"/>
                  </a:cubicBezTo>
                  <a:cubicBezTo>
                    <a:pt x="5629" y="410"/>
                    <a:pt x="5668" y="401"/>
                    <a:pt x="5704" y="383"/>
                  </a:cubicBezTo>
                  <a:cubicBezTo>
                    <a:pt x="5799" y="359"/>
                    <a:pt x="5858" y="324"/>
                    <a:pt x="5930" y="264"/>
                  </a:cubicBezTo>
                  <a:cubicBezTo>
                    <a:pt x="5989" y="204"/>
                    <a:pt x="6049" y="145"/>
                    <a:pt x="6001" y="38"/>
                  </a:cubicBezTo>
                  <a:cubicBezTo>
                    <a:pt x="5869" y="38"/>
                    <a:pt x="5726" y="18"/>
                    <a:pt x="5583" y="18"/>
                  </a:cubicBezTo>
                  <a:cubicBezTo>
                    <a:pt x="5431" y="18"/>
                    <a:pt x="5280" y="41"/>
                    <a:pt x="5144" y="133"/>
                  </a:cubicBezTo>
                  <a:cubicBezTo>
                    <a:pt x="5085" y="204"/>
                    <a:pt x="5025" y="240"/>
                    <a:pt x="4930" y="240"/>
                  </a:cubicBezTo>
                  <a:cubicBezTo>
                    <a:pt x="4906" y="240"/>
                    <a:pt x="4858" y="240"/>
                    <a:pt x="4811" y="216"/>
                  </a:cubicBezTo>
                  <a:lnTo>
                    <a:pt x="4954" y="216"/>
                  </a:lnTo>
                  <a:cubicBezTo>
                    <a:pt x="5013" y="216"/>
                    <a:pt x="5037" y="193"/>
                    <a:pt x="5061" y="133"/>
                  </a:cubicBezTo>
                  <a:cubicBezTo>
                    <a:pt x="4914" y="51"/>
                    <a:pt x="4769" y="22"/>
                    <a:pt x="4625" y="22"/>
                  </a:cubicBezTo>
                  <a:cubicBezTo>
                    <a:pt x="4371" y="22"/>
                    <a:pt x="4121" y="111"/>
                    <a:pt x="3870" y="157"/>
                  </a:cubicBezTo>
                  <a:cubicBezTo>
                    <a:pt x="3870" y="181"/>
                    <a:pt x="3834" y="193"/>
                    <a:pt x="3799" y="193"/>
                  </a:cubicBezTo>
                  <a:cubicBezTo>
                    <a:pt x="3775" y="193"/>
                    <a:pt x="3751" y="181"/>
                    <a:pt x="3715" y="133"/>
                  </a:cubicBezTo>
                  <a:cubicBezTo>
                    <a:pt x="3579" y="15"/>
                    <a:pt x="3414" y="1"/>
                    <a:pt x="3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54;p32"/>
            <p:cNvSpPr/>
            <p:nvPr/>
          </p:nvSpPr>
          <p:spPr>
            <a:xfrm>
              <a:off x="5704650" y="1989350"/>
              <a:ext cx="120200" cy="13200"/>
            </a:xfrm>
            <a:custGeom>
              <a:avLst/>
              <a:gdLst/>
              <a:ahLst/>
              <a:cxnLst/>
              <a:rect l="l" t="t" r="r" b="b"/>
              <a:pathLst>
                <a:path w="4808" h="528" extrusionOk="0">
                  <a:moveTo>
                    <a:pt x="4176" y="1"/>
                  </a:moveTo>
                  <a:cubicBezTo>
                    <a:pt x="3938" y="96"/>
                    <a:pt x="3688" y="96"/>
                    <a:pt x="3426" y="96"/>
                  </a:cubicBezTo>
                  <a:cubicBezTo>
                    <a:pt x="2426" y="96"/>
                    <a:pt x="1438" y="120"/>
                    <a:pt x="462" y="120"/>
                  </a:cubicBezTo>
                  <a:cubicBezTo>
                    <a:pt x="378" y="89"/>
                    <a:pt x="304" y="72"/>
                    <a:pt x="241" y="72"/>
                  </a:cubicBezTo>
                  <a:cubicBezTo>
                    <a:pt x="88" y="72"/>
                    <a:pt x="1" y="173"/>
                    <a:pt x="9" y="418"/>
                  </a:cubicBezTo>
                  <a:cubicBezTo>
                    <a:pt x="652" y="442"/>
                    <a:pt x="1307" y="477"/>
                    <a:pt x="1962" y="501"/>
                  </a:cubicBezTo>
                  <a:cubicBezTo>
                    <a:pt x="2288" y="518"/>
                    <a:pt x="2613" y="527"/>
                    <a:pt x="2939" y="527"/>
                  </a:cubicBezTo>
                  <a:cubicBezTo>
                    <a:pt x="3542" y="527"/>
                    <a:pt x="4145" y="495"/>
                    <a:pt x="4748" y="418"/>
                  </a:cubicBezTo>
                  <a:cubicBezTo>
                    <a:pt x="4796" y="370"/>
                    <a:pt x="4807" y="322"/>
                    <a:pt x="4796" y="299"/>
                  </a:cubicBezTo>
                  <a:cubicBezTo>
                    <a:pt x="4760" y="251"/>
                    <a:pt x="4736" y="227"/>
                    <a:pt x="4676" y="203"/>
                  </a:cubicBezTo>
                  <a:cubicBezTo>
                    <a:pt x="4581" y="203"/>
                    <a:pt x="4510" y="191"/>
                    <a:pt x="4462" y="120"/>
                  </a:cubicBezTo>
                  <a:lnTo>
                    <a:pt x="4474" y="120"/>
                  </a:lnTo>
                  <a:cubicBezTo>
                    <a:pt x="4391" y="61"/>
                    <a:pt x="4272" y="72"/>
                    <a:pt x="4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55;p32"/>
            <p:cNvSpPr/>
            <p:nvPr/>
          </p:nvSpPr>
          <p:spPr>
            <a:xfrm>
              <a:off x="5493225" y="1923875"/>
              <a:ext cx="81600" cy="28600"/>
            </a:xfrm>
            <a:custGeom>
              <a:avLst/>
              <a:gdLst/>
              <a:ahLst/>
              <a:cxnLst/>
              <a:rect l="l" t="t" r="r" b="b"/>
              <a:pathLst>
                <a:path w="3264" h="1144" extrusionOk="0">
                  <a:moveTo>
                    <a:pt x="715" y="13"/>
                  </a:moveTo>
                  <a:cubicBezTo>
                    <a:pt x="572" y="322"/>
                    <a:pt x="60" y="1"/>
                    <a:pt x="1" y="441"/>
                  </a:cubicBezTo>
                  <a:cubicBezTo>
                    <a:pt x="87" y="441"/>
                    <a:pt x="170" y="439"/>
                    <a:pt x="254" y="439"/>
                  </a:cubicBezTo>
                  <a:cubicBezTo>
                    <a:pt x="379" y="439"/>
                    <a:pt x="503" y="444"/>
                    <a:pt x="632" y="465"/>
                  </a:cubicBezTo>
                  <a:cubicBezTo>
                    <a:pt x="822" y="489"/>
                    <a:pt x="870" y="596"/>
                    <a:pt x="715" y="739"/>
                  </a:cubicBezTo>
                  <a:cubicBezTo>
                    <a:pt x="763" y="786"/>
                    <a:pt x="691" y="953"/>
                    <a:pt x="632" y="965"/>
                  </a:cubicBezTo>
                  <a:cubicBezTo>
                    <a:pt x="572" y="1013"/>
                    <a:pt x="549" y="1072"/>
                    <a:pt x="584" y="1144"/>
                  </a:cubicBezTo>
                  <a:cubicBezTo>
                    <a:pt x="1346" y="1132"/>
                    <a:pt x="2120" y="1132"/>
                    <a:pt x="2894" y="1132"/>
                  </a:cubicBezTo>
                  <a:cubicBezTo>
                    <a:pt x="2894" y="1120"/>
                    <a:pt x="2906" y="1096"/>
                    <a:pt x="2930" y="1084"/>
                  </a:cubicBezTo>
                  <a:cubicBezTo>
                    <a:pt x="2938" y="1081"/>
                    <a:pt x="2945" y="1080"/>
                    <a:pt x="2952" y="1080"/>
                  </a:cubicBezTo>
                  <a:cubicBezTo>
                    <a:pt x="2972" y="1080"/>
                    <a:pt x="2986" y="1095"/>
                    <a:pt x="3013" y="1132"/>
                  </a:cubicBezTo>
                  <a:cubicBezTo>
                    <a:pt x="3108" y="1120"/>
                    <a:pt x="3263" y="1132"/>
                    <a:pt x="3251" y="965"/>
                  </a:cubicBezTo>
                  <a:cubicBezTo>
                    <a:pt x="3227" y="846"/>
                    <a:pt x="3144" y="775"/>
                    <a:pt x="3025" y="739"/>
                  </a:cubicBezTo>
                  <a:cubicBezTo>
                    <a:pt x="3006" y="735"/>
                    <a:pt x="2986" y="734"/>
                    <a:pt x="2967" y="734"/>
                  </a:cubicBezTo>
                  <a:cubicBezTo>
                    <a:pt x="2852" y="734"/>
                    <a:pt x="2731" y="786"/>
                    <a:pt x="2613" y="786"/>
                  </a:cubicBezTo>
                  <a:cubicBezTo>
                    <a:pt x="2550" y="786"/>
                    <a:pt x="2489" y="771"/>
                    <a:pt x="2430" y="727"/>
                  </a:cubicBezTo>
                  <a:cubicBezTo>
                    <a:pt x="2393" y="742"/>
                    <a:pt x="2356" y="788"/>
                    <a:pt x="2331" y="788"/>
                  </a:cubicBezTo>
                  <a:cubicBezTo>
                    <a:pt x="2315" y="788"/>
                    <a:pt x="2303" y="770"/>
                    <a:pt x="2299" y="715"/>
                  </a:cubicBezTo>
                  <a:cubicBezTo>
                    <a:pt x="2265" y="614"/>
                    <a:pt x="2221" y="427"/>
                    <a:pt x="2206" y="427"/>
                  </a:cubicBezTo>
                  <a:cubicBezTo>
                    <a:pt x="2205" y="427"/>
                    <a:pt x="2204" y="428"/>
                    <a:pt x="2204" y="429"/>
                  </a:cubicBezTo>
                  <a:cubicBezTo>
                    <a:pt x="2086" y="611"/>
                    <a:pt x="1962" y="665"/>
                    <a:pt x="1828" y="665"/>
                  </a:cubicBezTo>
                  <a:cubicBezTo>
                    <a:pt x="1638" y="665"/>
                    <a:pt x="1429" y="555"/>
                    <a:pt x="1191" y="548"/>
                  </a:cubicBezTo>
                  <a:cubicBezTo>
                    <a:pt x="1489" y="370"/>
                    <a:pt x="1894" y="548"/>
                    <a:pt x="1906" y="48"/>
                  </a:cubicBezTo>
                  <a:lnTo>
                    <a:pt x="1906" y="48"/>
                  </a:lnTo>
                  <a:cubicBezTo>
                    <a:pt x="1814" y="90"/>
                    <a:pt x="1719" y="99"/>
                    <a:pt x="1623" y="99"/>
                  </a:cubicBezTo>
                  <a:cubicBezTo>
                    <a:pt x="1540" y="99"/>
                    <a:pt x="1458" y="92"/>
                    <a:pt x="1379" y="92"/>
                  </a:cubicBezTo>
                  <a:cubicBezTo>
                    <a:pt x="1287" y="92"/>
                    <a:pt x="1199" y="102"/>
                    <a:pt x="1120" y="144"/>
                  </a:cubicBezTo>
                  <a:cubicBezTo>
                    <a:pt x="1064" y="177"/>
                    <a:pt x="1020" y="190"/>
                    <a:pt x="982" y="190"/>
                  </a:cubicBezTo>
                  <a:cubicBezTo>
                    <a:pt x="860" y="190"/>
                    <a:pt x="816" y="49"/>
                    <a:pt x="71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56;p32"/>
            <p:cNvSpPr/>
            <p:nvPr/>
          </p:nvSpPr>
          <p:spPr>
            <a:xfrm>
              <a:off x="5309875" y="1942325"/>
              <a:ext cx="103025" cy="13600"/>
            </a:xfrm>
            <a:custGeom>
              <a:avLst/>
              <a:gdLst/>
              <a:ahLst/>
              <a:cxnLst/>
              <a:rect l="l" t="t" r="r" b="b"/>
              <a:pathLst>
                <a:path w="4121" h="544" extrusionOk="0">
                  <a:moveTo>
                    <a:pt x="727" y="1"/>
                  </a:moveTo>
                  <a:cubicBezTo>
                    <a:pt x="683" y="7"/>
                    <a:pt x="639" y="9"/>
                    <a:pt x="594" y="9"/>
                  </a:cubicBezTo>
                  <a:cubicBezTo>
                    <a:pt x="526" y="9"/>
                    <a:pt x="458" y="5"/>
                    <a:pt x="390" y="5"/>
                  </a:cubicBezTo>
                  <a:cubicBezTo>
                    <a:pt x="249" y="5"/>
                    <a:pt x="114" y="24"/>
                    <a:pt x="1" y="144"/>
                  </a:cubicBezTo>
                  <a:cubicBezTo>
                    <a:pt x="143" y="179"/>
                    <a:pt x="203" y="275"/>
                    <a:pt x="167" y="418"/>
                  </a:cubicBezTo>
                  <a:cubicBezTo>
                    <a:pt x="675" y="504"/>
                    <a:pt x="1189" y="544"/>
                    <a:pt x="1712" y="544"/>
                  </a:cubicBezTo>
                  <a:cubicBezTo>
                    <a:pt x="1840" y="544"/>
                    <a:pt x="1968" y="541"/>
                    <a:pt x="2096" y="537"/>
                  </a:cubicBezTo>
                  <a:cubicBezTo>
                    <a:pt x="2217" y="532"/>
                    <a:pt x="2338" y="531"/>
                    <a:pt x="2459" y="531"/>
                  </a:cubicBezTo>
                  <a:cubicBezTo>
                    <a:pt x="2591" y="531"/>
                    <a:pt x="2723" y="532"/>
                    <a:pt x="2855" y="532"/>
                  </a:cubicBezTo>
                  <a:cubicBezTo>
                    <a:pt x="3256" y="532"/>
                    <a:pt x="3654" y="520"/>
                    <a:pt x="4049" y="418"/>
                  </a:cubicBezTo>
                  <a:cubicBezTo>
                    <a:pt x="4120" y="346"/>
                    <a:pt x="4120" y="275"/>
                    <a:pt x="4096" y="179"/>
                  </a:cubicBezTo>
                  <a:cubicBezTo>
                    <a:pt x="4061" y="168"/>
                    <a:pt x="4049" y="156"/>
                    <a:pt x="4013" y="132"/>
                  </a:cubicBezTo>
                  <a:cubicBezTo>
                    <a:pt x="3608" y="68"/>
                    <a:pt x="3203" y="26"/>
                    <a:pt x="2799" y="26"/>
                  </a:cubicBezTo>
                  <a:cubicBezTo>
                    <a:pt x="2596" y="26"/>
                    <a:pt x="2394" y="37"/>
                    <a:pt x="2191" y="60"/>
                  </a:cubicBezTo>
                  <a:cubicBezTo>
                    <a:pt x="1931" y="93"/>
                    <a:pt x="1660" y="143"/>
                    <a:pt x="1390" y="143"/>
                  </a:cubicBezTo>
                  <a:cubicBezTo>
                    <a:pt x="1166" y="143"/>
                    <a:pt x="943" y="109"/>
                    <a:pt x="7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57;p32"/>
            <p:cNvSpPr/>
            <p:nvPr/>
          </p:nvSpPr>
          <p:spPr>
            <a:xfrm>
              <a:off x="5707850" y="2014100"/>
              <a:ext cx="99725" cy="15275"/>
            </a:xfrm>
            <a:custGeom>
              <a:avLst/>
              <a:gdLst/>
              <a:ahLst/>
              <a:cxnLst/>
              <a:rect l="l" t="t" r="r" b="b"/>
              <a:pathLst>
                <a:path w="3989" h="611" extrusionOk="0">
                  <a:moveTo>
                    <a:pt x="1084" y="1"/>
                  </a:moveTo>
                  <a:cubicBezTo>
                    <a:pt x="918" y="1"/>
                    <a:pt x="751" y="7"/>
                    <a:pt x="584" y="23"/>
                  </a:cubicBezTo>
                  <a:cubicBezTo>
                    <a:pt x="381" y="142"/>
                    <a:pt x="143" y="214"/>
                    <a:pt x="0" y="452"/>
                  </a:cubicBezTo>
                  <a:cubicBezTo>
                    <a:pt x="76" y="532"/>
                    <a:pt x="153" y="560"/>
                    <a:pt x="231" y="560"/>
                  </a:cubicBezTo>
                  <a:cubicBezTo>
                    <a:pt x="349" y="560"/>
                    <a:pt x="469" y="495"/>
                    <a:pt x="584" y="452"/>
                  </a:cubicBezTo>
                  <a:cubicBezTo>
                    <a:pt x="631" y="440"/>
                    <a:pt x="667" y="440"/>
                    <a:pt x="715" y="440"/>
                  </a:cubicBezTo>
                  <a:cubicBezTo>
                    <a:pt x="762" y="440"/>
                    <a:pt x="810" y="452"/>
                    <a:pt x="846" y="452"/>
                  </a:cubicBezTo>
                  <a:lnTo>
                    <a:pt x="905" y="464"/>
                  </a:lnTo>
                  <a:cubicBezTo>
                    <a:pt x="932" y="460"/>
                    <a:pt x="958" y="458"/>
                    <a:pt x="984" y="458"/>
                  </a:cubicBezTo>
                  <a:cubicBezTo>
                    <a:pt x="1121" y="458"/>
                    <a:pt x="1251" y="505"/>
                    <a:pt x="1381" y="535"/>
                  </a:cubicBezTo>
                  <a:cubicBezTo>
                    <a:pt x="1492" y="576"/>
                    <a:pt x="1606" y="611"/>
                    <a:pt x="1715" y="611"/>
                  </a:cubicBezTo>
                  <a:cubicBezTo>
                    <a:pt x="1829" y="611"/>
                    <a:pt x="1939" y="573"/>
                    <a:pt x="2036" y="464"/>
                  </a:cubicBezTo>
                  <a:cubicBezTo>
                    <a:pt x="2012" y="440"/>
                    <a:pt x="1989" y="416"/>
                    <a:pt x="1953" y="392"/>
                  </a:cubicBezTo>
                  <a:lnTo>
                    <a:pt x="1953" y="392"/>
                  </a:lnTo>
                  <a:cubicBezTo>
                    <a:pt x="2001" y="404"/>
                    <a:pt x="2024" y="416"/>
                    <a:pt x="2060" y="452"/>
                  </a:cubicBezTo>
                  <a:cubicBezTo>
                    <a:pt x="2247" y="556"/>
                    <a:pt x="2442" y="583"/>
                    <a:pt x="2643" y="583"/>
                  </a:cubicBezTo>
                  <a:cubicBezTo>
                    <a:pt x="2787" y="583"/>
                    <a:pt x="2935" y="569"/>
                    <a:pt x="3084" y="559"/>
                  </a:cubicBezTo>
                  <a:cubicBezTo>
                    <a:pt x="3248" y="545"/>
                    <a:pt x="3411" y="513"/>
                    <a:pt x="3575" y="513"/>
                  </a:cubicBezTo>
                  <a:cubicBezTo>
                    <a:pt x="3685" y="513"/>
                    <a:pt x="3795" y="528"/>
                    <a:pt x="3906" y="571"/>
                  </a:cubicBezTo>
                  <a:cubicBezTo>
                    <a:pt x="3989" y="487"/>
                    <a:pt x="3989" y="380"/>
                    <a:pt x="3906" y="285"/>
                  </a:cubicBezTo>
                  <a:cubicBezTo>
                    <a:pt x="3873" y="133"/>
                    <a:pt x="3840" y="20"/>
                    <a:pt x="3680" y="20"/>
                  </a:cubicBezTo>
                  <a:cubicBezTo>
                    <a:pt x="3665" y="20"/>
                    <a:pt x="3649" y="21"/>
                    <a:pt x="3632" y="23"/>
                  </a:cubicBezTo>
                  <a:cubicBezTo>
                    <a:pt x="3477" y="35"/>
                    <a:pt x="3322" y="59"/>
                    <a:pt x="3155" y="83"/>
                  </a:cubicBezTo>
                  <a:cubicBezTo>
                    <a:pt x="3076" y="86"/>
                    <a:pt x="2996" y="87"/>
                    <a:pt x="2917" y="87"/>
                  </a:cubicBezTo>
                  <a:cubicBezTo>
                    <a:pt x="2306" y="87"/>
                    <a:pt x="1699" y="1"/>
                    <a:pt x="1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658;p32"/>
            <p:cNvSpPr/>
            <p:nvPr/>
          </p:nvSpPr>
          <p:spPr>
            <a:xfrm>
              <a:off x="5883750" y="1951650"/>
              <a:ext cx="128025" cy="12725"/>
            </a:xfrm>
            <a:custGeom>
              <a:avLst/>
              <a:gdLst/>
              <a:ahLst/>
              <a:cxnLst/>
              <a:rect l="l" t="t" r="r" b="b"/>
              <a:pathLst>
                <a:path w="5121" h="509" extrusionOk="0">
                  <a:moveTo>
                    <a:pt x="4185" y="0"/>
                  </a:moveTo>
                  <a:cubicBezTo>
                    <a:pt x="4127" y="0"/>
                    <a:pt x="4070" y="3"/>
                    <a:pt x="4013" y="9"/>
                  </a:cubicBezTo>
                  <a:cubicBezTo>
                    <a:pt x="3501" y="45"/>
                    <a:pt x="2992" y="53"/>
                    <a:pt x="2482" y="53"/>
                  </a:cubicBezTo>
                  <a:cubicBezTo>
                    <a:pt x="1971" y="53"/>
                    <a:pt x="1459" y="45"/>
                    <a:pt x="941" y="45"/>
                  </a:cubicBezTo>
                  <a:cubicBezTo>
                    <a:pt x="907" y="45"/>
                    <a:pt x="872" y="44"/>
                    <a:pt x="837" y="44"/>
                  </a:cubicBezTo>
                  <a:cubicBezTo>
                    <a:pt x="610" y="44"/>
                    <a:pt x="387" y="53"/>
                    <a:pt x="191" y="187"/>
                  </a:cubicBezTo>
                  <a:cubicBezTo>
                    <a:pt x="161" y="174"/>
                    <a:pt x="132" y="166"/>
                    <a:pt x="107" y="166"/>
                  </a:cubicBezTo>
                  <a:cubicBezTo>
                    <a:pt x="64" y="166"/>
                    <a:pt x="32" y="191"/>
                    <a:pt x="25" y="259"/>
                  </a:cubicBezTo>
                  <a:cubicBezTo>
                    <a:pt x="1" y="330"/>
                    <a:pt x="37" y="390"/>
                    <a:pt x="108" y="426"/>
                  </a:cubicBezTo>
                  <a:cubicBezTo>
                    <a:pt x="227" y="461"/>
                    <a:pt x="346" y="437"/>
                    <a:pt x="453" y="509"/>
                  </a:cubicBezTo>
                  <a:cubicBezTo>
                    <a:pt x="690" y="371"/>
                    <a:pt x="944" y="339"/>
                    <a:pt x="1193" y="339"/>
                  </a:cubicBezTo>
                  <a:cubicBezTo>
                    <a:pt x="1245" y="339"/>
                    <a:pt x="1296" y="340"/>
                    <a:pt x="1346" y="342"/>
                  </a:cubicBezTo>
                  <a:cubicBezTo>
                    <a:pt x="1798" y="362"/>
                    <a:pt x="2246" y="410"/>
                    <a:pt x="2695" y="410"/>
                  </a:cubicBezTo>
                  <a:cubicBezTo>
                    <a:pt x="3062" y="410"/>
                    <a:pt x="3429" y="378"/>
                    <a:pt x="3799" y="271"/>
                  </a:cubicBezTo>
                  <a:cubicBezTo>
                    <a:pt x="3813" y="267"/>
                    <a:pt x="3827" y="266"/>
                    <a:pt x="3840" y="266"/>
                  </a:cubicBezTo>
                  <a:cubicBezTo>
                    <a:pt x="3873" y="266"/>
                    <a:pt x="3905" y="274"/>
                    <a:pt x="3930" y="283"/>
                  </a:cubicBezTo>
                  <a:cubicBezTo>
                    <a:pt x="4322" y="386"/>
                    <a:pt x="4488" y="429"/>
                    <a:pt x="4640" y="429"/>
                  </a:cubicBezTo>
                  <a:cubicBezTo>
                    <a:pt x="4752" y="429"/>
                    <a:pt x="4856" y="406"/>
                    <a:pt x="5037" y="366"/>
                  </a:cubicBezTo>
                  <a:cubicBezTo>
                    <a:pt x="5121" y="271"/>
                    <a:pt x="5121" y="187"/>
                    <a:pt x="5049" y="92"/>
                  </a:cubicBezTo>
                  <a:cubicBezTo>
                    <a:pt x="4763" y="63"/>
                    <a:pt x="4468" y="0"/>
                    <a:pt x="4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659;p32"/>
            <p:cNvSpPr/>
            <p:nvPr/>
          </p:nvSpPr>
          <p:spPr>
            <a:xfrm>
              <a:off x="5447400" y="1838750"/>
              <a:ext cx="109550" cy="13975"/>
            </a:xfrm>
            <a:custGeom>
              <a:avLst/>
              <a:gdLst/>
              <a:ahLst/>
              <a:cxnLst/>
              <a:rect l="l" t="t" r="r" b="b"/>
              <a:pathLst>
                <a:path w="4382" h="559" extrusionOk="0">
                  <a:moveTo>
                    <a:pt x="4263" y="0"/>
                  </a:moveTo>
                  <a:cubicBezTo>
                    <a:pt x="4146" y="22"/>
                    <a:pt x="4011" y="99"/>
                    <a:pt x="3898" y="99"/>
                  </a:cubicBezTo>
                  <a:cubicBezTo>
                    <a:pt x="3884" y="99"/>
                    <a:pt x="3871" y="98"/>
                    <a:pt x="3858" y="96"/>
                  </a:cubicBezTo>
                  <a:cubicBezTo>
                    <a:pt x="3572" y="56"/>
                    <a:pt x="3286" y="41"/>
                    <a:pt x="3001" y="41"/>
                  </a:cubicBezTo>
                  <a:cubicBezTo>
                    <a:pt x="2429" y="41"/>
                    <a:pt x="1858" y="100"/>
                    <a:pt x="1286" y="131"/>
                  </a:cubicBezTo>
                  <a:cubicBezTo>
                    <a:pt x="1247" y="134"/>
                    <a:pt x="1207" y="135"/>
                    <a:pt x="1167" y="135"/>
                  </a:cubicBezTo>
                  <a:cubicBezTo>
                    <a:pt x="1014" y="135"/>
                    <a:pt x="859" y="121"/>
                    <a:pt x="706" y="121"/>
                  </a:cubicBezTo>
                  <a:cubicBezTo>
                    <a:pt x="500" y="121"/>
                    <a:pt x="298" y="146"/>
                    <a:pt x="107" y="262"/>
                  </a:cubicBezTo>
                  <a:cubicBezTo>
                    <a:pt x="0" y="429"/>
                    <a:pt x="155" y="477"/>
                    <a:pt x="238" y="548"/>
                  </a:cubicBezTo>
                  <a:cubicBezTo>
                    <a:pt x="396" y="555"/>
                    <a:pt x="554" y="558"/>
                    <a:pt x="712" y="558"/>
                  </a:cubicBezTo>
                  <a:cubicBezTo>
                    <a:pt x="1798" y="558"/>
                    <a:pt x="2878" y="413"/>
                    <a:pt x="3965" y="413"/>
                  </a:cubicBezTo>
                  <a:cubicBezTo>
                    <a:pt x="4064" y="413"/>
                    <a:pt x="4163" y="415"/>
                    <a:pt x="4263" y="417"/>
                  </a:cubicBezTo>
                  <a:cubicBezTo>
                    <a:pt x="4382" y="274"/>
                    <a:pt x="4382" y="131"/>
                    <a:pt x="4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60;p32"/>
            <p:cNvSpPr/>
            <p:nvPr/>
          </p:nvSpPr>
          <p:spPr>
            <a:xfrm>
              <a:off x="5997750" y="1774550"/>
              <a:ext cx="65525" cy="29425"/>
            </a:xfrm>
            <a:custGeom>
              <a:avLst/>
              <a:gdLst/>
              <a:ahLst/>
              <a:cxnLst/>
              <a:rect l="l" t="t" r="r" b="b"/>
              <a:pathLst>
                <a:path w="2621" h="1177" extrusionOk="0">
                  <a:moveTo>
                    <a:pt x="1419" y="1"/>
                  </a:moveTo>
                  <a:cubicBezTo>
                    <a:pt x="1151" y="1"/>
                    <a:pt x="881" y="30"/>
                    <a:pt x="608" y="80"/>
                  </a:cubicBezTo>
                  <a:cubicBezTo>
                    <a:pt x="525" y="163"/>
                    <a:pt x="406" y="211"/>
                    <a:pt x="358" y="342"/>
                  </a:cubicBezTo>
                  <a:cubicBezTo>
                    <a:pt x="263" y="521"/>
                    <a:pt x="144" y="675"/>
                    <a:pt x="49" y="842"/>
                  </a:cubicBezTo>
                  <a:cubicBezTo>
                    <a:pt x="1" y="961"/>
                    <a:pt x="49" y="1033"/>
                    <a:pt x="144" y="1092"/>
                  </a:cubicBezTo>
                  <a:cubicBezTo>
                    <a:pt x="322" y="1164"/>
                    <a:pt x="501" y="1164"/>
                    <a:pt x="703" y="1175"/>
                  </a:cubicBezTo>
                  <a:cubicBezTo>
                    <a:pt x="793" y="1171"/>
                    <a:pt x="883" y="1169"/>
                    <a:pt x="973" y="1169"/>
                  </a:cubicBezTo>
                  <a:cubicBezTo>
                    <a:pt x="1163" y="1169"/>
                    <a:pt x="1353" y="1176"/>
                    <a:pt x="1540" y="1176"/>
                  </a:cubicBezTo>
                  <a:cubicBezTo>
                    <a:pt x="1733" y="1176"/>
                    <a:pt x="1922" y="1169"/>
                    <a:pt x="2108" y="1140"/>
                  </a:cubicBezTo>
                  <a:cubicBezTo>
                    <a:pt x="2192" y="1104"/>
                    <a:pt x="2263" y="1080"/>
                    <a:pt x="2323" y="1033"/>
                  </a:cubicBezTo>
                  <a:cubicBezTo>
                    <a:pt x="2454" y="806"/>
                    <a:pt x="2311" y="699"/>
                    <a:pt x="2156" y="604"/>
                  </a:cubicBezTo>
                  <a:cubicBezTo>
                    <a:pt x="2073" y="556"/>
                    <a:pt x="1965" y="544"/>
                    <a:pt x="1858" y="544"/>
                  </a:cubicBezTo>
                  <a:lnTo>
                    <a:pt x="1858" y="502"/>
                  </a:lnTo>
                  <a:lnTo>
                    <a:pt x="1858" y="502"/>
                  </a:lnTo>
                  <a:cubicBezTo>
                    <a:pt x="1876" y="501"/>
                    <a:pt x="1897" y="500"/>
                    <a:pt x="1918" y="497"/>
                  </a:cubicBezTo>
                  <a:cubicBezTo>
                    <a:pt x="1937" y="493"/>
                    <a:pt x="1956" y="492"/>
                    <a:pt x="1976" y="492"/>
                  </a:cubicBezTo>
                  <a:cubicBezTo>
                    <a:pt x="2097" y="492"/>
                    <a:pt x="2221" y="552"/>
                    <a:pt x="2344" y="552"/>
                  </a:cubicBezTo>
                  <a:cubicBezTo>
                    <a:pt x="2397" y="552"/>
                    <a:pt x="2450" y="541"/>
                    <a:pt x="2501" y="509"/>
                  </a:cubicBezTo>
                  <a:cubicBezTo>
                    <a:pt x="2620" y="306"/>
                    <a:pt x="2525" y="199"/>
                    <a:pt x="2335" y="128"/>
                  </a:cubicBezTo>
                  <a:cubicBezTo>
                    <a:pt x="2030" y="39"/>
                    <a:pt x="1725" y="1"/>
                    <a:pt x="1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661;p32"/>
            <p:cNvSpPr/>
            <p:nvPr/>
          </p:nvSpPr>
          <p:spPr>
            <a:xfrm>
              <a:off x="5336975" y="1877450"/>
              <a:ext cx="110450" cy="11025"/>
            </a:xfrm>
            <a:custGeom>
              <a:avLst/>
              <a:gdLst/>
              <a:ahLst/>
              <a:cxnLst/>
              <a:rect l="l" t="t" r="r" b="b"/>
              <a:pathLst>
                <a:path w="4418" h="441" extrusionOk="0">
                  <a:moveTo>
                    <a:pt x="95" y="0"/>
                  </a:moveTo>
                  <a:lnTo>
                    <a:pt x="95" y="0"/>
                  </a:lnTo>
                  <a:cubicBezTo>
                    <a:pt x="0" y="179"/>
                    <a:pt x="167" y="203"/>
                    <a:pt x="238" y="298"/>
                  </a:cubicBezTo>
                  <a:cubicBezTo>
                    <a:pt x="417" y="393"/>
                    <a:pt x="631" y="441"/>
                    <a:pt x="845" y="441"/>
                  </a:cubicBezTo>
                  <a:cubicBezTo>
                    <a:pt x="1881" y="429"/>
                    <a:pt x="2917" y="429"/>
                    <a:pt x="3965" y="417"/>
                  </a:cubicBezTo>
                  <a:cubicBezTo>
                    <a:pt x="4060" y="250"/>
                    <a:pt x="4417" y="334"/>
                    <a:pt x="4393" y="12"/>
                  </a:cubicBezTo>
                  <a:lnTo>
                    <a:pt x="4393" y="12"/>
                  </a:lnTo>
                  <a:cubicBezTo>
                    <a:pt x="3572" y="26"/>
                    <a:pt x="2746" y="47"/>
                    <a:pt x="1921" y="47"/>
                  </a:cubicBezTo>
                  <a:cubicBezTo>
                    <a:pt x="1311" y="47"/>
                    <a:pt x="702" y="36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62;p32"/>
            <p:cNvSpPr/>
            <p:nvPr/>
          </p:nvSpPr>
          <p:spPr>
            <a:xfrm>
              <a:off x="5624200" y="2096725"/>
              <a:ext cx="110150" cy="18200"/>
            </a:xfrm>
            <a:custGeom>
              <a:avLst/>
              <a:gdLst/>
              <a:ahLst/>
              <a:cxnLst/>
              <a:rect l="l" t="t" r="r" b="b"/>
              <a:pathLst>
                <a:path w="4406" h="728" extrusionOk="0">
                  <a:moveTo>
                    <a:pt x="519" y="1"/>
                  </a:moveTo>
                  <a:cubicBezTo>
                    <a:pt x="399" y="1"/>
                    <a:pt x="277" y="12"/>
                    <a:pt x="155" y="40"/>
                  </a:cubicBezTo>
                  <a:cubicBezTo>
                    <a:pt x="60" y="76"/>
                    <a:pt x="13" y="135"/>
                    <a:pt x="1" y="230"/>
                  </a:cubicBezTo>
                  <a:cubicBezTo>
                    <a:pt x="60" y="457"/>
                    <a:pt x="239" y="540"/>
                    <a:pt x="429" y="588"/>
                  </a:cubicBezTo>
                  <a:cubicBezTo>
                    <a:pt x="1001" y="617"/>
                    <a:pt x="1569" y="728"/>
                    <a:pt x="2137" y="728"/>
                  </a:cubicBezTo>
                  <a:cubicBezTo>
                    <a:pt x="2492" y="728"/>
                    <a:pt x="2847" y="684"/>
                    <a:pt x="3203" y="552"/>
                  </a:cubicBezTo>
                  <a:cubicBezTo>
                    <a:pt x="3203" y="540"/>
                    <a:pt x="3215" y="540"/>
                    <a:pt x="3263" y="528"/>
                  </a:cubicBezTo>
                  <a:cubicBezTo>
                    <a:pt x="3269" y="525"/>
                    <a:pt x="3277" y="523"/>
                    <a:pt x="3286" y="523"/>
                  </a:cubicBezTo>
                  <a:cubicBezTo>
                    <a:pt x="3311" y="523"/>
                    <a:pt x="3344" y="534"/>
                    <a:pt x="3370" y="552"/>
                  </a:cubicBezTo>
                  <a:cubicBezTo>
                    <a:pt x="3469" y="618"/>
                    <a:pt x="3567" y="641"/>
                    <a:pt x="3663" y="641"/>
                  </a:cubicBezTo>
                  <a:cubicBezTo>
                    <a:pt x="3809" y="641"/>
                    <a:pt x="3953" y="588"/>
                    <a:pt x="4096" y="552"/>
                  </a:cubicBezTo>
                  <a:cubicBezTo>
                    <a:pt x="4239" y="468"/>
                    <a:pt x="4406" y="373"/>
                    <a:pt x="4358" y="159"/>
                  </a:cubicBezTo>
                  <a:cubicBezTo>
                    <a:pt x="3453" y="135"/>
                    <a:pt x="2560" y="123"/>
                    <a:pt x="1656" y="111"/>
                  </a:cubicBezTo>
                  <a:cubicBezTo>
                    <a:pt x="1284" y="111"/>
                    <a:pt x="905" y="1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63;p32"/>
            <p:cNvSpPr/>
            <p:nvPr/>
          </p:nvSpPr>
          <p:spPr>
            <a:xfrm>
              <a:off x="5373275" y="1762150"/>
              <a:ext cx="152725" cy="10750"/>
            </a:xfrm>
            <a:custGeom>
              <a:avLst/>
              <a:gdLst/>
              <a:ahLst/>
              <a:cxnLst/>
              <a:rect l="l" t="t" r="r" b="b"/>
              <a:pathLst>
                <a:path w="6109" h="430" extrusionOk="0">
                  <a:moveTo>
                    <a:pt x="4403" y="0"/>
                  </a:moveTo>
                  <a:cubicBezTo>
                    <a:pt x="3465" y="0"/>
                    <a:pt x="2528" y="41"/>
                    <a:pt x="1587" y="41"/>
                  </a:cubicBezTo>
                  <a:cubicBezTo>
                    <a:pt x="1507" y="41"/>
                    <a:pt x="1426" y="41"/>
                    <a:pt x="1346" y="40"/>
                  </a:cubicBezTo>
                  <a:cubicBezTo>
                    <a:pt x="1242" y="89"/>
                    <a:pt x="1134" y="105"/>
                    <a:pt x="1023" y="105"/>
                  </a:cubicBezTo>
                  <a:cubicBezTo>
                    <a:pt x="836" y="105"/>
                    <a:pt x="644" y="60"/>
                    <a:pt x="456" y="60"/>
                  </a:cubicBezTo>
                  <a:cubicBezTo>
                    <a:pt x="299" y="60"/>
                    <a:pt x="145" y="92"/>
                    <a:pt x="1" y="207"/>
                  </a:cubicBezTo>
                  <a:cubicBezTo>
                    <a:pt x="296" y="307"/>
                    <a:pt x="596" y="329"/>
                    <a:pt x="898" y="329"/>
                  </a:cubicBezTo>
                  <a:cubicBezTo>
                    <a:pt x="1136" y="329"/>
                    <a:pt x="1375" y="316"/>
                    <a:pt x="1614" y="316"/>
                  </a:cubicBezTo>
                  <a:cubicBezTo>
                    <a:pt x="1719" y="316"/>
                    <a:pt x="1824" y="318"/>
                    <a:pt x="1929" y="326"/>
                  </a:cubicBezTo>
                  <a:cubicBezTo>
                    <a:pt x="1929" y="302"/>
                    <a:pt x="1941" y="278"/>
                    <a:pt x="1977" y="278"/>
                  </a:cubicBezTo>
                  <a:cubicBezTo>
                    <a:pt x="2037" y="278"/>
                    <a:pt x="2060" y="290"/>
                    <a:pt x="2072" y="350"/>
                  </a:cubicBezTo>
                  <a:cubicBezTo>
                    <a:pt x="2176" y="409"/>
                    <a:pt x="2277" y="429"/>
                    <a:pt x="2377" y="429"/>
                  </a:cubicBezTo>
                  <a:cubicBezTo>
                    <a:pt x="2591" y="429"/>
                    <a:pt x="2801" y="337"/>
                    <a:pt x="3021" y="337"/>
                  </a:cubicBezTo>
                  <a:cubicBezTo>
                    <a:pt x="3030" y="337"/>
                    <a:pt x="3040" y="338"/>
                    <a:pt x="3049" y="338"/>
                  </a:cubicBezTo>
                  <a:cubicBezTo>
                    <a:pt x="3274" y="345"/>
                    <a:pt x="3499" y="348"/>
                    <a:pt x="3724" y="348"/>
                  </a:cubicBezTo>
                  <a:cubicBezTo>
                    <a:pt x="4225" y="348"/>
                    <a:pt x="4726" y="334"/>
                    <a:pt x="5227" y="326"/>
                  </a:cubicBezTo>
                  <a:cubicBezTo>
                    <a:pt x="5307" y="271"/>
                    <a:pt x="5381" y="247"/>
                    <a:pt x="5455" y="247"/>
                  </a:cubicBezTo>
                  <a:cubicBezTo>
                    <a:pt x="5524" y="247"/>
                    <a:pt x="5593" y="268"/>
                    <a:pt x="5668" y="302"/>
                  </a:cubicBezTo>
                  <a:cubicBezTo>
                    <a:pt x="5751" y="302"/>
                    <a:pt x="5847" y="326"/>
                    <a:pt x="5930" y="338"/>
                  </a:cubicBezTo>
                  <a:cubicBezTo>
                    <a:pt x="5951" y="346"/>
                    <a:pt x="5976" y="352"/>
                    <a:pt x="6000" y="352"/>
                  </a:cubicBezTo>
                  <a:cubicBezTo>
                    <a:pt x="6046" y="352"/>
                    <a:pt x="6089" y="333"/>
                    <a:pt x="6097" y="278"/>
                  </a:cubicBezTo>
                  <a:cubicBezTo>
                    <a:pt x="6109" y="64"/>
                    <a:pt x="5906" y="112"/>
                    <a:pt x="5799" y="40"/>
                  </a:cubicBezTo>
                  <a:cubicBezTo>
                    <a:pt x="5333" y="10"/>
                    <a:pt x="4868" y="0"/>
                    <a:pt x="4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64;p32"/>
            <p:cNvSpPr/>
            <p:nvPr/>
          </p:nvSpPr>
          <p:spPr>
            <a:xfrm>
              <a:off x="5757850" y="2100625"/>
              <a:ext cx="105700" cy="9950"/>
            </a:xfrm>
            <a:custGeom>
              <a:avLst/>
              <a:gdLst/>
              <a:ahLst/>
              <a:cxnLst/>
              <a:rect l="l" t="t" r="r" b="b"/>
              <a:pathLst>
                <a:path w="4228" h="398" extrusionOk="0">
                  <a:moveTo>
                    <a:pt x="3942" y="1"/>
                  </a:moveTo>
                  <a:cubicBezTo>
                    <a:pt x="3898" y="1"/>
                    <a:pt x="3854" y="3"/>
                    <a:pt x="3811" y="3"/>
                  </a:cubicBezTo>
                  <a:lnTo>
                    <a:pt x="24" y="3"/>
                  </a:lnTo>
                  <a:cubicBezTo>
                    <a:pt x="1" y="241"/>
                    <a:pt x="191" y="241"/>
                    <a:pt x="346" y="277"/>
                  </a:cubicBezTo>
                  <a:cubicBezTo>
                    <a:pt x="471" y="384"/>
                    <a:pt x="629" y="397"/>
                    <a:pt x="791" y="397"/>
                  </a:cubicBezTo>
                  <a:cubicBezTo>
                    <a:pt x="845" y="397"/>
                    <a:pt x="899" y="396"/>
                    <a:pt x="953" y="396"/>
                  </a:cubicBezTo>
                  <a:cubicBezTo>
                    <a:pt x="1894" y="384"/>
                    <a:pt x="2822" y="384"/>
                    <a:pt x="3763" y="372"/>
                  </a:cubicBezTo>
                  <a:cubicBezTo>
                    <a:pt x="3811" y="336"/>
                    <a:pt x="3822" y="312"/>
                    <a:pt x="3834" y="253"/>
                  </a:cubicBezTo>
                  <a:cubicBezTo>
                    <a:pt x="3941" y="182"/>
                    <a:pt x="4096" y="265"/>
                    <a:pt x="4180" y="158"/>
                  </a:cubicBezTo>
                  <a:cubicBezTo>
                    <a:pt x="4192" y="134"/>
                    <a:pt x="4215" y="122"/>
                    <a:pt x="4227" y="86"/>
                  </a:cubicBezTo>
                  <a:cubicBezTo>
                    <a:pt x="4137" y="12"/>
                    <a:pt x="4040" y="1"/>
                    <a:pt x="39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65;p32"/>
            <p:cNvSpPr/>
            <p:nvPr/>
          </p:nvSpPr>
          <p:spPr>
            <a:xfrm>
              <a:off x="5518225" y="1762825"/>
              <a:ext cx="111950" cy="14575"/>
            </a:xfrm>
            <a:custGeom>
              <a:avLst/>
              <a:gdLst/>
              <a:ahLst/>
              <a:cxnLst/>
              <a:rect l="l" t="t" r="r" b="b"/>
              <a:pathLst>
                <a:path w="4478" h="583" extrusionOk="0">
                  <a:moveTo>
                    <a:pt x="354" y="1"/>
                  </a:moveTo>
                  <a:cubicBezTo>
                    <a:pt x="241" y="1"/>
                    <a:pt x="127" y="8"/>
                    <a:pt x="13" y="25"/>
                  </a:cubicBezTo>
                  <a:cubicBezTo>
                    <a:pt x="1" y="144"/>
                    <a:pt x="346" y="120"/>
                    <a:pt x="132" y="311"/>
                  </a:cubicBezTo>
                  <a:cubicBezTo>
                    <a:pt x="203" y="335"/>
                    <a:pt x="299" y="418"/>
                    <a:pt x="382" y="430"/>
                  </a:cubicBezTo>
                  <a:cubicBezTo>
                    <a:pt x="494" y="426"/>
                    <a:pt x="606" y="424"/>
                    <a:pt x="717" y="424"/>
                  </a:cubicBezTo>
                  <a:cubicBezTo>
                    <a:pt x="1739" y="424"/>
                    <a:pt x="2748" y="582"/>
                    <a:pt x="3762" y="582"/>
                  </a:cubicBezTo>
                  <a:cubicBezTo>
                    <a:pt x="3897" y="582"/>
                    <a:pt x="4033" y="579"/>
                    <a:pt x="4168" y="573"/>
                  </a:cubicBezTo>
                  <a:cubicBezTo>
                    <a:pt x="4252" y="454"/>
                    <a:pt x="4430" y="442"/>
                    <a:pt x="4478" y="275"/>
                  </a:cubicBezTo>
                  <a:cubicBezTo>
                    <a:pt x="4279" y="181"/>
                    <a:pt x="4075" y="162"/>
                    <a:pt x="3870" y="162"/>
                  </a:cubicBezTo>
                  <a:cubicBezTo>
                    <a:pt x="3722" y="162"/>
                    <a:pt x="3573" y="172"/>
                    <a:pt x="3425" y="172"/>
                  </a:cubicBezTo>
                  <a:cubicBezTo>
                    <a:pt x="3335" y="172"/>
                    <a:pt x="3245" y="168"/>
                    <a:pt x="3156" y="156"/>
                  </a:cubicBezTo>
                  <a:cubicBezTo>
                    <a:pt x="3120" y="192"/>
                    <a:pt x="3109" y="216"/>
                    <a:pt x="3097" y="251"/>
                  </a:cubicBezTo>
                  <a:lnTo>
                    <a:pt x="3061" y="204"/>
                  </a:lnTo>
                  <a:cubicBezTo>
                    <a:pt x="3085" y="204"/>
                    <a:pt x="3025" y="156"/>
                    <a:pt x="3025" y="156"/>
                  </a:cubicBezTo>
                  <a:cubicBezTo>
                    <a:pt x="2827" y="156"/>
                    <a:pt x="2618" y="151"/>
                    <a:pt x="2412" y="151"/>
                  </a:cubicBezTo>
                  <a:cubicBezTo>
                    <a:pt x="2309" y="151"/>
                    <a:pt x="2208" y="152"/>
                    <a:pt x="2108" y="156"/>
                  </a:cubicBezTo>
                  <a:cubicBezTo>
                    <a:pt x="2054" y="160"/>
                    <a:pt x="2001" y="162"/>
                    <a:pt x="1947" y="162"/>
                  </a:cubicBezTo>
                  <a:cubicBezTo>
                    <a:pt x="1420" y="162"/>
                    <a:pt x="893" y="1"/>
                    <a:pt x="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66;p32"/>
            <p:cNvSpPr/>
            <p:nvPr/>
          </p:nvSpPr>
          <p:spPr>
            <a:xfrm>
              <a:off x="5919175" y="1793625"/>
              <a:ext cx="101225" cy="23675"/>
            </a:xfrm>
            <a:custGeom>
              <a:avLst/>
              <a:gdLst/>
              <a:ahLst/>
              <a:cxnLst/>
              <a:rect l="l" t="t" r="r" b="b"/>
              <a:pathLst>
                <a:path w="4049" h="947" extrusionOk="0">
                  <a:moveTo>
                    <a:pt x="1223" y="0"/>
                  </a:moveTo>
                  <a:cubicBezTo>
                    <a:pt x="1000" y="0"/>
                    <a:pt x="779" y="21"/>
                    <a:pt x="560" y="55"/>
                  </a:cubicBezTo>
                  <a:cubicBezTo>
                    <a:pt x="346" y="115"/>
                    <a:pt x="120" y="174"/>
                    <a:pt x="1" y="389"/>
                  </a:cubicBezTo>
                  <a:cubicBezTo>
                    <a:pt x="36" y="674"/>
                    <a:pt x="334" y="710"/>
                    <a:pt x="453" y="912"/>
                  </a:cubicBezTo>
                  <a:cubicBezTo>
                    <a:pt x="482" y="911"/>
                    <a:pt x="511" y="910"/>
                    <a:pt x="541" y="910"/>
                  </a:cubicBezTo>
                  <a:cubicBezTo>
                    <a:pt x="717" y="910"/>
                    <a:pt x="898" y="938"/>
                    <a:pt x="1077" y="938"/>
                  </a:cubicBezTo>
                  <a:cubicBezTo>
                    <a:pt x="1258" y="938"/>
                    <a:pt x="1437" y="909"/>
                    <a:pt x="1608" y="793"/>
                  </a:cubicBezTo>
                  <a:cubicBezTo>
                    <a:pt x="2024" y="890"/>
                    <a:pt x="2441" y="947"/>
                    <a:pt x="2854" y="947"/>
                  </a:cubicBezTo>
                  <a:cubicBezTo>
                    <a:pt x="3256" y="947"/>
                    <a:pt x="3655" y="893"/>
                    <a:pt x="4049" y="770"/>
                  </a:cubicBezTo>
                  <a:cubicBezTo>
                    <a:pt x="4013" y="710"/>
                    <a:pt x="3954" y="674"/>
                    <a:pt x="3870" y="639"/>
                  </a:cubicBezTo>
                  <a:cubicBezTo>
                    <a:pt x="3728" y="594"/>
                    <a:pt x="3580" y="583"/>
                    <a:pt x="3431" y="583"/>
                  </a:cubicBezTo>
                  <a:cubicBezTo>
                    <a:pt x="3291" y="583"/>
                    <a:pt x="3150" y="592"/>
                    <a:pt x="3010" y="592"/>
                  </a:cubicBezTo>
                  <a:cubicBezTo>
                    <a:pt x="2823" y="592"/>
                    <a:pt x="2639" y="575"/>
                    <a:pt x="2465" y="496"/>
                  </a:cubicBezTo>
                  <a:cubicBezTo>
                    <a:pt x="2299" y="353"/>
                    <a:pt x="2168" y="150"/>
                    <a:pt x="1941" y="79"/>
                  </a:cubicBezTo>
                  <a:cubicBezTo>
                    <a:pt x="1701" y="24"/>
                    <a:pt x="1462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67;p32"/>
            <p:cNvSpPr/>
            <p:nvPr/>
          </p:nvSpPr>
          <p:spPr>
            <a:xfrm>
              <a:off x="5779875" y="1919550"/>
              <a:ext cx="74450" cy="15425"/>
            </a:xfrm>
            <a:custGeom>
              <a:avLst/>
              <a:gdLst/>
              <a:ahLst/>
              <a:cxnLst/>
              <a:rect l="l" t="t" r="r" b="b"/>
              <a:pathLst>
                <a:path w="2978" h="617" extrusionOk="0">
                  <a:moveTo>
                    <a:pt x="464" y="0"/>
                  </a:moveTo>
                  <a:cubicBezTo>
                    <a:pt x="305" y="0"/>
                    <a:pt x="149" y="39"/>
                    <a:pt x="1" y="174"/>
                  </a:cubicBezTo>
                  <a:cubicBezTo>
                    <a:pt x="1" y="305"/>
                    <a:pt x="60" y="376"/>
                    <a:pt x="155" y="436"/>
                  </a:cubicBezTo>
                  <a:cubicBezTo>
                    <a:pt x="393" y="471"/>
                    <a:pt x="620" y="483"/>
                    <a:pt x="858" y="531"/>
                  </a:cubicBezTo>
                  <a:cubicBezTo>
                    <a:pt x="1171" y="585"/>
                    <a:pt x="1479" y="617"/>
                    <a:pt x="1784" y="617"/>
                  </a:cubicBezTo>
                  <a:cubicBezTo>
                    <a:pt x="2152" y="617"/>
                    <a:pt x="2517" y="570"/>
                    <a:pt x="2882" y="459"/>
                  </a:cubicBezTo>
                  <a:cubicBezTo>
                    <a:pt x="2977" y="305"/>
                    <a:pt x="2810" y="245"/>
                    <a:pt x="2751" y="162"/>
                  </a:cubicBezTo>
                  <a:cubicBezTo>
                    <a:pt x="2459" y="62"/>
                    <a:pt x="2150" y="26"/>
                    <a:pt x="1842" y="26"/>
                  </a:cubicBezTo>
                  <a:cubicBezTo>
                    <a:pt x="1635" y="26"/>
                    <a:pt x="1428" y="43"/>
                    <a:pt x="1227" y="66"/>
                  </a:cubicBezTo>
                  <a:cubicBezTo>
                    <a:pt x="1193" y="70"/>
                    <a:pt x="1159" y="72"/>
                    <a:pt x="1126" y="72"/>
                  </a:cubicBezTo>
                  <a:cubicBezTo>
                    <a:pt x="904" y="72"/>
                    <a:pt x="681" y="0"/>
                    <a:pt x="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68;p32"/>
            <p:cNvSpPr/>
            <p:nvPr/>
          </p:nvSpPr>
          <p:spPr>
            <a:xfrm>
              <a:off x="5972450" y="1989800"/>
              <a:ext cx="100325" cy="13875"/>
            </a:xfrm>
            <a:custGeom>
              <a:avLst/>
              <a:gdLst/>
              <a:ahLst/>
              <a:cxnLst/>
              <a:rect l="l" t="t" r="r" b="b"/>
              <a:pathLst>
                <a:path w="4013" h="555" extrusionOk="0">
                  <a:moveTo>
                    <a:pt x="1223" y="0"/>
                  </a:moveTo>
                  <a:cubicBezTo>
                    <a:pt x="936" y="0"/>
                    <a:pt x="645" y="88"/>
                    <a:pt x="358" y="102"/>
                  </a:cubicBezTo>
                  <a:cubicBezTo>
                    <a:pt x="287" y="221"/>
                    <a:pt x="1" y="114"/>
                    <a:pt x="60" y="364"/>
                  </a:cubicBezTo>
                  <a:cubicBezTo>
                    <a:pt x="185" y="376"/>
                    <a:pt x="310" y="397"/>
                    <a:pt x="437" y="397"/>
                  </a:cubicBezTo>
                  <a:cubicBezTo>
                    <a:pt x="563" y="397"/>
                    <a:pt x="691" y="376"/>
                    <a:pt x="822" y="304"/>
                  </a:cubicBezTo>
                  <a:cubicBezTo>
                    <a:pt x="857" y="291"/>
                    <a:pt x="937" y="285"/>
                    <a:pt x="997" y="285"/>
                  </a:cubicBezTo>
                  <a:cubicBezTo>
                    <a:pt x="1040" y="285"/>
                    <a:pt x="1072" y="288"/>
                    <a:pt x="1072" y="293"/>
                  </a:cubicBezTo>
                  <a:cubicBezTo>
                    <a:pt x="1128" y="501"/>
                    <a:pt x="1252" y="555"/>
                    <a:pt x="1382" y="555"/>
                  </a:cubicBezTo>
                  <a:cubicBezTo>
                    <a:pt x="1506" y="555"/>
                    <a:pt x="1634" y="507"/>
                    <a:pt x="1715" y="495"/>
                  </a:cubicBezTo>
                  <a:cubicBezTo>
                    <a:pt x="1796" y="492"/>
                    <a:pt x="1876" y="491"/>
                    <a:pt x="1956" y="491"/>
                  </a:cubicBezTo>
                  <a:cubicBezTo>
                    <a:pt x="2196" y="491"/>
                    <a:pt x="2435" y="501"/>
                    <a:pt x="2674" y="501"/>
                  </a:cubicBezTo>
                  <a:cubicBezTo>
                    <a:pt x="2992" y="501"/>
                    <a:pt x="3311" y="483"/>
                    <a:pt x="3632" y="400"/>
                  </a:cubicBezTo>
                  <a:cubicBezTo>
                    <a:pt x="3711" y="428"/>
                    <a:pt x="3776" y="442"/>
                    <a:pt x="3827" y="442"/>
                  </a:cubicBezTo>
                  <a:cubicBezTo>
                    <a:pt x="3972" y="442"/>
                    <a:pt x="4012" y="330"/>
                    <a:pt x="3942" y="102"/>
                  </a:cubicBezTo>
                  <a:lnTo>
                    <a:pt x="3942" y="102"/>
                  </a:lnTo>
                  <a:cubicBezTo>
                    <a:pt x="3871" y="108"/>
                    <a:pt x="3800" y="110"/>
                    <a:pt x="3729" y="110"/>
                  </a:cubicBezTo>
                  <a:cubicBezTo>
                    <a:pt x="3331" y="110"/>
                    <a:pt x="2931" y="32"/>
                    <a:pt x="2532" y="32"/>
                  </a:cubicBezTo>
                  <a:cubicBezTo>
                    <a:pt x="2283" y="32"/>
                    <a:pt x="2034" y="63"/>
                    <a:pt x="1787" y="162"/>
                  </a:cubicBezTo>
                  <a:cubicBezTo>
                    <a:pt x="1602" y="38"/>
                    <a:pt x="141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69;p32"/>
            <p:cNvSpPr/>
            <p:nvPr/>
          </p:nvSpPr>
          <p:spPr>
            <a:xfrm>
              <a:off x="5608125" y="2013475"/>
              <a:ext cx="114325" cy="11625"/>
            </a:xfrm>
            <a:custGeom>
              <a:avLst/>
              <a:gdLst/>
              <a:ahLst/>
              <a:cxnLst/>
              <a:rect l="l" t="t" r="r" b="b"/>
              <a:pathLst>
                <a:path w="4573" h="465" extrusionOk="0">
                  <a:moveTo>
                    <a:pt x="1" y="0"/>
                  </a:moveTo>
                  <a:cubicBezTo>
                    <a:pt x="15" y="260"/>
                    <a:pt x="143" y="301"/>
                    <a:pt x="290" y="301"/>
                  </a:cubicBezTo>
                  <a:cubicBezTo>
                    <a:pt x="357" y="301"/>
                    <a:pt x="429" y="293"/>
                    <a:pt x="495" y="293"/>
                  </a:cubicBezTo>
                  <a:cubicBezTo>
                    <a:pt x="522" y="293"/>
                    <a:pt x="548" y="294"/>
                    <a:pt x="572" y="298"/>
                  </a:cubicBezTo>
                  <a:cubicBezTo>
                    <a:pt x="633" y="309"/>
                    <a:pt x="696" y="313"/>
                    <a:pt x="759" y="313"/>
                  </a:cubicBezTo>
                  <a:cubicBezTo>
                    <a:pt x="867" y="313"/>
                    <a:pt x="978" y="302"/>
                    <a:pt x="1088" y="302"/>
                  </a:cubicBezTo>
                  <a:cubicBezTo>
                    <a:pt x="1253" y="302"/>
                    <a:pt x="1417" y="326"/>
                    <a:pt x="1572" y="441"/>
                  </a:cubicBezTo>
                  <a:cubicBezTo>
                    <a:pt x="2382" y="441"/>
                    <a:pt x="3192" y="465"/>
                    <a:pt x="3989" y="465"/>
                  </a:cubicBezTo>
                  <a:cubicBezTo>
                    <a:pt x="4275" y="441"/>
                    <a:pt x="4442" y="262"/>
                    <a:pt x="4573" y="48"/>
                  </a:cubicBezTo>
                  <a:cubicBezTo>
                    <a:pt x="4245" y="48"/>
                    <a:pt x="3922" y="95"/>
                    <a:pt x="3601" y="95"/>
                  </a:cubicBezTo>
                  <a:cubicBezTo>
                    <a:pt x="3409" y="95"/>
                    <a:pt x="3217" y="78"/>
                    <a:pt x="3025" y="24"/>
                  </a:cubicBezTo>
                  <a:cubicBezTo>
                    <a:pt x="2013" y="12"/>
                    <a:pt x="1013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70;p32"/>
            <p:cNvSpPr/>
            <p:nvPr/>
          </p:nvSpPr>
          <p:spPr>
            <a:xfrm>
              <a:off x="5277725" y="1971500"/>
              <a:ext cx="92000" cy="14075"/>
            </a:xfrm>
            <a:custGeom>
              <a:avLst/>
              <a:gdLst/>
              <a:ahLst/>
              <a:cxnLst/>
              <a:rect l="l" t="t" r="r" b="b"/>
              <a:pathLst>
                <a:path w="3680" h="563" extrusionOk="0">
                  <a:moveTo>
                    <a:pt x="322" y="1"/>
                  </a:moveTo>
                  <a:cubicBezTo>
                    <a:pt x="263" y="96"/>
                    <a:pt x="1" y="84"/>
                    <a:pt x="96" y="298"/>
                  </a:cubicBezTo>
                  <a:cubicBezTo>
                    <a:pt x="167" y="477"/>
                    <a:pt x="286" y="536"/>
                    <a:pt x="477" y="536"/>
                  </a:cubicBezTo>
                  <a:cubicBezTo>
                    <a:pt x="1175" y="536"/>
                    <a:pt x="1869" y="563"/>
                    <a:pt x="2564" y="563"/>
                  </a:cubicBezTo>
                  <a:cubicBezTo>
                    <a:pt x="2911" y="563"/>
                    <a:pt x="3259" y="556"/>
                    <a:pt x="3608" y="536"/>
                  </a:cubicBezTo>
                  <a:cubicBezTo>
                    <a:pt x="3680" y="429"/>
                    <a:pt x="3668" y="322"/>
                    <a:pt x="3573" y="251"/>
                  </a:cubicBezTo>
                  <a:cubicBezTo>
                    <a:pt x="3459" y="199"/>
                    <a:pt x="3346" y="139"/>
                    <a:pt x="3217" y="139"/>
                  </a:cubicBezTo>
                  <a:cubicBezTo>
                    <a:pt x="3197" y="139"/>
                    <a:pt x="3177" y="140"/>
                    <a:pt x="3156" y="144"/>
                  </a:cubicBezTo>
                  <a:cubicBezTo>
                    <a:pt x="3156" y="155"/>
                    <a:pt x="3144" y="179"/>
                    <a:pt x="3120" y="191"/>
                  </a:cubicBezTo>
                  <a:cubicBezTo>
                    <a:pt x="3112" y="194"/>
                    <a:pt x="3104" y="195"/>
                    <a:pt x="3097" y="195"/>
                  </a:cubicBezTo>
                  <a:cubicBezTo>
                    <a:pt x="3073" y="195"/>
                    <a:pt x="3052" y="180"/>
                    <a:pt x="3025" y="144"/>
                  </a:cubicBezTo>
                  <a:cubicBezTo>
                    <a:pt x="2636" y="169"/>
                    <a:pt x="2246" y="195"/>
                    <a:pt x="1858" y="195"/>
                  </a:cubicBezTo>
                  <a:cubicBezTo>
                    <a:pt x="1343" y="195"/>
                    <a:pt x="831" y="150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71;p32"/>
            <p:cNvSpPr/>
            <p:nvPr/>
          </p:nvSpPr>
          <p:spPr>
            <a:xfrm>
              <a:off x="5756950" y="1728550"/>
              <a:ext cx="88725" cy="16475"/>
            </a:xfrm>
            <a:custGeom>
              <a:avLst/>
              <a:gdLst/>
              <a:ahLst/>
              <a:cxnLst/>
              <a:rect l="l" t="t" r="r" b="b"/>
              <a:pathLst>
                <a:path w="3549" h="659" extrusionOk="0">
                  <a:moveTo>
                    <a:pt x="1975" y="0"/>
                  </a:moveTo>
                  <a:cubicBezTo>
                    <a:pt x="1493" y="0"/>
                    <a:pt x="1007" y="62"/>
                    <a:pt x="525" y="86"/>
                  </a:cubicBezTo>
                  <a:cubicBezTo>
                    <a:pt x="334" y="206"/>
                    <a:pt x="1" y="182"/>
                    <a:pt x="84" y="551"/>
                  </a:cubicBezTo>
                  <a:cubicBezTo>
                    <a:pt x="694" y="632"/>
                    <a:pt x="1308" y="658"/>
                    <a:pt x="1927" y="658"/>
                  </a:cubicBezTo>
                  <a:cubicBezTo>
                    <a:pt x="2311" y="658"/>
                    <a:pt x="2697" y="648"/>
                    <a:pt x="3085" y="634"/>
                  </a:cubicBezTo>
                  <a:cubicBezTo>
                    <a:pt x="3192" y="539"/>
                    <a:pt x="3549" y="575"/>
                    <a:pt x="3335" y="253"/>
                  </a:cubicBezTo>
                  <a:cubicBezTo>
                    <a:pt x="2888" y="56"/>
                    <a:pt x="2433" y="0"/>
                    <a:pt x="1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72;p32"/>
            <p:cNvSpPr/>
            <p:nvPr/>
          </p:nvSpPr>
          <p:spPr>
            <a:xfrm>
              <a:off x="5961150" y="1736650"/>
              <a:ext cx="92600" cy="15100"/>
            </a:xfrm>
            <a:custGeom>
              <a:avLst/>
              <a:gdLst/>
              <a:ahLst/>
              <a:cxnLst/>
              <a:rect l="l" t="t" r="r" b="b"/>
              <a:pathLst>
                <a:path w="3704" h="604" extrusionOk="0">
                  <a:moveTo>
                    <a:pt x="560" y="1"/>
                  </a:moveTo>
                  <a:cubicBezTo>
                    <a:pt x="346" y="96"/>
                    <a:pt x="0" y="120"/>
                    <a:pt x="370" y="465"/>
                  </a:cubicBezTo>
                  <a:cubicBezTo>
                    <a:pt x="1274" y="584"/>
                    <a:pt x="2191" y="584"/>
                    <a:pt x="3108" y="584"/>
                  </a:cubicBezTo>
                  <a:cubicBezTo>
                    <a:pt x="3126" y="566"/>
                    <a:pt x="3147" y="557"/>
                    <a:pt x="3169" y="557"/>
                  </a:cubicBezTo>
                  <a:cubicBezTo>
                    <a:pt x="3191" y="557"/>
                    <a:pt x="3215" y="566"/>
                    <a:pt x="3239" y="584"/>
                  </a:cubicBezTo>
                  <a:cubicBezTo>
                    <a:pt x="3308" y="584"/>
                    <a:pt x="3385" y="603"/>
                    <a:pt x="3463" y="603"/>
                  </a:cubicBezTo>
                  <a:cubicBezTo>
                    <a:pt x="3546" y="603"/>
                    <a:pt x="3629" y="581"/>
                    <a:pt x="3703" y="489"/>
                  </a:cubicBezTo>
                  <a:cubicBezTo>
                    <a:pt x="3644" y="274"/>
                    <a:pt x="3489" y="167"/>
                    <a:pt x="3275" y="108"/>
                  </a:cubicBezTo>
                  <a:cubicBezTo>
                    <a:pt x="3098" y="119"/>
                    <a:pt x="2922" y="124"/>
                    <a:pt x="2747" y="124"/>
                  </a:cubicBezTo>
                  <a:cubicBezTo>
                    <a:pt x="2013" y="124"/>
                    <a:pt x="1291" y="39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73;p32"/>
            <p:cNvSpPr/>
            <p:nvPr/>
          </p:nvSpPr>
          <p:spPr>
            <a:xfrm>
              <a:off x="5607525" y="1728025"/>
              <a:ext cx="109875" cy="16200"/>
            </a:xfrm>
            <a:custGeom>
              <a:avLst/>
              <a:gdLst/>
              <a:ahLst/>
              <a:cxnLst/>
              <a:rect l="l" t="t" r="r" b="b"/>
              <a:pathLst>
                <a:path w="4395" h="648" extrusionOk="0">
                  <a:moveTo>
                    <a:pt x="2614" y="0"/>
                  </a:moveTo>
                  <a:cubicBezTo>
                    <a:pt x="2102" y="0"/>
                    <a:pt x="1590" y="34"/>
                    <a:pt x="1084" y="72"/>
                  </a:cubicBezTo>
                  <a:cubicBezTo>
                    <a:pt x="911" y="101"/>
                    <a:pt x="769" y="168"/>
                    <a:pt x="608" y="168"/>
                  </a:cubicBezTo>
                  <a:cubicBezTo>
                    <a:pt x="570" y="168"/>
                    <a:pt x="530" y="164"/>
                    <a:pt x="489" y="155"/>
                  </a:cubicBezTo>
                  <a:cubicBezTo>
                    <a:pt x="429" y="155"/>
                    <a:pt x="358" y="155"/>
                    <a:pt x="299" y="167"/>
                  </a:cubicBezTo>
                  <a:cubicBezTo>
                    <a:pt x="179" y="215"/>
                    <a:pt x="60" y="274"/>
                    <a:pt x="1" y="393"/>
                  </a:cubicBezTo>
                  <a:cubicBezTo>
                    <a:pt x="70" y="509"/>
                    <a:pt x="170" y="525"/>
                    <a:pt x="273" y="525"/>
                  </a:cubicBezTo>
                  <a:cubicBezTo>
                    <a:pt x="312" y="525"/>
                    <a:pt x="351" y="522"/>
                    <a:pt x="390" y="522"/>
                  </a:cubicBezTo>
                  <a:cubicBezTo>
                    <a:pt x="407" y="522"/>
                    <a:pt x="424" y="523"/>
                    <a:pt x="441" y="524"/>
                  </a:cubicBezTo>
                  <a:cubicBezTo>
                    <a:pt x="741" y="548"/>
                    <a:pt x="1040" y="555"/>
                    <a:pt x="1340" y="555"/>
                  </a:cubicBezTo>
                  <a:cubicBezTo>
                    <a:pt x="1756" y="555"/>
                    <a:pt x="2172" y="541"/>
                    <a:pt x="2587" y="541"/>
                  </a:cubicBezTo>
                  <a:cubicBezTo>
                    <a:pt x="3084" y="541"/>
                    <a:pt x="3579" y="560"/>
                    <a:pt x="4073" y="643"/>
                  </a:cubicBezTo>
                  <a:cubicBezTo>
                    <a:pt x="4093" y="646"/>
                    <a:pt x="4113" y="647"/>
                    <a:pt x="4133" y="647"/>
                  </a:cubicBezTo>
                  <a:cubicBezTo>
                    <a:pt x="4210" y="647"/>
                    <a:pt x="4288" y="626"/>
                    <a:pt x="4335" y="560"/>
                  </a:cubicBezTo>
                  <a:cubicBezTo>
                    <a:pt x="4394" y="286"/>
                    <a:pt x="4180" y="215"/>
                    <a:pt x="4001" y="107"/>
                  </a:cubicBezTo>
                  <a:cubicBezTo>
                    <a:pt x="3543" y="28"/>
                    <a:pt x="3079" y="0"/>
                    <a:pt x="2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74;p32"/>
            <p:cNvSpPr/>
            <p:nvPr/>
          </p:nvSpPr>
          <p:spPr>
            <a:xfrm>
              <a:off x="5886450" y="1988800"/>
              <a:ext cx="80975" cy="14900"/>
            </a:xfrm>
            <a:custGeom>
              <a:avLst/>
              <a:gdLst/>
              <a:ahLst/>
              <a:cxnLst/>
              <a:rect l="l" t="t" r="r" b="b"/>
              <a:pathLst>
                <a:path w="3239" h="596" extrusionOk="0">
                  <a:moveTo>
                    <a:pt x="1273" y="0"/>
                  </a:moveTo>
                  <a:cubicBezTo>
                    <a:pt x="893" y="0"/>
                    <a:pt x="513" y="36"/>
                    <a:pt x="135" y="36"/>
                  </a:cubicBezTo>
                  <a:cubicBezTo>
                    <a:pt x="106" y="36"/>
                    <a:pt x="77" y="35"/>
                    <a:pt x="48" y="35"/>
                  </a:cubicBezTo>
                  <a:lnTo>
                    <a:pt x="48" y="35"/>
                  </a:lnTo>
                  <a:cubicBezTo>
                    <a:pt x="0" y="273"/>
                    <a:pt x="298" y="273"/>
                    <a:pt x="333" y="464"/>
                  </a:cubicBezTo>
                  <a:cubicBezTo>
                    <a:pt x="430" y="542"/>
                    <a:pt x="533" y="587"/>
                    <a:pt x="636" y="587"/>
                  </a:cubicBezTo>
                  <a:cubicBezTo>
                    <a:pt x="736" y="587"/>
                    <a:pt x="835" y="545"/>
                    <a:pt x="929" y="452"/>
                  </a:cubicBezTo>
                  <a:cubicBezTo>
                    <a:pt x="1369" y="527"/>
                    <a:pt x="1814" y="595"/>
                    <a:pt x="2260" y="595"/>
                  </a:cubicBezTo>
                  <a:cubicBezTo>
                    <a:pt x="2585" y="595"/>
                    <a:pt x="2912" y="559"/>
                    <a:pt x="3239" y="464"/>
                  </a:cubicBezTo>
                  <a:cubicBezTo>
                    <a:pt x="3125" y="309"/>
                    <a:pt x="2956" y="309"/>
                    <a:pt x="2788" y="309"/>
                  </a:cubicBezTo>
                  <a:cubicBezTo>
                    <a:pt x="2619" y="309"/>
                    <a:pt x="2453" y="309"/>
                    <a:pt x="2346" y="154"/>
                  </a:cubicBezTo>
                  <a:cubicBezTo>
                    <a:pt x="1990" y="32"/>
                    <a:pt x="1631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75;p32"/>
            <p:cNvSpPr/>
            <p:nvPr/>
          </p:nvSpPr>
          <p:spPr>
            <a:xfrm>
              <a:off x="5805475" y="2016125"/>
              <a:ext cx="77125" cy="13625"/>
            </a:xfrm>
            <a:custGeom>
              <a:avLst/>
              <a:gdLst/>
              <a:ahLst/>
              <a:cxnLst/>
              <a:rect l="l" t="t" r="r" b="b"/>
              <a:pathLst>
                <a:path w="3085" h="545" extrusionOk="0">
                  <a:moveTo>
                    <a:pt x="2035" y="1"/>
                  </a:moveTo>
                  <a:cubicBezTo>
                    <a:pt x="1691" y="1"/>
                    <a:pt x="1345" y="60"/>
                    <a:pt x="1001" y="60"/>
                  </a:cubicBezTo>
                  <a:cubicBezTo>
                    <a:pt x="866" y="60"/>
                    <a:pt x="730" y="51"/>
                    <a:pt x="596" y="25"/>
                  </a:cubicBezTo>
                  <a:cubicBezTo>
                    <a:pt x="568" y="22"/>
                    <a:pt x="541" y="21"/>
                    <a:pt x="513" y="21"/>
                  </a:cubicBezTo>
                  <a:cubicBezTo>
                    <a:pt x="330" y="21"/>
                    <a:pt x="156" y="88"/>
                    <a:pt x="1" y="192"/>
                  </a:cubicBezTo>
                  <a:lnTo>
                    <a:pt x="1" y="478"/>
                  </a:lnTo>
                  <a:cubicBezTo>
                    <a:pt x="322" y="478"/>
                    <a:pt x="655" y="478"/>
                    <a:pt x="965" y="442"/>
                  </a:cubicBezTo>
                  <a:cubicBezTo>
                    <a:pt x="1319" y="515"/>
                    <a:pt x="1667" y="545"/>
                    <a:pt x="2014" y="545"/>
                  </a:cubicBezTo>
                  <a:cubicBezTo>
                    <a:pt x="2343" y="545"/>
                    <a:pt x="2671" y="518"/>
                    <a:pt x="3001" y="478"/>
                  </a:cubicBezTo>
                  <a:cubicBezTo>
                    <a:pt x="3084" y="359"/>
                    <a:pt x="3084" y="252"/>
                    <a:pt x="2977" y="144"/>
                  </a:cubicBezTo>
                  <a:cubicBezTo>
                    <a:pt x="2882" y="109"/>
                    <a:pt x="2798" y="73"/>
                    <a:pt x="2703" y="25"/>
                  </a:cubicBezTo>
                  <a:cubicBezTo>
                    <a:pt x="2620" y="56"/>
                    <a:pt x="2522" y="192"/>
                    <a:pt x="2431" y="192"/>
                  </a:cubicBezTo>
                  <a:cubicBezTo>
                    <a:pt x="2379" y="192"/>
                    <a:pt x="2330" y="148"/>
                    <a:pt x="2287" y="13"/>
                  </a:cubicBezTo>
                  <a:cubicBezTo>
                    <a:pt x="2203" y="5"/>
                    <a:pt x="2119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76;p32"/>
            <p:cNvSpPr/>
            <p:nvPr/>
          </p:nvSpPr>
          <p:spPr>
            <a:xfrm>
              <a:off x="5806975" y="1952650"/>
              <a:ext cx="87825" cy="13575"/>
            </a:xfrm>
            <a:custGeom>
              <a:avLst/>
              <a:gdLst/>
              <a:ahLst/>
              <a:cxnLst/>
              <a:rect l="l" t="t" r="r" b="b"/>
              <a:pathLst>
                <a:path w="3513" h="543" extrusionOk="0">
                  <a:moveTo>
                    <a:pt x="2771" y="0"/>
                  </a:moveTo>
                  <a:cubicBezTo>
                    <a:pt x="2642" y="0"/>
                    <a:pt x="2512" y="16"/>
                    <a:pt x="2381" y="16"/>
                  </a:cubicBezTo>
                  <a:cubicBezTo>
                    <a:pt x="1987" y="34"/>
                    <a:pt x="1599" y="160"/>
                    <a:pt x="1212" y="160"/>
                  </a:cubicBezTo>
                  <a:cubicBezTo>
                    <a:pt x="1086" y="160"/>
                    <a:pt x="960" y="147"/>
                    <a:pt x="833" y="112"/>
                  </a:cubicBezTo>
                  <a:cubicBezTo>
                    <a:pt x="753" y="91"/>
                    <a:pt x="676" y="84"/>
                    <a:pt x="603" y="84"/>
                  </a:cubicBezTo>
                  <a:cubicBezTo>
                    <a:pt x="418" y="84"/>
                    <a:pt x="251" y="134"/>
                    <a:pt x="71" y="159"/>
                  </a:cubicBezTo>
                  <a:cubicBezTo>
                    <a:pt x="0" y="314"/>
                    <a:pt x="107" y="374"/>
                    <a:pt x="214" y="433"/>
                  </a:cubicBezTo>
                  <a:cubicBezTo>
                    <a:pt x="334" y="514"/>
                    <a:pt x="454" y="542"/>
                    <a:pt x="574" y="542"/>
                  </a:cubicBezTo>
                  <a:cubicBezTo>
                    <a:pt x="839" y="542"/>
                    <a:pt x="1105" y="407"/>
                    <a:pt x="1376" y="407"/>
                  </a:cubicBezTo>
                  <a:cubicBezTo>
                    <a:pt x="1397" y="407"/>
                    <a:pt x="1419" y="407"/>
                    <a:pt x="1441" y="409"/>
                  </a:cubicBezTo>
                  <a:cubicBezTo>
                    <a:pt x="1717" y="428"/>
                    <a:pt x="1993" y="434"/>
                    <a:pt x="2269" y="434"/>
                  </a:cubicBezTo>
                  <a:cubicBezTo>
                    <a:pt x="2684" y="434"/>
                    <a:pt x="3098" y="421"/>
                    <a:pt x="3512" y="421"/>
                  </a:cubicBezTo>
                  <a:cubicBezTo>
                    <a:pt x="3453" y="314"/>
                    <a:pt x="3334" y="314"/>
                    <a:pt x="3239" y="278"/>
                  </a:cubicBezTo>
                  <a:cubicBezTo>
                    <a:pt x="3155" y="243"/>
                    <a:pt x="3215" y="183"/>
                    <a:pt x="3262" y="147"/>
                  </a:cubicBezTo>
                  <a:cubicBezTo>
                    <a:pt x="3102" y="27"/>
                    <a:pt x="293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77;p32"/>
            <p:cNvSpPr/>
            <p:nvPr/>
          </p:nvSpPr>
          <p:spPr>
            <a:xfrm>
              <a:off x="5591450" y="1872375"/>
              <a:ext cx="70275" cy="12025"/>
            </a:xfrm>
            <a:custGeom>
              <a:avLst/>
              <a:gdLst/>
              <a:ahLst/>
              <a:cxnLst/>
              <a:rect l="l" t="t" r="r" b="b"/>
              <a:pathLst>
                <a:path w="2811" h="481" extrusionOk="0">
                  <a:moveTo>
                    <a:pt x="2255" y="0"/>
                  </a:moveTo>
                  <a:cubicBezTo>
                    <a:pt x="2250" y="0"/>
                    <a:pt x="2245" y="0"/>
                    <a:pt x="2239" y="1"/>
                  </a:cubicBezTo>
                  <a:cubicBezTo>
                    <a:pt x="2050" y="13"/>
                    <a:pt x="1861" y="17"/>
                    <a:pt x="1672" y="17"/>
                  </a:cubicBezTo>
                  <a:cubicBezTo>
                    <a:pt x="1446" y="17"/>
                    <a:pt x="1219" y="12"/>
                    <a:pt x="993" y="12"/>
                  </a:cubicBezTo>
                  <a:cubicBezTo>
                    <a:pt x="694" y="12"/>
                    <a:pt x="395" y="21"/>
                    <a:pt x="96" y="60"/>
                  </a:cubicBezTo>
                  <a:cubicBezTo>
                    <a:pt x="1" y="168"/>
                    <a:pt x="1" y="251"/>
                    <a:pt x="72" y="346"/>
                  </a:cubicBezTo>
                  <a:cubicBezTo>
                    <a:pt x="334" y="435"/>
                    <a:pt x="891" y="480"/>
                    <a:pt x="1446" y="480"/>
                  </a:cubicBezTo>
                  <a:cubicBezTo>
                    <a:pt x="2001" y="480"/>
                    <a:pt x="2555" y="435"/>
                    <a:pt x="2811" y="346"/>
                  </a:cubicBezTo>
                  <a:cubicBezTo>
                    <a:pt x="2751" y="227"/>
                    <a:pt x="2632" y="203"/>
                    <a:pt x="2513" y="179"/>
                  </a:cubicBezTo>
                  <a:cubicBezTo>
                    <a:pt x="2421" y="145"/>
                    <a:pt x="2385" y="0"/>
                    <a:pt x="2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78;p32"/>
            <p:cNvSpPr/>
            <p:nvPr/>
          </p:nvSpPr>
          <p:spPr>
            <a:xfrm>
              <a:off x="5435500" y="1876200"/>
              <a:ext cx="73825" cy="11700"/>
            </a:xfrm>
            <a:custGeom>
              <a:avLst/>
              <a:gdLst/>
              <a:ahLst/>
              <a:cxnLst/>
              <a:rect l="l" t="t" r="r" b="b"/>
              <a:pathLst>
                <a:path w="2953" h="468" extrusionOk="0">
                  <a:moveTo>
                    <a:pt x="1640" y="1"/>
                  </a:moveTo>
                  <a:cubicBezTo>
                    <a:pt x="1477" y="1"/>
                    <a:pt x="1316" y="18"/>
                    <a:pt x="1155" y="74"/>
                  </a:cubicBezTo>
                  <a:cubicBezTo>
                    <a:pt x="1086" y="108"/>
                    <a:pt x="1018" y="126"/>
                    <a:pt x="950" y="126"/>
                  </a:cubicBezTo>
                  <a:cubicBezTo>
                    <a:pt x="877" y="126"/>
                    <a:pt x="806" y="105"/>
                    <a:pt x="738" y="62"/>
                  </a:cubicBezTo>
                  <a:lnTo>
                    <a:pt x="441" y="62"/>
                  </a:lnTo>
                  <a:cubicBezTo>
                    <a:pt x="345" y="241"/>
                    <a:pt x="0" y="169"/>
                    <a:pt x="24" y="467"/>
                  </a:cubicBezTo>
                  <a:cubicBezTo>
                    <a:pt x="164" y="463"/>
                    <a:pt x="305" y="462"/>
                    <a:pt x="445" y="462"/>
                  </a:cubicBezTo>
                  <a:cubicBezTo>
                    <a:pt x="737" y="462"/>
                    <a:pt x="1030" y="467"/>
                    <a:pt x="1323" y="467"/>
                  </a:cubicBezTo>
                  <a:cubicBezTo>
                    <a:pt x="1847" y="467"/>
                    <a:pt x="2372" y="451"/>
                    <a:pt x="2893" y="360"/>
                  </a:cubicBezTo>
                  <a:cubicBezTo>
                    <a:pt x="2941" y="312"/>
                    <a:pt x="2953" y="253"/>
                    <a:pt x="2941" y="193"/>
                  </a:cubicBezTo>
                  <a:cubicBezTo>
                    <a:pt x="2893" y="134"/>
                    <a:pt x="2858" y="86"/>
                    <a:pt x="2798" y="62"/>
                  </a:cubicBezTo>
                  <a:cubicBezTo>
                    <a:pt x="2774" y="50"/>
                    <a:pt x="2738" y="50"/>
                    <a:pt x="2715" y="26"/>
                  </a:cubicBezTo>
                  <a:cubicBezTo>
                    <a:pt x="2623" y="41"/>
                    <a:pt x="2530" y="47"/>
                    <a:pt x="2438" y="47"/>
                  </a:cubicBezTo>
                  <a:cubicBezTo>
                    <a:pt x="2171" y="47"/>
                    <a:pt x="1905" y="1"/>
                    <a:pt x="1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79;p32"/>
            <p:cNvSpPr/>
            <p:nvPr/>
          </p:nvSpPr>
          <p:spPr>
            <a:xfrm>
              <a:off x="5720650" y="1870200"/>
              <a:ext cx="65800" cy="16100"/>
            </a:xfrm>
            <a:custGeom>
              <a:avLst/>
              <a:gdLst/>
              <a:ahLst/>
              <a:cxnLst/>
              <a:rect l="l" t="t" r="r" b="b"/>
              <a:pathLst>
                <a:path w="2632" h="644" extrusionOk="0">
                  <a:moveTo>
                    <a:pt x="383" y="0"/>
                  </a:moveTo>
                  <a:cubicBezTo>
                    <a:pt x="286" y="0"/>
                    <a:pt x="186" y="51"/>
                    <a:pt x="84" y="147"/>
                  </a:cubicBezTo>
                  <a:cubicBezTo>
                    <a:pt x="107" y="255"/>
                    <a:pt x="0" y="362"/>
                    <a:pt x="107" y="445"/>
                  </a:cubicBezTo>
                  <a:cubicBezTo>
                    <a:pt x="281" y="558"/>
                    <a:pt x="474" y="600"/>
                    <a:pt x="667" y="600"/>
                  </a:cubicBezTo>
                  <a:cubicBezTo>
                    <a:pt x="779" y="600"/>
                    <a:pt x="891" y="586"/>
                    <a:pt x="1000" y="564"/>
                  </a:cubicBezTo>
                  <a:cubicBezTo>
                    <a:pt x="1171" y="525"/>
                    <a:pt x="1342" y="508"/>
                    <a:pt x="1510" y="508"/>
                  </a:cubicBezTo>
                  <a:cubicBezTo>
                    <a:pt x="1754" y="508"/>
                    <a:pt x="1995" y="544"/>
                    <a:pt x="2227" y="600"/>
                  </a:cubicBezTo>
                  <a:cubicBezTo>
                    <a:pt x="2299" y="620"/>
                    <a:pt x="2375" y="643"/>
                    <a:pt x="2442" y="643"/>
                  </a:cubicBezTo>
                  <a:cubicBezTo>
                    <a:pt x="2529" y="643"/>
                    <a:pt x="2599" y="604"/>
                    <a:pt x="2620" y="469"/>
                  </a:cubicBezTo>
                  <a:cubicBezTo>
                    <a:pt x="2632" y="266"/>
                    <a:pt x="2465" y="171"/>
                    <a:pt x="2286" y="171"/>
                  </a:cubicBezTo>
                  <a:cubicBezTo>
                    <a:pt x="1739" y="147"/>
                    <a:pt x="1203" y="147"/>
                    <a:pt x="655" y="147"/>
                  </a:cubicBezTo>
                  <a:cubicBezTo>
                    <a:pt x="567" y="48"/>
                    <a:pt x="476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80;p32"/>
            <p:cNvSpPr/>
            <p:nvPr/>
          </p:nvSpPr>
          <p:spPr>
            <a:xfrm>
              <a:off x="5457950" y="2062475"/>
              <a:ext cx="76975" cy="12625"/>
            </a:xfrm>
            <a:custGeom>
              <a:avLst/>
              <a:gdLst/>
              <a:ahLst/>
              <a:cxnLst/>
              <a:rect l="l" t="t" r="r" b="b"/>
              <a:pathLst>
                <a:path w="3079" h="505" extrusionOk="0">
                  <a:moveTo>
                    <a:pt x="2084" y="0"/>
                  </a:moveTo>
                  <a:cubicBezTo>
                    <a:pt x="1517" y="0"/>
                    <a:pt x="955" y="27"/>
                    <a:pt x="388" y="76"/>
                  </a:cubicBezTo>
                  <a:lnTo>
                    <a:pt x="162" y="76"/>
                  </a:lnTo>
                  <a:cubicBezTo>
                    <a:pt x="150" y="124"/>
                    <a:pt x="138" y="172"/>
                    <a:pt x="114" y="195"/>
                  </a:cubicBezTo>
                  <a:cubicBezTo>
                    <a:pt x="36" y="351"/>
                    <a:pt x="0" y="496"/>
                    <a:pt x="217" y="496"/>
                  </a:cubicBezTo>
                  <a:cubicBezTo>
                    <a:pt x="233" y="496"/>
                    <a:pt x="250" y="495"/>
                    <a:pt x="269" y="493"/>
                  </a:cubicBezTo>
                  <a:cubicBezTo>
                    <a:pt x="469" y="501"/>
                    <a:pt x="669" y="505"/>
                    <a:pt x="868" y="505"/>
                  </a:cubicBezTo>
                  <a:cubicBezTo>
                    <a:pt x="1570" y="505"/>
                    <a:pt x="2267" y="457"/>
                    <a:pt x="2972" y="374"/>
                  </a:cubicBezTo>
                  <a:cubicBezTo>
                    <a:pt x="3079" y="219"/>
                    <a:pt x="2972" y="112"/>
                    <a:pt x="2853" y="17"/>
                  </a:cubicBezTo>
                  <a:cubicBezTo>
                    <a:pt x="2594" y="6"/>
                    <a:pt x="2339" y="0"/>
                    <a:pt x="2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81;p32"/>
            <p:cNvSpPr/>
            <p:nvPr/>
          </p:nvSpPr>
          <p:spPr>
            <a:xfrm>
              <a:off x="5960250" y="2051550"/>
              <a:ext cx="66000" cy="14625"/>
            </a:xfrm>
            <a:custGeom>
              <a:avLst/>
              <a:gdLst/>
              <a:ahLst/>
              <a:cxnLst/>
              <a:rect l="l" t="t" r="r" b="b"/>
              <a:pathLst>
                <a:path w="2640" h="585" extrusionOk="0">
                  <a:moveTo>
                    <a:pt x="1229" y="1"/>
                  </a:moveTo>
                  <a:cubicBezTo>
                    <a:pt x="807" y="1"/>
                    <a:pt x="341" y="80"/>
                    <a:pt x="108" y="204"/>
                  </a:cubicBezTo>
                  <a:cubicBezTo>
                    <a:pt x="25" y="370"/>
                    <a:pt x="1" y="513"/>
                    <a:pt x="251" y="525"/>
                  </a:cubicBezTo>
                  <a:lnTo>
                    <a:pt x="382" y="525"/>
                  </a:lnTo>
                  <a:cubicBezTo>
                    <a:pt x="489" y="561"/>
                    <a:pt x="587" y="585"/>
                    <a:pt x="682" y="585"/>
                  </a:cubicBezTo>
                  <a:cubicBezTo>
                    <a:pt x="778" y="585"/>
                    <a:pt x="870" y="561"/>
                    <a:pt x="965" y="501"/>
                  </a:cubicBezTo>
                  <a:cubicBezTo>
                    <a:pt x="985" y="451"/>
                    <a:pt x="1008" y="433"/>
                    <a:pt x="1030" y="433"/>
                  </a:cubicBezTo>
                  <a:cubicBezTo>
                    <a:pt x="1061" y="433"/>
                    <a:pt x="1092" y="467"/>
                    <a:pt x="1120" y="501"/>
                  </a:cubicBezTo>
                  <a:cubicBezTo>
                    <a:pt x="1120" y="513"/>
                    <a:pt x="1132" y="513"/>
                    <a:pt x="1156" y="525"/>
                  </a:cubicBezTo>
                  <a:cubicBezTo>
                    <a:pt x="1166" y="532"/>
                    <a:pt x="1176" y="535"/>
                    <a:pt x="1185" y="535"/>
                  </a:cubicBezTo>
                  <a:cubicBezTo>
                    <a:pt x="1206" y="535"/>
                    <a:pt x="1226" y="518"/>
                    <a:pt x="1251" y="501"/>
                  </a:cubicBezTo>
                  <a:cubicBezTo>
                    <a:pt x="1281" y="496"/>
                    <a:pt x="1307" y="493"/>
                    <a:pt x="1331" y="493"/>
                  </a:cubicBezTo>
                  <a:cubicBezTo>
                    <a:pt x="1355" y="493"/>
                    <a:pt x="1376" y="496"/>
                    <a:pt x="1394" y="501"/>
                  </a:cubicBezTo>
                  <a:cubicBezTo>
                    <a:pt x="1433" y="521"/>
                    <a:pt x="1472" y="529"/>
                    <a:pt x="1512" y="529"/>
                  </a:cubicBezTo>
                  <a:cubicBezTo>
                    <a:pt x="1651" y="529"/>
                    <a:pt x="1790" y="433"/>
                    <a:pt x="1929" y="433"/>
                  </a:cubicBezTo>
                  <a:cubicBezTo>
                    <a:pt x="1988" y="433"/>
                    <a:pt x="2048" y="451"/>
                    <a:pt x="2108" y="501"/>
                  </a:cubicBezTo>
                  <a:cubicBezTo>
                    <a:pt x="2151" y="501"/>
                    <a:pt x="2196" y="503"/>
                    <a:pt x="2240" y="503"/>
                  </a:cubicBezTo>
                  <a:cubicBezTo>
                    <a:pt x="2437" y="503"/>
                    <a:pt x="2622" y="479"/>
                    <a:pt x="2632" y="216"/>
                  </a:cubicBezTo>
                  <a:cubicBezTo>
                    <a:pt x="2640" y="79"/>
                    <a:pt x="2546" y="59"/>
                    <a:pt x="2440" y="59"/>
                  </a:cubicBezTo>
                  <a:cubicBezTo>
                    <a:pt x="2394" y="59"/>
                    <a:pt x="2346" y="62"/>
                    <a:pt x="2303" y="62"/>
                  </a:cubicBezTo>
                  <a:cubicBezTo>
                    <a:pt x="2289" y="62"/>
                    <a:pt x="2276" y="62"/>
                    <a:pt x="2263" y="61"/>
                  </a:cubicBezTo>
                  <a:cubicBezTo>
                    <a:pt x="2230" y="126"/>
                    <a:pt x="2198" y="147"/>
                    <a:pt x="2165" y="147"/>
                  </a:cubicBezTo>
                  <a:cubicBezTo>
                    <a:pt x="2107" y="147"/>
                    <a:pt x="2048" y="83"/>
                    <a:pt x="1985" y="83"/>
                  </a:cubicBezTo>
                  <a:cubicBezTo>
                    <a:pt x="1978" y="83"/>
                    <a:pt x="1972" y="83"/>
                    <a:pt x="1965" y="85"/>
                  </a:cubicBezTo>
                  <a:cubicBezTo>
                    <a:pt x="1965" y="85"/>
                    <a:pt x="1941" y="97"/>
                    <a:pt x="1918" y="120"/>
                  </a:cubicBezTo>
                  <a:cubicBezTo>
                    <a:pt x="1894" y="120"/>
                    <a:pt x="1858" y="120"/>
                    <a:pt x="1822" y="73"/>
                  </a:cubicBezTo>
                  <a:cubicBezTo>
                    <a:pt x="1665" y="23"/>
                    <a:pt x="1453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82;p32"/>
            <p:cNvSpPr/>
            <p:nvPr/>
          </p:nvSpPr>
          <p:spPr>
            <a:xfrm>
              <a:off x="5570625" y="2010375"/>
              <a:ext cx="76225" cy="14000"/>
            </a:xfrm>
            <a:custGeom>
              <a:avLst/>
              <a:gdLst/>
              <a:ahLst/>
              <a:cxnLst/>
              <a:rect l="l" t="t" r="r" b="b"/>
              <a:pathLst>
                <a:path w="3049" h="560" extrusionOk="0">
                  <a:moveTo>
                    <a:pt x="483" y="1"/>
                  </a:moveTo>
                  <a:cubicBezTo>
                    <a:pt x="426" y="1"/>
                    <a:pt x="368" y="6"/>
                    <a:pt x="310" y="17"/>
                  </a:cubicBezTo>
                  <a:cubicBezTo>
                    <a:pt x="227" y="124"/>
                    <a:pt x="48" y="136"/>
                    <a:pt x="0" y="303"/>
                  </a:cubicBezTo>
                  <a:cubicBezTo>
                    <a:pt x="642" y="524"/>
                    <a:pt x="1293" y="560"/>
                    <a:pt x="1948" y="560"/>
                  </a:cubicBezTo>
                  <a:cubicBezTo>
                    <a:pt x="2255" y="560"/>
                    <a:pt x="2562" y="552"/>
                    <a:pt x="2870" y="552"/>
                  </a:cubicBezTo>
                  <a:cubicBezTo>
                    <a:pt x="2929" y="552"/>
                    <a:pt x="2989" y="552"/>
                    <a:pt x="3048" y="553"/>
                  </a:cubicBezTo>
                  <a:cubicBezTo>
                    <a:pt x="3025" y="243"/>
                    <a:pt x="2787" y="303"/>
                    <a:pt x="2572" y="279"/>
                  </a:cubicBezTo>
                  <a:cubicBezTo>
                    <a:pt x="2534" y="275"/>
                    <a:pt x="2496" y="274"/>
                    <a:pt x="2457" y="274"/>
                  </a:cubicBezTo>
                  <a:cubicBezTo>
                    <a:pt x="2310" y="274"/>
                    <a:pt x="2158" y="296"/>
                    <a:pt x="2009" y="296"/>
                  </a:cubicBezTo>
                  <a:cubicBezTo>
                    <a:pt x="1829" y="296"/>
                    <a:pt x="1652" y="264"/>
                    <a:pt x="1489" y="124"/>
                  </a:cubicBezTo>
                  <a:cubicBezTo>
                    <a:pt x="1442" y="133"/>
                    <a:pt x="1395" y="137"/>
                    <a:pt x="1349" y="137"/>
                  </a:cubicBezTo>
                  <a:cubicBezTo>
                    <a:pt x="1067" y="137"/>
                    <a:pt x="784" y="1"/>
                    <a:pt x="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83;p32"/>
            <p:cNvSpPr/>
            <p:nvPr/>
          </p:nvSpPr>
          <p:spPr>
            <a:xfrm>
              <a:off x="5950125" y="1773275"/>
              <a:ext cx="62850" cy="27525"/>
            </a:xfrm>
            <a:custGeom>
              <a:avLst/>
              <a:gdLst/>
              <a:ahLst/>
              <a:cxnLst/>
              <a:rect l="l" t="t" r="r" b="b"/>
              <a:pathLst>
                <a:path w="2514" h="1101" extrusionOk="0">
                  <a:moveTo>
                    <a:pt x="1645" y="0"/>
                  </a:moveTo>
                  <a:cubicBezTo>
                    <a:pt x="1342" y="0"/>
                    <a:pt x="1041" y="29"/>
                    <a:pt x="748" y="29"/>
                  </a:cubicBezTo>
                  <a:cubicBezTo>
                    <a:pt x="681" y="29"/>
                    <a:pt x="615" y="28"/>
                    <a:pt x="549" y="24"/>
                  </a:cubicBezTo>
                  <a:lnTo>
                    <a:pt x="549" y="24"/>
                  </a:lnTo>
                  <a:cubicBezTo>
                    <a:pt x="489" y="202"/>
                    <a:pt x="608" y="214"/>
                    <a:pt x="727" y="238"/>
                  </a:cubicBezTo>
                  <a:cubicBezTo>
                    <a:pt x="751" y="244"/>
                    <a:pt x="784" y="247"/>
                    <a:pt x="811" y="247"/>
                  </a:cubicBezTo>
                  <a:cubicBezTo>
                    <a:pt x="837" y="247"/>
                    <a:pt x="858" y="244"/>
                    <a:pt x="858" y="238"/>
                  </a:cubicBezTo>
                  <a:cubicBezTo>
                    <a:pt x="858" y="212"/>
                    <a:pt x="866" y="203"/>
                    <a:pt x="875" y="203"/>
                  </a:cubicBezTo>
                  <a:cubicBezTo>
                    <a:pt x="895" y="203"/>
                    <a:pt x="920" y="253"/>
                    <a:pt x="854" y="253"/>
                  </a:cubicBezTo>
                  <a:cubicBezTo>
                    <a:pt x="845" y="253"/>
                    <a:pt x="835" y="252"/>
                    <a:pt x="822" y="250"/>
                  </a:cubicBezTo>
                  <a:cubicBezTo>
                    <a:pt x="794" y="258"/>
                    <a:pt x="766" y="262"/>
                    <a:pt x="738" y="262"/>
                  </a:cubicBezTo>
                  <a:cubicBezTo>
                    <a:pt x="607" y="262"/>
                    <a:pt x="494" y="172"/>
                    <a:pt x="406" y="24"/>
                  </a:cubicBezTo>
                  <a:lnTo>
                    <a:pt x="251" y="24"/>
                  </a:lnTo>
                  <a:cubicBezTo>
                    <a:pt x="180" y="179"/>
                    <a:pt x="1" y="274"/>
                    <a:pt x="108" y="488"/>
                  </a:cubicBezTo>
                  <a:cubicBezTo>
                    <a:pt x="239" y="595"/>
                    <a:pt x="406" y="607"/>
                    <a:pt x="561" y="607"/>
                  </a:cubicBezTo>
                  <a:cubicBezTo>
                    <a:pt x="603" y="607"/>
                    <a:pt x="652" y="593"/>
                    <a:pt x="694" y="593"/>
                  </a:cubicBezTo>
                  <a:cubicBezTo>
                    <a:pt x="746" y="593"/>
                    <a:pt x="787" y="615"/>
                    <a:pt x="787" y="714"/>
                  </a:cubicBezTo>
                  <a:cubicBezTo>
                    <a:pt x="811" y="774"/>
                    <a:pt x="846" y="798"/>
                    <a:pt x="894" y="834"/>
                  </a:cubicBezTo>
                  <a:cubicBezTo>
                    <a:pt x="1073" y="834"/>
                    <a:pt x="1061" y="1012"/>
                    <a:pt x="1144" y="1084"/>
                  </a:cubicBezTo>
                  <a:cubicBezTo>
                    <a:pt x="1187" y="1094"/>
                    <a:pt x="1227" y="1100"/>
                    <a:pt x="1267" y="1100"/>
                  </a:cubicBezTo>
                  <a:cubicBezTo>
                    <a:pt x="1317" y="1100"/>
                    <a:pt x="1365" y="1091"/>
                    <a:pt x="1418" y="1072"/>
                  </a:cubicBezTo>
                  <a:cubicBezTo>
                    <a:pt x="1501" y="976"/>
                    <a:pt x="1561" y="869"/>
                    <a:pt x="1608" y="750"/>
                  </a:cubicBezTo>
                  <a:cubicBezTo>
                    <a:pt x="1620" y="667"/>
                    <a:pt x="1632" y="595"/>
                    <a:pt x="1608" y="500"/>
                  </a:cubicBezTo>
                  <a:cubicBezTo>
                    <a:pt x="1632" y="474"/>
                    <a:pt x="1651" y="464"/>
                    <a:pt x="1666" y="464"/>
                  </a:cubicBezTo>
                  <a:cubicBezTo>
                    <a:pt x="1714" y="464"/>
                    <a:pt x="1731" y="564"/>
                    <a:pt x="1781" y="564"/>
                  </a:cubicBezTo>
                  <a:cubicBezTo>
                    <a:pt x="1786" y="564"/>
                    <a:pt x="1792" y="562"/>
                    <a:pt x="1799" y="560"/>
                  </a:cubicBezTo>
                  <a:cubicBezTo>
                    <a:pt x="1856" y="576"/>
                    <a:pt x="1912" y="583"/>
                    <a:pt x="1966" y="583"/>
                  </a:cubicBezTo>
                  <a:cubicBezTo>
                    <a:pt x="2114" y="583"/>
                    <a:pt x="2251" y="528"/>
                    <a:pt x="2382" y="441"/>
                  </a:cubicBezTo>
                  <a:lnTo>
                    <a:pt x="2513" y="131"/>
                  </a:lnTo>
                  <a:cubicBezTo>
                    <a:pt x="2226" y="27"/>
                    <a:pt x="1935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84;p32"/>
            <p:cNvSpPr/>
            <p:nvPr/>
          </p:nvSpPr>
          <p:spPr>
            <a:xfrm>
              <a:off x="6114150" y="1953300"/>
              <a:ext cx="56275" cy="14275"/>
            </a:xfrm>
            <a:custGeom>
              <a:avLst/>
              <a:gdLst/>
              <a:ahLst/>
              <a:cxnLst/>
              <a:rect l="l" t="t" r="r" b="b"/>
              <a:pathLst>
                <a:path w="2251" h="571" extrusionOk="0">
                  <a:moveTo>
                    <a:pt x="349" y="0"/>
                  </a:moveTo>
                  <a:cubicBezTo>
                    <a:pt x="267" y="0"/>
                    <a:pt x="188" y="30"/>
                    <a:pt x="119" y="133"/>
                  </a:cubicBezTo>
                  <a:cubicBezTo>
                    <a:pt x="0" y="264"/>
                    <a:pt x="24" y="419"/>
                    <a:pt x="119" y="562"/>
                  </a:cubicBezTo>
                  <a:cubicBezTo>
                    <a:pt x="174" y="568"/>
                    <a:pt x="228" y="570"/>
                    <a:pt x="282" y="570"/>
                  </a:cubicBezTo>
                  <a:cubicBezTo>
                    <a:pt x="648" y="570"/>
                    <a:pt x="1005" y="455"/>
                    <a:pt x="1368" y="455"/>
                  </a:cubicBezTo>
                  <a:cubicBezTo>
                    <a:pt x="1502" y="455"/>
                    <a:pt x="1638" y="471"/>
                    <a:pt x="1774" y="514"/>
                  </a:cubicBezTo>
                  <a:cubicBezTo>
                    <a:pt x="1805" y="524"/>
                    <a:pt x="1835" y="529"/>
                    <a:pt x="1865" y="529"/>
                  </a:cubicBezTo>
                  <a:cubicBezTo>
                    <a:pt x="2012" y="529"/>
                    <a:pt x="2152" y="410"/>
                    <a:pt x="2251" y="193"/>
                  </a:cubicBezTo>
                  <a:cubicBezTo>
                    <a:pt x="1703" y="133"/>
                    <a:pt x="1215" y="74"/>
                    <a:pt x="703" y="62"/>
                  </a:cubicBezTo>
                  <a:cubicBezTo>
                    <a:pt x="591" y="62"/>
                    <a:pt x="466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85;p32"/>
            <p:cNvSpPr/>
            <p:nvPr/>
          </p:nvSpPr>
          <p:spPr>
            <a:xfrm>
              <a:off x="5565575" y="2089375"/>
              <a:ext cx="100025" cy="16100"/>
            </a:xfrm>
            <a:custGeom>
              <a:avLst/>
              <a:gdLst/>
              <a:ahLst/>
              <a:cxnLst/>
              <a:rect l="l" t="t" r="r" b="b"/>
              <a:pathLst>
                <a:path w="4001" h="644" extrusionOk="0">
                  <a:moveTo>
                    <a:pt x="548" y="0"/>
                  </a:moveTo>
                  <a:cubicBezTo>
                    <a:pt x="381" y="0"/>
                    <a:pt x="214" y="0"/>
                    <a:pt x="83" y="120"/>
                  </a:cubicBezTo>
                  <a:cubicBezTo>
                    <a:pt x="0" y="643"/>
                    <a:pt x="393" y="560"/>
                    <a:pt x="679" y="608"/>
                  </a:cubicBezTo>
                  <a:cubicBezTo>
                    <a:pt x="1250" y="512"/>
                    <a:pt x="1846" y="584"/>
                    <a:pt x="2405" y="429"/>
                  </a:cubicBezTo>
                  <a:cubicBezTo>
                    <a:pt x="2941" y="417"/>
                    <a:pt x="3465" y="417"/>
                    <a:pt x="4001" y="405"/>
                  </a:cubicBezTo>
                  <a:cubicBezTo>
                    <a:pt x="3882" y="286"/>
                    <a:pt x="3724" y="286"/>
                    <a:pt x="3565" y="286"/>
                  </a:cubicBezTo>
                  <a:cubicBezTo>
                    <a:pt x="3405" y="286"/>
                    <a:pt x="3245" y="286"/>
                    <a:pt x="3120" y="167"/>
                  </a:cubicBezTo>
                  <a:cubicBezTo>
                    <a:pt x="3108" y="131"/>
                    <a:pt x="3072" y="108"/>
                    <a:pt x="3060" y="72"/>
                  </a:cubicBezTo>
                  <a:cubicBezTo>
                    <a:pt x="2977" y="12"/>
                    <a:pt x="2858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86;p32"/>
            <p:cNvSpPr/>
            <p:nvPr/>
          </p:nvSpPr>
          <p:spPr>
            <a:xfrm>
              <a:off x="5510800" y="1818650"/>
              <a:ext cx="94250" cy="8150"/>
            </a:xfrm>
            <a:custGeom>
              <a:avLst/>
              <a:gdLst/>
              <a:ahLst/>
              <a:cxnLst/>
              <a:rect l="l" t="t" r="r" b="b"/>
              <a:pathLst>
                <a:path w="3770" h="326" extrusionOk="0">
                  <a:moveTo>
                    <a:pt x="2577" y="1"/>
                  </a:moveTo>
                  <a:cubicBezTo>
                    <a:pt x="1718" y="1"/>
                    <a:pt x="862" y="73"/>
                    <a:pt x="0" y="90"/>
                  </a:cubicBezTo>
                  <a:cubicBezTo>
                    <a:pt x="511" y="272"/>
                    <a:pt x="1026" y="326"/>
                    <a:pt x="1542" y="326"/>
                  </a:cubicBezTo>
                  <a:cubicBezTo>
                    <a:pt x="2278" y="326"/>
                    <a:pt x="3016" y="216"/>
                    <a:pt x="3751" y="209"/>
                  </a:cubicBezTo>
                  <a:cubicBezTo>
                    <a:pt x="3770" y="96"/>
                    <a:pt x="3759" y="28"/>
                    <a:pt x="3677" y="28"/>
                  </a:cubicBezTo>
                  <a:cubicBezTo>
                    <a:pt x="3655" y="28"/>
                    <a:pt x="3628" y="33"/>
                    <a:pt x="3596" y="42"/>
                  </a:cubicBezTo>
                  <a:cubicBezTo>
                    <a:pt x="3256" y="12"/>
                    <a:pt x="2916" y="1"/>
                    <a:pt x="2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87;p32"/>
            <p:cNvSpPr/>
            <p:nvPr/>
          </p:nvSpPr>
          <p:spPr>
            <a:xfrm>
              <a:off x="6115325" y="1796625"/>
              <a:ext cx="62850" cy="25250"/>
            </a:xfrm>
            <a:custGeom>
              <a:avLst/>
              <a:gdLst/>
              <a:ahLst/>
              <a:cxnLst/>
              <a:rect l="l" t="t" r="r" b="b"/>
              <a:pathLst>
                <a:path w="2514" h="1010" extrusionOk="0">
                  <a:moveTo>
                    <a:pt x="965" y="1"/>
                  </a:moveTo>
                  <a:cubicBezTo>
                    <a:pt x="933" y="1"/>
                    <a:pt x="900" y="7"/>
                    <a:pt x="870" y="19"/>
                  </a:cubicBezTo>
                  <a:cubicBezTo>
                    <a:pt x="608" y="78"/>
                    <a:pt x="334" y="30"/>
                    <a:pt x="96" y="197"/>
                  </a:cubicBezTo>
                  <a:cubicBezTo>
                    <a:pt x="49" y="233"/>
                    <a:pt x="13" y="292"/>
                    <a:pt x="1" y="376"/>
                  </a:cubicBezTo>
                  <a:cubicBezTo>
                    <a:pt x="13" y="447"/>
                    <a:pt x="37" y="507"/>
                    <a:pt x="72" y="566"/>
                  </a:cubicBezTo>
                  <a:cubicBezTo>
                    <a:pt x="275" y="709"/>
                    <a:pt x="513" y="673"/>
                    <a:pt x="715" y="769"/>
                  </a:cubicBezTo>
                  <a:cubicBezTo>
                    <a:pt x="811" y="804"/>
                    <a:pt x="894" y="804"/>
                    <a:pt x="989" y="804"/>
                  </a:cubicBezTo>
                  <a:lnTo>
                    <a:pt x="1227" y="804"/>
                  </a:lnTo>
                  <a:cubicBezTo>
                    <a:pt x="1275" y="816"/>
                    <a:pt x="1358" y="816"/>
                    <a:pt x="1418" y="864"/>
                  </a:cubicBezTo>
                  <a:cubicBezTo>
                    <a:pt x="1465" y="888"/>
                    <a:pt x="1489" y="923"/>
                    <a:pt x="1525" y="947"/>
                  </a:cubicBezTo>
                  <a:lnTo>
                    <a:pt x="2239" y="947"/>
                  </a:lnTo>
                  <a:cubicBezTo>
                    <a:pt x="2281" y="989"/>
                    <a:pt x="2329" y="1010"/>
                    <a:pt x="2376" y="1010"/>
                  </a:cubicBezTo>
                  <a:cubicBezTo>
                    <a:pt x="2424" y="1010"/>
                    <a:pt x="2471" y="989"/>
                    <a:pt x="2513" y="947"/>
                  </a:cubicBezTo>
                  <a:lnTo>
                    <a:pt x="2513" y="804"/>
                  </a:lnTo>
                  <a:lnTo>
                    <a:pt x="2513" y="650"/>
                  </a:lnTo>
                  <a:cubicBezTo>
                    <a:pt x="2430" y="650"/>
                    <a:pt x="2323" y="650"/>
                    <a:pt x="2215" y="673"/>
                  </a:cubicBezTo>
                  <a:cubicBezTo>
                    <a:pt x="2215" y="673"/>
                    <a:pt x="2204" y="650"/>
                    <a:pt x="2180" y="638"/>
                  </a:cubicBezTo>
                  <a:cubicBezTo>
                    <a:pt x="2171" y="635"/>
                    <a:pt x="2163" y="633"/>
                    <a:pt x="2155" y="633"/>
                  </a:cubicBezTo>
                  <a:cubicBezTo>
                    <a:pt x="2131" y="633"/>
                    <a:pt x="2111" y="647"/>
                    <a:pt x="2085" y="673"/>
                  </a:cubicBezTo>
                  <a:cubicBezTo>
                    <a:pt x="2001" y="614"/>
                    <a:pt x="1894" y="566"/>
                    <a:pt x="1799" y="519"/>
                  </a:cubicBezTo>
                  <a:cubicBezTo>
                    <a:pt x="1644" y="447"/>
                    <a:pt x="1537" y="281"/>
                    <a:pt x="1406" y="173"/>
                  </a:cubicBezTo>
                  <a:cubicBezTo>
                    <a:pt x="1299" y="102"/>
                    <a:pt x="1180" y="42"/>
                    <a:pt x="1061" y="19"/>
                  </a:cubicBezTo>
                  <a:cubicBezTo>
                    <a:pt x="1031" y="7"/>
                    <a:pt x="99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88;p32"/>
            <p:cNvSpPr/>
            <p:nvPr/>
          </p:nvSpPr>
          <p:spPr>
            <a:xfrm>
              <a:off x="5329525" y="1900625"/>
              <a:ext cx="71750" cy="15475"/>
            </a:xfrm>
            <a:custGeom>
              <a:avLst/>
              <a:gdLst/>
              <a:ahLst/>
              <a:cxnLst/>
              <a:rect l="l" t="t" r="r" b="b"/>
              <a:pathLst>
                <a:path w="2870" h="619" extrusionOk="0">
                  <a:moveTo>
                    <a:pt x="546" y="0"/>
                  </a:moveTo>
                  <a:cubicBezTo>
                    <a:pt x="377" y="0"/>
                    <a:pt x="196" y="35"/>
                    <a:pt x="0" y="145"/>
                  </a:cubicBezTo>
                  <a:cubicBezTo>
                    <a:pt x="762" y="288"/>
                    <a:pt x="1358" y="395"/>
                    <a:pt x="1953" y="514"/>
                  </a:cubicBezTo>
                  <a:lnTo>
                    <a:pt x="2096" y="514"/>
                  </a:lnTo>
                  <a:cubicBezTo>
                    <a:pt x="2204" y="591"/>
                    <a:pt x="2316" y="618"/>
                    <a:pt x="2434" y="618"/>
                  </a:cubicBezTo>
                  <a:cubicBezTo>
                    <a:pt x="2498" y="618"/>
                    <a:pt x="2564" y="610"/>
                    <a:pt x="2632" y="597"/>
                  </a:cubicBezTo>
                  <a:cubicBezTo>
                    <a:pt x="2786" y="514"/>
                    <a:pt x="2870" y="407"/>
                    <a:pt x="2810" y="228"/>
                  </a:cubicBezTo>
                  <a:cubicBezTo>
                    <a:pt x="2464" y="172"/>
                    <a:pt x="2111" y="72"/>
                    <a:pt x="1762" y="72"/>
                  </a:cubicBezTo>
                  <a:cubicBezTo>
                    <a:pt x="1666" y="72"/>
                    <a:pt x="1571" y="79"/>
                    <a:pt x="1477" y="97"/>
                  </a:cubicBezTo>
                  <a:cubicBezTo>
                    <a:pt x="1436" y="104"/>
                    <a:pt x="1395" y="107"/>
                    <a:pt x="1354" y="107"/>
                  </a:cubicBezTo>
                  <a:cubicBezTo>
                    <a:pt x="1104" y="107"/>
                    <a:pt x="842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89;p32"/>
            <p:cNvSpPr/>
            <p:nvPr/>
          </p:nvSpPr>
          <p:spPr>
            <a:xfrm>
              <a:off x="5410200" y="1942025"/>
              <a:ext cx="59800" cy="11350"/>
            </a:xfrm>
            <a:custGeom>
              <a:avLst/>
              <a:gdLst/>
              <a:ahLst/>
              <a:cxnLst/>
              <a:rect l="l" t="t" r="r" b="b"/>
              <a:pathLst>
                <a:path w="2392" h="454" extrusionOk="0">
                  <a:moveTo>
                    <a:pt x="1210" y="1"/>
                  </a:moveTo>
                  <a:cubicBezTo>
                    <a:pt x="805" y="1"/>
                    <a:pt x="401" y="32"/>
                    <a:pt x="0" y="132"/>
                  </a:cubicBezTo>
                  <a:lnTo>
                    <a:pt x="36" y="180"/>
                  </a:lnTo>
                  <a:cubicBezTo>
                    <a:pt x="95" y="251"/>
                    <a:pt x="83" y="358"/>
                    <a:pt x="155" y="430"/>
                  </a:cubicBezTo>
                  <a:lnTo>
                    <a:pt x="298" y="430"/>
                  </a:lnTo>
                  <a:cubicBezTo>
                    <a:pt x="298" y="406"/>
                    <a:pt x="298" y="394"/>
                    <a:pt x="333" y="370"/>
                  </a:cubicBezTo>
                  <a:cubicBezTo>
                    <a:pt x="352" y="362"/>
                    <a:pt x="368" y="359"/>
                    <a:pt x="380" y="359"/>
                  </a:cubicBezTo>
                  <a:cubicBezTo>
                    <a:pt x="408" y="359"/>
                    <a:pt x="424" y="377"/>
                    <a:pt x="441" y="418"/>
                  </a:cubicBezTo>
                  <a:cubicBezTo>
                    <a:pt x="740" y="418"/>
                    <a:pt x="1043" y="454"/>
                    <a:pt x="1342" y="454"/>
                  </a:cubicBezTo>
                  <a:cubicBezTo>
                    <a:pt x="1613" y="454"/>
                    <a:pt x="1882" y="424"/>
                    <a:pt x="2143" y="310"/>
                  </a:cubicBezTo>
                  <a:cubicBezTo>
                    <a:pt x="2173" y="315"/>
                    <a:pt x="2199" y="317"/>
                    <a:pt x="2223" y="317"/>
                  </a:cubicBezTo>
                  <a:cubicBezTo>
                    <a:pt x="2392" y="317"/>
                    <a:pt x="2383" y="206"/>
                    <a:pt x="2310" y="49"/>
                  </a:cubicBezTo>
                  <a:cubicBezTo>
                    <a:pt x="1943" y="26"/>
                    <a:pt x="1576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90;p32"/>
            <p:cNvSpPr/>
            <p:nvPr/>
          </p:nvSpPr>
          <p:spPr>
            <a:xfrm>
              <a:off x="5331000" y="1787925"/>
              <a:ext cx="81900" cy="15725"/>
            </a:xfrm>
            <a:custGeom>
              <a:avLst/>
              <a:gdLst/>
              <a:ahLst/>
              <a:cxnLst/>
              <a:rect l="l" t="t" r="r" b="b"/>
              <a:pathLst>
                <a:path w="3276" h="629" extrusionOk="0">
                  <a:moveTo>
                    <a:pt x="2444" y="1"/>
                  </a:moveTo>
                  <a:cubicBezTo>
                    <a:pt x="2304" y="1"/>
                    <a:pt x="2162" y="15"/>
                    <a:pt x="2013" y="45"/>
                  </a:cubicBezTo>
                  <a:cubicBezTo>
                    <a:pt x="1710" y="123"/>
                    <a:pt x="1406" y="151"/>
                    <a:pt x="1098" y="151"/>
                  </a:cubicBezTo>
                  <a:cubicBezTo>
                    <a:pt x="983" y="151"/>
                    <a:pt x="868" y="147"/>
                    <a:pt x="751" y="140"/>
                  </a:cubicBezTo>
                  <a:cubicBezTo>
                    <a:pt x="607" y="109"/>
                    <a:pt x="459" y="45"/>
                    <a:pt x="324" y="45"/>
                  </a:cubicBezTo>
                  <a:cubicBezTo>
                    <a:pt x="203" y="45"/>
                    <a:pt x="91" y="97"/>
                    <a:pt x="1" y="271"/>
                  </a:cubicBezTo>
                  <a:cubicBezTo>
                    <a:pt x="370" y="629"/>
                    <a:pt x="870" y="390"/>
                    <a:pt x="1287" y="557"/>
                  </a:cubicBezTo>
                  <a:cubicBezTo>
                    <a:pt x="1346" y="565"/>
                    <a:pt x="1402" y="570"/>
                    <a:pt x="1455" y="570"/>
                  </a:cubicBezTo>
                  <a:cubicBezTo>
                    <a:pt x="1562" y="570"/>
                    <a:pt x="1660" y="549"/>
                    <a:pt x="1763" y="486"/>
                  </a:cubicBezTo>
                  <a:cubicBezTo>
                    <a:pt x="2239" y="450"/>
                    <a:pt x="2716" y="438"/>
                    <a:pt x="3192" y="402"/>
                  </a:cubicBezTo>
                  <a:cubicBezTo>
                    <a:pt x="3275" y="319"/>
                    <a:pt x="3275" y="224"/>
                    <a:pt x="3192" y="140"/>
                  </a:cubicBezTo>
                  <a:cubicBezTo>
                    <a:pt x="2939" y="48"/>
                    <a:pt x="2696" y="1"/>
                    <a:pt x="2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91;p32"/>
            <p:cNvSpPr/>
            <p:nvPr/>
          </p:nvSpPr>
          <p:spPr>
            <a:xfrm>
              <a:off x="6063250" y="1992325"/>
              <a:ext cx="59550" cy="11950"/>
            </a:xfrm>
            <a:custGeom>
              <a:avLst/>
              <a:gdLst/>
              <a:ahLst/>
              <a:cxnLst/>
              <a:rect l="l" t="t" r="r" b="b"/>
              <a:pathLst>
                <a:path w="2382" h="478" extrusionOk="0">
                  <a:moveTo>
                    <a:pt x="1021" y="1"/>
                  </a:moveTo>
                  <a:cubicBezTo>
                    <a:pt x="781" y="1"/>
                    <a:pt x="539" y="13"/>
                    <a:pt x="298" y="13"/>
                  </a:cubicBezTo>
                  <a:cubicBezTo>
                    <a:pt x="286" y="192"/>
                    <a:pt x="179" y="275"/>
                    <a:pt x="0" y="299"/>
                  </a:cubicBezTo>
                  <a:cubicBezTo>
                    <a:pt x="381" y="442"/>
                    <a:pt x="765" y="477"/>
                    <a:pt x="1152" y="477"/>
                  </a:cubicBezTo>
                  <a:cubicBezTo>
                    <a:pt x="1539" y="477"/>
                    <a:pt x="1929" y="442"/>
                    <a:pt x="2322" y="442"/>
                  </a:cubicBezTo>
                  <a:cubicBezTo>
                    <a:pt x="2370" y="418"/>
                    <a:pt x="2382" y="370"/>
                    <a:pt x="2370" y="311"/>
                  </a:cubicBezTo>
                  <a:cubicBezTo>
                    <a:pt x="2334" y="263"/>
                    <a:pt x="2286" y="215"/>
                    <a:pt x="2251" y="203"/>
                  </a:cubicBezTo>
                  <a:cubicBezTo>
                    <a:pt x="2167" y="192"/>
                    <a:pt x="2084" y="203"/>
                    <a:pt x="2024" y="144"/>
                  </a:cubicBezTo>
                  <a:cubicBezTo>
                    <a:pt x="1696" y="25"/>
                    <a:pt x="1360" y="1"/>
                    <a:pt x="1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92;p32"/>
            <p:cNvSpPr/>
            <p:nvPr/>
          </p:nvSpPr>
          <p:spPr>
            <a:xfrm>
              <a:off x="6055800" y="1739450"/>
              <a:ext cx="78300" cy="15150"/>
            </a:xfrm>
            <a:custGeom>
              <a:avLst/>
              <a:gdLst/>
              <a:ahLst/>
              <a:cxnLst/>
              <a:rect l="l" t="t" r="r" b="b"/>
              <a:pathLst>
                <a:path w="3132" h="606" extrusionOk="0">
                  <a:moveTo>
                    <a:pt x="819" y="0"/>
                  </a:moveTo>
                  <a:cubicBezTo>
                    <a:pt x="698" y="0"/>
                    <a:pt x="578" y="52"/>
                    <a:pt x="453" y="67"/>
                  </a:cubicBezTo>
                  <a:cubicBezTo>
                    <a:pt x="405" y="79"/>
                    <a:pt x="346" y="79"/>
                    <a:pt x="298" y="103"/>
                  </a:cubicBezTo>
                  <a:cubicBezTo>
                    <a:pt x="251" y="115"/>
                    <a:pt x="215" y="139"/>
                    <a:pt x="179" y="139"/>
                  </a:cubicBezTo>
                  <a:cubicBezTo>
                    <a:pt x="144" y="174"/>
                    <a:pt x="108" y="198"/>
                    <a:pt x="72" y="234"/>
                  </a:cubicBezTo>
                  <a:cubicBezTo>
                    <a:pt x="48" y="246"/>
                    <a:pt x="13" y="293"/>
                    <a:pt x="1" y="341"/>
                  </a:cubicBezTo>
                  <a:cubicBezTo>
                    <a:pt x="86" y="438"/>
                    <a:pt x="177" y="469"/>
                    <a:pt x="270" y="469"/>
                  </a:cubicBezTo>
                  <a:cubicBezTo>
                    <a:pt x="373" y="469"/>
                    <a:pt x="478" y="432"/>
                    <a:pt x="584" y="401"/>
                  </a:cubicBezTo>
                  <a:cubicBezTo>
                    <a:pt x="647" y="374"/>
                    <a:pt x="709" y="320"/>
                    <a:pt x="772" y="320"/>
                  </a:cubicBezTo>
                  <a:cubicBezTo>
                    <a:pt x="792" y="320"/>
                    <a:pt x="813" y="326"/>
                    <a:pt x="834" y="341"/>
                  </a:cubicBezTo>
                  <a:cubicBezTo>
                    <a:pt x="1056" y="470"/>
                    <a:pt x="1285" y="501"/>
                    <a:pt x="1517" y="501"/>
                  </a:cubicBezTo>
                  <a:cubicBezTo>
                    <a:pt x="1725" y="501"/>
                    <a:pt x="1935" y="476"/>
                    <a:pt x="2145" y="476"/>
                  </a:cubicBezTo>
                  <a:cubicBezTo>
                    <a:pt x="2240" y="476"/>
                    <a:pt x="2335" y="481"/>
                    <a:pt x="2430" y="496"/>
                  </a:cubicBezTo>
                  <a:cubicBezTo>
                    <a:pt x="2512" y="562"/>
                    <a:pt x="2601" y="605"/>
                    <a:pt x="2700" y="605"/>
                  </a:cubicBezTo>
                  <a:cubicBezTo>
                    <a:pt x="2743" y="605"/>
                    <a:pt x="2787" y="597"/>
                    <a:pt x="2834" y="579"/>
                  </a:cubicBezTo>
                  <a:cubicBezTo>
                    <a:pt x="2906" y="555"/>
                    <a:pt x="2977" y="543"/>
                    <a:pt x="3037" y="520"/>
                  </a:cubicBezTo>
                  <a:cubicBezTo>
                    <a:pt x="3108" y="424"/>
                    <a:pt x="3132" y="317"/>
                    <a:pt x="3084" y="222"/>
                  </a:cubicBezTo>
                  <a:cubicBezTo>
                    <a:pt x="3037" y="162"/>
                    <a:pt x="2977" y="139"/>
                    <a:pt x="2906" y="139"/>
                  </a:cubicBezTo>
                  <a:cubicBezTo>
                    <a:pt x="2831" y="174"/>
                    <a:pt x="2758" y="186"/>
                    <a:pt x="2687" y="186"/>
                  </a:cubicBezTo>
                  <a:cubicBezTo>
                    <a:pt x="2563" y="186"/>
                    <a:pt x="2443" y="149"/>
                    <a:pt x="2322" y="127"/>
                  </a:cubicBezTo>
                  <a:cubicBezTo>
                    <a:pt x="2270" y="116"/>
                    <a:pt x="2216" y="112"/>
                    <a:pt x="2163" y="112"/>
                  </a:cubicBezTo>
                  <a:cubicBezTo>
                    <a:pt x="2023" y="112"/>
                    <a:pt x="1882" y="138"/>
                    <a:pt x="1742" y="138"/>
                  </a:cubicBezTo>
                  <a:cubicBezTo>
                    <a:pt x="1633" y="138"/>
                    <a:pt x="1524" y="123"/>
                    <a:pt x="1418" y="67"/>
                  </a:cubicBezTo>
                  <a:cubicBezTo>
                    <a:pt x="1275" y="67"/>
                    <a:pt x="1144" y="55"/>
                    <a:pt x="1013" y="55"/>
                  </a:cubicBezTo>
                  <a:cubicBezTo>
                    <a:pt x="947" y="14"/>
                    <a:pt x="883" y="0"/>
                    <a:pt x="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93;p32"/>
            <p:cNvSpPr/>
            <p:nvPr/>
          </p:nvSpPr>
          <p:spPr>
            <a:xfrm>
              <a:off x="5272675" y="1837750"/>
              <a:ext cx="63125" cy="26100"/>
            </a:xfrm>
            <a:custGeom>
              <a:avLst/>
              <a:gdLst/>
              <a:ahLst/>
              <a:cxnLst/>
              <a:rect l="l" t="t" r="r" b="b"/>
              <a:pathLst>
                <a:path w="2525" h="1044" extrusionOk="0">
                  <a:moveTo>
                    <a:pt x="409" y="0"/>
                  </a:moveTo>
                  <a:cubicBezTo>
                    <a:pt x="353" y="0"/>
                    <a:pt x="308" y="16"/>
                    <a:pt x="262" y="52"/>
                  </a:cubicBezTo>
                  <a:cubicBezTo>
                    <a:pt x="0" y="350"/>
                    <a:pt x="143" y="612"/>
                    <a:pt x="358" y="886"/>
                  </a:cubicBezTo>
                  <a:cubicBezTo>
                    <a:pt x="786" y="910"/>
                    <a:pt x="1239" y="933"/>
                    <a:pt x="1667" y="957"/>
                  </a:cubicBezTo>
                  <a:cubicBezTo>
                    <a:pt x="1827" y="965"/>
                    <a:pt x="2014" y="1043"/>
                    <a:pt x="2195" y="1043"/>
                  </a:cubicBezTo>
                  <a:cubicBezTo>
                    <a:pt x="2310" y="1043"/>
                    <a:pt x="2423" y="1011"/>
                    <a:pt x="2524" y="910"/>
                  </a:cubicBezTo>
                  <a:cubicBezTo>
                    <a:pt x="2501" y="850"/>
                    <a:pt x="2465" y="791"/>
                    <a:pt x="2405" y="791"/>
                  </a:cubicBezTo>
                  <a:cubicBezTo>
                    <a:pt x="2310" y="731"/>
                    <a:pt x="2191" y="719"/>
                    <a:pt x="2084" y="624"/>
                  </a:cubicBezTo>
                  <a:cubicBezTo>
                    <a:pt x="1912" y="561"/>
                    <a:pt x="1732" y="542"/>
                    <a:pt x="1554" y="542"/>
                  </a:cubicBezTo>
                  <a:cubicBezTo>
                    <a:pt x="1362" y="542"/>
                    <a:pt x="1173" y="564"/>
                    <a:pt x="1000" y="576"/>
                  </a:cubicBezTo>
                  <a:cubicBezTo>
                    <a:pt x="987" y="577"/>
                    <a:pt x="973" y="577"/>
                    <a:pt x="960" y="577"/>
                  </a:cubicBezTo>
                  <a:cubicBezTo>
                    <a:pt x="558" y="577"/>
                    <a:pt x="524" y="400"/>
                    <a:pt x="524" y="100"/>
                  </a:cubicBezTo>
                  <a:cubicBezTo>
                    <a:pt x="488" y="64"/>
                    <a:pt x="477" y="29"/>
                    <a:pt x="465" y="5"/>
                  </a:cubicBezTo>
                  <a:cubicBezTo>
                    <a:pt x="445" y="2"/>
                    <a:pt x="427" y="0"/>
                    <a:pt x="4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94;p32"/>
            <p:cNvSpPr/>
            <p:nvPr/>
          </p:nvSpPr>
          <p:spPr>
            <a:xfrm>
              <a:off x="5850125" y="1794700"/>
              <a:ext cx="50500" cy="21750"/>
            </a:xfrm>
            <a:custGeom>
              <a:avLst/>
              <a:gdLst/>
              <a:ahLst/>
              <a:cxnLst/>
              <a:rect l="l" t="t" r="r" b="b"/>
              <a:pathLst>
                <a:path w="2020" h="870" extrusionOk="0">
                  <a:moveTo>
                    <a:pt x="654" y="3"/>
                  </a:moveTo>
                  <a:cubicBezTo>
                    <a:pt x="355" y="3"/>
                    <a:pt x="105" y="101"/>
                    <a:pt x="12" y="524"/>
                  </a:cubicBezTo>
                  <a:cubicBezTo>
                    <a:pt x="0" y="608"/>
                    <a:pt x="12" y="691"/>
                    <a:pt x="72" y="750"/>
                  </a:cubicBezTo>
                  <a:cubicBezTo>
                    <a:pt x="179" y="786"/>
                    <a:pt x="286" y="822"/>
                    <a:pt x="381" y="869"/>
                  </a:cubicBezTo>
                  <a:cubicBezTo>
                    <a:pt x="435" y="836"/>
                    <a:pt x="482" y="814"/>
                    <a:pt x="525" y="814"/>
                  </a:cubicBezTo>
                  <a:cubicBezTo>
                    <a:pt x="558" y="814"/>
                    <a:pt x="589" y="827"/>
                    <a:pt x="620" y="858"/>
                  </a:cubicBezTo>
                  <a:lnTo>
                    <a:pt x="1513" y="858"/>
                  </a:lnTo>
                  <a:cubicBezTo>
                    <a:pt x="1536" y="762"/>
                    <a:pt x="1489" y="715"/>
                    <a:pt x="1417" y="667"/>
                  </a:cubicBezTo>
                  <a:cubicBezTo>
                    <a:pt x="1409" y="661"/>
                    <a:pt x="1399" y="659"/>
                    <a:pt x="1388" y="659"/>
                  </a:cubicBezTo>
                  <a:cubicBezTo>
                    <a:pt x="1364" y="659"/>
                    <a:pt x="1335" y="670"/>
                    <a:pt x="1312" y="670"/>
                  </a:cubicBezTo>
                  <a:cubicBezTo>
                    <a:pt x="1287" y="670"/>
                    <a:pt x="1268" y="658"/>
                    <a:pt x="1263" y="608"/>
                  </a:cubicBezTo>
                  <a:lnTo>
                    <a:pt x="1322" y="584"/>
                  </a:lnTo>
                  <a:lnTo>
                    <a:pt x="1370" y="643"/>
                  </a:lnTo>
                  <a:cubicBezTo>
                    <a:pt x="1429" y="655"/>
                    <a:pt x="1477" y="655"/>
                    <a:pt x="1536" y="655"/>
                  </a:cubicBezTo>
                  <a:cubicBezTo>
                    <a:pt x="1563" y="649"/>
                    <a:pt x="1591" y="646"/>
                    <a:pt x="1621" y="646"/>
                  </a:cubicBezTo>
                  <a:cubicBezTo>
                    <a:pt x="1684" y="646"/>
                    <a:pt x="1752" y="657"/>
                    <a:pt x="1813" y="657"/>
                  </a:cubicBezTo>
                  <a:cubicBezTo>
                    <a:pt x="1928" y="657"/>
                    <a:pt x="2019" y="620"/>
                    <a:pt x="2013" y="405"/>
                  </a:cubicBezTo>
                  <a:cubicBezTo>
                    <a:pt x="1786" y="0"/>
                    <a:pt x="1358" y="179"/>
                    <a:pt x="1036" y="36"/>
                  </a:cubicBezTo>
                  <a:cubicBezTo>
                    <a:pt x="906" y="19"/>
                    <a:pt x="776" y="3"/>
                    <a:pt x="65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95;p32"/>
            <p:cNvSpPr/>
            <p:nvPr/>
          </p:nvSpPr>
          <p:spPr>
            <a:xfrm>
              <a:off x="5708450" y="1727200"/>
              <a:ext cx="61025" cy="17550"/>
            </a:xfrm>
            <a:custGeom>
              <a:avLst/>
              <a:gdLst/>
              <a:ahLst/>
              <a:cxnLst/>
              <a:rect l="l" t="t" r="r" b="b"/>
              <a:pathLst>
                <a:path w="2441" h="702" extrusionOk="0">
                  <a:moveTo>
                    <a:pt x="1220" y="1"/>
                  </a:moveTo>
                  <a:cubicBezTo>
                    <a:pt x="813" y="1"/>
                    <a:pt x="405" y="99"/>
                    <a:pt x="0" y="295"/>
                  </a:cubicBezTo>
                  <a:cubicBezTo>
                    <a:pt x="83" y="391"/>
                    <a:pt x="191" y="486"/>
                    <a:pt x="298" y="593"/>
                  </a:cubicBezTo>
                  <a:cubicBezTo>
                    <a:pt x="674" y="601"/>
                    <a:pt x="1050" y="701"/>
                    <a:pt x="1423" y="701"/>
                  </a:cubicBezTo>
                  <a:cubicBezTo>
                    <a:pt x="1616" y="701"/>
                    <a:pt x="1809" y="674"/>
                    <a:pt x="2000" y="593"/>
                  </a:cubicBezTo>
                  <a:cubicBezTo>
                    <a:pt x="2060" y="367"/>
                    <a:pt x="2334" y="450"/>
                    <a:pt x="2441" y="295"/>
                  </a:cubicBezTo>
                  <a:cubicBezTo>
                    <a:pt x="2036" y="99"/>
                    <a:pt x="1628" y="1"/>
                    <a:pt x="1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96;p32"/>
            <p:cNvSpPr/>
            <p:nvPr/>
          </p:nvSpPr>
          <p:spPr>
            <a:xfrm>
              <a:off x="6004900" y="1798875"/>
              <a:ext cx="57775" cy="15825"/>
            </a:xfrm>
            <a:custGeom>
              <a:avLst/>
              <a:gdLst/>
              <a:ahLst/>
              <a:cxnLst/>
              <a:rect l="l" t="t" r="r" b="b"/>
              <a:pathLst>
                <a:path w="2311" h="633" extrusionOk="0">
                  <a:moveTo>
                    <a:pt x="346" y="0"/>
                  </a:moveTo>
                  <a:cubicBezTo>
                    <a:pt x="251" y="119"/>
                    <a:pt x="1" y="24"/>
                    <a:pt x="13" y="262"/>
                  </a:cubicBezTo>
                  <a:cubicBezTo>
                    <a:pt x="108" y="464"/>
                    <a:pt x="322" y="429"/>
                    <a:pt x="465" y="560"/>
                  </a:cubicBezTo>
                  <a:cubicBezTo>
                    <a:pt x="525" y="560"/>
                    <a:pt x="560" y="583"/>
                    <a:pt x="620" y="583"/>
                  </a:cubicBezTo>
                  <a:cubicBezTo>
                    <a:pt x="658" y="583"/>
                    <a:pt x="696" y="568"/>
                    <a:pt x="752" y="568"/>
                  </a:cubicBezTo>
                  <a:cubicBezTo>
                    <a:pt x="767" y="568"/>
                    <a:pt x="782" y="569"/>
                    <a:pt x="798" y="572"/>
                  </a:cubicBezTo>
                  <a:cubicBezTo>
                    <a:pt x="858" y="512"/>
                    <a:pt x="894" y="441"/>
                    <a:pt x="906" y="369"/>
                  </a:cubicBezTo>
                  <a:cubicBezTo>
                    <a:pt x="952" y="330"/>
                    <a:pt x="1004" y="261"/>
                    <a:pt x="1068" y="261"/>
                  </a:cubicBezTo>
                  <a:cubicBezTo>
                    <a:pt x="1101" y="261"/>
                    <a:pt x="1138" y="280"/>
                    <a:pt x="1179" y="333"/>
                  </a:cubicBezTo>
                  <a:cubicBezTo>
                    <a:pt x="1191" y="452"/>
                    <a:pt x="1298" y="500"/>
                    <a:pt x="1370" y="572"/>
                  </a:cubicBezTo>
                  <a:cubicBezTo>
                    <a:pt x="1448" y="617"/>
                    <a:pt x="1526" y="633"/>
                    <a:pt x="1603" y="633"/>
                  </a:cubicBezTo>
                  <a:cubicBezTo>
                    <a:pt x="1757" y="633"/>
                    <a:pt x="1909" y="572"/>
                    <a:pt x="2064" y="572"/>
                  </a:cubicBezTo>
                  <a:cubicBezTo>
                    <a:pt x="2114" y="572"/>
                    <a:pt x="2164" y="578"/>
                    <a:pt x="2215" y="595"/>
                  </a:cubicBezTo>
                  <a:cubicBezTo>
                    <a:pt x="2227" y="560"/>
                    <a:pt x="2263" y="548"/>
                    <a:pt x="2275" y="512"/>
                  </a:cubicBezTo>
                  <a:cubicBezTo>
                    <a:pt x="2311" y="429"/>
                    <a:pt x="2287" y="321"/>
                    <a:pt x="2251" y="238"/>
                  </a:cubicBezTo>
                  <a:cubicBezTo>
                    <a:pt x="2168" y="119"/>
                    <a:pt x="2037" y="83"/>
                    <a:pt x="1930" y="12"/>
                  </a:cubicBezTo>
                  <a:cubicBezTo>
                    <a:pt x="1394" y="12"/>
                    <a:pt x="882" y="0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97;p32"/>
            <p:cNvSpPr/>
            <p:nvPr/>
          </p:nvSpPr>
          <p:spPr>
            <a:xfrm>
              <a:off x="5585800" y="2060100"/>
              <a:ext cx="47650" cy="13900"/>
            </a:xfrm>
            <a:custGeom>
              <a:avLst/>
              <a:gdLst/>
              <a:ahLst/>
              <a:cxnLst/>
              <a:rect l="l" t="t" r="r" b="b"/>
              <a:pathLst>
                <a:path w="1906" h="556" extrusionOk="0">
                  <a:moveTo>
                    <a:pt x="789" y="0"/>
                  </a:moveTo>
                  <a:cubicBezTo>
                    <a:pt x="530" y="0"/>
                    <a:pt x="275" y="31"/>
                    <a:pt x="25" y="148"/>
                  </a:cubicBezTo>
                  <a:cubicBezTo>
                    <a:pt x="1" y="255"/>
                    <a:pt x="1" y="350"/>
                    <a:pt x="25" y="457"/>
                  </a:cubicBezTo>
                  <a:cubicBezTo>
                    <a:pt x="212" y="523"/>
                    <a:pt x="421" y="555"/>
                    <a:pt x="654" y="555"/>
                  </a:cubicBezTo>
                  <a:cubicBezTo>
                    <a:pt x="1013" y="555"/>
                    <a:pt x="1429" y="478"/>
                    <a:pt x="1906" y="326"/>
                  </a:cubicBezTo>
                  <a:cubicBezTo>
                    <a:pt x="1846" y="183"/>
                    <a:pt x="1691" y="159"/>
                    <a:pt x="1608" y="40"/>
                  </a:cubicBezTo>
                  <a:cubicBezTo>
                    <a:pt x="1334" y="34"/>
                    <a:pt x="1060" y="0"/>
                    <a:pt x="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98;p32"/>
            <p:cNvSpPr/>
            <p:nvPr/>
          </p:nvSpPr>
          <p:spPr>
            <a:xfrm>
              <a:off x="6134975" y="1775650"/>
              <a:ext cx="52125" cy="18975"/>
            </a:xfrm>
            <a:custGeom>
              <a:avLst/>
              <a:gdLst/>
              <a:ahLst/>
              <a:cxnLst/>
              <a:rect l="l" t="t" r="r" b="b"/>
              <a:pathLst>
                <a:path w="2085" h="759" extrusionOk="0">
                  <a:moveTo>
                    <a:pt x="346" y="0"/>
                  </a:moveTo>
                  <a:cubicBezTo>
                    <a:pt x="239" y="0"/>
                    <a:pt x="156" y="24"/>
                    <a:pt x="72" y="96"/>
                  </a:cubicBezTo>
                  <a:cubicBezTo>
                    <a:pt x="1" y="227"/>
                    <a:pt x="1" y="358"/>
                    <a:pt x="60" y="500"/>
                  </a:cubicBezTo>
                  <a:cubicBezTo>
                    <a:pt x="156" y="655"/>
                    <a:pt x="298" y="739"/>
                    <a:pt x="489" y="750"/>
                  </a:cubicBezTo>
                  <a:cubicBezTo>
                    <a:pt x="512" y="756"/>
                    <a:pt x="534" y="758"/>
                    <a:pt x="556" y="758"/>
                  </a:cubicBezTo>
                  <a:cubicBezTo>
                    <a:pt x="729" y="758"/>
                    <a:pt x="860" y="603"/>
                    <a:pt x="1031" y="603"/>
                  </a:cubicBezTo>
                  <a:cubicBezTo>
                    <a:pt x="1070" y="603"/>
                    <a:pt x="1111" y="611"/>
                    <a:pt x="1156" y="631"/>
                  </a:cubicBezTo>
                  <a:lnTo>
                    <a:pt x="1287" y="631"/>
                  </a:lnTo>
                  <a:cubicBezTo>
                    <a:pt x="1292" y="631"/>
                    <a:pt x="1297" y="631"/>
                    <a:pt x="1302" y="631"/>
                  </a:cubicBezTo>
                  <a:cubicBezTo>
                    <a:pt x="1369" y="631"/>
                    <a:pt x="1427" y="676"/>
                    <a:pt x="1488" y="676"/>
                  </a:cubicBezTo>
                  <a:cubicBezTo>
                    <a:pt x="1519" y="676"/>
                    <a:pt x="1550" y="665"/>
                    <a:pt x="1584" y="631"/>
                  </a:cubicBezTo>
                  <a:lnTo>
                    <a:pt x="1715" y="631"/>
                  </a:lnTo>
                  <a:cubicBezTo>
                    <a:pt x="1894" y="477"/>
                    <a:pt x="2084" y="346"/>
                    <a:pt x="2013" y="60"/>
                  </a:cubicBezTo>
                  <a:cubicBezTo>
                    <a:pt x="1930" y="60"/>
                    <a:pt x="1834" y="60"/>
                    <a:pt x="1727" y="96"/>
                  </a:cubicBezTo>
                  <a:cubicBezTo>
                    <a:pt x="1727" y="107"/>
                    <a:pt x="1703" y="107"/>
                    <a:pt x="1668" y="119"/>
                  </a:cubicBezTo>
                  <a:cubicBezTo>
                    <a:pt x="1661" y="126"/>
                    <a:pt x="1652" y="129"/>
                    <a:pt x="1641" y="129"/>
                  </a:cubicBezTo>
                  <a:cubicBezTo>
                    <a:pt x="1617" y="129"/>
                    <a:pt x="1586" y="112"/>
                    <a:pt x="1560" y="96"/>
                  </a:cubicBezTo>
                  <a:lnTo>
                    <a:pt x="1429" y="96"/>
                  </a:lnTo>
                  <a:cubicBezTo>
                    <a:pt x="1376" y="103"/>
                    <a:pt x="1313" y="130"/>
                    <a:pt x="1247" y="130"/>
                  </a:cubicBezTo>
                  <a:cubicBezTo>
                    <a:pt x="1209" y="130"/>
                    <a:pt x="1171" y="121"/>
                    <a:pt x="1132" y="96"/>
                  </a:cubicBezTo>
                  <a:cubicBezTo>
                    <a:pt x="1048" y="96"/>
                    <a:pt x="953" y="84"/>
                    <a:pt x="870" y="84"/>
                  </a:cubicBezTo>
                  <a:cubicBezTo>
                    <a:pt x="870" y="60"/>
                    <a:pt x="846" y="60"/>
                    <a:pt x="822" y="48"/>
                  </a:cubicBezTo>
                  <a:cubicBezTo>
                    <a:pt x="813" y="45"/>
                    <a:pt x="805" y="43"/>
                    <a:pt x="797" y="43"/>
                  </a:cubicBezTo>
                  <a:cubicBezTo>
                    <a:pt x="774" y="43"/>
                    <a:pt x="754" y="57"/>
                    <a:pt x="727" y="84"/>
                  </a:cubicBezTo>
                  <a:cubicBezTo>
                    <a:pt x="667" y="60"/>
                    <a:pt x="632" y="60"/>
                    <a:pt x="572" y="60"/>
                  </a:cubicBezTo>
                  <a:lnTo>
                    <a:pt x="549" y="91"/>
                  </a:lnTo>
                  <a:lnTo>
                    <a:pt x="549" y="91"/>
                  </a:lnTo>
                  <a:cubicBezTo>
                    <a:pt x="552" y="86"/>
                    <a:pt x="552" y="83"/>
                    <a:pt x="550" y="83"/>
                  </a:cubicBezTo>
                  <a:lnTo>
                    <a:pt x="550" y="83"/>
                  </a:lnTo>
                  <a:cubicBezTo>
                    <a:pt x="539" y="83"/>
                    <a:pt x="474" y="146"/>
                    <a:pt x="537" y="155"/>
                  </a:cubicBezTo>
                  <a:cubicBezTo>
                    <a:pt x="584" y="161"/>
                    <a:pt x="587" y="173"/>
                    <a:pt x="571" y="173"/>
                  </a:cubicBezTo>
                  <a:cubicBezTo>
                    <a:pt x="554" y="173"/>
                    <a:pt x="519" y="161"/>
                    <a:pt x="489" y="119"/>
                  </a:cubicBezTo>
                  <a:cubicBezTo>
                    <a:pt x="453" y="60"/>
                    <a:pt x="417" y="24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99;p32"/>
            <p:cNvSpPr/>
            <p:nvPr/>
          </p:nvSpPr>
          <p:spPr>
            <a:xfrm>
              <a:off x="5703975" y="1954825"/>
              <a:ext cx="63125" cy="12550"/>
            </a:xfrm>
            <a:custGeom>
              <a:avLst/>
              <a:gdLst/>
              <a:ahLst/>
              <a:cxnLst/>
              <a:rect l="l" t="t" r="r" b="b"/>
              <a:pathLst>
                <a:path w="2525" h="502" extrusionOk="0">
                  <a:moveTo>
                    <a:pt x="12" y="1"/>
                  </a:moveTo>
                  <a:cubicBezTo>
                    <a:pt x="1" y="207"/>
                    <a:pt x="89" y="359"/>
                    <a:pt x="255" y="359"/>
                  </a:cubicBezTo>
                  <a:cubicBezTo>
                    <a:pt x="262" y="359"/>
                    <a:pt x="268" y="358"/>
                    <a:pt x="274" y="358"/>
                  </a:cubicBezTo>
                  <a:cubicBezTo>
                    <a:pt x="335" y="354"/>
                    <a:pt x="396" y="352"/>
                    <a:pt x="456" y="352"/>
                  </a:cubicBezTo>
                  <a:cubicBezTo>
                    <a:pt x="996" y="352"/>
                    <a:pt x="1524" y="502"/>
                    <a:pt x="2069" y="502"/>
                  </a:cubicBezTo>
                  <a:cubicBezTo>
                    <a:pt x="2157" y="502"/>
                    <a:pt x="2245" y="498"/>
                    <a:pt x="2334" y="489"/>
                  </a:cubicBezTo>
                  <a:cubicBezTo>
                    <a:pt x="2120" y="227"/>
                    <a:pt x="2394" y="299"/>
                    <a:pt x="2501" y="251"/>
                  </a:cubicBezTo>
                  <a:cubicBezTo>
                    <a:pt x="2525" y="191"/>
                    <a:pt x="2525" y="144"/>
                    <a:pt x="2477" y="84"/>
                  </a:cubicBezTo>
                  <a:cubicBezTo>
                    <a:pt x="2088" y="84"/>
                    <a:pt x="1694" y="101"/>
                    <a:pt x="1299" y="101"/>
                  </a:cubicBezTo>
                  <a:cubicBezTo>
                    <a:pt x="870" y="101"/>
                    <a:pt x="440" y="8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700;p32"/>
            <p:cNvSpPr/>
            <p:nvPr/>
          </p:nvSpPr>
          <p:spPr>
            <a:xfrm>
              <a:off x="5953400" y="1927650"/>
              <a:ext cx="66125" cy="10550"/>
            </a:xfrm>
            <a:custGeom>
              <a:avLst/>
              <a:gdLst/>
              <a:ahLst/>
              <a:cxnLst/>
              <a:rect l="l" t="t" r="r" b="b"/>
              <a:pathLst>
                <a:path w="2645" h="422" extrusionOk="0">
                  <a:moveTo>
                    <a:pt x="161" y="1"/>
                  </a:moveTo>
                  <a:cubicBezTo>
                    <a:pt x="141" y="1"/>
                    <a:pt x="119" y="6"/>
                    <a:pt x="96" y="16"/>
                  </a:cubicBezTo>
                  <a:cubicBezTo>
                    <a:pt x="1" y="112"/>
                    <a:pt x="25" y="207"/>
                    <a:pt x="108" y="290"/>
                  </a:cubicBezTo>
                  <a:cubicBezTo>
                    <a:pt x="584" y="402"/>
                    <a:pt x="1065" y="411"/>
                    <a:pt x="1545" y="411"/>
                  </a:cubicBezTo>
                  <a:cubicBezTo>
                    <a:pt x="1641" y="411"/>
                    <a:pt x="1737" y="411"/>
                    <a:pt x="1833" y="411"/>
                  </a:cubicBezTo>
                  <a:cubicBezTo>
                    <a:pt x="2024" y="411"/>
                    <a:pt x="2215" y="412"/>
                    <a:pt x="2406" y="421"/>
                  </a:cubicBezTo>
                  <a:cubicBezTo>
                    <a:pt x="2525" y="338"/>
                    <a:pt x="2644" y="231"/>
                    <a:pt x="2466" y="88"/>
                  </a:cubicBezTo>
                  <a:cubicBezTo>
                    <a:pt x="2352" y="82"/>
                    <a:pt x="2239" y="70"/>
                    <a:pt x="2129" y="70"/>
                  </a:cubicBezTo>
                  <a:cubicBezTo>
                    <a:pt x="2019" y="70"/>
                    <a:pt x="1912" y="82"/>
                    <a:pt x="1811" y="123"/>
                  </a:cubicBezTo>
                  <a:cubicBezTo>
                    <a:pt x="1553" y="82"/>
                    <a:pt x="1299" y="15"/>
                    <a:pt x="1049" y="15"/>
                  </a:cubicBezTo>
                  <a:cubicBezTo>
                    <a:pt x="872" y="15"/>
                    <a:pt x="698" y="49"/>
                    <a:pt x="525" y="147"/>
                  </a:cubicBezTo>
                  <a:cubicBezTo>
                    <a:pt x="505" y="155"/>
                    <a:pt x="486" y="159"/>
                    <a:pt x="468" y="159"/>
                  </a:cubicBezTo>
                  <a:cubicBezTo>
                    <a:pt x="349" y="159"/>
                    <a:pt x="278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701;p32"/>
            <p:cNvSpPr/>
            <p:nvPr/>
          </p:nvSpPr>
          <p:spPr>
            <a:xfrm>
              <a:off x="6131700" y="1928350"/>
              <a:ext cx="55400" cy="13000"/>
            </a:xfrm>
            <a:custGeom>
              <a:avLst/>
              <a:gdLst/>
              <a:ahLst/>
              <a:cxnLst/>
              <a:rect l="l" t="t" r="r" b="b"/>
              <a:pathLst>
                <a:path w="2216" h="520" extrusionOk="0">
                  <a:moveTo>
                    <a:pt x="1882" y="0"/>
                  </a:moveTo>
                  <a:cubicBezTo>
                    <a:pt x="1728" y="60"/>
                    <a:pt x="1581" y="80"/>
                    <a:pt x="1436" y="80"/>
                  </a:cubicBezTo>
                  <a:cubicBezTo>
                    <a:pt x="1233" y="80"/>
                    <a:pt x="1036" y="40"/>
                    <a:pt x="834" y="12"/>
                  </a:cubicBezTo>
                  <a:cubicBezTo>
                    <a:pt x="608" y="143"/>
                    <a:pt x="370" y="131"/>
                    <a:pt x="132" y="143"/>
                  </a:cubicBezTo>
                  <a:cubicBezTo>
                    <a:pt x="96" y="167"/>
                    <a:pt x="60" y="191"/>
                    <a:pt x="48" y="238"/>
                  </a:cubicBezTo>
                  <a:cubicBezTo>
                    <a:pt x="36" y="262"/>
                    <a:pt x="13" y="310"/>
                    <a:pt x="1" y="357"/>
                  </a:cubicBezTo>
                  <a:lnTo>
                    <a:pt x="1" y="417"/>
                  </a:lnTo>
                  <a:cubicBezTo>
                    <a:pt x="113" y="491"/>
                    <a:pt x="228" y="515"/>
                    <a:pt x="345" y="515"/>
                  </a:cubicBezTo>
                  <a:cubicBezTo>
                    <a:pt x="538" y="515"/>
                    <a:pt x="736" y="451"/>
                    <a:pt x="930" y="451"/>
                  </a:cubicBezTo>
                  <a:cubicBezTo>
                    <a:pt x="994" y="451"/>
                    <a:pt x="1057" y="458"/>
                    <a:pt x="1120" y="476"/>
                  </a:cubicBezTo>
                  <a:cubicBezTo>
                    <a:pt x="1222" y="506"/>
                    <a:pt x="1320" y="520"/>
                    <a:pt x="1414" y="520"/>
                  </a:cubicBezTo>
                  <a:cubicBezTo>
                    <a:pt x="1702" y="520"/>
                    <a:pt x="1949" y="386"/>
                    <a:pt x="2156" y="143"/>
                  </a:cubicBezTo>
                  <a:cubicBezTo>
                    <a:pt x="2215" y="84"/>
                    <a:pt x="2215" y="48"/>
                    <a:pt x="2144" y="12"/>
                  </a:cubicBezTo>
                  <a:cubicBezTo>
                    <a:pt x="2061" y="12"/>
                    <a:pt x="1965" y="0"/>
                    <a:pt x="1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702;p32"/>
            <p:cNvSpPr/>
            <p:nvPr/>
          </p:nvSpPr>
          <p:spPr>
            <a:xfrm>
              <a:off x="5532525" y="1902475"/>
              <a:ext cx="62825" cy="13400"/>
            </a:xfrm>
            <a:custGeom>
              <a:avLst/>
              <a:gdLst/>
              <a:ahLst/>
              <a:cxnLst/>
              <a:rect l="l" t="t" r="r" b="b"/>
              <a:pathLst>
                <a:path w="2513" h="536" extrusionOk="0">
                  <a:moveTo>
                    <a:pt x="293" y="1"/>
                  </a:moveTo>
                  <a:cubicBezTo>
                    <a:pt x="197" y="1"/>
                    <a:pt x="100" y="43"/>
                    <a:pt x="0" y="142"/>
                  </a:cubicBezTo>
                  <a:lnTo>
                    <a:pt x="0" y="226"/>
                  </a:lnTo>
                  <a:cubicBezTo>
                    <a:pt x="24" y="321"/>
                    <a:pt x="72" y="392"/>
                    <a:pt x="143" y="440"/>
                  </a:cubicBezTo>
                  <a:cubicBezTo>
                    <a:pt x="917" y="464"/>
                    <a:pt x="1691" y="511"/>
                    <a:pt x="2513" y="535"/>
                  </a:cubicBezTo>
                  <a:cubicBezTo>
                    <a:pt x="2180" y="236"/>
                    <a:pt x="1847" y="76"/>
                    <a:pt x="1481" y="76"/>
                  </a:cubicBezTo>
                  <a:cubicBezTo>
                    <a:pt x="1324" y="76"/>
                    <a:pt x="1161" y="105"/>
                    <a:pt x="989" y="166"/>
                  </a:cubicBezTo>
                  <a:cubicBezTo>
                    <a:pt x="927" y="216"/>
                    <a:pt x="858" y="227"/>
                    <a:pt x="789" y="227"/>
                  </a:cubicBezTo>
                  <a:cubicBezTo>
                    <a:pt x="734" y="227"/>
                    <a:pt x="679" y="220"/>
                    <a:pt x="627" y="220"/>
                  </a:cubicBezTo>
                  <a:cubicBezTo>
                    <a:pt x="604" y="220"/>
                    <a:pt x="581" y="222"/>
                    <a:pt x="560" y="226"/>
                  </a:cubicBezTo>
                  <a:cubicBezTo>
                    <a:pt x="530" y="232"/>
                    <a:pt x="509" y="240"/>
                    <a:pt x="501" y="240"/>
                  </a:cubicBezTo>
                  <a:cubicBezTo>
                    <a:pt x="492" y="240"/>
                    <a:pt x="495" y="232"/>
                    <a:pt x="512" y="202"/>
                  </a:cubicBezTo>
                  <a:cubicBezTo>
                    <a:pt x="524" y="178"/>
                    <a:pt x="584" y="166"/>
                    <a:pt x="596" y="118"/>
                  </a:cubicBezTo>
                  <a:cubicBezTo>
                    <a:pt x="493" y="46"/>
                    <a:pt x="393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703;p32"/>
            <p:cNvSpPr/>
            <p:nvPr/>
          </p:nvSpPr>
          <p:spPr>
            <a:xfrm>
              <a:off x="5929600" y="1881100"/>
              <a:ext cx="51500" cy="11550"/>
            </a:xfrm>
            <a:custGeom>
              <a:avLst/>
              <a:gdLst/>
              <a:ahLst/>
              <a:cxnLst/>
              <a:rect l="l" t="t" r="r" b="b"/>
              <a:pathLst>
                <a:path w="2060" h="462" extrusionOk="0">
                  <a:moveTo>
                    <a:pt x="844" y="1"/>
                  </a:moveTo>
                  <a:cubicBezTo>
                    <a:pt x="676" y="1"/>
                    <a:pt x="510" y="31"/>
                    <a:pt x="346" y="128"/>
                  </a:cubicBezTo>
                  <a:cubicBezTo>
                    <a:pt x="227" y="152"/>
                    <a:pt x="119" y="164"/>
                    <a:pt x="36" y="283"/>
                  </a:cubicBezTo>
                  <a:cubicBezTo>
                    <a:pt x="0" y="331"/>
                    <a:pt x="0" y="378"/>
                    <a:pt x="48" y="426"/>
                  </a:cubicBezTo>
                  <a:cubicBezTo>
                    <a:pt x="536" y="438"/>
                    <a:pt x="1048" y="461"/>
                    <a:pt x="1536" y="461"/>
                  </a:cubicBezTo>
                  <a:cubicBezTo>
                    <a:pt x="1667" y="461"/>
                    <a:pt x="1822" y="426"/>
                    <a:pt x="1953" y="378"/>
                  </a:cubicBezTo>
                  <a:cubicBezTo>
                    <a:pt x="2001" y="366"/>
                    <a:pt x="2024" y="259"/>
                    <a:pt x="2048" y="200"/>
                  </a:cubicBezTo>
                  <a:cubicBezTo>
                    <a:pt x="2060" y="154"/>
                    <a:pt x="2017" y="56"/>
                    <a:pt x="1952" y="56"/>
                  </a:cubicBezTo>
                  <a:cubicBezTo>
                    <a:pt x="1949" y="56"/>
                    <a:pt x="1945" y="56"/>
                    <a:pt x="1941" y="57"/>
                  </a:cubicBezTo>
                  <a:cubicBezTo>
                    <a:pt x="1856" y="78"/>
                    <a:pt x="1771" y="86"/>
                    <a:pt x="1685" y="86"/>
                  </a:cubicBezTo>
                  <a:cubicBezTo>
                    <a:pt x="1407" y="86"/>
                    <a:pt x="1124" y="1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704;p32"/>
            <p:cNvSpPr/>
            <p:nvPr/>
          </p:nvSpPr>
          <p:spPr>
            <a:xfrm>
              <a:off x="5539675" y="1727975"/>
              <a:ext cx="55975" cy="16200"/>
            </a:xfrm>
            <a:custGeom>
              <a:avLst/>
              <a:gdLst/>
              <a:ahLst/>
              <a:cxnLst/>
              <a:rect l="l" t="t" r="r" b="b"/>
              <a:pathLst>
                <a:path w="2239" h="648" extrusionOk="0">
                  <a:moveTo>
                    <a:pt x="1019" y="1"/>
                  </a:moveTo>
                  <a:cubicBezTo>
                    <a:pt x="676" y="1"/>
                    <a:pt x="335" y="74"/>
                    <a:pt x="0" y="288"/>
                  </a:cubicBezTo>
                  <a:lnTo>
                    <a:pt x="0" y="526"/>
                  </a:lnTo>
                  <a:cubicBezTo>
                    <a:pt x="334" y="558"/>
                    <a:pt x="656" y="648"/>
                    <a:pt x="976" y="648"/>
                  </a:cubicBezTo>
                  <a:cubicBezTo>
                    <a:pt x="1135" y="648"/>
                    <a:pt x="1294" y="625"/>
                    <a:pt x="1453" y="562"/>
                  </a:cubicBezTo>
                  <a:cubicBezTo>
                    <a:pt x="1553" y="523"/>
                    <a:pt x="1658" y="513"/>
                    <a:pt x="1766" y="513"/>
                  </a:cubicBezTo>
                  <a:cubicBezTo>
                    <a:pt x="1889" y="513"/>
                    <a:pt x="2016" y="526"/>
                    <a:pt x="2143" y="526"/>
                  </a:cubicBezTo>
                  <a:cubicBezTo>
                    <a:pt x="2239" y="395"/>
                    <a:pt x="2227" y="276"/>
                    <a:pt x="2108" y="169"/>
                  </a:cubicBezTo>
                  <a:cubicBezTo>
                    <a:pt x="1746" y="83"/>
                    <a:pt x="1382" y="1"/>
                    <a:pt x="1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705;p32"/>
            <p:cNvSpPr/>
            <p:nvPr/>
          </p:nvSpPr>
          <p:spPr>
            <a:xfrm>
              <a:off x="6072175" y="1953050"/>
              <a:ext cx="44975" cy="14300"/>
            </a:xfrm>
            <a:custGeom>
              <a:avLst/>
              <a:gdLst/>
              <a:ahLst/>
              <a:cxnLst/>
              <a:rect l="l" t="t" r="r" b="b"/>
              <a:pathLst>
                <a:path w="1799" h="572" extrusionOk="0">
                  <a:moveTo>
                    <a:pt x="370" y="0"/>
                  </a:moveTo>
                  <a:cubicBezTo>
                    <a:pt x="298" y="120"/>
                    <a:pt x="1" y="0"/>
                    <a:pt x="96" y="286"/>
                  </a:cubicBezTo>
                  <a:cubicBezTo>
                    <a:pt x="436" y="405"/>
                    <a:pt x="764" y="567"/>
                    <a:pt x="1115" y="567"/>
                  </a:cubicBezTo>
                  <a:cubicBezTo>
                    <a:pt x="1255" y="567"/>
                    <a:pt x="1399" y="541"/>
                    <a:pt x="1548" y="477"/>
                  </a:cubicBezTo>
                  <a:cubicBezTo>
                    <a:pt x="1555" y="474"/>
                    <a:pt x="1562" y="473"/>
                    <a:pt x="1570" y="473"/>
                  </a:cubicBezTo>
                  <a:cubicBezTo>
                    <a:pt x="1631" y="473"/>
                    <a:pt x="1724" y="551"/>
                    <a:pt x="1798" y="572"/>
                  </a:cubicBezTo>
                  <a:lnTo>
                    <a:pt x="1798" y="143"/>
                  </a:lnTo>
                  <a:cubicBezTo>
                    <a:pt x="1763" y="131"/>
                    <a:pt x="1715" y="131"/>
                    <a:pt x="1679" y="131"/>
                  </a:cubicBezTo>
                  <a:cubicBezTo>
                    <a:pt x="1548" y="24"/>
                    <a:pt x="1358" y="131"/>
                    <a:pt x="1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706;p32"/>
            <p:cNvSpPr/>
            <p:nvPr/>
          </p:nvSpPr>
          <p:spPr>
            <a:xfrm>
              <a:off x="5985550" y="1881800"/>
              <a:ext cx="55325" cy="11150"/>
            </a:xfrm>
            <a:custGeom>
              <a:avLst/>
              <a:gdLst/>
              <a:ahLst/>
              <a:cxnLst/>
              <a:rect l="l" t="t" r="r" b="b"/>
              <a:pathLst>
                <a:path w="2213" h="446" extrusionOk="0">
                  <a:moveTo>
                    <a:pt x="685" y="0"/>
                  </a:moveTo>
                  <a:cubicBezTo>
                    <a:pt x="640" y="0"/>
                    <a:pt x="594" y="2"/>
                    <a:pt x="548" y="5"/>
                  </a:cubicBezTo>
                  <a:cubicBezTo>
                    <a:pt x="322" y="17"/>
                    <a:pt x="120" y="52"/>
                    <a:pt x="1" y="445"/>
                  </a:cubicBezTo>
                  <a:cubicBezTo>
                    <a:pt x="199" y="346"/>
                    <a:pt x="361" y="306"/>
                    <a:pt x="508" y="306"/>
                  </a:cubicBezTo>
                  <a:cubicBezTo>
                    <a:pt x="626" y="306"/>
                    <a:pt x="735" y="332"/>
                    <a:pt x="846" y="374"/>
                  </a:cubicBezTo>
                  <a:cubicBezTo>
                    <a:pt x="949" y="406"/>
                    <a:pt x="1054" y="418"/>
                    <a:pt x="1161" y="418"/>
                  </a:cubicBezTo>
                  <a:cubicBezTo>
                    <a:pt x="1407" y="418"/>
                    <a:pt x="1661" y="357"/>
                    <a:pt x="1915" y="357"/>
                  </a:cubicBezTo>
                  <a:cubicBezTo>
                    <a:pt x="1955" y="357"/>
                    <a:pt x="1996" y="358"/>
                    <a:pt x="2037" y="362"/>
                  </a:cubicBezTo>
                  <a:cubicBezTo>
                    <a:pt x="2041" y="363"/>
                    <a:pt x="2045" y="363"/>
                    <a:pt x="2049" y="363"/>
                  </a:cubicBezTo>
                  <a:cubicBezTo>
                    <a:pt x="2120" y="363"/>
                    <a:pt x="2213" y="272"/>
                    <a:pt x="2168" y="160"/>
                  </a:cubicBezTo>
                  <a:cubicBezTo>
                    <a:pt x="2146" y="105"/>
                    <a:pt x="2062" y="39"/>
                    <a:pt x="2022" y="39"/>
                  </a:cubicBezTo>
                  <a:cubicBezTo>
                    <a:pt x="2019" y="39"/>
                    <a:pt x="2016" y="40"/>
                    <a:pt x="2013" y="41"/>
                  </a:cubicBezTo>
                  <a:cubicBezTo>
                    <a:pt x="1895" y="66"/>
                    <a:pt x="1778" y="75"/>
                    <a:pt x="1662" y="75"/>
                  </a:cubicBezTo>
                  <a:cubicBezTo>
                    <a:pt x="1333" y="75"/>
                    <a:pt x="1011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707;p32"/>
            <p:cNvSpPr/>
            <p:nvPr/>
          </p:nvSpPr>
          <p:spPr>
            <a:xfrm>
              <a:off x="5372375" y="1846350"/>
              <a:ext cx="51225" cy="12175"/>
            </a:xfrm>
            <a:custGeom>
              <a:avLst/>
              <a:gdLst/>
              <a:ahLst/>
              <a:cxnLst/>
              <a:rect l="l" t="t" r="r" b="b"/>
              <a:pathLst>
                <a:path w="2049" h="487" extrusionOk="0">
                  <a:moveTo>
                    <a:pt x="1157" y="0"/>
                  </a:moveTo>
                  <a:cubicBezTo>
                    <a:pt x="894" y="0"/>
                    <a:pt x="632" y="30"/>
                    <a:pt x="370" y="113"/>
                  </a:cubicBezTo>
                  <a:cubicBezTo>
                    <a:pt x="299" y="232"/>
                    <a:pt x="1" y="113"/>
                    <a:pt x="84" y="387"/>
                  </a:cubicBezTo>
                  <a:cubicBezTo>
                    <a:pt x="266" y="461"/>
                    <a:pt x="444" y="486"/>
                    <a:pt x="621" y="486"/>
                  </a:cubicBezTo>
                  <a:cubicBezTo>
                    <a:pt x="1020" y="486"/>
                    <a:pt x="1412" y="356"/>
                    <a:pt x="1811" y="356"/>
                  </a:cubicBezTo>
                  <a:cubicBezTo>
                    <a:pt x="1862" y="356"/>
                    <a:pt x="1914" y="358"/>
                    <a:pt x="1965" y="363"/>
                  </a:cubicBezTo>
                  <a:cubicBezTo>
                    <a:pt x="2049" y="256"/>
                    <a:pt x="2037" y="173"/>
                    <a:pt x="1954" y="66"/>
                  </a:cubicBezTo>
                  <a:cubicBezTo>
                    <a:pt x="1686" y="30"/>
                    <a:pt x="1421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708;p32"/>
            <p:cNvSpPr/>
            <p:nvPr/>
          </p:nvSpPr>
          <p:spPr>
            <a:xfrm>
              <a:off x="5417025" y="1970350"/>
              <a:ext cx="49450" cy="11300"/>
            </a:xfrm>
            <a:custGeom>
              <a:avLst/>
              <a:gdLst/>
              <a:ahLst/>
              <a:cxnLst/>
              <a:rect l="l" t="t" r="r" b="b"/>
              <a:pathLst>
                <a:path w="1978" h="452" extrusionOk="0">
                  <a:moveTo>
                    <a:pt x="922" y="0"/>
                  </a:moveTo>
                  <a:cubicBezTo>
                    <a:pt x="611" y="0"/>
                    <a:pt x="303" y="31"/>
                    <a:pt x="1" y="130"/>
                  </a:cubicBezTo>
                  <a:cubicBezTo>
                    <a:pt x="1" y="273"/>
                    <a:pt x="84" y="344"/>
                    <a:pt x="179" y="416"/>
                  </a:cubicBezTo>
                  <a:cubicBezTo>
                    <a:pt x="703" y="428"/>
                    <a:pt x="1239" y="428"/>
                    <a:pt x="1751" y="451"/>
                  </a:cubicBezTo>
                  <a:cubicBezTo>
                    <a:pt x="1870" y="344"/>
                    <a:pt x="1977" y="237"/>
                    <a:pt x="1906" y="59"/>
                  </a:cubicBezTo>
                  <a:cubicBezTo>
                    <a:pt x="1577" y="34"/>
                    <a:pt x="1248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709;p32"/>
            <p:cNvSpPr/>
            <p:nvPr/>
          </p:nvSpPr>
          <p:spPr>
            <a:xfrm>
              <a:off x="5853400" y="1924175"/>
              <a:ext cx="53000" cy="10925"/>
            </a:xfrm>
            <a:custGeom>
              <a:avLst/>
              <a:gdLst/>
              <a:ahLst/>
              <a:cxnLst/>
              <a:rect l="l" t="t" r="r" b="b"/>
              <a:pathLst>
                <a:path w="2120" h="437" extrusionOk="0">
                  <a:moveTo>
                    <a:pt x="96" y="1"/>
                  </a:moveTo>
                  <a:cubicBezTo>
                    <a:pt x="0" y="96"/>
                    <a:pt x="96" y="215"/>
                    <a:pt x="60" y="298"/>
                  </a:cubicBezTo>
                  <a:cubicBezTo>
                    <a:pt x="169" y="402"/>
                    <a:pt x="284" y="436"/>
                    <a:pt x="401" y="436"/>
                  </a:cubicBezTo>
                  <a:cubicBezTo>
                    <a:pt x="567" y="436"/>
                    <a:pt x="738" y="369"/>
                    <a:pt x="905" y="334"/>
                  </a:cubicBezTo>
                  <a:cubicBezTo>
                    <a:pt x="943" y="325"/>
                    <a:pt x="981" y="321"/>
                    <a:pt x="1018" y="321"/>
                  </a:cubicBezTo>
                  <a:cubicBezTo>
                    <a:pt x="1188" y="321"/>
                    <a:pt x="1357" y="396"/>
                    <a:pt x="1524" y="396"/>
                  </a:cubicBezTo>
                  <a:cubicBezTo>
                    <a:pt x="1612" y="396"/>
                    <a:pt x="1700" y="375"/>
                    <a:pt x="1786" y="310"/>
                  </a:cubicBezTo>
                  <a:cubicBezTo>
                    <a:pt x="1917" y="286"/>
                    <a:pt x="2048" y="262"/>
                    <a:pt x="2120" y="132"/>
                  </a:cubicBezTo>
                  <a:cubicBezTo>
                    <a:pt x="2001" y="1"/>
                    <a:pt x="1822" y="1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710;p32"/>
            <p:cNvSpPr/>
            <p:nvPr/>
          </p:nvSpPr>
          <p:spPr>
            <a:xfrm>
              <a:off x="6086750" y="1927600"/>
              <a:ext cx="48250" cy="13025"/>
            </a:xfrm>
            <a:custGeom>
              <a:avLst/>
              <a:gdLst/>
              <a:ahLst/>
              <a:cxnLst/>
              <a:rect l="l" t="t" r="r" b="b"/>
              <a:pathLst>
                <a:path w="1930" h="521" extrusionOk="0">
                  <a:moveTo>
                    <a:pt x="661" y="0"/>
                  </a:moveTo>
                  <a:cubicBezTo>
                    <a:pt x="464" y="0"/>
                    <a:pt x="267" y="48"/>
                    <a:pt x="72" y="161"/>
                  </a:cubicBezTo>
                  <a:lnTo>
                    <a:pt x="13" y="221"/>
                  </a:lnTo>
                  <a:cubicBezTo>
                    <a:pt x="13" y="256"/>
                    <a:pt x="1" y="268"/>
                    <a:pt x="1" y="292"/>
                  </a:cubicBezTo>
                  <a:cubicBezTo>
                    <a:pt x="1" y="352"/>
                    <a:pt x="25" y="399"/>
                    <a:pt x="72" y="423"/>
                  </a:cubicBezTo>
                  <a:cubicBezTo>
                    <a:pt x="294" y="497"/>
                    <a:pt x="516" y="521"/>
                    <a:pt x="738" y="521"/>
                  </a:cubicBezTo>
                  <a:cubicBezTo>
                    <a:pt x="1089" y="521"/>
                    <a:pt x="1442" y="462"/>
                    <a:pt x="1799" y="447"/>
                  </a:cubicBezTo>
                  <a:cubicBezTo>
                    <a:pt x="1834" y="399"/>
                    <a:pt x="1894" y="352"/>
                    <a:pt x="1930" y="316"/>
                  </a:cubicBezTo>
                  <a:lnTo>
                    <a:pt x="1930" y="161"/>
                  </a:lnTo>
                  <a:cubicBezTo>
                    <a:pt x="1888" y="120"/>
                    <a:pt x="1843" y="99"/>
                    <a:pt x="1799" y="99"/>
                  </a:cubicBezTo>
                  <a:cubicBezTo>
                    <a:pt x="1754" y="99"/>
                    <a:pt x="1709" y="120"/>
                    <a:pt x="1668" y="161"/>
                  </a:cubicBezTo>
                  <a:cubicBezTo>
                    <a:pt x="1621" y="219"/>
                    <a:pt x="1580" y="240"/>
                    <a:pt x="1540" y="240"/>
                  </a:cubicBezTo>
                  <a:cubicBezTo>
                    <a:pt x="1488" y="240"/>
                    <a:pt x="1437" y="206"/>
                    <a:pt x="1370" y="173"/>
                  </a:cubicBezTo>
                  <a:cubicBezTo>
                    <a:pt x="1136" y="69"/>
                    <a:pt x="898" y="0"/>
                    <a:pt x="6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711;p32"/>
            <p:cNvSpPr/>
            <p:nvPr/>
          </p:nvSpPr>
          <p:spPr>
            <a:xfrm>
              <a:off x="5945975" y="2021300"/>
              <a:ext cx="49350" cy="14925"/>
            </a:xfrm>
            <a:custGeom>
              <a:avLst/>
              <a:gdLst/>
              <a:ahLst/>
              <a:cxnLst/>
              <a:rect l="l" t="t" r="r" b="b"/>
              <a:pathLst>
                <a:path w="1974" h="597" extrusionOk="0">
                  <a:moveTo>
                    <a:pt x="592" y="0"/>
                  </a:moveTo>
                  <a:cubicBezTo>
                    <a:pt x="525" y="0"/>
                    <a:pt x="458" y="34"/>
                    <a:pt x="393" y="104"/>
                  </a:cubicBezTo>
                  <a:cubicBezTo>
                    <a:pt x="393" y="116"/>
                    <a:pt x="369" y="152"/>
                    <a:pt x="357" y="164"/>
                  </a:cubicBezTo>
                  <a:cubicBezTo>
                    <a:pt x="342" y="171"/>
                    <a:pt x="328" y="175"/>
                    <a:pt x="316" y="175"/>
                  </a:cubicBezTo>
                  <a:cubicBezTo>
                    <a:pt x="288" y="175"/>
                    <a:pt x="267" y="157"/>
                    <a:pt x="250" y="116"/>
                  </a:cubicBezTo>
                  <a:cubicBezTo>
                    <a:pt x="167" y="116"/>
                    <a:pt x="60" y="128"/>
                    <a:pt x="36" y="235"/>
                  </a:cubicBezTo>
                  <a:cubicBezTo>
                    <a:pt x="0" y="342"/>
                    <a:pt x="72" y="402"/>
                    <a:pt x="179" y="402"/>
                  </a:cubicBezTo>
                  <a:cubicBezTo>
                    <a:pt x="190" y="401"/>
                    <a:pt x="202" y="401"/>
                    <a:pt x="213" y="401"/>
                  </a:cubicBezTo>
                  <a:cubicBezTo>
                    <a:pt x="379" y="401"/>
                    <a:pt x="535" y="478"/>
                    <a:pt x="691" y="545"/>
                  </a:cubicBezTo>
                  <a:cubicBezTo>
                    <a:pt x="816" y="447"/>
                    <a:pt x="940" y="413"/>
                    <a:pt x="1064" y="413"/>
                  </a:cubicBezTo>
                  <a:cubicBezTo>
                    <a:pt x="1316" y="413"/>
                    <a:pt x="1566" y="552"/>
                    <a:pt x="1822" y="568"/>
                  </a:cubicBezTo>
                  <a:cubicBezTo>
                    <a:pt x="1861" y="588"/>
                    <a:pt x="1890" y="597"/>
                    <a:pt x="1911" y="597"/>
                  </a:cubicBezTo>
                  <a:cubicBezTo>
                    <a:pt x="1969" y="597"/>
                    <a:pt x="1973" y="533"/>
                    <a:pt x="1965" y="437"/>
                  </a:cubicBezTo>
                  <a:cubicBezTo>
                    <a:pt x="1840" y="180"/>
                    <a:pt x="1663" y="96"/>
                    <a:pt x="1456" y="96"/>
                  </a:cubicBezTo>
                  <a:cubicBezTo>
                    <a:pt x="1347" y="96"/>
                    <a:pt x="1230" y="119"/>
                    <a:pt x="1108" y="152"/>
                  </a:cubicBezTo>
                  <a:cubicBezTo>
                    <a:pt x="1108" y="164"/>
                    <a:pt x="1096" y="164"/>
                    <a:pt x="1060" y="176"/>
                  </a:cubicBezTo>
                  <a:cubicBezTo>
                    <a:pt x="1053" y="183"/>
                    <a:pt x="1045" y="185"/>
                    <a:pt x="1037" y="185"/>
                  </a:cubicBezTo>
                  <a:cubicBezTo>
                    <a:pt x="1016" y="185"/>
                    <a:pt x="993" y="169"/>
                    <a:pt x="977" y="152"/>
                  </a:cubicBezTo>
                  <a:cubicBezTo>
                    <a:pt x="929" y="152"/>
                    <a:pt x="869" y="140"/>
                    <a:pt x="822" y="140"/>
                  </a:cubicBezTo>
                  <a:cubicBezTo>
                    <a:pt x="750" y="49"/>
                    <a:pt x="672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712;p32"/>
            <p:cNvSpPr/>
            <p:nvPr/>
          </p:nvSpPr>
          <p:spPr>
            <a:xfrm>
              <a:off x="6088550" y="1775150"/>
              <a:ext cx="50325" cy="17775"/>
            </a:xfrm>
            <a:custGeom>
              <a:avLst/>
              <a:gdLst/>
              <a:ahLst/>
              <a:cxnLst/>
              <a:rect l="l" t="t" r="r" b="b"/>
              <a:pathLst>
                <a:path w="2013" h="711" extrusionOk="0">
                  <a:moveTo>
                    <a:pt x="1715" y="1"/>
                  </a:moveTo>
                  <a:cubicBezTo>
                    <a:pt x="1621" y="1"/>
                    <a:pt x="1528" y="28"/>
                    <a:pt x="1441" y="92"/>
                  </a:cubicBezTo>
                  <a:cubicBezTo>
                    <a:pt x="1364" y="128"/>
                    <a:pt x="1287" y="140"/>
                    <a:pt x="1210" y="140"/>
                  </a:cubicBezTo>
                  <a:cubicBezTo>
                    <a:pt x="1011" y="140"/>
                    <a:pt x="810" y="54"/>
                    <a:pt x="606" y="54"/>
                  </a:cubicBezTo>
                  <a:cubicBezTo>
                    <a:pt x="547" y="54"/>
                    <a:pt x="488" y="61"/>
                    <a:pt x="429" y="80"/>
                  </a:cubicBezTo>
                  <a:cubicBezTo>
                    <a:pt x="346" y="187"/>
                    <a:pt x="0" y="139"/>
                    <a:pt x="191" y="437"/>
                  </a:cubicBezTo>
                  <a:cubicBezTo>
                    <a:pt x="494" y="625"/>
                    <a:pt x="803" y="711"/>
                    <a:pt x="1114" y="711"/>
                  </a:cubicBezTo>
                  <a:cubicBezTo>
                    <a:pt x="1413" y="711"/>
                    <a:pt x="1714" y="631"/>
                    <a:pt x="2013" y="485"/>
                  </a:cubicBezTo>
                  <a:lnTo>
                    <a:pt x="2013" y="80"/>
                  </a:lnTo>
                  <a:cubicBezTo>
                    <a:pt x="1915" y="31"/>
                    <a:pt x="1814" y="1"/>
                    <a:pt x="1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713;p32"/>
            <p:cNvSpPr/>
            <p:nvPr/>
          </p:nvSpPr>
          <p:spPr>
            <a:xfrm>
              <a:off x="6127500" y="1884625"/>
              <a:ext cx="50675" cy="16100"/>
            </a:xfrm>
            <a:custGeom>
              <a:avLst/>
              <a:gdLst/>
              <a:ahLst/>
              <a:cxnLst/>
              <a:rect l="l" t="t" r="r" b="b"/>
              <a:pathLst>
                <a:path w="2027" h="644" extrusionOk="0">
                  <a:moveTo>
                    <a:pt x="266" y="0"/>
                  </a:moveTo>
                  <a:cubicBezTo>
                    <a:pt x="238" y="0"/>
                    <a:pt x="201" y="11"/>
                    <a:pt x="169" y="11"/>
                  </a:cubicBezTo>
                  <a:cubicBezTo>
                    <a:pt x="38" y="262"/>
                    <a:pt x="1" y="462"/>
                    <a:pt x="270" y="462"/>
                  </a:cubicBezTo>
                  <a:cubicBezTo>
                    <a:pt x="320" y="462"/>
                    <a:pt x="381" y="455"/>
                    <a:pt x="455" y="440"/>
                  </a:cubicBezTo>
                  <a:cubicBezTo>
                    <a:pt x="535" y="366"/>
                    <a:pt x="605" y="338"/>
                    <a:pt x="667" y="338"/>
                  </a:cubicBezTo>
                  <a:cubicBezTo>
                    <a:pt x="808" y="338"/>
                    <a:pt x="914" y="480"/>
                    <a:pt x="1038" y="571"/>
                  </a:cubicBezTo>
                  <a:cubicBezTo>
                    <a:pt x="1153" y="622"/>
                    <a:pt x="1268" y="644"/>
                    <a:pt x="1383" y="644"/>
                  </a:cubicBezTo>
                  <a:cubicBezTo>
                    <a:pt x="1506" y="644"/>
                    <a:pt x="1629" y="619"/>
                    <a:pt x="1752" y="582"/>
                  </a:cubicBezTo>
                  <a:lnTo>
                    <a:pt x="1883" y="582"/>
                  </a:lnTo>
                  <a:cubicBezTo>
                    <a:pt x="1931" y="523"/>
                    <a:pt x="1967" y="487"/>
                    <a:pt x="2026" y="440"/>
                  </a:cubicBezTo>
                  <a:lnTo>
                    <a:pt x="2026" y="154"/>
                  </a:lnTo>
                  <a:cubicBezTo>
                    <a:pt x="1810" y="167"/>
                    <a:pt x="1592" y="181"/>
                    <a:pt x="1374" y="181"/>
                  </a:cubicBezTo>
                  <a:cubicBezTo>
                    <a:pt x="1015" y="181"/>
                    <a:pt x="655" y="144"/>
                    <a:pt x="300" y="11"/>
                  </a:cubicBezTo>
                  <a:cubicBezTo>
                    <a:pt x="292" y="3"/>
                    <a:pt x="280" y="0"/>
                    <a:pt x="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714;p32"/>
            <p:cNvSpPr/>
            <p:nvPr/>
          </p:nvSpPr>
          <p:spPr>
            <a:xfrm>
              <a:off x="5460650" y="1903350"/>
              <a:ext cx="48975" cy="13700"/>
            </a:xfrm>
            <a:custGeom>
              <a:avLst/>
              <a:gdLst/>
              <a:ahLst/>
              <a:cxnLst/>
              <a:rect l="l" t="t" r="r" b="b"/>
              <a:pathLst>
                <a:path w="1959" h="548" extrusionOk="0">
                  <a:moveTo>
                    <a:pt x="1459" y="8"/>
                  </a:moveTo>
                  <a:cubicBezTo>
                    <a:pt x="1447" y="8"/>
                    <a:pt x="1436" y="9"/>
                    <a:pt x="1423" y="12"/>
                  </a:cubicBezTo>
                  <a:cubicBezTo>
                    <a:pt x="1006" y="119"/>
                    <a:pt x="542" y="0"/>
                    <a:pt x="161" y="250"/>
                  </a:cubicBezTo>
                  <a:cubicBezTo>
                    <a:pt x="134" y="244"/>
                    <a:pt x="111" y="241"/>
                    <a:pt x="92" y="241"/>
                  </a:cubicBezTo>
                  <a:cubicBezTo>
                    <a:pt x="3" y="241"/>
                    <a:pt x="0" y="307"/>
                    <a:pt x="30" y="405"/>
                  </a:cubicBezTo>
                  <a:cubicBezTo>
                    <a:pt x="637" y="548"/>
                    <a:pt x="1256" y="464"/>
                    <a:pt x="1887" y="536"/>
                  </a:cubicBezTo>
                  <a:cubicBezTo>
                    <a:pt x="1959" y="393"/>
                    <a:pt x="1816" y="345"/>
                    <a:pt x="1756" y="250"/>
                  </a:cubicBezTo>
                  <a:cubicBezTo>
                    <a:pt x="1624" y="195"/>
                    <a:pt x="1594" y="8"/>
                    <a:pt x="1459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715;p32"/>
            <p:cNvSpPr/>
            <p:nvPr/>
          </p:nvSpPr>
          <p:spPr>
            <a:xfrm>
              <a:off x="5463775" y="1939975"/>
              <a:ext cx="55975" cy="12500"/>
            </a:xfrm>
            <a:custGeom>
              <a:avLst/>
              <a:gdLst/>
              <a:ahLst/>
              <a:cxnLst/>
              <a:rect l="l" t="t" r="r" b="b"/>
              <a:pathLst>
                <a:path w="2239" h="500" extrusionOk="0">
                  <a:moveTo>
                    <a:pt x="1651" y="1"/>
                  </a:moveTo>
                  <a:cubicBezTo>
                    <a:pt x="1496" y="1"/>
                    <a:pt x="1342" y="83"/>
                    <a:pt x="1188" y="83"/>
                  </a:cubicBezTo>
                  <a:cubicBezTo>
                    <a:pt x="1181" y="83"/>
                    <a:pt x="1174" y="83"/>
                    <a:pt x="1167" y="83"/>
                  </a:cubicBezTo>
                  <a:cubicBezTo>
                    <a:pt x="1103" y="128"/>
                    <a:pt x="1038" y="143"/>
                    <a:pt x="974" y="143"/>
                  </a:cubicBezTo>
                  <a:cubicBezTo>
                    <a:pt x="833" y="143"/>
                    <a:pt x="692" y="69"/>
                    <a:pt x="550" y="69"/>
                  </a:cubicBezTo>
                  <a:cubicBezTo>
                    <a:pt x="518" y="69"/>
                    <a:pt x="485" y="73"/>
                    <a:pt x="453" y="83"/>
                  </a:cubicBezTo>
                  <a:cubicBezTo>
                    <a:pt x="453" y="107"/>
                    <a:pt x="453" y="131"/>
                    <a:pt x="417" y="142"/>
                  </a:cubicBezTo>
                  <a:cubicBezTo>
                    <a:pt x="398" y="150"/>
                    <a:pt x="383" y="154"/>
                    <a:pt x="370" y="154"/>
                  </a:cubicBezTo>
                  <a:cubicBezTo>
                    <a:pt x="343" y="154"/>
                    <a:pt x="330" y="135"/>
                    <a:pt x="322" y="95"/>
                  </a:cubicBezTo>
                  <a:cubicBezTo>
                    <a:pt x="274" y="95"/>
                    <a:pt x="214" y="107"/>
                    <a:pt x="167" y="107"/>
                  </a:cubicBezTo>
                  <a:cubicBezTo>
                    <a:pt x="155" y="226"/>
                    <a:pt x="107" y="321"/>
                    <a:pt x="0" y="381"/>
                  </a:cubicBezTo>
                  <a:cubicBezTo>
                    <a:pt x="71" y="451"/>
                    <a:pt x="155" y="489"/>
                    <a:pt x="238" y="489"/>
                  </a:cubicBezTo>
                  <a:cubicBezTo>
                    <a:pt x="266" y="489"/>
                    <a:pt x="294" y="485"/>
                    <a:pt x="322" y="476"/>
                  </a:cubicBezTo>
                  <a:cubicBezTo>
                    <a:pt x="467" y="443"/>
                    <a:pt x="611" y="431"/>
                    <a:pt x="753" y="431"/>
                  </a:cubicBezTo>
                  <a:cubicBezTo>
                    <a:pt x="1077" y="431"/>
                    <a:pt x="1396" y="491"/>
                    <a:pt x="1727" y="500"/>
                  </a:cubicBezTo>
                  <a:cubicBezTo>
                    <a:pt x="1834" y="309"/>
                    <a:pt x="2072" y="428"/>
                    <a:pt x="2239" y="250"/>
                  </a:cubicBezTo>
                  <a:cubicBezTo>
                    <a:pt x="2108" y="202"/>
                    <a:pt x="1941" y="214"/>
                    <a:pt x="1881" y="83"/>
                  </a:cubicBezTo>
                  <a:cubicBezTo>
                    <a:pt x="1804" y="21"/>
                    <a:pt x="1727" y="1"/>
                    <a:pt x="1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716;p32"/>
            <p:cNvSpPr/>
            <p:nvPr/>
          </p:nvSpPr>
          <p:spPr>
            <a:xfrm>
              <a:off x="5465250" y="1970225"/>
              <a:ext cx="51525" cy="14050"/>
            </a:xfrm>
            <a:custGeom>
              <a:avLst/>
              <a:gdLst/>
              <a:ahLst/>
              <a:cxnLst/>
              <a:rect l="l" t="t" r="r" b="b"/>
              <a:pathLst>
                <a:path w="2061" h="562" extrusionOk="0">
                  <a:moveTo>
                    <a:pt x="1384" y="1"/>
                  </a:moveTo>
                  <a:cubicBezTo>
                    <a:pt x="1360" y="1"/>
                    <a:pt x="1336" y="2"/>
                    <a:pt x="1310" y="4"/>
                  </a:cubicBezTo>
                  <a:cubicBezTo>
                    <a:pt x="1114" y="28"/>
                    <a:pt x="914" y="31"/>
                    <a:pt x="714" y="31"/>
                  </a:cubicBezTo>
                  <a:cubicBezTo>
                    <a:pt x="647" y="31"/>
                    <a:pt x="579" y="30"/>
                    <a:pt x="512" y="30"/>
                  </a:cubicBezTo>
                  <a:cubicBezTo>
                    <a:pt x="378" y="30"/>
                    <a:pt x="243" y="32"/>
                    <a:pt x="108" y="40"/>
                  </a:cubicBezTo>
                  <a:cubicBezTo>
                    <a:pt x="24" y="183"/>
                    <a:pt x="1" y="314"/>
                    <a:pt x="120" y="456"/>
                  </a:cubicBezTo>
                  <a:cubicBezTo>
                    <a:pt x="167" y="456"/>
                    <a:pt x="227" y="433"/>
                    <a:pt x="275" y="433"/>
                  </a:cubicBezTo>
                  <a:lnTo>
                    <a:pt x="394" y="314"/>
                  </a:lnTo>
                  <a:cubicBezTo>
                    <a:pt x="462" y="291"/>
                    <a:pt x="520" y="249"/>
                    <a:pt x="581" y="249"/>
                  </a:cubicBezTo>
                  <a:cubicBezTo>
                    <a:pt x="616" y="249"/>
                    <a:pt x="652" y="263"/>
                    <a:pt x="691" y="302"/>
                  </a:cubicBezTo>
                  <a:lnTo>
                    <a:pt x="834" y="302"/>
                  </a:lnTo>
                  <a:cubicBezTo>
                    <a:pt x="1068" y="450"/>
                    <a:pt x="1312" y="562"/>
                    <a:pt x="1569" y="562"/>
                  </a:cubicBezTo>
                  <a:cubicBezTo>
                    <a:pt x="1705" y="562"/>
                    <a:pt x="1845" y="531"/>
                    <a:pt x="1989" y="456"/>
                  </a:cubicBezTo>
                  <a:cubicBezTo>
                    <a:pt x="2060" y="397"/>
                    <a:pt x="2049" y="349"/>
                    <a:pt x="1989" y="302"/>
                  </a:cubicBezTo>
                  <a:cubicBezTo>
                    <a:pt x="1826" y="116"/>
                    <a:pt x="1642" y="1"/>
                    <a:pt x="1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717;p32"/>
            <p:cNvSpPr/>
            <p:nvPr/>
          </p:nvSpPr>
          <p:spPr>
            <a:xfrm>
              <a:off x="5759050" y="1788975"/>
              <a:ext cx="58650" cy="9625"/>
            </a:xfrm>
            <a:custGeom>
              <a:avLst/>
              <a:gdLst/>
              <a:ahLst/>
              <a:cxnLst/>
              <a:rect l="l" t="t" r="r" b="b"/>
              <a:pathLst>
                <a:path w="2346" h="385" extrusionOk="0">
                  <a:moveTo>
                    <a:pt x="598" y="1"/>
                  </a:moveTo>
                  <a:cubicBezTo>
                    <a:pt x="525" y="1"/>
                    <a:pt x="463" y="33"/>
                    <a:pt x="417" y="110"/>
                  </a:cubicBezTo>
                  <a:cubicBezTo>
                    <a:pt x="298" y="217"/>
                    <a:pt x="119" y="122"/>
                    <a:pt x="0" y="229"/>
                  </a:cubicBezTo>
                  <a:lnTo>
                    <a:pt x="0" y="384"/>
                  </a:lnTo>
                  <a:lnTo>
                    <a:pt x="2286" y="384"/>
                  </a:lnTo>
                  <a:cubicBezTo>
                    <a:pt x="2346" y="277"/>
                    <a:pt x="2298" y="206"/>
                    <a:pt x="2227" y="122"/>
                  </a:cubicBezTo>
                  <a:lnTo>
                    <a:pt x="2143" y="86"/>
                  </a:lnTo>
                  <a:lnTo>
                    <a:pt x="1858" y="86"/>
                  </a:lnTo>
                  <a:cubicBezTo>
                    <a:pt x="1810" y="45"/>
                    <a:pt x="1759" y="24"/>
                    <a:pt x="1710" y="24"/>
                  </a:cubicBezTo>
                  <a:cubicBezTo>
                    <a:pt x="1661" y="24"/>
                    <a:pt x="1613" y="45"/>
                    <a:pt x="1572" y="86"/>
                  </a:cubicBezTo>
                  <a:cubicBezTo>
                    <a:pt x="1449" y="86"/>
                    <a:pt x="1329" y="93"/>
                    <a:pt x="1209" y="93"/>
                  </a:cubicBezTo>
                  <a:cubicBezTo>
                    <a:pt x="1049" y="93"/>
                    <a:pt x="890" y="81"/>
                    <a:pt x="726" y="27"/>
                  </a:cubicBezTo>
                  <a:cubicBezTo>
                    <a:pt x="680" y="10"/>
                    <a:pt x="637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718;p32"/>
            <p:cNvSpPr/>
            <p:nvPr/>
          </p:nvSpPr>
          <p:spPr>
            <a:xfrm>
              <a:off x="5762625" y="1772375"/>
              <a:ext cx="53600" cy="13125"/>
            </a:xfrm>
            <a:custGeom>
              <a:avLst/>
              <a:gdLst/>
              <a:ahLst/>
              <a:cxnLst/>
              <a:rect l="l" t="t" r="r" b="b"/>
              <a:pathLst>
                <a:path w="2144" h="525" extrusionOk="0">
                  <a:moveTo>
                    <a:pt x="771" y="9"/>
                  </a:moveTo>
                  <a:cubicBezTo>
                    <a:pt x="669" y="9"/>
                    <a:pt x="569" y="28"/>
                    <a:pt x="464" y="48"/>
                  </a:cubicBezTo>
                  <a:cubicBezTo>
                    <a:pt x="310" y="131"/>
                    <a:pt x="0" y="0"/>
                    <a:pt x="12" y="346"/>
                  </a:cubicBezTo>
                  <a:cubicBezTo>
                    <a:pt x="233" y="390"/>
                    <a:pt x="461" y="417"/>
                    <a:pt x="690" y="417"/>
                  </a:cubicBezTo>
                  <a:cubicBezTo>
                    <a:pt x="893" y="417"/>
                    <a:pt x="1097" y="396"/>
                    <a:pt x="1298" y="346"/>
                  </a:cubicBezTo>
                  <a:cubicBezTo>
                    <a:pt x="1403" y="457"/>
                    <a:pt x="1536" y="471"/>
                    <a:pt x="1675" y="471"/>
                  </a:cubicBezTo>
                  <a:cubicBezTo>
                    <a:pt x="1722" y="471"/>
                    <a:pt x="1769" y="470"/>
                    <a:pt x="1816" y="470"/>
                  </a:cubicBezTo>
                  <a:cubicBezTo>
                    <a:pt x="1883" y="470"/>
                    <a:pt x="1949" y="473"/>
                    <a:pt x="2012" y="489"/>
                  </a:cubicBezTo>
                  <a:cubicBezTo>
                    <a:pt x="2012" y="512"/>
                    <a:pt x="2024" y="512"/>
                    <a:pt x="2060" y="524"/>
                  </a:cubicBezTo>
                  <a:cubicBezTo>
                    <a:pt x="2084" y="524"/>
                    <a:pt x="2119" y="512"/>
                    <a:pt x="2143" y="477"/>
                  </a:cubicBezTo>
                  <a:cubicBezTo>
                    <a:pt x="2131" y="274"/>
                    <a:pt x="1643" y="429"/>
                    <a:pt x="1845" y="72"/>
                  </a:cubicBezTo>
                  <a:cubicBezTo>
                    <a:pt x="1687" y="72"/>
                    <a:pt x="1528" y="67"/>
                    <a:pt x="1380" y="67"/>
                  </a:cubicBezTo>
                  <a:cubicBezTo>
                    <a:pt x="1306" y="67"/>
                    <a:pt x="1234" y="68"/>
                    <a:pt x="1167" y="72"/>
                  </a:cubicBezTo>
                  <a:cubicBezTo>
                    <a:pt x="1167" y="72"/>
                    <a:pt x="1143" y="96"/>
                    <a:pt x="1119" y="108"/>
                  </a:cubicBezTo>
                  <a:cubicBezTo>
                    <a:pt x="1111" y="110"/>
                    <a:pt x="1103" y="112"/>
                    <a:pt x="1096" y="112"/>
                  </a:cubicBezTo>
                  <a:cubicBezTo>
                    <a:pt x="1072" y="112"/>
                    <a:pt x="1051" y="96"/>
                    <a:pt x="1024" y="60"/>
                  </a:cubicBezTo>
                  <a:cubicBezTo>
                    <a:pt x="938" y="22"/>
                    <a:pt x="854" y="9"/>
                    <a:pt x="771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719;p32"/>
            <p:cNvSpPr/>
            <p:nvPr/>
          </p:nvSpPr>
          <p:spPr>
            <a:xfrm>
              <a:off x="5293625" y="1730500"/>
              <a:ext cx="60025" cy="30150"/>
            </a:xfrm>
            <a:custGeom>
              <a:avLst/>
              <a:gdLst/>
              <a:ahLst/>
              <a:cxnLst/>
              <a:rect l="l" t="t" r="r" b="b"/>
              <a:pathLst>
                <a:path w="2401" h="1206" extrusionOk="0">
                  <a:moveTo>
                    <a:pt x="1074" y="1"/>
                  </a:moveTo>
                  <a:cubicBezTo>
                    <a:pt x="972" y="1"/>
                    <a:pt x="873" y="48"/>
                    <a:pt x="793" y="139"/>
                  </a:cubicBezTo>
                  <a:cubicBezTo>
                    <a:pt x="579" y="401"/>
                    <a:pt x="258" y="532"/>
                    <a:pt x="103" y="830"/>
                  </a:cubicBezTo>
                  <a:cubicBezTo>
                    <a:pt x="66" y="1014"/>
                    <a:pt x="1" y="1206"/>
                    <a:pt x="166" y="1206"/>
                  </a:cubicBezTo>
                  <a:cubicBezTo>
                    <a:pt x="214" y="1206"/>
                    <a:pt x="282" y="1189"/>
                    <a:pt x="377" y="1151"/>
                  </a:cubicBezTo>
                  <a:cubicBezTo>
                    <a:pt x="532" y="854"/>
                    <a:pt x="805" y="782"/>
                    <a:pt x="1091" y="711"/>
                  </a:cubicBezTo>
                  <a:cubicBezTo>
                    <a:pt x="1199" y="595"/>
                    <a:pt x="1332" y="580"/>
                    <a:pt x="1464" y="580"/>
                  </a:cubicBezTo>
                  <a:cubicBezTo>
                    <a:pt x="1514" y="580"/>
                    <a:pt x="1563" y="582"/>
                    <a:pt x="1611" y="582"/>
                  </a:cubicBezTo>
                  <a:cubicBezTo>
                    <a:pt x="1633" y="582"/>
                    <a:pt x="1654" y="581"/>
                    <a:pt x="1675" y="580"/>
                  </a:cubicBezTo>
                  <a:cubicBezTo>
                    <a:pt x="1925" y="556"/>
                    <a:pt x="2187" y="616"/>
                    <a:pt x="2401" y="437"/>
                  </a:cubicBezTo>
                  <a:cubicBezTo>
                    <a:pt x="2222" y="175"/>
                    <a:pt x="1913" y="259"/>
                    <a:pt x="1663" y="199"/>
                  </a:cubicBezTo>
                  <a:cubicBezTo>
                    <a:pt x="1623" y="199"/>
                    <a:pt x="1583" y="194"/>
                    <a:pt x="1544" y="194"/>
                  </a:cubicBezTo>
                  <a:cubicBezTo>
                    <a:pt x="1524" y="194"/>
                    <a:pt x="1504" y="195"/>
                    <a:pt x="1484" y="199"/>
                  </a:cubicBezTo>
                  <a:cubicBezTo>
                    <a:pt x="1436" y="247"/>
                    <a:pt x="1401" y="259"/>
                    <a:pt x="1377" y="282"/>
                  </a:cubicBezTo>
                  <a:cubicBezTo>
                    <a:pt x="1389" y="259"/>
                    <a:pt x="1401" y="223"/>
                    <a:pt x="1401" y="175"/>
                  </a:cubicBezTo>
                  <a:cubicBezTo>
                    <a:pt x="1301" y="57"/>
                    <a:pt x="1186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720;p32"/>
            <p:cNvSpPr/>
            <p:nvPr/>
          </p:nvSpPr>
          <p:spPr>
            <a:xfrm>
              <a:off x="5712150" y="1922175"/>
              <a:ext cx="41550" cy="10975"/>
            </a:xfrm>
            <a:custGeom>
              <a:avLst/>
              <a:gdLst/>
              <a:ahLst/>
              <a:cxnLst/>
              <a:rect l="l" t="t" r="r" b="b"/>
              <a:pathLst>
                <a:path w="1662" h="439" extrusionOk="0">
                  <a:moveTo>
                    <a:pt x="734" y="0"/>
                  </a:moveTo>
                  <a:cubicBezTo>
                    <a:pt x="599" y="0"/>
                    <a:pt x="464" y="11"/>
                    <a:pt x="328" y="33"/>
                  </a:cubicBezTo>
                  <a:cubicBezTo>
                    <a:pt x="318" y="35"/>
                    <a:pt x="308" y="36"/>
                    <a:pt x="297" y="36"/>
                  </a:cubicBezTo>
                  <a:cubicBezTo>
                    <a:pt x="243" y="36"/>
                    <a:pt x="178" y="16"/>
                    <a:pt x="123" y="16"/>
                  </a:cubicBezTo>
                  <a:cubicBezTo>
                    <a:pt x="54" y="16"/>
                    <a:pt x="1" y="47"/>
                    <a:pt x="7" y="188"/>
                  </a:cubicBezTo>
                  <a:cubicBezTo>
                    <a:pt x="31" y="366"/>
                    <a:pt x="185" y="366"/>
                    <a:pt x="340" y="378"/>
                  </a:cubicBezTo>
                  <a:cubicBezTo>
                    <a:pt x="578" y="406"/>
                    <a:pt x="820" y="438"/>
                    <a:pt x="1063" y="438"/>
                  </a:cubicBezTo>
                  <a:cubicBezTo>
                    <a:pt x="1235" y="438"/>
                    <a:pt x="1407" y="422"/>
                    <a:pt x="1578" y="378"/>
                  </a:cubicBezTo>
                  <a:cubicBezTo>
                    <a:pt x="1662" y="212"/>
                    <a:pt x="1555" y="152"/>
                    <a:pt x="1436" y="92"/>
                  </a:cubicBezTo>
                  <a:cubicBezTo>
                    <a:pt x="1202" y="32"/>
                    <a:pt x="968" y="0"/>
                    <a:pt x="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721;p32"/>
            <p:cNvSpPr/>
            <p:nvPr/>
          </p:nvSpPr>
          <p:spPr>
            <a:xfrm>
              <a:off x="5460800" y="1922225"/>
              <a:ext cx="50325" cy="13275"/>
            </a:xfrm>
            <a:custGeom>
              <a:avLst/>
              <a:gdLst/>
              <a:ahLst/>
              <a:cxnLst/>
              <a:rect l="l" t="t" r="r" b="b"/>
              <a:pathLst>
                <a:path w="2013" h="531" extrusionOk="0">
                  <a:moveTo>
                    <a:pt x="371" y="1"/>
                  </a:moveTo>
                  <a:cubicBezTo>
                    <a:pt x="249" y="1"/>
                    <a:pt x="126" y="21"/>
                    <a:pt x="0" y="79"/>
                  </a:cubicBezTo>
                  <a:lnTo>
                    <a:pt x="0" y="233"/>
                  </a:lnTo>
                  <a:cubicBezTo>
                    <a:pt x="83" y="317"/>
                    <a:pt x="202" y="269"/>
                    <a:pt x="274" y="364"/>
                  </a:cubicBezTo>
                  <a:cubicBezTo>
                    <a:pt x="595" y="531"/>
                    <a:pt x="953" y="448"/>
                    <a:pt x="1298" y="507"/>
                  </a:cubicBezTo>
                  <a:cubicBezTo>
                    <a:pt x="1476" y="257"/>
                    <a:pt x="1905" y="448"/>
                    <a:pt x="2012" y="79"/>
                  </a:cubicBezTo>
                  <a:cubicBezTo>
                    <a:pt x="1994" y="77"/>
                    <a:pt x="1976" y="77"/>
                    <a:pt x="1959" y="77"/>
                  </a:cubicBezTo>
                  <a:cubicBezTo>
                    <a:pt x="1812" y="77"/>
                    <a:pt x="1674" y="117"/>
                    <a:pt x="1536" y="138"/>
                  </a:cubicBezTo>
                  <a:cubicBezTo>
                    <a:pt x="1477" y="149"/>
                    <a:pt x="1419" y="153"/>
                    <a:pt x="1361" y="153"/>
                  </a:cubicBezTo>
                  <a:cubicBezTo>
                    <a:pt x="1026" y="153"/>
                    <a:pt x="703" y="1"/>
                    <a:pt x="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722;p32"/>
            <p:cNvSpPr/>
            <p:nvPr/>
          </p:nvSpPr>
          <p:spPr>
            <a:xfrm>
              <a:off x="6102825" y="1794050"/>
              <a:ext cx="50625" cy="26550"/>
            </a:xfrm>
            <a:custGeom>
              <a:avLst/>
              <a:gdLst/>
              <a:ahLst/>
              <a:cxnLst/>
              <a:rect l="l" t="t" r="r" b="b"/>
              <a:pathLst>
                <a:path w="2025" h="1062" extrusionOk="0">
                  <a:moveTo>
                    <a:pt x="230" y="0"/>
                  </a:moveTo>
                  <a:cubicBezTo>
                    <a:pt x="217" y="0"/>
                    <a:pt x="205" y="1"/>
                    <a:pt x="191" y="3"/>
                  </a:cubicBezTo>
                  <a:cubicBezTo>
                    <a:pt x="132" y="38"/>
                    <a:pt x="84" y="86"/>
                    <a:pt x="60" y="145"/>
                  </a:cubicBezTo>
                  <a:cubicBezTo>
                    <a:pt x="1" y="324"/>
                    <a:pt x="25" y="491"/>
                    <a:pt x="156" y="622"/>
                  </a:cubicBezTo>
                  <a:cubicBezTo>
                    <a:pt x="235" y="885"/>
                    <a:pt x="385" y="982"/>
                    <a:pt x="571" y="982"/>
                  </a:cubicBezTo>
                  <a:cubicBezTo>
                    <a:pt x="663" y="982"/>
                    <a:pt x="764" y="959"/>
                    <a:pt x="870" y="919"/>
                  </a:cubicBezTo>
                  <a:cubicBezTo>
                    <a:pt x="1168" y="1012"/>
                    <a:pt x="1466" y="1062"/>
                    <a:pt x="1770" y="1062"/>
                  </a:cubicBezTo>
                  <a:cubicBezTo>
                    <a:pt x="1854" y="1062"/>
                    <a:pt x="1939" y="1058"/>
                    <a:pt x="2025" y="1050"/>
                  </a:cubicBezTo>
                  <a:lnTo>
                    <a:pt x="2025" y="979"/>
                  </a:lnTo>
                  <a:lnTo>
                    <a:pt x="2025" y="907"/>
                  </a:lnTo>
                  <a:cubicBezTo>
                    <a:pt x="1965" y="860"/>
                    <a:pt x="1918" y="812"/>
                    <a:pt x="1906" y="776"/>
                  </a:cubicBezTo>
                  <a:lnTo>
                    <a:pt x="1608" y="776"/>
                  </a:lnTo>
                  <a:cubicBezTo>
                    <a:pt x="1555" y="818"/>
                    <a:pt x="1504" y="839"/>
                    <a:pt x="1455" y="839"/>
                  </a:cubicBezTo>
                  <a:cubicBezTo>
                    <a:pt x="1406" y="839"/>
                    <a:pt x="1358" y="818"/>
                    <a:pt x="1311" y="776"/>
                  </a:cubicBezTo>
                  <a:cubicBezTo>
                    <a:pt x="1089" y="754"/>
                    <a:pt x="889" y="619"/>
                    <a:pt x="661" y="619"/>
                  </a:cubicBezTo>
                  <a:cubicBezTo>
                    <a:pt x="643" y="619"/>
                    <a:pt x="626" y="620"/>
                    <a:pt x="608" y="622"/>
                  </a:cubicBezTo>
                  <a:cubicBezTo>
                    <a:pt x="501" y="598"/>
                    <a:pt x="501" y="550"/>
                    <a:pt x="572" y="491"/>
                  </a:cubicBezTo>
                  <a:cubicBezTo>
                    <a:pt x="572" y="431"/>
                    <a:pt x="596" y="384"/>
                    <a:pt x="596" y="336"/>
                  </a:cubicBezTo>
                  <a:cubicBezTo>
                    <a:pt x="596" y="312"/>
                    <a:pt x="572" y="276"/>
                    <a:pt x="560" y="253"/>
                  </a:cubicBezTo>
                  <a:cubicBezTo>
                    <a:pt x="483" y="142"/>
                    <a:pt x="395" y="0"/>
                    <a:pt x="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723;p32"/>
            <p:cNvSpPr/>
            <p:nvPr/>
          </p:nvSpPr>
          <p:spPr>
            <a:xfrm>
              <a:off x="5659625" y="1768625"/>
              <a:ext cx="53300" cy="11500"/>
            </a:xfrm>
            <a:custGeom>
              <a:avLst/>
              <a:gdLst/>
              <a:ahLst/>
              <a:cxnLst/>
              <a:rect l="l" t="t" r="r" b="b"/>
              <a:pathLst>
                <a:path w="2132" h="460" extrusionOk="0">
                  <a:moveTo>
                    <a:pt x="450" y="1"/>
                  </a:moveTo>
                  <a:cubicBezTo>
                    <a:pt x="336" y="1"/>
                    <a:pt x="222" y="9"/>
                    <a:pt x="108" y="31"/>
                  </a:cubicBezTo>
                  <a:cubicBezTo>
                    <a:pt x="0" y="198"/>
                    <a:pt x="120" y="269"/>
                    <a:pt x="239" y="329"/>
                  </a:cubicBezTo>
                  <a:cubicBezTo>
                    <a:pt x="655" y="341"/>
                    <a:pt x="1084" y="341"/>
                    <a:pt x="1513" y="365"/>
                  </a:cubicBezTo>
                  <a:cubicBezTo>
                    <a:pt x="1539" y="354"/>
                    <a:pt x="1564" y="348"/>
                    <a:pt x="1589" y="348"/>
                  </a:cubicBezTo>
                  <a:cubicBezTo>
                    <a:pt x="1620" y="348"/>
                    <a:pt x="1652" y="357"/>
                    <a:pt x="1691" y="377"/>
                  </a:cubicBezTo>
                  <a:cubicBezTo>
                    <a:pt x="1774" y="418"/>
                    <a:pt x="1856" y="459"/>
                    <a:pt x="1941" y="459"/>
                  </a:cubicBezTo>
                  <a:cubicBezTo>
                    <a:pt x="2003" y="459"/>
                    <a:pt x="2066" y="437"/>
                    <a:pt x="2132" y="377"/>
                  </a:cubicBezTo>
                  <a:cubicBezTo>
                    <a:pt x="2132" y="281"/>
                    <a:pt x="2084" y="222"/>
                    <a:pt x="2013" y="186"/>
                  </a:cubicBezTo>
                  <a:lnTo>
                    <a:pt x="1786" y="91"/>
                  </a:lnTo>
                  <a:cubicBezTo>
                    <a:pt x="1728" y="96"/>
                    <a:pt x="1669" y="98"/>
                    <a:pt x="1611" y="98"/>
                  </a:cubicBezTo>
                  <a:cubicBezTo>
                    <a:pt x="1218" y="98"/>
                    <a:pt x="835" y="1"/>
                    <a:pt x="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724;p32"/>
            <p:cNvSpPr/>
            <p:nvPr/>
          </p:nvSpPr>
          <p:spPr>
            <a:xfrm>
              <a:off x="6050750" y="1928075"/>
              <a:ext cx="37825" cy="12125"/>
            </a:xfrm>
            <a:custGeom>
              <a:avLst/>
              <a:gdLst/>
              <a:ahLst/>
              <a:cxnLst/>
              <a:rect l="l" t="t" r="r" b="b"/>
              <a:pathLst>
                <a:path w="1513" h="485" extrusionOk="0">
                  <a:moveTo>
                    <a:pt x="1512" y="130"/>
                  </a:moveTo>
                  <a:cubicBezTo>
                    <a:pt x="1508" y="133"/>
                    <a:pt x="1505" y="135"/>
                    <a:pt x="1501" y="138"/>
                  </a:cubicBezTo>
                  <a:lnTo>
                    <a:pt x="1501" y="138"/>
                  </a:lnTo>
                  <a:cubicBezTo>
                    <a:pt x="1505" y="139"/>
                    <a:pt x="1509" y="141"/>
                    <a:pt x="1512" y="142"/>
                  </a:cubicBezTo>
                  <a:lnTo>
                    <a:pt x="1512" y="130"/>
                  </a:lnTo>
                  <a:close/>
                  <a:moveTo>
                    <a:pt x="761" y="0"/>
                  </a:moveTo>
                  <a:cubicBezTo>
                    <a:pt x="535" y="0"/>
                    <a:pt x="309" y="39"/>
                    <a:pt x="84" y="118"/>
                  </a:cubicBezTo>
                  <a:cubicBezTo>
                    <a:pt x="12" y="214"/>
                    <a:pt x="0" y="309"/>
                    <a:pt x="84" y="416"/>
                  </a:cubicBezTo>
                  <a:cubicBezTo>
                    <a:pt x="285" y="466"/>
                    <a:pt x="486" y="485"/>
                    <a:pt x="687" y="485"/>
                  </a:cubicBezTo>
                  <a:cubicBezTo>
                    <a:pt x="962" y="485"/>
                    <a:pt x="1237" y="450"/>
                    <a:pt x="1512" y="416"/>
                  </a:cubicBezTo>
                  <a:lnTo>
                    <a:pt x="1512" y="297"/>
                  </a:lnTo>
                  <a:cubicBezTo>
                    <a:pt x="1445" y="241"/>
                    <a:pt x="1441" y="184"/>
                    <a:pt x="1501" y="138"/>
                  </a:cubicBezTo>
                  <a:lnTo>
                    <a:pt x="1501" y="138"/>
                  </a:lnTo>
                  <a:cubicBezTo>
                    <a:pt x="1255" y="47"/>
                    <a:pt x="1008" y="0"/>
                    <a:pt x="7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725;p32"/>
            <p:cNvSpPr/>
            <p:nvPr/>
          </p:nvSpPr>
          <p:spPr>
            <a:xfrm>
              <a:off x="5912925" y="1924125"/>
              <a:ext cx="42900" cy="10800"/>
            </a:xfrm>
            <a:custGeom>
              <a:avLst/>
              <a:gdLst/>
              <a:ahLst/>
              <a:cxnLst/>
              <a:rect l="l" t="t" r="r" b="b"/>
              <a:pathLst>
                <a:path w="1716" h="432" extrusionOk="0">
                  <a:moveTo>
                    <a:pt x="1120" y="1"/>
                  </a:moveTo>
                  <a:cubicBezTo>
                    <a:pt x="937" y="1"/>
                    <a:pt x="753" y="42"/>
                    <a:pt x="572" y="122"/>
                  </a:cubicBezTo>
                  <a:cubicBezTo>
                    <a:pt x="548" y="128"/>
                    <a:pt x="522" y="131"/>
                    <a:pt x="495" y="131"/>
                  </a:cubicBezTo>
                  <a:cubicBezTo>
                    <a:pt x="468" y="131"/>
                    <a:pt x="441" y="128"/>
                    <a:pt x="417" y="122"/>
                  </a:cubicBezTo>
                  <a:cubicBezTo>
                    <a:pt x="338" y="93"/>
                    <a:pt x="249" y="28"/>
                    <a:pt x="162" y="28"/>
                  </a:cubicBezTo>
                  <a:cubicBezTo>
                    <a:pt x="107" y="28"/>
                    <a:pt x="52" y="55"/>
                    <a:pt x="1" y="134"/>
                  </a:cubicBezTo>
                  <a:cubicBezTo>
                    <a:pt x="13" y="229"/>
                    <a:pt x="72" y="288"/>
                    <a:pt x="167" y="300"/>
                  </a:cubicBezTo>
                  <a:cubicBezTo>
                    <a:pt x="480" y="412"/>
                    <a:pt x="802" y="421"/>
                    <a:pt x="1127" y="421"/>
                  </a:cubicBezTo>
                  <a:cubicBezTo>
                    <a:pt x="1192" y="421"/>
                    <a:pt x="1257" y="421"/>
                    <a:pt x="1323" y="421"/>
                  </a:cubicBezTo>
                  <a:cubicBezTo>
                    <a:pt x="1453" y="421"/>
                    <a:pt x="1584" y="422"/>
                    <a:pt x="1715" y="431"/>
                  </a:cubicBezTo>
                  <a:lnTo>
                    <a:pt x="1715" y="157"/>
                  </a:lnTo>
                  <a:cubicBezTo>
                    <a:pt x="1522" y="51"/>
                    <a:pt x="1322" y="1"/>
                    <a:pt x="1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26;p32"/>
            <p:cNvSpPr/>
            <p:nvPr/>
          </p:nvSpPr>
          <p:spPr>
            <a:xfrm>
              <a:off x="5844775" y="1989350"/>
              <a:ext cx="42275" cy="14375"/>
            </a:xfrm>
            <a:custGeom>
              <a:avLst/>
              <a:gdLst/>
              <a:ahLst/>
              <a:cxnLst/>
              <a:rect l="l" t="t" r="r" b="b"/>
              <a:pathLst>
                <a:path w="1691" h="575" extrusionOk="0">
                  <a:moveTo>
                    <a:pt x="881" y="1"/>
                  </a:moveTo>
                  <a:cubicBezTo>
                    <a:pt x="679" y="1"/>
                    <a:pt x="476" y="13"/>
                    <a:pt x="286" y="13"/>
                  </a:cubicBezTo>
                  <a:cubicBezTo>
                    <a:pt x="167" y="132"/>
                    <a:pt x="48" y="251"/>
                    <a:pt x="0" y="418"/>
                  </a:cubicBezTo>
                  <a:cubicBezTo>
                    <a:pt x="212" y="533"/>
                    <a:pt x="425" y="575"/>
                    <a:pt x="639" y="575"/>
                  </a:cubicBezTo>
                  <a:cubicBezTo>
                    <a:pt x="955" y="575"/>
                    <a:pt x="1271" y="484"/>
                    <a:pt x="1584" y="406"/>
                  </a:cubicBezTo>
                  <a:cubicBezTo>
                    <a:pt x="1691" y="203"/>
                    <a:pt x="1226" y="203"/>
                    <a:pt x="1465" y="1"/>
                  </a:cubicBezTo>
                  <a:cubicBezTo>
                    <a:pt x="1357" y="1"/>
                    <a:pt x="1250" y="13"/>
                    <a:pt x="1155" y="13"/>
                  </a:cubicBezTo>
                  <a:cubicBezTo>
                    <a:pt x="1110" y="41"/>
                    <a:pt x="1067" y="56"/>
                    <a:pt x="1024" y="56"/>
                  </a:cubicBezTo>
                  <a:cubicBezTo>
                    <a:pt x="978" y="56"/>
                    <a:pt x="931" y="38"/>
                    <a:pt x="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27;p32"/>
            <p:cNvSpPr/>
            <p:nvPr/>
          </p:nvSpPr>
          <p:spPr>
            <a:xfrm>
              <a:off x="5765600" y="1956325"/>
              <a:ext cx="46450" cy="10525"/>
            </a:xfrm>
            <a:custGeom>
              <a:avLst/>
              <a:gdLst/>
              <a:ahLst/>
              <a:cxnLst/>
              <a:rect l="l" t="t" r="r" b="b"/>
              <a:pathLst>
                <a:path w="1858" h="421" extrusionOk="0">
                  <a:moveTo>
                    <a:pt x="630" y="0"/>
                  </a:moveTo>
                  <a:cubicBezTo>
                    <a:pt x="450" y="0"/>
                    <a:pt x="269" y="14"/>
                    <a:pt x="90" y="14"/>
                  </a:cubicBezTo>
                  <a:cubicBezTo>
                    <a:pt x="60" y="14"/>
                    <a:pt x="30" y="13"/>
                    <a:pt x="0" y="12"/>
                  </a:cubicBezTo>
                  <a:lnTo>
                    <a:pt x="0" y="143"/>
                  </a:lnTo>
                  <a:cubicBezTo>
                    <a:pt x="131" y="262"/>
                    <a:pt x="310" y="215"/>
                    <a:pt x="429" y="298"/>
                  </a:cubicBezTo>
                  <a:cubicBezTo>
                    <a:pt x="682" y="368"/>
                    <a:pt x="936" y="421"/>
                    <a:pt x="1190" y="421"/>
                  </a:cubicBezTo>
                  <a:cubicBezTo>
                    <a:pt x="1412" y="421"/>
                    <a:pt x="1635" y="380"/>
                    <a:pt x="1857" y="274"/>
                  </a:cubicBezTo>
                  <a:cubicBezTo>
                    <a:pt x="1798" y="191"/>
                    <a:pt x="1762" y="84"/>
                    <a:pt x="1715" y="0"/>
                  </a:cubicBezTo>
                  <a:cubicBezTo>
                    <a:pt x="1598" y="45"/>
                    <a:pt x="1494" y="124"/>
                    <a:pt x="1374" y="124"/>
                  </a:cubicBezTo>
                  <a:cubicBezTo>
                    <a:pt x="1335" y="124"/>
                    <a:pt x="1294" y="116"/>
                    <a:pt x="1250" y="96"/>
                  </a:cubicBezTo>
                  <a:cubicBezTo>
                    <a:pt x="1048" y="18"/>
                    <a:pt x="839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728;p32"/>
            <p:cNvSpPr/>
            <p:nvPr/>
          </p:nvSpPr>
          <p:spPr>
            <a:xfrm>
              <a:off x="6077525" y="1841600"/>
              <a:ext cx="38125" cy="11850"/>
            </a:xfrm>
            <a:custGeom>
              <a:avLst/>
              <a:gdLst/>
              <a:ahLst/>
              <a:cxnLst/>
              <a:rect l="l" t="t" r="r" b="b"/>
              <a:pathLst>
                <a:path w="1525" h="474" extrusionOk="0">
                  <a:moveTo>
                    <a:pt x="691" y="1"/>
                  </a:moveTo>
                  <a:cubicBezTo>
                    <a:pt x="454" y="1"/>
                    <a:pt x="221" y="27"/>
                    <a:pt x="1" y="136"/>
                  </a:cubicBezTo>
                  <a:cubicBezTo>
                    <a:pt x="144" y="184"/>
                    <a:pt x="203" y="267"/>
                    <a:pt x="144" y="434"/>
                  </a:cubicBezTo>
                  <a:cubicBezTo>
                    <a:pt x="380" y="434"/>
                    <a:pt x="616" y="473"/>
                    <a:pt x="847" y="473"/>
                  </a:cubicBezTo>
                  <a:cubicBezTo>
                    <a:pt x="1059" y="473"/>
                    <a:pt x="1266" y="440"/>
                    <a:pt x="1465" y="315"/>
                  </a:cubicBezTo>
                  <a:cubicBezTo>
                    <a:pt x="1453" y="208"/>
                    <a:pt x="1525" y="101"/>
                    <a:pt x="1441" y="17"/>
                  </a:cubicBezTo>
                  <a:cubicBezTo>
                    <a:pt x="1398" y="20"/>
                    <a:pt x="1355" y="20"/>
                    <a:pt x="1311" y="20"/>
                  </a:cubicBezTo>
                  <a:cubicBezTo>
                    <a:pt x="1107" y="20"/>
                    <a:pt x="898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729;p32"/>
            <p:cNvSpPr/>
            <p:nvPr/>
          </p:nvSpPr>
          <p:spPr>
            <a:xfrm>
              <a:off x="5843975" y="1844900"/>
              <a:ext cx="63025" cy="11600"/>
            </a:xfrm>
            <a:custGeom>
              <a:avLst/>
              <a:gdLst/>
              <a:ahLst/>
              <a:cxnLst/>
              <a:rect l="l" t="t" r="r" b="b"/>
              <a:pathLst>
                <a:path w="2521" h="464" extrusionOk="0">
                  <a:moveTo>
                    <a:pt x="1361" y="1"/>
                  </a:moveTo>
                  <a:cubicBezTo>
                    <a:pt x="1055" y="1"/>
                    <a:pt x="749" y="28"/>
                    <a:pt x="449" y="135"/>
                  </a:cubicBezTo>
                  <a:cubicBezTo>
                    <a:pt x="426" y="219"/>
                    <a:pt x="348" y="227"/>
                    <a:pt x="266" y="227"/>
                  </a:cubicBezTo>
                  <a:cubicBezTo>
                    <a:pt x="248" y="227"/>
                    <a:pt x="229" y="226"/>
                    <a:pt x="210" y="226"/>
                  </a:cubicBezTo>
                  <a:cubicBezTo>
                    <a:pt x="100" y="226"/>
                    <a:pt x="1" y="240"/>
                    <a:pt x="32" y="433"/>
                  </a:cubicBezTo>
                  <a:cubicBezTo>
                    <a:pt x="178" y="454"/>
                    <a:pt x="327" y="463"/>
                    <a:pt x="474" y="463"/>
                  </a:cubicBezTo>
                  <a:cubicBezTo>
                    <a:pt x="664" y="463"/>
                    <a:pt x="852" y="448"/>
                    <a:pt x="1032" y="421"/>
                  </a:cubicBezTo>
                  <a:cubicBezTo>
                    <a:pt x="1204" y="317"/>
                    <a:pt x="1383" y="294"/>
                    <a:pt x="1562" y="294"/>
                  </a:cubicBezTo>
                  <a:cubicBezTo>
                    <a:pt x="1708" y="294"/>
                    <a:pt x="1855" y="309"/>
                    <a:pt x="2000" y="309"/>
                  </a:cubicBezTo>
                  <a:cubicBezTo>
                    <a:pt x="2145" y="309"/>
                    <a:pt x="2288" y="294"/>
                    <a:pt x="2425" y="231"/>
                  </a:cubicBezTo>
                  <a:cubicBezTo>
                    <a:pt x="2509" y="171"/>
                    <a:pt x="2521" y="112"/>
                    <a:pt x="2473" y="28"/>
                  </a:cubicBezTo>
                  <a:lnTo>
                    <a:pt x="2473" y="28"/>
                  </a:lnTo>
                  <a:cubicBezTo>
                    <a:pt x="2422" y="30"/>
                    <a:pt x="2372" y="31"/>
                    <a:pt x="2321" y="31"/>
                  </a:cubicBezTo>
                  <a:cubicBezTo>
                    <a:pt x="2004" y="31"/>
                    <a:pt x="1682" y="1"/>
                    <a:pt x="1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730;p32"/>
            <p:cNvSpPr/>
            <p:nvPr/>
          </p:nvSpPr>
          <p:spPr>
            <a:xfrm>
              <a:off x="5831375" y="2048600"/>
              <a:ext cx="32775" cy="11925"/>
            </a:xfrm>
            <a:custGeom>
              <a:avLst/>
              <a:gdLst/>
              <a:ahLst/>
              <a:cxnLst/>
              <a:rect l="l" t="t" r="r" b="b"/>
              <a:pathLst>
                <a:path w="1311" h="477" extrusionOk="0">
                  <a:moveTo>
                    <a:pt x="181" y="0"/>
                  </a:moveTo>
                  <a:cubicBezTo>
                    <a:pt x="108" y="0"/>
                    <a:pt x="51" y="22"/>
                    <a:pt x="36" y="119"/>
                  </a:cubicBezTo>
                  <a:cubicBezTo>
                    <a:pt x="0" y="274"/>
                    <a:pt x="108" y="429"/>
                    <a:pt x="238" y="441"/>
                  </a:cubicBezTo>
                  <a:cubicBezTo>
                    <a:pt x="524" y="477"/>
                    <a:pt x="810" y="453"/>
                    <a:pt x="1096" y="477"/>
                  </a:cubicBezTo>
                  <a:cubicBezTo>
                    <a:pt x="1215" y="429"/>
                    <a:pt x="1298" y="346"/>
                    <a:pt x="1310" y="215"/>
                  </a:cubicBezTo>
                  <a:cubicBezTo>
                    <a:pt x="1310" y="155"/>
                    <a:pt x="1286" y="119"/>
                    <a:pt x="1239" y="72"/>
                  </a:cubicBezTo>
                  <a:cubicBezTo>
                    <a:pt x="929" y="60"/>
                    <a:pt x="631" y="36"/>
                    <a:pt x="322" y="12"/>
                  </a:cubicBezTo>
                  <a:cubicBezTo>
                    <a:pt x="273" y="8"/>
                    <a:pt x="224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31;p32"/>
            <p:cNvSpPr/>
            <p:nvPr/>
          </p:nvSpPr>
          <p:spPr>
            <a:xfrm>
              <a:off x="5834050" y="1732575"/>
              <a:ext cx="50925" cy="14775"/>
            </a:xfrm>
            <a:custGeom>
              <a:avLst/>
              <a:gdLst/>
              <a:ahLst/>
              <a:cxnLst/>
              <a:rect l="l" t="t" r="r" b="b"/>
              <a:pathLst>
                <a:path w="2037" h="591" extrusionOk="0">
                  <a:moveTo>
                    <a:pt x="830" y="1"/>
                  </a:moveTo>
                  <a:cubicBezTo>
                    <a:pt x="638" y="1"/>
                    <a:pt x="454" y="56"/>
                    <a:pt x="286" y="211"/>
                  </a:cubicBezTo>
                  <a:cubicBezTo>
                    <a:pt x="191" y="295"/>
                    <a:pt x="96" y="390"/>
                    <a:pt x="1" y="473"/>
                  </a:cubicBezTo>
                  <a:cubicBezTo>
                    <a:pt x="140" y="510"/>
                    <a:pt x="300" y="591"/>
                    <a:pt x="432" y="591"/>
                  </a:cubicBezTo>
                  <a:cubicBezTo>
                    <a:pt x="470" y="591"/>
                    <a:pt x="505" y="584"/>
                    <a:pt x="536" y="568"/>
                  </a:cubicBezTo>
                  <a:cubicBezTo>
                    <a:pt x="703" y="503"/>
                    <a:pt x="873" y="485"/>
                    <a:pt x="1043" y="485"/>
                  </a:cubicBezTo>
                  <a:cubicBezTo>
                    <a:pt x="1248" y="485"/>
                    <a:pt x="1454" y="512"/>
                    <a:pt x="1657" y="512"/>
                  </a:cubicBezTo>
                  <a:cubicBezTo>
                    <a:pt x="1777" y="512"/>
                    <a:pt x="1896" y="502"/>
                    <a:pt x="2013" y="473"/>
                  </a:cubicBezTo>
                  <a:cubicBezTo>
                    <a:pt x="2036" y="354"/>
                    <a:pt x="1965" y="295"/>
                    <a:pt x="1882" y="235"/>
                  </a:cubicBezTo>
                  <a:cubicBezTo>
                    <a:pt x="1679" y="164"/>
                    <a:pt x="1477" y="152"/>
                    <a:pt x="1286" y="80"/>
                  </a:cubicBezTo>
                  <a:cubicBezTo>
                    <a:pt x="1131" y="34"/>
                    <a:pt x="978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732;p32"/>
            <p:cNvSpPr/>
            <p:nvPr/>
          </p:nvSpPr>
          <p:spPr>
            <a:xfrm>
              <a:off x="5866800" y="2058075"/>
              <a:ext cx="32175" cy="24675"/>
            </a:xfrm>
            <a:custGeom>
              <a:avLst/>
              <a:gdLst/>
              <a:ahLst/>
              <a:cxnLst/>
              <a:rect l="l" t="t" r="r" b="b"/>
              <a:pathLst>
                <a:path w="1287" h="987" extrusionOk="0">
                  <a:moveTo>
                    <a:pt x="768" y="1"/>
                  </a:moveTo>
                  <a:cubicBezTo>
                    <a:pt x="567" y="1"/>
                    <a:pt x="406" y="65"/>
                    <a:pt x="286" y="240"/>
                  </a:cubicBezTo>
                  <a:lnTo>
                    <a:pt x="286" y="395"/>
                  </a:lnTo>
                  <a:cubicBezTo>
                    <a:pt x="357" y="645"/>
                    <a:pt x="119" y="693"/>
                    <a:pt x="0" y="812"/>
                  </a:cubicBezTo>
                  <a:cubicBezTo>
                    <a:pt x="102" y="947"/>
                    <a:pt x="234" y="986"/>
                    <a:pt x="366" y="986"/>
                  </a:cubicBezTo>
                  <a:cubicBezTo>
                    <a:pt x="467" y="986"/>
                    <a:pt x="567" y="964"/>
                    <a:pt x="655" y="943"/>
                  </a:cubicBezTo>
                  <a:cubicBezTo>
                    <a:pt x="720" y="929"/>
                    <a:pt x="781" y="924"/>
                    <a:pt x="842" y="924"/>
                  </a:cubicBezTo>
                  <a:cubicBezTo>
                    <a:pt x="992" y="924"/>
                    <a:pt x="1133" y="955"/>
                    <a:pt x="1286" y="955"/>
                  </a:cubicBezTo>
                  <a:cubicBezTo>
                    <a:pt x="1227" y="824"/>
                    <a:pt x="1131" y="729"/>
                    <a:pt x="1000" y="669"/>
                  </a:cubicBezTo>
                  <a:cubicBezTo>
                    <a:pt x="941" y="598"/>
                    <a:pt x="834" y="610"/>
                    <a:pt x="762" y="574"/>
                  </a:cubicBezTo>
                  <a:lnTo>
                    <a:pt x="762" y="574"/>
                  </a:lnTo>
                  <a:cubicBezTo>
                    <a:pt x="796" y="584"/>
                    <a:pt x="833" y="591"/>
                    <a:pt x="868" y="591"/>
                  </a:cubicBezTo>
                  <a:cubicBezTo>
                    <a:pt x="920" y="591"/>
                    <a:pt x="970" y="575"/>
                    <a:pt x="1012" y="526"/>
                  </a:cubicBezTo>
                  <a:lnTo>
                    <a:pt x="1143" y="526"/>
                  </a:lnTo>
                  <a:lnTo>
                    <a:pt x="1143" y="240"/>
                  </a:lnTo>
                  <a:cubicBezTo>
                    <a:pt x="1072" y="109"/>
                    <a:pt x="953" y="26"/>
                    <a:pt x="822" y="2"/>
                  </a:cubicBezTo>
                  <a:cubicBezTo>
                    <a:pt x="803" y="1"/>
                    <a:pt x="786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733;p32"/>
            <p:cNvSpPr/>
            <p:nvPr/>
          </p:nvSpPr>
          <p:spPr>
            <a:xfrm>
              <a:off x="6082300" y="1789625"/>
              <a:ext cx="24425" cy="27000"/>
            </a:xfrm>
            <a:custGeom>
              <a:avLst/>
              <a:gdLst/>
              <a:ahLst/>
              <a:cxnLst/>
              <a:rect l="l" t="t" r="r" b="b"/>
              <a:pathLst>
                <a:path w="977" h="1080" extrusionOk="0">
                  <a:moveTo>
                    <a:pt x="787" y="0"/>
                  </a:moveTo>
                  <a:cubicBezTo>
                    <a:pt x="716" y="0"/>
                    <a:pt x="635" y="20"/>
                    <a:pt x="560" y="25"/>
                  </a:cubicBezTo>
                  <a:cubicBezTo>
                    <a:pt x="494" y="58"/>
                    <a:pt x="550" y="182"/>
                    <a:pt x="456" y="182"/>
                  </a:cubicBezTo>
                  <a:cubicBezTo>
                    <a:pt x="448" y="182"/>
                    <a:pt x="439" y="181"/>
                    <a:pt x="429" y="180"/>
                  </a:cubicBezTo>
                  <a:cubicBezTo>
                    <a:pt x="381" y="203"/>
                    <a:pt x="346" y="215"/>
                    <a:pt x="298" y="263"/>
                  </a:cubicBezTo>
                  <a:cubicBezTo>
                    <a:pt x="179" y="453"/>
                    <a:pt x="0" y="656"/>
                    <a:pt x="107" y="918"/>
                  </a:cubicBezTo>
                  <a:cubicBezTo>
                    <a:pt x="298" y="1023"/>
                    <a:pt x="417" y="1080"/>
                    <a:pt x="512" y="1080"/>
                  </a:cubicBezTo>
                  <a:cubicBezTo>
                    <a:pt x="630" y="1080"/>
                    <a:pt x="708" y="991"/>
                    <a:pt x="834" y="799"/>
                  </a:cubicBezTo>
                  <a:lnTo>
                    <a:pt x="846" y="799"/>
                  </a:lnTo>
                  <a:cubicBezTo>
                    <a:pt x="893" y="799"/>
                    <a:pt x="917" y="787"/>
                    <a:pt x="965" y="787"/>
                  </a:cubicBezTo>
                  <a:cubicBezTo>
                    <a:pt x="965" y="596"/>
                    <a:pt x="977" y="394"/>
                    <a:pt x="977" y="203"/>
                  </a:cubicBezTo>
                  <a:cubicBezTo>
                    <a:pt x="963" y="38"/>
                    <a:pt x="88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734;p32"/>
            <p:cNvSpPr/>
            <p:nvPr/>
          </p:nvSpPr>
          <p:spPr>
            <a:xfrm>
              <a:off x="6065925" y="1879525"/>
              <a:ext cx="42875" cy="16125"/>
            </a:xfrm>
            <a:custGeom>
              <a:avLst/>
              <a:gdLst/>
              <a:ahLst/>
              <a:cxnLst/>
              <a:rect l="l" t="t" r="r" b="b"/>
              <a:pathLst>
                <a:path w="1715" h="645" extrusionOk="0">
                  <a:moveTo>
                    <a:pt x="24" y="72"/>
                  </a:moveTo>
                  <a:lnTo>
                    <a:pt x="24" y="72"/>
                  </a:lnTo>
                  <a:cubicBezTo>
                    <a:pt x="0" y="132"/>
                    <a:pt x="0" y="191"/>
                    <a:pt x="48" y="251"/>
                  </a:cubicBezTo>
                  <a:cubicBezTo>
                    <a:pt x="310" y="251"/>
                    <a:pt x="417" y="417"/>
                    <a:pt x="477" y="644"/>
                  </a:cubicBezTo>
                  <a:cubicBezTo>
                    <a:pt x="667" y="632"/>
                    <a:pt x="882" y="632"/>
                    <a:pt x="1072" y="632"/>
                  </a:cubicBezTo>
                  <a:cubicBezTo>
                    <a:pt x="1116" y="584"/>
                    <a:pt x="1159" y="568"/>
                    <a:pt x="1203" y="568"/>
                  </a:cubicBezTo>
                  <a:cubicBezTo>
                    <a:pt x="1298" y="568"/>
                    <a:pt x="1392" y="644"/>
                    <a:pt x="1487" y="644"/>
                  </a:cubicBezTo>
                  <a:cubicBezTo>
                    <a:pt x="1491" y="644"/>
                    <a:pt x="1496" y="644"/>
                    <a:pt x="1501" y="644"/>
                  </a:cubicBezTo>
                  <a:lnTo>
                    <a:pt x="1620" y="644"/>
                  </a:lnTo>
                  <a:cubicBezTo>
                    <a:pt x="1715" y="536"/>
                    <a:pt x="1715" y="429"/>
                    <a:pt x="1620" y="346"/>
                  </a:cubicBezTo>
                  <a:cubicBezTo>
                    <a:pt x="1132" y="1"/>
                    <a:pt x="548" y="167"/>
                    <a:pt x="24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735;p32"/>
            <p:cNvSpPr/>
            <p:nvPr/>
          </p:nvSpPr>
          <p:spPr>
            <a:xfrm>
              <a:off x="5825425" y="1786950"/>
              <a:ext cx="52100" cy="22950"/>
            </a:xfrm>
            <a:custGeom>
              <a:avLst/>
              <a:gdLst/>
              <a:ahLst/>
              <a:cxnLst/>
              <a:rect l="l" t="t" r="r" b="b"/>
              <a:pathLst>
                <a:path w="2084" h="918" extrusionOk="0">
                  <a:moveTo>
                    <a:pt x="393" y="1"/>
                  </a:moveTo>
                  <a:cubicBezTo>
                    <a:pt x="179" y="108"/>
                    <a:pt x="0" y="203"/>
                    <a:pt x="179" y="477"/>
                  </a:cubicBezTo>
                  <a:cubicBezTo>
                    <a:pt x="204" y="503"/>
                    <a:pt x="233" y="514"/>
                    <a:pt x="262" y="514"/>
                  </a:cubicBezTo>
                  <a:cubicBezTo>
                    <a:pt x="287" y="514"/>
                    <a:pt x="311" y="505"/>
                    <a:pt x="334" y="489"/>
                  </a:cubicBezTo>
                  <a:lnTo>
                    <a:pt x="465" y="489"/>
                  </a:lnTo>
                  <a:cubicBezTo>
                    <a:pt x="596" y="620"/>
                    <a:pt x="798" y="668"/>
                    <a:pt x="917" y="822"/>
                  </a:cubicBezTo>
                  <a:cubicBezTo>
                    <a:pt x="953" y="858"/>
                    <a:pt x="1000" y="894"/>
                    <a:pt x="1060" y="918"/>
                  </a:cubicBezTo>
                  <a:cubicBezTo>
                    <a:pt x="1172" y="548"/>
                    <a:pt x="1404" y="477"/>
                    <a:pt x="1668" y="477"/>
                  </a:cubicBezTo>
                  <a:cubicBezTo>
                    <a:pt x="1794" y="477"/>
                    <a:pt x="1928" y="493"/>
                    <a:pt x="2060" y="501"/>
                  </a:cubicBezTo>
                  <a:cubicBezTo>
                    <a:pt x="2072" y="477"/>
                    <a:pt x="2084" y="441"/>
                    <a:pt x="2084" y="417"/>
                  </a:cubicBezTo>
                  <a:cubicBezTo>
                    <a:pt x="2084" y="358"/>
                    <a:pt x="2060" y="298"/>
                    <a:pt x="2012" y="239"/>
                  </a:cubicBezTo>
                  <a:cubicBezTo>
                    <a:pt x="1824" y="100"/>
                    <a:pt x="1619" y="67"/>
                    <a:pt x="1409" y="67"/>
                  </a:cubicBezTo>
                  <a:cubicBezTo>
                    <a:pt x="1224" y="67"/>
                    <a:pt x="1036" y="93"/>
                    <a:pt x="853" y="93"/>
                  </a:cubicBezTo>
                  <a:cubicBezTo>
                    <a:pt x="694" y="93"/>
                    <a:pt x="538" y="73"/>
                    <a:pt x="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736;p32"/>
            <p:cNvSpPr/>
            <p:nvPr/>
          </p:nvSpPr>
          <p:spPr>
            <a:xfrm>
              <a:off x="5563475" y="1971200"/>
              <a:ext cx="45875" cy="10450"/>
            </a:xfrm>
            <a:custGeom>
              <a:avLst/>
              <a:gdLst/>
              <a:ahLst/>
              <a:cxnLst/>
              <a:rect l="l" t="t" r="r" b="b"/>
              <a:pathLst>
                <a:path w="1835" h="418" extrusionOk="0">
                  <a:moveTo>
                    <a:pt x="561" y="1"/>
                  </a:moveTo>
                  <a:cubicBezTo>
                    <a:pt x="446" y="1"/>
                    <a:pt x="331" y="5"/>
                    <a:pt x="215" y="13"/>
                  </a:cubicBezTo>
                  <a:cubicBezTo>
                    <a:pt x="156" y="13"/>
                    <a:pt x="108" y="84"/>
                    <a:pt x="48" y="132"/>
                  </a:cubicBezTo>
                  <a:cubicBezTo>
                    <a:pt x="1" y="167"/>
                    <a:pt x="1" y="227"/>
                    <a:pt x="60" y="275"/>
                  </a:cubicBezTo>
                  <a:cubicBezTo>
                    <a:pt x="196" y="356"/>
                    <a:pt x="346" y="410"/>
                    <a:pt x="499" y="410"/>
                  </a:cubicBezTo>
                  <a:cubicBezTo>
                    <a:pt x="547" y="410"/>
                    <a:pt x="596" y="405"/>
                    <a:pt x="644" y="394"/>
                  </a:cubicBezTo>
                  <a:cubicBezTo>
                    <a:pt x="684" y="354"/>
                    <a:pt x="722" y="337"/>
                    <a:pt x="759" y="337"/>
                  </a:cubicBezTo>
                  <a:cubicBezTo>
                    <a:pt x="811" y="337"/>
                    <a:pt x="862" y="369"/>
                    <a:pt x="918" y="417"/>
                  </a:cubicBezTo>
                  <a:cubicBezTo>
                    <a:pt x="1123" y="296"/>
                    <a:pt x="1350" y="270"/>
                    <a:pt x="1581" y="270"/>
                  </a:cubicBezTo>
                  <a:cubicBezTo>
                    <a:pt x="1645" y="270"/>
                    <a:pt x="1710" y="272"/>
                    <a:pt x="1775" y="275"/>
                  </a:cubicBezTo>
                  <a:cubicBezTo>
                    <a:pt x="1834" y="239"/>
                    <a:pt x="1834" y="191"/>
                    <a:pt x="1775" y="132"/>
                  </a:cubicBezTo>
                  <a:cubicBezTo>
                    <a:pt x="1367" y="48"/>
                    <a:pt x="966" y="1"/>
                    <a:pt x="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737;p32"/>
            <p:cNvSpPr/>
            <p:nvPr/>
          </p:nvSpPr>
          <p:spPr>
            <a:xfrm>
              <a:off x="5600400" y="1814800"/>
              <a:ext cx="52775" cy="9325"/>
            </a:xfrm>
            <a:custGeom>
              <a:avLst/>
              <a:gdLst/>
              <a:ahLst/>
              <a:cxnLst/>
              <a:rect l="l" t="t" r="r" b="b"/>
              <a:pathLst>
                <a:path w="2111" h="373" extrusionOk="0">
                  <a:moveTo>
                    <a:pt x="1581" y="1"/>
                  </a:moveTo>
                  <a:cubicBezTo>
                    <a:pt x="1048" y="1"/>
                    <a:pt x="532" y="196"/>
                    <a:pt x="0" y="196"/>
                  </a:cubicBezTo>
                  <a:lnTo>
                    <a:pt x="167" y="363"/>
                  </a:lnTo>
                  <a:cubicBezTo>
                    <a:pt x="244" y="359"/>
                    <a:pt x="322" y="357"/>
                    <a:pt x="400" y="357"/>
                  </a:cubicBezTo>
                  <a:cubicBezTo>
                    <a:pt x="634" y="357"/>
                    <a:pt x="871" y="372"/>
                    <a:pt x="1109" y="372"/>
                  </a:cubicBezTo>
                  <a:cubicBezTo>
                    <a:pt x="1426" y="372"/>
                    <a:pt x="1744" y="345"/>
                    <a:pt x="2060" y="220"/>
                  </a:cubicBezTo>
                  <a:cubicBezTo>
                    <a:pt x="2110" y="157"/>
                    <a:pt x="2101" y="138"/>
                    <a:pt x="2065" y="138"/>
                  </a:cubicBezTo>
                  <a:cubicBezTo>
                    <a:pt x="2013" y="138"/>
                    <a:pt x="1905" y="180"/>
                    <a:pt x="1852" y="180"/>
                  </a:cubicBezTo>
                  <a:cubicBezTo>
                    <a:pt x="1806" y="180"/>
                    <a:pt x="1803" y="148"/>
                    <a:pt x="1917" y="30"/>
                  </a:cubicBezTo>
                  <a:cubicBezTo>
                    <a:pt x="1804" y="9"/>
                    <a:pt x="1692" y="1"/>
                    <a:pt x="1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738;p32"/>
            <p:cNvSpPr/>
            <p:nvPr/>
          </p:nvSpPr>
          <p:spPr>
            <a:xfrm>
              <a:off x="5600475" y="2085750"/>
              <a:ext cx="84175" cy="7825"/>
            </a:xfrm>
            <a:custGeom>
              <a:avLst/>
              <a:gdLst/>
              <a:ahLst/>
              <a:cxnLst/>
              <a:rect l="l" t="t" r="r" b="b"/>
              <a:pathLst>
                <a:path w="3367" h="313" extrusionOk="0">
                  <a:moveTo>
                    <a:pt x="2917" y="0"/>
                  </a:moveTo>
                  <a:cubicBezTo>
                    <a:pt x="2683" y="0"/>
                    <a:pt x="2442" y="83"/>
                    <a:pt x="2215" y="83"/>
                  </a:cubicBezTo>
                  <a:cubicBezTo>
                    <a:pt x="2103" y="83"/>
                    <a:pt x="1994" y="63"/>
                    <a:pt x="1890" y="3"/>
                  </a:cubicBezTo>
                  <a:cubicBezTo>
                    <a:pt x="1259" y="3"/>
                    <a:pt x="640" y="15"/>
                    <a:pt x="9" y="15"/>
                  </a:cubicBezTo>
                  <a:cubicBezTo>
                    <a:pt x="1" y="185"/>
                    <a:pt x="81" y="206"/>
                    <a:pt x="185" y="206"/>
                  </a:cubicBezTo>
                  <a:cubicBezTo>
                    <a:pt x="220" y="206"/>
                    <a:pt x="258" y="204"/>
                    <a:pt x="296" y="204"/>
                  </a:cubicBezTo>
                  <a:cubicBezTo>
                    <a:pt x="312" y="204"/>
                    <a:pt x="327" y="204"/>
                    <a:pt x="342" y="205"/>
                  </a:cubicBezTo>
                  <a:lnTo>
                    <a:pt x="1366" y="205"/>
                  </a:lnTo>
                  <a:cubicBezTo>
                    <a:pt x="1485" y="217"/>
                    <a:pt x="1616" y="193"/>
                    <a:pt x="1735" y="253"/>
                  </a:cubicBezTo>
                  <a:lnTo>
                    <a:pt x="1759" y="312"/>
                  </a:lnTo>
                  <a:cubicBezTo>
                    <a:pt x="1945" y="275"/>
                    <a:pt x="2132" y="269"/>
                    <a:pt x="2318" y="269"/>
                  </a:cubicBezTo>
                  <a:cubicBezTo>
                    <a:pt x="2401" y="269"/>
                    <a:pt x="2484" y="271"/>
                    <a:pt x="2567" y="271"/>
                  </a:cubicBezTo>
                  <a:cubicBezTo>
                    <a:pt x="2837" y="271"/>
                    <a:pt x="3105" y="259"/>
                    <a:pt x="3367" y="157"/>
                  </a:cubicBezTo>
                  <a:cubicBezTo>
                    <a:pt x="3224" y="36"/>
                    <a:pt x="3072" y="0"/>
                    <a:pt x="2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739;p32"/>
            <p:cNvSpPr/>
            <p:nvPr/>
          </p:nvSpPr>
          <p:spPr>
            <a:xfrm>
              <a:off x="6062050" y="1789200"/>
              <a:ext cx="29800" cy="25275"/>
            </a:xfrm>
            <a:custGeom>
              <a:avLst/>
              <a:gdLst/>
              <a:ahLst/>
              <a:cxnLst/>
              <a:rect l="l" t="t" r="r" b="b"/>
              <a:pathLst>
                <a:path w="1192" h="1011" extrusionOk="0">
                  <a:moveTo>
                    <a:pt x="490" y="1"/>
                  </a:moveTo>
                  <a:cubicBezTo>
                    <a:pt x="469" y="1"/>
                    <a:pt x="449" y="2"/>
                    <a:pt x="429" y="6"/>
                  </a:cubicBezTo>
                  <a:cubicBezTo>
                    <a:pt x="298" y="42"/>
                    <a:pt x="179" y="101"/>
                    <a:pt x="96" y="185"/>
                  </a:cubicBezTo>
                  <a:cubicBezTo>
                    <a:pt x="36" y="268"/>
                    <a:pt x="1" y="351"/>
                    <a:pt x="72" y="447"/>
                  </a:cubicBezTo>
                  <a:cubicBezTo>
                    <a:pt x="390" y="447"/>
                    <a:pt x="303" y="1011"/>
                    <a:pt x="631" y="1011"/>
                  </a:cubicBezTo>
                  <a:cubicBezTo>
                    <a:pt x="672" y="1011"/>
                    <a:pt x="719" y="1002"/>
                    <a:pt x="775" y="982"/>
                  </a:cubicBezTo>
                  <a:cubicBezTo>
                    <a:pt x="822" y="970"/>
                    <a:pt x="870" y="947"/>
                    <a:pt x="917" y="947"/>
                  </a:cubicBezTo>
                  <a:cubicBezTo>
                    <a:pt x="1037" y="732"/>
                    <a:pt x="1191" y="518"/>
                    <a:pt x="1191" y="256"/>
                  </a:cubicBezTo>
                  <a:cubicBezTo>
                    <a:pt x="1179" y="220"/>
                    <a:pt x="1168" y="208"/>
                    <a:pt x="1144" y="173"/>
                  </a:cubicBezTo>
                  <a:cubicBezTo>
                    <a:pt x="989" y="89"/>
                    <a:pt x="810" y="77"/>
                    <a:pt x="632" y="6"/>
                  </a:cubicBezTo>
                  <a:cubicBezTo>
                    <a:pt x="576" y="6"/>
                    <a:pt x="531" y="1"/>
                    <a:pt x="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740;p32"/>
            <p:cNvSpPr/>
            <p:nvPr/>
          </p:nvSpPr>
          <p:spPr>
            <a:xfrm>
              <a:off x="5747725" y="1922150"/>
              <a:ext cx="35750" cy="9925"/>
            </a:xfrm>
            <a:custGeom>
              <a:avLst/>
              <a:gdLst/>
              <a:ahLst/>
              <a:cxnLst/>
              <a:rect l="l" t="t" r="r" b="b"/>
              <a:pathLst>
                <a:path w="1430" h="397" extrusionOk="0">
                  <a:moveTo>
                    <a:pt x="597" y="1"/>
                  </a:moveTo>
                  <a:cubicBezTo>
                    <a:pt x="397" y="1"/>
                    <a:pt x="198" y="26"/>
                    <a:pt x="1" y="93"/>
                  </a:cubicBezTo>
                  <a:cubicBezTo>
                    <a:pt x="60" y="189"/>
                    <a:pt x="108" y="296"/>
                    <a:pt x="155" y="379"/>
                  </a:cubicBezTo>
                  <a:cubicBezTo>
                    <a:pt x="190" y="378"/>
                    <a:pt x="225" y="378"/>
                    <a:pt x="259" y="378"/>
                  </a:cubicBezTo>
                  <a:cubicBezTo>
                    <a:pt x="490" y="378"/>
                    <a:pt x="721" y="396"/>
                    <a:pt x="949" y="396"/>
                  </a:cubicBezTo>
                  <a:cubicBezTo>
                    <a:pt x="1110" y="396"/>
                    <a:pt x="1271" y="387"/>
                    <a:pt x="1429" y="355"/>
                  </a:cubicBezTo>
                  <a:cubicBezTo>
                    <a:pt x="1429" y="236"/>
                    <a:pt x="1382" y="129"/>
                    <a:pt x="1263" y="70"/>
                  </a:cubicBezTo>
                  <a:cubicBezTo>
                    <a:pt x="1043" y="32"/>
                    <a:pt x="820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741;p32"/>
            <p:cNvSpPr/>
            <p:nvPr/>
          </p:nvSpPr>
          <p:spPr>
            <a:xfrm>
              <a:off x="5455425" y="1994050"/>
              <a:ext cx="33075" cy="14975"/>
            </a:xfrm>
            <a:custGeom>
              <a:avLst/>
              <a:gdLst/>
              <a:ahLst/>
              <a:cxnLst/>
              <a:rect l="l" t="t" r="r" b="b"/>
              <a:pathLst>
                <a:path w="1323" h="599" extrusionOk="0">
                  <a:moveTo>
                    <a:pt x="766" y="1"/>
                  </a:moveTo>
                  <a:cubicBezTo>
                    <a:pt x="633" y="1"/>
                    <a:pt x="501" y="28"/>
                    <a:pt x="370" y="63"/>
                  </a:cubicBezTo>
                  <a:cubicBezTo>
                    <a:pt x="239" y="134"/>
                    <a:pt x="120" y="218"/>
                    <a:pt x="13" y="349"/>
                  </a:cubicBezTo>
                  <a:cubicBezTo>
                    <a:pt x="13" y="373"/>
                    <a:pt x="1" y="408"/>
                    <a:pt x="1" y="432"/>
                  </a:cubicBezTo>
                  <a:cubicBezTo>
                    <a:pt x="13" y="468"/>
                    <a:pt x="36" y="480"/>
                    <a:pt x="60" y="515"/>
                  </a:cubicBezTo>
                  <a:cubicBezTo>
                    <a:pt x="489" y="444"/>
                    <a:pt x="965" y="599"/>
                    <a:pt x="1322" y="194"/>
                  </a:cubicBezTo>
                  <a:cubicBezTo>
                    <a:pt x="1130" y="50"/>
                    <a:pt x="947" y="1"/>
                    <a:pt x="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742;p32"/>
            <p:cNvSpPr/>
            <p:nvPr/>
          </p:nvSpPr>
          <p:spPr>
            <a:xfrm>
              <a:off x="5529250" y="2061650"/>
              <a:ext cx="46150" cy="12450"/>
            </a:xfrm>
            <a:custGeom>
              <a:avLst/>
              <a:gdLst/>
              <a:ahLst/>
              <a:cxnLst/>
              <a:rect l="l" t="t" r="r" b="b"/>
              <a:pathLst>
                <a:path w="1846" h="498" extrusionOk="0">
                  <a:moveTo>
                    <a:pt x="1388" y="1"/>
                  </a:moveTo>
                  <a:cubicBezTo>
                    <a:pt x="1174" y="1"/>
                    <a:pt x="946" y="86"/>
                    <a:pt x="727" y="86"/>
                  </a:cubicBezTo>
                  <a:cubicBezTo>
                    <a:pt x="719" y="86"/>
                    <a:pt x="711" y="86"/>
                    <a:pt x="703" y="86"/>
                  </a:cubicBezTo>
                  <a:cubicBezTo>
                    <a:pt x="694" y="83"/>
                    <a:pt x="684" y="82"/>
                    <a:pt x="675" y="82"/>
                  </a:cubicBezTo>
                  <a:cubicBezTo>
                    <a:pt x="591" y="82"/>
                    <a:pt x="507" y="172"/>
                    <a:pt x="416" y="172"/>
                  </a:cubicBezTo>
                  <a:cubicBezTo>
                    <a:pt x="375" y="172"/>
                    <a:pt x="331" y="153"/>
                    <a:pt x="286" y="97"/>
                  </a:cubicBezTo>
                  <a:cubicBezTo>
                    <a:pt x="203" y="97"/>
                    <a:pt x="96" y="109"/>
                    <a:pt x="1" y="109"/>
                  </a:cubicBezTo>
                  <a:cubicBezTo>
                    <a:pt x="36" y="217"/>
                    <a:pt x="84" y="324"/>
                    <a:pt x="143" y="407"/>
                  </a:cubicBezTo>
                  <a:cubicBezTo>
                    <a:pt x="233" y="474"/>
                    <a:pt x="324" y="497"/>
                    <a:pt x="415" y="497"/>
                  </a:cubicBezTo>
                  <a:cubicBezTo>
                    <a:pt x="567" y="497"/>
                    <a:pt x="721" y="432"/>
                    <a:pt x="870" y="395"/>
                  </a:cubicBezTo>
                  <a:cubicBezTo>
                    <a:pt x="870" y="383"/>
                    <a:pt x="882" y="371"/>
                    <a:pt x="917" y="347"/>
                  </a:cubicBezTo>
                  <a:cubicBezTo>
                    <a:pt x="920" y="345"/>
                    <a:pt x="925" y="343"/>
                    <a:pt x="932" y="343"/>
                  </a:cubicBezTo>
                  <a:cubicBezTo>
                    <a:pt x="952" y="343"/>
                    <a:pt x="983" y="356"/>
                    <a:pt x="1001" y="383"/>
                  </a:cubicBezTo>
                  <a:cubicBezTo>
                    <a:pt x="1096" y="383"/>
                    <a:pt x="1191" y="395"/>
                    <a:pt x="1286" y="395"/>
                  </a:cubicBezTo>
                  <a:cubicBezTo>
                    <a:pt x="1453" y="395"/>
                    <a:pt x="1608" y="371"/>
                    <a:pt x="1751" y="276"/>
                  </a:cubicBezTo>
                  <a:cubicBezTo>
                    <a:pt x="1775" y="264"/>
                    <a:pt x="1822" y="252"/>
                    <a:pt x="1846" y="228"/>
                  </a:cubicBezTo>
                  <a:cubicBezTo>
                    <a:pt x="1709" y="51"/>
                    <a:pt x="1553" y="1"/>
                    <a:pt x="1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743;p32"/>
            <p:cNvSpPr/>
            <p:nvPr/>
          </p:nvSpPr>
          <p:spPr>
            <a:xfrm>
              <a:off x="5786125" y="1805700"/>
              <a:ext cx="44975" cy="11350"/>
            </a:xfrm>
            <a:custGeom>
              <a:avLst/>
              <a:gdLst/>
              <a:ahLst/>
              <a:cxnLst/>
              <a:rect l="l" t="t" r="r" b="b"/>
              <a:pathLst>
                <a:path w="1799" h="454" extrusionOk="0">
                  <a:moveTo>
                    <a:pt x="1243" y="1"/>
                  </a:moveTo>
                  <a:cubicBezTo>
                    <a:pt x="1131" y="1"/>
                    <a:pt x="1020" y="95"/>
                    <a:pt x="900" y="95"/>
                  </a:cubicBezTo>
                  <a:cubicBezTo>
                    <a:pt x="852" y="95"/>
                    <a:pt x="802" y="80"/>
                    <a:pt x="751" y="37"/>
                  </a:cubicBezTo>
                  <a:lnTo>
                    <a:pt x="489" y="37"/>
                  </a:lnTo>
                  <a:cubicBezTo>
                    <a:pt x="370" y="215"/>
                    <a:pt x="1" y="96"/>
                    <a:pt x="48" y="453"/>
                  </a:cubicBezTo>
                  <a:cubicBezTo>
                    <a:pt x="152" y="445"/>
                    <a:pt x="257" y="442"/>
                    <a:pt x="362" y="442"/>
                  </a:cubicBezTo>
                  <a:cubicBezTo>
                    <a:pt x="546" y="442"/>
                    <a:pt x="732" y="450"/>
                    <a:pt x="917" y="450"/>
                  </a:cubicBezTo>
                  <a:cubicBezTo>
                    <a:pt x="1209" y="450"/>
                    <a:pt x="1501" y="429"/>
                    <a:pt x="1787" y="322"/>
                  </a:cubicBezTo>
                  <a:cubicBezTo>
                    <a:pt x="1798" y="263"/>
                    <a:pt x="1787" y="227"/>
                    <a:pt x="1751" y="215"/>
                  </a:cubicBezTo>
                  <a:cubicBezTo>
                    <a:pt x="1727" y="168"/>
                    <a:pt x="1691" y="144"/>
                    <a:pt x="1656" y="120"/>
                  </a:cubicBezTo>
                  <a:cubicBezTo>
                    <a:pt x="1632" y="132"/>
                    <a:pt x="1611" y="138"/>
                    <a:pt x="1592" y="138"/>
                  </a:cubicBezTo>
                  <a:cubicBezTo>
                    <a:pt x="1572" y="138"/>
                    <a:pt x="1554" y="132"/>
                    <a:pt x="1537" y="120"/>
                  </a:cubicBezTo>
                  <a:cubicBezTo>
                    <a:pt x="1537" y="84"/>
                    <a:pt x="1513" y="48"/>
                    <a:pt x="1477" y="37"/>
                  </a:cubicBezTo>
                  <a:cubicBezTo>
                    <a:pt x="1429" y="37"/>
                    <a:pt x="1382" y="25"/>
                    <a:pt x="1334" y="25"/>
                  </a:cubicBezTo>
                  <a:cubicBezTo>
                    <a:pt x="1304" y="7"/>
                    <a:pt x="1273" y="1"/>
                    <a:pt x="1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744;p32"/>
            <p:cNvSpPr/>
            <p:nvPr/>
          </p:nvSpPr>
          <p:spPr>
            <a:xfrm>
              <a:off x="5818575" y="1988700"/>
              <a:ext cx="33650" cy="10800"/>
            </a:xfrm>
            <a:custGeom>
              <a:avLst/>
              <a:gdLst/>
              <a:ahLst/>
              <a:cxnLst/>
              <a:rect l="l" t="t" r="r" b="b"/>
              <a:pathLst>
                <a:path w="1346" h="432" extrusionOk="0">
                  <a:moveTo>
                    <a:pt x="853" y="1"/>
                  </a:moveTo>
                  <a:cubicBezTo>
                    <a:pt x="567" y="1"/>
                    <a:pt x="286" y="33"/>
                    <a:pt x="0" y="110"/>
                  </a:cubicBezTo>
                  <a:cubicBezTo>
                    <a:pt x="24" y="206"/>
                    <a:pt x="119" y="217"/>
                    <a:pt x="179" y="277"/>
                  </a:cubicBezTo>
                  <a:cubicBezTo>
                    <a:pt x="215" y="337"/>
                    <a:pt x="274" y="384"/>
                    <a:pt x="322" y="432"/>
                  </a:cubicBezTo>
                  <a:lnTo>
                    <a:pt x="1036" y="432"/>
                  </a:lnTo>
                  <a:cubicBezTo>
                    <a:pt x="1322" y="432"/>
                    <a:pt x="1346" y="229"/>
                    <a:pt x="1322" y="27"/>
                  </a:cubicBezTo>
                  <a:cubicBezTo>
                    <a:pt x="1163" y="10"/>
                    <a:pt x="1007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745;p32"/>
            <p:cNvSpPr/>
            <p:nvPr/>
          </p:nvSpPr>
          <p:spPr>
            <a:xfrm>
              <a:off x="5517950" y="1973400"/>
              <a:ext cx="47650" cy="8575"/>
            </a:xfrm>
            <a:custGeom>
              <a:avLst/>
              <a:gdLst/>
              <a:ahLst/>
              <a:cxnLst/>
              <a:rect l="l" t="t" r="r" b="b"/>
              <a:pathLst>
                <a:path w="1906" h="343" extrusionOk="0">
                  <a:moveTo>
                    <a:pt x="993" y="0"/>
                  </a:moveTo>
                  <a:cubicBezTo>
                    <a:pt x="603" y="0"/>
                    <a:pt x="210" y="36"/>
                    <a:pt x="0" y="163"/>
                  </a:cubicBezTo>
                  <a:cubicBezTo>
                    <a:pt x="155" y="341"/>
                    <a:pt x="429" y="210"/>
                    <a:pt x="607" y="341"/>
                  </a:cubicBezTo>
                  <a:cubicBezTo>
                    <a:pt x="645" y="342"/>
                    <a:pt x="682" y="343"/>
                    <a:pt x="719" y="343"/>
                  </a:cubicBezTo>
                  <a:cubicBezTo>
                    <a:pt x="1118" y="343"/>
                    <a:pt x="1502" y="285"/>
                    <a:pt x="1905" y="187"/>
                  </a:cubicBezTo>
                  <a:cubicBezTo>
                    <a:pt x="1881" y="151"/>
                    <a:pt x="1881" y="91"/>
                    <a:pt x="1881" y="44"/>
                  </a:cubicBezTo>
                  <a:cubicBezTo>
                    <a:pt x="1671" y="27"/>
                    <a:pt x="1333" y="0"/>
                    <a:pt x="9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746;p32"/>
            <p:cNvSpPr/>
            <p:nvPr/>
          </p:nvSpPr>
          <p:spPr>
            <a:xfrm>
              <a:off x="5658125" y="1786825"/>
              <a:ext cx="48250" cy="8200"/>
            </a:xfrm>
            <a:custGeom>
              <a:avLst/>
              <a:gdLst/>
              <a:ahLst/>
              <a:cxnLst/>
              <a:rect l="l" t="t" r="r" b="b"/>
              <a:pathLst>
                <a:path w="1930" h="328" extrusionOk="0">
                  <a:moveTo>
                    <a:pt x="710" y="0"/>
                  </a:moveTo>
                  <a:cubicBezTo>
                    <a:pt x="466" y="0"/>
                    <a:pt x="227" y="39"/>
                    <a:pt x="1" y="184"/>
                  </a:cubicBezTo>
                  <a:cubicBezTo>
                    <a:pt x="120" y="303"/>
                    <a:pt x="299" y="196"/>
                    <a:pt x="418" y="315"/>
                  </a:cubicBezTo>
                  <a:cubicBezTo>
                    <a:pt x="894" y="327"/>
                    <a:pt x="1382" y="327"/>
                    <a:pt x="1858" y="327"/>
                  </a:cubicBezTo>
                  <a:cubicBezTo>
                    <a:pt x="1930" y="292"/>
                    <a:pt x="1930" y="232"/>
                    <a:pt x="1858" y="184"/>
                  </a:cubicBezTo>
                  <a:lnTo>
                    <a:pt x="1715" y="30"/>
                  </a:lnTo>
                  <a:cubicBezTo>
                    <a:pt x="1648" y="83"/>
                    <a:pt x="1582" y="102"/>
                    <a:pt x="1517" y="102"/>
                  </a:cubicBezTo>
                  <a:cubicBezTo>
                    <a:pt x="1408" y="102"/>
                    <a:pt x="1298" y="52"/>
                    <a:pt x="1180" y="30"/>
                  </a:cubicBezTo>
                  <a:cubicBezTo>
                    <a:pt x="1022" y="16"/>
                    <a:pt x="86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747;p32"/>
            <p:cNvSpPr/>
            <p:nvPr/>
          </p:nvSpPr>
          <p:spPr>
            <a:xfrm>
              <a:off x="5876925" y="1786500"/>
              <a:ext cx="34250" cy="26975"/>
            </a:xfrm>
            <a:custGeom>
              <a:avLst/>
              <a:gdLst/>
              <a:ahLst/>
              <a:cxnLst/>
              <a:rect l="l" t="t" r="r" b="b"/>
              <a:pathLst>
                <a:path w="1370" h="1079" extrusionOk="0">
                  <a:moveTo>
                    <a:pt x="917" y="0"/>
                  </a:moveTo>
                  <a:cubicBezTo>
                    <a:pt x="752" y="0"/>
                    <a:pt x="593" y="92"/>
                    <a:pt x="429" y="150"/>
                  </a:cubicBezTo>
                  <a:cubicBezTo>
                    <a:pt x="324" y="159"/>
                    <a:pt x="522" y="440"/>
                    <a:pt x="403" y="440"/>
                  </a:cubicBezTo>
                  <a:cubicBezTo>
                    <a:pt x="372" y="440"/>
                    <a:pt x="321" y="422"/>
                    <a:pt x="238" y="376"/>
                  </a:cubicBezTo>
                  <a:cubicBezTo>
                    <a:pt x="225" y="365"/>
                    <a:pt x="209" y="361"/>
                    <a:pt x="191" y="361"/>
                  </a:cubicBezTo>
                  <a:cubicBezTo>
                    <a:pt x="129" y="361"/>
                    <a:pt x="46" y="418"/>
                    <a:pt x="0" y="483"/>
                  </a:cubicBezTo>
                  <a:lnTo>
                    <a:pt x="0" y="507"/>
                  </a:lnTo>
                  <a:cubicBezTo>
                    <a:pt x="98" y="613"/>
                    <a:pt x="223" y="630"/>
                    <a:pt x="350" y="630"/>
                  </a:cubicBezTo>
                  <a:cubicBezTo>
                    <a:pt x="409" y="630"/>
                    <a:pt x="467" y="626"/>
                    <a:pt x="524" y="626"/>
                  </a:cubicBezTo>
                  <a:cubicBezTo>
                    <a:pt x="714" y="626"/>
                    <a:pt x="845" y="686"/>
                    <a:pt x="845" y="900"/>
                  </a:cubicBezTo>
                  <a:cubicBezTo>
                    <a:pt x="857" y="995"/>
                    <a:pt x="953" y="1007"/>
                    <a:pt x="976" y="1055"/>
                  </a:cubicBezTo>
                  <a:cubicBezTo>
                    <a:pt x="1024" y="1078"/>
                    <a:pt x="1072" y="1078"/>
                    <a:pt x="1119" y="1078"/>
                  </a:cubicBezTo>
                  <a:cubicBezTo>
                    <a:pt x="1238" y="1031"/>
                    <a:pt x="1310" y="959"/>
                    <a:pt x="1334" y="840"/>
                  </a:cubicBezTo>
                  <a:cubicBezTo>
                    <a:pt x="1322" y="697"/>
                    <a:pt x="1369" y="555"/>
                    <a:pt x="1274" y="435"/>
                  </a:cubicBezTo>
                  <a:cubicBezTo>
                    <a:pt x="1143" y="340"/>
                    <a:pt x="1203" y="185"/>
                    <a:pt x="1143" y="66"/>
                  </a:cubicBezTo>
                  <a:cubicBezTo>
                    <a:pt x="1066" y="19"/>
                    <a:pt x="991" y="0"/>
                    <a:pt x="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748;p32"/>
            <p:cNvSpPr/>
            <p:nvPr/>
          </p:nvSpPr>
          <p:spPr>
            <a:xfrm>
              <a:off x="5924825" y="1734125"/>
              <a:ext cx="49450" cy="14475"/>
            </a:xfrm>
            <a:custGeom>
              <a:avLst/>
              <a:gdLst/>
              <a:ahLst/>
              <a:cxnLst/>
              <a:rect l="l" t="t" r="r" b="b"/>
              <a:pathLst>
                <a:path w="1978" h="579" extrusionOk="0">
                  <a:moveTo>
                    <a:pt x="1659" y="1"/>
                  </a:moveTo>
                  <a:cubicBezTo>
                    <a:pt x="1507" y="1"/>
                    <a:pt x="1338" y="94"/>
                    <a:pt x="1180" y="114"/>
                  </a:cubicBezTo>
                  <a:cubicBezTo>
                    <a:pt x="1054" y="177"/>
                    <a:pt x="932" y="219"/>
                    <a:pt x="809" y="219"/>
                  </a:cubicBezTo>
                  <a:cubicBezTo>
                    <a:pt x="723" y="219"/>
                    <a:pt x="637" y="198"/>
                    <a:pt x="549" y="149"/>
                  </a:cubicBezTo>
                  <a:cubicBezTo>
                    <a:pt x="455" y="102"/>
                    <a:pt x="356" y="50"/>
                    <a:pt x="255" y="50"/>
                  </a:cubicBezTo>
                  <a:cubicBezTo>
                    <a:pt x="203" y="50"/>
                    <a:pt x="149" y="65"/>
                    <a:pt x="96" y="102"/>
                  </a:cubicBezTo>
                  <a:cubicBezTo>
                    <a:pt x="1" y="268"/>
                    <a:pt x="132" y="340"/>
                    <a:pt x="239" y="411"/>
                  </a:cubicBezTo>
                  <a:cubicBezTo>
                    <a:pt x="473" y="547"/>
                    <a:pt x="714" y="579"/>
                    <a:pt x="956" y="579"/>
                  </a:cubicBezTo>
                  <a:cubicBezTo>
                    <a:pt x="1169" y="579"/>
                    <a:pt x="1384" y="554"/>
                    <a:pt x="1596" y="554"/>
                  </a:cubicBezTo>
                  <a:cubicBezTo>
                    <a:pt x="1672" y="554"/>
                    <a:pt x="1747" y="557"/>
                    <a:pt x="1823" y="566"/>
                  </a:cubicBezTo>
                  <a:cubicBezTo>
                    <a:pt x="1715" y="387"/>
                    <a:pt x="1739" y="268"/>
                    <a:pt x="1977" y="268"/>
                  </a:cubicBezTo>
                  <a:cubicBezTo>
                    <a:pt x="1892" y="61"/>
                    <a:pt x="1781" y="1"/>
                    <a:pt x="16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749;p32"/>
            <p:cNvSpPr/>
            <p:nvPr/>
          </p:nvSpPr>
          <p:spPr>
            <a:xfrm>
              <a:off x="6012350" y="1952750"/>
              <a:ext cx="39025" cy="11050"/>
            </a:xfrm>
            <a:custGeom>
              <a:avLst/>
              <a:gdLst/>
              <a:ahLst/>
              <a:cxnLst/>
              <a:rect l="l" t="t" r="r" b="b"/>
              <a:pathLst>
                <a:path w="1561" h="442" extrusionOk="0">
                  <a:moveTo>
                    <a:pt x="1322" y="1"/>
                  </a:moveTo>
                  <a:cubicBezTo>
                    <a:pt x="893" y="1"/>
                    <a:pt x="477" y="24"/>
                    <a:pt x="48" y="24"/>
                  </a:cubicBezTo>
                  <a:cubicBezTo>
                    <a:pt x="0" y="334"/>
                    <a:pt x="381" y="227"/>
                    <a:pt x="465" y="417"/>
                  </a:cubicBezTo>
                  <a:cubicBezTo>
                    <a:pt x="500" y="417"/>
                    <a:pt x="560" y="441"/>
                    <a:pt x="608" y="441"/>
                  </a:cubicBezTo>
                  <a:cubicBezTo>
                    <a:pt x="608" y="417"/>
                    <a:pt x="619" y="405"/>
                    <a:pt x="655" y="393"/>
                  </a:cubicBezTo>
                  <a:cubicBezTo>
                    <a:pt x="662" y="390"/>
                    <a:pt x="669" y="389"/>
                    <a:pt x="676" y="389"/>
                  </a:cubicBezTo>
                  <a:cubicBezTo>
                    <a:pt x="697" y="389"/>
                    <a:pt x="721" y="400"/>
                    <a:pt x="739" y="417"/>
                  </a:cubicBezTo>
                  <a:cubicBezTo>
                    <a:pt x="762" y="415"/>
                    <a:pt x="786" y="414"/>
                    <a:pt x="810" y="414"/>
                  </a:cubicBezTo>
                  <a:cubicBezTo>
                    <a:pt x="920" y="414"/>
                    <a:pt x="1030" y="434"/>
                    <a:pt x="1136" y="434"/>
                  </a:cubicBezTo>
                  <a:cubicBezTo>
                    <a:pt x="1257" y="434"/>
                    <a:pt x="1373" y="408"/>
                    <a:pt x="1477" y="298"/>
                  </a:cubicBezTo>
                  <a:cubicBezTo>
                    <a:pt x="1560" y="143"/>
                    <a:pt x="1429" y="60"/>
                    <a:pt x="1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50;p32"/>
            <p:cNvSpPr/>
            <p:nvPr/>
          </p:nvSpPr>
          <p:spPr>
            <a:xfrm>
              <a:off x="5333400" y="1848950"/>
              <a:ext cx="36625" cy="12750"/>
            </a:xfrm>
            <a:custGeom>
              <a:avLst/>
              <a:gdLst/>
              <a:ahLst/>
              <a:cxnLst/>
              <a:rect l="l" t="t" r="r" b="b"/>
              <a:pathLst>
                <a:path w="1465" h="510" extrusionOk="0">
                  <a:moveTo>
                    <a:pt x="892" y="1"/>
                  </a:moveTo>
                  <a:cubicBezTo>
                    <a:pt x="609" y="1"/>
                    <a:pt x="337" y="46"/>
                    <a:pt x="72" y="140"/>
                  </a:cubicBezTo>
                  <a:cubicBezTo>
                    <a:pt x="0" y="223"/>
                    <a:pt x="0" y="331"/>
                    <a:pt x="72" y="426"/>
                  </a:cubicBezTo>
                  <a:lnTo>
                    <a:pt x="95" y="462"/>
                  </a:lnTo>
                  <a:cubicBezTo>
                    <a:pt x="512" y="390"/>
                    <a:pt x="965" y="509"/>
                    <a:pt x="1369" y="295"/>
                  </a:cubicBezTo>
                  <a:cubicBezTo>
                    <a:pt x="1465" y="140"/>
                    <a:pt x="1334" y="81"/>
                    <a:pt x="1227" y="21"/>
                  </a:cubicBezTo>
                  <a:cubicBezTo>
                    <a:pt x="1113" y="8"/>
                    <a:pt x="1002" y="1"/>
                    <a:pt x="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51;p32"/>
            <p:cNvSpPr/>
            <p:nvPr/>
          </p:nvSpPr>
          <p:spPr>
            <a:xfrm>
              <a:off x="5536100" y="1875075"/>
              <a:ext cx="39900" cy="9400"/>
            </a:xfrm>
            <a:custGeom>
              <a:avLst/>
              <a:gdLst/>
              <a:ahLst/>
              <a:cxnLst/>
              <a:rect l="l" t="t" r="r" b="b"/>
              <a:pathLst>
                <a:path w="1596" h="376" extrusionOk="0">
                  <a:moveTo>
                    <a:pt x="143" y="0"/>
                  </a:moveTo>
                  <a:cubicBezTo>
                    <a:pt x="72" y="48"/>
                    <a:pt x="24" y="107"/>
                    <a:pt x="0" y="179"/>
                  </a:cubicBezTo>
                  <a:lnTo>
                    <a:pt x="0" y="250"/>
                  </a:lnTo>
                  <a:cubicBezTo>
                    <a:pt x="72" y="357"/>
                    <a:pt x="179" y="369"/>
                    <a:pt x="298" y="369"/>
                  </a:cubicBezTo>
                  <a:cubicBezTo>
                    <a:pt x="298" y="357"/>
                    <a:pt x="310" y="345"/>
                    <a:pt x="346" y="345"/>
                  </a:cubicBezTo>
                  <a:cubicBezTo>
                    <a:pt x="369" y="345"/>
                    <a:pt x="405" y="345"/>
                    <a:pt x="429" y="369"/>
                  </a:cubicBezTo>
                  <a:cubicBezTo>
                    <a:pt x="468" y="374"/>
                    <a:pt x="506" y="376"/>
                    <a:pt x="544" y="376"/>
                  </a:cubicBezTo>
                  <a:cubicBezTo>
                    <a:pt x="719" y="376"/>
                    <a:pt x="888" y="334"/>
                    <a:pt x="1061" y="334"/>
                  </a:cubicBezTo>
                  <a:cubicBezTo>
                    <a:pt x="1127" y="334"/>
                    <a:pt x="1194" y="340"/>
                    <a:pt x="1262" y="357"/>
                  </a:cubicBezTo>
                  <a:cubicBezTo>
                    <a:pt x="1292" y="366"/>
                    <a:pt x="1323" y="371"/>
                    <a:pt x="1354" y="371"/>
                  </a:cubicBezTo>
                  <a:cubicBezTo>
                    <a:pt x="1480" y="371"/>
                    <a:pt x="1596" y="289"/>
                    <a:pt x="1596" y="107"/>
                  </a:cubicBezTo>
                  <a:cubicBezTo>
                    <a:pt x="1548" y="60"/>
                    <a:pt x="1498" y="36"/>
                    <a:pt x="1447" y="36"/>
                  </a:cubicBezTo>
                  <a:cubicBezTo>
                    <a:pt x="1396" y="36"/>
                    <a:pt x="1346" y="60"/>
                    <a:pt x="1298" y="107"/>
                  </a:cubicBezTo>
                  <a:cubicBezTo>
                    <a:pt x="1188" y="62"/>
                    <a:pt x="1076" y="49"/>
                    <a:pt x="965" y="49"/>
                  </a:cubicBezTo>
                  <a:cubicBezTo>
                    <a:pt x="814" y="49"/>
                    <a:pt x="663" y="73"/>
                    <a:pt x="512" y="73"/>
                  </a:cubicBezTo>
                  <a:cubicBezTo>
                    <a:pt x="388" y="73"/>
                    <a:pt x="265" y="57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52;p32"/>
            <p:cNvSpPr/>
            <p:nvPr/>
          </p:nvSpPr>
          <p:spPr>
            <a:xfrm>
              <a:off x="6053125" y="1796900"/>
              <a:ext cx="28300" cy="20025"/>
            </a:xfrm>
            <a:custGeom>
              <a:avLst/>
              <a:gdLst/>
              <a:ahLst/>
              <a:cxnLst/>
              <a:rect l="l" t="t" r="r" b="b"/>
              <a:pathLst>
                <a:path w="1132" h="801" extrusionOk="0">
                  <a:moveTo>
                    <a:pt x="242" y="0"/>
                  </a:moveTo>
                  <a:cubicBezTo>
                    <a:pt x="201" y="0"/>
                    <a:pt x="159" y="12"/>
                    <a:pt x="120" y="31"/>
                  </a:cubicBezTo>
                  <a:cubicBezTo>
                    <a:pt x="72" y="43"/>
                    <a:pt x="48" y="43"/>
                    <a:pt x="1" y="67"/>
                  </a:cubicBezTo>
                  <a:cubicBezTo>
                    <a:pt x="60" y="198"/>
                    <a:pt x="155" y="293"/>
                    <a:pt x="286" y="341"/>
                  </a:cubicBezTo>
                  <a:cubicBezTo>
                    <a:pt x="370" y="436"/>
                    <a:pt x="405" y="520"/>
                    <a:pt x="286" y="615"/>
                  </a:cubicBezTo>
                  <a:lnTo>
                    <a:pt x="274" y="662"/>
                  </a:lnTo>
                  <a:cubicBezTo>
                    <a:pt x="413" y="753"/>
                    <a:pt x="556" y="801"/>
                    <a:pt x="701" y="801"/>
                  </a:cubicBezTo>
                  <a:cubicBezTo>
                    <a:pt x="842" y="801"/>
                    <a:pt x="985" y="756"/>
                    <a:pt x="1132" y="662"/>
                  </a:cubicBezTo>
                  <a:cubicBezTo>
                    <a:pt x="1048" y="639"/>
                    <a:pt x="882" y="615"/>
                    <a:pt x="893" y="543"/>
                  </a:cubicBezTo>
                  <a:cubicBezTo>
                    <a:pt x="1028" y="130"/>
                    <a:pt x="829" y="74"/>
                    <a:pt x="584" y="74"/>
                  </a:cubicBezTo>
                  <a:cubicBezTo>
                    <a:pt x="525" y="74"/>
                    <a:pt x="465" y="77"/>
                    <a:pt x="405" y="79"/>
                  </a:cubicBezTo>
                  <a:cubicBezTo>
                    <a:pt x="356" y="23"/>
                    <a:pt x="300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53;p32"/>
            <p:cNvSpPr/>
            <p:nvPr/>
          </p:nvSpPr>
          <p:spPr>
            <a:xfrm>
              <a:off x="5503050" y="1873575"/>
              <a:ext cx="34850" cy="11325"/>
            </a:xfrm>
            <a:custGeom>
              <a:avLst/>
              <a:gdLst/>
              <a:ahLst/>
              <a:cxnLst/>
              <a:rect l="l" t="t" r="r" b="b"/>
              <a:pathLst>
                <a:path w="1394" h="453" extrusionOk="0">
                  <a:moveTo>
                    <a:pt x="1322" y="0"/>
                  </a:moveTo>
                  <a:cubicBezTo>
                    <a:pt x="1246" y="7"/>
                    <a:pt x="1170" y="8"/>
                    <a:pt x="1094" y="8"/>
                  </a:cubicBezTo>
                  <a:cubicBezTo>
                    <a:pt x="955" y="8"/>
                    <a:pt x="817" y="2"/>
                    <a:pt x="680" y="2"/>
                  </a:cubicBezTo>
                  <a:cubicBezTo>
                    <a:pt x="450" y="2"/>
                    <a:pt x="224" y="20"/>
                    <a:pt x="1" y="120"/>
                  </a:cubicBezTo>
                  <a:lnTo>
                    <a:pt x="36" y="167"/>
                  </a:lnTo>
                  <a:cubicBezTo>
                    <a:pt x="84" y="191"/>
                    <a:pt x="132" y="215"/>
                    <a:pt x="179" y="227"/>
                  </a:cubicBezTo>
                  <a:lnTo>
                    <a:pt x="215" y="179"/>
                  </a:lnTo>
                  <a:lnTo>
                    <a:pt x="239" y="239"/>
                  </a:lnTo>
                  <a:lnTo>
                    <a:pt x="191" y="251"/>
                  </a:lnTo>
                  <a:lnTo>
                    <a:pt x="179" y="310"/>
                  </a:lnTo>
                  <a:lnTo>
                    <a:pt x="179" y="453"/>
                  </a:lnTo>
                  <a:cubicBezTo>
                    <a:pt x="244" y="445"/>
                    <a:pt x="308" y="442"/>
                    <a:pt x="374" y="442"/>
                  </a:cubicBezTo>
                  <a:cubicBezTo>
                    <a:pt x="496" y="442"/>
                    <a:pt x="619" y="451"/>
                    <a:pt x="741" y="451"/>
                  </a:cubicBezTo>
                  <a:cubicBezTo>
                    <a:pt x="939" y="451"/>
                    <a:pt x="1132" y="427"/>
                    <a:pt x="1310" y="298"/>
                  </a:cubicBezTo>
                  <a:lnTo>
                    <a:pt x="1370" y="274"/>
                  </a:lnTo>
                  <a:cubicBezTo>
                    <a:pt x="1382" y="167"/>
                    <a:pt x="1394" y="72"/>
                    <a:pt x="1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54;p32"/>
            <p:cNvSpPr/>
            <p:nvPr/>
          </p:nvSpPr>
          <p:spPr>
            <a:xfrm>
              <a:off x="6109675" y="1841425"/>
              <a:ext cx="38125" cy="11400"/>
            </a:xfrm>
            <a:custGeom>
              <a:avLst/>
              <a:gdLst/>
              <a:ahLst/>
              <a:cxnLst/>
              <a:rect l="l" t="t" r="r" b="b"/>
              <a:pathLst>
                <a:path w="1525" h="456" extrusionOk="0">
                  <a:moveTo>
                    <a:pt x="1453" y="1"/>
                  </a:moveTo>
                  <a:cubicBezTo>
                    <a:pt x="1013" y="1"/>
                    <a:pt x="584" y="24"/>
                    <a:pt x="155" y="24"/>
                  </a:cubicBezTo>
                  <a:cubicBezTo>
                    <a:pt x="120" y="132"/>
                    <a:pt x="1" y="251"/>
                    <a:pt x="179" y="322"/>
                  </a:cubicBezTo>
                  <a:cubicBezTo>
                    <a:pt x="275" y="370"/>
                    <a:pt x="346" y="405"/>
                    <a:pt x="417" y="453"/>
                  </a:cubicBezTo>
                  <a:cubicBezTo>
                    <a:pt x="513" y="394"/>
                    <a:pt x="513" y="286"/>
                    <a:pt x="513" y="203"/>
                  </a:cubicBezTo>
                  <a:cubicBezTo>
                    <a:pt x="513" y="286"/>
                    <a:pt x="513" y="382"/>
                    <a:pt x="596" y="453"/>
                  </a:cubicBezTo>
                  <a:cubicBezTo>
                    <a:pt x="633" y="455"/>
                    <a:pt x="670" y="456"/>
                    <a:pt x="706" y="456"/>
                  </a:cubicBezTo>
                  <a:cubicBezTo>
                    <a:pt x="919" y="456"/>
                    <a:pt x="1105" y="421"/>
                    <a:pt x="1298" y="298"/>
                  </a:cubicBezTo>
                  <a:cubicBezTo>
                    <a:pt x="1429" y="251"/>
                    <a:pt x="1525" y="167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5;p32"/>
            <p:cNvSpPr/>
            <p:nvPr/>
          </p:nvSpPr>
          <p:spPr>
            <a:xfrm>
              <a:off x="5554250" y="1838450"/>
              <a:ext cx="37225" cy="10450"/>
            </a:xfrm>
            <a:custGeom>
              <a:avLst/>
              <a:gdLst/>
              <a:ahLst/>
              <a:cxnLst/>
              <a:rect l="l" t="t" r="r" b="b"/>
              <a:pathLst>
                <a:path w="1489" h="418" extrusionOk="0">
                  <a:moveTo>
                    <a:pt x="1" y="1"/>
                  </a:moveTo>
                  <a:lnTo>
                    <a:pt x="1" y="417"/>
                  </a:lnTo>
                  <a:cubicBezTo>
                    <a:pt x="477" y="382"/>
                    <a:pt x="953" y="334"/>
                    <a:pt x="1441" y="286"/>
                  </a:cubicBezTo>
                  <a:cubicBezTo>
                    <a:pt x="1489" y="227"/>
                    <a:pt x="1489" y="167"/>
                    <a:pt x="1429" y="108"/>
                  </a:cubicBezTo>
                  <a:cubicBezTo>
                    <a:pt x="1279" y="35"/>
                    <a:pt x="1127" y="14"/>
                    <a:pt x="973" y="14"/>
                  </a:cubicBezTo>
                  <a:cubicBezTo>
                    <a:pt x="768" y="14"/>
                    <a:pt x="561" y="51"/>
                    <a:pt x="354" y="51"/>
                  </a:cubicBezTo>
                  <a:cubicBezTo>
                    <a:pt x="236" y="51"/>
                    <a:pt x="118" y="39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56;p32"/>
            <p:cNvSpPr/>
            <p:nvPr/>
          </p:nvSpPr>
          <p:spPr>
            <a:xfrm>
              <a:off x="5679275" y="2060800"/>
              <a:ext cx="41400" cy="10150"/>
            </a:xfrm>
            <a:custGeom>
              <a:avLst/>
              <a:gdLst/>
              <a:ahLst/>
              <a:cxnLst/>
              <a:rect l="l" t="t" r="r" b="b"/>
              <a:pathLst>
                <a:path w="1656" h="406" extrusionOk="0">
                  <a:moveTo>
                    <a:pt x="465" y="0"/>
                  </a:moveTo>
                  <a:cubicBezTo>
                    <a:pt x="410" y="61"/>
                    <a:pt x="333" y="63"/>
                    <a:pt x="254" y="63"/>
                  </a:cubicBezTo>
                  <a:cubicBezTo>
                    <a:pt x="247" y="63"/>
                    <a:pt x="240" y="63"/>
                    <a:pt x="232" y="63"/>
                  </a:cubicBezTo>
                  <a:cubicBezTo>
                    <a:pt x="146" y="63"/>
                    <a:pt x="60" y="66"/>
                    <a:pt x="0" y="143"/>
                  </a:cubicBezTo>
                  <a:cubicBezTo>
                    <a:pt x="189" y="327"/>
                    <a:pt x="398" y="371"/>
                    <a:pt x="613" y="371"/>
                  </a:cubicBezTo>
                  <a:cubicBezTo>
                    <a:pt x="810" y="371"/>
                    <a:pt x="1013" y="334"/>
                    <a:pt x="1211" y="334"/>
                  </a:cubicBezTo>
                  <a:cubicBezTo>
                    <a:pt x="1342" y="334"/>
                    <a:pt x="1472" y="351"/>
                    <a:pt x="1596" y="405"/>
                  </a:cubicBezTo>
                  <a:cubicBezTo>
                    <a:pt x="1643" y="358"/>
                    <a:pt x="1655" y="310"/>
                    <a:pt x="1631" y="251"/>
                  </a:cubicBezTo>
                  <a:cubicBezTo>
                    <a:pt x="1608" y="179"/>
                    <a:pt x="1548" y="120"/>
                    <a:pt x="1477" y="72"/>
                  </a:cubicBezTo>
                  <a:cubicBezTo>
                    <a:pt x="1369" y="60"/>
                    <a:pt x="1262" y="84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57;p32"/>
            <p:cNvSpPr/>
            <p:nvPr/>
          </p:nvSpPr>
          <p:spPr>
            <a:xfrm>
              <a:off x="5817450" y="1846075"/>
              <a:ext cx="37750" cy="10125"/>
            </a:xfrm>
            <a:custGeom>
              <a:avLst/>
              <a:gdLst/>
              <a:ahLst/>
              <a:cxnLst/>
              <a:rect l="l" t="t" r="r" b="b"/>
              <a:pathLst>
                <a:path w="1510" h="405" extrusionOk="0">
                  <a:moveTo>
                    <a:pt x="128" y="1"/>
                  </a:moveTo>
                  <a:cubicBezTo>
                    <a:pt x="61" y="1"/>
                    <a:pt x="1" y="57"/>
                    <a:pt x="10" y="148"/>
                  </a:cubicBezTo>
                  <a:cubicBezTo>
                    <a:pt x="10" y="196"/>
                    <a:pt x="81" y="279"/>
                    <a:pt x="129" y="291"/>
                  </a:cubicBezTo>
                  <a:cubicBezTo>
                    <a:pt x="355" y="361"/>
                    <a:pt x="595" y="405"/>
                    <a:pt x="833" y="405"/>
                  </a:cubicBezTo>
                  <a:cubicBezTo>
                    <a:pt x="920" y="405"/>
                    <a:pt x="1007" y="399"/>
                    <a:pt x="1093" y="386"/>
                  </a:cubicBezTo>
                  <a:cubicBezTo>
                    <a:pt x="1188" y="219"/>
                    <a:pt x="1450" y="291"/>
                    <a:pt x="1510" y="88"/>
                  </a:cubicBezTo>
                  <a:cubicBezTo>
                    <a:pt x="1423" y="74"/>
                    <a:pt x="1337" y="70"/>
                    <a:pt x="1249" y="70"/>
                  </a:cubicBezTo>
                  <a:cubicBezTo>
                    <a:pt x="1054" y="70"/>
                    <a:pt x="857" y="94"/>
                    <a:pt x="663" y="94"/>
                  </a:cubicBezTo>
                  <a:cubicBezTo>
                    <a:pt x="502" y="94"/>
                    <a:pt x="344" y="77"/>
                    <a:pt x="188" y="17"/>
                  </a:cubicBezTo>
                  <a:cubicBezTo>
                    <a:pt x="169" y="6"/>
                    <a:pt x="14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58;p32"/>
            <p:cNvSpPr/>
            <p:nvPr/>
          </p:nvSpPr>
          <p:spPr>
            <a:xfrm>
              <a:off x="5333700" y="1825250"/>
              <a:ext cx="35425" cy="10250"/>
            </a:xfrm>
            <a:custGeom>
              <a:avLst/>
              <a:gdLst/>
              <a:ahLst/>
              <a:cxnLst/>
              <a:rect l="l" t="t" r="r" b="b"/>
              <a:pathLst>
                <a:path w="1417" h="410" extrusionOk="0">
                  <a:moveTo>
                    <a:pt x="1053" y="1"/>
                  </a:moveTo>
                  <a:cubicBezTo>
                    <a:pt x="769" y="1"/>
                    <a:pt x="486" y="30"/>
                    <a:pt x="203" y="88"/>
                  </a:cubicBezTo>
                  <a:cubicBezTo>
                    <a:pt x="83" y="148"/>
                    <a:pt x="0" y="219"/>
                    <a:pt x="72" y="350"/>
                  </a:cubicBezTo>
                  <a:cubicBezTo>
                    <a:pt x="179" y="395"/>
                    <a:pt x="289" y="410"/>
                    <a:pt x="400" y="410"/>
                  </a:cubicBezTo>
                  <a:cubicBezTo>
                    <a:pt x="608" y="410"/>
                    <a:pt x="821" y="358"/>
                    <a:pt x="1031" y="358"/>
                  </a:cubicBezTo>
                  <a:cubicBezTo>
                    <a:pt x="1092" y="358"/>
                    <a:pt x="1154" y="362"/>
                    <a:pt x="1215" y="374"/>
                  </a:cubicBezTo>
                  <a:cubicBezTo>
                    <a:pt x="1262" y="243"/>
                    <a:pt x="1417" y="183"/>
                    <a:pt x="1417" y="17"/>
                  </a:cubicBezTo>
                  <a:cubicBezTo>
                    <a:pt x="1296" y="6"/>
                    <a:pt x="1174" y="1"/>
                    <a:pt x="1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59;p32"/>
            <p:cNvSpPr/>
            <p:nvPr/>
          </p:nvSpPr>
          <p:spPr>
            <a:xfrm>
              <a:off x="5433400" y="1994850"/>
              <a:ext cx="31275" cy="13250"/>
            </a:xfrm>
            <a:custGeom>
              <a:avLst/>
              <a:gdLst/>
              <a:ahLst/>
              <a:cxnLst/>
              <a:rect l="l" t="t" r="r" b="b"/>
              <a:pathLst>
                <a:path w="1251" h="530" extrusionOk="0">
                  <a:moveTo>
                    <a:pt x="828" y="0"/>
                  </a:moveTo>
                  <a:cubicBezTo>
                    <a:pt x="581" y="0"/>
                    <a:pt x="335" y="29"/>
                    <a:pt x="84" y="67"/>
                  </a:cubicBezTo>
                  <a:cubicBezTo>
                    <a:pt x="13" y="126"/>
                    <a:pt x="1" y="210"/>
                    <a:pt x="48" y="305"/>
                  </a:cubicBezTo>
                  <a:cubicBezTo>
                    <a:pt x="84" y="376"/>
                    <a:pt x="179" y="424"/>
                    <a:pt x="239" y="483"/>
                  </a:cubicBezTo>
                  <a:cubicBezTo>
                    <a:pt x="258" y="503"/>
                    <a:pt x="289" y="512"/>
                    <a:pt x="318" y="512"/>
                  </a:cubicBezTo>
                  <a:cubicBezTo>
                    <a:pt x="342" y="512"/>
                    <a:pt x="366" y="506"/>
                    <a:pt x="382" y="495"/>
                  </a:cubicBezTo>
                  <a:lnTo>
                    <a:pt x="667" y="495"/>
                  </a:lnTo>
                  <a:cubicBezTo>
                    <a:pt x="667" y="507"/>
                    <a:pt x="679" y="507"/>
                    <a:pt x="715" y="519"/>
                  </a:cubicBezTo>
                  <a:cubicBezTo>
                    <a:pt x="729" y="526"/>
                    <a:pt x="741" y="529"/>
                    <a:pt x="752" y="529"/>
                  </a:cubicBezTo>
                  <a:cubicBezTo>
                    <a:pt x="778" y="529"/>
                    <a:pt x="797" y="512"/>
                    <a:pt x="822" y="495"/>
                  </a:cubicBezTo>
                  <a:cubicBezTo>
                    <a:pt x="858" y="495"/>
                    <a:pt x="906" y="483"/>
                    <a:pt x="953" y="483"/>
                  </a:cubicBezTo>
                  <a:lnTo>
                    <a:pt x="953" y="329"/>
                  </a:lnTo>
                  <a:cubicBezTo>
                    <a:pt x="1096" y="269"/>
                    <a:pt x="1191" y="186"/>
                    <a:pt x="1251" y="31"/>
                  </a:cubicBezTo>
                  <a:cubicBezTo>
                    <a:pt x="1109" y="10"/>
                    <a:pt x="968" y="0"/>
                    <a:pt x="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760;p32"/>
            <p:cNvSpPr/>
            <p:nvPr/>
          </p:nvSpPr>
          <p:spPr>
            <a:xfrm>
              <a:off x="5884350" y="1881325"/>
              <a:ext cx="32475" cy="10425"/>
            </a:xfrm>
            <a:custGeom>
              <a:avLst/>
              <a:gdLst/>
              <a:ahLst/>
              <a:cxnLst/>
              <a:rect l="l" t="t" r="r" b="b"/>
              <a:pathLst>
                <a:path w="1299" h="417" extrusionOk="0">
                  <a:moveTo>
                    <a:pt x="263" y="0"/>
                  </a:moveTo>
                  <a:cubicBezTo>
                    <a:pt x="144" y="0"/>
                    <a:pt x="13" y="36"/>
                    <a:pt x="13" y="179"/>
                  </a:cubicBezTo>
                  <a:cubicBezTo>
                    <a:pt x="1" y="310"/>
                    <a:pt x="108" y="393"/>
                    <a:pt x="227" y="405"/>
                  </a:cubicBezTo>
                  <a:cubicBezTo>
                    <a:pt x="477" y="417"/>
                    <a:pt x="739" y="417"/>
                    <a:pt x="1001" y="417"/>
                  </a:cubicBezTo>
                  <a:cubicBezTo>
                    <a:pt x="1132" y="322"/>
                    <a:pt x="1298" y="226"/>
                    <a:pt x="1144" y="24"/>
                  </a:cubicBezTo>
                  <a:lnTo>
                    <a:pt x="1144" y="24"/>
                  </a:lnTo>
                  <a:cubicBezTo>
                    <a:pt x="1046" y="86"/>
                    <a:pt x="950" y="108"/>
                    <a:pt x="855" y="108"/>
                  </a:cubicBezTo>
                  <a:cubicBezTo>
                    <a:pt x="658" y="108"/>
                    <a:pt x="463" y="16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761;p32"/>
            <p:cNvSpPr/>
            <p:nvPr/>
          </p:nvSpPr>
          <p:spPr>
            <a:xfrm>
              <a:off x="5867975" y="2049775"/>
              <a:ext cx="36350" cy="14325"/>
            </a:xfrm>
            <a:custGeom>
              <a:avLst/>
              <a:gdLst/>
              <a:ahLst/>
              <a:cxnLst/>
              <a:rect l="l" t="t" r="r" b="b"/>
              <a:pathLst>
                <a:path w="1454" h="573" extrusionOk="0">
                  <a:moveTo>
                    <a:pt x="656" y="1"/>
                  </a:moveTo>
                  <a:cubicBezTo>
                    <a:pt x="465" y="1"/>
                    <a:pt x="263" y="25"/>
                    <a:pt x="72" y="25"/>
                  </a:cubicBezTo>
                  <a:cubicBezTo>
                    <a:pt x="1" y="84"/>
                    <a:pt x="1" y="168"/>
                    <a:pt x="25" y="263"/>
                  </a:cubicBezTo>
                  <a:cubicBezTo>
                    <a:pt x="120" y="346"/>
                    <a:pt x="179" y="453"/>
                    <a:pt x="227" y="572"/>
                  </a:cubicBezTo>
                  <a:cubicBezTo>
                    <a:pt x="418" y="525"/>
                    <a:pt x="596" y="489"/>
                    <a:pt x="787" y="441"/>
                  </a:cubicBezTo>
                  <a:cubicBezTo>
                    <a:pt x="850" y="481"/>
                    <a:pt x="915" y="494"/>
                    <a:pt x="980" y="494"/>
                  </a:cubicBezTo>
                  <a:cubicBezTo>
                    <a:pt x="1111" y="494"/>
                    <a:pt x="1243" y="441"/>
                    <a:pt x="1370" y="441"/>
                  </a:cubicBezTo>
                  <a:cubicBezTo>
                    <a:pt x="1453" y="334"/>
                    <a:pt x="1453" y="227"/>
                    <a:pt x="1394" y="120"/>
                  </a:cubicBezTo>
                  <a:cubicBezTo>
                    <a:pt x="1318" y="82"/>
                    <a:pt x="1239" y="73"/>
                    <a:pt x="1159" y="73"/>
                  </a:cubicBezTo>
                  <a:cubicBezTo>
                    <a:pt x="1086" y="73"/>
                    <a:pt x="1013" y="81"/>
                    <a:pt x="941" y="81"/>
                  </a:cubicBezTo>
                  <a:cubicBezTo>
                    <a:pt x="842" y="81"/>
                    <a:pt x="745" y="67"/>
                    <a:pt x="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762;p32"/>
            <p:cNvSpPr/>
            <p:nvPr/>
          </p:nvSpPr>
          <p:spPr>
            <a:xfrm>
              <a:off x="5654275" y="1871200"/>
              <a:ext cx="32450" cy="12225"/>
            </a:xfrm>
            <a:custGeom>
              <a:avLst/>
              <a:gdLst/>
              <a:ahLst/>
              <a:cxnLst/>
              <a:rect l="l" t="t" r="r" b="b"/>
              <a:pathLst>
                <a:path w="1298" h="489" extrusionOk="0">
                  <a:moveTo>
                    <a:pt x="1298" y="250"/>
                  </a:moveTo>
                  <a:cubicBezTo>
                    <a:pt x="1296" y="251"/>
                    <a:pt x="1294" y="251"/>
                    <a:pt x="1292" y="252"/>
                  </a:cubicBezTo>
                  <a:lnTo>
                    <a:pt x="1292" y="252"/>
                  </a:lnTo>
                  <a:cubicBezTo>
                    <a:pt x="1294" y="255"/>
                    <a:pt x="1296" y="259"/>
                    <a:pt x="1298" y="262"/>
                  </a:cubicBezTo>
                  <a:lnTo>
                    <a:pt x="1298" y="250"/>
                  </a:lnTo>
                  <a:close/>
                  <a:moveTo>
                    <a:pt x="1081" y="33"/>
                  </a:moveTo>
                  <a:cubicBezTo>
                    <a:pt x="1074" y="33"/>
                    <a:pt x="1067" y="34"/>
                    <a:pt x="1060" y="36"/>
                  </a:cubicBezTo>
                  <a:cubicBezTo>
                    <a:pt x="715" y="167"/>
                    <a:pt x="322" y="0"/>
                    <a:pt x="0" y="250"/>
                  </a:cubicBezTo>
                  <a:cubicBezTo>
                    <a:pt x="60" y="381"/>
                    <a:pt x="179" y="393"/>
                    <a:pt x="298" y="405"/>
                  </a:cubicBezTo>
                  <a:cubicBezTo>
                    <a:pt x="399" y="465"/>
                    <a:pt x="494" y="488"/>
                    <a:pt x="586" y="488"/>
                  </a:cubicBezTo>
                  <a:cubicBezTo>
                    <a:pt x="837" y="488"/>
                    <a:pt x="1058" y="314"/>
                    <a:pt x="1292" y="252"/>
                  </a:cubicBezTo>
                  <a:lnTo>
                    <a:pt x="1292" y="252"/>
                  </a:lnTo>
                  <a:cubicBezTo>
                    <a:pt x="1238" y="154"/>
                    <a:pt x="1164" y="33"/>
                    <a:pt x="1081" y="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763;p32"/>
            <p:cNvSpPr/>
            <p:nvPr/>
          </p:nvSpPr>
          <p:spPr>
            <a:xfrm>
              <a:off x="5622425" y="1766425"/>
              <a:ext cx="42875" cy="10725"/>
            </a:xfrm>
            <a:custGeom>
              <a:avLst/>
              <a:gdLst/>
              <a:ahLst/>
              <a:cxnLst/>
              <a:rect l="l" t="t" r="r" b="b"/>
              <a:pathLst>
                <a:path w="1715" h="429" extrusionOk="0">
                  <a:moveTo>
                    <a:pt x="1363" y="1"/>
                  </a:moveTo>
                  <a:cubicBezTo>
                    <a:pt x="1280" y="1"/>
                    <a:pt x="1198" y="47"/>
                    <a:pt x="1119" y="119"/>
                  </a:cubicBezTo>
                  <a:cubicBezTo>
                    <a:pt x="1111" y="174"/>
                    <a:pt x="1098" y="191"/>
                    <a:pt x="1084" y="191"/>
                  </a:cubicBezTo>
                  <a:cubicBezTo>
                    <a:pt x="1057" y="191"/>
                    <a:pt x="1023" y="131"/>
                    <a:pt x="1000" y="131"/>
                  </a:cubicBezTo>
                  <a:lnTo>
                    <a:pt x="846" y="131"/>
                  </a:lnTo>
                  <a:cubicBezTo>
                    <a:pt x="774" y="191"/>
                    <a:pt x="703" y="221"/>
                    <a:pt x="631" y="221"/>
                  </a:cubicBezTo>
                  <a:cubicBezTo>
                    <a:pt x="560" y="221"/>
                    <a:pt x="488" y="191"/>
                    <a:pt x="417" y="131"/>
                  </a:cubicBezTo>
                  <a:cubicBezTo>
                    <a:pt x="392" y="123"/>
                    <a:pt x="372" y="114"/>
                    <a:pt x="346" y="114"/>
                  </a:cubicBezTo>
                  <a:cubicBezTo>
                    <a:pt x="336" y="114"/>
                    <a:pt x="324" y="116"/>
                    <a:pt x="310" y="119"/>
                  </a:cubicBezTo>
                  <a:cubicBezTo>
                    <a:pt x="143" y="155"/>
                    <a:pt x="0" y="215"/>
                    <a:pt x="0" y="417"/>
                  </a:cubicBezTo>
                  <a:cubicBezTo>
                    <a:pt x="322" y="417"/>
                    <a:pt x="667" y="429"/>
                    <a:pt x="1000" y="429"/>
                  </a:cubicBezTo>
                  <a:cubicBezTo>
                    <a:pt x="1238" y="417"/>
                    <a:pt x="1477" y="417"/>
                    <a:pt x="1715" y="405"/>
                  </a:cubicBezTo>
                  <a:cubicBezTo>
                    <a:pt x="1667" y="298"/>
                    <a:pt x="1619" y="215"/>
                    <a:pt x="1572" y="107"/>
                  </a:cubicBezTo>
                  <a:cubicBezTo>
                    <a:pt x="1502" y="32"/>
                    <a:pt x="1432" y="1"/>
                    <a:pt x="1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764;p32"/>
            <p:cNvSpPr/>
            <p:nvPr/>
          </p:nvSpPr>
          <p:spPr>
            <a:xfrm>
              <a:off x="5441450" y="1791725"/>
              <a:ext cx="43175" cy="7425"/>
            </a:xfrm>
            <a:custGeom>
              <a:avLst/>
              <a:gdLst/>
              <a:ahLst/>
              <a:cxnLst/>
              <a:rect l="l" t="t" r="r" b="b"/>
              <a:pathLst>
                <a:path w="1727" h="297" extrusionOk="0">
                  <a:moveTo>
                    <a:pt x="84" y="0"/>
                  </a:moveTo>
                  <a:cubicBezTo>
                    <a:pt x="24" y="36"/>
                    <a:pt x="0" y="72"/>
                    <a:pt x="24" y="131"/>
                  </a:cubicBezTo>
                  <a:cubicBezTo>
                    <a:pt x="48" y="155"/>
                    <a:pt x="60" y="167"/>
                    <a:pt x="95" y="179"/>
                  </a:cubicBezTo>
                  <a:cubicBezTo>
                    <a:pt x="290" y="273"/>
                    <a:pt x="495" y="296"/>
                    <a:pt x="703" y="296"/>
                  </a:cubicBezTo>
                  <a:cubicBezTo>
                    <a:pt x="897" y="296"/>
                    <a:pt x="1093" y="276"/>
                    <a:pt x="1283" y="276"/>
                  </a:cubicBezTo>
                  <a:cubicBezTo>
                    <a:pt x="1353" y="276"/>
                    <a:pt x="1421" y="279"/>
                    <a:pt x="1488" y="286"/>
                  </a:cubicBezTo>
                  <a:cubicBezTo>
                    <a:pt x="1584" y="191"/>
                    <a:pt x="1727" y="155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765;p32"/>
            <p:cNvSpPr/>
            <p:nvPr/>
          </p:nvSpPr>
          <p:spPr>
            <a:xfrm>
              <a:off x="5647425" y="2083725"/>
              <a:ext cx="72950" cy="5975"/>
            </a:xfrm>
            <a:custGeom>
              <a:avLst/>
              <a:gdLst/>
              <a:ahLst/>
              <a:cxnLst/>
              <a:rect l="l" t="t" r="r" b="b"/>
              <a:pathLst>
                <a:path w="2918" h="239" extrusionOk="0">
                  <a:moveTo>
                    <a:pt x="1209" y="0"/>
                  </a:moveTo>
                  <a:cubicBezTo>
                    <a:pt x="1027" y="0"/>
                    <a:pt x="846" y="18"/>
                    <a:pt x="667" y="48"/>
                  </a:cubicBezTo>
                  <a:cubicBezTo>
                    <a:pt x="441" y="48"/>
                    <a:pt x="215" y="60"/>
                    <a:pt x="0" y="84"/>
                  </a:cubicBezTo>
                  <a:cubicBezTo>
                    <a:pt x="196" y="196"/>
                    <a:pt x="397" y="222"/>
                    <a:pt x="600" y="222"/>
                  </a:cubicBezTo>
                  <a:cubicBezTo>
                    <a:pt x="776" y="222"/>
                    <a:pt x="953" y="202"/>
                    <a:pt x="1128" y="202"/>
                  </a:cubicBezTo>
                  <a:cubicBezTo>
                    <a:pt x="1242" y="202"/>
                    <a:pt x="1354" y="211"/>
                    <a:pt x="1465" y="238"/>
                  </a:cubicBezTo>
                  <a:cubicBezTo>
                    <a:pt x="1941" y="238"/>
                    <a:pt x="2405" y="226"/>
                    <a:pt x="2870" y="226"/>
                  </a:cubicBezTo>
                  <a:cubicBezTo>
                    <a:pt x="2917" y="167"/>
                    <a:pt x="2917" y="107"/>
                    <a:pt x="2870" y="48"/>
                  </a:cubicBezTo>
                  <a:cubicBezTo>
                    <a:pt x="2798" y="36"/>
                    <a:pt x="2727" y="24"/>
                    <a:pt x="2655" y="24"/>
                  </a:cubicBezTo>
                  <a:cubicBezTo>
                    <a:pt x="2633" y="25"/>
                    <a:pt x="2611" y="25"/>
                    <a:pt x="2588" y="25"/>
                  </a:cubicBezTo>
                  <a:cubicBezTo>
                    <a:pt x="2449" y="25"/>
                    <a:pt x="2308" y="9"/>
                    <a:pt x="2167" y="9"/>
                  </a:cubicBezTo>
                  <a:cubicBezTo>
                    <a:pt x="2051" y="9"/>
                    <a:pt x="1936" y="20"/>
                    <a:pt x="1822" y="60"/>
                  </a:cubicBezTo>
                  <a:cubicBezTo>
                    <a:pt x="1810" y="54"/>
                    <a:pt x="1801" y="51"/>
                    <a:pt x="1791" y="51"/>
                  </a:cubicBezTo>
                  <a:cubicBezTo>
                    <a:pt x="1780" y="51"/>
                    <a:pt x="1768" y="54"/>
                    <a:pt x="1751" y="60"/>
                  </a:cubicBezTo>
                  <a:cubicBezTo>
                    <a:pt x="1572" y="18"/>
                    <a:pt x="1390" y="0"/>
                    <a:pt x="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766;p32"/>
            <p:cNvSpPr/>
            <p:nvPr/>
          </p:nvSpPr>
          <p:spPr>
            <a:xfrm>
              <a:off x="5421200" y="1845225"/>
              <a:ext cx="29200" cy="10275"/>
            </a:xfrm>
            <a:custGeom>
              <a:avLst/>
              <a:gdLst/>
              <a:ahLst/>
              <a:cxnLst/>
              <a:rect l="l" t="t" r="r" b="b"/>
              <a:pathLst>
                <a:path w="1168" h="411" extrusionOk="0">
                  <a:moveTo>
                    <a:pt x="464" y="0"/>
                  </a:moveTo>
                  <a:cubicBezTo>
                    <a:pt x="306" y="0"/>
                    <a:pt x="151" y="22"/>
                    <a:pt x="1" y="111"/>
                  </a:cubicBezTo>
                  <a:cubicBezTo>
                    <a:pt x="12" y="218"/>
                    <a:pt x="12" y="301"/>
                    <a:pt x="12" y="408"/>
                  </a:cubicBezTo>
                  <a:cubicBezTo>
                    <a:pt x="54" y="409"/>
                    <a:pt x="96" y="410"/>
                    <a:pt x="137" y="410"/>
                  </a:cubicBezTo>
                  <a:cubicBezTo>
                    <a:pt x="496" y="410"/>
                    <a:pt x="836" y="365"/>
                    <a:pt x="1167" y="301"/>
                  </a:cubicBezTo>
                  <a:cubicBezTo>
                    <a:pt x="1132" y="194"/>
                    <a:pt x="1096" y="99"/>
                    <a:pt x="1013" y="15"/>
                  </a:cubicBezTo>
                  <a:cubicBezTo>
                    <a:pt x="978" y="18"/>
                    <a:pt x="944" y="19"/>
                    <a:pt x="910" y="19"/>
                  </a:cubicBezTo>
                  <a:cubicBezTo>
                    <a:pt x="761" y="19"/>
                    <a:pt x="611" y="0"/>
                    <a:pt x="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767;p32"/>
            <p:cNvSpPr/>
            <p:nvPr/>
          </p:nvSpPr>
          <p:spPr>
            <a:xfrm>
              <a:off x="5991500" y="2026625"/>
              <a:ext cx="40825" cy="12000"/>
            </a:xfrm>
            <a:custGeom>
              <a:avLst/>
              <a:gdLst/>
              <a:ahLst/>
              <a:cxnLst/>
              <a:rect l="l" t="t" r="r" b="b"/>
              <a:pathLst>
                <a:path w="1633" h="480" extrusionOk="0">
                  <a:moveTo>
                    <a:pt x="580" y="0"/>
                  </a:moveTo>
                  <a:cubicBezTo>
                    <a:pt x="424" y="0"/>
                    <a:pt x="275" y="50"/>
                    <a:pt x="144" y="236"/>
                  </a:cubicBezTo>
                  <a:cubicBezTo>
                    <a:pt x="108" y="284"/>
                    <a:pt x="49" y="320"/>
                    <a:pt x="1" y="367"/>
                  </a:cubicBezTo>
                  <a:cubicBezTo>
                    <a:pt x="75" y="450"/>
                    <a:pt x="149" y="480"/>
                    <a:pt x="223" y="480"/>
                  </a:cubicBezTo>
                  <a:cubicBezTo>
                    <a:pt x="341" y="480"/>
                    <a:pt x="460" y="406"/>
                    <a:pt x="584" y="355"/>
                  </a:cubicBezTo>
                  <a:cubicBezTo>
                    <a:pt x="591" y="355"/>
                    <a:pt x="597" y="355"/>
                    <a:pt x="603" y="355"/>
                  </a:cubicBezTo>
                  <a:cubicBezTo>
                    <a:pt x="805" y="355"/>
                    <a:pt x="1017" y="458"/>
                    <a:pt x="1216" y="458"/>
                  </a:cubicBezTo>
                  <a:cubicBezTo>
                    <a:pt x="1365" y="458"/>
                    <a:pt x="1507" y="401"/>
                    <a:pt x="1632" y="201"/>
                  </a:cubicBezTo>
                  <a:cubicBezTo>
                    <a:pt x="1620" y="82"/>
                    <a:pt x="1561" y="22"/>
                    <a:pt x="1442" y="10"/>
                  </a:cubicBezTo>
                  <a:cubicBezTo>
                    <a:pt x="1334" y="10"/>
                    <a:pt x="1239" y="10"/>
                    <a:pt x="1144" y="70"/>
                  </a:cubicBezTo>
                  <a:cubicBezTo>
                    <a:pt x="957" y="70"/>
                    <a:pt x="764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768;p32"/>
            <p:cNvSpPr/>
            <p:nvPr/>
          </p:nvSpPr>
          <p:spPr>
            <a:xfrm>
              <a:off x="5387275" y="1973575"/>
              <a:ext cx="34250" cy="10125"/>
            </a:xfrm>
            <a:custGeom>
              <a:avLst/>
              <a:gdLst/>
              <a:ahLst/>
              <a:cxnLst/>
              <a:rect l="l" t="t" r="r" b="b"/>
              <a:pathLst>
                <a:path w="1370" h="405" extrusionOk="0">
                  <a:moveTo>
                    <a:pt x="1191" y="1"/>
                  </a:moveTo>
                  <a:cubicBezTo>
                    <a:pt x="905" y="25"/>
                    <a:pt x="643" y="37"/>
                    <a:pt x="357" y="37"/>
                  </a:cubicBezTo>
                  <a:cubicBezTo>
                    <a:pt x="357" y="49"/>
                    <a:pt x="346" y="49"/>
                    <a:pt x="310" y="61"/>
                  </a:cubicBezTo>
                  <a:cubicBezTo>
                    <a:pt x="286" y="61"/>
                    <a:pt x="250" y="61"/>
                    <a:pt x="226" y="13"/>
                  </a:cubicBezTo>
                  <a:cubicBezTo>
                    <a:pt x="179" y="37"/>
                    <a:pt x="119" y="37"/>
                    <a:pt x="72" y="37"/>
                  </a:cubicBezTo>
                  <a:cubicBezTo>
                    <a:pt x="0" y="132"/>
                    <a:pt x="0" y="239"/>
                    <a:pt x="107" y="334"/>
                  </a:cubicBezTo>
                  <a:cubicBezTo>
                    <a:pt x="336" y="366"/>
                    <a:pt x="562" y="405"/>
                    <a:pt x="786" y="405"/>
                  </a:cubicBezTo>
                  <a:cubicBezTo>
                    <a:pt x="981" y="405"/>
                    <a:pt x="1175" y="375"/>
                    <a:pt x="1369" y="287"/>
                  </a:cubicBezTo>
                  <a:cubicBezTo>
                    <a:pt x="1358" y="156"/>
                    <a:pt x="1310" y="61"/>
                    <a:pt x="1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769;p32"/>
            <p:cNvSpPr/>
            <p:nvPr/>
          </p:nvSpPr>
          <p:spPr>
            <a:xfrm>
              <a:off x="5725400" y="2099775"/>
              <a:ext cx="41100" cy="12725"/>
            </a:xfrm>
            <a:custGeom>
              <a:avLst/>
              <a:gdLst/>
              <a:ahLst/>
              <a:cxnLst/>
              <a:rect l="l" t="t" r="r" b="b"/>
              <a:pathLst>
                <a:path w="1644" h="509" extrusionOk="0">
                  <a:moveTo>
                    <a:pt x="764" y="1"/>
                  </a:moveTo>
                  <a:cubicBezTo>
                    <a:pt x="614" y="1"/>
                    <a:pt x="462" y="11"/>
                    <a:pt x="310" y="37"/>
                  </a:cubicBezTo>
                  <a:cubicBezTo>
                    <a:pt x="251" y="168"/>
                    <a:pt x="132" y="251"/>
                    <a:pt x="1" y="311"/>
                  </a:cubicBezTo>
                  <a:cubicBezTo>
                    <a:pt x="29" y="440"/>
                    <a:pt x="80" y="509"/>
                    <a:pt x="149" y="509"/>
                  </a:cubicBezTo>
                  <a:cubicBezTo>
                    <a:pt x="195" y="509"/>
                    <a:pt x="249" y="479"/>
                    <a:pt x="310" y="418"/>
                  </a:cubicBezTo>
                  <a:cubicBezTo>
                    <a:pt x="417" y="287"/>
                    <a:pt x="584" y="335"/>
                    <a:pt x="715" y="311"/>
                  </a:cubicBezTo>
                  <a:cubicBezTo>
                    <a:pt x="864" y="352"/>
                    <a:pt x="1016" y="373"/>
                    <a:pt x="1168" y="373"/>
                  </a:cubicBezTo>
                  <a:cubicBezTo>
                    <a:pt x="1319" y="373"/>
                    <a:pt x="1471" y="352"/>
                    <a:pt x="1620" y="311"/>
                  </a:cubicBezTo>
                  <a:lnTo>
                    <a:pt x="1644" y="311"/>
                  </a:lnTo>
                  <a:cubicBezTo>
                    <a:pt x="1537" y="227"/>
                    <a:pt x="1429" y="120"/>
                    <a:pt x="1322" y="37"/>
                  </a:cubicBezTo>
                  <a:cubicBezTo>
                    <a:pt x="1142" y="17"/>
                    <a:pt x="955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770;p32"/>
            <p:cNvSpPr/>
            <p:nvPr/>
          </p:nvSpPr>
          <p:spPr>
            <a:xfrm>
              <a:off x="5646825" y="2060500"/>
              <a:ext cx="43775" cy="10425"/>
            </a:xfrm>
            <a:custGeom>
              <a:avLst/>
              <a:gdLst/>
              <a:ahLst/>
              <a:cxnLst/>
              <a:rect l="l" t="t" r="r" b="b"/>
              <a:pathLst>
                <a:path w="1751" h="417" extrusionOk="0">
                  <a:moveTo>
                    <a:pt x="1751" y="1"/>
                  </a:moveTo>
                  <a:lnTo>
                    <a:pt x="1751" y="1"/>
                  </a:lnTo>
                  <a:cubicBezTo>
                    <a:pt x="1274" y="12"/>
                    <a:pt x="798" y="12"/>
                    <a:pt x="298" y="12"/>
                  </a:cubicBezTo>
                  <a:cubicBezTo>
                    <a:pt x="262" y="48"/>
                    <a:pt x="203" y="120"/>
                    <a:pt x="120" y="143"/>
                  </a:cubicBezTo>
                  <a:cubicBezTo>
                    <a:pt x="84" y="167"/>
                    <a:pt x="36" y="203"/>
                    <a:pt x="0" y="251"/>
                  </a:cubicBezTo>
                  <a:lnTo>
                    <a:pt x="0" y="322"/>
                  </a:lnTo>
                  <a:cubicBezTo>
                    <a:pt x="112" y="390"/>
                    <a:pt x="219" y="417"/>
                    <a:pt x="323" y="417"/>
                  </a:cubicBezTo>
                  <a:cubicBezTo>
                    <a:pt x="655" y="417"/>
                    <a:pt x="960" y="153"/>
                    <a:pt x="1286" y="143"/>
                  </a:cubicBezTo>
                  <a:cubicBezTo>
                    <a:pt x="1453" y="132"/>
                    <a:pt x="1644" y="167"/>
                    <a:pt x="1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771;p32"/>
            <p:cNvSpPr/>
            <p:nvPr/>
          </p:nvSpPr>
          <p:spPr>
            <a:xfrm>
              <a:off x="5478650" y="1789175"/>
              <a:ext cx="33950" cy="9725"/>
            </a:xfrm>
            <a:custGeom>
              <a:avLst/>
              <a:gdLst/>
              <a:ahLst/>
              <a:cxnLst/>
              <a:rect l="l" t="t" r="r" b="b"/>
              <a:pathLst>
                <a:path w="1358" h="389" extrusionOk="0">
                  <a:moveTo>
                    <a:pt x="642" y="0"/>
                  </a:moveTo>
                  <a:cubicBezTo>
                    <a:pt x="482" y="0"/>
                    <a:pt x="319" y="32"/>
                    <a:pt x="155" y="102"/>
                  </a:cubicBezTo>
                  <a:cubicBezTo>
                    <a:pt x="96" y="198"/>
                    <a:pt x="48" y="293"/>
                    <a:pt x="0" y="388"/>
                  </a:cubicBezTo>
                  <a:cubicBezTo>
                    <a:pt x="76" y="350"/>
                    <a:pt x="155" y="341"/>
                    <a:pt x="235" y="341"/>
                  </a:cubicBezTo>
                  <a:cubicBezTo>
                    <a:pt x="308" y="341"/>
                    <a:pt x="382" y="349"/>
                    <a:pt x="454" y="349"/>
                  </a:cubicBezTo>
                  <a:cubicBezTo>
                    <a:pt x="553" y="349"/>
                    <a:pt x="649" y="335"/>
                    <a:pt x="739" y="269"/>
                  </a:cubicBezTo>
                  <a:lnTo>
                    <a:pt x="751" y="257"/>
                  </a:lnTo>
                  <a:cubicBezTo>
                    <a:pt x="916" y="311"/>
                    <a:pt x="1008" y="340"/>
                    <a:pt x="1080" y="340"/>
                  </a:cubicBezTo>
                  <a:cubicBezTo>
                    <a:pt x="1168" y="340"/>
                    <a:pt x="1227" y="296"/>
                    <a:pt x="1358" y="198"/>
                  </a:cubicBezTo>
                  <a:cubicBezTo>
                    <a:pt x="1127" y="75"/>
                    <a:pt x="887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772;p32"/>
            <p:cNvSpPr/>
            <p:nvPr/>
          </p:nvSpPr>
          <p:spPr>
            <a:xfrm>
              <a:off x="5941450" y="1992350"/>
              <a:ext cx="39375" cy="7775"/>
            </a:xfrm>
            <a:custGeom>
              <a:avLst/>
              <a:gdLst/>
              <a:ahLst/>
              <a:cxnLst/>
              <a:rect l="l" t="t" r="r" b="b"/>
              <a:pathLst>
                <a:path w="1575" h="311" extrusionOk="0">
                  <a:moveTo>
                    <a:pt x="122" y="0"/>
                  </a:moveTo>
                  <a:cubicBezTo>
                    <a:pt x="145" y="81"/>
                    <a:pt x="0" y="251"/>
                    <a:pt x="164" y="251"/>
                  </a:cubicBezTo>
                  <a:cubicBezTo>
                    <a:pt x="169" y="251"/>
                    <a:pt x="175" y="250"/>
                    <a:pt x="181" y="250"/>
                  </a:cubicBezTo>
                  <a:cubicBezTo>
                    <a:pt x="200" y="249"/>
                    <a:pt x="219" y="249"/>
                    <a:pt x="239" y="249"/>
                  </a:cubicBezTo>
                  <a:cubicBezTo>
                    <a:pt x="485" y="249"/>
                    <a:pt x="722" y="311"/>
                    <a:pt x="960" y="311"/>
                  </a:cubicBezTo>
                  <a:cubicBezTo>
                    <a:pt x="978" y="311"/>
                    <a:pt x="996" y="310"/>
                    <a:pt x="1015" y="310"/>
                  </a:cubicBezTo>
                  <a:cubicBezTo>
                    <a:pt x="1110" y="298"/>
                    <a:pt x="1193" y="286"/>
                    <a:pt x="1277" y="286"/>
                  </a:cubicBezTo>
                  <a:cubicBezTo>
                    <a:pt x="1372" y="191"/>
                    <a:pt x="1467" y="107"/>
                    <a:pt x="1574" y="12"/>
                  </a:cubicBezTo>
                  <a:cubicBezTo>
                    <a:pt x="1098" y="12"/>
                    <a:pt x="598" y="0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773;p32"/>
            <p:cNvSpPr/>
            <p:nvPr/>
          </p:nvSpPr>
          <p:spPr>
            <a:xfrm>
              <a:off x="5735225" y="2056925"/>
              <a:ext cx="32775" cy="15150"/>
            </a:xfrm>
            <a:custGeom>
              <a:avLst/>
              <a:gdLst/>
              <a:ahLst/>
              <a:cxnLst/>
              <a:rect l="l" t="t" r="r" b="b"/>
              <a:pathLst>
                <a:path w="1311" h="606" extrusionOk="0">
                  <a:moveTo>
                    <a:pt x="513" y="1"/>
                  </a:moveTo>
                  <a:cubicBezTo>
                    <a:pt x="322" y="144"/>
                    <a:pt x="1" y="215"/>
                    <a:pt x="239" y="560"/>
                  </a:cubicBezTo>
                  <a:cubicBezTo>
                    <a:pt x="392" y="530"/>
                    <a:pt x="545" y="396"/>
                    <a:pt x="698" y="396"/>
                  </a:cubicBezTo>
                  <a:cubicBezTo>
                    <a:pt x="783" y="396"/>
                    <a:pt x="868" y="437"/>
                    <a:pt x="953" y="560"/>
                  </a:cubicBezTo>
                  <a:cubicBezTo>
                    <a:pt x="953" y="572"/>
                    <a:pt x="965" y="584"/>
                    <a:pt x="989" y="596"/>
                  </a:cubicBezTo>
                  <a:cubicBezTo>
                    <a:pt x="999" y="603"/>
                    <a:pt x="1008" y="606"/>
                    <a:pt x="1017" y="606"/>
                  </a:cubicBezTo>
                  <a:cubicBezTo>
                    <a:pt x="1039" y="606"/>
                    <a:pt x="1058" y="586"/>
                    <a:pt x="1084" y="560"/>
                  </a:cubicBezTo>
                  <a:cubicBezTo>
                    <a:pt x="1310" y="346"/>
                    <a:pt x="1251" y="179"/>
                    <a:pt x="989" y="84"/>
                  </a:cubicBezTo>
                  <a:cubicBezTo>
                    <a:pt x="846" y="25"/>
                    <a:pt x="679" y="25"/>
                    <a:pt x="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774;p32"/>
            <p:cNvSpPr/>
            <p:nvPr/>
          </p:nvSpPr>
          <p:spPr>
            <a:xfrm>
              <a:off x="5607825" y="1973050"/>
              <a:ext cx="32775" cy="9725"/>
            </a:xfrm>
            <a:custGeom>
              <a:avLst/>
              <a:gdLst/>
              <a:ahLst/>
              <a:cxnLst/>
              <a:rect l="l" t="t" r="r" b="b"/>
              <a:pathLst>
                <a:path w="1311" h="389" extrusionOk="0">
                  <a:moveTo>
                    <a:pt x="290" y="1"/>
                  </a:moveTo>
                  <a:cubicBezTo>
                    <a:pt x="194" y="1"/>
                    <a:pt x="98" y="16"/>
                    <a:pt x="1" y="58"/>
                  </a:cubicBezTo>
                  <a:lnTo>
                    <a:pt x="1" y="201"/>
                  </a:lnTo>
                  <a:cubicBezTo>
                    <a:pt x="225" y="284"/>
                    <a:pt x="447" y="388"/>
                    <a:pt x="679" y="388"/>
                  </a:cubicBezTo>
                  <a:cubicBezTo>
                    <a:pt x="878" y="388"/>
                    <a:pt x="1085" y="312"/>
                    <a:pt x="1310" y="82"/>
                  </a:cubicBezTo>
                  <a:lnTo>
                    <a:pt x="1310" y="82"/>
                  </a:lnTo>
                  <a:cubicBezTo>
                    <a:pt x="1233" y="98"/>
                    <a:pt x="1159" y="105"/>
                    <a:pt x="1086" y="105"/>
                  </a:cubicBezTo>
                  <a:cubicBezTo>
                    <a:pt x="798" y="105"/>
                    <a:pt x="543" y="1"/>
                    <a:pt x="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775;p32"/>
            <p:cNvSpPr/>
            <p:nvPr/>
          </p:nvSpPr>
          <p:spPr>
            <a:xfrm>
              <a:off x="6110275" y="1884825"/>
              <a:ext cx="28600" cy="14750"/>
            </a:xfrm>
            <a:custGeom>
              <a:avLst/>
              <a:gdLst/>
              <a:ahLst/>
              <a:cxnLst/>
              <a:rect l="l" t="t" r="r" b="b"/>
              <a:pathLst>
                <a:path w="1144" h="590" extrusionOk="0">
                  <a:moveTo>
                    <a:pt x="721" y="0"/>
                  </a:moveTo>
                  <a:cubicBezTo>
                    <a:pt x="601" y="0"/>
                    <a:pt x="490" y="19"/>
                    <a:pt x="429" y="158"/>
                  </a:cubicBezTo>
                  <a:cubicBezTo>
                    <a:pt x="429" y="193"/>
                    <a:pt x="417" y="217"/>
                    <a:pt x="393" y="217"/>
                  </a:cubicBezTo>
                  <a:cubicBezTo>
                    <a:pt x="378" y="223"/>
                    <a:pt x="365" y="226"/>
                    <a:pt x="354" y="226"/>
                  </a:cubicBezTo>
                  <a:cubicBezTo>
                    <a:pt x="322" y="226"/>
                    <a:pt x="307" y="202"/>
                    <a:pt x="298" y="158"/>
                  </a:cubicBezTo>
                  <a:cubicBezTo>
                    <a:pt x="251" y="146"/>
                    <a:pt x="191" y="146"/>
                    <a:pt x="143" y="146"/>
                  </a:cubicBezTo>
                  <a:cubicBezTo>
                    <a:pt x="24" y="205"/>
                    <a:pt x="12" y="324"/>
                    <a:pt x="1" y="443"/>
                  </a:cubicBezTo>
                  <a:cubicBezTo>
                    <a:pt x="191" y="539"/>
                    <a:pt x="379" y="589"/>
                    <a:pt x="568" y="589"/>
                  </a:cubicBezTo>
                  <a:cubicBezTo>
                    <a:pt x="757" y="589"/>
                    <a:pt x="947" y="539"/>
                    <a:pt x="1144" y="432"/>
                  </a:cubicBezTo>
                  <a:cubicBezTo>
                    <a:pt x="858" y="420"/>
                    <a:pt x="858" y="205"/>
                    <a:pt x="858" y="3"/>
                  </a:cubicBezTo>
                  <a:cubicBezTo>
                    <a:pt x="812" y="3"/>
                    <a:pt x="766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776;p32"/>
            <p:cNvSpPr/>
            <p:nvPr/>
          </p:nvSpPr>
          <p:spPr>
            <a:xfrm>
              <a:off x="5681950" y="1988325"/>
              <a:ext cx="33950" cy="11775"/>
            </a:xfrm>
            <a:custGeom>
              <a:avLst/>
              <a:gdLst/>
              <a:ahLst/>
              <a:cxnLst/>
              <a:rect l="l" t="t" r="r" b="b"/>
              <a:pathLst>
                <a:path w="1358" h="471" extrusionOk="0">
                  <a:moveTo>
                    <a:pt x="805" y="1"/>
                  </a:moveTo>
                  <a:cubicBezTo>
                    <a:pt x="653" y="1"/>
                    <a:pt x="502" y="28"/>
                    <a:pt x="358" y="66"/>
                  </a:cubicBezTo>
                  <a:cubicBezTo>
                    <a:pt x="0" y="149"/>
                    <a:pt x="119" y="328"/>
                    <a:pt x="346" y="471"/>
                  </a:cubicBezTo>
                  <a:cubicBezTo>
                    <a:pt x="437" y="404"/>
                    <a:pt x="532" y="371"/>
                    <a:pt x="628" y="371"/>
                  </a:cubicBezTo>
                  <a:cubicBezTo>
                    <a:pt x="719" y="371"/>
                    <a:pt x="812" y="401"/>
                    <a:pt x="905" y="459"/>
                  </a:cubicBezTo>
                  <a:cubicBezTo>
                    <a:pt x="977" y="256"/>
                    <a:pt x="1143" y="173"/>
                    <a:pt x="1358" y="161"/>
                  </a:cubicBezTo>
                  <a:cubicBezTo>
                    <a:pt x="1180" y="43"/>
                    <a:pt x="992" y="1"/>
                    <a:pt x="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777;p32"/>
            <p:cNvSpPr/>
            <p:nvPr/>
          </p:nvSpPr>
          <p:spPr>
            <a:xfrm>
              <a:off x="6044200" y="1879225"/>
              <a:ext cx="24725" cy="17000"/>
            </a:xfrm>
            <a:custGeom>
              <a:avLst/>
              <a:gdLst/>
              <a:ahLst/>
              <a:cxnLst/>
              <a:rect l="l" t="t" r="r" b="b"/>
              <a:pathLst>
                <a:path w="989" h="680" extrusionOk="0">
                  <a:moveTo>
                    <a:pt x="893" y="84"/>
                  </a:moveTo>
                  <a:cubicBezTo>
                    <a:pt x="596" y="203"/>
                    <a:pt x="96" y="1"/>
                    <a:pt x="0" y="679"/>
                  </a:cubicBezTo>
                  <a:cubicBezTo>
                    <a:pt x="322" y="406"/>
                    <a:pt x="679" y="608"/>
                    <a:pt x="917" y="370"/>
                  </a:cubicBezTo>
                  <a:cubicBezTo>
                    <a:pt x="989" y="322"/>
                    <a:pt x="989" y="263"/>
                    <a:pt x="917" y="227"/>
                  </a:cubicBezTo>
                  <a:cubicBezTo>
                    <a:pt x="917" y="179"/>
                    <a:pt x="917" y="132"/>
                    <a:pt x="893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778;p32"/>
            <p:cNvSpPr/>
            <p:nvPr/>
          </p:nvSpPr>
          <p:spPr>
            <a:xfrm>
              <a:off x="5366350" y="1759900"/>
              <a:ext cx="40600" cy="7500"/>
            </a:xfrm>
            <a:custGeom>
              <a:avLst/>
              <a:gdLst/>
              <a:ahLst/>
              <a:cxnLst/>
              <a:rect l="l" t="t" r="r" b="b"/>
              <a:pathLst>
                <a:path w="1624" h="300" extrusionOk="0">
                  <a:moveTo>
                    <a:pt x="127" y="0"/>
                  </a:moveTo>
                  <a:cubicBezTo>
                    <a:pt x="56" y="0"/>
                    <a:pt x="0" y="25"/>
                    <a:pt x="16" y="142"/>
                  </a:cubicBezTo>
                  <a:cubicBezTo>
                    <a:pt x="26" y="258"/>
                    <a:pt x="139" y="299"/>
                    <a:pt x="247" y="299"/>
                  </a:cubicBezTo>
                  <a:cubicBezTo>
                    <a:pt x="261" y="299"/>
                    <a:pt x="275" y="298"/>
                    <a:pt x="290" y="297"/>
                  </a:cubicBezTo>
                  <a:cubicBezTo>
                    <a:pt x="401" y="270"/>
                    <a:pt x="515" y="263"/>
                    <a:pt x="630" y="263"/>
                  </a:cubicBezTo>
                  <a:cubicBezTo>
                    <a:pt x="762" y="263"/>
                    <a:pt x="896" y="272"/>
                    <a:pt x="1029" y="272"/>
                  </a:cubicBezTo>
                  <a:cubicBezTo>
                    <a:pt x="1233" y="272"/>
                    <a:pt x="1434" y="249"/>
                    <a:pt x="1623" y="130"/>
                  </a:cubicBezTo>
                  <a:cubicBezTo>
                    <a:pt x="1159" y="83"/>
                    <a:pt x="706" y="35"/>
                    <a:pt x="242" y="11"/>
                  </a:cubicBezTo>
                  <a:cubicBezTo>
                    <a:pt x="205" y="7"/>
                    <a:pt x="16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779;p32"/>
            <p:cNvSpPr/>
            <p:nvPr/>
          </p:nvSpPr>
          <p:spPr>
            <a:xfrm>
              <a:off x="5429475" y="1904525"/>
              <a:ext cx="34900" cy="12225"/>
            </a:xfrm>
            <a:custGeom>
              <a:avLst/>
              <a:gdLst/>
              <a:ahLst/>
              <a:cxnLst/>
              <a:rect l="l" t="t" r="r" b="b"/>
              <a:pathLst>
                <a:path w="1396" h="489" extrusionOk="0">
                  <a:moveTo>
                    <a:pt x="576" y="0"/>
                  </a:moveTo>
                  <a:cubicBezTo>
                    <a:pt x="464" y="0"/>
                    <a:pt x="353" y="22"/>
                    <a:pt x="241" y="72"/>
                  </a:cubicBezTo>
                  <a:cubicBezTo>
                    <a:pt x="193" y="84"/>
                    <a:pt x="158" y="84"/>
                    <a:pt x="110" y="108"/>
                  </a:cubicBezTo>
                  <a:cubicBezTo>
                    <a:pt x="1" y="416"/>
                    <a:pt x="165" y="484"/>
                    <a:pt x="361" y="484"/>
                  </a:cubicBezTo>
                  <a:cubicBezTo>
                    <a:pt x="400" y="484"/>
                    <a:pt x="440" y="481"/>
                    <a:pt x="479" y="477"/>
                  </a:cubicBezTo>
                  <a:cubicBezTo>
                    <a:pt x="753" y="441"/>
                    <a:pt x="1003" y="489"/>
                    <a:pt x="1253" y="382"/>
                  </a:cubicBezTo>
                  <a:lnTo>
                    <a:pt x="1253" y="370"/>
                  </a:lnTo>
                  <a:cubicBezTo>
                    <a:pt x="1301" y="310"/>
                    <a:pt x="1348" y="263"/>
                    <a:pt x="1396" y="227"/>
                  </a:cubicBezTo>
                  <a:cubicBezTo>
                    <a:pt x="1331" y="89"/>
                    <a:pt x="1228" y="67"/>
                    <a:pt x="1116" y="67"/>
                  </a:cubicBezTo>
                  <a:cubicBezTo>
                    <a:pt x="1063" y="67"/>
                    <a:pt x="1009" y="72"/>
                    <a:pt x="955" y="72"/>
                  </a:cubicBezTo>
                  <a:cubicBezTo>
                    <a:pt x="829" y="28"/>
                    <a:pt x="703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780;p32"/>
            <p:cNvSpPr/>
            <p:nvPr/>
          </p:nvSpPr>
          <p:spPr>
            <a:xfrm>
              <a:off x="5734050" y="1770575"/>
              <a:ext cx="39300" cy="13275"/>
            </a:xfrm>
            <a:custGeom>
              <a:avLst/>
              <a:gdLst/>
              <a:ahLst/>
              <a:cxnLst/>
              <a:rect l="l" t="t" r="r" b="b"/>
              <a:pathLst>
                <a:path w="1572" h="531" extrusionOk="0">
                  <a:moveTo>
                    <a:pt x="857" y="60"/>
                  </a:moveTo>
                  <a:cubicBezTo>
                    <a:pt x="786" y="60"/>
                    <a:pt x="714" y="72"/>
                    <a:pt x="655" y="84"/>
                  </a:cubicBezTo>
                  <a:cubicBezTo>
                    <a:pt x="441" y="191"/>
                    <a:pt x="0" y="1"/>
                    <a:pt x="131" y="501"/>
                  </a:cubicBezTo>
                  <a:cubicBezTo>
                    <a:pt x="207" y="522"/>
                    <a:pt x="281" y="530"/>
                    <a:pt x="355" y="530"/>
                  </a:cubicBezTo>
                  <a:cubicBezTo>
                    <a:pt x="618" y="530"/>
                    <a:pt x="871" y="424"/>
                    <a:pt x="1131" y="406"/>
                  </a:cubicBezTo>
                  <a:cubicBezTo>
                    <a:pt x="1214" y="227"/>
                    <a:pt x="1488" y="299"/>
                    <a:pt x="1572" y="108"/>
                  </a:cubicBezTo>
                  <a:cubicBezTo>
                    <a:pt x="1515" y="80"/>
                    <a:pt x="1463" y="65"/>
                    <a:pt x="1412" y="65"/>
                  </a:cubicBezTo>
                  <a:cubicBezTo>
                    <a:pt x="1356" y="65"/>
                    <a:pt x="1301" y="83"/>
                    <a:pt x="1238" y="120"/>
                  </a:cubicBezTo>
                  <a:cubicBezTo>
                    <a:pt x="1220" y="114"/>
                    <a:pt x="1208" y="111"/>
                    <a:pt x="1197" y="111"/>
                  </a:cubicBezTo>
                  <a:cubicBezTo>
                    <a:pt x="1185" y="111"/>
                    <a:pt x="1173" y="114"/>
                    <a:pt x="1155" y="120"/>
                  </a:cubicBezTo>
                  <a:cubicBezTo>
                    <a:pt x="1072" y="60"/>
                    <a:pt x="964" y="60"/>
                    <a:pt x="857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781;p32"/>
            <p:cNvSpPr/>
            <p:nvPr/>
          </p:nvSpPr>
          <p:spPr>
            <a:xfrm>
              <a:off x="5927525" y="2049950"/>
              <a:ext cx="39300" cy="18725"/>
            </a:xfrm>
            <a:custGeom>
              <a:avLst/>
              <a:gdLst/>
              <a:ahLst/>
              <a:cxnLst/>
              <a:rect l="l" t="t" r="r" b="b"/>
              <a:pathLst>
                <a:path w="1572" h="749" extrusionOk="0">
                  <a:moveTo>
                    <a:pt x="1227" y="1"/>
                  </a:moveTo>
                  <a:cubicBezTo>
                    <a:pt x="1162" y="1"/>
                    <a:pt x="1085" y="47"/>
                    <a:pt x="1000" y="137"/>
                  </a:cubicBezTo>
                  <a:cubicBezTo>
                    <a:pt x="1012" y="161"/>
                    <a:pt x="1012" y="196"/>
                    <a:pt x="1012" y="220"/>
                  </a:cubicBezTo>
                  <a:cubicBezTo>
                    <a:pt x="949" y="380"/>
                    <a:pt x="843" y="414"/>
                    <a:pt x="727" y="414"/>
                  </a:cubicBezTo>
                  <a:cubicBezTo>
                    <a:pt x="640" y="414"/>
                    <a:pt x="549" y="395"/>
                    <a:pt x="465" y="395"/>
                  </a:cubicBezTo>
                  <a:cubicBezTo>
                    <a:pt x="427" y="395"/>
                    <a:pt x="391" y="399"/>
                    <a:pt x="357" y="411"/>
                  </a:cubicBezTo>
                  <a:cubicBezTo>
                    <a:pt x="226" y="434"/>
                    <a:pt x="83" y="458"/>
                    <a:pt x="0" y="577"/>
                  </a:cubicBezTo>
                  <a:cubicBezTo>
                    <a:pt x="258" y="695"/>
                    <a:pt x="514" y="749"/>
                    <a:pt x="771" y="749"/>
                  </a:cubicBezTo>
                  <a:cubicBezTo>
                    <a:pt x="1035" y="749"/>
                    <a:pt x="1300" y="692"/>
                    <a:pt x="1572" y="589"/>
                  </a:cubicBezTo>
                  <a:cubicBezTo>
                    <a:pt x="1453" y="518"/>
                    <a:pt x="1429" y="399"/>
                    <a:pt x="1429" y="268"/>
                  </a:cubicBezTo>
                  <a:cubicBezTo>
                    <a:pt x="1387" y="88"/>
                    <a:pt x="1318" y="1"/>
                    <a:pt x="1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782;p32"/>
            <p:cNvSpPr/>
            <p:nvPr/>
          </p:nvSpPr>
          <p:spPr>
            <a:xfrm>
              <a:off x="5812625" y="1783975"/>
              <a:ext cx="25925" cy="14625"/>
            </a:xfrm>
            <a:custGeom>
              <a:avLst/>
              <a:gdLst/>
              <a:ahLst/>
              <a:cxnLst/>
              <a:rect l="l" t="t" r="r" b="b"/>
              <a:pathLst>
                <a:path w="1037" h="585" extrusionOk="0">
                  <a:moveTo>
                    <a:pt x="143" y="1"/>
                  </a:moveTo>
                  <a:cubicBezTo>
                    <a:pt x="96" y="1"/>
                    <a:pt x="36" y="13"/>
                    <a:pt x="0" y="13"/>
                  </a:cubicBezTo>
                  <a:lnTo>
                    <a:pt x="0" y="286"/>
                  </a:lnTo>
                  <a:lnTo>
                    <a:pt x="12" y="310"/>
                  </a:lnTo>
                  <a:cubicBezTo>
                    <a:pt x="143" y="406"/>
                    <a:pt x="357" y="382"/>
                    <a:pt x="429" y="584"/>
                  </a:cubicBezTo>
                  <a:lnTo>
                    <a:pt x="715" y="584"/>
                  </a:lnTo>
                  <a:cubicBezTo>
                    <a:pt x="715" y="382"/>
                    <a:pt x="798" y="251"/>
                    <a:pt x="977" y="179"/>
                  </a:cubicBezTo>
                  <a:cubicBezTo>
                    <a:pt x="1036" y="132"/>
                    <a:pt x="1036" y="84"/>
                    <a:pt x="1012" y="13"/>
                  </a:cubicBezTo>
                  <a:cubicBezTo>
                    <a:pt x="727" y="13"/>
                    <a:pt x="429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783;p32"/>
            <p:cNvSpPr/>
            <p:nvPr/>
          </p:nvSpPr>
          <p:spPr>
            <a:xfrm>
              <a:off x="5314650" y="1876800"/>
              <a:ext cx="28000" cy="8400"/>
            </a:xfrm>
            <a:custGeom>
              <a:avLst/>
              <a:gdLst/>
              <a:ahLst/>
              <a:cxnLst/>
              <a:rect l="l" t="t" r="r" b="b"/>
              <a:pathLst>
                <a:path w="1120" h="336" extrusionOk="0">
                  <a:moveTo>
                    <a:pt x="304" y="0"/>
                  </a:moveTo>
                  <a:cubicBezTo>
                    <a:pt x="267" y="0"/>
                    <a:pt x="229" y="1"/>
                    <a:pt x="191" y="2"/>
                  </a:cubicBezTo>
                  <a:cubicBezTo>
                    <a:pt x="107" y="2"/>
                    <a:pt x="0" y="62"/>
                    <a:pt x="0" y="169"/>
                  </a:cubicBezTo>
                  <a:cubicBezTo>
                    <a:pt x="0" y="276"/>
                    <a:pt x="95" y="324"/>
                    <a:pt x="191" y="324"/>
                  </a:cubicBezTo>
                  <a:cubicBezTo>
                    <a:pt x="512" y="336"/>
                    <a:pt x="810" y="336"/>
                    <a:pt x="1119" y="336"/>
                  </a:cubicBezTo>
                  <a:cubicBezTo>
                    <a:pt x="1060" y="229"/>
                    <a:pt x="1012" y="145"/>
                    <a:pt x="965" y="38"/>
                  </a:cubicBezTo>
                  <a:cubicBezTo>
                    <a:pt x="749" y="28"/>
                    <a:pt x="534" y="0"/>
                    <a:pt x="3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784;p32"/>
            <p:cNvSpPr/>
            <p:nvPr/>
          </p:nvSpPr>
          <p:spPr>
            <a:xfrm>
              <a:off x="5265225" y="1824150"/>
              <a:ext cx="18475" cy="36350"/>
            </a:xfrm>
            <a:custGeom>
              <a:avLst/>
              <a:gdLst/>
              <a:ahLst/>
              <a:cxnLst/>
              <a:rect l="l" t="t" r="r" b="b"/>
              <a:pathLst>
                <a:path w="739" h="1454" extrusionOk="0">
                  <a:moveTo>
                    <a:pt x="283" y="0"/>
                  </a:moveTo>
                  <a:cubicBezTo>
                    <a:pt x="145" y="0"/>
                    <a:pt x="42" y="70"/>
                    <a:pt x="1" y="275"/>
                  </a:cubicBezTo>
                  <a:cubicBezTo>
                    <a:pt x="48" y="501"/>
                    <a:pt x="203" y="680"/>
                    <a:pt x="227" y="906"/>
                  </a:cubicBezTo>
                  <a:cubicBezTo>
                    <a:pt x="239" y="965"/>
                    <a:pt x="251" y="1025"/>
                    <a:pt x="286" y="1085"/>
                  </a:cubicBezTo>
                  <a:cubicBezTo>
                    <a:pt x="358" y="1192"/>
                    <a:pt x="441" y="1275"/>
                    <a:pt x="501" y="1382"/>
                  </a:cubicBezTo>
                  <a:cubicBezTo>
                    <a:pt x="525" y="1406"/>
                    <a:pt x="536" y="1430"/>
                    <a:pt x="548" y="1454"/>
                  </a:cubicBezTo>
                  <a:cubicBezTo>
                    <a:pt x="584" y="1442"/>
                    <a:pt x="620" y="1430"/>
                    <a:pt x="656" y="1394"/>
                  </a:cubicBezTo>
                  <a:cubicBezTo>
                    <a:pt x="703" y="1120"/>
                    <a:pt x="417" y="834"/>
                    <a:pt x="656" y="549"/>
                  </a:cubicBezTo>
                  <a:cubicBezTo>
                    <a:pt x="739" y="346"/>
                    <a:pt x="656" y="192"/>
                    <a:pt x="489" y="37"/>
                  </a:cubicBezTo>
                  <a:cubicBezTo>
                    <a:pt x="415" y="15"/>
                    <a:pt x="345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785;p32"/>
            <p:cNvSpPr/>
            <p:nvPr/>
          </p:nvSpPr>
          <p:spPr>
            <a:xfrm>
              <a:off x="5672125" y="1816500"/>
              <a:ext cx="32775" cy="7575"/>
            </a:xfrm>
            <a:custGeom>
              <a:avLst/>
              <a:gdLst/>
              <a:ahLst/>
              <a:cxnLst/>
              <a:rect l="l" t="t" r="r" b="b"/>
              <a:pathLst>
                <a:path w="1311" h="303" extrusionOk="0">
                  <a:moveTo>
                    <a:pt x="748" y="1"/>
                  </a:moveTo>
                  <a:cubicBezTo>
                    <a:pt x="594" y="1"/>
                    <a:pt x="438" y="21"/>
                    <a:pt x="286" y="21"/>
                  </a:cubicBezTo>
                  <a:cubicBezTo>
                    <a:pt x="215" y="105"/>
                    <a:pt x="60" y="33"/>
                    <a:pt x="1" y="176"/>
                  </a:cubicBezTo>
                  <a:cubicBezTo>
                    <a:pt x="271" y="258"/>
                    <a:pt x="468" y="303"/>
                    <a:pt x="674" y="303"/>
                  </a:cubicBezTo>
                  <a:cubicBezTo>
                    <a:pt x="859" y="303"/>
                    <a:pt x="1051" y="267"/>
                    <a:pt x="1310" y="188"/>
                  </a:cubicBezTo>
                  <a:cubicBezTo>
                    <a:pt x="1137" y="34"/>
                    <a:pt x="944" y="1"/>
                    <a:pt x="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786;p32"/>
            <p:cNvSpPr/>
            <p:nvPr/>
          </p:nvSpPr>
          <p:spPr>
            <a:xfrm>
              <a:off x="5621225" y="2060800"/>
              <a:ext cx="33075" cy="9550"/>
            </a:xfrm>
            <a:custGeom>
              <a:avLst/>
              <a:gdLst/>
              <a:ahLst/>
              <a:cxnLst/>
              <a:rect l="l" t="t" r="r" b="b"/>
              <a:pathLst>
                <a:path w="1323" h="382" extrusionOk="0">
                  <a:moveTo>
                    <a:pt x="1322" y="0"/>
                  </a:moveTo>
                  <a:lnTo>
                    <a:pt x="1322" y="0"/>
                  </a:lnTo>
                  <a:cubicBezTo>
                    <a:pt x="953" y="12"/>
                    <a:pt x="572" y="12"/>
                    <a:pt x="179" y="12"/>
                  </a:cubicBezTo>
                  <a:cubicBezTo>
                    <a:pt x="1" y="381"/>
                    <a:pt x="346" y="239"/>
                    <a:pt x="477" y="298"/>
                  </a:cubicBezTo>
                  <a:cubicBezTo>
                    <a:pt x="535" y="276"/>
                    <a:pt x="594" y="218"/>
                    <a:pt x="652" y="218"/>
                  </a:cubicBezTo>
                  <a:cubicBezTo>
                    <a:pt x="689" y="218"/>
                    <a:pt x="726" y="241"/>
                    <a:pt x="763" y="310"/>
                  </a:cubicBezTo>
                  <a:cubicBezTo>
                    <a:pt x="783" y="350"/>
                    <a:pt x="808" y="363"/>
                    <a:pt x="837" y="363"/>
                  </a:cubicBezTo>
                  <a:cubicBezTo>
                    <a:pt x="888" y="363"/>
                    <a:pt x="948" y="321"/>
                    <a:pt x="1000" y="321"/>
                  </a:cubicBezTo>
                  <a:cubicBezTo>
                    <a:pt x="1004" y="321"/>
                    <a:pt x="1009" y="321"/>
                    <a:pt x="1013" y="322"/>
                  </a:cubicBezTo>
                  <a:cubicBezTo>
                    <a:pt x="1024" y="298"/>
                    <a:pt x="1048" y="262"/>
                    <a:pt x="1060" y="251"/>
                  </a:cubicBezTo>
                  <a:cubicBezTo>
                    <a:pt x="1060" y="239"/>
                    <a:pt x="1072" y="227"/>
                    <a:pt x="1108" y="227"/>
                  </a:cubicBezTo>
                  <a:cubicBezTo>
                    <a:pt x="1132" y="227"/>
                    <a:pt x="1167" y="239"/>
                    <a:pt x="1179" y="262"/>
                  </a:cubicBezTo>
                  <a:cubicBezTo>
                    <a:pt x="1298" y="227"/>
                    <a:pt x="1322" y="120"/>
                    <a:pt x="1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787;p32"/>
            <p:cNvSpPr/>
            <p:nvPr/>
          </p:nvSpPr>
          <p:spPr>
            <a:xfrm>
              <a:off x="5419725" y="1903450"/>
              <a:ext cx="41100" cy="15500"/>
            </a:xfrm>
            <a:custGeom>
              <a:avLst/>
              <a:gdLst/>
              <a:ahLst/>
              <a:cxnLst/>
              <a:rect l="l" t="t" r="r" b="b"/>
              <a:pathLst>
                <a:path w="1644" h="620" extrusionOk="0">
                  <a:moveTo>
                    <a:pt x="343" y="1"/>
                  </a:moveTo>
                  <a:cubicBezTo>
                    <a:pt x="254" y="1"/>
                    <a:pt x="160" y="86"/>
                    <a:pt x="71" y="115"/>
                  </a:cubicBezTo>
                  <a:cubicBezTo>
                    <a:pt x="0" y="294"/>
                    <a:pt x="119" y="401"/>
                    <a:pt x="214" y="496"/>
                  </a:cubicBezTo>
                  <a:cubicBezTo>
                    <a:pt x="364" y="581"/>
                    <a:pt x="520" y="619"/>
                    <a:pt x="678" y="619"/>
                  </a:cubicBezTo>
                  <a:cubicBezTo>
                    <a:pt x="810" y="619"/>
                    <a:pt x="942" y="592"/>
                    <a:pt x="1072" y="544"/>
                  </a:cubicBezTo>
                  <a:lnTo>
                    <a:pt x="1214" y="544"/>
                  </a:lnTo>
                  <a:cubicBezTo>
                    <a:pt x="1239" y="542"/>
                    <a:pt x="1263" y="542"/>
                    <a:pt x="1288" y="542"/>
                  </a:cubicBezTo>
                  <a:cubicBezTo>
                    <a:pt x="1308" y="542"/>
                    <a:pt x="1328" y="542"/>
                    <a:pt x="1347" y="542"/>
                  </a:cubicBezTo>
                  <a:cubicBezTo>
                    <a:pt x="1462" y="542"/>
                    <a:pt x="1574" y="533"/>
                    <a:pt x="1643" y="413"/>
                  </a:cubicBezTo>
                  <a:cubicBezTo>
                    <a:pt x="1381" y="413"/>
                    <a:pt x="1095" y="401"/>
                    <a:pt x="833" y="401"/>
                  </a:cubicBezTo>
                  <a:cubicBezTo>
                    <a:pt x="655" y="401"/>
                    <a:pt x="512" y="341"/>
                    <a:pt x="500" y="127"/>
                  </a:cubicBezTo>
                  <a:cubicBezTo>
                    <a:pt x="450" y="32"/>
                    <a:pt x="397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788;p32"/>
            <p:cNvSpPr/>
            <p:nvPr/>
          </p:nvSpPr>
          <p:spPr>
            <a:xfrm>
              <a:off x="5767375" y="1805400"/>
              <a:ext cx="31275" cy="12775"/>
            </a:xfrm>
            <a:custGeom>
              <a:avLst/>
              <a:gdLst/>
              <a:ahLst/>
              <a:cxnLst/>
              <a:rect l="l" t="t" r="r" b="b"/>
              <a:pathLst>
                <a:path w="1251" h="511" extrusionOk="0">
                  <a:moveTo>
                    <a:pt x="810" y="1"/>
                  </a:moveTo>
                  <a:cubicBezTo>
                    <a:pt x="590" y="34"/>
                    <a:pt x="380" y="158"/>
                    <a:pt x="153" y="158"/>
                  </a:cubicBezTo>
                  <a:cubicBezTo>
                    <a:pt x="134" y="158"/>
                    <a:pt x="115" y="158"/>
                    <a:pt x="96" y="156"/>
                  </a:cubicBezTo>
                  <a:lnTo>
                    <a:pt x="96" y="156"/>
                  </a:lnTo>
                  <a:cubicBezTo>
                    <a:pt x="1" y="311"/>
                    <a:pt x="155" y="358"/>
                    <a:pt x="227" y="430"/>
                  </a:cubicBezTo>
                  <a:cubicBezTo>
                    <a:pt x="347" y="446"/>
                    <a:pt x="474" y="511"/>
                    <a:pt x="605" y="511"/>
                  </a:cubicBezTo>
                  <a:cubicBezTo>
                    <a:pt x="668" y="511"/>
                    <a:pt x="733" y="496"/>
                    <a:pt x="798" y="453"/>
                  </a:cubicBezTo>
                  <a:cubicBezTo>
                    <a:pt x="882" y="239"/>
                    <a:pt x="1251" y="346"/>
                    <a:pt x="1239" y="37"/>
                  </a:cubicBezTo>
                  <a:cubicBezTo>
                    <a:pt x="1191" y="37"/>
                    <a:pt x="1132" y="37"/>
                    <a:pt x="1096" y="25"/>
                  </a:cubicBezTo>
                  <a:cubicBezTo>
                    <a:pt x="1065" y="51"/>
                    <a:pt x="1034" y="61"/>
                    <a:pt x="1002" y="61"/>
                  </a:cubicBezTo>
                  <a:cubicBezTo>
                    <a:pt x="935" y="61"/>
                    <a:pt x="867" y="17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789;p32"/>
            <p:cNvSpPr/>
            <p:nvPr/>
          </p:nvSpPr>
          <p:spPr>
            <a:xfrm>
              <a:off x="5708725" y="2056975"/>
              <a:ext cx="30400" cy="14275"/>
            </a:xfrm>
            <a:custGeom>
              <a:avLst/>
              <a:gdLst/>
              <a:ahLst/>
              <a:cxnLst/>
              <a:rect l="l" t="t" r="r" b="b"/>
              <a:pathLst>
                <a:path w="1216" h="571" extrusionOk="0">
                  <a:moveTo>
                    <a:pt x="677" y="0"/>
                  </a:moveTo>
                  <a:cubicBezTo>
                    <a:pt x="451" y="0"/>
                    <a:pt x="231" y="122"/>
                    <a:pt x="1" y="153"/>
                  </a:cubicBezTo>
                  <a:cubicBezTo>
                    <a:pt x="61" y="273"/>
                    <a:pt x="168" y="284"/>
                    <a:pt x="287" y="284"/>
                  </a:cubicBezTo>
                  <a:cubicBezTo>
                    <a:pt x="346" y="308"/>
                    <a:pt x="418" y="332"/>
                    <a:pt x="430" y="439"/>
                  </a:cubicBezTo>
                  <a:lnTo>
                    <a:pt x="430" y="558"/>
                  </a:lnTo>
                  <a:cubicBezTo>
                    <a:pt x="525" y="558"/>
                    <a:pt x="620" y="570"/>
                    <a:pt x="715" y="570"/>
                  </a:cubicBezTo>
                  <a:cubicBezTo>
                    <a:pt x="823" y="415"/>
                    <a:pt x="1215" y="499"/>
                    <a:pt x="1025" y="118"/>
                  </a:cubicBezTo>
                  <a:cubicBezTo>
                    <a:pt x="906" y="30"/>
                    <a:pt x="791" y="0"/>
                    <a:pt x="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790;p32"/>
            <p:cNvSpPr/>
            <p:nvPr/>
          </p:nvSpPr>
          <p:spPr>
            <a:xfrm>
              <a:off x="5733150" y="1806000"/>
              <a:ext cx="39600" cy="11075"/>
            </a:xfrm>
            <a:custGeom>
              <a:avLst/>
              <a:gdLst/>
              <a:ahLst/>
              <a:cxnLst/>
              <a:rect l="l" t="t" r="r" b="b"/>
              <a:pathLst>
                <a:path w="1584" h="443" extrusionOk="0">
                  <a:moveTo>
                    <a:pt x="869" y="1"/>
                  </a:moveTo>
                  <a:cubicBezTo>
                    <a:pt x="738" y="120"/>
                    <a:pt x="560" y="25"/>
                    <a:pt x="417" y="120"/>
                  </a:cubicBezTo>
                  <a:lnTo>
                    <a:pt x="286" y="120"/>
                  </a:lnTo>
                  <a:cubicBezTo>
                    <a:pt x="237" y="93"/>
                    <a:pt x="193" y="78"/>
                    <a:pt x="150" y="78"/>
                  </a:cubicBezTo>
                  <a:cubicBezTo>
                    <a:pt x="100" y="78"/>
                    <a:pt x="52" y="98"/>
                    <a:pt x="0" y="144"/>
                  </a:cubicBezTo>
                  <a:cubicBezTo>
                    <a:pt x="421" y="349"/>
                    <a:pt x="851" y="442"/>
                    <a:pt x="1294" y="442"/>
                  </a:cubicBezTo>
                  <a:cubicBezTo>
                    <a:pt x="1390" y="442"/>
                    <a:pt x="1487" y="438"/>
                    <a:pt x="1584" y="429"/>
                  </a:cubicBezTo>
                  <a:cubicBezTo>
                    <a:pt x="1536" y="334"/>
                    <a:pt x="1489" y="239"/>
                    <a:pt x="1453" y="144"/>
                  </a:cubicBezTo>
                  <a:cubicBezTo>
                    <a:pt x="1425" y="116"/>
                    <a:pt x="1397" y="104"/>
                    <a:pt x="1364" y="104"/>
                  </a:cubicBezTo>
                  <a:cubicBezTo>
                    <a:pt x="1341" y="104"/>
                    <a:pt x="1316" y="110"/>
                    <a:pt x="1286" y="120"/>
                  </a:cubicBezTo>
                  <a:cubicBezTo>
                    <a:pt x="1237" y="163"/>
                    <a:pt x="1191" y="187"/>
                    <a:pt x="1145" y="187"/>
                  </a:cubicBezTo>
                  <a:cubicBezTo>
                    <a:pt x="1102" y="187"/>
                    <a:pt x="1058" y="166"/>
                    <a:pt x="1012" y="120"/>
                  </a:cubicBezTo>
                  <a:cubicBezTo>
                    <a:pt x="977" y="84"/>
                    <a:pt x="917" y="36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791;p32"/>
            <p:cNvSpPr/>
            <p:nvPr/>
          </p:nvSpPr>
          <p:spPr>
            <a:xfrm>
              <a:off x="5493525" y="1993525"/>
              <a:ext cx="15500" cy="12825"/>
            </a:xfrm>
            <a:custGeom>
              <a:avLst/>
              <a:gdLst/>
              <a:ahLst/>
              <a:cxnLst/>
              <a:rect l="l" t="t" r="r" b="b"/>
              <a:pathLst>
                <a:path w="620" h="513" extrusionOk="0">
                  <a:moveTo>
                    <a:pt x="263" y="1"/>
                  </a:moveTo>
                  <a:cubicBezTo>
                    <a:pt x="96" y="13"/>
                    <a:pt x="1" y="132"/>
                    <a:pt x="1" y="298"/>
                  </a:cubicBezTo>
                  <a:cubicBezTo>
                    <a:pt x="1" y="489"/>
                    <a:pt x="156" y="513"/>
                    <a:pt x="298" y="513"/>
                  </a:cubicBezTo>
                  <a:cubicBezTo>
                    <a:pt x="453" y="513"/>
                    <a:pt x="584" y="489"/>
                    <a:pt x="620" y="298"/>
                  </a:cubicBezTo>
                  <a:cubicBezTo>
                    <a:pt x="537" y="132"/>
                    <a:pt x="453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792;p32"/>
            <p:cNvSpPr/>
            <p:nvPr/>
          </p:nvSpPr>
          <p:spPr>
            <a:xfrm>
              <a:off x="5905200" y="1803550"/>
              <a:ext cx="25625" cy="13200"/>
            </a:xfrm>
            <a:custGeom>
              <a:avLst/>
              <a:gdLst/>
              <a:ahLst/>
              <a:cxnLst/>
              <a:rect l="l" t="t" r="r" b="b"/>
              <a:pathLst>
                <a:path w="1025" h="528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50" y="27"/>
                    <a:pt x="203" y="63"/>
                    <a:pt x="155" y="123"/>
                  </a:cubicBezTo>
                  <a:cubicBezTo>
                    <a:pt x="107" y="206"/>
                    <a:pt x="60" y="313"/>
                    <a:pt x="0" y="408"/>
                  </a:cubicBezTo>
                  <a:cubicBezTo>
                    <a:pt x="345" y="432"/>
                    <a:pt x="679" y="396"/>
                    <a:pt x="988" y="527"/>
                  </a:cubicBezTo>
                  <a:cubicBezTo>
                    <a:pt x="1024" y="230"/>
                    <a:pt x="857" y="111"/>
                    <a:pt x="595" y="99"/>
                  </a:cubicBezTo>
                  <a:cubicBezTo>
                    <a:pt x="525" y="29"/>
                    <a:pt x="455" y="1"/>
                    <a:pt x="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793;p32"/>
            <p:cNvSpPr/>
            <p:nvPr/>
          </p:nvSpPr>
          <p:spPr>
            <a:xfrm>
              <a:off x="5909350" y="1881325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858" y="0"/>
                  </a:moveTo>
                  <a:cubicBezTo>
                    <a:pt x="620" y="0"/>
                    <a:pt x="382" y="24"/>
                    <a:pt x="144" y="24"/>
                  </a:cubicBezTo>
                  <a:cubicBezTo>
                    <a:pt x="96" y="155"/>
                    <a:pt x="37" y="286"/>
                    <a:pt x="1" y="417"/>
                  </a:cubicBezTo>
                  <a:cubicBezTo>
                    <a:pt x="275" y="417"/>
                    <a:pt x="560" y="405"/>
                    <a:pt x="858" y="405"/>
                  </a:cubicBezTo>
                  <a:lnTo>
                    <a:pt x="858" y="286"/>
                  </a:lnTo>
                  <a:cubicBezTo>
                    <a:pt x="953" y="179"/>
                    <a:pt x="953" y="95"/>
                    <a:pt x="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794;p32"/>
            <p:cNvSpPr/>
            <p:nvPr/>
          </p:nvSpPr>
          <p:spPr>
            <a:xfrm>
              <a:off x="5915900" y="2051675"/>
              <a:ext cx="27700" cy="12725"/>
            </a:xfrm>
            <a:custGeom>
              <a:avLst/>
              <a:gdLst/>
              <a:ahLst/>
              <a:cxnLst/>
              <a:rect l="l" t="t" r="r" b="b"/>
              <a:pathLst>
                <a:path w="1108" h="509" extrusionOk="0">
                  <a:moveTo>
                    <a:pt x="526" y="1"/>
                  </a:moveTo>
                  <a:cubicBezTo>
                    <a:pt x="467" y="1"/>
                    <a:pt x="406" y="8"/>
                    <a:pt x="346" y="8"/>
                  </a:cubicBezTo>
                  <a:cubicBezTo>
                    <a:pt x="191" y="80"/>
                    <a:pt x="1" y="92"/>
                    <a:pt x="13" y="330"/>
                  </a:cubicBezTo>
                  <a:cubicBezTo>
                    <a:pt x="179" y="365"/>
                    <a:pt x="358" y="330"/>
                    <a:pt x="453" y="508"/>
                  </a:cubicBezTo>
                  <a:cubicBezTo>
                    <a:pt x="596" y="496"/>
                    <a:pt x="751" y="496"/>
                    <a:pt x="894" y="485"/>
                  </a:cubicBezTo>
                  <a:cubicBezTo>
                    <a:pt x="1001" y="425"/>
                    <a:pt x="1108" y="354"/>
                    <a:pt x="1108" y="211"/>
                  </a:cubicBezTo>
                  <a:cubicBezTo>
                    <a:pt x="1084" y="151"/>
                    <a:pt x="1060" y="92"/>
                    <a:pt x="1013" y="68"/>
                  </a:cubicBezTo>
                  <a:cubicBezTo>
                    <a:pt x="986" y="41"/>
                    <a:pt x="956" y="26"/>
                    <a:pt x="928" y="26"/>
                  </a:cubicBezTo>
                  <a:cubicBezTo>
                    <a:pt x="906" y="26"/>
                    <a:pt x="886" y="35"/>
                    <a:pt x="870" y="56"/>
                  </a:cubicBezTo>
                  <a:lnTo>
                    <a:pt x="727" y="56"/>
                  </a:lnTo>
                  <a:cubicBezTo>
                    <a:pt x="663" y="11"/>
                    <a:pt x="595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795;p32"/>
            <p:cNvSpPr/>
            <p:nvPr/>
          </p:nvSpPr>
          <p:spPr>
            <a:xfrm>
              <a:off x="5873050" y="1850250"/>
              <a:ext cx="50625" cy="5800"/>
            </a:xfrm>
            <a:custGeom>
              <a:avLst/>
              <a:gdLst/>
              <a:ahLst/>
              <a:cxnLst/>
              <a:rect l="l" t="t" r="r" b="b"/>
              <a:pathLst>
                <a:path w="2025" h="232" extrusionOk="0">
                  <a:moveTo>
                    <a:pt x="507" y="0"/>
                  </a:moveTo>
                  <a:cubicBezTo>
                    <a:pt x="328" y="0"/>
                    <a:pt x="155" y="45"/>
                    <a:pt x="0" y="219"/>
                  </a:cubicBezTo>
                  <a:cubicBezTo>
                    <a:pt x="44" y="218"/>
                    <a:pt x="87" y="218"/>
                    <a:pt x="131" y="218"/>
                  </a:cubicBezTo>
                  <a:cubicBezTo>
                    <a:pt x="408" y="218"/>
                    <a:pt x="682" y="231"/>
                    <a:pt x="953" y="231"/>
                  </a:cubicBezTo>
                  <a:cubicBezTo>
                    <a:pt x="1313" y="231"/>
                    <a:pt x="1668" y="208"/>
                    <a:pt x="2024" y="100"/>
                  </a:cubicBezTo>
                  <a:cubicBezTo>
                    <a:pt x="1922" y="26"/>
                    <a:pt x="1806" y="9"/>
                    <a:pt x="1685" y="9"/>
                  </a:cubicBezTo>
                  <a:cubicBezTo>
                    <a:pt x="1585" y="9"/>
                    <a:pt x="1481" y="21"/>
                    <a:pt x="1380" y="21"/>
                  </a:cubicBezTo>
                  <a:cubicBezTo>
                    <a:pt x="1348" y="21"/>
                    <a:pt x="1317" y="20"/>
                    <a:pt x="1286" y="17"/>
                  </a:cubicBezTo>
                  <a:cubicBezTo>
                    <a:pt x="1214" y="39"/>
                    <a:pt x="1139" y="47"/>
                    <a:pt x="1064" y="47"/>
                  </a:cubicBezTo>
                  <a:cubicBezTo>
                    <a:pt x="881" y="47"/>
                    <a:pt x="691" y="0"/>
                    <a:pt x="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796;p32"/>
            <p:cNvSpPr/>
            <p:nvPr/>
          </p:nvSpPr>
          <p:spPr>
            <a:xfrm>
              <a:off x="5879600" y="1733000"/>
              <a:ext cx="34550" cy="13950"/>
            </a:xfrm>
            <a:custGeom>
              <a:avLst/>
              <a:gdLst/>
              <a:ahLst/>
              <a:cxnLst/>
              <a:rect l="l" t="t" r="r" b="b"/>
              <a:pathLst>
                <a:path w="1382" h="558" extrusionOk="0">
                  <a:moveTo>
                    <a:pt x="570" y="1"/>
                  </a:moveTo>
                  <a:cubicBezTo>
                    <a:pt x="414" y="1"/>
                    <a:pt x="256" y="34"/>
                    <a:pt x="95" y="99"/>
                  </a:cubicBezTo>
                  <a:cubicBezTo>
                    <a:pt x="24" y="159"/>
                    <a:pt x="0" y="218"/>
                    <a:pt x="24" y="313"/>
                  </a:cubicBezTo>
                  <a:lnTo>
                    <a:pt x="191" y="480"/>
                  </a:lnTo>
                  <a:cubicBezTo>
                    <a:pt x="280" y="536"/>
                    <a:pt x="369" y="558"/>
                    <a:pt x="461" y="558"/>
                  </a:cubicBezTo>
                  <a:cubicBezTo>
                    <a:pt x="565" y="558"/>
                    <a:pt x="672" y="530"/>
                    <a:pt x="786" y="492"/>
                  </a:cubicBezTo>
                  <a:lnTo>
                    <a:pt x="1036" y="492"/>
                  </a:lnTo>
                  <a:cubicBezTo>
                    <a:pt x="1381" y="361"/>
                    <a:pt x="1155" y="242"/>
                    <a:pt x="1036" y="99"/>
                  </a:cubicBezTo>
                  <a:cubicBezTo>
                    <a:pt x="881" y="34"/>
                    <a:pt x="726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797;p32"/>
            <p:cNvSpPr/>
            <p:nvPr/>
          </p:nvSpPr>
          <p:spPr>
            <a:xfrm>
              <a:off x="5332200" y="1731550"/>
              <a:ext cx="43600" cy="11500"/>
            </a:xfrm>
            <a:custGeom>
              <a:avLst/>
              <a:gdLst/>
              <a:ahLst/>
              <a:cxnLst/>
              <a:rect l="l" t="t" r="r" b="b"/>
              <a:pathLst>
                <a:path w="1744" h="460" extrusionOk="0">
                  <a:moveTo>
                    <a:pt x="824" y="1"/>
                  </a:moveTo>
                  <a:cubicBezTo>
                    <a:pt x="547" y="1"/>
                    <a:pt x="272" y="73"/>
                    <a:pt x="1" y="252"/>
                  </a:cubicBezTo>
                  <a:cubicBezTo>
                    <a:pt x="114" y="371"/>
                    <a:pt x="247" y="394"/>
                    <a:pt x="385" y="394"/>
                  </a:cubicBezTo>
                  <a:cubicBezTo>
                    <a:pt x="474" y="394"/>
                    <a:pt x="566" y="385"/>
                    <a:pt x="656" y="385"/>
                  </a:cubicBezTo>
                  <a:cubicBezTo>
                    <a:pt x="733" y="385"/>
                    <a:pt x="809" y="392"/>
                    <a:pt x="882" y="419"/>
                  </a:cubicBezTo>
                  <a:cubicBezTo>
                    <a:pt x="898" y="417"/>
                    <a:pt x="914" y="416"/>
                    <a:pt x="931" y="416"/>
                  </a:cubicBezTo>
                  <a:cubicBezTo>
                    <a:pt x="1050" y="416"/>
                    <a:pt x="1176" y="460"/>
                    <a:pt x="1304" y="460"/>
                  </a:cubicBezTo>
                  <a:cubicBezTo>
                    <a:pt x="1381" y="460"/>
                    <a:pt x="1459" y="444"/>
                    <a:pt x="1536" y="395"/>
                  </a:cubicBezTo>
                  <a:cubicBezTo>
                    <a:pt x="1573" y="404"/>
                    <a:pt x="1603" y="408"/>
                    <a:pt x="1628" y="408"/>
                  </a:cubicBezTo>
                  <a:cubicBezTo>
                    <a:pt x="1734" y="408"/>
                    <a:pt x="1744" y="330"/>
                    <a:pt x="1715" y="205"/>
                  </a:cubicBezTo>
                  <a:cubicBezTo>
                    <a:pt x="1415" y="82"/>
                    <a:pt x="1118" y="1"/>
                    <a:pt x="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798;p32"/>
            <p:cNvSpPr/>
            <p:nvPr/>
          </p:nvSpPr>
          <p:spPr>
            <a:xfrm>
              <a:off x="5884350" y="2049700"/>
              <a:ext cx="50325" cy="7250"/>
            </a:xfrm>
            <a:custGeom>
              <a:avLst/>
              <a:gdLst/>
              <a:ahLst/>
              <a:cxnLst/>
              <a:rect l="l" t="t" r="r" b="b"/>
              <a:pathLst>
                <a:path w="2013" h="290" extrusionOk="0">
                  <a:moveTo>
                    <a:pt x="1652" y="1"/>
                  </a:moveTo>
                  <a:cubicBezTo>
                    <a:pt x="1597" y="1"/>
                    <a:pt x="1543" y="4"/>
                    <a:pt x="1489" y="4"/>
                  </a:cubicBezTo>
                  <a:lnTo>
                    <a:pt x="1" y="4"/>
                  </a:lnTo>
                  <a:cubicBezTo>
                    <a:pt x="96" y="135"/>
                    <a:pt x="215" y="162"/>
                    <a:pt x="340" y="162"/>
                  </a:cubicBezTo>
                  <a:cubicBezTo>
                    <a:pt x="427" y="162"/>
                    <a:pt x="516" y="149"/>
                    <a:pt x="602" y="149"/>
                  </a:cubicBezTo>
                  <a:cubicBezTo>
                    <a:pt x="641" y="149"/>
                    <a:pt x="678" y="151"/>
                    <a:pt x="715" y="159"/>
                  </a:cubicBezTo>
                  <a:cubicBezTo>
                    <a:pt x="763" y="206"/>
                    <a:pt x="798" y="230"/>
                    <a:pt x="858" y="266"/>
                  </a:cubicBezTo>
                  <a:cubicBezTo>
                    <a:pt x="917" y="278"/>
                    <a:pt x="977" y="290"/>
                    <a:pt x="1037" y="290"/>
                  </a:cubicBezTo>
                  <a:cubicBezTo>
                    <a:pt x="1096" y="278"/>
                    <a:pt x="1156" y="278"/>
                    <a:pt x="1215" y="266"/>
                  </a:cubicBezTo>
                  <a:cubicBezTo>
                    <a:pt x="1322" y="218"/>
                    <a:pt x="1453" y="230"/>
                    <a:pt x="1560" y="159"/>
                  </a:cubicBezTo>
                  <a:cubicBezTo>
                    <a:pt x="1715" y="147"/>
                    <a:pt x="1858" y="147"/>
                    <a:pt x="2013" y="135"/>
                  </a:cubicBezTo>
                  <a:cubicBezTo>
                    <a:pt x="1904" y="18"/>
                    <a:pt x="1779" y="1"/>
                    <a:pt x="1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799;p32"/>
            <p:cNvSpPr/>
            <p:nvPr/>
          </p:nvSpPr>
          <p:spPr>
            <a:xfrm>
              <a:off x="6013525" y="1926725"/>
              <a:ext cx="32775" cy="12350"/>
            </a:xfrm>
            <a:custGeom>
              <a:avLst/>
              <a:gdLst/>
              <a:ahLst/>
              <a:cxnLst/>
              <a:rect l="l" t="t" r="r" b="b"/>
              <a:pathLst>
                <a:path w="1311" h="494" extrusionOk="0">
                  <a:moveTo>
                    <a:pt x="914" y="0"/>
                  </a:moveTo>
                  <a:cubicBezTo>
                    <a:pt x="847" y="0"/>
                    <a:pt x="781" y="20"/>
                    <a:pt x="715" y="77"/>
                  </a:cubicBezTo>
                  <a:cubicBezTo>
                    <a:pt x="619" y="151"/>
                    <a:pt x="519" y="184"/>
                    <a:pt x="414" y="184"/>
                  </a:cubicBezTo>
                  <a:cubicBezTo>
                    <a:pt x="349" y="184"/>
                    <a:pt x="283" y="171"/>
                    <a:pt x="215" y="149"/>
                  </a:cubicBezTo>
                  <a:cubicBezTo>
                    <a:pt x="191" y="172"/>
                    <a:pt x="180" y="184"/>
                    <a:pt x="144" y="196"/>
                  </a:cubicBezTo>
                  <a:cubicBezTo>
                    <a:pt x="96" y="291"/>
                    <a:pt x="37" y="387"/>
                    <a:pt x="1" y="482"/>
                  </a:cubicBezTo>
                  <a:cubicBezTo>
                    <a:pt x="108" y="471"/>
                    <a:pt x="215" y="465"/>
                    <a:pt x="324" y="465"/>
                  </a:cubicBezTo>
                  <a:cubicBezTo>
                    <a:pt x="458" y="465"/>
                    <a:pt x="595" y="474"/>
                    <a:pt x="739" y="494"/>
                  </a:cubicBezTo>
                  <a:cubicBezTo>
                    <a:pt x="906" y="327"/>
                    <a:pt x="1311" y="482"/>
                    <a:pt x="1311" y="77"/>
                  </a:cubicBezTo>
                  <a:cubicBezTo>
                    <a:pt x="1170" y="69"/>
                    <a:pt x="1040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800;p32"/>
            <p:cNvSpPr/>
            <p:nvPr/>
          </p:nvSpPr>
          <p:spPr>
            <a:xfrm>
              <a:off x="5313450" y="1825500"/>
              <a:ext cx="25325" cy="11850"/>
            </a:xfrm>
            <a:custGeom>
              <a:avLst/>
              <a:gdLst/>
              <a:ahLst/>
              <a:cxnLst/>
              <a:rect l="l" t="t" r="r" b="b"/>
              <a:pathLst>
                <a:path w="1013" h="474" extrusionOk="0">
                  <a:moveTo>
                    <a:pt x="744" y="0"/>
                  </a:moveTo>
                  <a:cubicBezTo>
                    <a:pt x="643" y="0"/>
                    <a:pt x="542" y="28"/>
                    <a:pt x="441" y="66"/>
                  </a:cubicBezTo>
                  <a:lnTo>
                    <a:pt x="167" y="197"/>
                  </a:lnTo>
                  <a:cubicBezTo>
                    <a:pt x="96" y="233"/>
                    <a:pt x="36" y="292"/>
                    <a:pt x="0" y="376"/>
                  </a:cubicBezTo>
                  <a:cubicBezTo>
                    <a:pt x="109" y="448"/>
                    <a:pt x="219" y="474"/>
                    <a:pt x="329" y="474"/>
                  </a:cubicBezTo>
                  <a:cubicBezTo>
                    <a:pt x="510" y="474"/>
                    <a:pt x="692" y="404"/>
                    <a:pt x="870" y="352"/>
                  </a:cubicBezTo>
                  <a:cubicBezTo>
                    <a:pt x="929" y="257"/>
                    <a:pt x="977" y="173"/>
                    <a:pt x="1013" y="78"/>
                  </a:cubicBezTo>
                  <a:cubicBezTo>
                    <a:pt x="923" y="22"/>
                    <a:pt x="834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801;p32"/>
            <p:cNvSpPr/>
            <p:nvPr/>
          </p:nvSpPr>
          <p:spPr>
            <a:xfrm>
              <a:off x="6185275" y="1928050"/>
              <a:ext cx="23850" cy="13650"/>
            </a:xfrm>
            <a:custGeom>
              <a:avLst/>
              <a:gdLst/>
              <a:ahLst/>
              <a:cxnLst/>
              <a:rect l="l" t="t" r="r" b="b"/>
              <a:pathLst>
                <a:path w="954" h="546" extrusionOk="0">
                  <a:moveTo>
                    <a:pt x="430" y="0"/>
                  </a:moveTo>
                  <a:cubicBezTo>
                    <a:pt x="299" y="12"/>
                    <a:pt x="156" y="12"/>
                    <a:pt x="1" y="24"/>
                  </a:cubicBezTo>
                  <a:cubicBezTo>
                    <a:pt x="1" y="72"/>
                    <a:pt x="1" y="107"/>
                    <a:pt x="13" y="155"/>
                  </a:cubicBezTo>
                  <a:cubicBezTo>
                    <a:pt x="120" y="179"/>
                    <a:pt x="215" y="238"/>
                    <a:pt x="215" y="322"/>
                  </a:cubicBezTo>
                  <a:cubicBezTo>
                    <a:pt x="222" y="478"/>
                    <a:pt x="252" y="545"/>
                    <a:pt x="310" y="545"/>
                  </a:cubicBezTo>
                  <a:cubicBezTo>
                    <a:pt x="353" y="545"/>
                    <a:pt x="412" y="507"/>
                    <a:pt x="489" y="441"/>
                  </a:cubicBezTo>
                  <a:cubicBezTo>
                    <a:pt x="549" y="381"/>
                    <a:pt x="644" y="334"/>
                    <a:pt x="715" y="298"/>
                  </a:cubicBezTo>
                  <a:cubicBezTo>
                    <a:pt x="953" y="298"/>
                    <a:pt x="953" y="179"/>
                    <a:pt x="846" y="12"/>
                  </a:cubicBezTo>
                  <a:cubicBezTo>
                    <a:pt x="763" y="0"/>
                    <a:pt x="656" y="0"/>
                    <a:pt x="572" y="0"/>
                  </a:cubicBezTo>
                  <a:cubicBezTo>
                    <a:pt x="572" y="12"/>
                    <a:pt x="549" y="24"/>
                    <a:pt x="525" y="36"/>
                  </a:cubicBezTo>
                  <a:cubicBezTo>
                    <a:pt x="489" y="36"/>
                    <a:pt x="465" y="36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802;p32"/>
            <p:cNvSpPr/>
            <p:nvPr/>
          </p:nvSpPr>
          <p:spPr>
            <a:xfrm>
              <a:off x="5394700" y="1994425"/>
              <a:ext cx="25850" cy="11675"/>
            </a:xfrm>
            <a:custGeom>
              <a:avLst/>
              <a:gdLst/>
              <a:ahLst/>
              <a:cxnLst/>
              <a:rect l="l" t="t" r="r" b="b"/>
              <a:pathLst>
                <a:path w="1034" h="467" extrusionOk="0">
                  <a:moveTo>
                    <a:pt x="842" y="1"/>
                  </a:moveTo>
                  <a:cubicBezTo>
                    <a:pt x="792" y="1"/>
                    <a:pt x="730" y="12"/>
                    <a:pt x="656" y="36"/>
                  </a:cubicBezTo>
                  <a:cubicBezTo>
                    <a:pt x="560" y="36"/>
                    <a:pt x="453" y="48"/>
                    <a:pt x="370" y="48"/>
                  </a:cubicBezTo>
                  <a:cubicBezTo>
                    <a:pt x="363" y="49"/>
                    <a:pt x="355" y="49"/>
                    <a:pt x="348" y="49"/>
                  </a:cubicBezTo>
                  <a:cubicBezTo>
                    <a:pt x="283" y="49"/>
                    <a:pt x="226" y="19"/>
                    <a:pt x="166" y="19"/>
                  </a:cubicBezTo>
                  <a:cubicBezTo>
                    <a:pt x="136" y="19"/>
                    <a:pt x="105" y="26"/>
                    <a:pt x="72" y="48"/>
                  </a:cubicBezTo>
                  <a:cubicBezTo>
                    <a:pt x="25" y="96"/>
                    <a:pt x="1" y="143"/>
                    <a:pt x="1" y="203"/>
                  </a:cubicBezTo>
                  <a:cubicBezTo>
                    <a:pt x="1" y="262"/>
                    <a:pt x="25" y="298"/>
                    <a:pt x="72" y="346"/>
                  </a:cubicBezTo>
                  <a:cubicBezTo>
                    <a:pt x="218" y="429"/>
                    <a:pt x="383" y="467"/>
                    <a:pt x="550" y="467"/>
                  </a:cubicBezTo>
                  <a:cubicBezTo>
                    <a:pt x="573" y="467"/>
                    <a:pt x="597" y="466"/>
                    <a:pt x="620" y="465"/>
                  </a:cubicBezTo>
                  <a:cubicBezTo>
                    <a:pt x="715" y="417"/>
                    <a:pt x="846" y="429"/>
                    <a:pt x="953" y="334"/>
                  </a:cubicBezTo>
                  <a:cubicBezTo>
                    <a:pt x="1034" y="110"/>
                    <a:pt x="993" y="1"/>
                    <a:pt x="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803;p32"/>
            <p:cNvSpPr/>
            <p:nvPr/>
          </p:nvSpPr>
          <p:spPr>
            <a:xfrm>
              <a:off x="5503950" y="1905725"/>
              <a:ext cx="29800" cy="11500"/>
            </a:xfrm>
            <a:custGeom>
              <a:avLst/>
              <a:gdLst/>
              <a:ahLst/>
              <a:cxnLst/>
              <a:rect l="l" t="t" r="r" b="b"/>
              <a:pathLst>
                <a:path w="1192" h="460" extrusionOk="0">
                  <a:moveTo>
                    <a:pt x="1155" y="0"/>
                  </a:moveTo>
                  <a:lnTo>
                    <a:pt x="1155" y="0"/>
                  </a:lnTo>
                  <a:cubicBezTo>
                    <a:pt x="808" y="53"/>
                    <a:pt x="489" y="161"/>
                    <a:pt x="141" y="161"/>
                  </a:cubicBezTo>
                  <a:cubicBezTo>
                    <a:pt x="94" y="161"/>
                    <a:pt x="48" y="159"/>
                    <a:pt x="0" y="155"/>
                  </a:cubicBezTo>
                  <a:lnTo>
                    <a:pt x="0" y="155"/>
                  </a:lnTo>
                  <a:cubicBezTo>
                    <a:pt x="48" y="262"/>
                    <a:pt x="108" y="358"/>
                    <a:pt x="155" y="441"/>
                  </a:cubicBezTo>
                  <a:cubicBezTo>
                    <a:pt x="210" y="454"/>
                    <a:pt x="263" y="459"/>
                    <a:pt x="315" y="459"/>
                  </a:cubicBezTo>
                  <a:cubicBezTo>
                    <a:pt x="549" y="459"/>
                    <a:pt x="767" y="349"/>
                    <a:pt x="1001" y="310"/>
                  </a:cubicBezTo>
                  <a:cubicBezTo>
                    <a:pt x="1120" y="262"/>
                    <a:pt x="1191" y="191"/>
                    <a:pt x="1132" y="36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804;p32"/>
            <p:cNvSpPr/>
            <p:nvPr/>
          </p:nvSpPr>
          <p:spPr>
            <a:xfrm>
              <a:off x="5717675" y="2081925"/>
              <a:ext cx="48825" cy="7475"/>
            </a:xfrm>
            <a:custGeom>
              <a:avLst/>
              <a:gdLst/>
              <a:ahLst/>
              <a:cxnLst/>
              <a:rect l="l" t="t" r="r" b="b"/>
              <a:pathLst>
                <a:path w="1953" h="299" extrusionOk="0">
                  <a:moveTo>
                    <a:pt x="1631" y="1"/>
                  </a:moveTo>
                  <a:cubicBezTo>
                    <a:pt x="1096" y="1"/>
                    <a:pt x="584" y="13"/>
                    <a:pt x="48" y="13"/>
                  </a:cubicBezTo>
                  <a:cubicBezTo>
                    <a:pt x="0" y="72"/>
                    <a:pt x="0" y="108"/>
                    <a:pt x="72" y="132"/>
                  </a:cubicBezTo>
                  <a:cubicBezTo>
                    <a:pt x="188" y="202"/>
                    <a:pt x="312" y="220"/>
                    <a:pt x="438" y="220"/>
                  </a:cubicBezTo>
                  <a:cubicBezTo>
                    <a:pt x="574" y="220"/>
                    <a:pt x="712" y="199"/>
                    <a:pt x="848" y="199"/>
                  </a:cubicBezTo>
                  <a:cubicBezTo>
                    <a:pt x="975" y="199"/>
                    <a:pt x="1098" y="217"/>
                    <a:pt x="1215" y="287"/>
                  </a:cubicBezTo>
                  <a:cubicBezTo>
                    <a:pt x="1250" y="298"/>
                    <a:pt x="1298" y="298"/>
                    <a:pt x="1334" y="298"/>
                  </a:cubicBezTo>
                  <a:cubicBezTo>
                    <a:pt x="1396" y="227"/>
                    <a:pt x="1478" y="214"/>
                    <a:pt x="1563" y="214"/>
                  </a:cubicBezTo>
                  <a:cubicBezTo>
                    <a:pt x="1610" y="214"/>
                    <a:pt x="1658" y="218"/>
                    <a:pt x="1704" y="218"/>
                  </a:cubicBezTo>
                  <a:cubicBezTo>
                    <a:pt x="1799" y="218"/>
                    <a:pt x="1888" y="202"/>
                    <a:pt x="1953" y="108"/>
                  </a:cubicBezTo>
                  <a:cubicBezTo>
                    <a:pt x="1858" y="13"/>
                    <a:pt x="1750" y="13"/>
                    <a:pt x="1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805;p32"/>
            <p:cNvSpPr/>
            <p:nvPr/>
          </p:nvSpPr>
          <p:spPr>
            <a:xfrm>
              <a:off x="6069500" y="1776550"/>
              <a:ext cx="29775" cy="11575"/>
            </a:xfrm>
            <a:custGeom>
              <a:avLst/>
              <a:gdLst/>
              <a:ahLst/>
              <a:cxnLst/>
              <a:rect l="l" t="t" r="r" b="b"/>
              <a:pathLst>
                <a:path w="1191" h="463" extrusionOk="0">
                  <a:moveTo>
                    <a:pt x="714" y="0"/>
                  </a:moveTo>
                  <a:cubicBezTo>
                    <a:pt x="489" y="0"/>
                    <a:pt x="264" y="18"/>
                    <a:pt x="48" y="60"/>
                  </a:cubicBezTo>
                  <a:cubicBezTo>
                    <a:pt x="0" y="119"/>
                    <a:pt x="0" y="179"/>
                    <a:pt x="36" y="238"/>
                  </a:cubicBezTo>
                  <a:cubicBezTo>
                    <a:pt x="108" y="357"/>
                    <a:pt x="227" y="417"/>
                    <a:pt x="358" y="441"/>
                  </a:cubicBezTo>
                  <a:cubicBezTo>
                    <a:pt x="421" y="454"/>
                    <a:pt x="484" y="463"/>
                    <a:pt x="546" y="463"/>
                  </a:cubicBezTo>
                  <a:cubicBezTo>
                    <a:pt x="647" y="463"/>
                    <a:pt x="745" y="440"/>
                    <a:pt x="834" y="381"/>
                  </a:cubicBezTo>
                  <a:lnTo>
                    <a:pt x="917" y="310"/>
                  </a:lnTo>
                  <a:lnTo>
                    <a:pt x="1191" y="24"/>
                  </a:lnTo>
                  <a:cubicBezTo>
                    <a:pt x="1033" y="9"/>
                    <a:pt x="873" y="0"/>
                    <a:pt x="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06;p32"/>
            <p:cNvSpPr/>
            <p:nvPr/>
          </p:nvSpPr>
          <p:spPr>
            <a:xfrm>
              <a:off x="6203150" y="1928050"/>
              <a:ext cx="17875" cy="12600"/>
            </a:xfrm>
            <a:custGeom>
              <a:avLst/>
              <a:gdLst/>
              <a:ahLst/>
              <a:cxnLst/>
              <a:rect l="l" t="t" r="r" b="b"/>
              <a:pathLst>
                <a:path w="715" h="504" extrusionOk="0">
                  <a:moveTo>
                    <a:pt x="429" y="0"/>
                  </a:moveTo>
                  <a:cubicBezTo>
                    <a:pt x="334" y="12"/>
                    <a:pt x="238" y="12"/>
                    <a:pt x="131" y="12"/>
                  </a:cubicBezTo>
                  <a:cubicBezTo>
                    <a:pt x="155" y="131"/>
                    <a:pt x="107" y="238"/>
                    <a:pt x="0" y="298"/>
                  </a:cubicBezTo>
                  <a:cubicBezTo>
                    <a:pt x="17" y="464"/>
                    <a:pt x="90" y="504"/>
                    <a:pt x="178" y="504"/>
                  </a:cubicBezTo>
                  <a:cubicBezTo>
                    <a:pt x="260" y="504"/>
                    <a:pt x="354" y="470"/>
                    <a:pt x="427" y="470"/>
                  </a:cubicBezTo>
                  <a:cubicBezTo>
                    <a:pt x="445" y="470"/>
                    <a:pt x="462" y="472"/>
                    <a:pt x="477" y="477"/>
                  </a:cubicBezTo>
                  <a:cubicBezTo>
                    <a:pt x="498" y="483"/>
                    <a:pt x="517" y="486"/>
                    <a:pt x="535" y="486"/>
                  </a:cubicBezTo>
                  <a:cubicBezTo>
                    <a:pt x="675" y="486"/>
                    <a:pt x="704" y="291"/>
                    <a:pt x="715" y="143"/>
                  </a:cubicBezTo>
                  <a:cubicBezTo>
                    <a:pt x="596" y="131"/>
                    <a:pt x="488" y="119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07;p32"/>
            <p:cNvSpPr/>
            <p:nvPr/>
          </p:nvSpPr>
          <p:spPr>
            <a:xfrm>
              <a:off x="5370600" y="1731275"/>
              <a:ext cx="29200" cy="13250"/>
            </a:xfrm>
            <a:custGeom>
              <a:avLst/>
              <a:gdLst/>
              <a:ahLst/>
              <a:cxnLst/>
              <a:rect l="l" t="t" r="r" b="b"/>
              <a:pathLst>
                <a:path w="1168" h="530" extrusionOk="0">
                  <a:moveTo>
                    <a:pt x="699" y="0"/>
                  </a:moveTo>
                  <a:cubicBezTo>
                    <a:pt x="520" y="0"/>
                    <a:pt x="339" y="105"/>
                    <a:pt x="155" y="263"/>
                  </a:cubicBezTo>
                  <a:cubicBezTo>
                    <a:pt x="120" y="323"/>
                    <a:pt x="60" y="370"/>
                    <a:pt x="0" y="430"/>
                  </a:cubicBezTo>
                  <a:cubicBezTo>
                    <a:pt x="108" y="504"/>
                    <a:pt x="217" y="529"/>
                    <a:pt x="327" y="529"/>
                  </a:cubicBezTo>
                  <a:cubicBezTo>
                    <a:pt x="576" y="529"/>
                    <a:pt x="829" y="399"/>
                    <a:pt x="1073" y="399"/>
                  </a:cubicBezTo>
                  <a:cubicBezTo>
                    <a:pt x="1105" y="399"/>
                    <a:pt x="1136" y="401"/>
                    <a:pt x="1167" y="406"/>
                  </a:cubicBezTo>
                  <a:lnTo>
                    <a:pt x="1167" y="275"/>
                  </a:lnTo>
                  <a:cubicBezTo>
                    <a:pt x="1012" y="80"/>
                    <a:pt x="856" y="0"/>
                    <a:pt x="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08;p32"/>
            <p:cNvSpPr/>
            <p:nvPr/>
          </p:nvSpPr>
          <p:spPr>
            <a:xfrm>
              <a:off x="5607400" y="1906825"/>
              <a:ext cx="27550" cy="10475"/>
            </a:xfrm>
            <a:custGeom>
              <a:avLst/>
              <a:gdLst/>
              <a:ahLst/>
              <a:cxnLst/>
              <a:rect l="l" t="t" r="r" b="b"/>
              <a:pathLst>
                <a:path w="1102" h="419" extrusionOk="0">
                  <a:moveTo>
                    <a:pt x="904" y="0"/>
                  </a:moveTo>
                  <a:cubicBezTo>
                    <a:pt x="644" y="0"/>
                    <a:pt x="461" y="269"/>
                    <a:pt x="230" y="269"/>
                  </a:cubicBezTo>
                  <a:cubicBezTo>
                    <a:pt x="215" y="269"/>
                    <a:pt x="200" y="268"/>
                    <a:pt x="184" y="266"/>
                  </a:cubicBezTo>
                  <a:cubicBezTo>
                    <a:pt x="143" y="247"/>
                    <a:pt x="110" y="238"/>
                    <a:pt x="85" y="238"/>
                  </a:cubicBezTo>
                  <a:cubicBezTo>
                    <a:pt x="15" y="238"/>
                    <a:pt x="0" y="304"/>
                    <a:pt x="18" y="409"/>
                  </a:cubicBezTo>
                  <a:cubicBezTo>
                    <a:pt x="103" y="414"/>
                    <a:pt x="189" y="419"/>
                    <a:pt x="273" y="419"/>
                  </a:cubicBezTo>
                  <a:cubicBezTo>
                    <a:pt x="577" y="419"/>
                    <a:pt x="868" y="359"/>
                    <a:pt x="1101" y="52"/>
                  </a:cubicBezTo>
                  <a:cubicBezTo>
                    <a:pt x="1030" y="15"/>
                    <a:pt x="965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09;p32"/>
            <p:cNvSpPr/>
            <p:nvPr/>
          </p:nvSpPr>
          <p:spPr>
            <a:xfrm>
              <a:off x="5287550" y="1827375"/>
              <a:ext cx="30100" cy="9225"/>
            </a:xfrm>
            <a:custGeom>
              <a:avLst/>
              <a:gdLst/>
              <a:ahLst/>
              <a:cxnLst/>
              <a:rect l="l" t="t" r="r" b="b"/>
              <a:pathLst>
                <a:path w="1204" h="369" extrusionOk="0">
                  <a:moveTo>
                    <a:pt x="293" y="0"/>
                  </a:moveTo>
                  <a:cubicBezTo>
                    <a:pt x="208" y="0"/>
                    <a:pt x="132" y="25"/>
                    <a:pt x="72" y="74"/>
                  </a:cubicBezTo>
                  <a:cubicBezTo>
                    <a:pt x="24" y="122"/>
                    <a:pt x="1" y="182"/>
                    <a:pt x="13" y="241"/>
                  </a:cubicBezTo>
                  <a:cubicBezTo>
                    <a:pt x="48" y="265"/>
                    <a:pt x="60" y="289"/>
                    <a:pt x="84" y="301"/>
                  </a:cubicBezTo>
                  <a:cubicBezTo>
                    <a:pt x="121" y="294"/>
                    <a:pt x="159" y="291"/>
                    <a:pt x="196" y="291"/>
                  </a:cubicBezTo>
                  <a:cubicBezTo>
                    <a:pt x="389" y="291"/>
                    <a:pt x="582" y="368"/>
                    <a:pt x="771" y="368"/>
                  </a:cubicBezTo>
                  <a:cubicBezTo>
                    <a:pt x="860" y="368"/>
                    <a:pt x="949" y="351"/>
                    <a:pt x="1036" y="301"/>
                  </a:cubicBezTo>
                  <a:cubicBezTo>
                    <a:pt x="1084" y="241"/>
                    <a:pt x="1144" y="182"/>
                    <a:pt x="1203" y="122"/>
                  </a:cubicBezTo>
                  <a:cubicBezTo>
                    <a:pt x="1126" y="80"/>
                    <a:pt x="1047" y="68"/>
                    <a:pt x="967" y="68"/>
                  </a:cubicBezTo>
                  <a:cubicBezTo>
                    <a:pt x="850" y="68"/>
                    <a:pt x="732" y="95"/>
                    <a:pt x="619" y="95"/>
                  </a:cubicBezTo>
                  <a:cubicBezTo>
                    <a:pt x="523" y="95"/>
                    <a:pt x="430" y="75"/>
                    <a:pt x="346" y="3"/>
                  </a:cubicBezTo>
                  <a:cubicBezTo>
                    <a:pt x="328" y="1"/>
                    <a:pt x="311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10;p32"/>
            <p:cNvSpPr/>
            <p:nvPr/>
          </p:nvSpPr>
          <p:spPr>
            <a:xfrm>
              <a:off x="5686700" y="1873800"/>
              <a:ext cx="22650" cy="10450"/>
            </a:xfrm>
            <a:custGeom>
              <a:avLst/>
              <a:gdLst/>
              <a:ahLst/>
              <a:cxnLst/>
              <a:rect l="l" t="t" r="r" b="b"/>
              <a:pathLst>
                <a:path w="906" h="418" extrusionOk="0">
                  <a:moveTo>
                    <a:pt x="393" y="0"/>
                  </a:moveTo>
                  <a:cubicBezTo>
                    <a:pt x="261" y="0"/>
                    <a:pt x="130" y="45"/>
                    <a:pt x="1" y="158"/>
                  </a:cubicBezTo>
                  <a:cubicBezTo>
                    <a:pt x="29" y="311"/>
                    <a:pt x="89" y="417"/>
                    <a:pt x="221" y="417"/>
                  </a:cubicBezTo>
                  <a:cubicBezTo>
                    <a:pt x="254" y="417"/>
                    <a:pt x="291" y="411"/>
                    <a:pt x="334" y="396"/>
                  </a:cubicBezTo>
                  <a:cubicBezTo>
                    <a:pt x="513" y="337"/>
                    <a:pt x="668" y="289"/>
                    <a:pt x="870" y="289"/>
                  </a:cubicBezTo>
                  <a:cubicBezTo>
                    <a:pt x="906" y="242"/>
                    <a:pt x="894" y="206"/>
                    <a:pt x="870" y="158"/>
                  </a:cubicBezTo>
                  <a:cubicBezTo>
                    <a:pt x="713" y="67"/>
                    <a:pt x="553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11;p32"/>
            <p:cNvSpPr/>
            <p:nvPr/>
          </p:nvSpPr>
          <p:spPr>
            <a:xfrm>
              <a:off x="5725100" y="2056800"/>
              <a:ext cx="22950" cy="14450"/>
            </a:xfrm>
            <a:custGeom>
              <a:avLst/>
              <a:gdLst/>
              <a:ahLst/>
              <a:cxnLst/>
              <a:rect l="l" t="t" r="r" b="b"/>
              <a:pathLst>
                <a:path w="918" h="578" extrusionOk="0">
                  <a:moveTo>
                    <a:pt x="827" y="0"/>
                  </a:moveTo>
                  <a:cubicBezTo>
                    <a:pt x="661" y="0"/>
                    <a:pt x="510" y="54"/>
                    <a:pt x="358" y="125"/>
                  </a:cubicBezTo>
                  <a:cubicBezTo>
                    <a:pt x="418" y="399"/>
                    <a:pt x="1" y="327"/>
                    <a:pt x="48" y="577"/>
                  </a:cubicBezTo>
                  <a:cubicBezTo>
                    <a:pt x="239" y="565"/>
                    <a:pt x="441" y="565"/>
                    <a:pt x="632" y="565"/>
                  </a:cubicBezTo>
                  <a:cubicBezTo>
                    <a:pt x="608" y="303"/>
                    <a:pt x="846" y="208"/>
                    <a:pt x="918" y="6"/>
                  </a:cubicBezTo>
                  <a:cubicBezTo>
                    <a:pt x="887" y="2"/>
                    <a:pt x="857" y="0"/>
                    <a:pt x="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12;p32"/>
            <p:cNvSpPr/>
            <p:nvPr/>
          </p:nvSpPr>
          <p:spPr>
            <a:xfrm>
              <a:off x="5546800" y="2060050"/>
              <a:ext cx="38425" cy="12525"/>
            </a:xfrm>
            <a:custGeom>
              <a:avLst/>
              <a:gdLst/>
              <a:ahLst/>
              <a:cxnLst/>
              <a:rect l="l" t="t" r="r" b="b"/>
              <a:pathLst>
                <a:path w="1537" h="501" extrusionOk="0">
                  <a:moveTo>
                    <a:pt x="729" y="1"/>
                  </a:moveTo>
                  <a:cubicBezTo>
                    <a:pt x="486" y="1"/>
                    <a:pt x="245" y="54"/>
                    <a:pt x="1" y="150"/>
                  </a:cubicBezTo>
                  <a:cubicBezTo>
                    <a:pt x="69" y="165"/>
                    <a:pt x="139" y="170"/>
                    <a:pt x="210" y="170"/>
                  </a:cubicBezTo>
                  <a:cubicBezTo>
                    <a:pt x="359" y="170"/>
                    <a:pt x="511" y="147"/>
                    <a:pt x="661" y="147"/>
                  </a:cubicBezTo>
                  <a:cubicBezTo>
                    <a:pt x="827" y="147"/>
                    <a:pt x="991" y="175"/>
                    <a:pt x="1144" y="292"/>
                  </a:cubicBezTo>
                  <a:cubicBezTo>
                    <a:pt x="1146" y="292"/>
                    <a:pt x="1149" y="292"/>
                    <a:pt x="1151" y="292"/>
                  </a:cubicBezTo>
                  <a:cubicBezTo>
                    <a:pt x="1259" y="292"/>
                    <a:pt x="1253" y="500"/>
                    <a:pt x="1363" y="500"/>
                  </a:cubicBezTo>
                  <a:cubicBezTo>
                    <a:pt x="1390" y="500"/>
                    <a:pt x="1423" y="488"/>
                    <a:pt x="1465" y="459"/>
                  </a:cubicBezTo>
                  <a:cubicBezTo>
                    <a:pt x="1537" y="376"/>
                    <a:pt x="1537" y="269"/>
                    <a:pt x="1465" y="173"/>
                  </a:cubicBezTo>
                  <a:cubicBezTo>
                    <a:pt x="1215" y="54"/>
                    <a:pt x="971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13;p32"/>
            <p:cNvSpPr/>
            <p:nvPr/>
          </p:nvSpPr>
          <p:spPr>
            <a:xfrm>
              <a:off x="5559025" y="2010425"/>
              <a:ext cx="20250" cy="8750"/>
            </a:xfrm>
            <a:custGeom>
              <a:avLst/>
              <a:gdLst/>
              <a:ahLst/>
              <a:cxnLst/>
              <a:rect l="l" t="t" r="r" b="b"/>
              <a:pathLst>
                <a:path w="810" h="350" extrusionOk="0">
                  <a:moveTo>
                    <a:pt x="296" y="0"/>
                  </a:moveTo>
                  <a:cubicBezTo>
                    <a:pt x="257" y="0"/>
                    <a:pt x="218" y="1"/>
                    <a:pt x="179" y="3"/>
                  </a:cubicBezTo>
                  <a:cubicBezTo>
                    <a:pt x="83" y="3"/>
                    <a:pt x="0" y="63"/>
                    <a:pt x="24" y="182"/>
                  </a:cubicBezTo>
                  <a:cubicBezTo>
                    <a:pt x="35" y="281"/>
                    <a:pt x="87" y="350"/>
                    <a:pt x="189" y="350"/>
                  </a:cubicBezTo>
                  <a:cubicBezTo>
                    <a:pt x="197" y="350"/>
                    <a:pt x="206" y="349"/>
                    <a:pt x="214" y="349"/>
                  </a:cubicBezTo>
                  <a:cubicBezTo>
                    <a:pt x="322" y="337"/>
                    <a:pt x="405" y="337"/>
                    <a:pt x="500" y="313"/>
                  </a:cubicBezTo>
                  <a:cubicBezTo>
                    <a:pt x="655" y="289"/>
                    <a:pt x="810" y="241"/>
                    <a:pt x="810" y="39"/>
                  </a:cubicBezTo>
                  <a:cubicBezTo>
                    <a:pt x="635" y="20"/>
                    <a:pt x="468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14;p32"/>
            <p:cNvSpPr/>
            <p:nvPr/>
          </p:nvSpPr>
          <p:spPr>
            <a:xfrm>
              <a:off x="6006100" y="2031625"/>
              <a:ext cx="31275" cy="9750"/>
            </a:xfrm>
            <a:custGeom>
              <a:avLst/>
              <a:gdLst/>
              <a:ahLst/>
              <a:cxnLst/>
              <a:rect l="l" t="t" r="r" b="b"/>
              <a:pathLst>
                <a:path w="1251" h="390" extrusionOk="0">
                  <a:moveTo>
                    <a:pt x="989" y="1"/>
                  </a:moveTo>
                  <a:cubicBezTo>
                    <a:pt x="872" y="89"/>
                    <a:pt x="745" y="110"/>
                    <a:pt x="614" y="110"/>
                  </a:cubicBezTo>
                  <a:cubicBezTo>
                    <a:pt x="494" y="110"/>
                    <a:pt x="372" y="93"/>
                    <a:pt x="251" y="93"/>
                  </a:cubicBezTo>
                  <a:cubicBezTo>
                    <a:pt x="166" y="93"/>
                    <a:pt x="82" y="102"/>
                    <a:pt x="0" y="132"/>
                  </a:cubicBezTo>
                  <a:cubicBezTo>
                    <a:pt x="84" y="179"/>
                    <a:pt x="191" y="239"/>
                    <a:pt x="298" y="322"/>
                  </a:cubicBezTo>
                  <a:cubicBezTo>
                    <a:pt x="384" y="368"/>
                    <a:pt x="473" y="389"/>
                    <a:pt x="564" y="389"/>
                  </a:cubicBezTo>
                  <a:cubicBezTo>
                    <a:pt x="661" y="389"/>
                    <a:pt x="759" y="365"/>
                    <a:pt x="858" y="322"/>
                  </a:cubicBezTo>
                  <a:lnTo>
                    <a:pt x="1012" y="322"/>
                  </a:lnTo>
                  <a:cubicBezTo>
                    <a:pt x="1048" y="298"/>
                    <a:pt x="1108" y="298"/>
                    <a:pt x="1155" y="298"/>
                  </a:cubicBezTo>
                  <a:cubicBezTo>
                    <a:pt x="1250" y="120"/>
                    <a:pt x="1227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15;p32"/>
            <p:cNvSpPr/>
            <p:nvPr/>
          </p:nvSpPr>
          <p:spPr>
            <a:xfrm>
              <a:off x="5568550" y="1873525"/>
              <a:ext cx="25325" cy="8775"/>
            </a:xfrm>
            <a:custGeom>
              <a:avLst/>
              <a:gdLst/>
              <a:ahLst/>
              <a:cxnLst/>
              <a:rect l="l" t="t" r="r" b="b"/>
              <a:pathLst>
                <a:path w="1013" h="351" extrusionOk="0">
                  <a:moveTo>
                    <a:pt x="507" y="1"/>
                  </a:moveTo>
                  <a:cubicBezTo>
                    <a:pt x="331" y="1"/>
                    <a:pt x="159" y="29"/>
                    <a:pt x="0" y="157"/>
                  </a:cubicBezTo>
                  <a:cubicBezTo>
                    <a:pt x="95" y="169"/>
                    <a:pt x="191" y="169"/>
                    <a:pt x="298" y="169"/>
                  </a:cubicBezTo>
                  <a:cubicBezTo>
                    <a:pt x="390" y="312"/>
                    <a:pt x="498" y="351"/>
                    <a:pt x="615" y="351"/>
                  </a:cubicBezTo>
                  <a:cubicBezTo>
                    <a:pt x="740" y="351"/>
                    <a:pt x="876" y="306"/>
                    <a:pt x="1012" y="300"/>
                  </a:cubicBezTo>
                  <a:lnTo>
                    <a:pt x="1012" y="14"/>
                  </a:lnTo>
                  <a:cubicBezTo>
                    <a:pt x="981" y="17"/>
                    <a:pt x="949" y="17"/>
                    <a:pt x="917" y="17"/>
                  </a:cubicBezTo>
                  <a:cubicBezTo>
                    <a:pt x="780" y="17"/>
                    <a:pt x="642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16;p32"/>
            <p:cNvSpPr/>
            <p:nvPr/>
          </p:nvSpPr>
          <p:spPr>
            <a:xfrm>
              <a:off x="6050750" y="1952750"/>
              <a:ext cx="20850" cy="11000"/>
            </a:xfrm>
            <a:custGeom>
              <a:avLst/>
              <a:gdLst/>
              <a:ahLst/>
              <a:cxnLst/>
              <a:rect l="l" t="t" r="r" b="b"/>
              <a:pathLst>
                <a:path w="834" h="440" extrusionOk="0">
                  <a:moveTo>
                    <a:pt x="84" y="1"/>
                  </a:moveTo>
                  <a:cubicBezTo>
                    <a:pt x="0" y="96"/>
                    <a:pt x="0" y="203"/>
                    <a:pt x="84" y="286"/>
                  </a:cubicBezTo>
                  <a:cubicBezTo>
                    <a:pt x="234" y="365"/>
                    <a:pt x="380" y="440"/>
                    <a:pt x="530" y="440"/>
                  </a:cubicBezTo>
                  <a:cubicBezTo>
                    <a:pt x="629" y="440"/>
                    <a:pt x="730" y="407"/>
                    <a:pt x="834" y="322"/>
                  </a:cubicBezTo>
                  <a:cubicBezTo>
                    <a:pt x="810" y="203"/>
                    <a:pt x="750" y="96"/>
                    <a:pt x="667" y="24"/>
                  </a:cubicBezTo>
                  <a:cubicBezTo>
                    <a:pt x="477" y="1"/>
                    <a:pt x="274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17;p32"/>
            <p:cNvSpPr/>
            <p:nvPr/>
          </p:nvSpPr>
          <p:spPr>
            <a:xfrm>
              <a:off x="6056100" y="1777725"/>
              <a:ext cx="23850" cy="14025"/>
            </a:xfrm>
            <a:custGeom>
              <a:avLst/>
              <a:gdLst/>
              <a:ahLst/>
              <a:cxnLst/>
              <a:rect l="l" t="t" r="r" b="b"/>
              <a:pathLst>
                <a:path w="954" h="561" extrusionOk="0">
                  <a:moveTo>
                    <a:pt x="453" y="1"/>
                  </a:moveTo>
                  <a:cubicBezTo>
                    <a:pt x="298" y="1"/>
                    <a:pt x="155" y="13"/>
                    <a:pt x="1" y="13"/>
                  </a:cubicBezTo>
                  <a:cubicBezTo>
                    <a:pt x="84" y="132"/>
                    <a:pt x="167" y="251"/>
                    <a:pt x="143" y="394"/>
                  </a:cubicBezTo>
                  <a:cubicBezTo>
                    <a:pt x="155" y="429"/>
                    <a:pt x="167" y="441"/>
                    <a:pt x="179" y="477"/>
                  </a:cubicBezTo>
                  <a:cubicBezTo>
                    <a:pt x="241" y="526"/>
                    <a:pt x="307" y="538"/>
                    <a:pt x="374" y="538"/>
                  </a:cubicBezTo>
                  <a:cubicBezTo>
                    <a:pt x="441" y="538"/>
                    <a:pt x="510" y="525"/>
                    <a:pt x="577" y="525"/>
                  </a:cubicBezTo>
                  <a:cubicBezTo>
                    <a:pt x="620" y="525"/>
                    <a:pt x="662" y="531"/>
                    <a:pt x="703" y="548"/>
                  </a:cubicBezTo>
                  <a:cubicBezTo>
                    <a:pt x="763" y="548"/>
                    <a:pt x="810" y="560"/>
                    <a:pt x="870" y="560"/>
                  </a:cubicBezTo>
                  <a:cubicBezTo>
                    <a:pt x="941" y="477"/>
                    <a:pt x="953" y="370"/>
                    <a:pt x="870" y="275"/>
                  </a:cubicBezTo>
                  <a:cubicBezTo>
                    <a:pt x="774" y="215"/>
                    <a:pt x="667" y="179"/>
                    <a:pt x="584" y="132"/>
                  </a:cubicBezTo>
                  <a:cubicBezTo>
                    <a:pt x="501" y="132"/>
                    <a:pt x="501" y="24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18;p32"/>
            <p:cNvSpPr/>
            <p:nvPr/>
          </p:nvSpPr>
          <p:spPr>
            <a:xfrm>
              <a:off x="6031400" y="1927650"/>
              <a:ext cx="21450" cy="10550"/>
            </a:xfrm>
            <a:custGeom>
              <a:avLst/>
              <a:gdLst/>
              <a:ahLst/>
              <a:cxnLst/>
              <a:rect l="l" t="t" r="r" b="b"/>
              <a:pathLst>
                <a:path w="858" h="422" extrusionOk="0">
                  <a:moveTo>
                    <a:pt x="628" y="1"/>
                  </a:moveTo>
                  <a:cubicBezTo>
                    <a:pt x="606" y="1"/>
                    <a:pt x="583" y="2"/>
                    <a:pt x="560" y="4"/>
                  </a:cubicBezTo>
                  <a:cubicBezTo>
                    <a:pt x="369" y="159"/>
                    <a:pt x="191" y="290"/>
                    <a:pt x="0" y="421"/>
                  </a:cubicBezTo>
                  <a:cubicBezTo>
                    <a:pt x="298" y="421"/>
                    <a:pt x="572" y="409"/>
                    <a:pt x="858" y="409"/>
                  </a:cubicBezTo>
                  <a:lnTo>
                    <a:pt x="858" y="112"/>
                  </a:lnTo>
                  <a:cubicBezTo>
                    <a:pt x="800" y="25"/>
                    <a:pt x="719" y="1"/>
                    <a:pt x="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19;p32"/>
            <p:cNvSpPr/>
            <p:nvPr/>
          </p:nvSpPr>
          <p:spPr>
            <a:xfrm>
              <a:off x="5905200" y="1734050"/>
              <a:ext cx="22625" cy="14600"/>
            </a:xfrm>
            <a:custGeom>
              <a:avLst/>
              <a:gdLst/>
              <a:ahLst/>
              <a:cxnLst/>
              <a:rect l="l" t="t" r="r" b="b"/>
              <a:pathLst>
                <a:path w="905" h="584" extrusionOk="0">
                  <a:moveTo>
                    <a:pt x="377" y="0"/>
                  </a:moveTo>
                  <a:cubicBezTo>
                    <a:pt x="248" y="0"/>
                    <a:pt x="124" y="45"/>
                    <a:pt x="12" y="164"/>
                  </a:cubicBezTo>
                  <a:cubicBezTo>
                    <a:pt x="48" y="259"/>
                    <a:pt x="155" y="355"/>
                    <a:pt x="0" y="450"/>
                  </a:cubicBezTo>
                  <a:cubicBezTo>
                    <a:pt x="149" y="539"/>
                    <a:pt x="301" y="584"/>
                    <a:pt x="453" y="584"/>
                  </a:cubicBezTo>
                  <a:cubicBezTo>
                    <a:pt x="604" y="584"/>
                    <a:pt x="756" y="539"/>
                    <a:pt x="905" y="450"/>
                  </a:cubicBezTo>
                  <a:cubicBezTo>
                    <a:pt x="905" y="319"/>
                    <a:pt x="453" y="438"/>
                    <a:pt x="738" y="152"/>
                  </a:cubicBezTo>
                  <a:cubicBezTo>
                    <a:pt x="750" y="152"/>
                    <a:pt x="691" y="93"/>
                    <a:pt x="655" y="57"/>
                  </a:cubicBezTo>
                  <a:cubicBezTo>
                    <a:pt x="562" y="23"/>
                    <a:pt x="468" y="0"/>
                    <a:pt x="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20;p32"/>
            <p:cNvSpPr/>
            <p:nvPr/>
          </p:nvSpPr>
          <p:spPr>
            <a:xfrm>
              <a:off x="5880175" y="2019350"/>
              <a:ext cx="17300" cy="12300"/>
            </a:xfrm>
            <a:custGeom>
              <a:avLst/>
              <a:gdLst/>
              <a:ahLst/>
              <a:cxnLst/>
              <a:rect l="l" t="t" r="r" b="b"/>
              <a:pathLst>
                <a:path w="692" h="492" extrusionOk="0">
                  <a:moveTo>
                    <a:pt x="147" y="1"/>
                  </a:moveTo>
                  <a:cubicBezTo>
                    <a:pt x="100" y="1"/>
                    <a:pt x="51" y="11"/>
                    <a:pt x="1" y="39"/>
                  </a:cubicBezTo>
                  <a:cubicBezTo>
                    <a:pt x="1" y="158"/>
                    <a:pt x="13" y="254"/>
                    <a:pt x="13" y="361"/>
                  </a:cubicBezTo>
                  <a:cubicBezTo>
                    <a:pt x="132" y="373"/>
                    <a:pt x="239" y="396"/>
                    <a:pt x="311" y="492"/>
                  </a:cubicBezTo>
                  <a:lnTo>
                    <a:pt x="453" y="492"/>
                  </a:lnTo>
                  <a:cubicBezTo>
                    <a:pt x="489" y="456"/>
                    <a:pt x="549" y="408"/>
                    <a:pt x="596" y="361"/>
                  </a:cubicBezTo>
                  <a:cubicBezTo>
                    <a:pt x="692" y="254"/>
                    <a:pt x="692" y="170"/>
                    <a:pt x="596" y="63"/>
                  </a:cubicBezTo>
                  <a:cubicBezTo>
                    <a:pt x="569" y="71"/>
                    <a:pt x="543" y="74"/>
                    <a:pt x="516" y="74"/>
                  </a:cubicBezTo>
                  <a:cubicBezTo>
                    <a:pt x="392" y="74"/>
                    <a:pt x="274" y="1"/>
                    <a:pt x="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21;p32"/>
            <p:cNvSpPr/>
            <p:nvPr/>
          </p:nvSpPr>
          <p:spPr>
            <a:xfrm>
              <a:off x="5715000" y="1770300"/>
              <a:ext cx="41375" cy="6725"/>
            </a:xfrm>
            <a:custGeom>
              <a:avLst/>
              <a:gdLst/>
              <a:ahLst/>
              <a:cxnLst/>
              <a:rect l="l" t="t" r="r" b="b"/>
              <a:pathLst>
                <a:path w="1655" h="269" extrusionOk="0">
                  <a:moveTo>
                    <a:pt x="1619" y="0"/>
                  </a:moveTo>
                  <a:cubicBezTo>
                    <a:pt x="1083" y="0"/>
                    <a:pt x="536" y="12"/>
                    <a:pt x="0" y="12"/>
                  </a:cubicBezTo>
                  <a:cubicBezTo>
                    <a:pt x="0" y="155"/>
                    <a:pt x="107" y="191"/>
                    <a:pt x="226" y="214"/>
                  </a:cubicBezTo>
                  <a:cubicBezTo>
                    <a:pt x="325" y="255"/>
                    <a:pt x="429" y="268"/>
                    <a:pt x="532" y="268"/>
                  </a:cubicBezTo>
                  <a:cubicBezTo>
                    <a:pt x="577" y="268"/>
                    <a:pt x="623" y="266"/>
                    <a:pt x="667" y="262"/>
                  </a:cubicBezTo>
                  <a:cubicBezTo>
                    <a:pt x="929" y="167"/>
                    <a:pt x="1203" y="238"/>
                    <a:pt x="1464" y="143"/>
                  </a:cubicBezTo>
                  <a:cubicBezTo>
                    <a:pt x="1488" y="131"/>
                    <a:pt x="1536" y="119"/>
                    <a:pt x="1584" y="119"/>
                  </a:cubicBezTo>
                  <a:cubicBezTo>
                    <a:pt x="1643" y="95"/>
                    <a:pt x="1655" y="60"/>
                    <a:pt x="1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22;p32"/>
            <p:cNvSpPr/>
            <p:nvPr/>
          </p:nvSpPr>
          <p:spPr>
            <a:xfrm>
              <a:off x="5876025" y="1989075"/>
              <a:ext cx="22050" cy="11325"/>
            </a:xfrm>
            <a:custGeom>
              <a:avLst/>
              <a:gdLst/>
              <a:ahLst/>
              <a:cxnLst/>
              <a:rect l="l" t="t" r="r" b="b"/>
              <a:pathLst>
                <a:path w="882" h="453" extrusionOk="0">
                  <a:moveTo>
                    <a:pt x="179" y="0"/>
                  </a:moveTo>
                  <a:cubicBezTo>
                    <a:pt x="0" y="214"/>
                    <a:pt x="238" y="298"/>
                    <a:pt x="334" y="417"/>
                  </a:cubicBezTo>
                  <a:cubicBezTo>
                    <a:pt x="465" y="429"/>
                    <a:pt x="596" y="429"/>
                    <a:pt x="750" y="453"/>
                  </a:cubicBezTo>
                  <a:cubicBezTo>
                    <a:pt x="881" y="369"/>
                    <a:pt x="834" y="274"/>
                    <a:pt x="738" y="202"/>
                  </a:cubicBezTo>
                  <a:cubicBezTo>
                    <a:pt x="643" y="131"/>
                    <a:pt x="560" y="72"/>
                    <a:pt x="465" y="12"/>
                  </a:cubicBezTo>
                  <a:cubicBezTo>
                    <a:pt x="357" y="12"/>
                    <a:pt x="274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23;p32"/>
            <p:cNvSpPr/>
            <p:nvPr/>
          </p:nvSpPr>
          <p:spPr>
            <a:xfrm>
              <a:off x="5870075" y="1848575"/>
              <a:ext cx="36925" cy="7350"/>
            </a:xfrm>
            <a:custGeom>
              <a:avLst/>
              <a:gdLst/>
              <a:ahLst/>
              <a:cxnLst/>
              <a:rect l="l" t="t" r="r" b="b"/>
              <a:pathLst>
                <a:path w="1477" h="294" extrusionOk="0">
                  <a:moveTo>
                    <a:pt x="1417" y="0"/>
                  </a:moveTo>
                  <a:cubicBezTo>
                    <a:pt x="1072" y="24"/>
                    <a:pt x="715" y="24"/>
                    <a:pt x="357" y="24"/>
                  </a:cubicBezTo>
                  <a:cubicBezTo>
                    <a:pt x="167" y="24"/>
                    <a:pt x="36" y="60"/>
                    <a:pt x="0" y="274"/>
                  </a:cubicBezTo>
                  <a:cubicBezTo>
                    <a:pt x="28" y="288"/>
                    <a:pt x="56" y="294"/>
                    <a:pt x="84" y="294"/>
                  </a:cubicBezTo>
                  <a:cubicBezTo>
                    <a:pt x="104" y="294"/>
                    <a:pt x="123" y="291"/>
                    <a:pt x="143" y="286"/>
                  </a:cubicBezTo>
                  <a:cubicBezTo>
                    <a:pt x="338" y="163"/>
                    <a:pt x="541" y="140"/>
                    <a:pt x="748" y="140"/>
                  </a:cubicBezTo>
                  <a:cubicBezTo>
                    <a:pt x="874" y="140"/>
                    <a:pt x="1002" y="149"/>
                    <a:pt x="1130" y="149"/>
                  </a:cubicBezTo>
                  <a:cubicBezTo>
                    <a:pt x="1238" y="149"/>
                    <a:pt x="1346" y="143"/>
                    <a:pt x="1453" y="119"/>
                  </a:cubicBezTo>
                  <a:cubicBezTo>
                    <a:pt x="1477" y="84"/>
                    <a:pt x="1477" y="36"/>
                    <a:pt x="1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24;p32"/>
            <p:cNvSpPr/>
            <p:nvPr/>
          </p:nvSpPr>
          <p:spPr>
            <a:xfrm>
              <a:off x="5367025" y="1973875"/>
              <a:ext cx="22950" cy="11175"/>
            </a:xfrm>
            <a:custGeom>
              <a:avLst/>
              <a:gdLst/>
              <a:ahLst/>
              <a:cxnLst/>
              <a:rect l="l" t="t" r="r" b="b"/>
              <a:pathLst>
                <a:path w="918" h="447" extrusionOk="0">
                  <a:moveTo>
                    <a:pt x="432" y="1"/>
                  </a:moveTo>
                  <a:cubicBezTo>
                    <a:pt x="283" y="1"/>
                    <a:pt x="138" y="31"/>
                    <a:pt x="1" y="144"/>
                  </a:cubicBezTo>
                  <a:cubicBezTo>
                    <a:pt x="24" y="251"/>
                    <a:pt x="24" y="334"/>
                    <a:pt x="36" y="441"/>
                  </a:cubicBezTo>
                  <a:cubicBezTo>
                    <a:pt x="50" y="445"/>
                    <a:pt x="63" y="446"/>
                    <a:pt x="76" y="446"/>
                  </a:cubicBezTo>
                  <a:cubicBezTo>
                    <a:pt x="106" y="446"/>
                    <a:pt x="134" y="438"/>
                    <a:pt x="167" y="430"/>
                  </a:cubicBezTo>
                  <a:cubicBezTo>
                    <a:pt x="247" y="358"/>
                    <a:pt x="335" y="338"/>
                    <a:pt x="425" y="338"/>
                  </a:cubicBezTo>
                  <a:cubicBezTo>
                    <a:pt x="532" y="338"/>
                    <a:pt x="644" y="366"/>
                    <a:pt x="751" y="366"/>
                  </a:cubicBezTo>
                  <a:cubicBezTo>
                    <a:pt x="808" y="366"/>
                    <a:pt x="864" y="358"/>
                    <a:pt x="917" y="334"/>
                  </a:cubicBezTo>
                  <a:cubicBezTo>
                    <a:pt x="894" y="227"/>
                    <a:pt x="894" y="144"/>
                    <a:pt x="882" y="37"/>
                  </a:cubicBezTo>
                  <a:cubicBezTo>
                    <a:pt x="733" y="31"/>
                    <a:pt x="581" y="1"/>
                    <a:pt x="4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25;p32"/>
            <p:cNvSpPr/>
            <p:nvPr/>
          </p:nvSpPr>
          <p:spPr>
            <a:xfrm>
              <a:off x="5589675" y="1839250"/>
              <a:ext cx="21450" cy="6375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650" y="0"/>
                  </a:moveTo>
                  <a:cubicBezTo>
                    <a:pt x="408" y="0"/>
                    <a:pt x="197" y="20"/>
                    <a:pt x="0" y="76"/>
                  </a:cubicBezTo>
                  <a:cubicBezTo>
                    <a:pt x="12" y="135"/>
                    <a:pt x="12" y="195"/>
                    <a:pt x="12" y="254"/>
                  </a:cubicBezTo>
                  <a:cubicBezTo>
                    <a:pt x="66" y="236"/>
                    <a:pt x="125" y="232"/>
                    <a:pt x="185" y="232"/>
                  </a:cubicBezTo>
                  <a:cubicBezTo>
                    <a:pt x="252" y="232"/>
                    <a:pt x="321" y="237"/>
                    <a:pt x="391" y="237"/>
                  </a:cubicBezTo>
                  <a:cubicBezTo>
                    <a:pt x="555" y="237"/>
                    <a:pt x="721" y="207"/>
                    <a:pt x="858" y="4"/>
                  </a:cubicBezTo>
                  <a:cubicBezTo>
                    <a:pt x="786" y="2"/>
                    <a:pt x="717" y="0"/>
                    <a:pt x="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26;p32"/>
            <p:cNvSpPr/>
            <p:nvPr/>
          </p:nvSpPr>
          <p:spPr>
            <a:xfrm>
              <a:off x="6142425" y="1840825"/>
              <a:ext cx="18775" cy="11875"/>
            </a:xfrm>
            <a:custGeom>
              <a:avLst/>
              <a:gdLst/>
              <a:ahLst/>
              <a:cxnLst/>
              <a:rect l="l" t="t" r="r" b="b"/>
              <a:pathLst>
                <a:path w="751" h="475" extrusionOk="0">
                  <a:moveTo>
                    <a:pt x="596" y="1"/>
                  </a:moveTo>
                  <a:cubicBezTo>
                    <a:pt x="536" y="1"/>
                    <a:pt x="500" y="13"/>
                    <a:pt x="441" y="13"/>
                  </a:cubicBezTo>
                  <a:cubicBezTo>
                    <a:pt x="346" y="25"/>
                    <a:pt x="239" y="25"/>
                    <a:pt x="155" y="25"/>
                  </a:cubicBezTo>
                  <a:cubicBezTo>
                    <a:pt x="108" y="132"/>
                    <a:pt x="48" y="227"/>
                    <a:pt x="0" y="322"/>
                  </a:cubicBezTo>
                  <a:cubicBezTo>
                    <a:pt x="102" y="447"/>
                    <a:pt x="221" y="474"/>
                    <a:pt x="347" y="474"/>
                  </a:cubicBezTo>
                  <a:cubicBezTo>
                    <a:pt x="442" y="474"/>
                    <a:pt x="541" y="459"/>
                    <a:pt x="640" y="459"/>
                  </a:cubicBezTo>
                  <a:cubicBezTo>
                    <a:pt x="673" y="459"/>
                    <a:pt x="706" y="461"/>
                    <a:pt x="739" y="465"/>
                  </a:cubicBezTo>
                  <a:cubicBezTo>
                    <a:pt x="739" y="418"/>
                    <a:pt x="750" y="382"/>
                    <a:pt x="750" y="346"/>
                  </a:cubicBezTo>
                  <a:cubicBezTo>
                    <a:pt x="715" y="251"/>
                    <a:pt x="584" y="191"/>
                    <a:pt x="631" y="72"/>
                  </a:cubicBezTo>
                  <a:cubicBezTo>
                    <a:pt x="620" y="48"/>
                    <a:pt x="620" y="25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27;p32"/>
            <p:cNvSpPr/>
            <p:nvPr/>
          </p:nvSpPr>
          <p:spPr>
            <a:xfrm>
              <a:off x="5905500" y="1845100"/>
              <a:ext cx="32150" cy="8550"/>
            </a:xfrm>
            <a:custGeom>
              <a:avLst/>
              <a:gdLst/>
              <a:ahLst/>
              <a:cxnLst/>
              <a:rect l="l" t="t" r="r" b="b"/>
              <a:pathLst>
                <a:path w="1286" h="342" extrusionOk="0">
                  <a:moveTo>
                    <a:pt x="96" y="1"/>
                  </a:moveTo>
                  <a:cubicBezTo>
                    <a:pt x="68" y="1"/>
                    <a:pt x="40" y="6"/>
                    <a:pt x="12" y="20"/>
                  </a:cubicBezTo>
                  <a:cubicBezTo>
                    <a:pt x="12" y="56"/>
                    <a:pt x="12" y="104"/>
                    <a:pt x="0" y="139"/>
                  </a:cubicBezTo>
                  <a:cubicBezTo>
                    <a:pt x="0" y="187"/>
                    <a:pt x="12" y="223"/>
                    <a:pt x="36" y="258"/>
                  </a:cubicBezTo>
                  <a:cubicBezTo>
                    <a:pt x="274" y="282"/>
                    <a:pt x="488" y="294"/>
                    <a:pt x="750" y="306"/>
                  </a:cubicBezTo>
                  <a:lnTo>
                    <a:pt x="869" y="306"/>
                  </a:lnTo>
                  <a:cubicBezTo>
                    <a:pt x="887" y="330"/>
                    <a:pt x="911" y="342"/>
                    <a:pt x="938" y="342"/>
                  </a:cubicBezTo>
                  <a:cubicBezTo>
                    <a:pt x="964" y="342"/>
                    <a:pt x="994" y="330"/>
                    <a:pt x="1024" y="306"/>
                  </a:cubicBezTo>
                  <a:cubicBezTo>
                    <a:pt x="1107" y="294"/>
                    <a:pt x="1191" y="294"/>
                    <a:pt x="1286" y="282"/>
                  </a:cubicBezTo>
                  <a:cubicBezTo>
                    <a:pt x="1186" y="169"/>
                    <a:pt x="1068" y="149"/>
                    <a:pt x="944" y="149"/>
                  </a:cubicBezTo>
                  <a:cubicBezTo>
                    <a:pt x="874" y="149"/>
                    <a:pt x="802" y="155"/>
                    <a:pt x="731" y="155"/>
                  </a:cubicBezTo>
                  <a:cubicBezTo>
                    <a:pt x="702" y="155"/>
                    <a:pt x="672" y="154"/>
                    <a:pt x="643" y="151"/>
                  </a:cubicBezTo>
                  <a:cubicBezTo>
                    <a:pt x="583" y="151"/>
                    <a:pt x="523" y="157"/>
                    <a:pt x="463" y="157"/>
                  </a:cubicBezTo>
                  <a:cubicBezTo>
                    <a:pt x="345" y="157"/>
                    <a:pt x="234" y="135"/>
                    <a:pt x="155" y="8"/>
                  </a:cubicBezTo>
                  <a:cubicBezTo>
                    <a:pt x="135" y="3"/>
                    <a:pt x="115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28;p32"/>
            <p:cNvSpPr/>
            <p:nvPr/>
          </p:nvSpPr>
          <p:spPr>
            <a:xfrm>
              <a:off x="5410775" y="1992000"/>
              <a:ext cx="21750" cy="11975"/>
            </a:xfrm>
            <a:custGeom>
              <a:avLst/>
              <a:gdLst/>
              <a:ahLst/>
              <a:cxnLst/>
              <a:rect l="l" t="t" r="r" b="b"/>
              <a:pathLst>
                <a:path w="870" h="479" extrusionOk="0">
                  <a:moveTo>
                    <a:pt x="442" y="1"/>
                  </a:moveTo>
                  <a:cubicBezTo>
                    <a:pt x="297" y="1"/>
                    <a:pt x="152" y="48"/>
                    <a:pt x="1" y="145"/>
                  </a:cubicBezTo>
                  <a:cubicBezTo>
                    <a:pt x="191" y="157"/>
                    <a:pt x="310" y="240"/>
                    <a:pt x="298" y="443"/>
                  </a:cubicBezTo>
                  <a:cubicBezTo>
                    <a:pt x="322" y="455"/>
                    <a:pt x="370" y="455"/>
                    <a:pt x="394" y="478"/>
                  </a:cubicBezTo>
                  <a:cubicBezTo>
                    <a:pt x="429" y="455"/>
                    <a:pt x="441" y="455"/>
                    <a:pt x="477" y="443"/>
                  </a:cubicBezTo>
                  <a:cubicBezTo>
                    <a:pt x="537" y="419"/>
                    <a:pt x="608" y="383"/>
                    <a:pt x="679" y="371"/>
                  </a:cubicBezTo>
                  <a:lnTo>
                    <a:pt x="810" y="276"/>
                  </a:lnTo>
                  <a:cubicBezTo>
                    <a:pt x="846" y="228"/>
                    <a:pt x="870" y="193"/>
                    <a:pt x="870" y="133"/>
                  </a:cubicBezTo>
                  <a:cubicBezTo>
                    <a:pt x="724" y="45"/>
                    <a:pt x="583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29;p32"/>
            <p:cNvSpPr/>
            <p:nvPr/>
          </p:nvSpPr>
          <p:spPr>
            <a:xfrm>
              <a:off x="6113850" y="1992425"/>
              <a:ext cx="18175" cy="14525"/>
            </a:xfrm>
            <a:custGeom>
              <a:avLst/>
              <a:gdLst/>
              <a:ahLst/>
              <a:cxnLst/>
              <a:rect l="l" t="t" r="r" b="b"/>
              <a:pathLst>
                <a:path w="727" h="581" extrusionOk="0">
                  <a:moveTo>
                    <a:pt x="481" y="0"/>
                  </a:moveTo>
                  <a:cubicBezTo>
                    <a:pt x="308" y="0"/>
                    <a:pt x="150" y="70"/>
                    <a:pt x="0" y="140"/>
                  </a:cubicBezTo>
                  <a:cubicBezTo>
                    <a:pt x="60" y="259"/>
                    <a:pt x="167" y="295"/>
                    <a:pt x="286" y="295"/>
                  </a:cubicBezTo>
                  <a:cubicBezTo>
                    <a:pt x="286" y="342"/>
                    <a:pt x="286" y="378"/>
                    <a:pt x="298" y="438"/>
                  </a:cubicBezTo>
                  <a:cubicBezTo>
                    <a:pt x="393" y="485"/>
                    <a:pt x="489" y="533"/>
                    <a:pt x="584" y="580"/>
                  </a:cubicBezTo>
                  <a:cubicBezTo>
                    <a:pt x="715" y="378"/>
                    <a:pt x="727" y="199"/>
                    <a:pt x="584" y="9"/>
                  </a:cubicBezTo>
                  <a:cubicBezTo>
                    <a:pt x="549" y="3"/>
                    <a:pt x="514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30;p32"/>
            <p:cNvSpPr/>
            <p:nvPr/>
          </p:nvSpPr>
          <p:spPr>
            <a:xfrm>
              <a:off x="5866500" y="2067950"/>
              <a:ext cx="14000" cy="10425"/>
            </a:xfrm>
            <a:custGeom>
              <a:avLst/>
              <a:gdLst/>
              <a:ahLst/>
              <a:cxnLst/>
              <a:rect l="l" t="t" r="r" b="b"/>
              <a:pathLst>
                <a:path w="560" h="417" extrusionOk="0">
                  <a:moveTo>
                    <a:pt x="286" y="0"/>
                  </a:moveTo>
                  <a:cubicBezTo>
                    <a:pt x="238" y="36"/>
                    <a:pt x="179" y="84"/>
                    <a:pt x="131" y="131"/>
                  </a:cubicBezTo>
                  <a:cubicBezTo>
                    <a:pt x="84" y="179"/>
                    <a:pt x="36" y="238"/>
                    <a:pt x="0" y="274"/>
                  </a:cubicBezTo>
                  <a:lnTo>
                    <a:pt x="0" y="417"/>
                  </a:lnTo>
                  <a:lnTo>
                    <a:pt x="286" y="417"/>
                  </a:lnTo>
                  <a:cubicBezTo>
                    <a:pt x="405" y="417"/>
                    <a:pt x="524" y="381"/>
                    <a:pt x="536" y="250"/>
                  </a:cubicBezTo>
                  <a:cubicBezTo>
                    <a:pt x="560" y="60"/>
                    <a:pt x="429" y="12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31;p32"/>
            <p:cNvSpPr/>
            <p:nvPr/>
          </p:nvSpPr>
          <p:spPr>
            <a:xfrm>
              <a:off x="5858750" y="2052600"/>
              <a:ext cx="17300" cy="11625"/>
            </a:xfrm>
            <a:custGeom>
              <a:avLst/>
              <a:gdLst/>
              <a:ahLst/>
              <a:cxnLst/>
              <a:rect l="l" t="t" r="r" b="b"/>
              <a:pathLst>
                <a:path w="692" h="465" extrusionOk="0">
                  <a:moveTo>
                    <a:pt x="237" y="1"/>
                  </a:moveTo>
                  <a:cubicBezTo>
                    <a:pt x="212" y="1"/>
                    <a:pt x="182" y="10"/>
                    <a:pt x="144" y="31"/>
                  </a:cubicBezTo>
                  <a:cubicBezTo>
                    <a:pt x="96" y="114"/>
                    <a:pt x="36" y="221"/>
                    <a:pt x="1" y="317"/>
                  </a:cubicBezTo>
                  <a:cubicBezTo>
                    <a:pt x="156" y="399"/>
                    <a:pt x="311" y="464"/>
                    <a:pt x="489" y="464"/>
                  </a:cubicBezTo>
                  <a:cubicBezTo>
                    <a:pt x="516" y="464"/>
                    <a:pt x="544" y="463"/>
                    <a:pt x="572" y="459"/>
                  </a:cubicBezTo>
                  <a:cubicBezTo>
                    <a:pt x="608" y="352"/>
                    <a:pt x="691" y="233"/>
                    <a:pt x="667" y="162"/>
                  </a:cubicBezTo>
                  <a:cubicBezTo>
                    <a:pt x="654" y="131"/>
                    <a:pt x="635" y="120"/>
                    <a:pt x="613" y="120"/>
                  </a:cubicBezTo>
                  <a:cubicBezTo>
                    <a:pt x="561" y="120"/>
                    <a:pt x="492" y="186"/>
                    <a:pt x="441" y="186"/>
                  </a:cubicBezTo>
                  <a:cubicBezTo>
                    <a:pt x="343" y="186"/>
                    <a:pt x="350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32;p32"/>
            <p:cNvSpPr/>
            <p:nvPr/>
          </p:nvSpPr>
          <p:spPr>
            <a:xfrm>
              <a:off x="5898050" y="1927450"/>
              <a:ext cx="19075" cy="7300"/>
            </a:xfrm>
            <a:custGeom>
              <a:avLst/>
              <a:gdLst/>
              <a:ahLst/>
              <a:cxnLst/>
              <a:rect l="l" t="t" r="r" b="b"/>
              <a:pathLst>
                <a:path w="763" h="292" extrusionOk="0">
                  <a:moveTo>
                    <a:pt x="334" y="1"/>
                  </a:moveTo>
                  <a:cubicBezTo>
                    <a:pt x="191" y="24"/>
                    <a:pt x="60" y="48"/>
                    <a:pt x="0" y="179"/>
                  </a:cubicBezTo>
                  <a:cubicBezTo>
                    <a:pt x="75" y="270"/>
                    <a:pt x="165" y="291"/>
                    <a:pt x="258" y="291"/>
                  </a:cubicBezTo>
                  <a:cubicBezTo>
                    <a:pt x="339" y="291"/>
                    <a:pt x="421" y="276"/>
                    <a:pt x="500" y="276"/>
                  </a:cubicBezTo>
                  <a:cubicBezTo>
                    <a:pt x="533" y="276"/>
                    <a:pt x="565" y="279"/>
                    <a:pt x="596" y="286"/>
                  </a:cubicBezTo>
                  <a:cubicBezTo>
                    <a:pt x="643" y="239"/>
                    <a:pt x="691" y="203"/>
                    <a:pt x="750" y="167"/>
                  </a:cubicBezTo>
                  <a:lnTo>
                    <a:pt x="762" y="179"/>
                  </a:lnTo>
                  <a:cubicBezTo>
                    <a:pt x="715" y="120"/>
                    <a:pt x="655" y="84"/>
                    <a:pt x="596" y="24"/>
                  </a:cubicBezTo>
                  <a:cubicBezTo>
                    <a:pt x="512" y="24"/>
                    <a:pt x="417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33;p32"/>
            <p:cNvSpPr/>
            <p:nvPr/>
          </p:nvSpPr>
          <p:spPr>
            <a:xfrm>
              <a:off x="5934650" y="1773550"/>
              <a:ext cx="21475" cy="14175"/>
            </a:xfrm>
            <a:custGeom>
              <a:avLst/>
              <a:gdLst/>
              <a:ahLst/>
              <a:cxnLst/>
              <a:rect l="l" t="t" r="r" b="b"/>
              <a:pathLst>
                <a:path w="859" h="567" extrusionOk="0">
                  <a:moveTo>
                    <a:pt x="846" y="1"/>
                  </a:moveTo>
                  <a:cubicBezTo>
                    <a:pt x="799" y="13"/>
                    <a:pt x="751" y="13"/>
                    <a:pt x="715" y="13"/>
                  </a:cubicBezTo>
                  <a:cubicBezTo>
                    <a:pt x="656" y="61"/>
                    <a:pt x="608" y="96"/>
                    <a:pt x="560" y="144"/>
                  </a:cubicBezTo>
                  <a:cubicBezTo>
                    <a:pt x="501" y="191"/>
                    <a:pt x="453" y="239"/>
                    <a:pt x="418" y="275"/>
                  </a:cubicBezTo>
                  <a:lnTo>
                    <a:pt x="132" y="275"/>
                  </a:lnTo>
                  <a:cubicBezTo>
                    <a:pt x="132" y="263"/>
                    <a:pt x="120" y="263"/>
                    <a:pt x="84" y="251"/>
                  </a:cubicBezTo>
                  <a:cubicBezTo>
                    <a:pt x="78" y="248"/>
                    <a:pt x="71" y="246"/>
                    <a:pt x="63" y="246"/>
                  </a:cubicBezTo>
                  <a:cubicBezTo>
                    <a:pt x="42" y="246"/>
                    <a:pt x="18" y="257"/>
                    <a:pt x="1" y="275"/>
                  </a:cubicBezTo>
                  <a:lnTo>
                    <a:pt x="1" y="406"/>
                  </a:lnTo>
                  <a:cubicBezTo>
                    <a:pt x="108" y="513"/>
                    <a:pt x="221" y="567"/>
                    <a:pt x="337" y="567"/>
                  </a:cubicBezTo>
                  <a:cubicBezTo>
                    <a:pt x="453" y="567"/>
                    <a:pt x="572" y="513"/>
                    <a:pt x="691" y="406"/>
                  </a:cubicBezTo>
                  <a:cubicBezTo>
                    <a:pt x="775" y="287"/>
                    <a:pt x="858" y="168"/>
                    <a:pt x="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34;p32"/>
            <p:cNvSpPr/>
            <p:nvPr/>
          </p:nvSpPr>
          <p:spPr>
            <a:xfrm>
              <a:off x="5833450" y="1804125"/>
              <a:ext cx="18475" cy="12400"/>
            </a:xfrm>
            <a:custGeom>
              <a:avLst/>
              <a:gdLst/>
              <a:ahLst/>
              <a:cxnLst/>
              <a:rect l="l" t="t" r="r" b="b"/>
              <a:pathLst>
                <a:path w="739" h="496" extrusionOk="0">
                  <a:moveTo>
                    <a:pt x="613" y="0"/>
                  </a:moveTo>
                  <a:cubicBezTo>
                    <a:pt x="600" y="0"/>
                    <a:pt x="586" y="2"/>
                    <a:pt x="572" y="4"/>
                  </a:cubicBezTo>
                  <a:cubicBezTo>
                    <a:pt x="417" y="28"/>
                    <a:pt x="322" y="147"/>
                    <a:pt x="191" y="219"/>
                  </a:cubicBezTo>
                  <a:cubicBezTo>
                    <a:pt x="120" y="254"/>
                    <a:pt x="36" y="290"/>
                    <a:pt x="1" y="385"/>
                  </a:cubicBezTo>
                  <a:cubicBezTo>
                    <a:pt x="100" y="466"/>
                    <a:pt x="197" y="495"/>
                    <a:pt x="294" y="495"/>
                  </a:cubicBezTo>
                  <a:cubicBezTo>
                    <a:pt x="441" y="495"/>
                    <a:pt x="588" y="426"/>
                    <a:pt x="739" y="362"/>
                  </a:cubicBezTo>
                  <a:lnTo>
                    <a:pt x="739" y="231"/>
                  </a:lnTo>
                  <a:cubicBezTo>
                    <a:pt x="739" y="171"/>
                    <a:pt x="727" y="111"/>
                    <a:pt x="727" y="52"/>
                  </a:cubicBezTo>
                  <a:cubicBezTo>
                    <a:pt x="691" y="16"/>
                    <a:pt x="654" y="0"/>
                    <a:pt x="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35;p32"/>
            <p:cNvSpPr/>
            <p:nvPr/>
          </p:nvSpPr>
          <p:spPr>
            <a:xfrm>
              <a:off x="5396500" y="1823975"/>
              <a:ext cx="10450" cy="10625"/>
            </a:xfrm>
            <a:custGeom>
              <a:avLst/>
              <a:gdLst/>
              <a:ahLst/>
              <a:cxnLst/>
              <a:rect l="l" t="t" r="r" b="b"/>
              <a:pathLst>
                <a:path w="418" h="425" extrusionOk="0">
                  <a:moveTo>
                    <a:pt x="230" y="1"/>
                  </a:moveTo>
                  <a:cubicBezTo>
                    <a:pt x="156" y="1"/>
                    <a:pt x="69" y="64"/>
                    <a:pt x="0" y="139"/>
                  </a:cubicBezTo>
                  <a:lnTo>
                    <a:pt x="0" y="425"/>
                  </a:lnTo>
                  <a:cubicBezTo>
                    <a:pt x="179" y="401"/>
                    <a:pt x="417" y="353"/>
                    <a:pt x="358" y="127"/>
                  </a:cubicBezTo>
                  <a:cubicBezTo>
                    <a:pt x="332" y="36"/>
                    <a:pt x="285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36;p32"/>
            <p:cNvSpPr/>
            <p:nvPr/>
          </p:nvSpPr>
          <p:spPr>
            <a:xfrm>
              <a:off x="5364050" y="1847875"/>
              <a:ext cx="17575" cy="9775"/>
            </a:xfrm>
            <a:custGeom>
              <a:avLst/>
              <a:gdLst/>
              <a:ahLst/>
              <a:cxnLst/>
              <a:rect l="l" t="t" r="r" b="b"/>
              <a:pathLst>
                <a:path w="703" h="391" extrusionOk="0">
                  <a:moveTo>
                    <a:pt x="456" y="0"/>
                  </a:moveTo>
                  <a:cubicBezTo>
                    <a:pt x="306" y="0"/>
                    <a:pt x="153" y="33"/>
                    <a:pt x="1" y="40"/>
                  </a:cubicBezTo>
                  <a:cubicBezTo>
                    <a:pt x="48" y="147"/>
                    <a:pt x="96" y="243"/>
                    <a:pt x="143" y="338"/>
                  </a:cubicBezTo>
                  <a:cubicBezTo>
                    <a:pt x="178" y="377"/>
                    <a:pt x="213" y="391"/>
                    <a:pt x="247" y="391"/>
                  </a:cubicBezTo>
                  <a:cubicBezTo>
                    <a:pt x="306" y="391"/>
                    <a:pt x="364" y="349"/>
                    <a:pt x="417" y="326"/>
                  </a:cubicBezTo>
                  <a:lnTo>
                    <a:pt x="703" y="40"/>
                  </a:lnTo>
                  <a:cubicBezTo>
                    <a:pt x="622" y="10"/>
                    <a:pt x="540" y="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37;p32"/>
            <p:cNvSpPr/>
            <p:nvPr/>
          </p:nvSpPr>
          <p:spPr>
            <a:xfrm>
              <a:off x="5325050" y="185017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54" y="1"/>
                  </a:moveTo>
                  <a:cubicBezTo>
                    <a:pt x="164" y="1"/>
                    <a:pt x="75" y="66"/>
                    <a:pt x="1" y="103"/>
                  </a:cubicBezTo>
                  <a:cubicBezTo>
                    <a:pt x="1" y="342"/>
                    <a:pt x="139" y="382"/>
                    <a:pt x="299" y="382"/>
                  </a:cubicBezTo>
                  <a:cubicBezTo>
                    <a:pt x="338" y="382"/>
                    <a:pt x="378" y="379"/>
                    <a:pt x="418" y="377"/>
                  </a:cubicBezTo>
                  <a:lnTo>
                    <a:pt x="418" y="91"/>
                  </a:lnTo>
                  <a:cubicBezTo>
                    <a:pt x="364" y="24"/>
                    <a:pt x="309" y="1"/>
                    <a:pt x="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38;p32"/>
            <p:cNvSpPr/>
            <p:nvPr/>
          </p:nvSpPr>
          <p:spPr>
            <a:xfrm>
              <a:off x="5293500" y="1945900"/>
              <a:ext cx="15200" cy="7475"/>
            </a:xfrm>
            <a:custGeom>
              <a:avLst/>
              <a:gdLst/>
              <a:ahLst/>
              <a:cxnLst/>
              <a:rect l="l" t="t" r="r" b="b"/>
              <a:pathLst>
                <a:path w="608" h="299" extrusionOk="0">
                  <a:moveTo>
                    <a:pt x="263" y="1"/>
                  </a:moveTo>
                  <a:cubicBezTo>
                    <a:pt x="144" y="13"/>
                    <a:pt x="1" y="13"/>
                    <a:pt x="25" y="179"/>
                  </a:cubicBezTo>
                  <a:cubicBezTo>
                    <a:pt x="36" y="275"/>
                    <a:pt x="167" y="298"/>
                    <a:pt x="251" y="298"/>
                  </a:cubicBezTo>
                  <a:cubicBezTo>
                    <a:pt x="346" y="298"/>
                    <a:pt x="441" y="275"/>
                    <a:pt x="537" y="275"/>
                  </a:cubicBezTo>
                  <a:cubicBezTo>
                    <a:pt x="608" y="191"/>
                    <a:pt x="608" y="96"/>
                    <a:pt x="548" y="25"/>
                  </a:cubicBezTo>
                  <a:cubicBezTo>
                    <a:pt x="453" y="13"/>
                    <a:pt x="358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39;p32"/>
            <p:cNvSpPr/>
            <p:nvPr/>
          </p:nvSpPr>
          <p:spPr>
            <a:xfrm>
              <a:off x="5757550" y="1959300"/>
              <a:ext cx="19375" cy="7475"/>
            </a:xfrm>
            <a:custGeom>
              <a:avLst/>
              <a:gdLst/>
              <a:ahLst/>
              <a:cxnLst/>
              <a:rect l="l" t="t" r="r" b="b"/>
              <a:pathLst>
                <a:path w="775" h="299" extrusionOk="0">
                  <a:moveTo>
                    <a:pt x="322" y="24"/>
                  </a:moveTo>
                  <a:cubicBezTo>
                    <a:pt x="304" y="28"/>
                    <a:pt x="286" y="30"/>
                    <a:pt x="267" y="30"/>
                  </a:cubicBezTo>
                  <a:cubicBezTo>
                    <a:pt x="229" y="30"/>
                    <a:pt x="191" y="24"/>
                    <a:pt x="155" y="24"/>
                  </a:cubicBezTo>
                  <a:cubicBezTo>
                    <a:pt x="102" y="24"/>
                    <a:pt x="54" y="36"/>
                    <a:pt x="24" y="96"/>
                  </a:cubicBezTo>
                  <a:cubicBezTo>
                    <a:pt x="1" y="131"/>
                    <a:pt x="132" y="215"/>
                    <a:pt x="191" y="298"/>
                  </a:cubicBezTo>
                  <a:cubicBezTo>
                    <a:pt x="270" y="224"/>
                    <a:pt x="358" y="211"/>
                    <a:pt x="448" y="211"/>
                  </a:cubicBezTo>
                  <a:cubicBezTo>
                    <a:pt x="497" y="211"/>
                    <a:pt x="547" y="215"/>
                    <a:pt x="596" y="215"/>
                  </a:cubicBezTo>
                  <a:cubicBezTo>
                    <a:pt x="659" y="215"/>
                    <a:pt x="719" y="209"/>
                    <a:pt x="775" y="179"/>
                  </a:cubicBezTo>
                  <a:cubicBezTo>
                    <a:pt x="667" y="0"/>
                    <a:pt x="489" y="36"/>
                    <a:pt x="322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40;p32"/>
            <p:cNvSpPr/>
            <p:nvPr/>
          </p:nvSpPr>
          <p:spPr>
            <a:xfrm>
              <a:off x="5719150" y="2085675"/>
              <a:ext cx="28600" cy="3725"/>
            </a:xfrm>
            <a:custGeom>
              <a:avLst/>
              <a:gdLst/>
              <a:ahLst/>
              <a:cxnLst/>
              <a:rect l="l" t="t" r="r" b="b"/>
              <a:pathLst>
                <a:path w="1144" h="149" extrusionOk="0">
                  <a:moveTo>
                    <a:pt x="626" y="1"/>
                  </a:moveTo>
                  <a:cubicBezTo>
                    <a:pt x="481" y="1"/>
                    <a:pt x="334" y="19"/>
                    <a:pt x="188" y="19"/>
                  </a:cubicBezTo>
                  <a:cubicBezTo>
                    <a:pt x="125" y="19"/>
                    <a:pt x="63" y="15"/>
                    <a:pt x="1" y="6"/>
                  </a:cubicBezTo>
                  <a:lnTo>
                    <a:pt x="1" y="148"/>
                  </a:lnTo>
                  <a:lnTo>
                    <a:pt x="1144" y="148"/>
                  </a:lnTo>
                  <a:cubicBezTo>
                    <a:pt x="979" y="28"/>
                    <a:pt x="804" y="1"/>
                    <a:pt x="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41;p32"/>
            <p:cNvSpPr/>
            <p:nvPr/>
          </p:nvSpPr>
          <p:spPr>
            <a:xfrm>
              <a:off x="5643550" y="1814700"/>
              <a:ext cx="22050" cy="7000"/>
            </a:xfrm>
            <a:custGeom>
              <a:avLst/>
              <a:gdLst/>
              <a:ahLst/>
              <a:cxnLst/>
              <a:rect l="l" t="t" r="r" b="b"/>
              <a:pathLst>
                <a:path w="882" h="280" extrusionOk="0">
                  <a:moveTo>
                    <a:pt x="644" y="1"/>
                  </a:moveTo>
                  <a:cubicBezTo>
                    <a:pt x="514" y="1"/>
                    <a:pt x="384" y="51"/>
                    <a:pt x="256" y="51"/>
                  </a:cubicBezTo>
                  <a:cubicBezTo>
                    <a:pt x="234" y="51"/>
                    <a:pt x="213" y="49"/>
                    <a:pt x="191" y="46"/>
                  </a:cubicBezTo>
                  <a:cubicBezTo>
                    <a:pt x="120" y="93"/>
                    <a:pt x="1" y="58"/>
                    <a:pt x="12" y="177"/>
                  </a:cubicBezTo>
                  <a:cubicBezTo>
                    <a:pt x="12" y="200"/>
                    <a:pt x="131" y="212"/>
                    <a:pt x="191" y="224"/>
                  </a:cubicBezTo>
                  <a:cubicBezTo>
                    <a:pt x="239" y="248"/>
                    <a:pt x="286" y="248"/>
                    <a:pt x="334" y="248"/>
                  </a:cubicBezTo>
                  <a:cubicBezTo>
                    <a:pt x="405" y="248"/>
                    <a:pt x="477" y="248"/>
                    <a:pt x="572" y="224"/>
                  </a:cubicBezTo>
                  <a:cubicBezTo>
                    <a:pt x="635" y="251"/>
                    <a:pt x="703" y="279"/>
                    <a:pt x="759" y="279"/>
                  </a:cubicBezTo>
                  <a:cubicBezTo>
                    <a:pt x="830" y="279"/>
                    <a:pt x="882" y="234"/>
                    <a:pt x="882" y="81"/>
                  </a:cubicBezTo>
                  <a:cubicBezTo>
                    <a:pt x="803" y="20"/>
                    <a:pt x="724" y="1"/>
                    <a:pt x="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42;p32"/>
            <p:cNvSpPr/>
            <p:nvPr/>
          </p:nvSpPr>
          <p:spPr>
            <a:xfrm>
              <a:off x="6045675" y="1738975"/>
              <a:ext cx="17900" cy="9600"/>
            </a:xfrm>
            <a:custGeom>
              <a:avLst/>
              <a:gdLst/>
              <a:ahLst/>
              <a:cxnLst/>
              <a:rect l="l" t="t" r="r" b="b"/>
              <a:pathLst>
                <a:path w="716" h="384" extrusionOk="0">
                  <a:moveTo>
                    <a:pt x="317" y="0"/>
                  </a:moveTo>
                  <a:cubicBezTo>
                    <a:pt x="209" y="0"/>
                    <a:pt x="103" y="32"/>
                    <a:pt x="1" y="134"/>
                  </a:cubicBezTo>
                  <a:cubicBezTo>
                    <a:pt x="84" y="241"/>
                    <a:pt x="179" y="336"/>
                    <a:pt x="322" y="384"/>
                  </a:cubicBezTo>
                  <a:lnTo>
                    <a:pt x="406" y="384"/>
                  </a:lnTo>
                  <a:cubicBezTo>
                    <a:pt x="465" y="384"/>
                    <a:pt x="525" y="372"/>
                    <a:pt x="584" y="372"/>
                  </a:cubicBezTo>
                  <a:cubicBezTo>
                    <a:pt x="620" y="324"/>
                    <a:pt x="656" y="277"/>
                    <a:pt x="703" y="241"/>
                  </a:cubicBezTo>
                  <a:lnTo>
                    <a:pt x="703" y="122"/>
                  </a:lnTo>
                  <a:lnTo>
                    <a:pt x="715" y="74"/>
                  </a:lnTo>
                  <a:cubicBezTo>
                    <a:pt x="584" y="48"/>
                    <a:pt x="449" y="0"/>
                    <a:pt x="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43;p32"/>
            <p:cNvSpPr/>
            <p:nvPr/>
          </p:nvSpPr>
          <p:spPr>
            <a:xfrm>
              <a:off x="6128125" y="1992350"/>
              <a:ext cx="10750" cy="14000"/>
            </a:xfrm>
            <a:custGeom>
              <a:avLst/>
              <a:gdLst/>
              <a:ahLst/>
              <a:cxnLst/>
              <a:rect l="l" t="t" r="r" b="b"/>
              <a:pathLst>
                <a:path w="430" h="560" extrusionOk="0">
                  <a:moveTo>
                    <a:pt x="1" y="0"/>
                  </a:moveTo>
                  <a:lnTo>
                    <a:pt x="1" y="560"/>
                  </a:lnTo>
                  <a:cubicBezTo>
                    <a:pt x="37" y="560"/>
                    <a:pt x="96" y="560"/>
                    <a:pt x="144" y="548"/>
                  </a:cubicBezTo>
                  <a:lnTo>
                    <a:pt x="275" y="417"/>
                  </a:lnTo>
                  <a:cubicBezTo>
                    <a:pt x="322" y="322"/>
                    <a:pt x="382" y="214"/>
                    <a:pt x="430" y="131"/>
                  </a:cubicBezTo>
                  <a:cubicBezTo>
                    <a:pt x="370" y="83"/>
                    <a:pt x="322" y="48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44;p32"/>
            <p:cNvSpPr/>
            <p:nvPr/>
          </p:nvSpPr>
          <p:spPr>
            <a:xfrm>
              <a:off x="5657250" y="1816725"/>
              <a:ext cx="22050" cy="6125"/>
            </a:xfrm>
            <a:custGeom>
              <a:avLst/>
              <a:gdLst/>
              <a:ahLst/>
              <a:cxnLst/>
              <a:rect l="l" t="t" r="r" b="b"/>
              <a:pathLst>
                <a:path w="882" h="245" extrusionOk="0">
                  <a:moveTo>
                    <a:pt x="322" y="0"/>
                  </a:moveTo>
                  <a:cubicBezTo>
                    <a:pt x="262" y="119"/>
                    <a:pt x="119" y="131"/>
                    <a:pt x="0" y="143"/>
                  </a:cubicBezTo>
                  <a:cubicBezTo>
                    <a:pt x="85" y="218"/>
                    <a:pt x="169" y="245"/>
                    <a:pt x="252" y="245"/>
                  </a:cubicBezTo>
                  <a:cubicBezTo>
                    <a:pt x="369" y="245"/>
                    <a:pt x="484" y="192"/>
                    <a:pt x="596" y="143"/>
                  </a:cubicBezTo>
                  <a:cubicBezTo>
                    <a:pt x="703" y="131"/>
                    <a:pt x="822" y="119"/>
                    <a:pt x="8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45;p32"/>
            <p:cNvSpPr/>
            <p:nvPr/>
          </p:nvSpPr>
          <p:spPr>
            <a:xfrm>
              <a:off x="6009675" y="1952925"/>
              <a:ext cx="14900" cy="10275"/>
            </a:xfrm>
            <a:custGeom>
              <a:avLst/>
              <a:gdLst/>
              <a:ahLst/>
              <a:cxnLst/>
              <a:rect l="l" t="t" r="r" b="b"/>
              <a:pathLst>
                <a:path w="596" h="411" extrusionOk="0">
                  <a:moveTo>
                    <a:pt x="102" y="0"/>
                  </a:moveTo>
                  <a:cubicBezTo>
                    <a:pt x="70" y="0"/>
                    <a:pt x="44" y="5"/>
                    <a:pt x="12" y="5"/>
                  </a:cubicBezTo>
                  <a:cubicBezTo>
                    <a:pt x="12" y="101"/>
                    <a:pt x="0" y="184"/>
                    <a:pt x="0" y="279"/>
                  </a:cubicBezTo>
                  <a:cubicBezTo>
                    <a:pt x="191" y="327"/>
                    <a:pt x="369" y="363"/>
                    <a:pt x="572" y="410"/>
                  </a:cubicBezTo>
                  <a:cubicBezTo>
                    <a:pt x="596" y="113"/>
                    <a:pt x="250" y="184"/>
                    <a:pt x="155" y="5"/>
                  </a:cubicBezTo>
                  <a:cubicBezTo>
                    <a:pt x="135" y="1"/>
                    <a:pt x="118" y="0"/>
                    <a:pt x="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46;p32"/>
            <p:cNvSpPr/>
            <p:nvPr/>
          </p:nvSpPr>
          <p:spPr>
            <a:xfrm>
              <a:off x="6067425" y="1845000"/>
              <a:ext cx="16975" cy="8425"/>
            </a:xfrm>
            <a:custGeom>
              <a:avLst/>
              <a:gdLst/>
              <a:ahLst/>
              <a:cxnLst/>
              <a:rect l="l" t="t" r="r" b="b"/>
              <a:pathLst>
                <a:path w="679" h="337" extrusionOk="0">
                  <a:moveTo>
                    <a:pt x="405" y="0"/>
                  </a:moveTo>
                  <a:cubicBezTo>
                    <a:pt x="321" y="48"/>
                    <a:pt x="238" y="84"/>
                    <a:pt x="179" y="120"/>
                  </a:cubicBezTo>
                  <a:cubicBezTo>
                    <a:pt x="119" y="179"/>
                    <a:pt x="60" y="227"/>
                    <a:pt x="0" y="286"/>
                  </a:cubicBezTo>
                  <a:cubicBezTo>
                    <a:pt x="95" y="322"/>
                    <a:pt x="188" y="337"/>
                    <a:pt x="280" y="337"/>
                  </a:cubicBezTo>
                  <a:cubicBezTo>
                    <a:pt x="372" y="337"/>
                    <a:pt x="464" y="322"/>
                    <a:pt x="560" y="298"/>
                  </a:cubicBezTo>
                  <a:cubicBezTo>
                    <a:pt x="679" y="108"/>
                    <a:pt x="607" y="12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47;p32"/>
            <p:cNvSpPr/>
            <p:nvPr/>
          </p:nvSpPr>
          <p:spPr>
            <a:xfrm>
              <a:off x="5622725" y="1835450"/>
              <a:ext cx="12225" cy="8075"/>
            </a:xfrm>
            <a:custGeom>
              <a:avLst/>
              <a:gdLst/>
              <a:ahLst/>
              <a:cxnLst/>
              <a:rect l="l" t="t" r="r" b="b"/>
              <a:pathLst>
                <a:path w="489" h="323" extrusionOk="0">
                  <a:moveTo>
                    <a:pt x="246" y="0"/>
                  </a:moveTo>
                  <a:cubicBezTo>
                    <a:pt x="118" y="0"/>
                    <a:pt x="47" y="124"/>
                    <a:pt x="0" y="323"/>
                  </a:cubicBezTo>
                  <a:cubicBezTo>
                    <a:pt x="167" y="275"/>
                    <a:pt x="333" y="311"/>
                    <a:pt x="453" y="168"/>
                  </a:cubicBezTo>
                  <a:cubicBezTo>
                    <a:pt x="488" y="121"/>
                    <a:pt x="417" y="49"/>
                    <a:pt x="357" y="25"/>
                  </a:cubicBezTo>
                  <a:cubicBezTo>
                    <a:pt x="316" y="8"/>
                    <a:pt x="2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48;p32"/>
            <p:cNvSpPr/>
            <p:nvPr/>
          </p:nvSpPr>
          <p:spPr>
            <a:xfrm>
              <a:off x="6023950" y="1804000"/>
              <a:ext cx="14325" cy="9325"/>
            </a:xfrm>
            <a:custGeom>
              <a:avLst/>
              <a:gdLst/>
              <a:ahLst/>
              <a:cxnLst/>
              <a:rect l="l" t="t" r="r" b="b"/>
              <a:pathLst>
                <a:path w="573" h="373" extrusionOk="0">
                  <a:moveTo>
                    <a:pt x="233" y="0"/>
                  </a:moveTo>
                  <a:cubicBezTo>
                    <a:pt x="158" y="0"/>
                    <a:pt x="82" y="30"/>
                    <a:pt x="13" y="93"/>
                  </a:cubicBezTo>
                  <a:cubicBezTo>
                    <a:pt x="1" y="176"/>
                    <a:pt x="1" y="271"/>
                    <a:pt x="1" y="355"/>
                  </a:cubicBezTo>
                  <a:cubicBezTo>
                    <a:pt x="96" y="367"/>
                    <a:pt x="191" y="372"/>
                    <a:pt x="286" y="372"/>
                  </a:cubicBezTo>
                  <a:cubicBezTo>
                    <a:pt x="382" y="372"/>
                    <a:pt x="477" y="367"/>
                    <a:pt x="572" y="355"/>
                  </a:cubicBezTo>
                  <a:cubicBezTo>
                    <a:pt x="536" y="271"/>
                    <a:pt x="465" y="164"/>
                    <a:pt x="429" y="69"/>
                  </a:cubicBezTo>
                  <a:cubicBezTo>
                    <a:pt x="367" y="24"/>
                    <a:pt x="300" y="0"/>
                    <a:pt x="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49;p32"/>
            <p:cNvSpPr/>
            <p:nvPr/>
          </p:nvSpPr>
          <p:spPr>
            <a:xfrm>
              <a:off x="5751000" y="2084600"/>
              <a:ext cx="26225" cy="5000"/>
            </a:xfrm>
            <a:custGeom>
              <a:avLst/>
              <a:gdLst/>
              <a:ahLst/>
              <a:cxnLst/>
              <a:rect l="l" t="t" r="r" b="b"/>
              <a:pathLst>
                <a:path w="1049" h="200" extrusionOk="0">
                  <a:moveTo>
                    <a:pt x="620" y="1"/>
                  </a:moveTo>
                  <a:cubicBezTo>
                    <a:pt x="549" y="39"/>
                    <a:pt x="470" y="42"/>
                    <a:pt x="392" y="42"/>
                  </a:cubicBezTo>
                  <a:cubicBezTo>
                    <a:pt x="371" y="42"/>
                    <a:pt x="351" y="42"/>
                    <a:pt x="331" y="42"/>
                  </a:cubicBezTo>
                  <a:cubicBezTo>
                    <a:pt x="207" y="42"/>
                    <a:pt x="87" y="52"/>
                    <a:pt x="1" y="191"/>
                  </a:cubicBezTo>
                  <a:cubicBezTo>
                    <a:pt x="26" y="190"/>
                    <a:pt x="51" y="190"/>
                    <a:pt x="76" y="190"/>
                  </a:cubicBezTo>
                  <a:cubicBezTo>
                    <a:pt x="193" y="190"/>
                    <a:pt x="312" y="199"/>
                    <a:pt x="442" y="199"/>
                  </a:cubicBezTo>
                  <a:cubicBezTo>
                    <a:pt x="617" y="199"/>
                    <a:pt x="811" y="183"/>
                    <a:pt x="1048" y="108"/>
                  </a:cubicBezTo>
                  <a:cubicBezTo>
                    <a:pt x="798" y="49"/>
                    <a:pt x="703" y="13"/>
                    <a:pt x="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850;p32"/>
            <p:cNvSpPr/>
            <p:nvPr/>
          </p:nvSpPr>
          <p:spPr>
            <a:xfrm>
              <a:off x="5374475" y="1992050"/>
              <a:ext cx="22050" cy="9600"/>
            </a:xfrm>
            <a:custGeom>
              <a:avLst/>
              <a:gdLst/>
              <a:ahLst/>
              <a:cxnLst/>
              <a:rect l="l" t="t" r="r" b="b"/>
              <a:pathLst>
                <a:path w="882" h="384" extrusionOk="0">
                  <a:moveTo>
                    <a:pt x="298" y="0"/>
                  </a:moveTo>
                  <a:cubicBezTo>
                    <a:pt x="215" y="12"/>
                    <a:pt x="107" y="12"/>
                    <a:pt x="0" y="24"/>
                  </a:cubicBezTo>
                  <a:cubicBezTo>
                    <a:pt x="154" y="258"/>
                    <a:pt x="335" y="383"/>
                    <a:pt x="551" y="383"/>
                  </a:cubicBezTo>
                  <a:cubicBezTo>
                    <a:pt x="653" y="383"/>
                    <a:pt x="763" y="355"/>
                    <a:pt x="881" y="298"/>
                  </a:cubicBezTo>
                  <a:cubicBezTo>
                    <a:pt x="869" y="250"/>
                    <a:pt x="869" y="191"/>
                    <a:pt x="869" y="143"/>
                  </a:cubicBezTo>
                  <a:cubicBezTo>
                    <a:pt x="691" y="36"/>
                    <a:pt x="512" y="12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851;p32"/>
            <p:cNvSpPr/>
            <p:nvPr/>
          </p:nvSpPr>
          <p:spPr>
            <a:xfrm>
              <a:off x="5371200" y="1979050"/>
              <a:ext cx="18775" cy="6175"/>
            </a:xfrm>
            <a:custGeom>
              <a:avLst/>
              <a:gdLst/>
              <a:ahLst/>
              <a:cxnLst/>
              <a:rect l="l" t="t" r="r" b="b"/>
              <a:pathLst>
                <a:path w="751" h="247" extrusionOk="0">
                  <a:moveTo>
                    <a:pt x="287" y="0"/>
                  </a:moveTo>
                  <a:cubicBezTo>
                    <a:pt x="179" y="0"/>
                    <a:pt x="80" y="52"/>
                    <a:pt x="0" y="223"/>
                  </a:cubicBezTo>
                  <a:cubicBezTo>
                    <a:pt x="238" y="234"/>
                    <a:pt x="477" y="234"/>
                    <a:pt x="727" y="246"/>
                  </a:cubicBezTo>
                  <a:cubicBezTo>
                    <a:pt x="727" y="199"/>
                    <a:pt x="750" y="175"/>
                    <a:pt x="750" y="127"/>
                  </a:cubicBezTo>
                  <a:cubicBezTo>
                    <a:pt x="599" y="100"/>
                    <a:pt x="435" y="0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52;p32"/>
            <p:cNvSpPr/>
            <p:nvPr/>
          </p:nvSpPr>
          <p:spPr>
            <a:xfrm>
              <a:off x="5514375" y="1977750"/>
              <a:ext cx="18475" cy="6025"/>
            </a:xfrm>
            <a:custGeom>
              <a:avLst/>
              <a:gdLst/>
              <a:ahLst/>
              <a:cxnLst/>
              <a:rect l="l" t="t" r="r" b="b"/>
              <a:pathLst>
                <a:path w="739" h="241" extrusionOk="0">
                  <a:moveTo>
                    <a:pt x="119" y="1"/>
                  </a:moveTo>
                  <a:cubicBezTo>
                    <a:pt x="95" y="1"/>
                    <a:pt x="48" y="1"/>
                    <a:pt x="0" y="13"/>
                  </a:cubicBezTo>
                  <a:lnTo>
                    <a:pt x="0" y="167"/>
                  </a:lnTo>
                  <a:cubicBezTo>
                    <a:pt x="108" y="221"/>
                    <a:pt x="220" y="241"/>
                    <a:pt x="333" y="241"/>
                  </a:cubicBezTo>
                  <a:cubicBezTo>
                    <a:pt x="470" y="241"/>
                    <a:pt x="608" y="212"/>
                    <a:pt x="738" y="179"/>
                  </a:cubicBezTo>
                  <a:cubicBezTo>
                    <a:pt x="635" y="21"/>
                    <a:pt x="490" y="15"/>
                    <a:pt x="341" y="15"/>
                  </a:cubicBezTo>
                  <a:cubicBezTo>
                    <a:pt x="330" y="15"/>
                    <a:pt x="319" y="15"/>
                    <a:pt x="309" y="15"/>
                  </a:cubicBezTo>
                  <a:cubicBezTo>
                    <a:pt x="245" y="15"/>
                    <a:pt x="180" y="14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53;p32"/>
            <p:cNvSpPr/>
            <p:nvPr/>
          </p:nvSpPr>
          <p:spPr>
            <a:xfrm>
              <a:off x="5410775" y="1789475"/>
              <a:ext cx="15500" cy="9700"/>
            </a:xfrm>
            <a:custGeom>
              <a:avLst/>
              <a:gdLst/>
              <a:ahLst/>
              <a:cxnLst/>
              <a:rect l="l" t="t" r="r" b="b"/>
              <a:pathLst>
                <a:path w="620" h="388" extrusionOk="0">
                  <a:moveTo>
                    <a:pt x="231" y="0"/>
                  </a:moveTo>
                  <a:cubicBezTo>
                    <a:pt x="155" y="0"/>
                    <a:pt x="78" y="23"/>
                    <a:pt x="1" y="90"/>
                  </a:cubicBezTo>
                  <a:lnTo>
                    <a:pt x="1" y="340"/>
                  </a:lnTo>
                  <a:cubicBezTo>
                    <a:pt x="37" y="364"/>
                    <a:pt x="96" y="376"/>
                    <a:pt x="132" y="388"/>
                  </a:cubicBezTo>
                  <a:lnTo>
                    <a:pt x="120" y="376"/>
                  </a:lnTo>
                  <a:cubicBezTo>
                    <a:pt x="203" y="293"/>
                    <a:pt x="322" y="316"/>
                    <a:pt x="429" y="269"/>
                  </a:cubicBezTo>
                  <a:cubicBezTo>
                    <a:pt x="477" y="257"/>
                    <a:pt x="513" y="245"/>
                    <a:pt x="560" y="245"/>
                  </a:cubicBezTo>
                  <a:cubicBezTo>
                    <a:pt x="620" y="186"/>
                    <a:pt x="620" y="138"/>
                    <a:pt x="572" y="78"/>
                  </a:cubicBezTo>
                  <a:cubicBezTo>
                    <a:pt x="459" y="50"/>
                    <a:pt x="345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54;p32"/>
            <p:cNvSpPr/>
            <p:nvPr/>
          </p:nvSpPr>
          <p:spPr>
            <a:xfrm>
              <a:off x="5396500" y="1906325"/>
              <a:ext cx="19075" cy="9900"/>
            </a:xfrm>
            <a:custGeom>
              <a:avLst/>
              <a:gdLst/>
              <a:ahLst/>
              <a:cxnLst/>
              <a:rect l="l" t="t" r="r" b="b"/>
              <a:pathLst>
                <a:path w="763" h="396" extrusionOk="0">
                  <a:moveTo>
                    <a:pt x="131" y="0"/>
                  </a:moveTo>
                  <a:cubicBezTo>
                    <a:pt x="96" y="84"/>
                    <a:pt x="48" y="191"/>
                    <a:pt x="0" y="286"/>
                  </a:cubicBezTo>
                  <a:cubicBezTo>
                    <a:pt x="70" y="363"/>
                    <a:pt x="149" y="395"/>
                    <a:pt x="239" y="395"/>
                  </a:cubicBezTo>
                  <a:cubicBezTo>
                    <a:pt x="288" y="395"/>
                    <a:pt x="339" y="386"/>
                    <a:pt x="393" y="369"/>
                  </a:cubicBezTo>
                  <a:cubicBezTo>
                    <a:pt x="465" y="226"/>
                    <a:pt x="762" y="286"/>
                    <a:pt x="703" y="12"/>
                  </a:cubicBezTo>
                  <a:cubicBezTo>
                    <a:pt x="512" y="0"/>
                    <a:pt x="33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55;p32"/>
            <p:cNvSpPr/>
            <p:nvPr/>
          </p:nvSpPr>
          <p:spPr>
            <a:xfrm>
              <a:off x="5452750" y="2013575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44" y="0"/>
                  </a:moveTo>
                  <a:cubicBezTo>
                    <a:pt x="225" y="0"/>
                    <a:pt x="204" y="3"/>
                    <a:pt x="179" y="8"/>
                  </a:cubicBezTo>
                  <a:cubicBezTo>
                    <a:pt x="143" y="127"/>
                    <a:pt x="1" y="246"/>
                    <a:pt x="132" y="365"/>
                  </a:cubicBezTo>
                  <a:cubicBezTo>
                    <a:pt x="179" y="409"/>
                    <a:pt x="225" y="427"/>
                    <a:pt x="268" y="427"/>
                  </a:cubicBezTo>
                  <a:cubicBezTo>
                    <a:pt x="346" y="427"/>
                    <a:pt x="416" y="370"/>
                    <a:pt x="477" y="294"/>
                  </a:cubicBezTo>
                  <a:cubicBezTo>
                    <a:pt x="358" y="240"/>
                    <a:pt x="425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56;p32"/>
            <p:cNvSpPr/>
            <p:nvPr/>
          </p:nvSpPr>
          <p:spPr>
            <a:xfrm>
              <a:off x="5851900" y="2102775"/>
              <a:ext cx="22650" cy="8175"/>
            </a:xfrm>
            <a:custGeom>
              <a:avLst/>
              <a:gdLst/>
              <a:ahLst/>
              <a:cxnLst/>
              <a:rect l="l" t="t" r="r" b="b"/>
              <a:pathLst>
                <a:path w="906" h="327" extrusionOk="0">
                  <a:moveTo>
                    <a:pt x="453" y="0"/>
                  </a:moveTo>
                  <a:cubicBezTo>
                    <a:pt x="430" y="12"/>
                    <a:pt x="418" y="48"/>
                    <a:pt x="406" y="60"/>
                  </a:cubicBezTo>
                  <a:cubicBezTo>
                    <a:pt x="352" y="108"/>
                    <a:pt x="286" y="110"/>
                    <a:pt x="221" y="110"/>
                  </a:cubicBezTo>
                  <a:cubicBezTo>
                    <a:pt x="213" y="110"/>
                    <a:pt x="206" y="110"/>
                    <a:pt x="199" y="110"/>
                  </a:cubicBezTo>
                  <a:cubicBezTo>
                    <a:pt x="126" y="110"/>
                    <a:pt x="54" y="113"/>
                    <a:pt x="1" y="179"/>
                  </a:cubicBezTo>
                  <a:lnTo>
                    <a:pt x="1" y="286"/>
                  </a:lnTo>
                  <a:cubicBezTo>
                    <a:pt x="154" y="298"/>
                    <a:pt x="310" y="326"/>
                    <a:pt x="466" y="326"/>
                  </a:cubicBezTo>
                  <a:cubicBezTo>
                    <a:pt x="614" y="326"/>
                    <a:pt x="761" y="301"/>
                    <a:pt x="906" y="215"/>
                  </a:cubicBezTo>
                  <a:cubicBezTo>
                    <a:pt x="894" y="191"/>
                    <a:pt x="870" y="179"/>
                    <a:pt x="846" y="167"/>
                  </a:cubicBezTo>
                  <a:cubicBezTo>
                    <a:pt x="775" y="107"/>
                    <a:pt x="668" y="119"/>
                    <a:pt x="596" y="48"/>
                  </a:cubicBezTo>
                  <a:cubicBezTo>
                    <a:pt x="572" y="36"/>
                    <a:pt x="549" y="12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57;p32"/>
            <p:cNvSpPr/>
            <p:nvPr/>
          </p:nvSpPr>
          <p:spPr>
            <a:xfrm>
              <a:off x="5832550" y="1800200"/>
              <a:ext cx="15800" cy="12675"/>
            </a:xfrm>
            <a:custGeom>
              <a:avLst/>
              <a:gdLst/>
              <a:ahLst/>
              <a:cxnLst/>
              <a:rect l="l" t="t" r="r" b="b"/>
              <a:pathLst>
                <a:path w="632" h="507" extrusionOk="0">
                  <a:moveTo>
                    <a:pt x="471" y="0"/>
                  </a:moveTo>
                  <a:cubicBezTo>
                    <a:pt x="391" y="0"/>
                    <a:pt x="295" y="53"/>
                    <a:pt x="215" y="78"/>
                  </a:cubicBezTo>
                  <a:cubicBezTo>
                    <a:pt x="168" y="138"/>
                    <a:pt x="108" y="185"/>
                    <a:pt x="49" y="245"/>
                  </a:cubicBezTo>
                  <a:cubicBezTo>
                    <a:pt x="1" y="495"/>
                    <a:pt x="287" y="388"/>
                    <a:pt x="358" y="507"/>
                  </a:cubicBezTo>
                  <a:cubicBezTo>
                    <a:pt x="453" y="411"/>
                    <a:pt x="537" y="316"/>
                    <a:pt x="632" y="209"/>
                  </a:cubicBezTo>
                  <a:cubicBezTo>
                    <a:pt x="609" y="47"/>
                    <a:pt x="547" y="0"/>
                    <a:pt x="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58;p32"/>
            <p:cNvSpPr/>
            <p:nvPr/>
          </p:nvSpPr>
          <p:spPr>
            <a:xfrm>
              <a:off x="5998350" y="1926100"/>
              <a:ext cx="22050" cy="5250"/>
            </a:xfrm>
            <a:custGeom>
              <a:avLst/>
              <a:gdLst/>
              <a:ahLst/>
              <a:cxnLst/>
              <a:rect l="l" t="t" r="r" b="b"/>
              <a:pathLst>
                <a:path w="882" h="210" extrusionOk="0">
                  <a:moveTo>
                    <a:pt x="615" y="0"/>
                  </a:moveTo>
                  <a:cubicBezTo>
                    <a:pt x="405" y="0"/>
                    <a:pt x="203" y="93"/>
                    <a:pt x="1" y="185"/>
                  </a:cubicBezTo>
                  <a:cubicBezTo>
                    <a:pt x="251" y="185"/>
                    <a:pt x="501" y="209"/>
                    <a:pt x="739" y="209"/>
                  </a:cubicBezTo>
                  <a:cubicBezTo>
                    <a:pt x="798" y="162"/>
                    <a:pt x="882" y="150"/>
                    <a:pt x="882" y="55"/>
                  </a:cubicBezTo>
                  <a:cubicBezTo>
                    <a:pt x="791" y="16"/>
                    <a:pt x="703" y="0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59;p32"/>
            <p:cNvSpPr/>
            <p:nvPr/>
          </p:nvSpPr>
          <p:spPr>
            <a:xfrm>
              <a:off x="5959950" y="1773725"/>
              <a:ext cx="19675" cy="7725"/>
            </a:xfrm>
            <a:custGeom>
              <a:avLst/>
              <a:gdLst/>
              <a:ahLst/>
              <a:cxnLst/>
              <a:rect l="l" t="t" r="r" b="b"/>
              <a:pathLst>
                <a:path w="787" h="309" extrusionOk="0">
                  <a:moveTo>
                    <a:pt x="32" y="1"/>
                  </a:moveTo>
                  <a:cubicBezTo>
                    <a:pt x="19" y="1"/>
                    <a:pt x="9" y="2"/>
                    <a:pt x="1" y="6"/>
                  </a:cubicBezTo>
                  <a:cubicBezTo>
                    <a:pt x="51" y="254"/>
                    <a:pt x="168" y="308"/>
                    <a:pt x="318" y="308"/>
                  </a:cubicBezTo>
                  <a:cubicBezTo>
                    <a:pt x="434" y="308"/>
                    <a:pt x="570" y="276"/>
                    <a:pt x="709" y="276"/>
                  </a:cubicBezTo>
                  <a:cubicBezTo>
                    <a:pt x="735" y="276"/>
                    <a:pt x="761" y="277"/>
                    <a:pt x="787" y="280"/>
                  </a:cubicBezTo>
                  <a:cubicBezTo>
                    <a:pt x="537" y="77"/>
                    <a:pt x="263" y="232"/>
                    <a:pt x="132" y="6"/>
                  </a:cubicBezTo>
                  <a:cubicBezTo>
                    <a:pt x="92" y="6"/>
                    <a:pt x="58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60;p32"/>
            <p:cNvSpPr/>
            <p:nvPr/>
          </p:nvSpPr>
          <p:spPr>
            <a:xfrm>
              <a:off x="5882875" y="1807850"/>
              <a:ext cx="19375" cy="8000"/>
            </a:xfrm>
            <a:custGeom>
              <a:avLst/>
              <a:gdLst/>
              <a:ahLst/>
              <a:cxnLst/>
              <a:rect l="l" t="t" r="r" b="b"/>
              <a:pathLst>
                <a:path w="775" h="320" extrusionOk="0">
                  <a:moveTo>
                    <a:pt x="216" y="0"/>
                  </a:moveTo>
                  <a:cubicBezTo>
                    <a:pt x="163" y="0"/>
                    <a:pt x="111" y="12"/>
                    <a:pt x="60" y="46"/>
                  </a:cubicBezTo>
                  <a:cubicBezTo>
                    <a:pt x="0" y="82"/>
                    <a:pt x="0" y="129"/>
                    <a:pt x="48" y="177"/>
                  </a:cubicBezTo>
                  <a:cubicBezTo>
                    <a:pt x="83" y="224"/>
                    <a:pt x="143" y="284"/>
                    <a:pt x="203" y="320"/>
                  </a:cubicBezTo>
                  <a:cubicBezTo>
                    <a:pt x="405" y="296"/>
                    <a:pt x="584" y="248"/>
                    <a:pt x="774" y="201"/>
                  </a:cubicBezTo>
                  <a:lnTo>
                    <a:pt x="607" y="46"/>
                  </a:lnTo>
                  <a:cubicBezTo>
                    <a:pt x="588" y="50"/>
                    <a:pt x="569" y="51"/>
                    <a:pt x="549" y="51"/>
                  </a:cubicBezTo>
                  <a:cubicBezTo>
                    <a:pt x="440" y="51"/>
                    <a:pt x="327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61;p32"/>
            <p:cNvSpPr/>
            <p:nvPr/>
          </p:nvSpPr>
          <p:spPr>
            <a:xfrm>
              <a:off x="5641775" y="1906625"/>
              <a:ext cx="8050" cy="5975"/>
            </a:xfrm>
            <a:custGeom>
              <a:avLst/>
              <a:gdLst/>
              <a:ahLst/>
              <a:cxnLst/>
              <a:rect l="l" t="t" r="r" b="b"/>
              <a:pathLst>
                <a:path w="322" h="239" extrusionOk="0">
                  <a:moveTo>
                    <a:pt x="167" y="0"/>
                  </a:moveTo>
                  <a:cubicBezTo>
                    <a:pt x="72" y="24"/>
                    <a:pt x="12" y="48"/>
                    <a:pt x="0" y="119"/>
                  </a:cubicBezTo>
                  <a:cubicBezTo>
                    <a:pt x="0" y="202"/>
                    <a:pt x="60" y="238"/>
                    <a:pt x="131" y="238"/>
                  </a:cubicBezTo>
                  <a:cubicBezTo>
                    <a:pt x="226" y="238"/>
                    <a:pt x="322" y="214"/>
                    <a:pt x="298" y="95"/>
                  </a:cubicBezTo>
                  <a:cubicBezTo>
                    <a:pt x="286" y="48"/>
                    <a:pt x="191" y="36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862;p32"/>
            <p:cNvSpPr/>
            <p:nvPr/>
          </p:nvSpPr>
          <p:spPr>
            <a:xfrm>
              <a:off x="5916200" y="1737300"/>
              <a:ext cx="14900" cy="8000"/>
            </a:xfrm>
            <a:custGeom>
              <a:avLst/>
              <a:gdLst/>
              <a:ahLst/>
              <a:cxnLst/>
              <a:rect l="l" t="t" r="r" b="b"/>
              <a:pathLst>
                <a:path w="596" h="320" extrusionOk="0">
                  <a:moveTo>
                    <a:pt x="382" y="0"/>
                  </a:moveTo>
                  <a:cubicBezTo>
                    <a:pt x="362" y="0"/>
                    <a:pt x="339" y="17"/>
                    <a:pt x="322" y="34"/>
                  </a:cubicBezTo>
                  <a:cubicBezTo>
                    <a:pt x="263" y="165"/>
                    <a:pt x="48" y="106"/>
                    <a:pt x="1" y="272"/>
                  </a:cubicBezTo>
                  <a:cubicBezTo>
                    <a:pt x="155" y="284"/>
                    <a:pt x="322" y="308"/>
                    <a:pt x="465" y="320"/>
                  </a:cubicBezTo>
                  <a:cubicBezTo>
                    <a:pt x="513" y="320"/>
                    <a:pt x="536" y="320"/>
                    <a:pt x="596" y="308"/>
                  </a:cubicBezTo>
                  <a:cubicBezTo>
                    <a:pt x="560" y="213"/>
                    <a:pt x="501" y="129"/>
                    <a:pt x="453" y="34"/>
                  </a:cubicBezTo>
                  <a:cubicBezTo>
                    <a:pt x="453" y="22"/>
                    <a:pt x="441" y="22"/>
                    <a:pt x="405" y="10"/>
                  </a:cubicBezTo>
                  <a:cubicBezTo>
                    <a:pt x="398" y="3"/>
                    <a:pt x="390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863;p32"/>
            <p:cNvSpPr/>
            <p:nvPr/>
          </p:nvSpPr>
          <p:spPr>
            <a:xfrm>
              <a:off x="6067125" y="1953050"/>
              <a:ext cx="14000" cy="7475"/>
            </a:xfrm>
            <a:custGeom>
              <a:avLst/>
              <a:gdLst/>
              <a:ahLst/>
              <a:cxnLst/>
              <a:rect l="l" t="t" r="r" b="b"/>
              <a:pathLst>
                <a:path w="560" h="299" extrusionOk="0">
                  <a:moveTo>
                    <a:pt x="0" y="0"/>
                  </a:moveTo>
                  <a:cubicBezTo>
                    <a:pt x="0" y="143"/>
                    <a:pt x="36" y="250"/>
                    <a:pt x="155" y="298"/>
                  </a:cubicBezTo>
                  <a:cubicBezTo>
                    <a:pt x="203" y="298"/>
                    <a:pt x="250" y="286"/>
                    <a:pt x="274" y="286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864;p32"/>
            <p:cNvSpPr/>
            <p:nvPr/>
          </p:nvSpPr>
          <p:spPr>
            <a:xfrm>
              <a:off x="5425075" y="1791125"/>
              <a:ext cx="18775" cy="8125"/>
            </a:xfrm>
            <a:custGeom>
              <a:avLst/>
              <a:gdLst/>
              <a:ahLst/>
              <a:cxnLst/>
              <a:rect l="l" t="t" r="r" b="b"/>
              <a:pathLst>
                <a:path w="751" h="325" extrusionOk="0">
                  <a:moveTo>
                    <a:pt x="12" y="0"/>
                  </a:moveTo>
                  <a:cubicBezTo>
                    <a:pt x="12" y="60"/>
                    <a:pt x="0" y="96"/>
                    <a:pt x="0" y="155"/>
                  </a:cubicBezTo>
                  <a:cubicBezTo>
                    <a:pt x="119" y="274"/>
                    <a:pt x="244" y="325"/>
                    <a:pt x="371" y="325"/>
                  </a:cubicBezTo>
                  <a:cubicBezTo>
                    <a:pt x="497" y="325"/>
                    <a:pt x="625" y="274"/>
                    <a:pt x="750" y="191"/>
                  </a:cubicBezTo>
                  <a:lnTo>
                    <a:pt x="715" y="143"/>
                  </a:lnTo>
                  <a:cubicBezTo>
                    <a:pt x="661" y="94"/>
                    <a:pt x="596" y="83"/>
                    <a:pt x="527" y="83"/>
                  </a:cubicBezTo>
                  <a:cubicBezTo>
                    <a:pt x="474" y="83"/>
                    <a:pt x="418" y="89"/>
                    <a:pt x="364" y="89"/>
                  </a:cubicBezTo>
                  <a:cubicBezTo>
                    <a:pt x="288" y="89"/>
                    <a:pt x="214" y="76"/>
                    <a:pt x="155" y="12"/>
                  </a:cubicBezTo>
                  <a:cubicBezTo>
                    <a:pt x="107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865;p32"/>
            <p:cNvSpPr/>
            <p:nvPr/>
          </p:nvSpPr>
          <p:spPr>
            <a:xfrm>
              <a:off x="5596225" y="1730800"/>
              <a:ext cx="19075" cy="10150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444" y="1"/>
                  </a:moveTo>
                  <a:cubicBezTo>
                    <a:pt x="373" y="1"/>
                    <a:pt x="301" y="14"/>
                    <a:pt x="227" y="32"/>
                  </a:cubicBezTo>
                  <a:cubicBezTo>
                    <a:pt x="84" y="116"/>
                    <a:pt x="0" y="223"/>
                    <a:pt x="48" y="401"/>
                  </a:cubicBezTo>
                  <a:cubicBezTo>
                    <a:pt x="68" y="404"/>
                    <a:pt x="87" y="405"/>
                    <a:pt x="106" y="405"/>
                  </a:cubicBezTo>
                  <a:cubicBezTo>
                    <a:pt x="243" y="405"/>
                    <a:pt x="349" y="335"/>
                    <a:pt x="465" y="282"/>
                  </a:cubicBezTo>
                  <a:cubicBezTo>
                    <a:pt x="584" y="270"/>
                    <a:pt x="703" y="270"/>
                    <a:pt x="762" y="127"/>
                  </a:cubicBezTo>
                  <a:cubicBezTo>
                    <a:pt x="661" y="33"/>
                    <a:pt x="554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866;p32"/>
            <p:cNvSpPr/>
            <p:nvPr/>
          </p:nvSpPr>
          <p:spPr>
            <a:xfrm>
              <a:off x="5812625" y="1790850"/>
              <a:ext cx="12125" cy="8050"/>
            </a:xfrm>
            <a:custGeom>
              <a:avLst/>
              <a:gdLst/>
              <a:ahLst/>
              <a:cxnLst/>
              <a:rect l="l" t="t" r="r" b="b"/>
              <a:pathLst>
                <a:path w="485" h="322" extrusionOk="0">
                  <a:moveTo>
                    <a:pt x="337" y="0"/>
                  </a:moveTo>
                  <a:cubicBezTo>
                    <a:pt x="251" y="0"/>
                    <a:pt x="131" y="55"/>
                    <a:pt x="47" y="55"/>
                  </a:cubicBezTo>
                  <a:cubicBezTo>
                    <a:pt x="30" y="55"/>
                    <a:pt x="14" y="52"/>
                    <a:pt x="0" y="47"/>
                  </a:cubicBezTo>
                  <a:lnTo>
                    <a:pt x="0" y="47"/>
                  </a:lnTo>
                  <a:cubicBezTo>
                    <a:pt x="60" y="142"/>
                    <a:pt x="96" y="226"/>
                    <a:pt x="131" y="321"/>
                  </a:cubicBezTo>
                  <a:lnTo>
                    <a:pt x="417" y="321"/>
                  </a:lnTo>
                  <a:cubicBezTo>
                    <a:pt x="484" y="63"/>
                    <a:pt x="430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867;p32"/>
            <p:cNvSpPr/>
            <p:nvPr/>
          </p:nvSpPr>
          <p:spPr>
            <a:xfrm>
              <a:off x="6016800" y="1927450"/>
              <a:ext cx="13725" cy="6575"/>
            </a:xfrm>
            <a:custGeom>
              <a:avLst/>
              <a:gdLst/>
              <a:ahLst/>
              <a:cxnLst/>
              <a:rect l="l" t="t" r="r" b="b"/>
              <a:pathLst>
                <a:path w="549" h="263" extrusionOk="0">
                  <a:moveTo>
                    <a:pt x="144" y="1"/>
                  </a:moveTo>
                  <a:lnTo>
                    <a:pt x="1" y="155"/>
                  </a:lnTo>
                  <a:cubicBezTo>
                    <a:pt x="108" y="220"/>
                    <a:pt x="206" y="262"/>
                    <a:pt x="292" y="262"/>
                  </a:cubicBezTo>
                  <a:cubicBezTo>
                    <a:pt x="397" y="262"/>
                    <a:pt x="483" y="199"/>
                    <a:pt x="549" y="36"/>
                  </a:cubicBezTo>
                  <a:cubicBezTo>
                    <a:pt x="418" y="24"/>
                    <a:pt x="287" y="24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868;p32"/>
            <p:cNvSpPr/>
            <p:nvPr/>
          </p:nvSpPr>
          <p:spPr>
            <a:xfrm>
              <a:off x="5722725" y="1792175"/>
              <a:ext cx="21750" cy="6850"/>
            </a:xfrm>
            <a:custGeom>
              <a:avLst/>
              <a:gdLst/>
              <a:ahLst/>
              <a:cxnLst/>
              <a:rect l="l" t="t" r="r" b="b"/>
              <a:pathLst>
                <a:path w="870" h="274" extrusionOk="0">
                  <a:moveTo>
                    <a:pt x="613" y="0"/>
                  </a:moveTo>
                  <a:cubicBezTo>
                    <a:pt x="570" y="0"/>
                    <a:pt x="525" y="7"/>
                    <a:pt x="477" y="18"/>
                  </a:cubicBezTo>
                  <a:cubicBezTo>
                    <a:pt x="442" y="28"/>
                    <a:pt x="402" y="32"/>
                    <a:pt x="360" y="32"/>
                  </a:cubicBezTo>
                  <a:cubicBezTo>
                    <a:pt x="303" y="32"/>
                    <a:pt x="241" y="25"/>
                    <a:pt x="179" y="18"/>
                  </a:cubicBezTo>
                  <a:cubicBezTo>
                    <a:pt x="108" y="30"/>
                    <a:pt x="48" y="54"/>
                    <a:pt x="1" y="101"/>
                  </a:cubicBezTo>
                  <a:lnTo>
                    <a:pt x="1" y="113"/>
                  </a:lnTo>
                  <a:cubicBezTo>
                    <a:pt x="143" y="220"/>
                    <a:pt x="289" y="274"/>
                    <a:pt x="435" y="274"/>
                  </a:cubicBezTo>
                  <a:cubicBezTo>
                    <a:pt x="581" y="274"/>
                    <a:pt x="727" y="220"/>
                    <a:pt x="870" y="113"/>
                  </a:cubicBezTo>
                  <a:cubicBezTo>
                    <a:pt x="788" y="32"/>
                    <a:pt x="706" y="0"/>
                    <a:pt x="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869;p32"/>
            <p:cNvSpPr/>
            <p:nvPr/>
          </p:nvSpPr>
          <p:spPr>
            <a:xfrm>
              <a:off x="6185575" y="1956725"/>
              <a:ext cx="14625" cy="3500"/>
            </a:xfrm>
            <a:custGeom>
              <a:avLst/>
              <a:gdLst/>
              <a:ahLst/>
              <a:cxnLst/>
              <a:rect l="l" t="t" r="r" b="b"/>
              <a:pathLst>
                <a:path w="585" h="140" extrusionOk="0">
                  <a:moveTo>
                    <a:pt x="284" y="1"/>
                  </a:moveTo>
                  <a:cubicBezTo>
                    <a:pt x="194" y="1"/>
                    <a:pt x="106" y="45"/>
                    <a:pt x="1" y="139"/>
                  </a:cubicBezTo>
                  <a:lnTo>
                    <a:pt x="584" y="139"/>
                  </a:lnTo>
                  <a:cubicBezTo>
                    <a:pt x="469" y="48"/>
                    <a:pt x="376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870;p32"/>
            <p:cNvSpPr/>
            <p:nvPr/>
          </p:nvSpPr>
          <p:spPr>
            <a:xfrm>
              <a:off x="5460800" y="1971325"/>
              <a:ext cx="7450" cy="10625"/>
            </a:xfrm>
            <a:custGeom>
              <a:avLst/>
              <a:gdLst/>
              <a:ahLst/>
              <a:cxnLst/>
              <a:rect l="l" t="t" r="r" b="b"/>
              <a:pathLst>
                <a:path w="298" h="425" extrusionOk="0">
                  <a:moveTo>
                    <a:pt x="232" y="1"/>
                  </a:moveTo>
                  <a:cubicBezTo>
                    <a:pt x="207" y="1"/>
                    <a:pt x="189" y="9"/>
                    <a:pt x="167" y="31"/>
                  </a:cubicBezTo>
                  <a:cubicBezTo>
                    <a:pt x="95" y="151"/>
                    <a:pt x="0" y="270"/>
                    <a:pt x="12" y="424"/>
                  </a:cubicBezTo>
                  <a:lnTo>
                    <a:pt x="298" y="424"/>
                  </a:lnTo>
                  <a:cubicBezTo>
                    <a:pt x="286" y="270"/>
                    <a:pt x="286" y="139"/>
                    <a:pt x="286" y="8"/>
                  </a:cubicBezTo>
                  <a:cubicBezTo>
                    <a:pt x="264" y="3"/>
                    <a:pt x="247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871;p32"/>
            <p:cNvSpPr/>
            <p:nvPr/>
          </p:nvSpPr>
          <p:spPr>
            <a:xfrm>
              <a:off x="5436075" y="1902225"/>
              <a:ext cx="17900" cy="3825"/>
            </a:xfrm>
            <a:custGeom>
              <a:avLst/>
              <a:gdLst/>
              <a:ahLst/>
              <a:cxnLst/>
              <a:rect l="l" t="t" r="r" b="b"/>
              <a:pathLst>
                <a:path w="716" h="153" extrusionOk="0">
                  <a:moveTo>
                    <a:pt x="349" y="0"/>
                  </a:moveTo>
                  <a:cubicBezTo>
                    <a:pt x="227" y="0"/>
                    <a:pt x="108" y="51"/>
                    <a:pt x="1" y="152"/>
                  </a:cubicBezTo>
                  <a:lnTo>
                    <a:pt x="715" y="152"/>
                  </a:lnTo>
                  <a:cubicBezTo>
                    <a:pt x="596" y="51"/>
                    <a:pt x="471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872;p32"/>
            <p:cNvSpPr/>
            <p:nvPr/>
          </p:nvSpPr>
          <p:spPr>
            <a:xfrm>
              <a:off x="5306900" y="1945300"/>
              <a:ext cx="9550" cy="7475"/>
            </a:xfrm>
            <a:custGeom>
              <a:avLst/>
              <a:gdLst/>
              <a:ahLst/>
              <a:cxnLst/>
              <a:rect l="l" t="t" r="r" b="b"/>
              <a:pathLst>
                <a:path w="382" h="299" extrusionOk="0">
                  <a:moveTo>
                    <a:pt x="120" y="1"/>
                  </a:moveTo>
                  <a:cubicBezTo>
                    <a:pt x="72" y="1"/>
                    <a:pt x="24" y="13"/>
                    <a:pt x="1" y="37"/>
                  </a:cubicBezTo>
                  <a:lnTo>
                    <a:pt x="1" y="299"/>
                  </a:lnTo>
                  <a:cubicBezTo>
                    <a:pt x="84" y="299"/>
                    <a:pt x="179" y="287"/>
                    <a:pt x="274" y="287"/>
                  </a:cubicBezTo>
                  <a:cubicBezTo>
                    <a:pt x="382" y="108"/>
                    <a:pt x="322" y="25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873;p32"/>
            <p:cNvSpPr/>
            <p:nvPr/>
          </p:nvSpPr>
          <p:spPr>
            <a:xfrm>
              <a:off x="5415850" y="1906325"/>
              <a:ext cx="10000" cy="10975"/>
            </a:xfrm>
            <a:custGeom>
              <a:avLst/>
              <a:gdLst/>
              <a:ahLst/>
              <a:cxnLst/>
              <a:rect l="l" t="t" r="r" b="b"/>
              <a:pathLst>
                <a:path w="400" h="439" extrusionOk="0">
                  <a:moveTo>
                    <a:pt x="107" y="0"/>
                  </a:moveTo>
                  <a:cubicBezTo>
                    <a:pt x="0" y="84"/>
                    <a:pt x="0" y="179"/>
                    <a:pt x="72" y="286"/>
                  </a:cubicBezTo>
                  <a:cubicBezTo>
                    <a:pt x="131" y="322"/>
                    <a:pt x="179" y="369"/>
                    <a:pt x="238" y="417"/>
                  </a:cubicBezTo>
                  <a:cubicBezTo>
                    <a:pt x="271" y="432"/>
                    <a:pt x="297" y="438"/>
                    <a:pt x="318" y="438"/>
                  </a:cubicBezTo>
                  <a:cubicBezTo>
                    <a:pt x="383" y="438"/>
                    <a:pt x="399" y="376"/>
                    <a:pt x="381" y="286"/>
                  </a:cubicBezTo>
                  <a:cubicBezTo>
                    <a:pt x="334" y="191"/>
                    <a:pt x="286" y="95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874;p32"/>
            <p:cNvSpPr/>
            <p:nvPr/>
          </p:nvSpPr>
          <p:spPr>
            <a:xfrm>
              <a:off x="5826600" y="1806000"/>
              <a:ext cx="14625" cy="7475"/>
            </a:xfrm>
            <a:custGeom>
              <a:avLst/>
              <a:gdLst/>
              <a:ahLst/>
              <a:cxnLst/>
              <a:rect l="l" t="t" r="r" b="b"/>
              <a:pathLst>
                <a:path w="585" h="299" extrusionOk="0">
                  <a:moveTo>
                    <a:pt x="168" y="1"/>
                  </a:moveTo>
                  <a:cubicBezTo>
                    <a:pt x="108" y="25"/>
                    <a:pt x="13" y="36"/>
                    <a:pt x="1" y="132"/>
                  </a:cubicBezTo>
                  <a:lnTo>
                    <a:pt x="168" y="298"/>
                  </a:lnTo>
                  <a:lnTo>
                    <a:pt x="251" y="298"/>
                  </a:lnTo>
                  <a:cubicBezTo>
                    <a:pt x="370" y="298"/>
                    <a:pt x="477" y="275"/>
                    <a:pt x="584" y="275"/>
                  </a:cubicBezTo>
                  <a:cubicBezTo>
                    <a:pt x="537" y="108"/>
                    <a:pt x="358" y="132"/>
                    <a:pt x="275" y="13"/>
                  </a:cubicBezTo>
                  <a:cubicBezTo>
                    <a:pt x="239" y="13"/>
                    <a:pt x="215" y="13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875;p32"/>
            <p:cNvSpPr/>
            <p:nvPr/>
          </p:nvSpPr>
          <p:spPr>
            <a:xfrm>
              <a:off x="6067125" y="1884700"/>
              <a:ext cx="12025" cy="10625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120" y="0"/>
                  </a:moveTo>
                  <a:cubicBezTo>
                    <a:pt x="82" y="0"/>
                    <a:pt x="42" y="3"/>
                    <a:pt x="0" y="8"/>
                  </a:cubicBezTo>
                  <a:lnTo>
                    <a:pt x="0" y="151"/>
                  </a:lnTo>
                  <a:cubicBezTo>
                    <a:pt x="10" y="150"/>
                    <a:pt x="19" y="149"/>
                    <a:pt x="28" y="149"/>
                  </a:cubicBezTo>
                  <a:cubicBezTo>
                    <a:pt x="219" y="149"/>
                    <a:pt x="270" y="379"/>
                    <a:pt x="429" y="425"/>
                  </a:cubicBezTo>
                  <a:cubicBezTo>
                    <a:pt x="480" y="106"/>
                    <a:pt x="354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876;p32"/>
            <p:cNvSpPr/>
            <p:nvPr/>
          </p:nvSpPr>
          <p:spPr>
            <a:xfrm>
              <a:off x="5837325" y="1798675"/>
              <a:ext cx="14600" cy="6750"/>
            </a:xfrm>
            <a:custGeom>
              <a:avLst/>
              <a:gdLst/>
              <a:ahLst/>
              <a:cxnLst/>
              <a:rect l="l" t="t" r="r" b="b"/>
              <a:pathLst>
                <a:path w="584" h="270" extrusionOk="0">
                  <a:moveTo>
                    <a:pt x="283" y="1"/>
                  </a:moveTo>
                  <a:cubicBezTo>
                    <a:pt x="211" y="1"/>
                    <a:pt x="134" y="11"/>
                    <a:pt x="61" y="11"/>
                  </a:cubicBezTo>
                  <a:cubicBezTo>
                    <a:pt x="40" y="11"/>
                    <a:pt x="20" y="10"/>
                    <a:pt x="0" y="8"/>
                  </a:cubicBezTo>
                  <a:lnTo>
                    <a:pt x="0" y="8"/>
                  </a:lnTo>
                  <a:cubicBezTo>
                    <a:pt x="24" y="56"/>
                    <a:pt x="24" y="91"/>
                    <a:pt x="24" y="139"/>
                  </a:cubicBezTo>
                  <a:cubicBezTo>
                    <a:pt x="47" y="141"/>
                    <a:pt x="69" y="141"/>
                    <a:pt x="93" y="141"/>
                  </a:cubicBezTo>
                  <a:cubicBezTo>
                    <a:pt x="111" y="141"/>
                    <a:pt x="129" y="141"/>
                    <a:pt x="148" y="141"/>
                  </a:cubicBezTo>
                  <a:cubicBezTo>
                    <a:pt x="256" y="141"/>
                    <a:pt x="364" y="150"/>
                    <a:pt x="441" y="270"/>
                  </a:cubicBezTo>
                  <a:lnTo>
                    <a:pt x="584" y="270"/>
                  </a:lnTo>
                  <a:cubicBezTo>
                    <a:pt x="548" y="40"/>
                    <a:pt x="425" y="1"/>
                    <a:pt x="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877;p32"/>
            <p:cNvSpPr/>
            <p:nvPr/>
          </p:nvSpPr>
          <p:spPr>
            <a:xfrm>
              <a:off x="5804875" y="1803275"/>
              <a:ext cx="14625" cy="6175"/>
            </a:xfrm>
            <a:custGeom>
              <a:avLst/>
              <a:gdLst/>
              <a:ahLst/>
              <a:cxnLst/>
              <a:rect l="l" t="t" r="r" b="b"/>
              <a:pathLst>
                <a:path w="585" h="247" extrusionOk="0">
                  <a:moveTo>
                    <a:pt x="409" y="1"/>
                  </a:moveTo>
                  <a:cubicBezTo>
                    <a:pt x="287" y="1"/>
                    <a:pt x="168" y="126"/>
                    <a:pt x="42" y="126"/>
                  </a:cubicBezTo>
                  <a:cubicBezTo>
                    <a:pt x="28" y="126"/>
                    <a:pt x="15" y="125"/>
                    <a:pt x="1" y="122"/>
                  </a:cubicBezTo>
                  <a:lnTo>
                    <a:pt x="1" y="122"/>
                  </a:lnTo>
                  <a:cubicBezTo>
                    <a:pt x="76" y="215"/>
                    <a:pt x="149" y="247"/>
                    <a:pt x="222" y="247"/>
                  </a:cubicBezTo>
                  <a:cubicBezTo>
                    <a:pt x="345" y="247"/>
                    <a:pt x="464" y="155"/>
                    <a:pt x="584" y="110"/>
                  </a:cubicBezTo>
                  <a:cubicBezTo>
                    <a:pt x="524" y="28"/>
                    <a:pt x="466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878;p32"/>
            <p:cNvSpPr/>
            <p:nvPr/>
          </p:nvSpPr>
          <p:spPr>
            <a:xfrm>
              <a:off x="5528950" y="1907200"/>
              <a:ext cx="7175" cy="8900"/>
            </a:xfrm>
            <a:custGeom>
              <a:avLst/>
              <a:gdLst/>
              <a:ahLst/>
              <a:cxnLst/>
              <a:rect l="l" t="t" r="r" b="b"/>
              <a:pathLst>
                <a:path w="287" h="356" extrusionOk="0">
                  <a:moveTo>
                    <a:pt x="132" y="1"/>
                  </a:moveTo>
                  <a:lnTo>
                    <a:pt x="1" y="263"/>
                  </a:lnTo>
                  <a:cubicBezTo>
                    <a:pt x="52" y="325"/>
                    <a:pt x="97" y="355"/>
                    <a:pt x="142" y="355"/>
                  </a:cubicBezTo>
                  <a:cubicBezTo>
                    <a:pt x="190" y="355"/>
                    <a:pt x="237" y="319"/>
                    <a:pt x="286" y="251"/>
                  </a:cubicBezTo>
                  <a:cubicBezTo>
                    <a:pt x="286" y="144"/>
                    <a:pt x="286" y="25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879;p32"/>
            <p:cNvSpPr/>
            <p:nvPr/>
          </p:nvSpPr>
          <p:spPr>
            <a:xfrm>
              <a:off x="5542050" y="1906025"/>
              <a:ext cx="15200" cy="4075"/>
            </a:xfrm>
            <a:custGeom>
              <a:avLst/>
              <a:gdLst/>
              <a:ahLst/>
              <a:cxnLst/>
              <a:rect l="l" t="t" r="r" b="b"/>
              <a:pathLst>
                <a:path w="608" h="163" extrusionOk="0">
                  <a:moveTo>
                    <a:pt x="191" y="0"/>
                  </a:moveTo>
                  <a:cubicBezTo>
                    <a:pt x="143" y="24"/>
                    <a:pt x="72" y="36"/>
                    <a:pt x="24" y="84"/>
                  </a:cubicBezTo>
                  <a:cubicBezTo>
                    <a:pt x="0" y="119"/>
                    <a:pt x="36" y="155"/>
                    <a:pt x="96" y="155"/>
                  </a:cubicBezTo>
                  <a:cubicBezTo>
                    <a:pt x="110" y="154"/>
                    <a:pt x="124" y="154"/>
                    <a:pt x="138" y="154"/>
                  </a:cubicBezTo>
                  <a:cubicBezTo>
                    <a:pt x="205" y="154"/>
                    <a:pt x="271" y="162"/>
                    <a:pt x="335" y="162"/>
                  </a:cubicBezTo>
                  <a:cubicBezTo>
                    <a:pt x="438" y="162"/>
                    <a:pt x="533" y="140"/>
                    <a:pt x="608" y="24"/>
                  </a:cubicBezTo>
                  <a:cubicBezTo>
                    <a:pt x="477" y="12"/>
                    <a:pt x="358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880;p32"/>
            <p:cNvSpPr/>
            <p:nvPr/>
          </p:nvSpPr>
          <p:spPr>
            <a:xfrm>
              <a:off x="5848625" y="1923275"/>
              <a:ext cx="10750" cy="8675"/>
            </a:xfrm>
            <a:custGeom>
              <a:avLst/>
              <a:gdLst/>
              <a:ahLst/>
              <a:cxnLst/>
              <a:rect l="l" t="t" r="r" b="b"/>
              <a:pathLst>
                <a:path w="430" h="347" extrusionOk="0">
                  <a:moveTo>
                    <a:pt x="199" y="1"/>
                  </a:moveTo>
                  <a:cubicBezTo>
                    <a:pt x="171" y="1"/>
                    <a:pt x="144" y="13"/>
                    <a:pt x="120" y="37"/>
                  </a:cubicBezTo>
                  <a:cubicBezTo>
                    <a:pt x="72" y="25"/>
                    <a:pt x="37" y="25"/>
                    <a:pt x="1" y="25"/>
                  </a:cubicBezTo>
                  <a:cubicBezTo>
                    <a:pt x="49" y="108"/>
                    <a:pt x="84" y="215"/>
                    <a:pt x="132" y="322"/>
                  </a:cubicBezTo>
                  <a:cubicBezTo>
                    <a:pt x="180" y="334"/>
                    <a:pt x="203" y="346"/>
                    <a:pt x="251" y="346"/>
                  </a:cubicBezTo>
                  <a:cubicBezTo>
                    <a:pt x="430" y="263"/>
                    <a:pt x="299" y="144"/>
                    <a:pt x="287" y="37"/>
                  </a:cubicBezTo>
                  <a:cubicBezTo>
                    <a:pt x="257" y="13"/>
                    <a:pt x="227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881;p32"/>
            <p:cNvSpPr/>
            <p:nvPr/>
          </p:nvSpPr>
          <p:spPr>
            <a:xfrm>
              <a:off x="6106700" y="1886625"/>
              <a:ext cx="7175" cy="9300"/>
            </a:xfrm>
            <a:custGeom>
              <a:avLst/>
              <a:gdLst/>
              <a:ahLst/>
              <a:cxnLst/>
              <a:rect l="l" t="t" r="r" b="b"/>
              <a:pathLst>
                <a:path w="287" h="372" extrusionOk="0">
                  <a:moveTo>
                    <a:pt x="134" y="1"/>
                  </a:moveTo>
                  <a:cubicBezTo>
                    <a:pt x="90" y="1"/>
                    <a:pt x="47" y="22"/>
                    <a:pt x="1" y="62"/>
                  </a:cubicBezTo>
                  <a:lnTo>
                    <a:pt x="1" y="360"/>
                  </a:lnTo>
                  <a:cubicBezTo>
                    <a:pt x="48" y="371"/>
                    <a:pt x="96" y="371"/>
                    <a:pt x="144" y="371"/>
                  </a:cubicBezTo>
                  <a:cubicBezTo>
                    <a:pt x="239" y="300"/>
                    <a:pt x="286" y="193"/>
                    <a:pt x="286" y="74"/>
                  </a:cubicBezTo>
                  <a:cubicBezTo>
                    <a:pt x="231" y="25"/>
                    <a:pt x="182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882;p32"/>
            <p:cNvSpPr/>
            <p:nvPr/>
          </p:nvSpPr>
          <p:spPr>
            <a:xfrm>
              <a:off x="6092725" y="1890425"/>
              <a:ext cx="10725" cy="6425"/>
            </a:xfrm>
            <a:custGeom>
              <a:avLst/>
              <a:gdLst/>
              <a:ahLst/>
              <a:cxnLst/>
              <a:rect l="l" t="t" r="r" b="b"/>
              <a:pathLst>
                <a:path w="429" h="257" extrusionOk="0">
                  <a:moveTo>
                    <a:pt x="146" y="1"/>
                  </a:moveTo>
                  <a:cubicBezTo>
                    <a:pt x="92" y="1"/>
                    <a:pt x="59" y="66"/>
                    <a:pt x="0" y="196"/>
                  </a:cubicBezTo>
                  <a:cubicBezTo>
                    <a:pt x="24" y="208"/>
                    <a:pt x="71" y="208"/>
                    <a:pt x="119" y="208"/>
                  </a:cubicBezTo>
                  <a:cubicBezTo>
                    <a:pt x="170" y="242"/>
                    <a:pt x="216" y="257"/>
                    <a:pt x="261" y="257"/>
                  </a:cubicBezTo>
                  <a:cubicBezTo>
                    <a:pt x="311" y="257"/>
                    <a:pt x="361" y="239"/>
                    <a:pt x="417" y="208"/>
                  </a:cubicBezTo>
                  <a:lnTo>
                    <a:pt x="429" y="208"/>
                  </a:lnTo>
                  <a:cubicBezTo>
                    <a:pt x="278" y="69"/>
                    <a:pt x="20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883;p32"/>
            <p:cNvSpPr/>
            <p:nvPr/>
          </p:nvSpPr>
          <p:spPr>
            <a:xfrm>
              <a:off x="5582825" y="2063775"/>
              <a:ext cx="8075" cy="7775"/>
            </a:xfrm>
            <a:custGeom>
              <a:avLst/>
              <a:gdLst/>
              <a:ahLst/>
              <a:cxnLst/>
              <a:rect l="l" t="t" r="r" b="b"/>
              <a:pathLst>
                <a:path w="323" h="311" extrusionOk="0">
                  <a:moveTo>
                    <a:pt x="144" y="1"/>
                  </a:moveTo>
                  <a:cubicBezTo>
                    <a:pt x="96" y="1"/>
                    <a:pt x="48" y="1"/>
                    <a:pt x="1" y="12"/>
                  </a:cubicBezTo>
                  <a:lnTo>
                    <a:pt x="1" y="298"/>
                  </a:lnTo>
                  <a:cubicBezTo>
                    <a:pt x="48" y="298"/>
                    <a:pt x="96" y="310"/>
                    <a:pt x="144" y="310"/>
                  </a:cubicBezTo>
                  <a:cubicBezTo>
                    <a:pt x="322" y="203"/>
                    <a:pt x="286" y="108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884;p32"/>
            <p:cNvSpPr/>
            <p:nvPr/>
          </p:nvSpPr>
          <p:spPr>
            <a:xfrm>
              <a:off x="5428650" y="1791425"/>
              <a:ext cx="14300" cy="4100"/>
            </a:xfrm>
            <a:custGeom>
              <a:avLst/>
              <a:gdLst/>
              <a:ahLst/>
              <a:cxnLst/>
              <a:rect l="l" t="t" r="r" b="b"/>
              <a:pathLst>
                <a:path w="572" h="164" extrusionOk="0">
                  <a:moveTo>
                    <a:pt x="572" y="0"/>
                  </a:moveTo>
                  <a:lnTo>
                    <a:pt x="572" y="0"/>
                  </a:lnTo>
                  <a:cubicBezTo>
                    <a:pt x="381" y="12"/>
                    <a:pt x="191" y="12"/>
                    <a:pt x="0" y="12"/>
                  </a:cubicBezTo>
                  <a:cubicBezTo>
                    <a:pt x="78" y="135"/>
                    <a:pt x="180" y="163"/>
                    <a:pt x="288" y="163"/>
                  </a:cubicBezTo>
                  <a:cubicBezTo>
                    <a:pt x="378" y="163"/>
                    <a:pt x="473" y="143"/>
                    <a:pt x="560" y="143"/>
                  </a:cubicBezTo>
                  <a:cubicBezTo>
                    <a:pt x="572" y="84"/>
                    <a:pt x="572" y="48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885;p32"/>
            <p:cNvSpPr/>
            <p:nvPr/>
          </p:nvSpPr>
          <p:spPr>
            <a:xfrm>
              <a:off x="5930800" y="1880975"/>
              <a:ext cx="7450" cy="7500"/>
            </a:xfrm>
            <a:custGeom>
              <a:avLst/>
              <a:gdLst/>
              <a:ahLst/>
              <a:cxnLst/>
              <a:rect l="l" t="t" r="r" b="b"/>
              <a:pathLst>
                <a:path w="298" h="300" extrusionOk="0">
                  <a:moveTo>
                    <a:pt x="90" y="1"/>
                  </a:moveTo>
                  <a:cubicBezTo>
                    <a:pt x="62" y="1"/>
                    <a:pt x="32" y="5"/>
                    <a:pt x="0" y="14"/>
                  </a:cubicBezTo>
                  <a:lnTo>
                    <a:pt x="0" y="300"/>
                  </a:lnTo>
                  <a:cubicBezTo>
                    <a:pt x="119" y="288"/>
                    <a:pt x="238" y="252"/>
                    <a:pt x="298" y="133"/>
                  </a:cubicBezTo>
                  <a:cubicBezTo>
                    <a:pt x="244" y="43"/>
                    <a:pt x="176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886;p32"/>
            <p:cNvSpPr/>
            <p:nvPr/>
          </p:nvSpPr>
          <p:spPr>
            <a:xfrm>
              <a:off x="5941500" y="2051525"/>
              <a:ext cx="11625" cy="7675"/>
            </a:xfrm>
            <a:custGeom>
              <a:avLst/>
              <a:gdLst/>
              <a:ahLst/>
              <a:cxnLst/>
              <a:rect l="l" t="t" r="r" b="b"/>
              <a:pathLst>
                <a:path w="465" h="307" extrusionOk="0">
                  <a:moveTo>
                    <a:pt x="224" y="1"/>
                  </a:moveTo>
                  <a:cubicBezTo>
                    <a:pt x="148" y="1"/>
                    <a:pt x="74" y="25"/>
                    <a:pt x="1" y="74"/>
                  </a:cubicBezTo>
                  <a:lnTo>
                    <a:pt x="1" y="217"/>
                  </a:lnTo>
                  <a:cubicBezTo>
                    <a:pt x="91" y="270"/>
                    <a:pt x="171" y="306"/>
                    <a:pt x="243" y="306"/>
                  </a:cubicBezTo>
                  <a:cubicBezTo>
                    <a:pt x="331" y="306"/>
                    <a:pt x="406" y="250"/>
                    <a:pt x="465" y="98"/>
                  </a:cubicBezTo>
                  <a:lnTo>
                    <a:pt x="441" y="62"/>
                  </a:lnTo>
                  <a:cubicBezTo>
                    <a:pt x="366" y="22"/>
                    <a:pt x="294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887;p32"/>
            <p:cNvSpPr/>
            <p:nvPr/>
          </p:nvSpPr>
          <p:spPr>
            <a:xfrm>
              <a:off x="5862325" y="2050375"/>
              <a:ext cx="7475" cy="7725"/>
            </a:xfrm>
            <a:custGeom>
              <a:avLst/>
              <a:gdLst/>
              <a:ahLst/>
              <a:cxnLst/>
              <a:rect l="l" t="t" r="r" b="b"/>
              <a:pathLst>
                <a:path w="299" h="309" extrusionOk="0">
                  <a:moveTo>
                    <a:pt x="1" y="1"/>
                  </a:moveTo>
                  <a:lnTo>
                    <a:pt x="1" y="120"/>
                  </a:lnTo>
                  <a:cubicBezTo>
                    <a:pt x="107" y="120"/>
                    <a:pt x="111" y="309"/>
                    <a:pt x="212" y="309"/>
                  </a:cubicBezTo>
                  <a:cubicBezTo>
                    <a:pt x="235" y="309"/>
                    <a:pt x="263" y="299"/>
                    <a:pt x="298" y="275"/>
                  </a:cubicBezTo>
                  <a:cubicBezTo>
                    <a:pt x="298" y="179"/>
                    <a:pt x="298" y="84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888;p32"/>
            <p:cNvSpPr/>
            <p:nvPr/>
          </p:nvSpPr>
          <p:spPr>
            <a:xfrm>
              <a:off x="5884350" y="1744975"/>
              <a:ext cx="14900" cy="3200"/>
            </a:xfrm>
            <a:custGeom>
              <a:avLst/>
              <a:gdLst/>
              <a:ahLst/>
              <a:cxnLst/>
              <a:rect l="l" t="t" r="r" b="b"/>
              <a:pathLst>
                <a:path w="596" h="128" extrusionOk="0">
                  <a:moveTo>
                    <a:pt x="1" y="1"/>
                  </a:moveTo>
                  <a:cubicBezTo>
                    <a:pt x="91" y="91"/>
                    <a:pt x="181" y="128"/>
                    <a:pt x="273" y="128"/>
                  </a:cubicBezTo>
                  <a:cubicBezTo>
                    <a:pt x="377" y="128"/>
                    <a:pt x="483" y="82"/>
                    <a:pt x="596" y="13"/>
                  </a:cubicBezTo>
                  <a:cubicBezTo>
                    <a:pt x="382" y="13"/>
                    <a:pt x="19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889;p32"/>
            <p:cNvSpPr/>
            <p:nvPr/>
          </p:nvSpPr>
          <p:spPr>
            <a:xfrm>
              <a:off x="5401250" y="2042350"/>
              <a:ext cx="9550" cy="8775"/>
            </a:xfrm>
            <a:custGeom>
              <a:avLst/>
              <a:gdLst/>
              <a:ahLst/>
              <a:cxnLst/>
              <a:rect l="l" t="t" r="r" b="b"/>
              <a:pathLst>
                <a:path w="382" h="351" extrusionOk="0">
                  <a:moveTo>
                    <a:pt x="382" y="0"/>
                  </a:moveTo>
                  <a:cubicBezTo>
                    <a:pt x="334" y="0"/>
                    <a:pt x="287" y="0"/>
                    <a:pt x="239" y="24"/>
                  </a:cubicBezTo>
                  <a:cubicBezTo>
                    <a:pt x="239" y="143"/>
                    <a:pt x="1" y="262"/>
                    <a:pt x="215" y="346"/>
                  </a:cubicBezTo>
                  <a:cubicBezTo>
                    <a:pt x="222" y="349"/>
                    <a:pt x="230" y="350"/>
                    <a:pt x="237" y="350"/>
                  </a:cubicBezTo>
                  <a:cubicBezTo>
                    <a:pt x="309" y="350"/>
                    <a:pt x="360" y="192"/>
                    <a:pt x="382" y="84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890;p32"/>
            <p:cNvSpPr/>
            <p:nvPr/>
          </p:nvSpPr>
          <p:spPr>
            <a:xfrm>
              <a:off x="5406625" y="1906625"/>
              <a:ext cx="11625" cy="7825"/>
            </a:xfrm>
            <a:custGeom>
              <a:avLst/>
              <a:gdLst/>
              <a:ahLst/>
              <a:cxnLst/>
              <a:rect l="l" t="t" r="r" b="b"/>
              <a:pathLst>
                <a:path w="465" h="313" extrusionOk="0">
                  <a:moveTo>
                    <a:pt x="286" y="0"/>
                  </a:moveTo>
                  <a:cubicBezTo>
                    <a:pt x="191" y="95"/>
                    <a:pt x="83" y="179"/>
                    <a:pt x="0" y="274"/>
                  </a:cubicBezTo>
                  <a:cubicBezTo>
                    <a:pt x="36" y="295"/>
                    <a:pt x="67" y="312"/>
                    <a:pt x="100" y="312"/>
                  </a:cubicBezTo>
                  <a:cubicBezTo>
                    <a:pt x="121" y="312"/>
                    <a:pt x="143" y="305"/>
                    <a:pt x="167" y="286"/>
                  </a:cubicBezTo>
                  <a:lnTo>
                    <a:pt x="429" y="286"/>
                  </a:lnTo>
                  <a:cubicBezTo>
                    <a:pt x="441" y="202"/>
                    <a:pt x="441" y="95"/>
                    <a:pt x="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891;p32"/>
            <p:cNvSpPr/>
            <p:nvPr/>
          </p:nvSpPr>
          <p:spPr>
            <a:xfrm>
              <a:off x="5708725" y="1770575"/>
              <a:ext cx="11650" cy="7175"/>
            </a:xfrm>
            <a:custGeom>
              <a:avLst/>
              <a:gdLst/>
              <a:ahLst/>
              <a:cxnLst/>
              <a:rect l="l" t="t" r="r" b="b"/>
              <a:pathLst>
                <a:path w="466" h="287" extrusionOk="0">
                  <a:moveTo>
                    <a:pt x="168" y="1"/>
                  </a:moveTo>
                  <a:cubicBezTo>
                    <a:pt x="108" y="25"/>
                    <a:pt x="25" y="25"/>
                    <a:pt x="1" y="120"/>
                  </a:cubicBezTo>
                  <a:cubicBezTo>
                    <a:pt x="49" y="180"/>
                    <a:pt x="108" y="227"/>
                    <a:pt x="168" y="287"/>
                  </a:cubicBezTo>
                  <a:lnTo>
                    <a:pt x="418" y="287"/>
                  </a:lnTo>
                  <a:cubicBezTo>
                    <a:pt x="465" y="239"/>
                    <a:pt x="465" y="191"/>
                    <a:pt x="418" y="144"/>
                  </a:cubicBezTo>
                  <a:cubicBezTo>
                    <a:pt x="358" y="108"/>
                    <a:pt x="299" y="49"/>
                    <a:pt x="239" y="1"/>
                  </a:cubicBezTo>
                  <a:cubicBezTo>
                    <a:pt x="221" y="7"/>
                    <a:pt x="206" y="10"/>
                    <a:pt x="194" y="10"/>
                  </a:cubicBezTo>
                  <a:cubicBezTo>
                    <a:pt x="183" y="10"/>
                    <a:pt x="174" y="7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892;p32"/>
            <p:cNvSpPr/>
            <p:nvPr/>
          </p:nvSpPr>
          <p:spPr>
            <a:xfrm>
              <a:off x="5718250" y="1873875"/>
              <a:ext cx="8675" cy="8775"/>
            </a:xfrm>
            <a:custGeom>
              <a:avLst/>
              <a:gdLst/>
              <a:ahLst/>
              <a:cxnLst/>
              <a:rect l="l" t="t" r="r" b="b"/>
              <a:pathLst>
                <a:path w="347" h="351" extrusionOk="0">
                  <a:moveTo>
                    <a:pt x="180" y="0"/>
                  </a:moveTo>
                  <a:cubicBezTo>
                    <a:pt x="84" y="60"/>
                    <a:pt x="1" y="155"/>
                    <a:pt x="49" y="286"/>
                  </a:cubicBezTo>
                  <a:cubicBezTo>
                    <a:pt x="66" y="332"/>
                    <a:pt x="86" y="350"/>
                    <a:pt x="108" y="350"/>
                  </a:cubicBezTo>
                  <a:cubicBezTo>
                    <a:pt x="133" y="350"/>
                    <a:pt x="161" y="329"/>
                    <a:pt x="191" y="298"/>
                  </a:cubicBezTo>
                  <a:cubicBezTo>
                    <a:pt x="191" y="203"/>
                    <a:pt x="346" y="96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893;p32"/>
            <p:cNvSpPr/>
            <p:nvPr/>
          </p:nvSpPr>
          <p:spPr>
            <a:xfrm>
              <a:off x="5722425" y="202120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167" y="1"/>
                  </a:moveTo>
                  <a:cubicBezTo>
                    <a:pt x="108" y="49"/>
                    <a:pt x="60" y="108"/>
                    <a:pt x="1" y="156"/>
                  </a:cubicBezTo>
                  <a:cubicBezTo>
                    <a:pt x="51" y="218"/>
                    <a:pt x="105" y="242"/>
                    <a:pt x="157" y="242"/>
                  </a:cubicBezTo>
                  <a:cubicBezTo>
                    <a:pt x="215" y="242"/>
                    <a:pt x="272" y="212"/>
                    <a:pt x="322" y="168"/>
                  </a:cubicBezTo>
                  <a:lnTo>
                    <a:pt x="286" y="132"/>
                  </a:lnTo>
                  <a:cubicBezTo>
                    <a:pt x="239" y="96"/>
                    <a:pt x="215" y="49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894;p32"/>
            <p:cNvSpPr/>
            <p:nvPr/>
          </p:nvSpPr>
          <p:spPr>
            <a:xfrm>
              <a:off x="5792375" y="1876250"/>
              <a:ext cx="4200" cy="3600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155" y="1"/>
                  </a:moveTo>
                  <a:cubicBezTo>
                    <a:pt x="120" y="24"/>
                    <a:pt x="60" y="24"/>
                    <a:pt x="24" y="60"/>
                  </a:cubicBezTo>
                  <a:cubicBezTo>
                    <a:pt x="1" y="96"/>
                    <a:pt x="24" y="144"/>
                    <a:pt x="96" y="144"/>
                  </a:cubicBezTo>
                  <a:cubicBezTo>
                    <a:pt x="120" y="144"/>
                    <a:pt x="155" y="132"/>
                    <a:pt x="155" y="120"/>
                  </a:cubicBezTo>
                  <a:cubicBezTo>
                    <a:pt x="167" y="72"/>
                    <a:pt x="155" y="48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895;p32"/>
            <p:cNvSpPr/>
            <p:nvPr/>
          </p:nvSpPr>
          <p:spPr>
            <a:xfrm>
              <a:off x="5787625" y="1803950"/>
              <a:ext cx="7150" cy="4875"/>
            </a:xfrm>
            <a:custGeom>
              <a:avLst/>
              <a:gdLst/>
              <a:ahLst/>
              <a:cxnLst/>
              <a:rect l="l" t="t" r="r" b="b"/>
              <a:pathLst>
                <a:path w="286" h="195" extrusionOk="0">
                  <a:moveTo>
                    <a:pt x="89" y="0"/>
                  </a:moveTo>
                  <a:cubicBezTo>
                    <a:pt x="58" y="0"/>
                    <a:pt x="28" y="19"/>
                    <a:pt x="0" y="71"/>
                  </a:cubicBezTo>
                  <a:cubicBezTo>
                    <a:pt x="38" y="153"/>
                    <a:pt x="86" y="195"/>
                    <a:pt x="138" y="195"/>
                  </a:cubicBezTo>
                  <a:cubicBezTo>
                    <a:pt x="185" y="195"/>
                    <a:pt x="236" y="162"/>
                    <a:pt x="286" y="95"/>
                  </a:cubicBezTo>
                  <a:cubicBezTo>
                    <a:pt x="215" y="71"/>
                    <a:pt x="149" y="0"/>
                    <a:pt x="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896;p32"/>
            <p:cNvSpPr/>
            <p:nvPr/>
          </p:nvSpPr>
          <p:spPr>
            <a:xfrm>
              <a:off x="5810250" y="2062575"/>
              <a:ext cx="4775" cy="4200"/>
            </a:xfrm>
            <a:custGeom>
              <a:avLst/>
              <a:gdLst/>
              <a:ahLst/>
              <a:cxnLst/>
              <a:rect l="l" t="t" r="r" b="b"/>
              <a:pathLst>
                <a:path w="191" h="168" extrusionOk="0">
                  <a:moveTo>
                    <a:pt x="155" y="1"/>
                  </a:moveTo>
                  <a:cubicBezTo>
                    <a:pt x="119" y="13"/>
                    <a:pt x="71" y="37"/>
                    <a:pt x="48" y="60"/>
                  </a:cubicBezTo>
                  <a:cubicBezTo>
                    <a:pt x="0" y="108"/>
                    <a:pt x="12" y="132"/>
                    <a:pt x="71" y="168"/>
                  </a:cubicBezTo>
                  <a:cubicBezTo>
                    <a:pt x="107" y="156"/>
                    <a:pt x="167" y="156"/>
                    <a:pt x="179" y="120"/>
                  </a:cubicBezTo>
                  <a:cubicBezTo>
                    <a:pt x="191" y="96"/>
                    <a:pt x="167" y="49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897;p32"/>
            <p:cNvSpPr/>
            <p:nvPr/>
          </p:nvSpPr>
          <p:spPr>
            <a:xfrm>
              <a:off x="5859650" y="1811375"/>
              <a:ext cx="7175" cy="5075"/>
            </a:xfrm>
            <a:custGeom>
              <a:avLst/>
              <a:gdLst/>
              <a:ahLst/>
              <a:cxnLst/>
              <a:rect l="l" t="t" r="r" b="b"/>
              <a:pathLst>
                <a:path w="287" h="203" extrusionOk="0">
                  <a:moveTo>
                    <a:pt x="155" y="0"/>
                  </a:moveTo>
                  <a:cubicBezTo>
                    <a:pt x="60" y="0"/>
                    <a:pt x="24" y="107"/>
                    <a:pt x="0" y="202"/>
                  </a:cubicBezTo>
                  <a:lnTo>
                    <a:pt x="239" y="202"/>
                  </a:lnTo>
                  <a:cubicBezTo>
                    <a:pt x="239" y="119"/>
                    <a:pt x="286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898;p32"/>
            <p:cNvSpPr/>
            <p:nvPr/>
          </p:nvSpPr>
          <p:spPr>
            <a:xfrm>
              <a:off x="5744150" y="1806025"/>
              <a:ext cx="11050" cy="3575"/>
            </a:xfrm>
            <a:custGeom>
              <a:avLst/>
              <a:gdLst/>
              <a:ahLst/>
              <a:cxnLst/>
              <a:rect l="l" t="t" r="r" b="b"/>
              <a:pathLst>
                <a:path w="442" h="143" extrusionOk="0">
                  <a:moveTo>
                    <a:pt x="268" y="0"/>
                  </a:moveTo>
                  <a:cubicBezTo>
                    <a:pt x="169" y="0"/>
                    <a:pt x="77" y="24"/>
                    <a:pt x="1" y="131"/>
                  </a:cubicBezTo>
                  <a:cubicBezTo>
                    <a:pt x="56" y="135"/>
                    <a:pt x="113" y="142"/>
                    <a:pt x="169" y="142"/>
                  </a:cubicBezTo>
                  <a:cubicBezTo>
                    <a:pt x="269" y="142"/>
                    <a:pt x="365" y="119"/>
                    <a:pt x="441" y="12"/>
                  </a:cubicBezTo>
                  <a:cubicBezTo>
                    <a:pt x="382" y="7"/>
                    <a:pt x="324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899;p32"/>
            <p:cNvSpPr/>
            <p:nvPr/>
          </p:nvSpPr>
          <p:spPr>
            <a:xfrm>
              <a:off x="6102825" y="1953025"/>
              <a:ext cx="11050" cy="3400"/>
            </a:xfrm>
            <a:custGeom>
              <a:avLst/>
              <a:gdLst/>
              <a:ahLst/>
              <a:cxnLst/>
              <a:rect l="l" t="t" r="r" b="b"/>
              <a:pathLst>
                <a:path w="442" h="136" extrusionOk="0">
                  <a:moveTo>
                    <a:pt x="111" y="0"/>
                  </a:moveTo>
                  <a:cubicBezTo>
                    <a:pt x="74" y="0"/>
                    <a:pt x="37" y="1"/>
                    <a:pt x="1" y="1"/>
                  </a:cubicBezTo>
                  <a:cubicBezTo>
                    <a:pt x="84" y="118"/>
                    <a:pt x="185" y="136"/>
                    <a:pt x="295" y="136"/>
                  </a:cubicBezTo>
                  <a:cubicBezTo>
                    <a:pt x="342" y="136"/>
                    <a:pt x="391" y="132"/>
                    <a:pt x="441" y="132"/>
                  </a:cubicBezTo>
                  <a:cubicBezTo>
                    <a:pt x="350" y="14"/>
                    <a:pt x="231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00;p32"/>
            <p:cNvSpPr/>
            <p:nvPr/>
          </p:nvSpPr>
          <p:spPr>
            <a:xfrm>
              <a:off x="6116825" y="1752425"/>
              <a:ext cx="12825" cy="5050"/>
            </a:xfrm>
            <a:custGeom>
              <a:avLst/>
              <a:gdLst/>
              <a:ahLst/>
              <a:cxnLst/>
              <a:rect l="l" t="t" r="r" b="b"/>
              <a:pathLst>
                <a:path w="513" h="202" extrusionOk="0">
                  <a:moveTo>
                    <a:pt x="0" y="1"/>
                  </a:moveTo>
                  <a:cubicBezTo>
                    <a:pt x="12" y="36"/>
                    <a:pt x="12" y="72"/>
                    <a:pt x="12" y="120"/>
                  </a:cubicBezTo>
                  <a:cubicBezTo>
                    <a:pt x="82" y="177"/>
                    <a:pt x="151" y="202"/>
                    <a:pt x="222" y="202"/>
                  </a:cubicBezTo>
                  <a:cubicBezTo>
                    <a:pt x="297" y="202"/>
                    <a:pt x="373" y="175"/>
                    <a:pt x="453" y="132"/>
                  </a:cubicBezTo>
                  <a:cubicBezTo>
                    <a:pt x="489" y="96"/>
                    <a:pt x="512" y="60"/>
                    <a:pt x="477" y="13"/>
                  </a:cubicBezTo>
                  <a:cubicBezTo>
                    <a:pt x="310" y="13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01;p32"/>
            <p:cNvSpPr/>
            <p:nvPr/>
          </p:nvSpPr>
          <p:spPr>
            <a:xfrm>
              <a:off x="6117425" y="1888450"/>
              <a:ext cx="6575" cy="5900"/>
            </a:xfrm>
            <a:custGeom>
              <a:avLst/>
              <a:gdLst/>
              <a:ahLst/>
              <a:cxnLst/>
              <a:rect l="l" t="t" r="r" b="b"/>
              <a:pathLst>
                <a:path w="263" h="236" extrusionOk="0">
                  <a:moveTo>
                    <a:pt x="0" y="1"/>
                  </a:moveTo>
                  <a:cubicBezTo>
                    <a:pt x="21" y="95"/>
                    <a:pt x="5" y="235"/>
                    <a:pt x="107" y="235"/>
                  </a:cubicBezTo>
                  <a:cubicBezTo>
                    <a:pt x="120" y="235"/>
                    <a:pt x="136" y="233"/>
                    <a:pt x="155" y="227"/>
                  </a:cubicBezTo>
                  <a:cubicBezTo>
                    <a:pt x="262" y="191"/>
                    <a:pt x="143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02;p32"/>
            <p:cNvSpPr/>
            <p:nvPr/>
          </p:nvSpPr>
          <p:spPr>
            <a:xfrm>
              <a:off x="6056700" y="1846350"/>
              <a:ext cx="7475" cy="5825"/>
            </a:xfrm>
            <a:custGeom>
              <a:avLst/>
              <a:gdLst/>
              <a:ahLst/>
              <a:cxnLst/>
              <a:rect l="l" t="t" r="r" b="b"/>
              <a:pathLst>
                <a:path w="299" h="233" extrusionOk="0">
                  <a:moveTo>
                    <a:pt x="99" y="1"/>
                  </a:moveTo>
                  <a:cubicBezTo>
                    <a:pt x="12" y="1"/>
                    <a:pt x="11" y="133"/>
                    <a:pt x="0" y="208"/>
                  </a:cubicBezTo>
                  <a:cubicBezTo>
                    <a:pt x="36" y="232"/>
                    <a:pt x="84" y="232"/>
                    <a:pt x="143" y="232"/>
                  </a:cubicBezTo>
                  <a:cubicBezTo>
                    <a:pt x="143" y="149"/>
                    <a:pt x="298" y="30"/>
                    <a:pt x="131" y="6"/>
                  </a:cubicBezTo>
                  <a:cubicBezTo>
                    <a:pt x="119" y="2"/>
                    <a:pt x="109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03;p32"/>
            <p:cNvSpPr/>
            <p:nvPr/>
          </p:nvSpPr>
          <p:spPr>
            <a:xfrm>
              <a:off x="6045375" y="1951950"/>
              <a:ext cx="7475" cy="8275"/>
            </a:xfrm>
            <a:custGeom>
              <a:avLst/>
              <a:gdLst/>
              <a:ahLst/>
              <a:cxnLst/>
              <a:rect l="l" t="t" r="r" b="b"/>
              <a:pathLst>
                <a:path w="299" h="331" extrusionOk="0">
                  <a:moveTo>
                    <a:pt x="103" y="1"/>
                  </a:moveTo>
                  <a:cubicBezTo>
                    <a:pt x="71" y="1"/>
                    <a:pt x="36" y="7"/>
                    <a:pt x="1" y="21"/>
                  </a:cubicBezTo>
                  <a:cubicBezTo>
                    <a:pt x="60" y="128"/>
                    <a:pt x="108" y="235"/>
                    <a:pt x="168" y="330"/>
                  </a:cubicBezTo>
                  <a:cubicBezTo>
                    <a:pt x="215" y="330"/>
                    <a:pt x="251" y="330"/>
                    <a:pt x="299" y="318"/>
                  </a:cubicBezTo>
                  <a:lnTo>
                    <a:pt x="299" y="33"/>
                  </a:lnTo>
                  <a:cubicBezTo>
                    <a:pt x="251" y="21"/>
                    <a:pt x="215" y="21"/>
                    <a:pt x="168" y="9"/>
                  </a:cubicBezTo>
                  <a:cubicBezTo>
                    <a:pt x="148" y="4"/>
                    <a:pt x="126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04;p32"/>
            <p:cNvSpPr/>
            <p:nvPr/>
          </p:nvSpPr>
          <p:spPr>
            <a:xfrm>
              <a:off x="5998950" y="2083925"/>
              <a:ext cx="11050" cy="5550"/>
            </a:xfrm>
            <a:custGeom>
              <a:avLst/>
              <a:gdLst/>
              <a:ahLst/>
              <a:cxnLst/>
              <a:rect l="l" t="t" r="r" b="b"/>
              <a:pathLst>
                <a:path w="442" h="222" extrusionOk="0">
                  <a:moveTo>
                    <a:pt x="283" y="0"/>
                  </a:moveTo>
                  <a:cubicBezTo>
                    <a:pt x="230" y="0"/>
                    <a:pt x="180" y="24"/>
                    <a:pt x="143" y="76"/>
                  </a:cubicBezTo>
                  <a:lnTo>
                    <a:pt x="1" y="76"/>
                  </a:lnTo>
                  <a:cubicBezTo>
                    <a:pt x="77" y="203"/>
                    <a:pt x="178" y="221"/>
                    <a:pt x="290" y="221"/>
                  </a:cubicBezTo>
                  <a:cubicBezTo>
                    <a:pt x="335" y="221"/>
                    <a:pt x="382" y="218"/>
                    <a:pt x="429" y="218"/>
                  </a:cubicBezTo>
                  <a:cubicBezTo>
                    <a:pt x="429" y="171"/>
                    <a:pt x="441" y="135"/>
                    <a:pt x="441" y="88"/>
                  </a:cubicBezTo>
                  <a:lnTo>
                    <a:pt x="382" y="28"/>
                  </a:lnTo>
                  <a:cubicBezTo>
                    <a:pt x="349" y="10"/>
                    <a:pt x="316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05;p32"/>
            <p:cNvSpPr/>
            <p:nvPr/>
          </p:nvSpPr>
          <p:spPr>
            <a:xfrm>
              <a:off x="5453950" y="1877750"/>
              <a:ext cx="10425" cy="3400"/>
            </a:xfrm>
            <a:custGeom>
              <a:avLst/>
              <a:gdLst/>
              <a:ahLst/>
              <a:cxnLst/>
              <a:rect l="l" t="t" r="r" b="b"/>
              <a:pathLst>
                <a:path w="417" h="136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91"/>
                    <a:pt x="133" y="136"/>
                    <a:pt x="203" y="136"/>
                  </a:cubicBezTo>
                  <a:cubicBezTo>
                    <a:pt x="271" y="136"/>
                    <a:pt x="341" y="94"/>
                    <a:pt x="417" y="12"/>
                  </a:cubicBezTo>
                  <a:cubicBezTo>
                    <a:pt x="274" y="12"/>
                    <a:pt x="131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06;p32"/>
            <p:cNvSpPr/>
            <p:nvPr/>
          </p:nvSpPr>
          <p:spPr>
            <a:xfrm>
              <a:off x="5472100" y="1974475"/>
              <a:ext cx="10450" cy="5125"/>
            </a:xfrm>
            <a:custGeom>
              <a:avLst/>
              <a:gdLst/>
              <a:ahLst/>
              <a:cxnLst/>
              <a:rect l="l" t="t" r="r" b="b"/>
              <a:pathLst>
                <a:path w="418" h="205" extrusionOk="0">
                  <a:moveTo>
                    <a:pt x="209" y="1"/>
                  </a:moveTo>
                  <a:cubicBezTo>
                    <a:pt x="137" y="1"/>
                    <a:pt x="66" y="48"/>
                    <a:pt x="1" y="144"/>
                  </a:cubicBezTo>
                  <a:cubicBezTo>
                    <a:pt x="40" y="189"/>
                    <a:pt x="86" y="205"/>
                    <a:pt x="135" y="205"/>
                  </a:cubicBezTo>
                  <a:cubicBezTo>
                    <a:pt x="189" y="205"/>
                    <a:pt x="248" y="186"/>
                    <a:pt x="310" y="167"/>
                  </a:cubicBezTo>
                  <a:cubicBezTo>
                    <a:pt x="320" y="171"/>
                    <a:pt x="329" y="172"/>
                    <a:pt x="339" y="172"/>
                  </a:cubicBezTo>
                  <a:cubicBezTo>
                    <a:pt x="365" y="172"/>
                    <a:pt x="391" y="161"/>
                    <a:pt x="417" y="144"/>
                  </a:cubicBezTo>
                  <a:cubicBezTo>
                    <a:pt x="352" y="48"/>
                    <a:pt x="280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07;p32"/>
            <p:cNvSpPr/>
            <p:nvPr/>
          </p:nvSpPr>
          <p:spPr>
            <a:xfrm>
              <a:off x="5579550" y="1976775"/>
              <a:ext cx="6875" cy="4775"/>
            </a:xfrm>
            <a:custGeom>
              <a:avLst/>
              <a:gdLst/>
              <a:ahLst/>
              <a:cxnLst/>
              <a:rect l="l" t="t" r="r" b="b"/>
              <a:pathLst>
                <a:path w="275" h="191" extrusionOk="0">
                  <a:moveTo>
                    <a:pt x="96" y="1"/>
                  </a:moveTo>
                  <a:cubicBezTo>
                    <a:pt x="85" y="1"/>
                    <a:pt x="73" y="2"/>
                    <a:pt x="60" y="4"/>
                  </a:cubicBezTo>
                  <a:cubicBezTo>
                    <a:pt x="36" y="4"/>
                    <a:pt x="13" y="111"/>
                    <a:pt x="1" y="171"/>
                  </a:cubicBezTo>
                  <a:cubicBezTo>
                    <a:pt x="56" y="185"/>
                    <a:pt x="108" y="190"/>
                    <a:pt x="161" y="190"/>
                  </a:cubicBezTo>
                  <a:cubicBezTo>
                    <a:pt x="198" y="190"/>
                    <a:pt x="235" y="187"/>
                    <a:pt x="275" y="183"/>
                  </a:cubicBezTo>
                  <a:cubicBezTo>
                    <a:pt x="242" y="96"/>
                    <a:pt x="200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908;p32"/>
            <p:cNvSpPr/>
            <p:nvPr/>
          </p:nvSpPr>
          <p:spPr>
            <a:xfrm>
              <a:off x="5503950" y="1766750"/>
              <a:ext cx="11025" cy="2975"/>
            </a:xfrm>
            <a:custGeom>
              <a:avLst/>
              <a:gdLst/>
              <a:ahLst/>
              <a:cxnLst/>
              <a:rect l="l" t="t" r="r" b="b"/>
              <a:pathLst>
                <a:path w="441" h="119" extrusionOk="0">
                  <a:moveTo>
                    <a:pt x="221" y="1"/>
                  </a:moveTo>
                  <a:cubicBezTo>
                    <a:pt x="146" y="1"/>
                    <a:pt x="73" y="39"/>
                    <a:pt x="0" y="118"/>
                  </a:cubicBezTo>
                  <a:cubicBezTo>
                    <a:pt x="143" y="118"/>
                    <a:pt x="286" y="118"/>
                    <a:pt x="441" y="106"/>
                  </a:cubicBezTo>
                  <a:cubicBezTo>
                    <a:pt x="365" y="36"/>
                    <a:pt x="292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909;p32"/>
            <p:cNvSpPr/>
            <p:nvPr/>
          </p:nvSpPr>
          <p:spPr>
            <a:xfrm>
              <a:off x="5396200" y="1993225"/>
              <a:ext cx="7475" cy="4825"/>
            </a:xfrm>
            <a:custGeom>
              <a:avLst/>
              <a:gdLst/>
              <a:ahLst/>
              <a:cxnLst/>
              <a:rect l="l" t="t" r="r" b="b"/>
              <a:pathLst>
                <a:path w="299" h="193" extrusionOk="0">
                  <a:moveTo>
                    <a:pt x="154" y="1"/>
                  </a:moveTo>
                  <a:cubicBezTo>
                    <a:pt x="105" y="1"/>
                    <a:pt x="54" y="36"/>
                    <a:pt x="0" y="108"/>
                  </a:cubicBezTo>
                  <a:cubicBezTo>
                    <a:pt x="69" y="123"/>
                    <a:pt x="129" y="193"/>
                    <a:pt x="190" y="193"/>
                  </a:cubicBezTo>
                  <a:cubicBezTo>
                    <a:pt x="225" y="193"/>
                    <a:pt x="260" y="172"/>
                    <a:pt x="298" y="108"/>
                  </a:cubicBezTo>
                  <a:cubicBezTo>
                    <a:pt x="250" y="36"/>
                    <a:pt x="203" y="1"/>
                    <a:pt x="1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910;p32"/>
            <p:cNvSpPr/>
            <p:nvPr/>
          </p:nvSpPr>
          <p:spPr>
            <a:xfrm>
              <a:off x="5428650" y="1995325"/>
              <a:ext cx="7150" cy="9550"/>
            </a:xfrm>
            <a:custGeom>
              <a:avLst/>
              <a:gdLst/>
              <a:ahLst/>
              <a:cxnLst/>
              <a:rect l="l" t="t" r="r" b="b"/>
              <a:pathLst>
                <a:path w="286" h="382" extrusionOk="0">
                  <a:moveTo>
                    <a:pt x="155" y="0"/>
                  </a:moveTo>
                  <a:cubicBezTo>
                    <a:pt x="95" y="60"/>
                    <a:pt x="60" y="119"/>
                    <a:pt x="0" y="179"/>
                  </a:cubicBezTo>
                  <a:cubicBezTo>
                    <a:pt x="0" y="262"/>
                    <a:pt x="84" y="262"/>
                    <a:pt x="143" y="322"/>
                  </a:cubicBezTo>
                  <a:cubicBezTo>
                    <a:pt x="167" y="333"/>
                    <a:pt x="191" y="369"/>
                    <a:pt x="215" y="381"/>
                  </a:cubicBezTo>
                  <a:cubicBezTo>
                    <a:pt x="250" y="357"/>
                    <a:pt x="262" y="345"/>
                    <a:pt x="286" y="322"/>
                  </a:cubicBezTo>
                  <a:cubicBezTo>
                    <a:pt x="286" y="238"/>
                    <a:pt x="274" y="131"/>
                    <a:pt x="274" y="48"/>
                  </a:cubicBezTo>
                  <a:cubicBezTo>
                    <a:pt x="238" y="24"/>
                    <a:pt x="203" y="12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911;p32"/>
            <p:cNvSpPr/>
            <p:nvPr/>
          </p:nvSpPr>
          <p:spPr>
            <a:xfrm>
              <a:off x="5446800" y="1845000"/>
              <a:ext cx="7175" cy="7875"/>
            </a:xfrm>
            <a:custGeom>
              <a:avLst/>
              <a:gdLst/>
              <a:ahLst/>
              <a:cxnLst/>
              <a:rect l="l" t="t" r="r" b="b"/>
              <a:pathLst>
                <a:path w="287" h="315" extrusionOk="0">
                  <a:moveTo>
                    <a:pt x="143" y="0"/>
                  </a:moveTo>
                  <a:cubicBezTo>
                    <a:pt x="108" y="12"/>
                    <a:pt x="48" y="12"/>
                    <a:pt x="0" y="24"/>
                  </a:cubicBezTo>
                  <a:cubicBezTo>
                    <a:pt x="0" y="143"/>
                    <a:pt x="48" y="251"/>
                    <a:pt x="167" y="310"/>
                  </a:cubicBezTo>
                  <a:cubicBezTo>
                    <a:pt x="177" y="313"/>
                    <a:pt x="186" y="315"/>
                    <a:pt x="196" y="315"/>
                  </a:cubicBezTo>
                  <a:cubicBezTo>
                    <a:pt x="223" y="315"/>
                    <a:pt x="251" y="304"/>
                    <a:pt x="286" y="286"/>
                  </a:cubicBezTo>
                  <a:cubicBezTo>
                    <a:pt x="239" y="191"/>
                    <a:pt x="191" y="8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912;p32"/>
            <p:cNvSpPr/>
            <p:nvPr/>
          </p:nvSpPr>
          <p:spPr>
            <a:xfrm>
              <a:off x="5658125" y="1791575"/>
              <a:ext cx="10450" cy="3575"/>
            </a:xfrm>
            <a:custGeom>
              <a:avLst/>
              <a:gdLst/>
              <a:ahLst/>
              <a:cxnLst/>
              <a:rect l="l" t="t" r="r" b="b"/>
              <a:pathLst>
                <a:path w="418" h="143" extrusionOk="0">
                  <a:moveTo>
                    <a:pt x="155" y="1"/>
                  </a:moveTo>
                  <a:cubicBezTo>
                    <a:pt x="103" y="1"/>
                    <a:pt x="51" y="6"/>
                    <a:pt x="1" y="6"/>
                  </a:cubicBezTo>
                  <a:cubicBezTo>
                    <a:pt x="71" y="123"/>
                    <a:pt x="161" y="143"/>
                    <a:pt x="258" y="143"/>
                  </a:cubicBezTo>
                  <a:cubicBezTo>
                    <a:pt x="310" y="143"/>
                    <a:pt x="364" y="137"/>
                    <a:pt x="418" y="137"/>
                  </a:cubicBezTo>
                  <a:cubicBezTo>
                    <a:pt x="348" y="21"/>
                    <a:pt x="253" y="1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913;p32"/>
            <p:cNvSpPr/>
            <p:nvPr/>
          </p:nvSpPr>
          <p:spPr>
            <a:xfrm>
              <a:off x="5633125" y="1769175"/>
              <a:ext cx="10750" cy="4500"/>
            </a:xfrm>
            <a:custGeom>
              <a:avLst/>
              <a:gdLst/>
              <a:ahLst/>
              <a:cxnLst/>
              <a:rect l="l" t="t" r="r" b="b"/>
              <a:pathLst>
                <a:path w="430" h="180" extrusionOk="0">
                  <a:moveTo>
                    <a:pt x="211" y="0"/>
                  </a:moveTo>
                  <a:cubicBezTo>
                    <a:pt x="138" y="0"/>
                    <a:pt x="66" y="15"/>
                    <a:pt x="1" y="45"/>
                  </a:cubicBezTo>
                  <a:cubicBezTo>
                    <a:pt x="81" y="131"/>
                    <a:pt x="154" y="179"/>
                    <a:pt x="227" y="179"/>
                  </a:cubicBezTo>
                  <a:cubicBezTo>
                    <a:pt x="294" y="179"/>
                    <a:pt x="360" y="137"/>
                    <a:pt x="429" y="45"/>
                  </a:cubicBezTo>
                  <a:cubicBezTo>
                    <a:pt x="358" y="15"/>
                    <a:pt x="284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914;p32"/>
            <p:cNvSpPr/>
            <p:nvPr/>
          </p:nvSpPr>
          <p:spPr>
            <a:xfrm>
              <a:off x="5647725" y="1769400"/>
              <a:ext cx="7450" cy="3925"/>
            </a:xfrm>
            <a:custGeom>
              <a:avLst/>
              <a:gdLst/>
              <a:ahLst/>
              <a:cxnLst/>
              <a:rect l="l" t="t" r="r" b="b"/>
              <a:pathLst>
                <a:path w="298" h="157" extrusionOk="0">
                  <a:moveTo>
                    <a:pt x="107" y="0"/>
                  </a:moveTo>
                  <a:cubicBezTo>
                    <a:pt x="60" y="0"/>
                    <a:pt x="24" y="0"/>
                    <a:pt x="0" y="36"/>
                  </a:cubicBezTo>
                  <a:cubicBezTo>
                    <a:pt x="32" y="111"/>
                    <a:pt x="103" y="157"/>
                    <a:pt x="194" y="157"/>
                  </a:cubicBezTo>
                  <a:cubicBezTo>
                    <a:pt x="205" y="157"/>
                    <a:pt x="215" y="156"/>
                    <a:pt x="226" y="155"/>
                  </a:cubicBezTo>
                  <a:cubicBezTo>
                    <a:pt x="250" y="155"/>
                    <a:pt x="262" y="107"/>
                    <a:pt x="298" y="72"/>
                  </a:cubicBezTo>
                  <a:cubicBezTo>
                    <a:pt x="238" y="48"/>
                    <a:pt x="167" y="36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915;p32"/>
            <p:cNvSpPr/>
            <p:nvPr/>
          </p:nvSpPr>
          <p:spPr>
            <a:xfrm>
              <a:off x="5593250" y="1732700"/>
              <a:ext cx="7450" cy="8750"/>
            </a:xfrm>
            <a:custGeom>
              <a:avLst/>
              <a:gdLst/>
              <a:ahLst/>
              <a:cxnLst/>
              <a:rect l="l" t="t" r="r" b="b"/>
              <a:pathLst>
                <a:path w="298" h="350" extrusionOk="0">
                  <a:moveTo>
                    <a:pt x="164" y="1"/>
                  </a:moveTo>
                  <a:cubicBezTo>
                    <a:pt x="112" y="1"/>
                    <a:pt x="58" y="24"/>
                    <a:pt x="0" y="75"/>
                  </a:cubicBezTo>
                  <a:lnTo>
                    <a:pt x="0" y="349"/>
                  </a:lnTo>
                  <a:cubicBezTo>
                    <a:pt x="48" y="337"/>
                    <a:pt x="108" y="337"/>
                    <a:pt x="155" y="337"/>
                  </a:cubicBezTo>
                  <a:cubicBezTo>
                    <a:pt x="215" y="254"/>
                    <a:pt x="262" y="147"/>
                    <a:pt x="298" y="51"/>
                  </a:cubicBezTo>
                  <a:cubicBezTo>
                    <a:pt x="254" y="18"/>
                    <a:pt x="210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916;p32"/>
            <p:cNvSpPr/>
            <p:nvPr/>
          </p:nvSpPr>
          <p:spPr>
            <a:xfrm>
              <a:off x="5603675" y="191077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201" y="0"/>
                  </a:moveTo>
                  <a:cubicBezTo>
                    <a:pt x="172" y="0"/>
                    <a:pt x="141" y="14"/>
                    <a:pt x="107" y="48"/>
                  </a:cubicBezTo>
                  <a:cubicBezTo>
                    <a:pt x="0" y="132"/>
                    <a:pt x="60" y="203"/>
                    <a:pt x="167" y="251"/>
                  </a:cubicBezTo>
                  <a:cubicBezTo>
                    <a:pt x="226" y="203"/>
                    <a:pt x="274" y="156"/>
                    <a:pt x="333" y="108"/>
                  </a:cubicBezTo>
                  <a:cubicBezTo>
                    <a:pt x="295" y="47"/>
                    <a:pt x="252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917;p32"/>
            <p:cNvSpPr/>
            <p:nvPr/>
          </p:nvSpPr>
          <p:spPr>
            <a:xfrm>
              <a:off x="6095700" y="1895900"/>
              <a:ext cx="7450" cy="2375"/>
            </a:xfrm>
            <a:custGeom>
              <a:avLst/>
              <a:gdLst/>
              <a:ahLst/>
              <a:cxnLst/>
              <a:rect l="l" t="t" r="r" b="b"/>
              <a:pathLst>
                <a:path w="298" h="95" extrusionOk="0">
                  <a:moveTo>
                    <a:pt x="0" y="0"/>
                  </a:moveTo>
                  <a:cubicBezTo>
                    <a:pt x="55" y="61"/>
                    <a:pt x="104" y="94"/>
                    <a:pt x="152" y="94"/>
                  </a:cubicBezTo>
                  <a:cubicBezTo>
                    <a:pt x="199" y="94"/>
                    <a:pt x="245" y="64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918;p32"/>
            <p:cNvSpPr/>
            <p:nvPr/>
          </p:nvSpPr>
          <p:spPr>
            <a:xfrm>
              <a:off x="6067425" y="1776950"/>
              <a:ext cx="3275" cy="5700"/>
            </a:xfrm>
            <a:custGeom>
              <a:avLst/>
              <a:gdLst/>
              <a:ahLst/>
              <a:cxnLst/>
              <a:rect l="l" t="t" r="r" b="b"/>
              <a:pathLst>
                <a:path w="131" h="228" extrusionOk="0">
                  <a:moveTo>
                    <a:pt x="43" y="1"/>
                  </a:moveTo>
                  <a:cubicBezTo>
                    <a:pt x="28" y="1"/>
                    <a:pt x="13" y="4"/>
                    <a:pt x="0" y="8"/>
                  </a:cubicBezTo>
                  <a:cubicBezTo>
                    <a:pt x="0" y="67"/>
                    <a:pt x="0" y="163"/>
                    <a:pt x="24" y="210"/>
                  </a:cubicBezTo>
                  <a:cubicBezTo>
                    <a:pt x="35" y="222"/>
                    <a:pt x="49" y="227"/>
                    <a:pt x="63" y="227"/>
                  </a:cubicBezTo>
                  <a:cubicBezTo>
                    <a:pt x="93" y="227"/>
                    <a:pt x="123" y="203"/>
                    <a:pt x="131" y="163"/>
                  </a:cubicBezTo>
                  <a:lnTo>
                    <a:pt x="131" y="32"/>
                  </a:lnTo>
                  <a:cubicBezTo>
                    <a:pt x="101" y="9"/>
                    <a:pt x="71" y="1"/>
                    <a:pt x="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919;p32"/>
            <p:cNvSpPr/>
            <p:nvPr/>
          </p:nvSpPr>
          <p:spPr>
            <a:xfrm>
              <a:off x="6128125" y="1928950"/>
              <a:ext cx="6875" cy="2700"/>
            </a:xfrm>
            <a:custGeom>
              <a:avLst/>
              <a:gdLst/>
              <a:ahLst/>
              <a:cxnLst/>
              <a:rect l="l" t="t" r="r" b="b"/>
              <a:pathLst>
                <a:path w="275" h="108" extrusionOk="0">
                  <a:moveTo>
                    <a:pt x="142" y="0"/>
                  </a:moveTo>
                  <a:cubicBezTo>
                    <a:pt x="96" y="0"/>
                    <a:pt x="49" y="36"/>
                    <a:pt x="1" y="107"/>
                  </a:cubicBezTo>
                  <a:lnTo>
                    <a:pt x="275" y="107"/>
                  </a:lnTo>
                  <a:cubicBezTo>
                    <a:pt x="233" y="36"/>
                    <a:pt x="188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920;p32"/>
            <p:cNvSpPr/>
            <p:nvPr/>
          </p:nvSpPr>
          <p:spPr>
            <a:xfrm>
              <a:off x="6106400" y="1885525"/>
              <a:ext cx="7475" cy="2950"/>
            </a:xfrm>
            <a:custGeom>
              <a:avLst/>
              <a:gdLst/>
              <a:ahLst/>
              <a:cxnLst/>
              <a:rect l="l" t="t" r="r" b="b"/>
              <a:pathLst>
                <a:path w="299" h="118" extrusionOk="0">
                  <a:moveTo>
                    <a:pt x="152" y="0"/>
                  </a:moveTo>
                  <a:cubicBezTo>
                    <a:pt x="104" y="0"/>
                    <a:pt x="55" y="39"/>
                    <a:pt x="1" y="106"/>
                  </a:cubicBezTo>
                  <a:cubicBezTo>
                    <a:pt x="108" y="118"/>
                    <a:pt x="191" y="118"/>
                    <a:pt x="298" y="118"/>
                  </a:cubicBezTo>
                  <a:cubicBezTo>
                    <a:pt x="246" y="36"/>
                    <a:pt x="199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921;p32"/>
            <p:cNvSpPr/>
            <p:nvPr/>
          </p:nvSpPr>
          <p:spPr>
            <a:xfrm>
              <a:off x="6120175" y="1848250"/>
              <a:ext cx="5000" cy="4525"/>
            </a:xfrm>
            <a:custGeom>
              <a:avLst/>
              <a:gdLst/>
              <a:ahLst/>
              <a:cxnLst/>
              <a:rect l="l" t="t" r="r" b="b"/>
              <a:pathLst>
                <a:path w="200" h="181" extrusionOk="0">
                  <a:moveTo>
                    <a:pt x="121" y="1"/>
                  </a:moveTo>
                  <a:cubicBezTo>
                    <a:pt x="1" y="1"/>
                    <a:pt x="33" y="112"/>
                    <a:pt x="21" y="180"/>
                  </a:cubicBezTo>
                  <a:lnTo>
                    <a:pt x="200" y="180"/>
                  </a:lnTo>
                  <a:cubicBezTo>
                    <a:pt x="176" y="121"/>
                    <a:pt x="164" y="1"/>
                    <a:pt x="140" y="1"/>
                  </a:cubicBezTo>
                  <a:cubicBezTo>
                    <a:pt x="134" y="1"/>
                    <a:pt x="12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922;p32"/>
            <p:cNvSpPr/>
            <p:nvPr/>
          </p:nvSpPr>
          <p:spPr>
            <a:xfrm>
              <a:off x="5808750" y="1988775"/>
              <a:ext cx="7475" cy="3375"/>
            </a:xfrm>
            <a:custGeom>
              <a:avLst/>
              <a:gdLst/>
              <a:ahLst/>
              <a:cxnLst/>
              <a:rect l="l" t="t" r="r" b="b"/>
              <a:pathLst>
                <a:path w="299" h="135" extrusionOk="0">
                  <a:moveTo>
                    <a:pt x="110" y="0"/>
                  </a:moveTo>
                  <a:cubicBezTo>
                    <a:pt x="75" y="0"/>
                    <a:pt x="38" y="5"/>
                    <a:pt x="0" y="12"/>
                  </a:cubicBezTo>
                  <a:cubicBezTo>
                    <a:pt x="58" y="109"/>
                    <a:pt x="140" y="135"/>
                    <a:pt x="232" y="135"/>
                  </a:cubicBezTo>
                  <a:cubicBezTo>
                    <a:pt x="254" y="135"/>
                    <a:pt x="276" y="133"/>
                    <a:pt x="298" y="131"/>
                  </a:cubicBezTo>
                  <a:cubicBezTo>
                    <a:pt x="264" y="30"/>
                    <a:pt x="19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923;p32"/>
            <p:cNvSpPr/>
            <p:nvPr/>
          </p:nvSpPr>
          <p:spPr>
            <a:xfrm>
              <a:off x="5822450" y="1806300"/>
              <a:ext cx="8350" cy="3300"/>
            </a:xfrm>
            <a:custGeom>
              <a:avLst/>
              <a:gdLst/>
              <a:ahLst/>
              <a:cxnLst/>
              <a:rect l="l" t="t" r="r" b="b"/>
              <a:pathLst>
                <a:path w="334" h="132" extrusionOk="0">
                  <a:moveTo>
                    <a:pt x="0" y="1"/>
                  </a:moveTo>
                  <a:cubicBezTo>
                    <a:pt x="24" y="36"/>
                    <a:pt x="24" y="84"/>
                    <a:pt x="24" y="132"/>
                  </a:cubicBezTo>
                  <a:lnTo>
                    <a:pt x="167" y="132"/>
                  </a:lnTo>
                  <a:cubicBezTo>
                    <a:pt x="226" y="84"/>
                    <a:pt x="274" y="48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924;p32"/>
            <p:cNvSpPr/>
            <p:nvPr/>
          </p:nvSpPr>
          <p:spPr>
            <a:xfrm>
              <a:off x="5816200" y="1991600"/>
              <a:ext cx="7150" cy="4325"/>
            </a:xfrm>
            <a:custGeom>
              <a:avLst/>
              <a:gdLst/>
              <a:ahLst/>
              <a:cxnLst/>
              <a:rect l="l" t="t" r="r" b="b"/>
              <a:pathLst>
                <a:path w="286" h="173" extrusionOk="0">
                  <a:moveTo>
                    <a:pt x="54" y="0"/>
                  </a:moveTo>
                  <a:cubicBezTo>
                    <a:pt x="36" y="0"/>
                    <a:pt x="18" y="6"/>
                    <a:pt x="0" y="18"/>
                  </a:cubicBezTo>
                  <a:cubicBezTo>
                    <a:pt x="48" y="149"/>
                    <a:pt x="167" y="173"/>
                    <a:pt x="286" y="173"/>
                  </a:cubicBezTo>
                  <a:cubicBezTo>
                    <a:pt x="226" y="113"/>
                    <a:pt x="167" y="78"/>
                    <a:pt x="107" y="18"/>
                  </a:cubicBezTo>
                  <a:cubicBezTo>
                    <a:pt x="89" y="6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925;p32"/>
            <p:cNvSpPr/>
            <p:nvPr/>
          </p:nvSpPr>
          <p:spPr>
            <a:xfrm>
              <a:off x="5866200" y="1989075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0" y="0"/>
                  </a:moveTo>
                  <a:cubicBezTo>
                    <a:pt x="43" y="73"/>
                    <a:pt x="89" y="109"/>
                    <a:pt x="134" y="109"/>
                  </a:cubicBezTo>
                  <a:cubicBezTo>
                    <a:pt x="178" y="109"/>
                    <a:pt x="222" y="76"/>
                    <a:pt x="262" y="12"/>
                  </a:cubicBezTo>
                  <a:cubicBezTo>
                    <a:pt x="191" y="12"/>
                    <a:pt x="9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926;p32"/>
            <p:cNvSpPr/>
            <p:nvPr/>
          </p:nvSpPr>
          <p:spPr>
            <a:xfrm>
              <a:off x="5565575" y="1948275"/>
              <a:ext cx="3575" cy="4500"/>
            </a:xfrm>
            <a:custGeom>
              <a:avLst/>
              <a:gdLst/>
              <a:ahLst/>
              <a:cxnLst/>
              <a:rect l="l" t="t" r="r" b="b"/>
              <a:pathLst>
                <a:path w="143" h="180" extrusionOk="0">
                  <a:moveTo>
                    <a:pt x="24" y="1"/>
                  </a:moveTo>
                  <a:cubicBezTo>
                    <a:pt x="24" y="1"/>
                    <a:pt x="12" y="108"/>
                    <a:pt x="0" y="168"/>
                  </a:cubicBezTo>
                  <a:cubicBezTo>
                    <a:pt x="24" y="180"/>
                    <a:pt x="72" y="180"/>
                    <a:pt x="95" y="180"/>
                  </a:cubicBezTo>
                  <a:cubicBezTo>
                    <a:pt x="83" y="108"/>
                    <a:pt x="143" y="1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927;p32"/>
            <p:cNvSpPr/>
            <p:nvPr/>
          </p:nvSpPr>
          <p:spPr>
            <a:xfrm>
              <a:off x="5536400" y="1873875"/>
              <a:ext cx="3300" cy="6875"/>
            </a:xfrm>
            <a:custGeom>
              <a:avLst/>
              <a:gdLst/>
              <a:ahLst/>
              <a:cxnLst/>
              <a:rect l="l" t="t" r="r" b="b"/>
              <a:pathLst>
                <a:path w="132" h="275" extrusionOk="0">
                  <a:moveTo>
                    <a:pt x="0" y="0"/>
                  </a:moveTo>
                  <a:lnTo>
                    <a:pt x="48" y="274"/>
                  </a:lnTo>
                  <a:cubicBezTo>
                    <a:pt x="119" y="215"/>
                    <a:pt x="131" y="143"/>
                    <a:pt x="131" y="36"/>
                  </a:cubicBezTo>
                  <a:cubicBezTo>
                    <a:pt x="96" y="36"/>
                    <a:pt x="48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928;p32"/>
            <p:cNvSpPr/>
            <p:nvPr/>
          </p:nvSpPr>
          <p:spPr>
            <a:xfrm>
              <a:off x="5549200" y="1941750"/>
              <a:ext cx="4775" cy="3475"/>
            </a:xfrm>
            <a:custGeom>
              <a:avLst/>
              <a:gdLst/>
              <a:ahLst/>
              <a:cxnLst/>
              <a:rect l="l" t="t" r="r" b="b"/>
              <a:pathLst>
                <a:path w="191" h="139" extrusionOk="0">
                  <a:moveTo>
                    <a:pt x="60" y="0"/>
                  </a:moveTo>
                  <a:cubicBezTo>
                    <a:pt x="36" y="48"/>
                    <a:pt x="0" y="107"/>
                    <a:pt x="0" y="107"/>
                  </a:cubicBezTo>
                  <a:cubicBezTo>
                    <a:pt x="29" y="129"/>
                    <a:pt x="54" y="139"/>
                    <a:pt x="76" y="139"/>
                  </a:cubicBezTo>
                  <a:cubicBezTo>
                    <a:pt x="125" y="139"/>
                    <a:pt x="158" y="90"/>
                    <a:pt x="191" y="24"/>
                  </a:cubicBezTo>
                  <a:cubicBezTo>
                    <a:pt x="143" y="24"/>
                    <a:pt x="95" y="1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929;p32"/>
            <p:cNvSpPr/>
            <p:nvPr/>
          </p:nvSpPr>
          <p:spPr>
            <a:xfrm>
              <a:off x="5733750" y="1806600"/>
              <a:ext cx="6850" cy="3000"/>
            </a:xfrm>
            <a:custGeom>
              <a:avLst/>
              <a:gdLst/>
              <a:ahLst/>
              <a:cxnLst/>
              <a:rect l="l" t="t" r="r" b="b"/>
              <a:pathLst>
                <a:path w="274" h="120" extrusionOk="0">
                  <a:moveTo>
                    <a:pt x="128" y="1"/>
                  </a:moveTo>
                  <a:cubicBezTo>
                    <a:pt x="80" y="1"/>
                    <a:pt x="36" y="36"/>
                    <a:pt x="0" y="120"/>
                  </a:cubicBezTo>
                  <a:cubicBezTo>
                    <a:pt x="83" y="108"/>
                    <a:pt x="191" y="108"/>
                    <a:pt x="274" y="96"/>
                  </a:cubicBezTo>
                  <a:cubicBezTo>
                    <a:pt x="226" y="36"/>
                    <a:pt x="176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930;p32"/>
            <p:cNvSpPr/>
            <p:nvPr/>
          </p:nvSpPr>
          <p:spPr>
            <a:xfrm>
              <a:off x="5704275" y="1770575"/>
              <a:ext cx="8650" cy="3000"/>
            </a:xfrm>
            <a:custGeom>
              <a:avLst/>
              <a:gdLst/>
              <a:ahLst/>
              <a:cxnLst/>
              <a:rect l="l" t="t" r="r" b="b"/>
              <a:pathLst>
                <a:path w="346" h="120" extrusionOk="0">
                  <a:moveTo>
                    <a:pt x="0" y="1"/>
                  </a:moveTo>
                  <a:cubicBezTo>
                    <a:pt x="60" y="25"/>
                    <a:pt x="119" y="72"/>
                    <a:pt x="179" y="120"/>
                  </a:cubicBezTo>
                  <a:cubicBezTo>
                    <a:pt x="227" y="84"/>
                    <a:pt x="286" y="49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931;p32"/>
            <p:cNvSpPr/>
            <p:nvPr/>
          </p:nvSpPr>
          <p:spPr>
            <a:xfrm>
              <a:off x="5704875" y="1791425"/>
              <a:ext cx="7450" cy="3600"/>
            </a:xfrm>
            <a:custGeom>
              <a:avLst/>
              <a:gdLst/>
              <a:ahLst/>
              <a:cxnLst/>
              <a:rect l="l" t="t" r="r" b="b"/>
              <a:pathLst>
                <a:path w="298" h="144" extrusionOk="0">
                  <a:moveTo>
                    <a:pt x="0" y="0"/>
                  </a:moveTo>
                  <a:lnTo>
                    <a:pt x="0" y="143"/>
                  </a:lnTo>
                  <a:lnTo>
                    <a:pt x="298" y="143"/>
                  </a:lnTo>
                  <a:cubicBezTo>
                    <a:pt x="238" y="24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932;p32"/>
            <p:cNvSpPr/>
            <p:nvPr/>
          </p:nvSpPr>
          <p:spPr>
            <a:xfrm>
              <a:off x="5759050" y="1809275"/>
              <a:ext cx="6575" cy="2925"/>
            </a:xfrm>
            <a:custGeom>
              <a:avLst/>
              <a:gdLst/>
              <a:ahLst/>
              <a:cxnLst/>
              <a:rect l="l" t="t" r="r" b="b"/>
              <a:pathLst>
                <a:path w="263" h="117" extrusionOk="0">
                  <a:moveTo>
                    <a:pt x="0" y="1"/>
                  </a:moveTo>
                  <a:cubicBezTo>
                    <a:pt x="40" y="81"/>
                    <a:pt x="83" y="117"/>
                    <a:pt x="126" y="117"/>
                  </a:cubicBezTo>
                  <a:cubicBezTo>
                    <a:pt x="172" y="117"/>
                    <a:pt x="219" y="75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933;p32"/>
            <p:cNvSpPr/>
            <p:nvPr/>
          </p:nvSpPr>
          <p:spPr>
            <a:xfrm>
              <a:off x="5754575" y="1770300"/>
              <a:ext cx="8350" cy="3000"/>
            </a:xfrm>
            <a:custGeom>
              <a:avLst/>
              <a:gdLst/>
              <a:ahLst/>
              <a:cxnLst/>
              <a:rect l="l" t="t" r="r" b="b"/>
              <a:pathLst>
                <a:path w="334" h="120" extrusionOk="0">
                  <a:moveTo>
                    <a:pt x="36" y="0"/>
                  </a:moveTo>
                  <a:cubicBezTo>
                    <a:pt x="24" y="36"/>
                    <a:pt x="12" y="71"/>
                    <a:pt x="1" y="119"/>
                  </a:cubicBezTo>
                  <a:lnTo>
                    <a:pt x="334" y="119"/>
                  </a:lnTo>
                  <a:cubicBezTo>
                    <a:pt x="262" y="24"/>
                    <a:pt x="155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934;p32"/>
            <p:cNvSpPr/>
            <p:nvPr/>
          </p:nvSpPr>
          <p:spPr>
            <a:xfrm>
              <a:off x="5765000" y="1771100"/>
              <a:ext cx="8350" cy="2475"/>
            </a:xfrm>
            <a:custGeom>
              <a:avLst/>
              <a:gdLst/>
              <a:ahLst/>
              <a:cxnLst/>
              <a:rect l="l" t="t" r="r" b="b"/>
              <a:pathLst>
                <a:path w="334" h="99" extrusionOk="0">
                  <a:moveTo>
                    <a:pt x="167" y="1"/>
                  </a:moveTo>
                  <a:cubicBezTo>
                    <a:pt x="113" y="1"/>
                    <a:pt x="60" y="34"/>
                    <a:pt x="0" y="99"/>
                  </a:cubicBezTo>
                  <a:lnTo>
                    <a:pt x="334" y="99"/>
                  </a:lnTo>
                  <a:cubicBezTo>
                    <a:pt x="274" y="34"/>
                    <a:pt x="22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935;p32"/>
            <p:cNvSpPr/>
            <p:nvPr/>
          </p:nvSpPr>
          <p:spPr>
            <a:xfrm>
              <a:off x="5764100" y="2047100"/>
              <a:ext cx="3900" cy="1825"/>
            </a:xfrm>
            <a:custGeom>
              <a:avLst/>
              <a:gdLst/>
              <a:ahLst/>
              <a:cxnLst/>
              <a:rect l="l" t="t" r="r" b="b"/>
              <a:pathLst>
                <a:path w="156" h="73" extrusionOk="0">
                  <a:moveTo>
                    <a:pt x="108" y="1"/>
                  </a:moveTo>
                  <a:cubicBezTo>
                    <a:pt x="60" y="13"/>
                    <a:pt x="36" y="13"/>
                    <a:pt x="1" y="25"/>
                  </a:cubicBezTo>
                  <a:cubicBezTo>
                    <a:pt x="12" y="37"/>
                    <a:pt x="36" y="72"/>
                    <a:pt x="48" y="72"/>
                  </a:cubicBezTo>
                  <a:cubicBezTo>
                    <a:pt x="72" y="72"/>
                    <a:pt x="120" y="60"/>
                    <a:pt x="155" y="37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36;p32"/>
            <p:cNvSpPr/>
            <p:nvPr/>
          </p:nvSpPr>
          <p:spPr>
            <a:xfrm>
              <a:off x="5414050" y="1795750"/>
              <a:ext cx="7775" cy="2925"/>
            </a:xfrm>
            <a:custGeom>
              <a:avLst/>
              <a:gdLst/>
              <a:ahLst/>
              <a:cxnLst/>
              <a:rect l="l" t="t" r="r" b="b"/>
              <a:pathLst>
                <a:path w="311" h="117" extrusionOk="0">
                  <a:moveTo>
                    <a:pt x="225" y="1"/>
                  </a:moveTo>
                  <a:cubicBezTo>
                    <a:pt x="137" y="1"/>
                    <a:pt x="55" y="23"/>
                    <a:pt x="1" y="113"/>
                  </a:cubicBezTo>
                  <a:cubicBezTo>
                    <a:pt x="24" y="115"/>
                    <a:pt x="47" y="117"/>
                    <a:pt x="70" y="117"/>
                  </a:cubicBezTo>
                  <a:cubicBezTo>
                    <a:pt x="164" y="117"/>
                    <a:pt x="253" y="92"/>
                    <a:pt x="310" y="6"/>
                  </a:cubicBezTo>
                  <a:cubicBezTo>
                    <a:pt x="282" y="3"/>
                    <a:pt x="253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937;p32"/>
            <p:cNvSpPr/>
            <p:nvPr/>
          </p:nvSpPr>
          <p:spPr>
            <a:xfrm>
              <a:off x="5418225" y="1948000"/>
              <a:ext cx="3300" cy="4800"/>
            </a:xfrm>
            <a:custGeom>
              <a:avLst/>
              <a:gdLst/>
              <a:ahLst/>
              <a:cxnLst/>
              <a:rect l="l" t="t" r="r" b="b"/>
              <a:pathLst>
                <a:path w="132" h="192" extrusionOk="0">
                  <a:moveTo>
                    <a:pt x="60" y="0"/>
                  </a:moveTo>
                  <a:cubicBezTo>
                    <a:pt x="36" y="60"/>
                    <a:pt x="12" y="119"/>
                    <a:pt x="0" y="179"/>
                  </a:cubicBezTo>
                  <a:cubicBezTo>
                    <a:pt x="14" y="188"/>
                    <a:pt x="30" y="192"/>
                    <a:pt x="46" y="192"/>
                  </a:cubicBezTo>
                  <a:cubicBezTo>
                    <a:pt x="73" y="192"/>
                    <a:pt x="102" y="181"/>
                    <a:pt x="131" y="167"/>
                  </a:cubicBezTo>
                  <a:cubicBezTo>
                    <a:pt x="131" y="107"/>
                    <a:pt x="131" y="36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938;p32"/>
            <p:cNvSpPr/>
            <p:nvPr/>
          </p:nvSpPr>
          <p:spPr>
            <a:xfrm>
              <a:off x="5411075" y="1946200"/>
              <a:ext cx="3300" cy="6500"/>
            </a:xfrm>
            <a:custGeom>
              <a:avLst/>
              <a:gdLst/>
              <a:ahLst/>
              <a:cxnLst/>
              <a:rect l="l" t="t" r="r" b="b"/>
              <a:pathLst>
                <a:path w="132" h="260" extrusionOk="0">
                  <a:moveTo>
                    <a:pt x="13" y="1"/>
                  </a:moveTo>
                  <a:cubicBezTo>
                    <a:pt x="1" y="84"/>
                    <a:pt x="1" y="179"/>
                    <a:pt x="1" y="251"/>
                  </a:cubicBezTo>
                  <a:cubicBezTo>
                    <a:pt x="25" y="257"/>
                    <a:pt x="45" y="260"/>
                    <a:pt x="66" y="260"/>
                  </a:cubicBezTo>
                  <a:cubicBezTo>
                    <a:pt x="87" y="260"/>
                    <a:pt x="108" y="257"/>
                    <a:pt x="132" y="251"/>
                  </a:cubicBezTo>
                  <a:cubicBezTo>
                    <a:pt x="120" y="143"/>
                    <a:pt x="120" y="60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939;p32"/>
            <p:cNvSpPr/>
            <p:nvPr/>
          </p:nvSpPr>
          <p:spPr>
            <a:xfrm>
              <a:off x="5353325" y="1974550"/>
              <a:ext cx="3300" cy="4725"/>
            </a:xfrm>
            <a:custGeom>
              <a:avLst/>
              <a:gdLst/>
              <a:ahLst/>
              <a:cxnLst/>
              <a:rect l="l" t="t" r="r" b="b"/>
              <a:pathLst>
                <a:path w="132" h="189" extrusionOk="0">
                  <a:moveTo>
                    <a:pt x="72" y="1"/>
                  </a:moveTo>
                  <a:cubicBezTo>
                    <a:pt x="52" y="1"/>
                    <a:pt x="31" y="4"/>
                    <a:pt x="13" y="10"/>
                  </a:cubicBezTo>
                  <a:cubicBezTo>
                    <a:pt x="13" y="81"/>
                    <a:pt x="1" y="141"/>
                    <a:pt x="72" y="188"/>
                  </a:cubicBezTo>
                  <a:cubicBezTo>
                    <a:pt x="96" y="129"/>
                    <a:pt x="120" y="69"/>
                    <a:pt x="132" y="10"/>
                  </a:cubicBezTo>
                  <a:cubicBezTo>
                    <a:pt x="114" y="4"/>
                    <a:pt x="93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940;p32"/>
            <p:cNvSpPr/>
            <p:nvPr/>
          </p:nvSpPr>
          <p:spPr>
            <a:xfrm>
              <a:off x="5471800" y="1978050"/>
              <a:ext cx="8075" cy="3600"/>
            </a:xfrm>
            <a:custGeom>
              <a:avLst/>
              <a:gdLst/>
              <a:ahLst/>
              <a:cxnLst/>
              <a:rect l="l" t="t" r="r" b="b"/>
              <a:pathLst>
                <a:path w="323" h="144" extrusionOk="0">
                  <a:moveTo>
                    <a:pt x="13" y="1"/>
                  </a:moveTo>
                  <a:cubicBezTo>
                    <a:pt x="1" y="48"/>
                    <a:pt x="1" y="84"/>
                    <a:pt x="13" y="143"/>
                  </a:cubicBezTo>
                  <a:cubicBezTo>
                    <a:pt x="132" y="143"/>
                    <a:pt x="239" y="108"/>
                    <a:pt x="322" y="24"/>
                  </a:cubicBezTo>
                  <a:cubicBezTo>
                    <a:pt x="215" y="24"/>
                    <a:pt x="12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941;p32"/>
            <p:cNvSpPr/>
            <p:nvPr/>
          </p:nvSpPr>
          <p:spPr>
            <a:xfrm>
              <a:off x="5922750" y="1776400"/>
              <a:ext cx="8075" cy="4325"/>
            </a:xfrm>
            <a:custGeom>
              <a:avLst/>
              <a:gdLst/>
              <a:ahLst/>
              <a:cxnLst/>
              <a:rect l="l" t="t" r="r" b="b"/>
              <a:pathLst>
                <a:path w="323" h="173" extrusionOk="0">
                  <a:moveTo>
                    <a:pt x="260" y="1"/>
                  </a:moveTo>
                  <a:cubicBezTo>
                    <a:pt x="251" y="1"/>
                    <a:pt x="243" y="2"/>
                    <a:pt x="239" y="6"/>
                  </a:cubicBezTo>
                  <a:cubicBezTo>
                    <a:pt x="155" y="6"/>
                    <a:pt x="96" y="18"/>
                    <a:pt x="36" y="30"/>
                  </a:cubicBezTo>
                  <a:cubicBezTo>
                    <a:pt x="1" y="77"/>
                    <a:pt x="1" y="125"/>
                    <a:pt x="36" y="173"/>
                  </a:cubicBezTo>
                  <a:cubicBezTo>
                    <a:pt x="155" y="173"/>
                    <a:pt x="274" y="137"/>
                    <a:pt x="322" y="6"/>
                  </a:cubicBezTo>
                  <a:cubicBezTo>
                    <a:pt x="306" y="6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942;p32"/>
            <p:cNvSpPr/>
            <p:nvPr/>
          </p:nvSpPr>
          <p:spPr>
            <a:xfrm>
              <a:off x="5923350" y="1926550"/>
              <a:ext cx="3900" cy="2925"/>
            </a:xfrm>
            <a:custGeom>
              <a:avLst/>
              <a:gdLst/>
              <a:ahLst/>
              <a:cxnLst/>
              <a:rect l="l" t="t" r="r" b="b"/>
              <a:pathLst>
                <a:path w="156" h="117" extrusionOk="0">
                  <a:moveTo>
                    <a:pt x="108" y="1"/>
                  </a:moveTo>
                  <a:cubicBezTo>
                    <a:pt x="72" y="13"/>
                    <a:pt x="36" y="25"/>
                    <a:pt x="0" y="37"/>
                  </a:cubicBezTo>
                  <a:cubicBezTo>
                    <a:pt x="24" y="90"/>
                    <a:pt x="48" y="117"/>
                    <a:pt x="73" y="117"/>
                  </a:cubicBezTo>
                  <a:cubicBezTo>
                    <a:pt x="99" y="117"/>
                    <a:pt x="125" y="90"/>
                    <a:pt x="155" y="37"/>
                  </a:cubicBezTo>
                  <a:cubicBezTo>
                    <a:pt x="131" y="25"/>
                    <a:pt x="119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943;p32"/>
            <p:cNvSpPr/>
            <p:nvPr/>
          </p:nvSpPr>
          <p:spPr>
            <a:xfrm>
              <a:off x="5421500" y="1768275"/>
              <a:ext cx="3600" cy="2325"/>
            </a:xfrm>
            <a:custGeom>
              <a:avLst/>
              <a:gdLst/>
              <a:ahLst/>
              <a:cxnLst/>
              <a:rect l="l" t="t" r="r" b="b"/>
              <a:pathLst>
                <a:path w="144" h="93" extrusionOk="0">
                  <a:moveTo>
                    <a:pt x="72" y="1"/>
                  </a:moveTo>
                  <a:cubicBezTo>
                    <a:pt x="50" y="1"/>
                    <a:pt x="26" y="24"/>
                    <a:pt x="0" y="81"/>
                  </a:cubicBezTo>
                  <a:cubicBezTo>
                    <a:pt x="48" y="81"/>
                    <a:pt x="108" y="81"/>
                    <a:pt x="143" y="93"/>
                  </a:cubicBezTo>
                  <a:cubicBezTo>
                    <a:pt x="123" y="39"/>
                    <a:pt x="99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944;p32"/>
            <p:cNvSpPr/>
            <p:nvPr/>
          </p:nvSpPr>
          <p:spPr>
            <a:xfrm>
              <a:off x="5432225" y="2003050"/>
              <a:ext cx="3875" cy="390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0" y="1"/>
                  </a:moveTo>
                  <a:lnTo>
                    <a:pt x="0" y="155"/>
                  </a:lnTo>
                  <a:lnTo>
                    <a:pt x="155" y="15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945;p32"/>
            <p:cNvSpPr/>
            <p:nvPr/>
          </p:nvSpPr>
          <p:spPr>
            <a:xfrm>
              <a:off x="5593250" y="1766725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0" y="0"/>
                  </a:moveTo>
                  <a:cubicBezTo>
                    <a:pt x="60" y="48"/>
                    <a:pt x="108" y="95"/>
                    <a:pt x="155" y="143"/>
                  </a:cubicBezTo>
                  <a:lnTo>
                    <a:pt x="155" y="8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946;p32"/>
            <p:cNvSpPr/>
            <p:nvPr/>
          </p:nvSpPr>
          <p:spPr>
            <a:xfrm>
              <a:off x="5543550" y="1882800"/>
              <a:ext cx="3000" cy="1875"/>
            </a:xfrm>
            <a:custGeom>
              <a:avLst/>
              <a:gdLst/>
              <a:ahLst/>
              <a:cxnLst/>
              <a:rect l="l" t="t" r="r" b="b"/>
              <a:pathLst>
                <a:path w="120" h="75" extrusionOk="0">
                  <a:moveTo>
                    <a:pt x="83" y="1"/>
                  </a:moveTo>
                  <a:lnTo>
                    <a:pt x="0" y="48"/>
                  </a:lnTo>
                  <a:cubicBezTo>
                    <a:pt x="24" y="66"/>
                    <a:pt x="45" y="75"/>
                    <a:pt x="64" y="75"/>
                  </a:cubicBezTo>
                  <a:cubicBezTo>
                    <a:pt x="83" y="75"/>
                    <a:pt x="101" y="66"/>
                    <a:pt x="119" y="48"/>
                  </a:cubicBezTo>
                  <a:cubicBezTo>
                    <a:pt x="119" y="36"/>
                    <a:pt x="107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947;p32"/>
            <p:cNvSpPr/>
            <p:nvPr/>
          </p:nvSpPr>
          <p:spPr>
            <a:xfrm>
              <a:off x="5392925" y="1974275"/>
              <a:ext cx="3300" cy="2000"/>
            </a:xfrm>
            <a:custGeom>
              <a:avLst/>
              <a:gdLst/>
              <a:ahLst/>
              <a:cxnLst/>
              <a:rect l="l" t="t" r="r" b="b"/>
              <a:pathLst>
                <a:path w="132" h="80" extrusionOk="0">
                  <a:moveTo>
                    <a:pt x="50" y="1"/>
                  </a:moveTo>
                  <a:cubicBezTo>
                    <a:pt x="32" y="1"/>
                    <a:pt x="15" y="4"/>
                    <a:pt x="0" y="9"/>
                  </a:cubicBezTo>
                  <a:cubicBezTo>
                    <a:pt x="0" y="33"/>
                    <a:pt x="12" y="44"/>
                    <a:pt x="24" y="68"/>
                  </a:cubicBezTo>
                  <a:cubicBezTo>
                    <a:pt x="39" y="76"/>
                    <a:pt x="52" y="80"/>
                    <a:pt x="63" y="80"/>
                  </a:cubicBezTo>
                  <a:cubicBezTo>
                    <a:pt x="88" y="80"/>
                    <a:pt x="107" y="61"/>
                    <a:pt x="131" y="21"/>
                  </a:cubicBezTo>
                  <a:cubicBezTo>
                    <a:pt x="104" y="7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948;p32"/>
            <p:cNvSpPr/>
            <p:nvPr/>
          </p:nvSpPr>
          <p:spPr>
            <a:xfrm>
              <a:off x="5285175" y="1834575"/>
              <a:ext cx="4475" cy="4800"/>
            </a:xfrm>
            <a:custGeom>
              <a:avLst/>
              <a:gdLst/>
              <a:ahLst/>
              <a:cxnLst/>
              <a:rect l="l" t="t" r="r" b="b"/>
              <a:pathLst>
                <a:path w="179" h="192" extrusionOk="0">
                  <a:moveTo>
                    <a:pt x="119" y="1"/>
                  </a:moveTo>
                  <a:cubicBezTo>
                    <a:pt x="48" y="1"/>
                    <a:pt x="24" y="25"/>
                    <a:pt x="0" y="108"/>
                  </a:cubicBezTo>
                  <a:cubicBezTo>
                    <a:pt x="0" y="132"/>
                    <a:pt x="24" y="167"/>
                    <a:pt x="24" y="191"/>
                  </a:cubicBezTo>
                  <a:cubicBezTo>
                    <a:pt x="60" y="132"/>
                    <a:pt x="119" y="72"/>
                    <a:pt x="179" y="13"/>
                  </a:cubicBezTo>
                  <a:cubicBezTo>
                    <a:pt x="155" y="13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949;p32"/>
            <p:cNvSpPr/>
            <p:nvPr/>
          </p:nvSpPr>
          <p:spPr>
            <a:xfrm>
              <a:off x="6045375" y="1950700"/>
              <a:ext cx="4200" cy="2075"/>
            </a:xfrm>
            <a:custGeom>
              <a:avLst/>
              <a:gdLst/>
              <a:ahLst/>
              <a:cxnLst/>
              <a:rect l="l" t="t" r="r" b="b"/>
              <a:pathLst>
                <a:path w="168" h="83" extrusionOk="0">
                  <a:moveTo>
                    <a:pt x="77" y="1"/>
                  </a:moveTo>
                  <a:cubicBezTo>
                    <a:pt x="50" y="1"/>
                    <a:pt x="24" y="25"/>
                    <a:pt x="1" y="83"/>
                  </a:cubicBezTo>
                  <a:cubicBezTo>
                    <a:pt x="49" y="83"/>
                    <a:pt x="108" y="71"/>
                    <a:pt x="168" y="71"/>
                  </a:cubicBezTo>
                  <a:cubicBezTo>
                    <a:pt x="137" y="28"/>
                    <a:pt x="106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950;p32"/>
            <p:cNvSpPr/>
            <p:nvPr/>
          </p:nvSpPr>
          <p:spPr>
            <a:xfrm>
              <a:off x="6038850" y="17503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83" y="0"/>
                  </a:moveTo>
                  <a:lnTo>
                    <a:pt x="0" y="48"/>
                  </a:lnTo>
                  <a:cubicBezTo>
                    <a:pt x="12" y="66"/>
                    <a:pt x="30" y="75"/>
                    <a:pt x="52" y="75"/>
                  </a:cubicBezTo>
                  <a:cubicBezTo>
                    <a:pt x="74" y="75"/>
                    <a:pt x="101" y="66"/>
                    <a:pt x="131" y="48"/>
                  </a:cubicBezTo>
                  <a:cubicBezTo>
                    <a:pt x="119" y="36"/>
                    <a:pt x="95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951;p32"/>
            <p:cNvSpPr/>
            <p:nvPr/>
          </p:nvSpPr>
          <p:spPr>
            <a:xfrm>
              <a:off x="6027525" y="1961750"/>
              <a:ext cx="3300" cy="2250"/>
            </a:xfrm>
            <a:custGeom>
              <a:avLst/>
              <a:gdLst/>
              <a:ahLst/>
              <a:cxnLst/>
              <a:rect l="l" t="t" r="r" b="b"/>
              <a:pathLst>
                <a:path w="132" h="90" extrusionOk="0">
                  <a:moveTo>
                    <a:pt x="71" y="1"/>
                  </a:moveTo>
                  <a:cubicBezTo>
                    <a:pt x="48" y="1"/>
                    <a:pt x="24" y="27"/>
                    <a:pt x="1" y="81"/>
                  </a:cubicBezTo>
                  <a:cubicBezTo>
                    <a:pt x="24" y="87"/>
                    <a:pt x="48" y="90"/>
                    <a:pt x="71" y="90"/>
                  </a:cubicBezTo>
                  <a:cubicBezTo>
                    <a:pt x="93" y="90"/>
                    <a:pt x="114" y="87"/>
                    <a:pt x="132" y="81"/>
                  </a:cubicBezTo>
                  <a:cubicBezTo>
                    <a:pt x="114" y="27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952;p32"/>
            <p:cNvSpPr/>
            <p:nvPr/>
          </p:nvSpPr>
          <p:spPr>
            <a:xfrm>
              <a:off x="5995075" y="2083800"/>
              <a:ext cx="3900" cy="2025"/>
            </a:xfrm>
            <a:custGeom>
              <a:avLst/>
              <a:gdLst/>
              <a:ahLst/>
              <a:cxnLst/>
              <a:rect l="l" t="t" r="r" b="b"/>
              <a:pathLst>
                <a:path w="156" h="81" extrusionOk="0">
                  <a:moveTo>
                    <a:pt x="74" y="0"/>
                  </a:moveTo>
                  <a:cubicBezTo>
                    <a:pt x="48" y="0"/>
                    <a:pt x="25" y="27"/>
                    <a:pt x="1" y="81"/>
                  </a:cubicBezTo>
                  <a:lnTo>
                    <a:pt x="156" y="81"/>
                  </a:lnTo>
                  <a:cubicBezTo>
                    <a:pt x="126" y="27"/>
                    <a:pt x="99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953;p32"/>
            <p:cNvSpPr/>
            <p:nvPr/>
          </p:nvSpPr>
          <p:spPr>
            <a:xfrm>
              <a:off x="6006100" y="2053350"/>
              <a:ext cx="3600" cy="2150"/>
            </a:xfrm>
            <a:custGeom>
              <a:avLst/>
              <a:gdLst/>
              <a:ahLst/>
              <a:cxnLst/>
              <a:rect l="l" t="t" r="r" b="b"/>
              <a:pathLst>
                <a:path w="144" h="86" extrusionOk="0">
                  <a:moveTo>
                    <a:pt x="0" y="1"/>
                  </a:moveTo>
                  <a:cubicBezTo>
                    <a:pt x="19" y="56"/>
                    <a:pt x="43" y="86"/>
                    <a:pt x="69" y="86"/>
                  </a:cubicBezTo>
                  <a:cubicBezTo>
                    <a:pt x="94" y="86"/>
                    <a:pt x="120" y="59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954;p32"/>
            <p:cNvSpPr/>
            <p:nvPr/>
          </p:nvSpPr>
          <p:spPr>
            <a:xfrm>
              <a:off x="6134975" y="1992650"/>
              <a:ext cx="3900" cy="3275"/>
            </a:xfrm>
            <a:custGeom>
              <a:avLst/>
              <a:gdLst/>
              <a:ahLst/>
              <a:cxnLst/>
              <a:rect l="l" t="t" r="r" b="b"/>
              <a:pathLst>
                <a:path w="156" h="131" extrusionOk="0">
                  <a:moveTo>
                    <a:pt x="1" y="0"/>
                  </a:moveTo>
                  <a:cubicBezTo>
                    <a:pt x="60" y="48"/>
                    <a:pt x="108" y="95"/>
                    <a:pt x="156" y="131"/>
                  </a:cubicBezTo>
                  <a:cubicBezTo>
                    <a:pt x="108" y="83"/>
                    <a:pt x="60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955;p32"/>
            <p:cNvSpPr/>
            <p:nvPr/>
          </p:nvSpPr>
          <p:spPr>
            <a:xfrm>
              <a:off x="5765600" y="1807500"/>
              <a:ext cx="3875" cy="1800"/>
            </a:xfrm>
            <a:custGeom>
              <a:avLst/>
              <a:gdLst/>
              <a:ahLst/>
              <a:cxnLst/>
              <a:rect l="l" t="t" r="r" b="b"/>
              <a:pathLst>
                <a:path w="155" h="72" extrusionOk="0">
                  <a:moveTo>
                    <a:pt x="77" y="0"/>
                  </a:moveTo>
                  <a:cubicBezTo>
                    <a:pt x="51" y="0"/>
                    <a:pt x="24" y="24"/>
                    <a:pt x="0" y="72"/>
                  </a:cubicBezTo>
                  <a:lnTo>
                    <a:pt x="155" y="72"/>
                  </a:lnTo>
                  <a:cubicBezTo>
                    <a:pt x="131" y="2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956;p32"/>
            <p:cNvSpPr/>
            <p:nvPr/>
          </p:nvSpPr>
          <p:spPr>
            <a:xfrm>
              <a:off x="5787325" y="1773550"/>
              <a:ext cx="3600" cy="1225"/>
            </a:xfrm>
            <a:custGeom>
              <a:avLst/>
              <a:gdLst/>
              <a:ahLst/>
              <a:cxnLst/>
              <a:rect l="l" t="t" r="r" b="b"/>
              <a:pathLst>
                <a:path w="144" h="49" extrusionOk="0">
                  <a:moveTo>
                    <a:pt x="0" y="1"/>
                  </a:moveTo>
                  <a:cubicBezTo>
                    <a:pt x="12" y="13"/>
                    <a:pt x="24" y="49"/>
                    <a:pt x="36" y="49"/>
                  </a:cubicBezTo>
                  <a:cubicBezTo>
                    <a:pt x="72" y="25"/>
                    <a:pt x="119" y="13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957;p32"/>
            <p:cNvSpPr/>
            <p:nvPr/>
          </p:nvSpPr>
          <p:spPr>
            <a:xfrm>
              <a:off x="5715275" y="1793200"/>
              <a:ext cx="3900" cy="1825"/>
            </a:xfrm>
            <a:custGeom>
              <a:avLst/>
              <a:gdLst/>
              <a:ahLst/>
              <a:cxnLst/>
              <a:rect l="l" t="t" r="r" b="b"/>
              <a:pathLst>
                <a:path w="156" h="73" extrusionOk="0">
                  <a:moveTo>
                    <a:pt x="74" y="1"/>
                  </a:moveTo>
                  <a:cubicBezTo>
                    <a:pt x="49" y="1"/>
                    <a:pt x="25" y="25"/>
                    <a:pt x="1" y="72"/>
                  </a:cubicBezTo>
                  <a:lnTo>
                    <a:pt x="156" y="72"/>
                  </a:lnTo>
                  <a:cubicBezTo>
                    <a:pt x="126" y="25"/>
                    <a:pt x="99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958;p32"/>
            <p:cNvSpPr/>
            <p:nvPr/>
          </p:nvSpPr>
          <p:spPr>
            <a:xfrm>
              <a:off x="5708450" y="1877750"/>
              <a:ext cx="2400" cy="3300"/>
            </a:xfrm>
            <a:custGeom>
              <a:avLst/>
              <a:gdLst/>
              <a:ahLst/>
              <a:cxnLst/>
              <a:rect l="l" t="t" r="r" b="b"/>
              <a:pathLst>
                <a:path w="96" h="132" extrusionOk="0">
                  <a:moveTo>
                    <a:pt x="0" y="0"/>
                  </a:moveTo>
                  <a:lnTo>
                    <a:pt x="0" y="131"/>
                  </a:lnTo>
                  <a:cubicBezTo>
                    <a:pt x="36" y="119"/>
                    <a:pt x="72" y="84"/>
                    <a:pt x="95" y="72"/>
                  </a:cubicBezTo>
                  <a:cubicBezTo>
                    <a:pt x="72" y="48"/>
                    <a:pt x="24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59;p32"/>
            <p:cNvSpPr/>
            <p:nvPr/>
          </p:nvSpPr>
          <p:spPr>
            <a:xfrm>
              <a:off x="5912925" y="1931625"/>
              <a:ext cx="3900" cy="3025"/>
            </a:xfrm>
            <a:custGeom>
              <a:avLst/>
              <a:gdLst/>
              <a:ahLst/>
              <a:cxnLst/>
              <a:rect l="l" t="t" r="r" b="b"/>
              <a:pathLst>
                <a:path w="156" h="121" extrusionOk="0">
                  <a:moveTo>
                    <a:pt x="155" y="0"/>
                  </a:moveTo>
                  <a:cubicBezTo>
                    <a:pt x="108" y="24"/>
                    <a:pt x="48" y="72"/>
                    <a:pt x="1" y="119"/>
                  </a:cubicBezTo>
                  <a:cubicBezTo>
                    <a:pt x="10" y="120"/>
                    <a:pt x="19" y="121"/>
                    <a:pt x="27" y="121"/>
                  </a:cubicBezTo>
                  <a:cubicBezTo>
                    <a:pt x="112" y="121"/>
                    <a:pt x="134" y="65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960;p32"/>
            <p:cNvSpPr/>
            <p:nvPr/>
          </p:nvSpPr>
          <p:spPr>
            <a:xfrm>
              <a:off x="5895075" y="1776550"/>
              <a:ext cx="3300" cy="2350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0" y="0"/>
                  </a:moveTo>
                  <a:cubicBezTo>
                    <a:pt x="20" y="60"/>
                    <a:pt x="40" y="93"/>
                    <a:pt x="64" y="93"/>
                  </a:cubicBezTo>
                  <a:cubicBezTo>
                    <a:pt x="83" y="93"/>
                    <a:pt x="105" y="72"/>
                    <a:pt x="131" y="24"/>
                  </a:cubicBezTo>
                  <a:cubicBezTo>
                    <a:pt x="96" y="12"/>
                    <a:pt x="48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961;p32"/>
            <p:cNvSpPr/>
            <p:nvPr/>
          </p:nvSpPr>
          <p:spPr>
            <a:xfrm>
              <a:off x="5926625" y="1852750"/>
              <a:ext cx="4200" cy="1800"/>
            </a:xfrm>
            <a:custGeom>
              <a:avLst/>
              <a:gdLst/>
              <a:ahLst/>
              <a:cxnLst/>
              <a:rect l="l" t="t" r="r" b="b"/>
              <a:pathLst>
                <a:path w="168" h="72" extrusionOk="0">
                  <a:moveTo>
                    <a:pt x="0" y="0"/>
                  </a:moveTo>
                  <a:cubicBezTo>
                    <a:pt x="30" y="48"/>
                    <a:pt x="60" y="71"/>
                    <a:pt x="88" y="71"/>
                  </a:cubicBezTo>
                  <a:cubicBezTo>
                    <a:pt x="116" y="71"/>
                    <a:pt x="143" y="4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962;p32"/>
            <p:cNvSpPr/>
            <p:nvPr/>
          </p:nvSpPr>
          <p:spPr>
            <a:xfrm>
              <a:off x="5937925" y="2051450"/>
              <a:ext cx="3600" cy="1925"/>
            </a:xfrm>
            <a:custGeom>
              <a:avLst/>
              <a:gdLst/>
              <a:ahLst/>
              <a:cxnLst/>
              <a:rect l="l" t="t" r="r" b="b"/>
              <a:pathLst>
                <a:path w="144" h="77" extrusionOk="0">
                  <a:moveTo>
                    <a:pt x="66" y="1"/>
                  </a:moveTo>
                  <a:cubicBezTo>
                    <a:pt x="39" y="1"/>
                    <a:pt x="17" y="24"/>
                    <a:pt x="1" y="65"/>
                  </a:cubicBezTo>
                  <a:cubicBezTo>
                    <a:pt x="60" y="65"/>
                    <a:pt x="108" y="77"/>
                    <a:pt x="144" y="77"/>
                  </a:cubicBezTo>
                  <a:cubicBezTo>
                    <a:pt x="132" y="65"/>
                    <a:pt x="120" y="29"/>
                    <a:pt x="108" y="17"/>
                  </a:cubicBezTo>
                  <a:cubicBezTo>
                    <a:pt x="93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963;p32"/>
            <p:cNvSpPr/>
            <p:nvPr/>
          </p:nvSpPr>
          <p:spPr>
            <a:xfrm>
              <a:off x="5830475" y="1798875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1" y="0"/>
                  </a:moveTo>
                  <a:cubicBezTo>
                    <a:pt x="13" y="12"/>
                    <a:pt x="13" y="48"/>
                    <a:pt x="36" y="60"/>
                  </a:cubicBezTo>
                  <a:cubicBezTo>
                    <a:pt x="51" y="67"/>
                    <a:pt x="65" y="71"/>
                    <a:pt x="78" y="71"/>
                  </a:cubicBezTo>
                  <a:cubicBezTo>
                    <a:pt x="105" y="71"/>
                    <a:pt x="127" y="53"/>
                    <a:pt x="144" y="12"/>
                  </a:cubicBezTo>
                  <a:cubicBezTo>
                    <a:pt x="84" y="0"/>
                    <a:pt x="3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964;p32"/>
            <p:cNvSpPr/>
            <p:nvPr/>
          </p:nvSpPr>
          <p:spPr>
            <a:xfrm>
              <a:off x="5869775" y="206795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5" y="0"/>
                  </a:moveTo>
                  <a:cubicBezTo>
                    <a:pt x="107" y="36"/>
                    <a:pt x="48" y="84"/>
                    <a:pt x="0" y="131"/>
                  </a:cubicBezTo>
                  <a:cubicBezTo>
                    <a:pt x="48" y="84"/>
                    <a:pt x="107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965;p32"/>
            <p:cNvSpPr/>
            <p:nvPr/>
          </p:nvSpPr>
          <p:spPr>
            <a:xfrm>
              <a:off x="5851325" y="1922350"/>
              <a:ext cx="4475" cy="1850"/>
            </a:xfrm>
            <a:custGeom>
              <a:avLst/>
              <a:gdLst/>
              <a:ahLst/>
              <a:cxnLst/>
              <a:rect l="l" t="t" r="r" b="b"/>
              <a:pathLst>
                <a:path w="179" h="74" extrusionOk="0">
                  <a:moveTo>
                    <a:pt x="92" y="1"/>
                  </a:moveTo>
                  <a:cubicBezTo>
                    <a:pt x="62" y="1"/>
                    <a:pt x="31" y="25"/>
                    <a:pt x="0" y="62"/>
                  </a:cubicBezTo>
                  <a:cubicBezTo>
                    <a:pt x="60" y="74"/>
                    <a:pt x="119" y="74"/>
                    <a:pt x="179" y="74"/>
                  </a:cubicBezTo>
                  <a:cubicBezTo>
                    <a:pt x="150" y="22"/>
                    <a:pt x="121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966;p32"/>
            <p:cNvSpPr/>
            <p:nvPr/>
          </p:nvSpPr>
          <p:spPr>
            <a:xfrm>
              <a:off x="5866500" y="207122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1" y="0"/>
                  </a:moveTo>
                  <a:cubicBezTo>
                    <a:pt x="84" y="48"/>
                    <a:pt x="48" y="107"/>
                    <a:pt x="0" y="143"/>
                  </a:cubicBezTo>
                  <a:cubicBezTo>
                    <a:pt x="48" y="107"/>
                    <a:pt x="84" y="6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967;p32"/>
            <p:cNvSpPr/>
            <p:nvPr/>
          </p:nvSpPr>
          <p:spPr>
            <a:xfrm>
              <a:off x="5395900" y="2309350"/>
              <a:ext cx="184575" cy="34850"/>
            </a:xfrm>
            <a:custGeom>
              <a:avLst/>
              <a:gdLst/>
              <a:ahLst/>
              <a:cxnLst/>
              <a:rect l="l" t="t" r="r" b="b"/>
              <a:pathLst>
                <a:path w="7383" h="1394" extrusionOk="0">
                  <a:moveTo>
                    <a:pt x="512" y="0"/>
                  </a:moveTo>
                  <a:cubicBezTo>
                    <a:pt x="274" y="12"/>
                    <a:pt x="1" y="24"/>
                    <a:pt x="24" y="345"/>
                  </a:cubicBezTo>
                  <a:cubicBezTo>
                    <a:pt x="60" y="560"/>
                    <a:pt x="322" y="524"/>
                    <a:pt x="501" y="536"/>
                  </a:cubicBezTo>
                  <a:cubicBezTo>
                    <a:pt x="751" y="560"/>
                    <a:pt x="1013" y="560"/>
                    <a:pt x="1263" y="643"/>
                  </a:cubicBezTo>
                  <a:cubicBezTo>
                    <a:pt x="1394" y="667"/>
                    <a:pt x="1513" y="679"/>
                    <a:pt x="1644" y="703"/>
                  </a:cubicBezTo>
                  <a:cubicBezTo>
                    <a:pt x="1727" y="715"/>
                    <a:pt x="1775" y="726"/>
                    <a:pt x="1846" y="726"/>
                  </a:cubicBezTo>
                  <a:cubicBezTo>
                    <a:pt x="1929" y="762"/>
                    <a:pt x="2025" y="774"/>
                    <a:pt x="2108" y="798"/>
                  </a:cubicBezTo>
                  <a:cubicBezTo>
                    <a:pt x="2453" y="905"/>
                    <a:pt x="2834" y="822"/>
                    <a:pt x="3179" y="965"/>
                  </a:cubicBezTo>
                  <a:lnTo>
                    <a:pt x="3215" y="1000"/>
                  </a:lnTo>
                  <a:lnTo>
                    <a:pt x="3251" y="977"/>
                  </a:lnTo>
                  <a:cubicBezTo>
                    <a:pt x="3846" y="1012"/>
                    <a:pt x="4442" y="977"/>
                    <a:pt x="5037" y="1096"/>
                  </a:cubicBezTo>
                  <a:cubicBezTo>
                    <a:pt x="5799" y="1262"/>
                    <a:pt x="6561" y="1369"/>
                    <a:pt x="7335" y="1393"/>
                  </a:cubicBezTo>
                  <a:cubicBezTo>
                    <a:pt x="7344" y="1375"/>
                    <a:pt x="7353" y="1350"/>
                    <a:pt x="7368" y="1350"/>
                  </a:cubicBezTo>
                  <a:cubicBezTo>
                    <a:pt x="7372" y="1350"/>
                    <a:pt x="7377" y="1352"/>
                    <a:pt x="7382" y="1358"/>
                  </a:cubicBezTo>
                  <a:cubicBezTo>
                    <a:pt x="7299" y="977"/>
                    <a:pt x="6906" y="893"/>
                    <a:pt x="6751" y="584"/>
                  </a:cubicBezTo>
                  <a:cubicBezTo>
                    <a:pt x="6437" y="501"/>
                    <a:pt x="6118" y="482"/>
                    <a:pt x="5797" y="482"/>
                  </a:cubicBezTo>
                  <a:cubicBezTo>
                    <a:pt x="5527" y="482"/>
                    <a:pt x="5255" y="496"/>
                    <a:pt x="4985" y="496"/>
                  </a:cubicBezTo>
                  <a:cubicBezTo>
                    <a:pt x="4883" y="496"/>
                    <a:pt x="4781" y="494"/>
                    <a:pt x="4680" y="488"/>
                  </a:cubicBezTo>
                  <a:cubicBezTo>
                    <a:pt x="4552" y="488"/>
                    <a:pt x="4425" y="495"/>
                    <a:pt x="4299" y="495"/>
                  </a:cubicBezTo>
                  <a:cubicBezTo>
                    <a:pt x="4131" y="495"/>
                    <a:pt x="3967" y="483"/>
                    <a:pt x="3811" y="429"/>
                  </a:cubicBezTo>
                  <a:cubicBezTo>
                    <a:pt x="3751" y="405"/>
                    <a:pt x="3668" y="381"/>
                    <a:pt x="3596" y="381"/>
                  </a:cubicBezTo>
                  <a:cubicBezTo>
                    <a:pt x="3489" y="369"/>
                    <a:pt x="3378" y="368"/>
                    <a:pt x="3265" y="368"/>
                  </a:cubicBezTo>
                  <a:cubicBezTo>
                    <a:pt x="3233" y="368"/>
                    <a:pt x="3200" y="368"/>
                    <a:pt x="3168" y="368"/>
                  </a:cubicBezTo>
                  <a:cubicBezTo>
                    <a:pt x="2973" y="368"/>
                    <a:pt x="2775" y="364"/>
                    <a:pt x="2584" y="310"/>
                  </a:cubicBezTo>
                  <a:cubicBezTo>
                    <a:pt x="2525" y="298"/>
                    <a:pt x="2453" y="286"/>
                    <a:pt x="2394" y="262"/>
                  </a:cubicBezTo>
                  <a:cubicBezTo>
                    <a:pt x="2239" y="238"/>
                    <a:pt x="2096" y="203"/>
                    <a:pt x="1941" y="167"/>
                  </a:cubicBezTo>
                  <a:lnTo>
                    <a:pt x="1763" y="119"/>
                  </a:lnTo>
                  <a:cubicBezTo>
                    <a:pt x="1584" y="84"/>
                    <a:pt x="1405" y="84"/>
                    <a:pt x="1227" y="48"/>
                  </a:cubicBezTo>
                  <a:cubicBezTo>
                    <a:pt x="1167" y="24"/>
                    <a:pt x="1108" y="24"/>
                    <a:pt x="1048" y="24"/>
                  </a:cubicBezTo>
                  <a:cubicBezTo>
                    <a:pt x="1011" y="31"/>
                    <a:pt x="974" y="34"/>
                    <a:pt x="937" y="34"/>
                  </a:cubicBezTo>
                  <a:cubicBezTo>
                    <a:pt x="855" y="34"/>
                    <a:pt x="773" y="20"/>
                    <a:pt x="691" y="12"/>
                  </a:cubicBezTo>
                  <a:cubicBezTo>
                    <a:pt x="632" y="12"/>
                    <a:pt x="572" y="0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968;p32"/>
            <p:cNvSpPr/>
            <p:nvPr/>
          </p:nvSpPr>
          <p:spPr>
            <a:xfrm>
              <a:off x="5863825" y="2637075"/>
              <a:ext cx="167900" cy="18775"/>
            </a:xfrm>
            <a:custGeom>
              <a:avLst/>
              <a:gdLst/>
              <a:ahLst/>
              <a:cxnLst/>
              <a:rect l="l" t="t" r="r" b="b"/>
              <a:pathLst>
                <a:path w="6716" h="751" extrusionOk="0">
                  <a:moveTo>
                    <a:pt x="391" y="0"/>
                  </a:moveTo>
                  <a:cubicBezTo>
                    <a:pt x="290" y="0"/>
                    <a:pt x="190" y="11"/>
                    <a:pt x="95" y="36"/>
                  </a:cubicBezTo>
                  <a:cubicBezTo>
                    <a:pt x="0" y="190"/>
                    <a:pt x="155" y="238"/>
                    <a:pt x="238" y="310"/>
                  </a:cubicBezTo>
                  <a:lnTo>
                    <a:pt x="3370" y="536"/>
                  </a:lnTo>
                  <a:cubicBezTo>
                    <a:pt x="4344" y="605"/>
                    <a:pt x="5308" y="751"/>
                    <a:pt x="6304" y="751"/>
                  </a:cubicBezTo>
                  <a:cubicBezTo>
                    <a:pt x="6342" y="751"/>
                    <a:pt x="6380" y="750"/>
                    <a:pt x="6418" y="750"/>
                  </a:cubicBezTo>
                  <a:cubicBezTo>
                    <a:pt x="6537" y="643"/>
                    <a:pt x="6715" y="571"/>
                    <a:pt x="6465" y="393"/>
                  </a:cubicBezTo>
                  <a:cubicBezTo>
                    <a:pt x="6028" y="238"/>
                    <a:pt x="5576" y="232"/>
                    <a:pt x="5124" y="232"/>
                  </a:cubicBezTo>
                  <a:cubicBezTo>
                    <a:pt x="5082" y="232"/>
                    <a:pt x="5040" y="232"/>
                    <a:pt x="4998" y="232"/>
                  </a:cubicBezTo>
                  <a:cubicBezTo>
                    <a:pt x="4691" y="232"/>
                    <a:pt x="4385" y="229"/>
                    <a:pt x="4084" y="179"/>
                  </a:cubicBezTo>
                  <a:cubicBezTo>
                    <a:pt x="3994" y="197"/>
                    <a:pt x="3906" y="203"/>
                    <a:pt x="3818" y="203"/>
                  </a:cubicBezTo>
                  <a:cubicBezTo>
                    <a:pt x="3674" y="203"/>
                    <a:pt x="3530" y="186"/>
                    <a:pt x="3382" y="179"/>
                  </a:cubicBezTo>
                  <a:cubicBezTo>
                    <a:pt x="2755" y="130"/>
                    <a:pt x="2129" y="32"/>
                    <a:pt x="1496" y="32"/>
                  </a:cubicBezTo>
                  <a:cubicBezTo>
                    <a:pt x="1359" y="32"/>
                    <a:pt x="1221" y="37"/>
                    <a:pt x="1084" y="48"/>
                  </a:cubicBezTo>
                  <a:cubicBezTo>
                    <a:pt x="1042" y="83"/>
                    <a:pt x="994" y="101"/>
                    <a:pt x="947" y="101"/>
                  </a:cubicBezTo>
                  <a:cubicBezTo>
                    <a:pt x="899" y="101"/>
                    <a:pt x="851" y="83"/>
                    <a:pt x="810" y="48"/>
                  </a:cubicBezTo>
                  <a:cubicBezTo>
                    <a:pt x="672" y="20"/>
                    <a:pt x="530" y="0"/>
                    <a:pt x="3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969;p32"/>
            <p:cNvSpPr/>
            <p:nvPr/>
          </p:nvSpPr>
          <p:spPr>
            <a:xfrm>
              <a:off x="5905200" y="2379000"/>
              <a:ext cx="146175" cy="15500"/>
            </a:xfrm>
            <a:custGeom>
              <a:avLst/>
              <a:gdLst/>
              <a:ahLst/>
              <a:cxnLst/>
              <a:rect l="l" t="t" r="r" b="b"/>
              <a:pathLst>
                <a:path w="5847" h="620" extrusionOk="0">
                  <a:moveTo>
                    <a:pt x="3262" y="0"/>
                  </a:moveTo>
                  <a:cubicBezTo>
                    <a:pt x="3154" y="24"/>
                    <a:pt x="3045" y="30"/>
                    <a:pt x="2935" y="30"/>
                  </a:cubicBezTo>
                  <a:cubicBezTo>
                    <a:pt x="2807" y="30"/>
                    <a:pt x="2679" y="22"/>
                    <a:pt x="2551" y="22"/>
                  </a:cubicBezTo>
                  <a:cubicBezTo>
                    <a:pt x="2402" y="22"/>
                    <a:pt x="2254" y="33"/>
                    <a:pt x="2108" y="84"/>
                  </a:cubicBezTo>
                  <a:cubicBezTo>
                    <a:pt x="2071" y="215"/>
                    <a:pt x="2039" y="259"/>
                    <a:pt x="2009" y="259"/>
                  </a:cubicBezTo>
                  <a:cubicBezTo>
                    <a:pt x="1947" y="259"/>
                    <a:pt x="1894" y="67"/>
                    <a:pt x="1828" y="67"/>
                  </a:cubicBezTo>
                  <a:cubicBezTo>
                    <a:pt x="1822" y="67"/>
                    <a:pt x="1816" y="68"/>
                    <a:pt x="1810" y="72"/>
                  </a:cubicBezTo>
                  <a:cubicBezTo>
                    <a:pt x="1710" y="42"/>
                    <a:pt x="1616" y="20"/>
                    <a:pt x="1527" y="20"/>
                  </a:cubicBezTo>
                  <a:cubicBezTo>
                    <a:pt x="1404" y="20"/>
                    <a:pt x="1289" y="61"/>
                    <a:pt x="1179" y="179"/>
                  </a:cubicBezTo>
                  <a:cubicBezTo>
                    <a:pt x="1143" y="274"/>
                    <a:pt x="1191" y="322"/>
                    <a:pt x="1262" y="357"/>
                  </a:cubicBezTo>
                  <a:cubicBezTo>
                    <a:pt x="1131" y="357"/>
                    <a:pt x="1143" y="215"/>
                    <a:pt x="1072" y="155"/>
                  </a:cubicBezTo>
                  <a:cubicBezTo>
                    <a:pt x="916" y="55"/>
                    <a:pt x="760" y="4"/>
                    <a:pt x="604" y="4"/>
                  </a:cubicBezTo>
                  <a:cubicBezTo>
                    <a:pt x="462" y="4"/>
                    <a:pt x="320" y="46"/>
                    <a:pt x="179" y="131"/>
                  </a:cubicBezTo>
                  <a:cubicBezTo>
                    <a:pt x="0" y="560"/>
                    <a:pt x="548" y="238"/>
                    <a:pt x="548" y="488"/>
                  </a:cubicBezTo>
                  <a:cubicBezTo>
                    <a:pt x="645" y="563"/>
                    <a:pt x="741" y="577"/>
                    <a:pt x="841" y="577"/>
                  </a:cubicBezTo>
                  <a:cubicBezTo>
                    <a:pt x="901" y="577"/>
                    <a:pt x="962" y="572"/>
                    <a:pt x="1024" y="572"/>
                  </a:cubicBezTo>
                  <a:lnTo>
                    <a:pt x="5763" y="619"/>
                  </a:lnTo>
                  <a:cubicBezTo>
                    <a:pt x="5846" y="500"/>
                    <a:pt x="5846" y="393"/>
                    <a:pt x="5775" y="274"/>
                  </a:cubicBezTo>
                  <a:cubicBezTo>
                    <a:pt x="5411" y="54"/>
                    <a:pt x="5025" y="7"/>
                    <a:pt x="4633" y="7"/>
                  </a:cubicBezTo>
                  <a:cubicBezTo>
                    <a:pt x="4338" y="7"/>
                    <a:pt x="4040" y="33"/>
                    <a:pt x="3746" y="33"/>
                  </a:cubicBezTo>
                  <a:cubicBezTo>
                    <a:pt x="3583" y="33"/>
                    <a:pt x="3422" y="25"/>
                    <a:pt x="3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970;p32"/>
            <p:cNvSpPr/>
            <p:nvPr/>
          </p:nvSpPr>
          <p:spPr>
            <a:xfrm>
              <a:off x="5232475" y="2373050"/>
              <a:ext cx="47650" cy="135775"/>
            </a:xfrm>
            <a:custGeom>
              <a:avLst/>
              <a:gdLst/>
              <a:ahLst/>
              <a:cxnLst/>
              <a:rect l="l" t="t" r="r" b="b"/>
              <a:pathLst>
                <a:path w="1906" h="5431" extrusionOk="0">
                  <a:moveTo>
                    <a:pt x="1418" y="0"/>
                  </a:moveTo>
                  <a:cubicBezTo>
                    <a:pt x="1275" y="0"/>
                    <a:pt x="1180" y="12"/>
                    <a:pt x="1120" y="143"/>
                  </a:cubicBezTo>
                  <a:cubicBezTo>
                    <a:pt x="942" y="834"/>
                    <a:pt x="620" y="1453"/>
                    <a:pt x="370" y="2108"/>
                  </a:cubicBezTo>
                  <a:cubicBezTo>
                    <a:pt x="108" y="2870"/>
                    <a:pt x="1" y="3655"/>
                    <a:pt x="49" y="4465"/>
                  </a:cubicBezTo>
                  <a:cubicBezTo>
                    <a:pt x="84" y="4786"/>
                    <a:pt x="1" y="5120"/>
                    <a:pt x="203" y="5417"/>
                  </a:cubicBezTo>
                  <a:cubicBezTo>
                    <a:pt x="248" y="5427"/>
                    <a:pt x="287" y="5431"/>
                    <a:pt x="322" y="5431"/>
                  </a:cubicBezTo>
                  <a:cubicBezTo>
                    <a:pt x="596" y="5431"/>
                    <a:pt x="551" y="5157"/>
                    <a:pt x="572" y="4977"/>
                  </a:cubicBezTo>
                  <a:cubicBezTo>
                    <a:pt x="620" y="4584"/>
                    <a:pt x="727" y="4191"/>
                    <a:pt x="787" y="3810"/>
                  </a:cubicBezTo>
                  <a:cubicBezTo>
                    <a:pt x="799" y="3727"/>
                    <a:pt x="823" y="3655"/>
                    <a:pt x="823" y="3584"/>
                  </a:cubicBezTo>
                  <a:cubicBezTo>
                    <a:pt x="918" y="3036"/>
                    <a:pt x="1073" y="2500"/>
                    <a:pt x="1204" y="1941"/>
                  </a:cubicBezTo>
                  <a:cubicBezTo>
                    <a:pt x="1215" y="1881"/>
                    <a:pt x="1251" y="1822"/>
                    <a:pt x="1263" y="1750"/>
                  </a:cubicBezTo>
                  <a:cubicBezTo>
                    <a:pt x="1370" y="1405"/>
                    <a:pt x="1465" y="1048"/>
                    <a:pt x="1656" y="738"/>
                  </a:cubicBezTo>
                  <a:cubicBezTo>
                    <a:pt x="1906" y="381"/>
                    <a:pt x="1656" y="191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971;p32"/>
            <p:cNvSpPr/>
            <p:nvPr/>
          </p:nvSpPr>
          <p:spPr>
            <a:xfrm>
              <a:off x="5717975" y="2552525"/>
              <a:ext cx="102700" cy="16325"/>
            </a:xfrm>
            <a:custGeom>
              <a:avLst/>
              <a:gdLst/>
              <a:ahLst/>
              <a:cxnLst/>
              <a:rect l="l" t="t" r="r" b="b"/>
              <a:pathLst>
                <a:path w="4108" h="653" extrusionOk="0">
                  <a:moveTo>
                    <a:pt x="488" y="1"/>
                  </a:moveTo>
                  <a:cubicBezTo>
                    <a:pt x="369" y="203"/>
                    <a:pt x="107" y="48"/>
                    <a:pt x="0" y="239"/>
                  </a:cubicBezTo>
                  <a:cubicBezTo>
                    <a:pt x="12" y="263"/>
                    <a:pt x="12" y="298"/>
                    <a:pt x="36" y="298"/>
                  </a:cubicBezTo>
                  <a:cubicBezTo>
                    <a:pt x="425" y="433"/>
                    <a:pt x="819" y="554"/>
                    <a:pt x="1215" y="554"/>
                  </a:cubicBezTo>
                  <a:cubicBezTo>
                    <a:pt x="1448" y="554"/>
                    <a:pt x="1683" y="511"/>
                    <a:pt x="1917" y="405"/>
                  </a:cubicBezTo>
                  <a:cubicBezTo>
                    <a:pt x="1957" y="389"/>
                    <a:pt x="1992" y="382"/>
                    <a:pt x="2023" y="382"/>
                  </a:cubicBezTo>
                  <a:cubicBezTo>
                    <a:pt x="2103" y="382"/>
                    <a:pt x="2161" y="424"/>
                    <a:pt x="2238" y="441"/>
                  </a:cubicBezTo>
                  <a:cubicBezTo>
                    <a:pt x="2649" y="499"/>
                    <a:pt x="3065" y="652"/>
                    <a:pt x="3487" y="652"/>
                  </a:cubicBezTo>
                  <a:cubicBezTo>
                    <a:pt x="3677" y="652"/>
                    <a:pt x="3868" y="621"/>
                    <a:pt x="4060" y="536"/>
                  </a:cubicBezTo>
                  <a:cubicBezTo>
                    <a:pt x="4108" y="477"/>
                    <a:pt x="4108" y="441"/>
                    <a:pt x="4060" y="417"/>
                  </a:cubicBezTo>
                  <a:cubicBezTo>
                    <a:pt x="3929" y="322"/>
                    <a:pt x="3870" y="155"/>
                    <a:pt x="3620" y="155"/>
                  </a:cubicBezTo>
                  <a:cubicBezTo>
                    <a:pt x="2774" y="155"/>
                    <a:pt x="1929" y="84"/>
                    <a:pt x="1095" y="48"/>
                  </a:cubicBezTo>
                  <a:cubicBezTo>
                    <a:pt x="1086" y="48"/>
                    <a:pt x="1077" y="47"/>
                    <a:pt x="1068" y="47"/>
                  </a:cubicBezTo>
                  <a:cubicBezTo>
                    <a:pt x="955" y="47"/>
                    <a:pt x="842" y="86"/>
                    <a:pt x="729" y="86"/>
                  </a:cubicBezTo>
                  <a:cubicBezTo>
                    <a:pt x="649" y="86"/>
                    <a:pt x="568" y="67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972;p32"/>
            <p:cNvSpPr/>
            <p:nvPr/>
          </p:nvSpPr>
          <p:spPr>
            <a:xfrm>
              <a:off x="5680450" y="2421500"/>
              <a:ext cx="169100" cy="9275"/>
            </a:xfrm>
            <a:custGeom>
              <a:avLst/>
              <a:gdLst/>
              <a:ahLst/>
              <a:cxnLst/>
              <a:rect l="l" t="t" r="r" b="b"/>
              <a:pathLst>
                <a:path w="6764" h="371" extrusionOk="0">
                  <a:moveTo>
                    <a:pt x="3200" y="1"/>
                  </a:moveTo>
                  <a:cubicBezTo>
                    <a:pt x="2412" y="1"/>
                    <a:pt x="1623" y="29"/>
                    <a:pt x="834" y="62"/>
                  </a:cubicBezTo>
                  <a:cubicBezTo>
                    <a:pt x="769" y="110"/>
                    <a:pt x="697" y="134"/>
                    <a:pt x="626" y="134"/>
                  </a:cubicBezTo>
                  <a:cubicBezTo>
                    <a:pt x="555" y="134"/>
                    <a:pt x="483" y="110"/>
                    <a:pt x="418" y="62"/>
                  </a:cubicBezTo>
                  <a:lnTo>
                    <a:pt x="251" y="62"/>
                  </a:lnTo>
                  <a:cubicBezTo>
                    <a:pt x="179" y="158"/>
                    <a:pt x="25" y="98"/>
                    <a:pt x="1" y="217"/>
                  </a:cubicBezTo>
                  <a:cubicBezTo>
                    <a:pt x="140" y="339"/>
                    <a:pt x="291" y="370"/>
                    <a:pt x="448" y="370"/>
                  </a:cubicBezTo>
                  <a:cubicBezTo>
                    <a:pt x="612" y="370"/>
                    <a:pt x="783" y="336"/>
                    <a:pt x="953" y="336"/>
                  </a:cubicBezTo>
                  <a:cubicBezTo>
                    <a:pt x="1391" y="336"/>
                    <a:pt x="1838" y="272"/>
                    <a:pt x="2293" y="272"/>
                  </a:cubicBezTo>
                  <a:cubicBezTo>
                    <a:pt x="2359" y="272"/>
                    <a:pt x="2424" y="274"/>
                    <a:pt x="2489" y="277"/>
                  </a:cubicBezTo>
                  <a:cubicBezTo>
                    <a:pt x="3568" y="313"/>
                    <a:pt x="4653" y="364"/>
                    <a:pt x="5740" y="364"/>
                  </a:cubicBezTo>
                  <a:cubicBezTo>
                    <a:pt x="6069" y="364"/>
                    <a:pt x="6399" y="359"/>
                    <a:pt x="6728" y="348"/>
                  </a:cubicBezTo>
                  <a:cubicBezTo>
                    <a:pt x="6764" y="300"/>
                    <a:pt x="6764" y="265"/>
                    <a:pt x="6728" y="217"/>
                  </a:cubicBezTo>
                  <a:cubicBezTo>
                    <a:pt x="6625" y="123"/>
                    <a:pt x="6516" y="96"/>
                    <a:pt x="6406" y="96"/>
                  </a:cubicBezTo>
                  <a:cubicBezTo>
                    <a:pt x="6254" y="96"/>
                    <a:pt x="6100" y="148"/>
                    <a:pt x="5955" y="148"/>
                  </a:cubicBezTo>
                  <a:cubicBezTo>
                    <a:pt x="5939" y="148"/>
                    <a:pt x="5922" y="147"/>
                    <a:pt x="5906" y="146"/>
                  </a:cubicBezTo>
                  <a:cubicBezTo>
                    <a:pt x="5004" y="38"/>
                    <a:pt x="4102" y="1"/>
                    <a:pt x="3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973;p32"/>
            <p:cNvSpPr/>
            <p:nvPr/>
          </p:nvSpPr>
          <p:spPr>
            <a:xfrm>
              <a:off x="5758150" y="2368500"/>
              <a:ext cx="99150" cy="18250"/>
            </a:xfrm>
            <a:custGeom>
              <a:avLst/>
              <a:gdLst/>
              <a:ahLst/>
              <a:cxnLst/>
              <a:rect l="l" t="t" r="r" b="b"/>
              <a:pathLst>
                <a:path w="3966" h="730" extrusionOk="0">
                  <a:moveTo>
                    <a:pt x="2826" y="1"/>
                  </a:moveTo>
                  <a:cubicBezTo>
                    <a:pt x="2732" y="1"/>
                    <a:pt x="2636" y="13"/>
                    <a:pt x="2536" y="39"/>
                  </a:cubicBezTo>
                  <a:cubicBezTo>
                    <a:pt x="2334" y="206"/>
                    <a:pt x="2072" y="146"/>
                    <a:pt x="1882" y="301"/>
                  </a:cubicBezTo>
                  <a:cubicBezTo>
                    <a:pt x="1715" y="332"/>
                    <a:pt x="1552" y="349"/>
                    <a:pt x="1390" y="349"/>
                  </a:cubicBezTo>
                  <a:cubicBezTo>
                    <a:pt x="1171" y="349"/>
                    <a:pt x="953" y="317"/>
                    <a:pt x="727" y="242"/>
                  </a:cubicBezTo>
                  <a:cubicBezTo>
                    <a:pt x="613" y="202"/>
                    <a:pt x="494" y="173"/>
                    <a:pt x="376" y="173"/>
                  </a:cubicBezTo>
                  <a:cubicBezTo>
                    <a:pt x="247" y="173"/>
                    <a:pt x="119" y="208"/>
                    <a:pt x="0" y="301"/>
                  </a:cubicBezTo>
                  <a:cubicBezTo>
                    <a:pt x="12" y="480"/>
                    <a:pt x="250" y="444"/>
                    <a:pt x="286" y="587"/>
                  </a:cubicBezTo>
                  <a:cubicBezTo>
                    <a:pt x="358" y="623"/>
                    <a:pt x="417" y="682"/>
                    <a:pt x="477" y="682"/>
                  </a:cubicBezTo>
                  <a:cubicBezTo>
                    <a:pt x="1608" y="694"/>
                    <a:pt x="2751" y="706"/>
                    <a:pt x="3882" y="730"/>
                  </a:cubicBezTo>
                  <a:cubicBezTo>
                    <a:pt x="3965" y="575"/>
                    <a:pt x="3870" y="456"/>
                    <a:pt x="3787" y="361"/>
                  </a:cubicBezTo>
                  <a:cubicBezTo>
                    <a:pt x="3703" y="277"/>
                    <a:pt x="3620" y="218"/>
                    <a:pt x="3525" y="182"/>
                  </a:cubicBezTo>
                  <a:cubicBezTo>
                    <a:pt x="3293" y="79"/>
                    <a:pt x="3067" y="1"/>
                    <a:pt x="28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974;p32"/>
            <p:cNvSpPr/>
            <p:nvPr/>
          </p:nvSpPr>
          <p:spPr>
            <a:xfrm>
              <a:off x="5403350" y="2369175"/>
              <a:ext cx="206300" cy="10875"/>
            </a:xfrm>
            <a:custGeom>
              <a:avLst/>
              <a:gdLst/>
              <a:ahLst/>
              <a:cxnLst/>
              <a:rect l="l" t="t" r="r" b="b"/>
              <a:pathLst>
                <a:path w="8252" h="435" extrusionOk="0">
                  <a:moveTo>
                    <a:pt x="1012" y="0"/>
                  </a:moveTo>
                  <a:cubicBezTo>
                    <a:pt x="965" y="12"/>
                    <a:pt x="905" y="12"/>
                    <a:pt x="857" y="36"/>
                  </a:cubicBezTo>
                  <a:cubicBezTo>
                    <a:pt x="803" y="73"/>
                    <a:pt x="741" y="85"/>
                    <a:pt x="675" y="85"/>
                  </a:cubicBezTo>
                  <a:cubicBezTo>
                    <a:pt x="557" y="85"/>
                    <a:pt x="427" y="46"/>
                    <a:pt x="309" y="46"/>
                  </a:cubicBezTo>
                  <a:cubicBezTo>
                    <a:pt x="179" y="46"/>
                    <a:pt x="65" y="94"/>
                    <a:pt x="0" y="298"/>
                  </a:cubicBezTo>
                  <a:lnTo>
                    <a:pt x="12" y="298"/>
                  </a:lnTo>
                  <a:cubicBezTo>
                    <a:pt x="191" y="334"/>
                    <a:pt x="369" y="352"/>
                    <a:pt x="548" y="352"/>
                  </a:cubicBezTo>
                  <a:cubicBezTo>
                    <a:pt x="726" y="352"/>
                    <a:pt x="905" y="334"/>
                    <a:pt x="1084" y="298"/>
                  </a:cubicBezTo>
                  <a:lnTo>
                    <a:pt x="1107" y="298"/>
                  </a:lnTo>
                  <a:cubicBezTo>
                    <a:pt x="1428" y="345"/>
                    <a:pt x="1751" y="358"/>
                    <a:pt x="2073" y="358"/>
                  </a:cubicBezTo>
                  <a:cubicBezTo>
                    <a:pt x="2477" y="358"/>
                    <a:pt x="2881" y="338"/>
                    <a:pt x="3286" y="338"/>
                  </a:cubicBezTo>
                  <a:cubicBezTo>
                    <a:pt x="3627" y="338"/>
                    <a:pt x="3969" y="352"/>
                    <a:pt x="4310" y="405"/>
                  </a:cubicBezTo>
                  <a:cubicBezTo>
                    <a:pt x="4705" y="427"/>
                    <a:pt x="5099" y="434"/>
                    <a:pt x="5494" y="434"/>
                  </a:cubicBezTo>
                  <a:cubicBezTo>
                    <a:pt x="6298" y="434"/>
                    <a:pt x="7103" y="404"/>
                    <a:pt x="7912" y="404"/>
                  </a:cubicBezTo>
                  <a:cubicBezTo>
                    <a:pt x="8002" y="404"/>
                    <a:pt x="8091" y="404"/>
                    <a:pt x="8180" y="405"/>
                  </a:cubicBezTo>
                  <a:cubicBezTo>
                    <a:pt x="8251" y="250"/>
                    <a:pt x="8108" y="215"/>
                    <a:pt x="8037" y="131"/>
                  </a:cubicBezTo>
                  <a:lnTo>
                    <a:pt x="7882" y="131"/>
                  </a:lnTo>
                  <a:cubicBezTo>
                    <a:pt x="7648" y="153"/>
                    <a:pt x="7414" y="193"/>
                    <a:pt x="7181" y="193"/>
                  </a:cubicBezTo>
                  <a:cubicBezTo>
                    <a:pt x="7033" y="193"/>
                    <a:pt x="6886" y="177"/>
                    <a:pt x="6739" y="131"/>
                  </a:cubicBezTo>
                  <a:cubicBezTo>
                    <a:pt x="6711" y="117"/>
                    <a:pt x="6683" y="112"/>
                    <a:pt x="6658" y="112"/>
                  </a:cubicBezTo>
                  <a:cubicBezTo>
                    <a:pt x="6640" y="112"/>
                    <a:pt x="6623" y="114"/>
                    <a:pt x="6608" y="119"/>
                  </a:cubicBezTo>
                  <a:cubicBezTo>
                    <a:pt x="6430" y="141"/>
                    <a:pt x="6255" y="171"/>
                    <a:pt x="6080" y="171"/>
                  </a:cubicBezTo>
                  <a:cubicBezTo>
                    <a:pt x="5963" y="171"/>
                    <a:pt x="5846" y="158"/>
                    <a:pt x="5727" y="119"/>
                  </a:cubicBezTo>
                  <a:cubicBezTo>
                    <a:pt x="5227" y="119"/>
                    <a:pt x="4727" y="61"/>
                    <a:pt x="4223" y="61"/>
                  </a:cubicBezTo>
                  <a:cubicBezTo>
                    <a:pt x="3972" y="61"/>
                    <a:pt x="3719" y="76"/>
                    <a:pt x="3465" y="119"/>
                  </a:cubicBezTo>
                  <a:cubicBezTo>
                    <a:pt x="3211" y="68"/>
                    <a:pt x="2957" y="54"/>
                    <a:pt x="2703" y="54"/>
                  </a:cubicBezTo>
                  <a:cubicBezTo>
                    <a:pt x="2402" y="54"/>
                    <a:pt x="2102" y="74"/>
                    <a:pt x="1803" y="74"/>
                  </a:cubicBezTo>
                  <a:cubicBezTo>
                    <a:pt x="1538" y="74"/>
                    <a:pt x="1275" y="58"/>
                    <a:pt x="1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975;p32"/>
            <p:cNvSpPr/>
            <p:nvPr/>
          </p:nvSpPr>
          <p:spPr>
            <a:xfrm>
              <a:off x="5247075" y="2474850"/>
              <a:ext cx="93200" cy="22375"/>
            </a:xfrm>
            <a:custGeom>
              <a:avLst/>
              <a:gdLst/>
              <a:ahLst/>
              <a:cxnLst/>
              <a:rect l="l" t="t" r="r" b="b"/>
              <a:pathLst>
                <a:path w="3728" h="895" extrusionOk="0">
                  <a:moveTo>
                    <a:pt x="322" y="0"/>
                  </a:moveTo>
                  <a:cubicBezTo>
                    <a:pt x="72" y="179"/>
                    <a:pt x="0" y="405"/>
                    <a:pt x="119" y="691"/>
                  </a:cubicBezTo>
                  <a:cubicBezTo>
                    <a:pt x="239" y="774"/>
                    <a:pt x="369" y="833"/>
                    <a:pt x="500" y="869"/>
                  </a:cubicBezTo>
                  <a:cubicBezTo>
                    <a:pt x="572" y="881"/>
                    <a:pt x="631" y="881"/>
                    <a:pt x="715" y="881"/>
                  </a:cubicBezTo>
                  <a:cubicBezTo>
                    <a:pt x="852" y="865"/>
                    <a:pt x="990" y="859"/>
                    <a:pt x="1129" y="859"/>
                  </a:cubicBezTo>
                  <a:cubicBezTo>
                    <a:pt x="1473" y="859"/>
                    <a:pt x="1820" y="894"/>
                    <a:pt x="2167" y="894"/>
                  </a:cubicBezTo>
                  <a:cubicBezTo>
                    <a:pt x="2203" y="894"/>
                    <a:pt x="2239" y="894"/>
                    <a:pt x="2274" y="893"/>
                  </a:cubicBezTo>
                  <a:cubicBezTo>
                    <a:pt x="2465" y="845"/>
                    <a:pt x="2679" y="822"/>
                    <a:pt x="2822" y="667"/>
                  </a:cubicBezTo>
                  <a:cubicBezTo>
                    <a:pt x="2834" y="476"/>
                    <a:pt x="2941" y="369"/>
                    <a:pt x="3132" y="369"/>
                  </a:cubicBezTo>
                  <a:cubicBezTo>
                    <a:pt x="3310" y="369"/>
                    <a:pt x="3513" y="357"/>
                    <a:pt x="3691" y="357"/>
                  </a:cubicBezTo>
                  <a:cubicBezTo>
                    <a:pt x="3727" y="250"/>
                    <a:pt x="3703" y="191"/>
                    <a:pt x="3608" y="167"/>
                  </a:cubicBezTo>
                  <a:cubicBezTo>
                    <a:pt x="3170" y="79"/>
                    <a:pt x="2723" y="71"/>
                    <a:pt x="2282" y="71"/>
                  </a:cubicBezTo>
                  <a:cubicBezTo>
                    <a:pt x="2184" y="71"/>
                    <a:pt x="2086" y="71"/>
                    <a:pt x="1989" y="71"/>
                  </a:cubicBezTo>
                  <a:cubicBezTo>
                    <a:pt x="1806" y="71"/>
                    <a:pt x="1621" y="74"/>
                    <a:pt x="1435" y="74"/>
                  </a:cubicBezTo>
                  <a:cubicBezTo>
                    <a:pt x="1063" y="74"/>
                    <a:pt x="687" y="64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976;p32"/>
            <p:cNvSpPr/>
            <p:nvPr/>
          </p:nvSpPr>
          <p:spPr>
            <a:xfrm>
              <a:off x="5656350" y="2330950"/>
              <a:ext cx="82475" cy="31700"/>
            </a:xfrm>
            <a:custGeom>
              <a:avLst/>
              <a:gdLst/>
              <a:ahLst/>
              <a:cxnLst/>
              <a:rect l="l" t="t" r="r" b="b"/>
              <a:pathLst>
                <a:path w="3299" h="1268" extrusionOk="0">
                  <a:moveTo>
                    <a:pt x="1389" y="1"/>
                  </a:moveTo>
                  <a:cubicBezTo>
                    <a:pt x="1103" y="1"/>
                    <a:pt x="815" y="46"/>
                    <a:pt x="524" y="89"/>
                  </a:cubicBezTo>
                  <a:cubicBezTo>
                    <a:pt x="453" y="113"/>
                    <a:pt x="393" y="160"/>
                    <a:pt x="346" y="208"/>
                  </a:cubicBezTo>
                  <a:cubicBezTo>
                    <a:pt x="274" y="410"/>
                    <a:pt x="465" y="398"/>
                    <a:pt x="572" y="470"/>
                  </a:cubicBezTo>
                  <a:cubicBezTo>
                    <a:pt x="554" y="496"/>
                    <a:pt x="539" y="506"/>
                    <a:pt x="526" y="506"/>
                  </a:cubicBezTo>
                  <a:cubicBezTo>
                    <a:pt x="491" y="506"/>
                    <a:pt x="466" y="441"/>
                    <a:pt x="425" y="441"/>
                  </a:cubicBezTo>
                  <a:cubicBezTo>
                    <a:pt x="419" y="441"/>
                    <a:pt x="412" y="442"/>
                    <a:pt x="405" y="446"/>
                  </a:cubicBezTo>
                  <a:cubicBezTo>
                    <a:pt x="387" y="443"/>
                    <a:pt x="368" y="442"/>
                    <a:pt x="350" y="442"/>
                  </a:cubicBezTo>
                  <a:cubicBezTo>
                    <a:pt x="207" y="442"/>
                    <a:pt x="88" y="524"/>
                    <a:pt x="24" y="672"/>
                  </a:cubicBezTo>
                  <a:cubicBezTo>
                    <a:pt x="0" y="767"/>
                    <a:pt x="12" y="875"/>
                    <a:pt x="84" y="946"/>
                  </a:cubicBezTo>
                  <a:cubicBezTo>
                    <a:pt x="1084" y="994"/>
                    <a:pt x="2060" y="1244"/>
                    <a:pt x="3060" y="1267"/>
                  </a:cubicBezTo>
                  <a:cubicBezTo>
                    <a:pt x="3096" y="1244"/>
                    <a:pt x="3120" y="1232"/>
                    <a:pt x="3132" y="1232"/>
                  </a:cubicBezTo>
                  <a:cubicBezTo>
                    <a:pt x="3299" y="1065"/>
                    <a:pt x="3251" y="934"/>
                    <a:pt x="3060" y="851"/>
                  </a:cubicBezTo>
                  <a:cubicBezTo>
                    <a:pt x="2870" y="755"/>
                    <a:pt x="2656" y="744"/>
                    <a:pt x="2453" y="684"/>
                  </a:cubicBezTo>
                  <a:cubicBezTo>
                    <a:pt x="2275" y="648"/>
                    <a:pt x="2096" y="636"/>
                    <a:pt x="1917" y="613"/>
                  </a:cubicBezTo>
                  <a:cubicBezTo>
                    <a:pt x="1870" y="613"/>
                    <a:pt x="1810" y="589"/>
                    <a:pt x="1751" y="589"/>
                  </a:cubicBezTo>
                  <a:lnTo>
                    <a:pt x="1679" y="589"/>
                  </a:lnTo>
                  <a:cubicBezTo>
                    <a:pt x="1632" y="601"/>
                    <a:pt x="1572" y="601"/>
                    <a:pt x="1524" y="624"/>
                  </a:cubicBezTo>
                  <a:lnTo>
                    <a:pt x="1394" y="624"/>
                  </a:lnTo>
                  <a:cubicBezTo>
                    <a:pt x="1370" y="601"/>
                    <a:pt x="1322" y="589"/>
                    <a:pt x="1286" y="577"/>
                  </a:cubicBezTo>
                  <a:lnTo>
                    <a:pt x="1274" y="529"/>
                  </a:lnTo>
                  <a:lnTo>
                    <a:pt x="1322" y="517"/>
                  </a:lnTo>
                  <a:cubicBezTo>
                    <a:pt x="1346" y="529"/>
                    <a:pt x="1394" y="529"/>
                    <a:pt x="1441" y="529"/>
                  </a:cubicBezTo>
                  <a:cubicBezTo>
                    <a:pt x="1524" y="541"/>
                    <a:pt x="1608" y="565"/>
                    <a:pt x="1691" y="565"/>
                  </a:cubicBezTo>
                  <a:lnTo>
                    <a:pt x="1775" y="565"/>
                  </a:lnTo>
                  <a:cubicBezTo>
                    <a:pt x="1834" y="565"/>
                    <a:pt x="1917" y="553"/>
                    <a:pt x="1977" y="529"/>
                  </a:cubicBezTo>
                  <a:cubicBezTo>
                    <a:pt x="2120" y="458"/>
                    <a:pt x="2370" y="446"/>
                    <a:pt x="2215" y="172"/>
                  </a:cubicBezTo>
                  <a:cubicBezTo>
                    <a:pt x="1940" y="43"/>
                    <a:pt x="1665" y="1"/>
                    <a:pt x="1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977;p32"/>
            <p:cNvSpPr/>
            <p:nvPr/>
          </p:nvSpPr>
          <p:spPr>
            <a:xfrm>
              <a:off x="5753975" y="2630050"/>
              <a:ext cx="115825" cy="14950"/>
            </a:xfrm>
            <a:custGeom>
              <a:avLst/>
              <a:gdLst/>
              <a:ahLst/>
              <a:cxnLst/>
              <a:rect l="l" t="t" r="r" b="b"/>
              <a:pathLst>
                <a:path w="4633" h="598" extrusionOk="0">
                  <a:moveTo>
                    <a:pt x="950" y="0"/>
                  </a:moveTo>
                  <a:cubicBezTo>
                    <a:pt x="758" y="0"/>
                    <a:pt x="564" y="9"/>
                    <a:pt x="370" y="31"/>
                  </a:cubicBezTo>
                  <a:cubicBezTo>
                    <a:pt x="310" y="31"/>
                    <a:pt x="251" y="31"/>
                    <a:pt x="191" y="43"/>
                  </a:cubicBezTo>
                  <a:cubicBezTo>
                    <a:pt x="108" y="79"/>
                    <a:pt x="36" y="114"/>
                    <a:pt x="1" y="210"/>
                  </a:cubicBezTo>
                  <a:cubicBezTo>
                    <a:pt x="195" y="326"/>
                    <a:pt x="409" y="346"/>
                    <a:pt x="624" y="346"/>
                  </a:cubicBezTo>
                  <a:cubicBezTo>
                    <a:pt x="739" y="346"/>
                    <a:pt x="853" y="340"/>
                    <a:pt x="965" y="340"/>
                  </a:cubicBezTo>
                  <a:cubicBezTo>
                    <a:pt x="1049" y="339"/>
                    <a:pt x="1134" y="338"/>
                    <a:pt x="1218" y="338"/>
                  </a:cubicBezTo>
                  <a:cubicBezTo>
                    <a:pt x="1845" y="338"/>
                    <a:pt x="2465" y="380"/>
                    <a:pt x="3084" y="495"/>
                  </a:cubicBezTo>
                  <a:cubicBezTo>
                    <a:pt x="3501" y="562"/>
                    <a:pt x="3903" y="598"/>
                    <a:pt x="4314" y="598"/>
                  </a:cubicBezTo>
                  <a:cubicBezTo>
                    <a:pt x="4419" y="598"/>
                    <a:pt x="4525" y="595"/>
                    <a:pt x="4632" y="591"/>
                  </a:cubicBezTo>
                  <a:cubicBezTo>
                    <a:pt x="4573" y="507"/>
                    <a:pt x="4525" y="400"/>
                    <a:pt x="4489" y="317"/>
                  </a:cubicBezTo>
                  <a:cubicBezTo>
                    <a:pt x="4285" y="211"/>
                    <a:pt x="4075" y="191"/>
                    <a:pt x="3864" y="191"/>
                  </a:cubicBezTo>
                  <a:cubicBezTo>
                    <a:pt x="3744" y="191"/>
                    <a:pt x="3622" y="198"/>
                    <a:pt x="3501" y="198"/>
                  </a:cubicBezTo>
                  <a:cubicBezTo>
                    <a:pt x="2646" y="178"/>
                    <a:pt x="1806" y="0"/>
                    <a:pt x="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978;p32"/>
            <p:cNvSpPr/>
            <p:nvPr/>
          </p:nvSpPr>
          <p:spPr>
            <a:xfrm>
              <a:off x="5822750" y="2556125"/>
              <a:ext cx="92000" cy="14525"/>
            </a:xfrm>
            <a:custGeom>
              <a:avLst/>
              <a:gdLst/>
              <a:ahLst/>
              <a:cxnLst/>
              <a:rect l="l" t="t" r="r" b="b"/>
              <a:pathLst>
                <a:path w="3680" h="581" extrusionOk="0">
                  <a:moveTo>
                    <a:pt x="2463" y="1"/>
                  </a:moveTo>
                  <a:cubicBezTo>
                    <a:pt x="2413" y="1"/>
                    <a:pt x="2363" y="25"/>
                    <a:pt x="2310" y="95"/>
                  </a:cubicBezTo>
                  <a:cubicBezTo>
                    <a:pt x="2238" y="190"/>
                    <a:pt x="2156" y="232"/>
                    <a:pt x="2071" y="232"/>
                  </a:cubicBezTo>
                  <a:cubicBezTo>
                    <a:pt x="2028" y="232"/>
                    <a:pt x="1984" y="222"/>
                    <a:pt x="1941" y="202"/>
                  </a:cubicBezTo>
                  <a:cubicBezTo>
                    <a:pt x="1667" y="68"/>
                    <a:pt x="1387" y="23"/>
                    <a:pt x="1107" y="23"/>
                  </a:cubicBezTo>
                  <a:cubicBezTo>
                    <a:pt x="789" y="23"/>
                    <a:pt x="470" y="80"/>
                    <a:pt x="155" y="130"/>
                  </a:cubicBezTo>
                  <a:cubicBezTo>
                    <a:pt x="72" y="214"/>
                    <a:pt x="24" y="309"/>
                    <a:pt x="0" y="428"/>
                  </a:cubicBezTo>
                  <a:cubicBezTo>
                    <a:pt x="72" y="476"/>
                    <a:pt x="119" y="535"/>
                    <a:pt x="179" y="535"/>
                  </a:cubicBezTo>
                  <a:lnTo>
                    <a:pt x="3441" y="571"/>
                  </a:lnTo>
                  <a:cubicBezTo>
                    <a:pt x="3471" y="577"/>
                    <a:pt x="3497" y="580"/>
                    <a:pt x="3519" y="580"/>
                  </a:cubicBezTo>
                  <a:cubicBezTo>
                    <a:pt x="3665" y="580"/>
                    <a:pt x="3658" y="455"/>
                    <a:pt x="3679" y="321"/>
                  </a:cubicBezTo>
                  <a:cubicBezTo>
                    <a:pt x="3585" y="231"/>
                    <a:pt x="3473" y="210"/>
                    <a:pt x="3357" y="210"/>
                  </a:cubicBezTo>
                  <a:cubicBezTo>
                    <a:pt x="3259" y="210"/>
                    <a:pt x="3157" y="225"/>
                    <a:pt x="3059" y="225"/>
                  </a:cubicBezTo>
                  <a:cubicBezTo>
                    <a:pt x="2949" y="225"/>
                    <a:pt x="2843" y="207"/>
                    <a:pt x="2750" y="130"/>
                  </a:cubicBezTo>
                  <a:cubicBezTo>
                    <a:pt x="2649" y="91"/>
                    <a:pt x="2557" y="1"/>
                    <a:pt x="2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979;p32"/>
            <p:cNvSpPr/>
            <p:nvPr/>
          </p:nvSpPr>
          <p:spPr>
            <a:xfrm>
              <a:off x="5218800" y="2417975"/>
              <a:ext cx="27700" cy="82900"/>
            </a:xfrm>
            <a:custGeom>
              <a:avLst/>
              <a:gdLst/>
              <a:ahLst/>
              <a:cxnLst/>
              <a:rect l="l" t="t" r="r" b="b"/>
              <a:pathLst>
                <a:path w="1108" h="3316" extrusionOk="0">
                  <a:moveTo>
                    <a:pt x="846" y="1"/>
                  </a:moveTo>
                  <a:cubicBezTo>
                    <a:pt x="738" y="49"/>
                    <a:pt x="715" y="132"/>
                    <a:pt x="679" y="227"/>
                  </a:cubicBezTo>
                  <a:cubicBezTo>
                    <a:pt x="679" y="251"/>
                    <a:pt x="667" y="299"/>
                    <a:pt x="643" y="322"/>
                  </a:cubicBezTo>
                  <a:cubicBezTo>
                    <a:pt x="346" y="644"/>
                    <a:pt x="334" y="1037"/>
                    <a:pt x="227" y="1430"/>
                  </a:cubicBezTo>
                  <a:cubicBezTo>
                    <a:pt x="167" y="1692"/>
                    <a:pt x="215" y="1965"/>
                    <a:pt x="131" y="2227"/>
                  </a:cubicBezTo>
                  <a:cubicBezTo>
                    <a:pt x="84" y="2370"/>
                    <a:pt x="36" y="2489"/>
                    <a:pt x="12" y="2620"/>
                  </a:cubicBezTo>
                  <a:cubicBezTo>
                    <a:pt x="0" y="2692"/>
                    <a:pt x="0" y="2751"/>
                    <a:pt x="12" y="2823"/>
                  </a:cubicBezTo>
                  <a:cubicBezTo>
                    <a:pt x="48" y="3001"/>
                    <a:pt x="96" y="3168"/>
                    <a:pt x="262" y="3275"/>
                  </a:cubicBezTo>
                  <a:cubicBezTo>
                    <a:pt x="318" y="3301"/>
                    <a:pt x="378" y="3315"/>
                    <a:pt x="438" y="3315"/>
                  </a:cubicBezTo>
                  <a:cubicBezTo>
                    <a:pt x="519" y="3315"/>
                    <a:pt x="599" y="3289"/>
                    <a:pt x="667" y="3228"/>
                  </a:cubicBezTo>
                  <a:cubicBezTo>
                    <a:pt x="774" y="3037"/>
                    <a:pt x="655" y="2799"/>
                    <a:pt x="774" y="2608"/>
                  </a:cubicBezTo>
                  <a:cubicBezTo>
                    <a:pt x="679" y="1775"/>
                    <a:pt x="929" y="977"/>
                    <a:pt x="1108" y="191"/>
                  </a:cubicBezTo>
                  <a:cubicBezTo>
                    <a:pt x="1072" y="60"/>
                    <a:pt x="965" y="1"/>
                    <a:pt x="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980;p32"/>
            <p:cNvSpPr/>
            <p:nvPr/>
          </p:nvSpPr>
          <p:spPr>
            <a:xfrm>
              <a:off x="5232775" y="2465900"/>
              <a:ext cx="33075" cy="88150"/>
            </a:xfrm>
            <a:custGeom>
              <a:avLst/>
              <a:gdLst/>
              <a:ahLst/>
              <a:cxnLst/>
              <a:rect l="l" t="t" r="r" b="b"/>
              <a:pathLst>
                <a:path w="1323" h="3526" extrusionOk="0">
                  <a:moveTo>
                    <a:pt x="691" y="1"/>
                  </a:moveTo>
                  <a:cubicBezTo>
                    <a:pt x="489" y="382"/>
                    <a:pt x="430" y="810"/>
                    <a:pt x="430" y="1239"/>
                  </a:cubicBezTo>
                  <a:cubicBezTo>
                    <a:pt x="430" y="1418"/>
                    <a:pt x="489" y="1620"/>
                    <a:pt x="251" y="1727"/>
                  </a:cubicBezTo>
                  <a:cubicBezTo>
                    <a:pt x="1" y="2323"/>
                    <a:pt x="287" y="2858"/>
                    <a:pt x="453" y="3406"/>
                  </a:cubicBezTo>
                  <a:cubicBezTo>
                    <a:pt x="489" y="3489"/>
                    <a:pt x="572" y="3513"/>
                    <a:pt x="644" y="3525"/>
                  </a:cubicBezTo>
                  <a:cubicBezTo>
                    <a:pt x="775" y="3513"/>
                    <a:pt x="870" y="3454"/>
                    <a:pt x="930" y="3347"/>
                  </a:cubicBezTo>
                  <a:cubicBezTo>
                    <a:pt x="965" y="3227"/>
                    <a:pt x="989" y="3132"/>
                    <a:pt x="965" y="3013"/>
                  </a:cubicBezTo>
                  <a:cubicBezTo>
                    <a:pt x="953" y="2906"/>
                    <a:pt x="894" y="2799"/>
                    <a:pt x="834" y="2715"/>
                  </a:cubicBezTo>
                  <a:lnTo>
                    <a:pt x="834" y="2192"/>
                  </a:lnTo>
                  <a:cubicBezTo>
                    <a:pt x="953" y="2037"/>
                    <a:pt x="882" y="1846"/>
                    <a:pt x="930" y="1680"/>
                  </a:cubicBezTo>
                  <a:cubicBezTo>
                    <a:pt x="941" y="1620"/>
                    <a:pt x="965" y="1584"/>
                    <a:pt x="1001" y="1537"/>
                  </a:cubicBezTo>
                  <a:cubicBezTo>
                    <a:pt x="1084" y="1406"/>
                    <a:pt x="1322" y="1370"/>
                    <a:pt x="1239" y="1132"/>
                  </a:cubicBezTo>
                  <a:cubicBezTo>
                    <a:pt x="1215" y="1126"/>
                    <a:pt x="1197" y="1123"/>
                    <a:pt x="1181" y="1123"/>
                  </a:cubicBezTo>
                  <a:cubicBezTo>
                    <a:pt x="1165" y="1123"/>
                    <a:pt x="1150" y="1126"/>
                    <a:pt x="1132" y="1132"/>
                  </a:cubicBezTo>
                  <a:cubicBezTo>
                    <a:pt x="1025" y="1072"/>
                    <a:pt x="894" y="1084"/>
                    <a:pt x="846" y="1049"/>
                  </a:cubicBezTo>
                  <a:cubicBezTo>
                    <a:pt x="727" y="846"/>
                    <a:pt x="846" y="656"/>
                    <a:pt x="882" y="477"/>
                  </a:cubicBezTo>
                  <a:lnTo>
                    <a:pt x="882" y="382"/>
                  </a:lnTo>
                  <a:cubicBezTo>
                    <a:pt x="846" y="239"/>
                    <a:pt x="834" y="84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981;p32"/>
            <p:cNvSpPr/>
            <p:nvPr/>
          </p:nvSpPr>
          <p:spPr>
            <a:xfrm>
              <a:off x="5832275" y="2588875"/>
              <a:ext cx="79500" cy="17800"/>
            </a:xfrm>
            <a:custGeom>
              <a:avLst/>
              <a:gdLst/>
              <a:ahLst/>
              <a:cxnLst/>
              <a:rect l="l" t="t" r="r" b="b"/>
              <a:pathLst>
                <a:path w="3180" h="712" extrusionOk="0">
                  <a:moveTo>
                    <a:pt x="1094" y="1"/>
                  </a:moveTo>
                  <a:cubicBezTo>
                    <a:pt x="985" y="1"/>
                    <a:pt x="874" y="10"/>
                    <a:pt x="762" y="35"/>
                  </a:cubicBezTo>
                  <a:cubicBezTo>
                    <a:pt x="596" y="70"/>
                    <a:pt x="430" y="162"/>
                    <a:pt x="260" y="162"/>
                  </a:cubicBezTo>
                  <a:cubicBezTo>
                    <a:pt x="198" y="162"/>
                    <a:pt x="135" y="150"/>
                    <a:pt x="72" y="118"/>
                  </a:cubicBezTo>
                  <a:cubicBezTo>
                    <a:pt x="0" y="202"/>
                    <a:pt x="0" y="273"/>
                    <a:pt x="72" y="368"/>
                  </a:cubicBezTo>
                  <a:cubicBezTo>
                    <a:pt x="119" y="428"/>
                    <a:pt x="179" y="475"/>
                    <a:pt x="226" y="535"/>
                  </a:cubicBezTo>
                  <a:cubicBezTo>
                    <a:pt x="306" y="536"/>
                    <a:pt x="386" y="536"/>
                    <a:pt x="465" y="536"/>
                  </a:cubicBezTo>
                  <a:cubicBezTo>
                    <a:pt x="728" y="536"/>
                    <a:pt x="991" y="532"/>
                    <a:pt x="1255" y="532"/>
                  </a:cubicBezTo>
                  <a:cubicBezTo>
                    <a:pt x="1820" y="532"/>
                    <a:pt x="2388" y="552"/>
                    <a:pt x="2965" y="678"/>
                  </a:cubicBezTo>
                  <a:cubicBezTo>
                    <a:pt x="2965" y="678"/>
                    <a:pt x="2977" y="690"/>
                    <a:pt x="3024" y="702"/>
                  </a:cubicBezTo>
                  <a:cubicBezTo>
                    <a:pt x="3035" y="709"/>
                    <a:pt x="3045" y="711"/>
                    <a:pt x="3056" y="711"/>
                  </a:cubicBezTo>
                  <a:cubicBezTo>
                    <a:pt x="3082" y="711"/>
                    <a:pt x="3110" y="695"/>
                    <a:pt x="3143" y="678"/>
                  </a:cubicBezTo>
                  <a:cubicBezTo>
                    <a:pt x="3179" y="571"/>
                    <a:pt x="3179" y="487"/>
                    <a:pt x="3096" y="392"/>
                  </a:cubicBezTo>
                  <a:cubicBezTo>
                    <a:pt x="2946" y="311"/>
                    <a:pt x="2807" y="141"/>
                    <a:pt x="2690" y="141"/>
                  </a:cubicBezTo>
                  <a:cubicBezTo>
                    <a:pt x="2687" y="141"/>
                    <a:pt x="2683" y="142"/>
                    <a:pt x="2679" y="142"/>
                  </a:cubicBezTo>
                  <a:cubicBezTo>
                    <a:pt x="2591" y="156"/>
                    <a:pt x="2504" y="162"/>
                    <a:pt x="2418" y="162"/>
                  </a:cubicBezTo>
                  <a:cubicBezTo>
                    <a:pt x="1971" y="162"/>
                    <a:pt x="1540" y="1"/>
                    <a:pt x="1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982;p32"/>
            <p:cNvSpPr/>
            <p:nvPr/>
          </p:nvSpPr>
          <p:spPr>
            <a:xfrm>
              <a:off x="5314950" y="2544500"/>
              <a:ext cx="92275" cy="14600"/>
            </a:xfrm>
            <a:custGeom>
              <a:avLst/>
              <a:gdLst/>
              <a:ahLst/>
              <a:cxnLst/>
              <a:rect l="l" t="t" r="r" b="b"/>
              <a:pathLst>
                <a:path w="3691" h="584" extrusionOk="0">
                  <a:moveTo>
                    <a:pt x="2536" y="0"/>
                  </a:moveTo>
                  <a:cubicBezTo>
                    <a:pt x="2456" y="51"/>
                    <a:pt x="2372" y="66"/>
                    <a:pt x="2288" y="66"/>
                  </a:cubicBezTo>
                  <a:cubicBezTo>
                    <a:pt x="2172" y="66"/>
                    <a:pt x="2054" y="38"/>
                    <a:pt x="1940" y="38"/>
                  </a:cubicBezTo>
                  <a:cubicBezTo>
                    <a:pt x="1904" y="38"/>
                    <a:pt x="1869" y="40"/>
                    <a:pt x="1834" y="48"/>
                  </a:cubicBezTo>
                  <a:cubicBezTo>
                    <a:pt x="1623" y="25"/>
                    <a:pt x="1411" y="10"/>
                    <a:pt x="1198" y="10"/>
                  </a:cubicBezTo>
                  <a:cubicBezTo>
                    <a:pt x="964" y="10"/>
                    <a:pt x="730" y="28"/>
                    <a:pt x="500" y="72"/>
                  </a:cubicBezTo>
                  <a:cubicBezTo>
                    <a:pt x="333" y="119"/>
                    <a:pt x="167" y="167"/>
                    <a:pt x="48" y="298"/>
                  </a:cubicBezTo>
                  <a:cubicBezTo>
                    <a:pt x="0" y="405"/>
                    <a:pt x="0" y="488"/>
                    <a:pt x="95" y="584"/>
                  </a:cubicBezTo>
                  <a:cubicBezTo>
                    <a:pt x="953" y="584"/>
                    <a:pt x="1810" y="560"/>
                    <a:pt x="2667" y="560"/>
                  </a:cubicBezTo>
                  <a:cubicBezTo>
                    <a:pt x="2774" y="483"/>
                    <a:pt x="2885" y="461"/>
                    <a:pt x="2996" y="461"/>
                  </a:cubicBezTo>
                  <a:cubicBezTo>
                    <a:pt x="3156" y="461"/>
                    <a:pt x="3317" y="507"/>
                    <a:pt x="3472" y="507"/>
                  </a:cubicBezTo>
                  <a:cubicBezTo>
                    <a:pt x="3547" y="507"/>
                    <a:pt x="3620" y="496"/>
                    <a:pt x="3691" y="464"/>
                  </a:cubicBezTo>
                  <a:cubicBezTo>
                    <a:pt x="3680" y="181"/>
                    <a:pt x="3503" y="129"/>
                    <a:pt x="3297" y="129"/>
                  </a:cubicBezTo>
                  <a:cubicBezTo>
                    <a:pt x="3270" y="129"/>
                    <a:pt x="3242" y="130"/>
                    <a:pt x="3215" y="131"/>
                  </a:cubicBezTo>
                  <a:cubicBezTo>
                    <a:pt x="3000" y="60"/>
                    <a:pt x="2738" y="131"/>
                    <a:pt x="2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983;p32"/>
            <p:cNvSpPr/>
            <p:nvPr/>
          </p:nvSpPr>
          <p:spPr>
            <a:xfrm>
              <a:off x="5636100" y="2373025"/>
              <a:ext cx="96175" cy="10450"/>
            </a:xfrm>
            <a:custGeom>
              <a:avLst/>
              <a:gdLst/>
              <a:ahLst/>
              <a:cxnLst/>
              <a:rect l="l" t="t" r="r" b="b"/>
              <a:pathLst>
                <a:path w="3847" h="418" extrusionOk="0">
                  <a:moveTo>
                    <a:pt x="1892" y="1"/>
                  </a:moveTo>
                  <a:cubicBezTo>
                    <a:pt x="1659" y="1"/>
                    <a:pt x="1426" y="3"/>
                    <a:pt x="1194" y="3"/>
                  </a:cubicBezTo>
                  <a:cubicBezTo>
                    <a:pt x="1090" y="3"/>
                    <a:pt x="986" y="2"/>
                    <a:pt x="882" y="1"/>
                  </a:cubicBezTo>
                  <a:cubicBezTo>
                    <a:pt x="846" y="13"/>
                    <a:pt x="834" y="37"/>
                    <a:pt x="822" y="61"/>
                  </a:cubicBezTo>
                  <a:cubicBezTo>
                    <a:pt x="822" y="73"/>
                    <a:pt x="834" y="96"/>
                    <a:pt x="834" y="132"/>
                  </a:cubicBezTo>
                  <a:cubicBezTo>
                    <a:pt x="882" y="180"/>
                    <a:pt x="918" y="192"/>
                    <a:pt x="989" y="192"/>
                  </a:cubicBezTo>
                  <a:cubicBezTo>
                    <a:pt x="1002" y="199"/>
                    <a:pt x="1012" y="202"/>
                    <a:pt x="1021" y="202"/>
                  </a:cubicBezTo>
                  <a:cubicBezTo>
                    <a:pt x="1035" y="202"/>
                    <a:pt x="1044" y="194"/>
                    <a:pt x="1050" y="185"/>
                  </a:cubicBezTo>
                  <a:lnTo>
                    <a:pt x="1050" y="185"/>
                  </a:lnTo>
                  <a:cubicBezTo>
                    <a:pt x="1049" y="187"/>
                    <a:pt x="1049" y="189"/>
                    <a:pt x="1049" y="192"/>
                  </a:cubicBezTo>
                  <a:cubicBezTo>
                    <a:pt x="1041" y="210"/>
                    <a:pt x="1028" y="216"/>
                    <a:pt x="1010" y="216"/>
                  </a:cubicBezTo>
                  <a:cubicBezTo>
                    <a:pt x="975" y="216"/>
                    <a:pt x="925" y="190"/>
                    <a:pt x="885" y="190"/>
                  </a:cubicBezTo>
                  <a:cubicBezTo>
                    <a:pt x="880" y="190"/>
                    <a:pt x="875" y="191"/>
                    <a:pt x="870" y="192"/>
                  </a:cubicBezTo>
                  <a:lnTo>
                    <a:pt x="691" y="144"/>
                  </a:lnTo>
                  <a:cubicBezTo>
                    <a:pt x="674" y="145"/>
                    <a:pt x="656" y="145"/>
                    <a:pt x="638" y="145"/>
                  </a:cubicBezTo>
                  <a:cubicBezTo>
                    <a:pt x="560" y="145"/>
                    <a:pt x="481" y="138"/>
                    <a:pt x="403" y="138"/>
                  </a:cubicBezTo>
                  <a:cubicBezTo>
                    <a:pt x="257" y="138"/>
                    <a:pt x="116" y="162"/>
                    <a:pt x="1" y="299"/>
                  </a:cubicBezTo>
                  <a:cubicBezTo>
                    <a:pt x="96" y="375"/>
                    <a:pt x="199" y="383"/>
                    <a:pt x="316" y="383"/>
                  </a:cubicBezTo>
                  <a:cubicBezTo>
                    <a:pt x="345" y="383"/>
                    <a:pt x="375" y="382"/>
                    <a:pt x="406" y="382"/>
                  </a:cubicBezTo>
                  <a:cubicBezTo>
                    <a:pt x="1525" y="382"/>
                    <a:pt x="2632" y="394"/>
                    <a:pt x="3751" y="418"/>
                  </a:cubicBezTo>
                  <a:cubicBezTo>
                    <a:pt x="3847" y="323"/>
                    <a:pt x="3847" y="239"/>
                    <a:pt x="3751" y="132"/>
                  </a:cubicBezTo>
                  <a:cubicBezTo>
                    <a:pt x="3134" y="16"/>
                    <a:pt x="2513" y="1"/>
                    <a:pt x="1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984;p32"/>
            <p:cNvSpPr/>
            <p:nvPr/>
          </p:nvSpPr>
          <p:spPr>
            <a:xfrm>
              <a:off x="5792975" y="2473150"/>
              <a:ext cx="100625" cy="15600"/>
            </a:xfrm>
            <a:custGeom>
              <a:avLst/>
              <a:gdLst/>
              <a:ahLst/>
              <a:cxnLst/>
              <a:rect l="l" t="t" r="r" b="b"/>
              <a:pathLst>
                <a:path w="4025" h="624" extrusionOk="0">
                  <a:moveTo>
                    <a:pt x="612" y="0"/>
                  </a:moveTo>
                  <a:cubicBezTo>
                    <a:pt x="536" y="0"/>
                    <a:pt x="460" y="10"/>
                    <a:pt x="388" y="10"/>
                  </a:cubicBezTo>
                  <a:cubicBezTo>
                    <a:pt x="374" y="10"/>
                    <a:pt x="360" y="9"/>
                    <a:pt x="346" y="9"/>
                  </a:cubicBezTo>
                  <a:lnTo>
                    <a:pt x="346" y="9"/>
                  </a:lnTo>
                  <a:cubicBezTo>
                    <a:pt x="381" y="259"/>
                    <a:pt x="96" y="128"/>
                    <a:pt x="36" y="259"/>
                  </a:cubicBezTo>
                  <a:cubicBezTo>
                    <a:pt x="0" y="318"/>
                    <a:pt x="24" y="378"/>
                    <a:pt x="60" y="425"/>
                  </a:cubicBezTo>
                  <a:cubicBezTo>
                    <a:pt x="108" y="461"/>
                    <a:pt x="158" y="479"/>
                    <a:pt x="207" y="479"/>
                  </a:cubicBezTo>
                  <a:cubicBezTo>
                    <a:pt x="256" y="479"/>
                    <a:pt x="304" y="461"/>
                    <a:pt x="346" y="425"/>
                  </a:cubicBezTo>
                  <a:cubicBezTo>
                    <a:pt x="501" y="425"/>
                    <a:pt x="631" y="437"/>
                    <a:pt x="774" y="437"/>
                  </a:cubicBezTo>
                  <a:cubicBezTo>
                    <a:pt x="944" y="437"/>
                    <a:pt x="1115" y="445"/>
                    <a:pt x="1285" y="445"/>
                  </a:cubicBezTo>
                  <a:cubicBezTo>
                    <a:pt x="1412" y="445"/>
                    <a:pt x="1540" y="441"/>
                    <a:pt x="1667" y="425"/>
                  </a:cubicBezTo>
                  <a:cubicBezTo>
                    <a:pt x="1801" y="415"/>
                    <a:pt x="1926" y="399"/>
                    <a:pt x="2046" y="399"/>
                  </a:cubicBezTo>
                  <a:cubicBezTo>
                    <a:pt x="2214" y="399"/>
                    <a:pt x="2372" y="431"/>
                    <a:pt x="2525" y="556"/>
                  </a:cubicBezTo>
                  <a:cubicBezTo>
                    <a:pt x="2534" y="593"/>
                    <a:pt x="2565" y="623"/>
                    <a:pt x="2595" y="623"/>
                  </a:cubicBezTo>
                  <a:cubicBezTo>
                    <a:pt x="2604" y="623"/>
                    <a:pt x="2612" y="621"/>
                    <a:pt x="2620" y="616"/>
                  </a:cubicBezTo>
                  <a:cubicBezTo>
                    <a:pt x="2656" y="604"/>
                    <a:pt x="2703" y="592"/>
                    <a:pt x="2727" y="556"/>
                  </a:cubicBezTo>
                  <a:lnTo>
                    <a:pt x="2787" y="556"/>
                  </a:lnTo>
                  <a:cubicBezTo>
                    <a:pt x="2929" y="556"/>
                    <a:pt x="3072" y="544"/>
                    <a:pt x="3227" y="544"/>
                  </a:cubicBezTo>
                  <a:cubicBezTo>
                    <a:pt x="3269" y="518"/>
                    <a:pt x="3311" y="503"/>
                    <a:pt x="3352" y="503"/>
                  </a:cubicBezTo>
                  <a:cubicBezTo>
                    <a:pt x="3404" y="503"/>
                    <a:pt x="3454" y="527"/>
                    <a:pt x="3501" y="580"/>
                  </a:cubicBezTo>
                  <a:lnTo>
                    <a:pt x="3941" y="580"/>
                  </a:lnTo>
                  <a:cubicBezTo>
                    <a:pt x="4025" y="294"/>
                    <a:pt x="3739" y="378"/>
                    <a:pt x="3656" y="259"/>
                  </a:cubicBezTo>
                  <a:cubicBezTo>
                    <a:pt x="3402" y="170"/>
                    <a:pt x="3169" y="42"/>
                    <a:pt x="2910" y="42"/>
                  </a:cubicBezTo>
                  <a:cubicBezTo>
                    <a:pt x="2889" y="42"/>
                    <a:pt x="2867" y="42"/>
                    <a:pt x="2846" y="44"/>
                  </a:cubicBezTo>
                  <a:lnTo>
                    <a:pt x="929" y="128"/>
                  </a:lnTo>
                  <a:cubicBezTo>
                    <a:pt x="836" y="22"/>
                    <a:pt x="725" y="0"/>
                    <a:pt x="6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985;p32"/>
            <p:cNvSpPr/>
            <p:nvPr/>
          </p:nvSpPr>
          <p:spPr>
            <a:xfrm>
              <a:off x="5623600" y="2616525"/>
              <a:ext cx="117000" cy="14675"/>
            </a:xfrm>
            <a:custGeom>
              <a:avLst/>
              <a:gdLst/>
              <a:ahLst/>
              <a:cxnLst/>
              <a:rect l="l" t="t" r="r" b="b"/>
              <a:pathLst>
                <a:path w="4680" h="587" extrusionOk="0">
                  <a:moveTo>
                    <a:pt x="668" y="0"/>
                  </a:moveTo>
                  <a:cubicBezTo>
                    <a:pt x="620" y="24"/>
                    <a:pt x="560" y="24"/>
                    <a:pt x="513" y="24"/>
                  </a:cubicBezTo>
                  <a:cubicBezTo>
                    <a:pt x="469" y="62"/>
                    <a:pt x="419" y="79"/>
                    <a:pt x="369" y="79"/>
                  </a:cubicBezTo>
                  <a:cubicBezTo>
                    <a:pt x="324" y="79"/>
                    <a:pt x="279" y="65"/>
                    <a:pt x="239" y="36"/>
                  </a:cubicBezTo>
                  <a:cubicBezTo>
                    <a:pt x="191" y="36"/>
                    <a:pt x="132" y="24"/>
                    <a:pt x="84" y="24"/>
                  </a:cubicBezTo>
                  <a:cubicBezTo>
                    <a:pt x="1" y="96"/>
                    <a:pt x="1" y="179"/>
                    <a:pt x="84" y="274"/>
                  </a:cubicBezTo>
                  <a:cubicBezTo>
                    <a:pt x="1057" y="379"/>
                    <a:pt x="2011" y="585"/>
                    <a:pt x="2988" y="585"/>
                  </a:cubicBezTo>
                  <a:cubicBezTo>
                    <a:pt x="3123" y="585"/>
                    <a:pt x="3258" y="581"/>
                    <a:pt x="3394" y="572"/>
                  </a:cubicBezTo>
                  <a:cubicBezTo>
                    <a:pt x="3484" y="526"/>
                    <a:pt x="3576" y="510"/>
                    <a:pt x="3671" y="510"/>
                  </a:cubicBezTo>
                  <a:cubicBezTo>
                    <a:pt x="3878" y="510"/>
                    <a:pt x="4093" y="586"/>
                    <a:pt x="4296" y="586"/>
                  </a:cubicBezTo>
                  <a:cubicBezTo>
                    <a:pt x="4431" y="586"/>
                    <a:pt x="4561" y="553"/>
                    <a:pt x="4680" y="441"/>
                  </a:cubicBezTo>
                  <a:cubicBezTo>
                    <a:pt x="3466" y="262"/>
                    <a:pt x="2239" y="167"/>
                    <a:pt x="1013" y="119"/>
                  </a:cubicBezTo>
                  <a:cubicBezTo>
                    <a:pt x="894" y="84"/>
                    <a:pt x="775" y="96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986;p32"/>
            <p:cNvSpPr/>
            <p:nvPr/>
          </p:nvSpPr>
          <p:spPr>
            <a:xfrm>
              <a:off x="5597700" y="2327425"/>
              <a:ext cx="67900" cy="24525"/>
            </a:xfrm>
            <a:custGeom>
              <a:avLst/>
              <a:gdLst/>
              <a:ahLst/>
              <a:cxnLst/>
              <a:rect l="l" t="t" r="r" b="b"/>
              <a:pathLst>
                <a:path w="2716" h="981" extrusionOk="0">
                  <a:moveTo>
                    <a:pt x="1485" y="0"/>
                  </a:moveTo>
                  <a:cubicBezTo>
                    <a:pt x="1077" y="0"/>
                    <a:pt x="660" y="76"/>
                    <a:pt x="239" y="111"/>
                  </a:cubicBezTo>
                  <a:cubicBezTo>
                    <a:pt x="37" y="230"/>
                    <a:pt x="1" y="373"/>
                    <a:pt x="156" y="575"/>
                  </a:cubicBezTo>
                  <a:cubicBezTo>
                    <a:pt x="239" y="635"/>
                    <a:pt x="334" y="658"/>
                    <a:pt x="418" y="706"/>
                  </a:cubicBezTo>
                  <a:cubicBezTo>
                    <a:pt x="465" y="730"/>
                    <a:pt x="513" y="777"/>
                    <a:pt x="537" y="837"/>
                  </a:cubicBezTo>
                  <a:cubicBezTo>
                    <a:pt x="727" y="951"/>
                    <a:pt x="928" y="974"/>
                    <a:pt x="1132" y="974"/>
                  </a:cubicBezTo>
                  <a:cubicBezTo>
                    <a:pt x="1267" y="974"/>
                    <a:pt x="1403" y="964"/>
                    <a:pt x="1538" y="964"/>
                  </a:cubicBezTo>
                  <a:cubicBezTo>
                    <a:pt x="1582" y="964"/>
                    <a:pt x="1625" y="965"/>
                    <a:pt x="1668" y="968"/>
                  </a:cubicBezTo>
                  <a:cubicBezTo>
                    <a:pt x="1702" y="976"/>
                    <a:pt x="1731" y="980"/>
                    <a:pt x="1754" y="980"/>
                  </a:cubicBezTo>
                  <a:cubicBezTo>
                    <a:pt x="1896" y="980"/>
                    <a:pt x="1865" y="842"/>
                    <a:pt x="1835" y="730"/>
                  </a:cubicBezTo>
                  <a:cubicBezTo>
                    <a:pt x="1811" y="694"/>
                    <a:pt x="1787" y="658"/>
                    <a:pt x="1811" y="611"/>
                  </a:cubicBezTo>
                  <a:lnTo>
                    <a:pt x="1811" y="611"/>
                  </a:lnTo>
                  <a:cubicBezTo>
                    <a:pt x="1846" y="623"/>
                    <a:pt x="1882" y="646"/>
                    <a:pt x="1906" y="670"/>
                  </a:cubicBezTo>
                  <a:cubicBezTo>
                    <a:pt x="1954" y="706"/>
                    <a:pt x="2001" y="718"/>
                    <a:pt x="2061" y="718"/>
                  </a:cubicBezTo>
                  <a:cubicBezTo>
                    <a:pt x="2099" y="680"/>
                    <a:pt x="2137" y="655"/>
                    <a:pt x="2177" y="655"/>
                  </a:cubicBezTo>
                  <a:cubicBezTo>
                    <a:pt x="2212" y="655"/>
                    <a:pt x="2248" y="674"/>
                    <a:pt x="2287" y="718"/>
                  </a:cubicBezTo>
                  <a:cubicBezTo>
                    <a:pt x="2346" y="718"/>
                    <a:pt x="2406" y="718"/>
                    <a:pt x="2442" y="694"/>
                  </a:cubicBezTo>
                  <a:cubicBezTo>
                    <a:pt x="2525" y="611"/>
                    <a:pt x="2644" y="599"/>
                    <a:pt x="2716" y="515"/>
                  </a:cubicBezTo>
                  <a:lnTo>
                    <a:pt x="2716" y="373"/>
                  </a:lnTo>
                  <a:cubicBezTo>
                    <a:pt x="2321" y="81"/>
                    <a:pt x="190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987;p32"/>
            <p:cNvSpPr/>
            <p:nvPr/>
          </p:nvSpPr>
          <p:spPr>
            <a:xfrm>
              <a:off x="5877500" y="2501400"/>
              <a:ext cx="61650" cy="18400"/>
            </a:xfrm>
            <a:custGeom>
              <a:avLst/>
              <a:gdLst/>
              <a:ahLst/>
              <a:cxnLst/>
              <a:rect l="l" t="t" r="r" b="b"/>
              <a:pathLst>
                <a:path w="2466" h="736" extrusionOk="0">
                  <a:moveTo>
                    <a:pt x="935" y="1"/>
                  </a:moveTo>
                  <a:cubicBezTo>
                    <a:pt x="674" y="1"/>
                    <a:pt x="408" y="58"/>
                    <a:pt x="144" y="141"/>
                  </a:cubicBezTo>
                  <a:cubicBezTo>
                    <a:pt x="1" y="283"/>
                    <a:pt x="120" y="414"/>
                    <a:pt x="120" y="545"/>
                  </a:cubicBezTo>
                  <a:lnTo>
                    <a:pt x="120" y="605"/>
                  </a:lnTo>
                  <a:cubicBezTo>
                    <a:pt x="247" y="585"/>
                    <a:pt x="372" y="577"/>
                    <a:pt x="497" y="577"/>
                  </a:cubicBezTo>
                  <a:cubicBezTo>
                    <a:pt x="1051" y="577"/>
                    <a:pt x="1588" y="736"/>
                    <a:pt x="2132" y="736"/>
                  </a:cubicBezTo>
                  <a:cubicBezTo>
                    <a:pt x="2168" y="557"/>
                    <a:pt x="2465" y="676"/>
                    <a:pt x="2465" y="498"/>
                  </a:cubicBezTo>
                  <a:cubicBezTo>
                    <a:pt x="2394" y="339"/>
                    <a:pt x="2302" y="303"/>
                    <a:pt x="2203" y="303"/>
                  </a:cubicBezTo>
                  <a:cubicBezTo>
                    <a:pt x="2125" y="303"/>
                    <a:pt x="2043" y="326"/>
                    <a:pt x="1964" y="326"/>
                  </a:cubicBezTo>
                  <a:cubicBezTo>
                    <a:pt x="1911" y="326"/>
                    <a:pt x="1859" y="316"/>
                    <a:pt x="1811" y="283"/>
                  </a:cubicBezTo>
                  <a:cubicBezTo>
                    <a:pt x="1535" y="78"/>
                    <a:pt x="1239" y="1"/>
                    <a:pt x="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988;p32"/>
            <p:cNvSpPr/>
            <p:nvPr/>
          </p:nvSpPr>
          <p:spPr>
            <a:xfrm>
              <a:off x="5603825" y="2467850"/>
              <a:ext cx="100475" cy="10875"/>
            </a:xfrm>
            <a:custGeom>
              <a:avLst/>
              <a:gdLst/>
              <a:ahLst/>
              <a:cxnLst/>
              <a:rect l="l" t="t" r="r" b="b"/>
              <a:pathLst>
                <a:path w="4019" h="435" extrusionOk="0">
                  <a:moveTo>
                    <a:pt x="1889" y="0"/>
                  </a:moveTo>
                  <a:cubicBezTo>
                    <a:pt x="1363" y="0"/>
                    <a:pt x="839" y="18"/>
                    <a:pt x="316" y="54"/>
                  </a:cubicBezTo>
                  <a:cubicBezTo>
                    <a:pt x="274" y="43"/>
                    <a:pt x="237" y="38"/>
                    <a:pt x="205" y="38"/>
                  </a:cubicBezTo>
                  <a:cubicBezTo>
                    <a:pt x="52" y="38"/>
                    <a:pt x="0" y="149"/>
                    <a:pt x="30" y="316"/>
                  </a:cubicBezTo>
                  <a:cubicBezTo>
                    <a:pt x="518" y="328"/>
                    <a:pt x="994" y="340"/>
                    <a:pt x="1470" y="351"/>
                  </a:cubicBezTo>
                  <a:cubicBezTo>
                    <a:pt x="1773" y="412"/>
                    <a:pt x="2078" y="426"/>
                    <a:pt x="2383" y="426"/>
                  </a:cubicBezTo>
                  <a:cubicBezTo>
                    <a:pt x="2629" y="426"/>
                    <a:pt x="2876" y="417"/>
                    <a:pt x="3121" y="417"/>
                  </a:cubicBezTo>
                  <a:cubicBezTo>
                    <a:pt x="3290" y="417"/>
                    <a:pt x="3458" y="421"/>
                    <a:pt x="3625" y="435"/>
                  </a:cubicBezTo>
                  <a:cubicBezTo>
                    <a:pt x="4018" y="101"/>
                    <a:pt x="3542" y="173"/>
                    <a:pt x="3471" y="54"/>
                  </a:cubicBezTo>
                  <a:cubicBezTo>
                    <a:pt x="2941" y="18"/>
                    <a:pt x="2414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989;p32"/>
            <p:cNvSpPr/>
            <p:nvPr/>
          </p:nvSpPr>
          <p:spPr>
            <a:xfrm>
              <a:off x="5993000" y="2597550"/>
              <a:ext cx="66100" cy="19375"/>
            </a:xfrm>
            <a:custGeom>
              <a:avLst/>
              <a:gdLst/>
              <a:ahLst/>
              <a:cxnLst/>
              <a:rect l="l" t="t" r="r" b="b"/>
              <a:pathLst>
                <a:path w="2644" h="775" extrusionOk="0">
                  <a:moveTo>
                    <a:pt x="1691" y="299"/>
                  </a:moveTo>
                  <a:cubicBezTo>
                    <a:pt x="1699" y="299"/>
                    <a:pt x="1707" y="307"/>
                    <a:pt x="1715" y="315"/>
                  </a:cubicBezTo>
                  <a:lnTo>
                    <a:pt x="1715" y="315"/>
                  </a:lnTo>
                  <a:cubicBezTo>
                    <a:pt x="1712" y="314"/>
                    <a:pt x="1709" y="314"/>
                    <a:pt x="1707" y="314"/>
                  </a:cubicBezTo>
                  <a:cubicBezTo>
                    <a:pt x="1691" y="314"/>
                    <a:pt x="1678" y="320"/>
                    <a:pt x="1667" y="331"/>
                  </a:cubicBezTo>
                  <a:cubicBezTo>
                    <a:pt x="1675" y="307"/>
                    <a:pt x="1683" y="299"/>
                    <a:pt x="1691" y="299"/>
                  </a:cubicBezTo>
                  <a:close/>
                  <a:moveTo>
                    <a:pt x="705" y="0"/>
                  </a:moveTo>
                  <a:cubicBezTo>
                    <a:pt x="597" y="0"/>
                    <a:pt x="481" y="21"/>
                    <a:pt x="370" y="21"/>
                  </a:cubicBezTo>
                  <a:cubicBezTo>
                    <a:pt x="310" y="57"/>
                    <a:pt x="310" y="105"/>
                    <a:pt x="358" y="152"/>
                  </a:cubicBezTo>
                  <a:cubicBezTo>
                    <a:pt x="405" y="188"/>
                    <a:pt x="429" y="212"/>
                    <a:pt x="477" y="247"/>
                  </a:cubicBezTo>
                  <a:cubicBezTo>
                    <a:pt x="405" y="212"/>
                    <a:pt x="358" y="152"/>
                    <a:pt x="262" y="140"/>
                  </a:cubicBezTo>
                  <a:cubicBezTo>
                    <a:pt x="84" y="212"/>
                    <a:pt x="0" y="331"/>
                    <a:pt x="24" y="521"/>
                  </a:cubicBezTo>
                  <a:cubicBezTo>
                    <a:pt x="76" y="618"/>
                    <a:pt x="143" y="664"/>
                    <a:pt x="220" y="664"/>
                  </a:cubicBezTo>
                  <a:cubicBezTo>
                    <a:pt x="266" y="664"/>
                    <a:pt x="316" y="648"/>
                    <a:pt x="370" y="617"/>
                  </a:cubicBezTo>
                  <a:cubicBezTo>
                    <a:pt x="417" y="605"/>
                    <a:pt x="465" y="605"/>
                    <a:pt x="501" y="605"/>
                  </a:cubicBezTo>
                  <a:cubicBezTo>
                    <a:pt x="527" y="604"/>
                    <a:pt x="554" y="603"/>
                    <a:pt x="581" y="603"/>
                  </a:cubicBezTo>
                  <a:cubicBezTo>
                    <a:pt x="1108" y="603"/>
                    <a:pt x="1615" y="775"/>
                    <a:pt x="2130" y="775"/>
                  </a:cubicBezTo>
                  <a:cubicBezTo>
                    <a:pt x="2261" y="775"/>
                    <a:pt x="2392" y="763"/>
                    <a:pt x="2525" y="736"/>
                  </a:cubicBezTo>
                  <a:lnTo>
                    <a:pt x="2513" y="736"/>
                  </a:lnTo>
                  <a:cubicBezTo>
                    <a:pt x="2513" y="688"/>
                    <a:pt x="2525" y="628"/>
                    <a:pt x="2525" y="581"/>
                  </a:cubicBezTo>
                  <a:cubicBezTo>
                    <a:pt x="2644" y="462"/>
                    <a:pt x="2644" y="331"/>
                    <a:pt x="2548" y="188"/>
                  </a:cubicBezTo>
                  <a:cubicBezTo>
                    <a:pt x="2501" y="164"/>
                    <a:pt x="2441" y="164"/>
                    <a:pt x="2394" y="164"/>
                  </a:cubicBezTo>
                  <a:cubicBezTo>
                    <a:pt x="2275" y="224"/>
                    <a:pt x="2382" y="390"/>
                    <a:pt x="2263" y="450"/>
                  </a:cubicBezTo>
                  <a:cubicBezTo>
                    <a:pt x="2346" y="343"/>
                    <a:pt x="2310" y="259"/>
                    <a:pt x="2251" y="152"/>
                  </a:cubicBezTo>
                  <a:cubicBezTo>
                    <a:pt x="2222" y="112"/>
                    <a:pt x="2193" y="91"/>
                    <a:pt x="2167" y="91"/>
                  </a:cubicBezTo>
                  <a:cubicBezTo>
                    <a:pt x="2139" y="91"/>
                    <a:pt x="2114" y="115"/>
                    <a:pt x="2096" y="164"/>
                  </a:cubicBezTo>
                  <a:cubicBezTo>
                    <a:pt x="2013" y="259"/>
                    <a:pt x="1905" y="319"/>
                    <a:pt x="1774" y="343"/>
                  </a:cubicBezTo>
                  <a:cubicBezTo>
                    <a:pt x="1767" y="337"/>
                    <a:pt x="1760" y="333"/>
                    <a:pt x="1754" y="329"/>
                  </a:cubicBezTo>
                  <a:lnTo>
                    <a:pt x="1754" y="329"/>
                  </a:lnTo>
                  <a:cubicBezTo>
                    <a:pt x="1854" y="314"/>
                    <a:pt x="1931" y="266"/>
                    <a:pt x="1965" y="152"/>
                  </a:cubicBezTo>
                  <a:cubicBezTo>
                    <a:pt x="1862" y="57"/>
                    <a:pt x="1722" y="4"/>
                    <a:pt x="1601" y="4"/>
                  </a:cubicBezTo>
                  <a:cubicBezTo>
                    <a:pt x="1540" y="4"/>
                    <a:pt x="1485" y="17"/>
                    <a:pt x="1441" y="45"/>
                  </a:cubicBezTo>
                  <a:cubicBezTo>
                    <a:pt x="1355" y="99"/>
                    <a:pt x="1282" y="119"/>
                    <a:pt x="1211" y="119"/>
                  </a:cubicBezTo>
                  <a:cubicBezTo>
                    <a:pt x="1096" y="119"/>
                    <a:pt x="991" y="66"/>
                    <a:pt x="858" y="21"/>
                  </a:cubicBezTo>
                  <a:cubicBezTo>
                    <a:pt x="810" y="5"/>
                    <a:pt x="758" y="0"/>
                    <a:pt x="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990;p32"/>
            <p:cNvSpPr/>
            <p:nvPr/>
          </p:nvSpPr>
          <p:spPr>
            <a:xfrm>
              <a:off x="5851600" y="2375000"/>
              <a:ext cx="71925" cy="16625"/>
            </a:xfrm>
            <a:custGeom>
              <a:avLst/>
              <a:gdLst/>
              <a:ahLst/>
              <a:cxnLst/>
              <a:rect l="l" t="t" r="r" b="b"/>
              <a:pathLst>
                <a:path w="2877" h="665" extrusionOk="0">
                  <a:moveTo>
                    <a:pt x="671" y="1"/>
                  </a:moveTo>
                  <a:cubicBezTo>
                    <a:pt x="434" y="1"/>
                    <a:pt x="204" y="36"/>
                    <a:pt x="1" y="220"/>
                  </a:cubicBezTo>
                  <a:cubicBezTo>
                    <a:pt x="61" y="303"/>
                    <a:pt x="108" y="398"/>
                    <a:pt x="144" y="482"/>
                  </a:cubicBezTo>
                  <a:cubicBezTo>
                    <a:pt x="843" y="569"/>
                    <a:pt x="1533" y="664"/>
                    <a:pt x="2216" y="664"/>
                  </a:cubicBezTo>
                  <a:cubicBezTo>
                    <a:pt x="2371" y="664"/>
                    <a:pt x="2526" y="659"/>
                    <a:pt x="2680" y="648"/>
                  </a:cubicBezTo>
                  <a:cubicBezTo>
                    <a:pt x="2739" y="613"/>
                    <a:pt x="2847" y="601"/>
                    <a:pt x="2858" y="553"/>
                  </a:cubicBezTo>
                  <a:cubicBezTo>
                    <a:pt x="2877" y="488"/>
                    <a:pt x="2831" y="481"/>
                    <a:pt x="2781" y="481"/>
                  </a:cubicBezTo>
                  <a:cubicBezTo>
                    <a:pt x="2767" y="481"/>
                    <a:pt x="2753" y="482"/>
                    <a:pt x="2739" y="482"/>
                  </a:cubicBezTo>
                  <a:cubicBezTo>
                    <a:pt x="2585" y="470"/>
                    <a:pt x="2406" y="494"/>
                    <a:pt x="2311" y="339"/>
                  </a:cubicBezTo>
                  <a:cubicBezTo>
                    <a:pt x="2175" y="60"/>
                    <a:pt x="1958" y="30"/>
                    <a:pt x="1734" y="30"/>
                  </a:cubicBezTo>
                  <a:cubicBezTo>
                    <a:pt x="1672" y="30"/>
                    <a:pt x="1610" y="32"/>
                    <a:pt x="1549" y="32"/>
                  </a:cubicBezTo>
                  <a:cubicBezTo>
                    <a:pt x="1462" y="32"/>
                    <a:pt x="1377" y="28"/>
                    <a:pt x="1299" y="5"/>
                  </a:cubicBezTo>
                  <a:cubicBezTo>
                    <a:pt x="1239" y="12"/>
                    <a:pt x="1178" y="14"/>
                    <a:pt x="1118" y="14"/>
                  </a:cubicBezTo>
                  <a:cubicBezTo>
                    <a:pt x="969" y="14"/>
                    <a:pt x="819" y="1"/>
                    <a:pt x="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991;p32"/>
            <p:cNvSpPr/>
            <p:nvPr/>
          </p:nvSpPr>
          <p:spPr>
            <a:xfrm>
              <a:off x="5271775" y="2507575"/>
              <a:ext cx="81575" cy="16075"/>
            </a:xfrm>
            <a:custGeom>
              <a:avLst/>
              <a:gdLst/>
              <a:ahLst/>
              <a:cxnLst/>
              <a:rect l="l" t="t" r="r" b="b"/>
              <a:pathLst>
                <a:path w="3263" h="643" extrusionOk="0">
                  <a:moveTo>
                    <a:pt x="2686" y="313"/>
                  </a:moveTo>
                  <a:cubicBezTo>
                    <a:pt x="2693" y="313"/>
                    <a:pt x="2712" y="326"/>
                    <a:pt x="2739" y="358"/>
                  </a:cubicBezTo>
                  <a:cubicBezTo>
                    <a:pt x="2753" y="368"/>
                    <a:pt x="2764" y="372"/>
                    <a:pt x="2773" y="372"/>
                  </a:cubicBezTo>
                  <a:cubicBezTo>
                    <a:pt x="2788" y="372"/>
                    <a:pt x="2795" y="361"/>
                    <a:pt x="2799" y="350"/>
                  </a:cubicBezTo>
                  <a:lnTo>
                    <a:pt x="2799" y="350"/>
                  </a:lnTo>
                  <a:cubicBezTo>
                    <a:pt x="2799" y="355"/>
                    <a:pt x="2799" y="362"/>
                    <a:pt x="2799" y="370"/>
                  </a:cubicBezTo>
                  <a:cubicBezTo>
                    <a:pt x="2799" y="376"/>
                    <a:pt x="2799" y="382"/>
                    <a:pt x="2800" y="386"/>
                  </a:cubicBezTo>
                  <a:lnTo>
                    <a:pt x="2800" y="386"/>
                  </a:lnTo>
                  <a:cubicBezTo>
                    <a:pt x="2774" y="382"/>
                    <a:pt x="2749" y="374"/>
                    <a:pt x="2727" y="358"/>
                  </a:cubicBezTo>
                  <a:cubicBezTo>
                    <a:pt x="2688" y="332"/>
                    <a:pt x="2677" y="313"/>
                    <a:pt x="2686" y="313"/>
                  </a:cubicBezTo>
                  <a:close/>
                  <a:moveTo>
                    <a:pt x="715" y="1"/>
                  </a:moveTo>
                  <a:cubicBezTo>
                    <a:pt x="513" y="13"/>
                    <a:pt x="286" y="1"/>
                    <a:pt x="108" y="156"/>
                  </a:cubicBezTo>
                  <a:cubicBezTo>
                    <a:pt x="1" y="453"/>
                    <a:pt x="334" y="358"/>
                    <a:pt x="405" y="489"/>
                  </a:cubicBezTo>
                  <a:cubicBezTo>
                    <a:pt x="443" y="481"/>
                    <a:pt x="480" y="478"/>
                    <a:pt x="517" y="478"/>
                  </a:cubicBezTo>
                  <a:cubicBezTo>
                    <a:pt x="716" y="478"/>
                    <a:pt x="913" y="575"/>
                    <a:pt x="1111" y="575"/>
                  </a:cubicBezTo>
                  <a:cubicBezTo>
                    <a:pt x="1204" y="575"/>
                    <a:pt x="1299" y="553"/>
                    <a:pt x="1394" y="489"/>
                  </a:cubicBezTo>
                  <a:cubicBezTo>
                    <a:pt x="1417" y="465"/>
                    <a:pt x="1453" y="429"/>
                    <a:pt x="1477" y="417"/>
                  </a:cubicBezTo>
                  <a:lnTo>
                    <a:pt x="1477" y="417"/>
                  </a:lnTo>
                  <a:cubicBezTo>
                    <a:pt x="1453" y="453"/>
                    <a:pt x="1417" y="477"/>
                    <a:pt x="1394" y="489"/>
                  </a:cubicBezTo>
                  <a:cubicBezTo>
                    <a:pt x="1661" y="610"/>
                    <a:pt x="1936" y="642"/>
                    <a:pt x="2212" y="642"/>
                  </a:cubicBezTo>
                  <a:cubicBezTo>
                    <a:pt x="2542" y="642"/>
                    <a:pt x="2875" y="595"/>
                    <a:pt x="3201" y="595"/>
                  </a:cubicBezTo>
                  <a:cubicBezTo>
                    <a:pt x="3222" y="595"/>
                    <a:pt x="3242" y="596"/>
                    <a:pt x="3263" y="596"/>
                  </a:cubicBezTo>
                  <a:cubicBezTo>
                    <a:pt x="3241" y="408"/>
                    <a:pt x="3160" y="369"/>
                    <a:pt x="3063" y="369"/>
                  </a:cubicBezTo>
                  <a:cubicBezTo>
                    <a:pt x="2995" y="369"/>
                    <a:pt x="2919" y="389"/>
                    <a:pt x="2849" y="390"/>
                  </a:cubicBezTo>
                  <a:lnTo>
                    <a:pt x="2849" y="390"/>
                  </a:lnTo>
                  <a:cubicBezTo>
                    <a:pt x="2873" y="370"/>
                    <a:pt x="2894" y="338"/>
                    <a:pt x="2879" y="338"/>
                  </a:cubicBezTo>
                  <a:cubicBezTo>
                    <a:pt x="2875" y="338"/>
                    <a:pt x="2868" y="340"/>
                    <a:pt x="2858" y="346"/>
                  </a:cubicBezTo>
                  <a:cubicBezTo>
                    <a:pt x="2894" y="286"/>
                    <a:pt x="2882" y="239"/>
                    <a:pt x="2822" y="191"/>
                  </a:cubicBezTo>
                  <a:cubicBezTo>
                    <a:pt x="2771" y="146"/>
                    <a:pt x="2723" y="125"/>
                    <a:pt x="2672" y="125"/>
                  </a:cubicBezTo>
                  <a:cubicBezTo>
                    <a:pt x="2630" y="125"/>
                    <a:pt x="2586" y="140"/>
                    <a:pt x="2537" y="167"/>
                  </a:cubicBezTo>
                  <a:cubicBezTo>
                    <a:pt x="2489" y="167"/>
                    <a:pt x="2429" y="179"/>
                    <a:pt x="2382" y="179"/>
                  </a:cubicBezTo>
                  <a:cubicBezTo>
                    <a:pt x="2302" y="129"/>
                    <a:pt x="2216" y="117"/>
                    <a:pt x="2128" y="117"/>
                  </a:cubicBezTo>
                  <a:cubicBezTo>
                    <a:pt x="2043" y="117"/>
                    <a:pt x="1957" y="128"/>
                    <a:pt x="1873" y="128"/>
                  </a:cubicBezTo>
                  <a:cubicBezTo>
                    <a:pt x="1836" y="128"/>
                    <a:pt x="1799" y="126"/>
                    <a:pt x="1763" y="120"/>
                  </a:cubicBezTo>
                  <a:cubicBezTo>
                    <a:pt x="1656" y="120"/>
                    <a:pt x="1548" y="108"/>
                    <a:pt x="1453" y="60"/>
                  </a:cubicBezTo>
                  <a:cubicBezTo>
                    <a:pt x="1370" y="36"/>
                    <a:pt x="1310" y="13"/>
                    <a:pt x="1239" y="13"/>
                  </a:cubicBezTo>
                  <a:cubicBezTo>
                    <a:pt x="1132" y="1"/>
                    <a:pt x="1036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992;p32"/>
            <p:cNvSpPr/>
            <p:nvPr/>
          </p:nvSpPr>
          <p:spPr>
            <a:xfrm>
              <a:off x="5432225" y="2546225"/>
              <a:ext cx="79775" cy="14975"/>
            </a:xfrm>
            <a:custGeom>
              <a:avLst/>
              <a:gdLst/>
              <a:ahLst/>
              <a:cxnLst/>
              <a:rect l="l" t="t" r="r" b="b"/>
              <a:pathLst>
                <a:path w="3191" h="599" extrusionOk="0">
                  <a:moveTo>
                    <a:pt x="1541" y="0"/>
                  </a:moveTo>
                  <a:cubicBezTo>
                    <a:pt x="1421" y="0"/>
                    <a:pt x="1298" y="117"/>
                    <a:pt x="1180" y="117"/>
                  </a:cubicBezTo>
                  <a:cubicBezTo>
                    <a:pt x="1164" y="117"/>
                    <a:pt x="1147" y="115"/>
                    <a:pt x="1131" y="110"/>
                  </a:cubicBezTo>
                  <a:cubicBezTo>
                    <a:pt x="1131" y="134"/>
                    <a:pt x="1131" y="169"/>
                    <a:pt x="1107" y="169"/>
                  </a:cubicBezTo>
                  <a:cubicBezTo>
                    <a:pt x="1100" y="171"/>
                    <a:pt x="1092" y="172"/>
                    <a:pt x="1085" y="172"/>
                  </a:cubicBezTo>
                  <a:cubicBezTo>
                    <a:pt x="1039" y="172"/>
                    <a:pt x="1011" y="139"/>
                    <a:pt x="1000" y="98"/>
                  </a:cubicBezTo>
                  <a:lnTo>
                    <a:pt x="0" y="98"/>
                  </a:lnTo>
                  <a:cubicBezTo>
                    <a:pt x="0" y="273"/>
                    <a:pt x="75" y="311"/>
                    <a:pt x="172" y="311"/>
                  </a:cubicBezTo>
                  <a:cubicBezTo>
                    <a:pt x="245" y="311"/>
                    <a:pt x="332" y="288"/>
                    <a:pt x="407" y="288"/>
                  </a:cubicBezTo>
                  <a:cubicBezTo>
                    <a:pt x="480" y="288"/>
                    <a:pt x="543" y="310"/>
                    <a:pt x="572" y="395"/>
                  </a:cubicBezTo>
                  <a:cubicBezTo>
                    <a:pt x="572" y="431"/>
                    <a:pt x="583" y="467"/>
                    <a:pt x="583" y="515"/>
                  </a:cubicBezTo>
                  <a:cubicBezTo>
                    <a:pt x="1238" y="515"/>
                    <a:pt x="1905" y="526"/>
                    <a:pt x="2572" y="526"/>
                  </a:cubicBezTo>
                  <a:cubicBezTo>
                    <a:pt x="2679" y="571"/>
                    <a:pt x="2787" y="598"/>
                    <a:pt x="2896" y="598"/>
                  </a:cubicBezTo>
                  <a:cubicBezTo>
                    <a:pt x="2992" y="598"/>
                    <a:pt x="3090" y="577"/>
                    <a:pt x="3191" y="526"/>
                  </a:cubicBezTo>
                  <a:cubicBezTo>
                    <a:pt x="3145" y="412"/>
                    <a:pt x="3056" y="288"/>
                    <a:pt x="2965" y="288"/>
                  </a:cubicBezTo>
                  <a:cubicBezTo>
                    <a:pt x="2961" y="288"/>
                    <a:pt x="2957" y="288"/>
                    <a:pt x="2953" y="288"/>
                  </a:cubicBezTo>
                  <a:cubicBezTo>
                    <a:pt x="2900" y="298"/>
                    <a:pt x="2848" y="303"/>
                    <a:pt x="2797" y="303"/>
                  </a:cubicBezTo>
                  <a:cubicBezTo>
                    <a:pt x="2454" y="303"/>
                    <a:pt x="2148" y="105"/>
                    <a:pt x="1816" y="105"/>
                  </a:cubicBezTo>
                  <a:cubicBezTo>
                    <a:pt x="1786" y="105"/>
                    <a:pt x="1757" y="106"/>
                    <a:pt x="1726" y="110"/>
                  </a:cubicBezTo>
                  <a:lnTo>
                    <a:pt x="1703" y="157"/>
                  </a:lnTo>
                  <a:lnTo>
                    <a:pt x="1715" y="110"/>
                  </a:lnTo>
                  <a:cubicBezTo>
                    <a:pt x="1658" y="28"/>
                    <a:pt x="1599" y="0"/>
                    <a:pt x="1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993;p32"/>
            <p:cNvSpPr/>
            <p:nvPr/>
          </p:nvSpPr>
          <p:spPr>
            <a:xfrm>
              <a:off x="5575375" y="2441425"/>
              <a:ext cx="90375" cy="10525"/>
            </a:xfrm>
            <a:custGeom>
              <a:avLst/>
              <a:gdLst/>
              <a:ahLst/>
              <a:cxnLst/>
              <a:rect l="l" t="t" r="r" b="b"/>
              <a:pathLst>
                <a:path w="3615" h="421" extrusionOk="0">
                  <a:moveTo>
                    <a:pt x="717" y="0"/>
                  </a:moveTo>
                  <a:cubicBezTo>
                    <a:pt x="477" y="0"/>
                    <a:pt x="238" y="27"/>
                    <a:pt x="1" y="123"/>
                  </a:cubicBezTo>
                  <a:lnTo>
                    <a:pt x="1" y="254"/>
                  </a:lnTo>
                  <a:cubicBezTo>
                    <a:pt x="145" y="378"/>
                    <a:pt x="303" y="402"/>
                    <a:pt x="466" y="402"/>
                  </a:cubicBezTo>
                  <a:cubicBezTo>
                    <a:pt x="566" y="402"/>
                    <a:pt x="667" y="393"/>
                    <a:pt x="768" y="393"/>
                  </a:cubicBezTo>
                  <a:cubicBezTo>
                    <a:pt x="802" y="393"/>
                    <a:pt x="836" y="394"/>
                    <a:pt x="870" y="396"/>
                  </a:cubicBezTo>
                  <a:lnTo>
                    <a:pt x="1001" y="396"/>
                  </a:lnTo>
                  <a:cubicBezTo>
                    <a:pt x="1079" y="301"/>
                    <a:pt x="1176" y="262"/>
                    <a:pt x="1279" y="262"/>
                  </a:cubicBezTo>
                  <a:cubicBezTo>
                    <a:pt x="1317" y="262"/>
                    <a:pt x="1355" y="268"/>
                    <a:pt x="1394" y="277"/>
                  </a:cubicBezTo>
                  <a:cubicBezTo>
                    <a:pt x="1714" y="397"/>
                    <a:pt x="2040" y="417"/>
                    <a:pt x="2371" y="417"/>
                  </a:cubicBezTo>
                  <a:cubicBezTo>
                    <a:pt x="2528" y="417"/>
                    <a:pt x="2686" y="412"/>
                    <a:pt x="2845" y="412"/>
                  </a:cubicBezTo>
                  <a:cubicBezTo>
                    <a:pt x="2948" y="412"/>
                    <a:pt x="3052" y="414"/>
                    <a:pt x="3156" y="420"/>
                  </a:cubicBezTo>
                  <a:cubicBezTo>
                    <a:pt x="3193" y="343"/>
                    <a:pt x="3269" y="335"/>
                    <a:pt x="3349" y="335"/>
                  </a:cubicBezTo>
                  <a:cubicBezTo>
                    <a:pt x="3369" y="335"/>
                    <a:pt x="3389" y="336"/>
                    <a:pt x="3408" y="336"/>
                  </a:cubicBezTo>
                  <a:cubicBezTo>
                    <a:pt x="3517" y="336"/>
                    <a:pt x="3615" y="321"/>
                    <a:pt x="3609" y="135"/>
                  </a:cubicBezTo>
                  <a:cubicBezTo>
                    <a:pt x="2906" y="87"/>
                    <a:pt x="2204" y="75"/>
                    <a:pt x="1513" y="39"/>
                  </a:cubicBezTo>
                  <a:cubicBezTo>
                    <a:pt x="1250" y="33"/>
                    <a:pt x="983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994;p32"/>
            <p:cNvSpPr/>
            <p:nvPr/>
          </p:nvSpPr>
          <p:spPr>
            <a:xfrm>
              <a:off x="5317025" y="2448200"/>
              <a:ext cx="94100" cy="7900"/>
            </a:xfrm>
            <a:custGeom>
              <a:avLst/>
              <a:gdLst/>
              <a:ahLst/>
              <a:cxnLst/>
              <a:rect l="l" t="t" r="r" b="b"/>
              <a:pathLst>
                <a:path w="3764" h="316" extrusionOk="0">
                  <a:moveTo>
                    <a:pt x="1911" y="0"/>
                  </a:moveTo>
                  <a:cubicBezTo>
                    <a:pt x="1584" y="0"/>
                    <a:pt x="1256" y="6"/>
                    <a:pt x="929" y="30"/>
                  </a:cubicBezTo>
                  <a:cubicBezTo>
                    <a:pt x="915" y="31"/>
                    <a:pt x="901" y="31"/>
                    <a:pt x="887" y="31"/>
                  </a:cubicBezTo>
                  <a:cubicBezTo>
                    <a:pt x="732" y="31"/>
                    <a:pt x="570" y="1"/>
                    <a:pt x="413" y="1"/>
                  </a:cubicBezTo>
                  <a:cubicBezTo>
                    <a:pt x="267" y="1"/>
                    <a:pt x="126" y="27"/>
                    <a:pt x="0" y="125"/>
                  </a:cubicBezTo>
                  <a:cubicBezTo>
                    <a:pt x="72" y="268"/>
                    <a:pt x="238" y="185"/>
                    <a:pt x="310" y="292"/>
                  </a:cubicBezTo>
                  <a:cubicBezTo>
                    <a:pt x="635" y="292"/>
                    <a:pt x="961" y="297"/>
                    <a:pt x="1290" y="297"/>
                  </a:cubicBezTo>
                  <a:cubicBezTo>
                    <a:pt x="1454" y="297"/>
                    <a:pt x="1620" y="296"/>
                    <a:pt x="1786" y="292"/>
                  </a:cubicBezTo>
                  <a:cubicBezTo>
                    <a:pt x="1860" y="289"/>
                    <a:pt x="1934" y="288"/>
                    <a:pt x="2009" y="288"/>
                  </a:cubicBezTo>
                  <a:cubicBezTo>
                    <a:pt x="2369" y="288"/>
                    <a:pt x="2736" y="315"/>
                    <a:pt x="3105" y="315"/>
                  </a:cubicBezTo>
                  <a:cubicBezTo>
                    <a:pt x="3312" y="315"/>
                    <a:pt x="3519" y="307"/>
                    <a:pt x="3727" y="280"/>
                  </a:cubicBezTo>
                  <a:cubicBezTo>
                    <a:pt x="3763" y="108"/>
                    <a:pt x="3676" y="88"/>
                    <a:pt x="3579" y="88"/>
                  </a:cubicBezTo>
                  <a:cubicBezTo>
                    <a:pt x="3549" y="88"/>
                    <a:pt x="3517" y="90"/>
                    <a:pt x="3489" y="90"/>
                  </a:cubicBezTo>
                  <a:cubicBezTo>
                    <a:pt x="3458" y="84"/>
                    <a:pt x="3426" y="82"/>
                    <a:pt x="3394" y="82"/>
                  </a:cubicBezTo>
                  <a:cubicBezTo>
                    <a:pt x="3317" y="82"/>
                    <a:pt x="3238" y="93"/>
                    <a:pt x="3160" y="93"/>
                  </a:cubicBezTo>
                  <a:cubicBezTo>
                    <a:pt x="3067" y="93"/>
                    <a:pt x="2975" y="77"/>
                    <a:pt x="2894" y="6"/>
                  </a:cubicBezTo>
                  <a:cubicBezTo>
                    <a:pt x="2566" y="6"/>
                    <a:pt x="2239" y="0"/>
                    <a:pt x="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995;p32"/>
            <p:cNvSpPr/>
            <p:nvPr/>
          </p:nvSpPr>
          <p:spPr>
            <a:xfrm>
              <a:off x="5372975" y="2303350"/>
              <a:ext cx="55700" cy="23475"/>
            </a:xfrm>
            <a:custGeom>
              <a:avLst/>
              <a:gdLst/>
              <a:ahLst/>
              <a:cxnLst/>
              <a:rect l="l" t="t" r="r" b="b"/>
              <a:pathLst>
                <a:path w="2228" h="939" extrusionOk="0">
                  <a:moveTo>
                    <a:pt x="1070" y="0"/>
                  </a:moveTo>
                  <a:cubicBezTo>
                    <a:pt x="990" y="0"/>
                    <a:pt x="908" y="2"/>
                    <a:pt x="822" y="2"/>
                  </a:cubicBezTo>
                  <a:cubicBezTo>
                    <a:pt x="560" y="14"/>
                    <a:pt x="298" y="74"/>
                    <a:pt x="108" y="288"/>
                  </a:cubicBezTo>
                  <a:cubicBezTo>
                    <a:pt x="60" y="324"/>
                    <a:pt x="36" y="383"/>
                    <a:pt x="1" y="443"/>
                  </a:cubicBezTo>
                  <a:cubicBezTo>
                    <a:pt x="1" y="502"/>
                    <a:pt x="1" y="562"/>
                    <a:pt x="48" y="621"/>
                  </a:cubicBezTo>
                  <a:cubicBezTo>
                    <a:pt x="179" y="705"/>
                    <a:pt x="358" y="621"/>
                    <a:pt x="501" y="728"/>
                  </a:cubicBezTo>
                  <a:cubicBezTo>
                    <a:pt x="742" y="892"/>
                    <a:pt x="1006" y="908"/>
                    <a:pt x="1281" y="908"/>
                  </a:cubicBezTo>
                  <a:cubicBezTo>
                    <a:pt x="1346" y="908"/>
                    <a:pt x="1411" y="907"/>
                    <a:pt x="1477" y="907"/>
                  </a:cubicBezTo>
                  <a:cubicBezTo>
                    <a:pt x="1559" y="927"/>
                    <a:pt x="1639" y="938"/>
                    <a:pt x="1715" y="938"/>
                  </a:cubicBezTo>
                  <a:cubicBezTo>
                    <a:pt x="1904" y="938"/>
                    <a:pt x="2075" y="873"/>
                    <a:pt x="2227" y="728"/>
                  </a:cubicBezTo>
                  <a:cubicBezTo>
                    <a:pt x="2103" y="626"/>
                    <a:pt x="1962" y="601"/>
                    <a:pt x="1815" y="601"/>
                  </a:cubicBezTo>
                  <a:cubicBezTo>
                    <a:pt x="1684" y="601"/>
                    <a:pt x="1547" y="621"/>
                    <a:pt x="1414" y="621"/>
                  </a:cubicBezTo>
                  <a:cubicBezTo>
                    <a:pt x="1283" y="621"/>
                    <a:pt x="1154" y="602"/>
                    <a:pt x="1037" y="526"/>
                  </a:cubicBezTo>
                  <a:cubicBezTo>
                    <a:pt x="1092" y="398"/>
                    <a:pt x="1175" y="368"/>
                    <a:pt x="1265" y="368"/>
                  </a:cubicBezTo>
                  <a:cubicBezTo>
                    <a:pt x="1342" y="368"/>
                    <a:pt x="1425" y="390"/>
                    <a:pt x="1499" y="390"/>
                  </a:cubicBezTo>
                  <a:cubicBezTo>
                    <a:pt x="1564" y="390"/>
                    <a:pt x="1623" y="373"/>
                    <a:pt x="1668" y="312"/>
                  </a:cubicBezTo>
                  <a:cubicBezTo>
                    <a:pt x="1691" y="252"/>
                    <a:pt x="1691" y="193"/>
                    <a:pt x="1632" y="121"/>
                  </a:cubicBezTo>
                  <a:cubicBezTo>
                    <a:pt x="1572" y="74"/>
                    <a:pt x="1513" y="50"/>
                    <a:pt x="1429" y="26"/>
                  </a:cubicBezTo>
                  <a:cubicBezTo>
                    <a:pt x="1308" y="4"/>
                    <a:pt x="1191" y="0"/>
                    <a:pt x="1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996;p32"/>
            <p:cNvSpPr/>
            <p:nvPr/>
          </p:nvSpPr>
          <p:spPr>
            <a:xfrm>
              <a:off x="5497400" y="2409350"/>
              <a:ext cx="92725" cy="10850"/>
            </a:xfrm>
            <a:custGeom>
              <a:avLst/>
              <a:gdLst/>
              <a:ahLst/>
              <a:cxnLst/>
              <a:rect l="l" t="t" r="r" b="b"/>
              <a:pathLst>
                <a:path w="3709" h="434" extrusionOk="0">
                  <a:moveTo>
                    <a:pt x="1" y="1"/>
                  </a:moveTo>
                  <a:cubicBezTo>
                    <a:pt x="417" y="310"/>
                    <a:pt x="810" y="405"/>
                    <a:pt x="1251" y="405"/>
                  </a:cubicBezTo>
                  <a:lnTo>
                    <a:pt x="3537" y="405"/>
                  </a:lnTo>
                  <a:cubicBezTo>
                    <a:pt x="3582" y="425"/>
                    <a:pt x="3616" y="434"/>
                    <a:pt x="3641" y="434"/>
                  </a:cubicBezTo>
                  <a:cubicBezTo>
                    <a:pt x="3707" y="434"/>
                    <a:pt x="3709" y="370"/>
                    <a:pt x="3691" y="275"/>
                  </a:cubicBezTo>
                  <a:cubicBezTo>
                    <a:pt x="2477" y="179"/>
                    <a:pt x="1275" y="9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997;p32"/>
            <p:cNvSpPr/>
            <p:nvPr/>
          </p:nvSpPr>
          <p:spPr>
            <a:xfrm>
              <a:off x="5266425" y="2306950"/>
              <a:ext cx="41700" cy="53300"/>
            </a:xfrm>
            <a:custGeom>
              <a:avLst/>
              <a:gdLst/>
              <a:ahLst/>
              <a:cxnLst/>
              <a:rect l="l" t="t" r="r" b="b"/>
              <a:pathLst>
                <a:path w="1668" h="2132" extrusionOk="0">
                  <a:moveTo>
                    <a:pt x="1244" y="0"/>
                  </a:moveTo>
                  <a:cubicBezTo>
                    <a:pt x="1210" y="0"/>
                    <a:pt x="1177" y="15"/>
                    <a:pt x="1143" y="49"/>
                  </a:cubicBezTo>
                  <a:cubicBezTo>
                    <a:pt x="1084" y="84"/>
                    <a:pt x="1036" y="120"/>
                    <a:pt x="989" y="168"/>
                  </a:cubicBezTo>
                  <a:cubicBezTo>
                    <a:pt x="750" y="441"/>
                    <a:pt x="560" y="715"/>
                    <a:pt x="477" y="1073"/>
                  </a:cubicBezTo>
                  <a:cubicBezTo>
                    <a:pt x="429" y="1120"/>
                    <a:pt x="381" y="1180"/>
                    <a:pt x="334" y="1227"/>
                  </a:cubicBezTo>
                  <a:cubicBezTo>
                    <a:pt x="298" y="1275"/>
                    <a:pt x="238" y="1311"/>
                    <a:pt x="203" y="1370"/>
                  </a:cubicBezTo>
                  <a:cubicBezTo>
                    <a:pt x="96" y="1430"/>
                    <a:pt x="143" y="1584"/>
                    <a:pt x="36" y="1644"/>
                  </a:cubicBezTo>
                  <a:lnTo>
                    <a:pt x="36" y="1656"/>
                  </a:lnTo>
                  <a:cubicBezTo>
                    <a:pt x="12" y="1692"/>
                    <a:pt x="0" y="1727"/>
                    <a:pt x="12" y="1787"/>
                  </a:cubicBezTo>
                  <a:cubicBezTo>
                    <a:pt x="36" y="1846"/>
                    <a:pt x="96" y="1894"/>
                    <a:pt x="119" y="1965"/>
                  </a:cubicBezTo>
                  <a:cubicBezTo>
                    <a:pt x="119" y="2013"/>
                    <a:pt x="143" y="2061"/>
                    <a:pt x="191" y="2073"/>
                  </a:cubicBezTo>
                  <a:cubicBezTo>
                    <a:pt x="238" y="2073"/>
                    <a:pt x="274" y="2085"/>
                    <a:pt x="322" y="2085"/>
                  </a:cubicBezTo>
                  <a:cubicBezTo>
                    <a:pt x="385" y="2109"/>
                    <a:pt x="448" y="2131"/>
                    <a:pt x="500" y="2131"/>
                  </a:cubicBezTo>
                  <a:cubicBezTo>
                    <a:pt x="575" y="2131"/>
                    <a:pt x="626" y="2085"/>
                    <a:pt x="619" y="1930"/>
                  </a:cubicBezTo>
                  <a:cubicBezTo>
                    <a:pt x="453" y="1811"/>
                    <a:pt x="536" y="1692"/>
                    <a:pt x="619" y="1573"/>
                  </a:cubicBezTo>
                  <a:cubicBezTo>
                    <a:pt x="953" y="1096"/>
                    <a:pt x="1262" y="620"/>
                    <a:pt x="1631" y="180"/>
                  </a:cubicBezTo>
                  <a:cubicBezTo>
                    <a:pt x="1667" y="144"/>
                    <a:pt x="1643" y="96"/>
                    <a:pt x="1608" y="60"/>
                  </a:cubicBezTo>
                  <a:cubicBezTo>
                    <a:pt x="1500" y="49"/>
                    <a:pt x="1405" y="37"/>
                    <a:pt x="1322" y="25"/>
                  </a:cubicBezTo>
                  <a:cubicBezTo>
                    <a:pt x="1296" y="9"/>
                    <a:pt x="1270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998;p32"/>
            <p:cNvSpPr/>
            <p:nvPr/>
          </p:nvSpPr>
          <p:spPr>
            <a:xfrm>
              <a:off x="5251825" y="2498350"/>
              <a:ext cx="63725" cy="17525"/>
            </a:xfrm>
            <a:custGeom>
              <a:avLst/>
              <a:gdLst/>
              <a:ahLst/>
              <a:cxnLst/>
              <a:rect l="l" t="t" r="r" b="b"/>
              <a:pathLst>
                <a:path w="2549" h="701" extrusionOk="0">
                  <a:moveTo>
                    <a:pt x="2251" y="1"/>
                  </a:moveTo>
                  <a:cubicBezTo>
                    <a:pt x="2192" y="1"/>
                    <a:pt x="2132" y="1"/>
                    <a:pt x="2073" y="24"/>
                  </a:cubicBezTo>
                  <a:cubicBezTo>
                    <a:pt x="2013" y="48"/>
                    <a:pt x="1954" y="48"/>
                    <a:pt x="1894" y="48"/>
                  </a:cubicBezTo>
                  <a:cubicBezTo>
                    <a:pt x="1811" y="30"/>
                    <a:pt x="1727" y="30"/>
                    <a:pt x="1644" y="30"/>
                  </a:cubicBezTo>
                  <a:cubicBezTo>
                    <a:pt x="1561" y="30"/>
                    <a:pt x="1477" y="30"/>
                    <a:pt x="1394" y="13"/>
                  </a:cubicBezTo>
                  <a:cubicBezTo>
                    <a:pt x="1334" y="7"/>
                    <a:pt x="1281" y="4"/>
                    <a:pt x="1229" y="4"/>
                  </a:cubicBezTo>
                  <a:cubicBezTo>
                    <a:pt x="1177" y="4"/>
                    <a:pt x="1126" y="7"/>
                    <a:pt x="1072" y="13"/>
                  </a:cubicBezTo>
                  <a:cubicBezTo>
                    <a:pt x="1032" y="10"/>
                    <a:pt x="992" y="8"/>
                    <a:pt x="952" y="8"/>
                  </a:cubicBezTo>
                  <a:cubicBezTo>
                    <a:pt x="647" y="8"/>
                    <a:pt x="344" y="85"/>
                    <a:pt x="60" y="179"/>
                  </a:cubicBezTo>
                  <a:cubicBezTo>
                    <a:pt x="49" y="227"/>
                    <a:pt x="49" y="263"/>
                    <a:pt x="25" y="310"/>
                  </a:cubicBezTo>
                  <a:cubicBezTo>
                    <a:pt x="1" y="417"/>
                    <a:pt x="60" y="489"/>
                    <a:pt x="132" y="548"/>
                  </a:cubicBezTo>
                  <a:cubicBezTo>
                    <a:pt x="203" y="608"/>
                    <a:pt x="287" y="655"/>
                    <a:pt x="382" y="679"/>
                  </a:cubicBezTo>
                  <a:cubicBezTo>
                    <a:pt x="427" y="694"/>
                    <a:pt x="472" y="701"/>
                    <a:pt x="515" y="701"/>
                  </a:cubicBezTo>
                  <a:cubicBezTo>
                    <a:pt x="575" y="701"/>
                    <a:pt x="631" y="688"/>
                    <a:pt x="680" y="667"/>
                  </a:cubicBezTo>
                  <a:cubicBezTo>
                    <a:pt x="842" y="542"/>
                    <a:pt x="1019" y="522"/>
                    <a:pt x="1195" y="522"/>
                  </a:cubicBezTo>
                  <a:cubicBezTo>
                    <a:pt x="1277" y="522"/>
                    <a:pt x="1359" y="526"/>
                    <a:pt x="1440" y="526"/>
                  </a:cubicBezTo>
                  <a:cubicBezTo>
                    <a:pt x="1465" y="526"/>
                    <a:pt x="1489" y="526"/>
                    <a:pt x="1513" y="525"/>
                  </a:cubicBezTo>
                  <a:cubicBezTo>
                    <a:pt x="1548" y="525"/>
                    <a:pt x="1584" y="521"/>
                    <a:pt x="1619" y="521"/>
                  </a:cubicBezTo>
                  <a:cubicBezTo>
                    <a:pt x="1681" y="521"/>
                    <a:pt x="1741" y="531"/>
                    <a:pt x="1787" y="584"/>
                  </a:cubicBezTo>
                  <a:cubicBezTo>
                    <a:pt x="1870" y="584"/>
                    <a:pt x="1977" y="560"/>
                    <a:pt x="2073" y="560"/>
                  </a:cubicBezTo>
                  <a:cubicBezTo>
                    <a:pt x="2073" y="548"/>
                    <a:pt x="2084" y="548"/>
                    <a:pt x="2108" y="536"/>
                  </a:cubicBezTo>
                  <a:cubicBezTo>
                    <a:pt x="2118" y="533"/>
                    <a:pt x="2127" y="532"/>
                    <a:pt x="2135" y="532"/>
                  </a:cubicBezTo>
                  <a:cubicBezTo>
                    <a:pt x="2158" y="532"/>
                    <a:pt x="2177" y="543"/>
                    <a:pt x="2204" y="560"/>
                  </a:cubicBezTo>
                  <a:lnTo>
                    <a:pt x="2489" y="560"/>
                  </a:lnTo>
                  <a:cubicBezTo>
                    <a:pt x="2549" y="525"/>
                    <a:pt x="2549" y="477"/>
                    <a:pt x="2501" y="477"/>
                  </a:cubicBezTo>
                  <a:cubicBezTo>
                    <a:pt x="2442" y="429"/>
                    <a:pt x="2394" y="370"/>
                    <a:pt x="2346" y="322"/>
                  </a:cubicBezTo>
                  <a:cubicBezTo>
                    <a:pt x="2394" y="298"/>
                    <a:pt x="2430" y="239"/>
                    <a:pt x="2430" y="179"/>
                  </a:cubicBezTo>
                  <a:cubicBezTo>
                    <a:pt x="2394" y="84"/>
                    <a:pt x="2346" y="24"/>
                    <a:pt x="2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999;p32"/>
            <p:cNvSpPr/>
            <p:nvPr/>
          </p:nvSpPr>
          <p:spPr>
            <a:xfrm>
              <a:off x="5750400" y="2587950"/>
              <a:ext cx="65825" cy="10150"/>
            </a:xfrm>
            <a:custGeom>
              <a:avLst/>
              <a:gdLst/>
              <a:ahLst/>
              <a:cxnLst/>
              <a:rect l="l" t="t" r="r" b="b"/>
              <a:pathLst>
                <a:path w="2633" h="406" extrusionOk="0">
                  <a:moveTo>
                    <a:pt x="322" y="0"/>
                  </a:moveTo>
                  <a:cubicBezTo>
                    <a:pt x="239" y="108"/>
                    <a:pt x="48" y="36"/>
                    <a:pt x="1" y="179"/>
                  </a:cubicBezTo>
                  <a:cubicBezTo>
                    <a:pt x="13" y="250"/>
                    <a:pt x="60" y="298"/>
                    <a:pt x="120" y="334"/>
                  </a:cubicBezTo>
                  <a:cubicBezTo>
                    <a:pt x="198" y="345"/>
                    <a:pt x="277" y="349"/>
                    <a:pt x="356" y="349"/>
                  </a:cubicBezTo>
                  <a:cubicBezTo>
                    <a:pt x="528" y="349"/>
                    <a:pt x="702" y="330"/>
                    <a:pt x="874" y="330"/>
                  </a:cubicBezTo>
                  <a:cubicBezTo>
                    <a:pt x="1029" y="330"/>
                    <a:pt x="1184" y="346"/>
                    <a:pt x="1334" y="405"/>
                  </a:cubicBezTo>
                  <a:lnTo>
                    <a:pt x="1727" y="405"/>
                  </a:lnTo>
                  <a:cubicBezTo>
                    <a:pt x="1805" y="336"/>
                    <a:pt x="1883" y="314"/>
                    <a:pt x="1961" y="314"/>
                  </a:cubicBezTo>
                  <a:cubicBezTo>
                    <a:pt x="2086" y="314"/>
                    <a:pt x="2210" y="371"/>
                    <a:pt x="2334" y="393"/>
                  </a:cubicBezTo>
                  <a:cubicBezTo>
                    <a:pt x="2347" y="394"/>
                    <a:pt x="2360" y="395"/>
                    <a:pt x="2373" y="395"/>
                  </a:cubicBezTo>
                  <a:cubicBezTo>
                    <a:pt x="2488" y="395"/>
                    <a:pt x="2587" y="345"/>
                    <a:pt x="2608" y="227"/>
                  </a:cubicBezTo>
                  <a:cubicBezTo>
                    <a:pt x="2632" y="12"/>
                    <a:pt x="2489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000;p32"/>
            <p:cNvSpPr/>
            <p:nvPr/>
          </p:nvSpPr>
          <p:spPr>
            <a:xfrm>
              <a:off x="5352150" y="2425725"/>
              <a:ext cx="78300" cy="10550"/>
            </a:xfrm>
            <a:custGeom>
              <a:avLst/>
              <a:gdLst/>
              <a:ahLst/>
              <a:cxnLst/>
              <a:rect l="l" t="t" r="r" b="b"/>
              <a:pathLst>
                <a:path w="3132" h="422" extrusionOk="0">
                  <a:moveTo>
                    <a:pt x="1677" y="1"/>
                  </a:moveTo>
                  <a:cubicBezTo>
                    <a:pt x="1118" y="1"/>
                    <a:pt x="559" y="42"/>
                    <a:pt x="0" y="167"/>
                  </a:cubicBezTo>
                  <a:cubicBezTo>
                    <a:pt x="24" y="334"/>
                    <a:pt x="286" y="155"/>
                    <a:pt x="286" y="358"/>
                  </a:cubicBezTo>
                  <a:cubicBezTo>
                    <a:pt x="347" y="394"/>
                    <a:pt x="405" y="422"/>
                    <a:pt x="462" y="422"/>
                  </a:cubicBezTo>
                  <a:cubicBezTo>
                    <a:pt x="515" y="422"/>
                    <a:pt x="567" y="397"/>
                    <a:pt x="619" y="334"/>
                  </a:cubicBezTo>
                  <a:cubicBezTo>
                    <a:pt x="715" y="262"/>
                    <a:pt x="810" y="227"/>
                    <a:pt x="905" y="227"/>
                  </a:cubicBezTo>
                  <a:cubicBezTo>
                    <a:pt x="1000" y="227"/>
                    <a:pt x="1096" y="262"/>
                    <a:pt x="1191" y="334"/>
                  </a:cubicBezTo>
                  <a:cubicBezTo>
                    <a:pt x="1810" y="310"/>
                    <a:pt x="2429" y="310"/>
                    <a:pt x="3036" y="298"/>
                  </a:cubicBezTo>
                  <a:cubicBezTo>
                    <a:pt x="3132" y="227"/>
                    <a:pt x="3132" y="131"/>
                    <a:pt x="3036" y="60"/>
                  </a:cubicBezTo>
                  <a:cubicBezTo>
                    <a:pt x="2583" y="28"/>
                    <a:pt x="2130" y="1"/>
                    <a:pt x="1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001;p32"/>
            <p:cNvSpPr/>
            <p:nvPr/>
          </p:nvSpPr>
          <p:spPr>
            <a:xfrm>
              <a:off x="5698625" y="2440225"/>
              <a:ext cx="67875" cy="11425"/>
            </a:xfrm>
            <a:custGeom>
              <a:avLst/>
              <a:gdLst/>
              <a:ahLst/>
              <a:cxnLst/>
              <a:rect l="l" t="t" r="r" b="b"/>
              <a:pathLst>
                <a:path w="2715" h="457" extrusionOk="0">
                  <a:moveTo>
                    <a:pt x="2211" y="1"/>
                  </a:moveTo>
                  <a:cubicBezTo>
                    <a:pt x="2069" y="1"/>
                    <a:pt x="1926" y="22"/>
                    <a:pt x="1786" y="28"/>
                  </a:cubicBezTo>
                  <a:cubicBezTo>
                    <a:pt x="1746" y="74"/>
                    <a:pt x="1702" y="98"/>
                    <a:pt x="1659" y="98"/>
                  </a:cubicBezTo>
                  <a:cubicBezTo>
                    <a:pt x="1613" y="98"/>
                    <a:pt x="1567" y="71"/>
                    <a:pt x="1524" y="16"/>
                  </a:cubicBezTo>
                  <a:cubicBezTo>
                    <a:pt x="1466" y="10"/>
                    <a:pt x="1407" y="8"/>
                    <a:pt x="1349" y="8"/>
                  </a:cubicBezTo>
                  <a:cubicBezTo>
                    <a:pt x="1054" y="8"/>
                    <a:pt x="758" y="69"/>
                    <a:pt x="456" y="69"/>
                  </a:cubicBezTo>
                  <a:cubicBezTo>
                    <a:pt x="329" y="69"/>
                    <a:pt x="201" y="59"/>
                    <a:pt x="72" y="28"/>
                  </a:cubicBezTo>
                  <a:lnTo>
                    <a:pt x="72" y="28"/>
                  </a:lnTo>
                  <a:cubicBezTo>
                    <a:pt x="12" y="123"/>
                    <a:pt x="0" y="206"/>
                    <a:pt x="95" y="302"/>
                  </a:cubicBezTo>
                  <a:cubicBezTo>
                    <a:pt x="423" y="427"/>
                    <a:pt x="756" y="456"/>
                    <a:pt x="1091" y="456"/>
                  </a:cubicBezTo>
                  <a:cubicBezTo>
                    <a:pt x="1395" y="456"/>
                    <a:pt x="1701" y="432"/>
                    <a:pt x="2005" y="432"/>
                  </a:cubicBezTo>
                  <a:cubicBezTo>
                    <a:pt x="2035" y="432"/>
                    <a:pt x="2065" y="432"/>
                    <a:pt x="2096" y="433"/>
                  </a:cubicBezTo>
                  <a:cubicBezTo>
                    <a:pt x="2145" y="378"/>
                    <a:pt x="2191" y="356"/>
                    <a:pt x="2235" y="356"/>
                  </a:cubicBezTo>
                  <a:cubicBezTo>
                    <a:pt x="2287" y="356"/>
                    <a:pt x="2336" y="387"/>
                    <a:pt x="2381" y="433"/>
                  </a:cubicBezTo>
                  <a:lnTo>
                    <a:pt x="2548" y="433"/>
                  </a:lnTo>
                  <a:cubicBezTo>
                    <a:pt x="2631" y="361"/>
                    <a:pt x="2715" y="266"/>
                    <a:pt x="2679" y="135"/>
                  </a:cubicBezTo>
                  <a:cubicBezTo>
                    <a:pt x="2528" y="28"/>
                    <a:pt x="2370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002;p32"/>
            <p:cNvSpPr/>
            <p:nvPr/>
          </p:nvSpPr>
          <p:spPr>
            <a:xfrm>
              <a:off x="5896850" y="2426025"/>
              <a:ext cx="76825" cy="16525"/>
            </a:xfrm>
            <a:custGeom>
              <a:avLst/>
              <a:gdLst/>
              <a:ahLst/>
              <a:cxnLst/>
              <a:rect l="l" t="t" r="r" b="b"/>
              <a:pathLst>
                <a:path w="3073" h="661" extrusionOk="0">
                  <a:moveTo>
                    <a:pt x="215" y="0"/>
                  </a:moveTo>
                  <a:cubicBezTo>
                    <a:pt x="156" y="60"/>
                    <a:pt x="84" y="84"/>
                    <a:pt x="25" y="143"/>
                  </a:cubicBezTo>
                  <a:cubicBezTo>
                    <a:pt x="1" y="179"/>
                    <a:pt x="25" y="239"/>
                    <a:pt x="60" y="274"/>
                  </a:cubicBezTo>
                  <a:cubicBezTo>
                    <a:pt x="537" y="393"/>
                    <a:pt x="1013" y="453"/>
                    <a:pt x="1513" y="453"/>
                  </a:cubicBezTo>
                  <a:cubicBezTo>
                    <a:pt x="1736" y="602"/>
                    <a:pt x="1962" y="660"/>
                    <a:pt x="2193" y="660"/>
                  </a:cubicBezTo>
                  <a:cubicBezTo>
                    <a:pt x="2406" y="660"/>
                    <a:pt x="2624" y="610"/>
                    <a:pt x="2846" y="536"/>
                  </a:cubicBezTo>
                  <a:cubicBezTo>
                    <a:pt x="3073" y="381"/>
                    <a:pt x="2942" y="262"/>
                    <a:pt x="2787" y="155"/>
                  </a:cubicBezTo>
                  <a:cubicBezTo>
                    <a:pt x="2577" y="117"/>
                    <a:pt x="2366" y="104"/>
                    <a:pt x="2155" y="104"/>
                  </a:cubicBezTo>
                  <a:cubicBezTo>
                    <a:pt x="1838" y="104"/>
                    <a:pt x="1522" y="134"/>
                    <a:pt x="1215" y="155"/>
                  </a:cubicBezTo>
                  <a:cubicBezTo>
                    <a:pt x="1145" y="204"/>
                    <a:pt x="1079" y="226"/>
                    <a:pt x="1014" y="226"/>
                  </a:cubicBezTo>
                  <a:cubicBezTo>
                    <a:pt x="936" y="226"/>
                    <a:pt x="859" y="195"/>
                    <a:pt x="775" y="143"/>
                  </a:cubicBezTo>
                  <a:cubicBezTo>
                    <a:pt x="584" y="96"/>
                    <a:pt x="406" y="4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003;p32"/>
            <p:cNvSpPr/>
            <p:nvPr/>
          </p:nvSpPr>
          <p:spPr>
            <a:xfrm>
              <a:off x="5541750" y="2505500"/>
              <a:ext cx="74450" cy="8275"/>
            </a:xfrm>
            <a:custGeom>
              <a:avLst/>
              <a:gdLst/>
              <a:ahLst/>
              <a:cxnLst/>
              <a:rect l="l" t="t" r="r" b="b"/>
              <a:pathLst>
                <a:path w="2978" h="331" extrusionOk="0">
                  <a:moveTo>
                    <a:pt x="203" y="0"/>
                  </a:moveTo>
                  <a:cubicBezTo>
                    <a:pt x="132" y="72"/>
                    <a:pt x="1" y="119"/>
                    <a:pt x="60" y="262"/>
                  </a:cubicBezTo>
                  <a:cubicBezTo>
                    <a:pt x="223" y="266"/>
                    <a:pt x="387" y="266"/>
                    <a:pt x="552" y="266"/>
                  </a:cubicBezTo>
                  <a:cubicBezTo>
                    <a:pt x="882" y="266"/>
                    <a:pt x="1215" y="266"/>
                    <a:pt x="1548" y="298"/>
                  </a:cubicBezTo>
                  <a:cubicBezTo>
                    <a:pt x="1787" y="310"/>
                    <a:pt x="2025" y="331"/>
                    <a:pt x="2263" y="331"/>
                  </a:cubicBezTo>
                  <a:cubicBezTo>
                    <a:pt x="2501" y="331"/>
                    <a:pt x="2739" y="310"/>
                    <a:pt x="2977" y="239"/>
                  </a:cubicBezTo>
                  <a:cubicBezTo>
                    <a:pt x="2394" y="24"/>
                    <a:pt x="1798" y="36"/>
                    <a:pt x="1203" y="0"/>
                  </a:cubicBezTo>
                  <a:cubicBezTo>
                    <a:pt x="1157" y="40"/>
                    <a:pt x="1114" y="59"/>
                    <a:pt x="1071" y="59"/>
                  </a:cubicBezTo>
                  <a:cubicBezTo>
                    <a:pt x="1025" y="59"/>
                    <a:pt x="979" y="37"/>
                    <a:pt x="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004;p32"/>
            <p:cNvSpPr/>
            <p:nvPr/>
          </p:nvSpPr>
          <p:spPr>
            <a:xfrm>
              <a:off x="5236650" y="2376600"/>
              <a:ext cx="26825" cy="46175"/>
            </a:xfrm>
            <a:custGeom>
              <a:avLst/>
              <a:gdLst/>
              <a:ahLst/>
              <a:cxnLst/>
              <a:rect l="l" t="t" r="r" b="b"/>
              <a:pathLst>
                <a:path w="1073" h="1847" extrusionOk="0">
                  <a:moveTo>
                    <a:pt x="929" y="1"/>
                  </a:moveTo>
                  <a:cubicBezTo>
                    <a:pt x="798" y="61"/>
                    <a:pt x="727" y="168"/>
                    <a:pt x="632" y="275"/>
                  </a:cubicBezTo>
                  <a:cubicBezTo>
                    <a:pt x="513" y="727"/>
                    <a:pt x="275" y="1144"/>
                    <a:pt x="60" y="1561"/>
                  </a:cubicBezTo>
                  <a:cubicBezTo>
                    <a:pt x="1" y="1620"/>
                    <a:pt x="13" y="1668"/>
                    <a:pt x="84" y="1715"/>
                  </a:cubicBezTo>
                  <a:lnTo>
                    <a:pt x="394" y="1846"/>
                  </a:lnTo>
                  <a:cubicBezTo>
                    <a:pt x="667" y="1382"/>
                    <a:pt x="834" y="882"/>
                    <a:pt x="1013" y="370"/>
                  </a:cubicBezTo>
                  <a:cubicBezTo>
                    <a:pt x="1072" y="239"/>
                    <a:pt x="1072" y="108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005;p32"/>
            <p:cNvSpPr/>
            <p:nvPr/>
          </p:nvSpPr>
          <p:spPr>
            <a:xfrm>
              <a:off x="5260475" y="2390150"/>
              <a:ext cx="65800" cy="27925"/>
            </a:xfrm>
            <a:custGeom>
              <a:avLst/>
              <a:gdLst/>
              <a:ahLst/>
              <a:cxnLst/>
              <a:rect l="l" t="t" r="r" b="b"/>
              <a:pathLst>
                <a:path w="2632" h="1117" extrusionOk="0">
                  <a:moveTo>
                    <a:pt x="488" y="1"/>
                  </a:moveTo>
                  <a:cubicBezTo>
                    <a:pt x="470" y="1"/>
                    <a:pt x="450" y="3"/>
                    <a:pt x="429" y="7"/>
                  </a:cubicBezTo>
                  <a:cubicBezTo>
                    <a:pt x="143" y="292"/>
                    <a:pt x="72" y="662"/>
                    <a:pt x="0" y="1019"/>
                  </a:cubicBezTo>
                  <a:cubicBezTo>
                    <a:pt x="36" y="1066"/>
                    <a:pt x="95" y="1102"/>
                    <a:pt x="155" y="1114"/>
                  </a:cubicBezTo>
                  <a:cubicBezTo>
                    <a:pt x="172" y="1116"/>
                    <a:pt x="188" y="1117"/>
                    <a:pt x="205" y="1117"/>
                  </a:cubicBezTo>
                  <a:cubicBezTo>
                    <a:pt x="294" y="1117"/>
                    <a:pt x="378" y="1087"/>
                    <a:pt x="429" y="1007"/>
                  </a:cubicBezTo>
                  <a:cubicBezTo>
                    <a:pt x="429" y="935"/>
                    <a:pt x="441" y="840"/>
                    <a:pt x="441" y="769"/>
                  </a:cubicBezTo>
                  <a:cubicBezTo>
                    <a:pt x="504" y="667"/>
                    <a:pt x="572" y="636"/>
                    <a:pt x="644" y="636"/>
                  </a:cubicBezTo>
                  <a:cubicBezTo>
                    <a:pt x="748" y="636"/>
                    <a:pt x="859" y="702"/>
                    <a:pt x="965" y="709"/>
                  </a:cubicBezTo>
                  <a:cubicBezTo>
                    <a:pt x="1500" y="662"/>
                    <a:pt x="2024" y="626"/>
                    <a:pt x="2560" y="578"/>
                  </a:cubicBezTo>
                  <a:cubicBezTo>
                    <a:pt x="2631" y="531"/>
                    <a:pt x="2631" y="471"/>
                    <a:pt x="2572" y="423"/>
                  </a:cubicBezTo>
                  <a:lnTo>
                    <a:pt x="976" y="423"/>
                  </a:lnTo>
                  <a:cubicBezTo>
                    <a:pt x="941" y="423"/>
                    <a:pt x="904" y="425"/>
                    <a:pt x="868" y="425"/>
                  </a:cubicBezTo>
                  <a:cubicBezTo>
                    <a:pt x="725" y="425"/>
                    <a:pt x="595" y="402"/>
                    <a:pt x="595" y="173"/>
                  </a:cubicBezTo>
                  <a:cubicBezTo>
                    <a:pt x="625" y="54"/>
                    <a:pt x="580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006;p32"/>
            <p:cNvSpPr/>
            <p:nvPr/>
          </p:nvSpPr>
          <p:spPr>
            <a:xfrm>
              <a:off x="6013150" y="2572200"/>
              <a:ext cx="55475" cy="14775"/>
            </a:xfrm>
            <a:custGeom>
              <a:avLst/>
              <a:gdLst/>
              <a:ahLst/>
              <a:cxnLst/>
              <a:rect l="l" t="t" r="r" b="b"/>
              <a:pathLst>
                <a:path w="2219" h="591" extrusionOk="0">
                  <a:moveTo>
                    <a:pt x="285" y="0"/>
                  </a:moveTo>
                  <a:cubicBezTo>
                    <a:pt x="171" y="0"/>
                    <a:pt x="121" y="179"/>
                    <a:pt x="28" y="226"/>
                  </a:cubicBezTo>
                  <a:cubicBezTo>
                    <a:pt x="1" y="316"/>
                    <a:pt x="15" y="393"/>
                    <a:pt x="86" y="393"/>
                  </a:cubicBezTo>
                  <a:cubicBezTo>
                    <a:pt x="109" y="393"/>
                    <a:pt x="137" y="386"/>
                    <a:pt x="171" y="368"/>
                  </a:cubicBezTo>
                  <a:cubicBezTo>
                    <a:pt x="300" y="401"/>
                    <a:pt x="428" y="491"/>
                    <a:pt x="540" y="491"/>
                  </a:cubicBezTo>
                  <a:cubicBezTo>
                    <a:pt x="552" y="491"/>
                    <a:pt x="564" y="490"/>
                    <a:pt x="576" y="488"/>
                  </a:cubicBezTo>
                  <a:cubicBezTo>
                    <a:pt x="722" y="448"/>
                    <a:pt x="865" y="433"/>
                    <a:pt x="1006" y="433"/>
                  </a:cubicBezTo>
                  <a:cubicBezTo>
                    <a:pt x="1380" y="433"/>
                    <a:pt x="1740" y="540"/>
                    <a:pt x="2111" y="583"/>
                  </a:cubicBezTo>
                  <a:cubicBezTo>
                    <a:pt x="2124" y="588"/>
                    <a:pt x="2135" y="590"/>
                    <a:pt x="2145" y="590"/>
                  </a:cubicBezTo>
                  <a:cubicBezTo>
                    <a:pt x="2181" y="590"/>
                    <a:pt x="2200" y="558"/>
                    <a:pt x="2219" y="511"/>
                  </a:cubicBezTo>
                  <a:cubicBezTo>
                    <a:pt x="2179" y="324"/>
                    <a:pt x="2099" y="210"/>
                    <a:pt x="1931" y="210"/>
                  </a:cubicBezTo>
                  <a:cubicBezTo>
                    <a:pt x="1896" y="210"/>
                    <a:pt x="1857" y="215"/>
                    <a:pt x="1814" y="226"/>
                  </a:cubicBezTo>
                  <a:cubicBezTo>
                    <a:pt x="1743" y="242"/>
                    <a:pt x="1674" y="252"/>
                    <a:pt x="1608" y="252"/>
                  </a:cubicBezTo>
                  <a:cubicBezTo>
                    <a:pt x="1440" y="252"/>
                    <a:pt x="1287" y="192"/>
                    <a:pt x="1159" y="47"/>
                  </a:cubicBezTo>
                  <a:cubicBezTo>
                    <a:pt x="997" y="62"/>
                    <a:pt x="831" y="143"/>
                    <a:pt x="666" y="143"/>
                  </a:cubicBezTo>
                  <a:cubicBezTo>
                    <a:pt x="575" y="143"/>
                    <a:pt x="485" y="119"/>
                    <a:pt x="397" y="47"/>
                  </a:cubicBezTo>
                  <a:cubicBezTo>
                    <a:pt x="353" y="14"/>
                    <a:pt x="317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007;p32"/>
            <p:cNvSpPr/>
            <p:nvPr/>
          </p:nvSpPr>
          <p:spPr>
            <a:xfrm>
              <a:off x="5552475" y="2464175"/>
              <a:ext cx="59250" cy="11875"/>
            </a:xfrm>
            <a:custGeom>
              <a:avLst/>
              <a:gdLst/>
              <a:ahLst/>
              <a:cxnLst/>
              <a:rect l="l" t="t" r="r" b="b"/>
              <a:pathLst>
                <a:path w="2370" h="475" extrusionOk="0">
                  <a:moveTo>
                    <a:pt x="1200" y="1"/>
                  </a:moveTo>
                  <a:cubicBezTo>
                    <a:pt x="1062" y="1"/>
                    <a:pt x="924" y="18"/>
                    <a:pt x="786" y="70"/>
                  </a:cubicBezTo>
                  <a:cubicBezTo>
                    <a:pt x="736" y="104"/>
                    <a:pt x="679" y="114"/>
                    <a:pt x="618" y="114"/>
                  </a:cubicBezTo>
                  <a:cubicBezTo>
                    <a:pt x="526" y="114"/>
                    <a:pt x="425" y="90"/>
                    <a:pt x="328" y="90"/>
                  </a:cubicBezTo>
                  <a:cubicBezTo>
                    <a:pt x="203" y="90"/>
                    <a:pt x="84" y="131"/>
                    <a:pt x="0" y="320"/>
                  </a:cubicBezTo>
                  <a:cubicBezTo>
                    <a:pt x="726" y="368"/>
                    <a:pt x="1393" y="427"/>
                    <a:pt x="2084" y="475"/>
                  </a:cubicBezTo>
                  <a:cubicBezTo>
                    <a:pt x="2143" y="344"/>
                    <a:pt x="2227" y="248"/>
                    <a:pt x="2370" y="201"/>
                  </a:cubicBezTo>
                  <a:cubicBezTo>
                    <a:pt x="2310" y="106"/>
                    <a:pt x="2203" y="82"/>
                    <a:pt x="2084" y="82"/>
                  </a:cubicBezTo>
                  <a:lnTo>
                    <a:pt x="2084" y="70"/>
                  </a:lnTo>
                  <a:cubicBezTo>
                    <a:pt x="2054" y="94"/>
                    <a:pt x="2027" y="106"/>
                    <a:pt x="2000" y="106"/>
                  </a:cubicBezTo>
                  <a:cubicBezTo>
                    <a:pt x="1974" y="106"/>
                    <a:pt x="1947" y="94"/>
                    <a:pt x="1917" y="70"/>
                  </a:cubicBezTo>
                  <a:lnTo>
                    <a:pt x="1929" y="70"/>
                  </a:lnTo>
                  <a:cubicBezTo>
                    <a:pt x="1686" y="55"/>
                    <a:pt x="1443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008;p32"/>
            <p:cNvSpPr/>
            <p:nvPr/>
          </p:nvSpPr>
          <p:spPr>
            <a:xfrm>
              <a:off x="5703375" y="2579075"/>
              <a:ext cx="50025" cy="15750"/>
            </a:xfrm>
            <a:custGeom>
              <a:avLst/>
              <a:gdLst/>
              <a:ahLst/>
              <a:cxnLst/>
              <a:rect l="l" t="t" r="r" b="b"/>
              <a:pathLst>
                <a:path w="2001" h="630" extrusionOk="0">
                  <a:moveTo>
                    <a:pt x="678" y="0"/>
                  </a:moveTo>
                  <a:cubicBezTo>
                    <a:pt x="526" y="0"/>
                    <a:pt x="372" y="15"/>
                    <a:pt x="215" y="46"/>
                  </a:cubicBezTo>
                  <a:cubicBezTo>
                    <a:pt x="84" y="93"/>
                    <a:pt x="1" y="177"/>
                    <a:pt x="1" y="308"/>
                  </a:cubicBezTo>
                  <a:cubicBezTo>
                    <a:pt x="36" y="367"/>
                    <a:pt x="72" y="403"/>
                    <a:pt x="132" y="415"/>
                  </a:cubicBezTo>
                  <a:cubicBezTo>
                    <a:pt x="154" y="417"/>
                    <a:pt x="176" y="418"/>
                    <a:pt x="198" y="418"/>
                  </a:cubicBezTo>
                  <a:cubicBezTo>
                    <a:pt x="222" y="418"/>
                    <a:pt x="245" y="417"/>
                    <a:pt x="269" y="417"/>
                  </a:cubicBezTo>
                  <a:cubicBezTo>
                    <a:pt x="341" y="417"/>
                    <a:pt x="411" y="423"/>
                    <a:pt x="477" y="474"/>
                  </a:cubicBezTo>
                  <a:lnTo>
                    <a:pt x="632" y="474"/>
                  </a:lnTo>
                  <a:cubicBezTo>
                    <a:pt x="703" y="439"/>
                    <a:pt x="778" y="412"/>
                    <a:pt x="850" y="412"/>
                  </a:cubicBezTo>
                  <a:cubicBezTo>
                    <a:pt x="923" y="412"/>
                    <a:pt x="995" y="439"/>
                    <a:pt x="1060" y="510"/>
                  </a:cubicBezTo>
                  <a:cubicBezTo>
                    <a:pt x="1298" y="534"/>
                    <a:pt x="1537" y="582"/>
                    <a:pt x="1775" y="629"/>
                  </a:cubicBezTo>
                  <a:cubicBezTo>
                    <a:pt x="1846" y="605"/>
                    <a:pt x="1894" y="570"/>
                    <a:pt x="1906" y="510"/>
                  </a:cubicBezTo>
                  <a:lnTo>
                    <a:pt x="1965" y="486"/>
                  </a:lnTo>
                  <a:cubicBezTo>
                    <a:pt x="2001" y="427"/>
                    <a:pt x="1989" y="391"/>
                    <a:pt x="1929" y="344"/>
                  </a:cubicBezTo>
                  <a:cubicBezTo>
                    <a:pt x="1532" y="123"/>
                    <a:pt x="1115" y="0"/>
                    <a:pt x="6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009;p32"/>
            <p:cNvSpPr/>
            <p:nvPr/>
          </p:nvSpPr>
          <p:spPr>
            <a:xfrm>
              <a:off x="5965325" y="2484375"/>
              <a:ext cx="46150" cy="13700"/>
            </a:xfrm>
            <a:custGeom>
              <a:avLst/>
              <a:gdLst/>
              <a:ahLst/>
              <a:cxnLst/>
              <a:rect l="l" t="t" r="r" b="b"/>
              <a:pathLst>
                <a:path w="1846" h="548" extrusionOk="0">
                  <a:moveTo>
                    <a:pt x="919" y="0"/>
                  </a:moveTo>
                  <a:cubicBezTo>
                    <a:pt x="859" y="0"/>
                    <a:pt x="802" y="19"/>
                    <a:pt x="750" y="71"/>
                  </a:cubicBezTo>
                  <a:cubicBezTo>
                    <a:pt x="695" y="119"/>
                    <a:pt x="641" y="137"/>
                    <a:pt x="588" y="137"/>
                  </a:cubicBezTo>
                  <a:cubicBezTo>
                    <a:pt x="443" y="137"/>
                    <a:pt x="306" y="5"/>
                    <a:pt x="182" y="5"/>
                  </a:cubicBezTo>
                  <a:cubicBezTo>
                    <a:pt x="127" y="5"/>
                    <a:pt x="74" y="31"/>
                    <a:pt x="24" y="107"/>
                  </a:cubicBezTo>
                  <a:cubicBezTo>
                    <a:pt x="0" y="250"/>
                    <a:pt x="95" y="322"/>
                    <a:pt x="179" y="405"/>
                  </a:cubicBezTo>
                  <a:lnTo>
                    <a:pt x="357" y="548"/>
                  </a:lnTo>
                  <a:cubicBezTo>
                    <a:pt x="445" y="497"/>
                    <a:pt x="532" y="441"/>
                    <a:pt x="617" y="441"/>
                  </a:cubicBezTo>
                  <a:cubicBezTo>
                    <a:pt x="670" y="441"/>
                    <a:pt x="723" y="464"/>
                    <a:pt x="774" y="524"/>
                  </a:cubicBezTo>
                  <a:cubicBezTo>
                    <a:pt x="1107" y="524"/>
                    <a:pt x="1453" y="548"/>
                    <a:pt x="1774" y="548"/>
                  </a:cubicBezTo>
                  <a:cubicBezTo>
                    <a:pt x="1846" y="286"/>
                    <a:pt x="1584" y="250"/>
                    <a:pt x="1477" y="131"/>
                  </a:cubicBezTo>
                  <a:cubicBezTo>
                    <a:pt x="1462" y="133"/>
                    <a:pt x="1448" y="134"/>
                    <a:pt x="1433" y="134"/>
                  </a:cubicBezTo>
                  <a:cubicBezTo>
                    <a:pt x="1260" y="134"/>
                    <a:pt x="1079" y="0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010;p32"/>
            <p:cNvSpPr/>
            <p:nvPr/>
          </p:nvSpPr>
          <p:spPr>
            <a:xfrm>
              <a:off x="5966500" y="2429575"/>
              <a:ext cx="59275" cy="13875"/>
            </a:xfrm>
            <a:custGeom>
              <a:avLst/>
              <a:gdLst/>
              <a:ahLst/>
              <a:cxnLst/>
              <a:rect l="l" t="t" r="r" b="b"/>
              <a:pathLst>
                <a:path w="2371" h="555" extrusionOk="0">
                  <a:moveTo>
                    <a:pt x="323" y="1"/>
                  </a:moveTo>
                  <a:cubicBezTo>
                    <a:pt x="215" y="1"/>
                    <a:pt x="108" y="4"/>
                    <a:pt x="1" y="13"/>
                  </a:cubicBezTo>
                  <a:cubicBezTo>
                    <a:pt x="60" y="97"/>
                    <a:pt x="108" y="204"/>
                    <a:pt x="156" y="299"/>
                  </a:cubicBezTo>
                  <a:cubicBezTo>
                    <a:pt x="191" y="335"/>
                    <a:pt x="251" y="358"/>
                    <a:pt x="310" y="358"/>
                  </a:cubicBezTo>
                  <a:cubicBezTo>
                    <a:pt x="343" y="354"/>
                    <a:pt x="374" y="351"/>
                    <a:pt x="406" y="351"/>
                  </a:cubicBezTo>
                  <a:cubicBezTo>
                    <a:pt x="525" y="351"/>
                    <a:pt x="638" y="385"/>
                    <a:pt x="751" y="442"/>
                  </a:cubicBezTo>
                  <a:cubicBezTo>
                    <a:pt x="977" y="525"/>
                    <a:pt x="1212" y="555"/>
                    <a:pt x="1450" y="555"/>
                  </a:cubicBezTo>
                  <a:cubicBezTo>
                    <a:pt x="1689" y="555"/>
                    <a:pt x="1930" y="525"/>
                    <a:pt x="2168" y="489"/>
                  </a:cubicBezTo>
                  <a:cubicBezTo>
                    <a:pt x="2299" y="394"/>
                    <a:pt x="2370" y="311"/>
                    <a:pt x="2311" y="144"/>
                  </a:cubicBezTo>
                  <a:cubicBezTo>
                    <a:pt x="2263" y="120"/>
                    <a:pt x="2239" y="61"/>
                    <a:pt x="2203" y="61"/>
                  </a:cubicBezTo>
                  <a:cubicBezTo>
                    <a:pt x="2079" y="73"/>
                    <a:pt x="1953" y="78"/>
                    <a:pt x="1828" y="78"/>
                  </a:cubicBezTo>
                  <a:cubicBezTo>
                    <a:pt x="1328" y="78"/>
                    <a:pt x="822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011;p32"/>
            <p:cNvSpPr/>
            <p:nvPr/>
          </p:nvSpPr>
          <p:spPr>
            <a:xfrm>
              <a:off x="5389050" y="2448050"/>
              <a:ext cx="68775" cy="10400"/>
            </a:xfrm>
            <a:custGeom>
              <a:avLst/>
              <a:gdLst/>
              <a:ahLst/>
              <a:cxnLst/>
              <a:rect l="l" t="t" r="r" b="b"/>
              <a:pathLst>
                <a:path w="2751" h="416" extrusionOk="0">
                  <a:moveTo>
                    <a:pt x="1" y="0"/>
                  </a:moveTo>
                  <a:cubicBezTo>
                    <a:pt x="59" y="117"/>
                    <a:pt x="164" y="135"/>
                    <a:pt x="275" y="135"/>
                  </a:cubicBezTo>
                  <a:cubicBezTo>
                    <a:pt x="322" y="135"/>
                    <a:pt x="371" y="131"/>
                    <a:pt x="417" y="131"/>
                  </a:cubicBezTo>
                  <a:cubicBezTo>
                    <a:pt x="584" y="155"/>
                    <a:pt x="751" y="120"/>
                    <a:pt x="846" y="286"/>
                  </a:cubicBezTo>
                  <a:cubicBezTo>
                    <a:pt x="1107" y="390"/>
                    <a:pt x="1372" y="416"/>
                    <a:pt x="1637" y="416"/>
                  </a:cubicBezTo>
                  <a:cubicBezTo>
                    <a:pt x="1905" y="416"/>
                    <a:pt x="2173" y="389"/>
                    <a:pt x="2437" y="389"/>
                  </a:cubicBezTo>
                  <a:cubicBezTo>
                    <a:pt x="2542" y="389"/>
                    <a:pt x="2647" y="393"/>
                    <a:pt x="2751" y="405"/>
                  </a:cubicBezTo>
                  <a:cubicBezTo>
                    <a:pt x="1858" y="108"/>
                    <a:pt x="94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012;p32"/>
            <p:cNvSpPr/>
            <p:nvPr/>
          </p:nvSpPr>
          <p:spPr>
            <a:xfrm>
              <a:off x="5908750" y="2559375"/>
              <a:ext cx="45275" cy="16575"/>
            </a:xfrm>
            <a:custGeom>
              <a:avLst/>
              <a:gdLst/>
              <a:ahLst/>
              <a:cxnLst/>
              <a:rect l="l" t="t" r="r" b="b"/>
              <a:pathLst>
                <a:path w="1811" h="663" extrusionOk="0">
                  <a:moveTo>
                    <a:pt x="311" y="0"/>
                  </a:moveTo>
                  <a:cubicBezTo>
                    <a:pt x="239" y="24"/>
                    <a:pt x="203" y="72"/>
                    <a:pt x="168" y="131"/>
                  </a:cubicBezTo>
                  <a:cubicBezTo>
                    <a:pt x="168" y="262"/>
                    <a:pt x="120" y="381"/>
                    <a:pt x="1" y="441"/>
                  </a:cubicBezTo>
                  <a:cubicBezTo>
                    <a:pt x="248" y="473"/>
                    <a:pt x="485" y="563"/>
                    <a:pt x="748" y="563"/>
                  </a:cubicBezTo>
                  <a:cubicBezTo>
                    <a:pt x="776" y="563"/>
                    <a:pt x="805" y="562"/>
                    <a:pt x="834" y="560"/>
                  </a:cubicBezTo>
                  <a:cubicBezTo>
                    <a:pt x="851" y="559"/>
                    <a:pt x="868" y="558"/>
                    <a:pt x="885" y="558"/>
                  </a:cubicBezTo>
                  <a:cubicBezTo>
                    <a:pt x="1114" y="558"/>
                    <a:pt x="1332" y="662"/>
                    <a:pt x="1556" y="662"/>
                  </a:cubicBezTo>
                  <a:cubicBezTo>
                    <a:pt x="1640" y="662"/>
                    <a:pt x="1725" y="648"/>
                    <a:pt x="1811" y="608"/>
                  </a:cubicBezTo>
                  <a:cubicBezTo>
                    <a:pt x="1811" y="548"/>
                    <a:pt x="1787" y="489"/>
                    <a:pt x="1763" y="441"/>
                  </a:cubicBezTo>
                  <a:cubicBezTo>
                    <a:pt x="1715" y="405"/>
                    <a:pt x="1668" y="358"/>
                    <a:pt x="1632" y="322"/>
                  </a:cubicBezTo>
                  <a:cubicBezTo>
                    <a:pt x="1572" y="195"/>
                    <a:pt x="1499" y="148"/>
                    <a:pt x="1408" y="148"/>
                  </a:cubicBezTo>
                  <a:cubicBezTo>
                    <a:pt x="1354" y="148"/>
                    <a:pt x="1294" y="164"/>
                    <a:pt x="1227" y="191"/>
                  </a:cubicBezTo>
                  <a:cubicBezTo>
                    <a:pt x="1169" y="220"/>
                    <a:pt x="1119" y="233"/>
                    <a:pt x="1077" y="233"/>
                  </a:cubicBezTo>
                  <a:cubicBezTo>
                    <a:pt x="965" y="233"/>
                    <a:pt x="908" y="139"/>
                    <a:pt x="882" y="0"/>
                  </a:cubicBezTo>
                  <a:lnTo>
                    <a:pt x="620" y="0"/>
                  </a:lnTo>
                  <a:cubicBezTo>
                    <a:pt x="620" y="12"/>
                    <a:pt x="584" y="12"/>
                    <a:pt x="561" y="24"/>
                  </a:cubicBezTo>
                  <a:cubicBezTo>
                    <a:pt x="550" y="31"/>
                    <a:pt x="539" y="34"/>
                    <a:pt x="527" y="34"/>
                  </a:cubicBezTo>
                  <a:cubicBezTo>
                    <a:pt x="499" y="34"/>
                    <a:pt x="470" y="17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013;p32"/>
            <p:cNvSpPr/>
            <p:nvPr/>
          </p:nvSpPr>
          <p:spPr>
            <a:xfrm>
              <a:off x="5334000" y="2491525"/>
              <a:ext cx="55375" cy="12350"/>
            </a:xfrm>
            <a:custGeom>
              <a:avLst/>
              <a:gdLst/>
              <a:ahLst/>
              <a:cxnLst/>
              <a:rect l="l" t="t" r="r" b="b"/>
              <a:pathLst>
                <a:path w="2215" h="494" extrusionOk="0">
                  <a:moveTo>
                    <a:pt x="677" y="1"/>
                  </a:moveTo>
                  <a:cubicBezTo>
                    <a:pt x="513" y="1"/>
                    <a:pt x="350" y="31"/>
                    <a:pt x="191" y="119"/>
                  </a:cubicBezTo>
                  <a:cubicBezTo>
                    <a:pt x="191" y="238"/>
                    <a:pt x="0" y="250"/>
                    <a:pt x="60" y="405"/>
                  </a:cubicBezTo>
                  <a:cubicBezTo>
                    <a:pt x="107" y="417"/>
                    <a:pt x="167" y="417"/>
                    <a:pt x="214" y="428"/>
                  </a:cubicBezTo>
                  <a:cubicBezTo>
                    <a:pt x="460" y="480"/>
                    <a:pt x="710" y="493"/>
                    <a:pt x="962" y="493"/>
                  </a:cubicBezTo>
                  <a:cubicBezTo>
                    <a:pt x="1255" y="493"/>
                    <a:pt x="1549" y="475"/>
                    <a:pt x="1842" y="475"/>
                  </a:cubicBezTo>
                  <a:cubicBezTo>
                    <a:pt x="1883" y="475"/>
                    <a:pt x="1924" y="475"/>
                    <a:pt x="1965" y="476"/>
                  </a:cubicBezTo>
                  <a:cubicBezTo>
                    <a:pt x="2215" y="333"/>
                    <a:pt x="2036" y="226"/>
                    <a:pt x="1917" y="119"/>
                  </a:cubicBezTo>
                  <a:cubicBezTo>
                    <a:pt x="1857" y="119"/>
                    <a:pt x="1822" y="143"/>
                    <a:pt x="1774" y="143"/>
                  </a:cubicBezTo>
                  <a:cubicBezTo>
                    <a:pt x="1774" y="155"/>
                    <a:pt x="1762" y="155"/>
                    <a:pt x="1726" y="166"/>
                  </a:cubicBezTo>
                  <a:cubicBezTo>
                    <a:pt x="1720" y="170"/>
                    <a:pt x="1713" y="171"/>
                    <a:pt x="1705" y="171"/>
                  </a:cubicBezTo>
                  <a:cubicBezTo>
                    <a:pt x="1684" y="171"/>
                    <a:pt x="1661" y="160"/>
                    <a:pt x="1643" y="143"/>
                  </a:cubicBezTo>
                  <a:cubicBezTo>
                    <a:pt x="1327" y="119"/>
                    <a:pt x="1000" y="1"/>
                    <a:pt x="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014;p32"/>
            <p:cNvSpPr/>
            <p:nvPr/>
          </p:nvSpPr>
          <p:spPr>
            <a:xfrm>
              <a:off x="5276250" y="2533050"/>
              <a:ext cx="61025" cy="13025"/>
            </a:xfrm>
            <a:custGeom>
              <a:avLst/>
              <a:gdLst/>
              <a:ahLst/>
              <a:cxnLst/>
              <a:rect l="l" t="t" r="r" b="b"/>
              <a:pathLst>
                <a:path w="2441" h="521" extrusionOk="0">
                  <a:moveTo>
                    <a:pt x="1161" y="0"/>
                  </a:moveTo>
                  <a:cubicBezTo>
                    <a:pt x="910" y="0"/>
                    <a:pt x="657" y="17"/>
                    <a:pt x="405" y="77"/>
                  </a:cubicBezTo>
                  <a:cubicBezTo>
                    <a:pt x="381" y="85"/>
                    <a:pt x="357" y="88"/>
                    <a:pt x="332" y="88"/>
                  </a:cubicBezTo>
                  <a:cubicBezTo>
                    <a:pt x="245" y="88"/>
                    <a:pt x="152" y="48"/>
                    <a:pt x="60" y="29"/>
                  </a:cubicBezTo>
                  <a:lnTo>
                    <a:pt x="60" y="29"/>
                  </a:lnTo>
                  <a:cubicBezTo>
                    <a:pt x="0" y="232"/>
                    <a:pt x="107" y="351"/>
                    <a:pt x="262" y="422"/>
                  </a:cubicBezTo>
                  <a:cubicBezTo>
                    <a:pt x="491" y="506"/>
                    <a:pt x="728" y="520"/>
                    <a:pt x="968" y="520"/>
                  </a:cubicBezTo>
                  <a:cubicBezTo>
                    <a:pt x="1097" y="520"/>
                    <a:pt x="1228" y="516"/>
                    <a:pt x="1358" y="516"/>
                  </a:cubicBezTo>
                  <a:cubicBezTo>
                    <a:pt x="1402" y="516"/>
                    <a:pt x="1445" y="516"/>
                    <a:pt x="1488" y="518"/>
                  </a:cubicBezTo>
                  <a:cubicBezTo>
                    <a:pt x="1774" y="506"/>
                    <a:pt x="2072" y="506"/>
                    <a:pt x="2346" y="363"/>
                  </a:cubicBezTo>
                  <a:cubicBezTo>
                    <a:pt x="2441" y="244"/>
                    <a:pt x="2429" y="149"/>
                    <a:pt x="2358" y="29"/>
                  </a:cubicBezTo>
                  <a:lnTo>
                    <a:pt x="2358" y="29"/>
                  </a:lnTo>
                  <a:cubicBezTo>
                    <a:pt x="2301" y="32"/>
                    <a:pt x="2244" y="32"/>
                    <a:pt x="2188" y="32"/>
                  </a:cubicBezTo>
                  <a:cubicBezTo>
                    <a:pt x="1848" y="32"/>
                    <a:pt x="1505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015;p32"/>
            <p:cNvSpPr/>
            <p:nvPr/>
          </p:nvSpPr>
          <p:spPr>
            <a:xfrm>
              <a:off x="6127750" y="2463775"/>
              <a:ext cx="47150" cy="13050"/>
            </a:xfrm>
            <a:custGeom>
              <a:avLst/>
              <a:gdLst/>
              <a:ahLst/>
              <a:cxnLst/>
              <a:rect l="l" t="t" r="r" b="b"/>
              <a:pathLst>
                <a:path w="1886" h="522" extrusionOk="0">
                  <a:moveTo>
                    <a:pt x="1001" y="1"/>
                  </a:moveTo>
                  <a:cubicBezTo>
                    <a:pt x="720" y="1"/>
                    <a:pt x="450" y="111"/>
                    <a:pt x="171" y="217"/>
                  </a:cubicBezTo>
                  <a:cubicBezTo>
                    <a:pt x="138" y="203"/>
                    <a:pt x="112" y="197"/>
                    <a:pt x="90" y="197"/>
                  </a:cubicBezTo>
                  <a:cubicBezTo>
                    <a:pt x="15" y="197"/>
                    <a:pt x="0" y="270"/>
                    <a:pt x="28" y="372"/>
                  </a:cubicBezTo>
                  <a:cubicBezTo>
                    <a:pt x="327" y="478"/>
                    <a:pt x="642" y="521"/>
                    <a:pt x="953" y="521"/>
                  </a:cubicBezTo>
                  <a:cubicBezTo>
                    <a:pt x="1026" y="521"/>
                    <a:pt x="1099" y="519"/>
                    <a:pt x="1171" y="514"/>
                  </a:cubicBezTo>
                  <a:cubicBezTo>
                    <a:pt x="1254" y="385"/>
                    <a:pt x="1373" y="370"/>
                    <a:pt x="1490" y="370"/>
                  </a:cubicBezTo>
                  <a:cubicBezTo>
                    <a:pt x="1523" y="370"/>
                    <a:pt x="1556" y="372"/>
                    <a:pt x="1588" y="372"/>
                  </a:cubicBezTo>
                  <a:cubicBezTo>
                    <a:pt x="1778" y="372"/>
                    <a:pt x="1873" y="264"/>
                    <a:pt x="1885" y="86"/>
                  </a:cubicBezTo>
                  <a:lnTo>
                    <a:pt x="1885" y="86"/>
                  </a:lnTo>
                  <a:cubicBezTo>
                    <a:pt x="1785" y="95"/>
                    <a:pt x="1657" y="153"/>
                    <a:pt x="1570" y="153"/>
                  </a:cubicBezTo>
                  <a:cubicBezTo>
                    <a:pt x="1544" y="153"/>
                    <a:pt x="1521" y="147"/>
                    <a:pt x="1504" y="133"/>
                  </a:cubicBezTo>
                  <a:cubicBezTo>
                    <a:pt x="1330" y="38"/>
                    <a:pt x="1163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016;p32"/>
            <p:cNvSpPr/>
            <p:nvPr/>
          </p:nvSpPr>
          <p:spPr>
            <a:xfrm>
              <a:off x="5542750" y="2580250"/>
              <a:ext cx="55575" cy="11125"/>
            </a:xfrm>
            <a:custGeom>
              <a:avLst/>
              <a:gdLst/>
              <a:ahLst/>
              <a:cxnLst/>
              <a:rect l="l" t="t" r="r" b="b"/>
              <a:pathLst>
                <a:path w="2223" h="445" extrusionOk="0">
                  <a:moveTo>
                    <a:pt x="301" y="0"/>
                  </a:moveTo>
                  <a:cubicBezTo>
                    <a:pt x="205" y="0"/>
                    <a:pt x="115" y="11"/>
                    <a:pt x="20" y="11"/>
                  </a:cubicBezTo>
                  <a:cubicBezTo>
                    <a:pt x="1" y="210"/>
                    <a:pt x="100" y="225"/>
                    <a:pt x="210" y="225"/>
                  </a:cubicBezTo>
                  <a:cubicBezTo>
                    <a:pt x="230" y="225"/>
                    <a:pt x="250" y="225"/>
                    <a:pt x="269" y="225"/>
                  </a:cubicBezTo>
                  <a:cubicBezTo>
                    <a:pt x="344" y="225"/>
                    <a:pt x="414" y="232"/>
                    <a:pt x="449" y="297"/>
                  </a:cubicBezTo>
                  <a:cubicBezTo>
                    <a:pt x="568" y="308"/>
                    <a:pt x="687" y="320"/>
                    <a:pt x="746" y="439"/>
                  </a:cubicBezTo>
                  <a:cubicBezTo>
                    <a:pt x="794" y="443"/>
                    <a:pt x="842" y="445"/>
                    <a:pt x="890" y="445"/>
                  </a:cubicBezTo>
                  <a:cubicBezTo>
                    <a:pt x="1180" y="445"/>
                    <a:pt x="1469" y="388"/>
                    <a:pt x="1759" y="388"/>
                  </a:cubicBezTo>
                  <a:cubicBezTo>
                    <a:pt x="1898" y="388"/>
                    <a:pt x="2036" y="401"/>
                    <a:pt x="2175" y="439"/>
                  </a:cubicBezTo>
                  <a:cubicBezTo>
                    <a:pt x="2223" y="404"/>
                    <a:pt x="2223" y="344"/>
                    <a:pt x="2175" y="297"/>
                  </a:cubicBezTo>
                  <a:lnTo>
                    <a:pt x="2175" y="11"/>
                  </a:lnTo>
                  <a:cubicBezTo>
                    <a:pt x="1841" y="46"/>
                    <a:pt x="1506" y="85"/>
                    <a:pt x="1169" y="85"/>
                  </a:cubicBezTo>
                  <a:cubicBezTo>
                    <a:pt x="930" y="85"/>
                    <a:pt x="691" y="65"/>
                    <a:pt x="449" y="11"/>
                  </a:cubicBezTo>
                  <a:cubicBezTo>
                    <a:pt x="397" y="3"/>
                    <a:pt x="348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017;p32"/>
            <p:cNvSpPr/>
            <p:nvPr/>
          </p:nvSpPr>
          <p:spPr>
            <a:xfrm>
              <a:off x="5513175" y="2607475"/>
              <a:ext cx="57475" cy="12200"/>
            </a:xfrm>
            <a:custGeom>
              <a:avLst/>
              <a:gdLst/>
              <a:ahLst/>
              <a:cxnLst/>
              <a:rect l="l" t="t" r="r" b="b"/>
              <a:pathLst>
                <a:path w="2299" h="488" extrusionOk="0">
                  <a:moveTo>
                    <a:pt x="293" y="1"/>
                  </a:moveTo>
                  <a:cubicBezTo>
                    <a:pt x="225" y="1"/>
                    <a:pt x="158" y="12"/>
                    <a:pt x="96" y="29"/>
                  </a:cubicBezTo>
                  <a:cubicBezTo>
                    <a:pt x="24" y="89"/>
                    <a:pt x="1" y="148"/>
                    <a:pt x="60" y="220"/>
                  </a:cubicBezTo>
                  <a:cubicBezTo>
                    <a:pt x="85" y="228"/>
                    <a:pt x="111" y="236"/>
                    <a:pt x="136" y="236"/>
                  </a:cubicBezTo>
                  <a:cubicBezTo>
                    <a:pt x="146" y="236"/>
                    <a:pt x="157" y="235"/>
                    <a:pt x="167" y="231"/>
                  </a:cubicBezTo>
                  <a:cubicBezTo>
                    <a:pt x="322" y="327"/>
                    <a:pt x="501" y="231"/>
                    <a:pt x="632" y="339"/>
                  </a:cubicBezTo>
                  <a:cubicBezTo>
                    <a:pt x="1028" y="438"/>
                    <a:pt x="1425" y="487"/>
                    <a:pt x="1829" y="487"/>
                  </a:cubicBezTo>
                  <a:cubicBezTo>
                    <a:pt x="1910" y="487"/>
                    <a:pt x="1991" y="485"/>
                    <a:pt x="2072" y="481"/>
                  </a:cubicBezTo>
                  <a:cubicBezTo>
                    <a:pt x="2144" y="410"/>
                    <a:pt x="2298" y="386"/>
                    <a:pt x="2215" y="220"/>
                  </a:cubicBezTo>
                  <a:cubicBezTo>
                    <a:pt x="1977" y="172"/>
                    <a:pt x="1739" y="112"/>
                    <a:pt x="1501" y="65"/>
                  </a:cubicBezTo>
                  <a:cubicBezTo>
                    <a:pt x="1422" y="88"/>
                    <a:pt x="1343" y="96"/>
                    <a:pt x="1265" y="96"/>
                  </a:cubicBezTo>
                  <a:cubicBezTo>
                    <a:pt x="1066" y="96"/>
                    <a:pt x="867" y="44"/>
                    <a:pt x="663" y="44"/>
                  </a:cubicBezTo>
                  <a:cubicBezTo>
                    <a:pt x="617" y="44"/>
                    <a:pt x="571" y="46"/>
                    <a:pt x="524" y="53"/>
                  </a:cubicBezTo>
                  <a:cubicBezTo>
                    <a:pt x="449" y="15"/>
                    <a:pt x="370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018;p32"/>
            <p:cNvSpPr/>
            <p:nvPr/>
          </p:nvSpPr>
          <p:spPr>
            <a:xfrm>
              <a:off x="5210175" y="2419175"/>
              <a:ext cx="19050" cy="64625"/>
            </a:xfrm>
            <a:custGeom>
              <a:avLst/>
              <a:gdLst/>
              <a:ahLst/>
              <a:cxnLst/>
              <a:rect l="l" t="t" r="r" b="b"/>
              <a:pathLst>
                <a:path w="762" h="2585" extrusionOk="0">
                  <a:moveTo>
                    <a:pt x="310" y="1"/>
                  </a:moveTo>
                  <a:cubicBezTo>
                    <a:pt x="0" y="310"/>
                    <a:pt x="191" y="715"/>
                    <a:pt x="131" y="1060"/>
                  </a:cubicBezTo>
                  <a:cubicBezTo>
                    <a:pt x="131" y="1406"/>
                    <a:pt x="119" y="1763"/>
                    <a:pt x="131" y="2120"/>
                  </a:cubicBezTo>
                  <a:cubicBezTo>
                    <a:pt x="131" y="2322"/>
                    <a:pt x="83" y="2584"/>
                    <a:pt x="417" y="2584"/>
                  </a:cubicBezTo>
                  <a:cubicBezTo>
                    <a:pt x="536" y="2513"/>
                    <a:pt x="524" y="2394"/>
                    <a:pt x="560" y="2287"/>
                  </a:cubicBezTo>
                  <a:cubicBezTo>
                    <a:pt x="607" y="2239"/>
                    <a:pt x="619" y="2179"/>
                    <a:pt x="595" y="2156"/>
                  </a:cubicBezTo>
                  <a:cubicBezTo>
                    <a:pt x="512" y="1977"/>
                    <a:pt x="595" y="1798"/>
                    <a:pt x="619" y="1620"/>
                  </a:cubicBezTo>
                  <a:cubicBezTo>
                    <a:pt x="619" y="1513"/>
                    <a:pt x="619" y="1417"/>
                    <a:pt x="655" y="1322"/>
                  </a:cubicBezTo>
                  <a:cubicBezTo>
                    <a:pt x="714" y="1060"/>
                    <a:pt x="762" y="810"/>
                    <a:pt x="560" y="584"/>
                  </a:cubicBezTo>
                  <a:lnTo>
                    <a:pt x="536" y="524"/>
                  </a:lnTo>
                  <a:lnTo>
                    <a:pt x="548" y="465"/>
                  </a:lnTo>
                  <a:cubicBezTo>
                    <a:pt x="393" y="334"/>
                    <a:pt x="643" y="24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019;p32"/>
            <p:cNvSpPr/>
            <p:nvPr/>
          </p:nvSpPr>
          <p:spPr>
            <a:xfrm>
              <a:off x="5324475" y="2396850"/>
              <a:ext cx="71750" cy="7925"/>
            </a:xfrm>
            <a:custGeom>
              <a:avLst/>
              <a:gdLst/>
              <a:ahLst/>
              <a:cxnLst/>
              <a:rect l="l" t="t" r="r" b="b"/>
              <a:pathLst>
                <a:path w="2870" h="317" extrusionOk="0">
                  <a:moveTo>
                    <a:pt x="1492" y="0"/>
                  </a:moveTo>
                  <a:cubicBezTo>
                    <a:pt x="999" y="0"/>
                    <a:pt x="505" y="44"/>
                    <a:pt x="12" y="155"/>
                  </a:cubicBezTo>
                  <a:cubicBezTo>
                    <a:pt x="0" y="215"/>
                    <a:pt x="0" y="263"/>
                    <a:pt x="0" y="310"/>
                  </a:cubicBezTo>
                  <a:cubicBezTo>
                    <a:pt x="87" y="314"/>
                    <a:pt x="174" y="316"/>
                    <a:pt x="262" y="316"/>
                  </a:cubicBezTo>
                  <a:cubicBezTo>
                    <a:pt x="1137" y="316"/>
                    <a:pt x="2003" y="118"/>
                    <a:pt x="2869" y="96"/>
                  </a:cubicBezTo>
                  <a:cubicBezTo>
                    <a:pt x="2410" y="38"/>
                    <a:pt x="1951" y="0"/>
                    <a:pt x="1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020;p32"/>
            <p:cNvSpPr/>
            <p:nvPr/>
          </p:nvSpPr>
          <p:spPr>
            <a:xfrm>
              <a:off x="6079625" y="2577225"/>
              <a:ext cx="43175" cy="14400"/>
            </a:xfrm>
            <a:custGeom>
              <a:avLst/>
              <a:gdLst/>
              <a:ahLst/>
              <a:cxnLst/>
              <a:rect l="l" t="t" r="r" b="b"/>
              <a:pathLst>
                <a:path w="1727" h="576" extrusionOk="0">
                  <a:moveTo>
                    <a:pt x="60" y="1"/>
                  </a:moveTo>
                  <a:cubicBezTo>
                    <a:pt x="12" y="48"/>
                    <a:pt x="0" y="84"/>
                    <a:pt x="12" y="144"/>
                  </a:cubicBezTo>
                  <a:cubicBezTo>
                    <a:pt x="60" y="239"/>
                    <a:pt x="131" y="275"/>
                    <a:pt x="226" y="298"/>
                  </a:cubicBezTo>
                  <a:cubicBezTo>
                    <a:pt x="370" y="527"/>
                    <a:pt x="587" y="575"/>
                    <a:pt x="811" y="575"/>
                  </a:cubicBezTo>
                  <a:cubicBezTo>
                    <a:pt x="902" y="575"/>
                    <a:pt x="994" y="567"/>
                    <a:pt x="1084" y="560"/>
                  </a:cubicBezTo>
                  <a:cubicBezTo>
                    <a:pt x="1144" y="500"/>
                    <a:pt x="1204" y="478"/>
                    <a:pt x="1263" y="478"/>
                  </a:cubicBezTo>
                  <a:cubicBezTo>
                    <a:pt x="1343" y="478"/>
                    <a:pt x="1420" y="519"/>
                    <a:pt x="1488" y="560"/>
                  </a:cubicBezTo>
                  <a:cubicBezTo>
                    <a:pt x="1548" y="513"/>
                    <a:pt x="1596" y="453"/>
                    <a:pt x="1631" y="418"/>
                  </a:cubicBezTo>
                  <a:cubicBezTo>
                    <a:pt x="1727" y="322"/>
                    <a:pt x="1727" y="227"/>
                    <a:pt x="1631" y="132"/>
                  </a:cubicBezTo>
                  <a:cubicBezTo>
                    <a:pt x="1601" y="132"/>
                    <a:pt x="1571" y="133"/>
                    <a:pt x="1540" y="133"/>
                  </a:cubicBezTo>
                  <a:cubicBezTo>
                    <a:pt x="1047" y="133"/>
                    <a:pt x="553" y="46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021;p32"/>
            <p:cNvSpPr/>
            <p:nvPr/>
          </p:nvSpPr>
          <p:spPr>
            <a:xfrm>
              <a:off x="5496500" y="2552125"/>
              <a:ext cx="57775" cy="11125"/>
            </a:xfrm>
            <a:custGeom>
              <a:avLst/>
              <a:gdLst/>
              <a:ahLst/>
              <a:cxnLst/>
              <a:rect l="l" t="t" r="r" b="b"/>
              <a:pathLst>
                <a:path w="2311" h="445" extrusionOk="0">
                  <a:moveTo>
                    <a:pt x="1039" y="0"/>
                  </a:moveTo>
                  <a:cubicBezTo>
                    <a:pt x="863" y="0"/>
                    <a:pt x="717" y="114"/>
                    <a:pt x="596" y="279"/>
                  </a:cubicBezTo>
                  <a:cubicBezTo>
                    <a:pt x="406" y="279"/>
                    <a:pt x="203" y="290"/>
                    <a:pt x="1" y="290"/>
                  </a:cubicBezTo>
                  <a:cubicBezTo>
                    <a:pt x="310" y="414"/>
                    <a:pt x="624" y="444"/>
                    <a:pt x="950" y="444"/>
                  </a:cubicBezTo>
                  <a:cubicBezTo>
                    <a:pt x="1256" y="444"/>
                    <a:pt x="1573" y="418"/>
                    <a:pt x="1907" y="418"/>
                  </a:cubicBezTo>
                  <a:cubicBezTo>
                    <a:pt x="2039" y="418"/>
                    <a:pt x="2173" y="422"/>
                    <a:pt x="2311" y="433"/>
                  </a:cubicBezTo>
                  <a:cubicBezTo>
                    <a:pt x="2073" y="279"/>
                    <a:pt x="1965" y="219"/>
                    <a:pt x="1882" y="136"/>
                  </a:cubicBezTo>
                  <a:cubicBezTo>
                    <a:pt x="1668" y="124"/>
                    <a:pt x="1465" y="136"/>
                    <a:pt x="1251" y="52"/>
                  </a:cubicBezTo>
                  <a:cubicBezTo>
                    <a:pt x="1176" y="16"/>
                    <a:pt x="1105" y="0"/>
                    <a:pt x="1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022;p32"/>
            <p:cNvSpPr/>
            <p:nvPr/>
          </p:nvSpPr>
          <p:spPr>
            <a:xfrm>
              <a:off x="5335175" y="2534075"/>
              <a:ext cx="43200" cy="16650"/>
            </a:xfrm>
            <a:custGeom>
              <a:avLst/>
              <a:gdLst/>
              <a:ahLst/>
              <a:cxnLst/>
              <a:rect l="l" t="t" r="r" b="b"/>
              <a:pathLst>
                <a:path w="1728" h="666" extrusionOk="0">
                  <a:moveTo>
                    <a:pt x="1" y="0"/>
                  </a:moveTo>
                  <a:lnTo>
                    <a:pt x="1" y="262"/>
                  </a:lnTo>
                  <a:cubicBezTo>
                    <a:pt x="116" y="430"/>
                    <a:pt x="270" y="457"/>
                    <a:pt x="432" y="457"/>
                  </a:cubicBezTo>
                  <a:cubicBezTo>
                    <a:pt x="508" y="457"/>
                    <a:pt x="586" y="451"/>
                    <a:pt x="662" y="451"/>
                  </a:cubicBezTo>
                  <a:cubicBezTo>
                    <a:pt x="790" y="451"/>
                    <a:pt x="912" y="468"/>
                    <a:pt x="1013" y="560"/>
                  </a:cubicBezTo>
                  <a:cubicBezTo>
                    <a:pt x="1153" y="573"/>
                    <a:pt x="1313" y="666"/>
                    <a:pt x="1453" y="666"/>
                  </a:cubicBezTo>
                  <a:cubicBezTo>
                    <a:pt x="1562" y="666"/>
                    <a:pt x="1659" y="610"/>
                    <a:pt x="1727" y="417"/>
                  </a:cubicBezTo>
                  <a:cubicBezTo>
                    <a:pt x="1548" y="250"/>
                    <a:pt x="1358" y="143"/>
                    <a:pt x="1096" y="131"/>
                  </a:cubicBezTo>
                  <a:cubicBezTo>
                    <a:pt x="727" y="108"/>
                    <a:pt x="370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023;p32"/>
            <p:cNvSpPr/>
            <p:nvPr/>
          </p:nvSpPr>
          <p:spPr>
            <a:xfrm>
              <a:off x="5754575" y="2355350"/>
              <a:ext cx="52425" cy="17725"/>
            </a:xfrm>
            <a:custGeom>
              <a:avLst/>
              <a:gdLst/>
              <a:ahLst/>
              <a:cxnLst/>
              <a:rect l="l" t="t" r="r" b="b"/>
              <a:pathLst>
                <a:path w="2097" h="709" extrusionOk="0">
                  <a:moveTo>
                    <a:pt x="1089" y="1"/>
                  </a:moveTo>
                  <a:cubicBezTo>
                    <a:pt x="1043" y="1"/>
                    <a:pt x="995" y="9"/>
                    <a:pt x="953" y="18"/>
                  </a:cubicBezTo>
                  <a:cubicBezTo>
                    <a:pt x="632" y="149"/>
                    <a:pt x="251" y="125"/>
                    <a:pt x="1" y="410"/>
                  </a:cubicBezTo>
                  <a:cubicBezTo>
                    <a:pt x="110" y="513"/>
                    <a:pt x="240" y="533"/>
                    <a:pt x="376" y="533"/>
                  </a:cubicBezTo>
                  <a:cubicBezTo>
                    <a:pt x="459" y="533"/>
                    <a:pt x="545" y="525"/>
                    <a:pt x="630" y="525"/>
                  </a:cubicBezTo>
                  <a:cubicBezTo>
                    <a:pt x="663" y="525"/>
                    <a:pt x="695" y="526"/>
                    <a:pt x="727" y="530"/>
                  </a:cubicBezTo>
                  <a:cubicBezTo>
                    <a:pt x="1155" y="553"/>
                    <a:pt x="1608" y="530"/>
                    <a:pt x="2025" y="708"/>
                  </a:cubicBezTo>
                  <a:cubicBezTo>
                    <a:pt x="2048" y="684"/>
                    <a:pt x="2060" y="660"/>
                    <a:pt x="2084" y="613"/>
                  </a:cubicBezTo>
                  <a:cubicBezTo>
                    <a:pt x="2096" y="553"/>
                    <a:pt x="2096" y="482"/>
                    <a:pt x="2084" y="422"/>
                  </a:cubicBezTo>
                  <a:cubicBezTo>
                    <a:pt x="2015" y="84"/>
                    <a:pt x="1809" y="46"/>
                    <a:pt x="1591" y="46"/>
                  </a:cubicBezTo>
                  <a:cubicBezTo>
                    <a:pt x="1528" y="46"/>
                    <a:pt x="1465" y="49"/>
                    <a:pt x="1403" y="49"/>
                  </a:cubicBezTo>
                  <a:cubicBezTo>
                    <a:pt x="1309" y="49"/>
                    <a:pt x="1219" y="42"/>
                    <a:pt x="1144" y="6"/>
                  </a:cubicBezTo>
                  <a:cubicBezTo>
                    <a:pt x="1126" y="2"/>
                    <a:pt x="1108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024;p32"/>
            <p:cNvSpPr/>
            <p:nvPr/>
          </p:nvSpPr>
          <p:spPr>
            <a:xfrm>
              <a:off x="5567050" y="2324250"/>
              <a:ext cx="44675" cy="24100"/>
            </a:xfrm>
            <a:custGeom>
              <a:avLst/>
              <a:gdLst/>
              <a:ahLst/>
              <a:cxnLst/>
              <a:rect l="l" t="t" r="r" b="b"/>
              <a:pathLst>
                <a:path w="1787" h="964" extrusionOk="0">
                  <a:moveTo>
                    <a:pt x="888" y="1"/>
                  </a:moveTo>
                  <a:cubicBezTo>
                    <a:pt x="710" y="1"/>
                    <a:pt x="518" y="60"/>
                    <a:pt x="334" y="83"/>
                  </a:cubicBezTo>
                  <a:cubicBezTo>
                    <a:pt x="1" y="369"/>
                    <a:pt x="263" y="392"/>
                    <a:pt x="489" y="440"/>
                  </a:cubicBezTo>
                  <a:cubicBezTo>
                    <a:pt x="810" y="511"/>
                    <a:pt x="548" y="654"/>
                    <a:pt x="513" y="750"/>
                  </a:cubicBezTo>
                  <a:lnTo>
                    <a:pt x="489" y="797"/>
                  </a:lnTo>
                  <a:cubicBezTo>
                    <a:pt x="724" y="929"/>
                    <a:pt x="972" y="940"/>
                    <a:pt x="1222" y="940"/>
                  </a:cubicBezTo>
                  <a:cubicBezTo>
                    <a:pt x="1271" y="940"/>
                    <a:pt x="1319" y="939"/>
                    <a:pt x="1368" y="939"/>
                  </a:cubicBezTo>
                  <a:cubicBezTo>
                    <a:pt x="1500" y="939"/>
                    <a:pt x="1632" y="942"/>
                    <a:pt x="1763" y="964"/>
                  </a:cubicBezTo>
                  <a:cubicBezTo>
                    <a:pt x="1763" y="904"/>
                    <a:pt x="1787" y="845"/>
                    <a:pt x="1787" y="785"/>
                  </a:cubicBezTo>
                  <a:cubicBezTo>
                    <a:pt x="1727" y="738"/>
                    <a:pt x="1679" y="702"/>
                    <a:pt x="1667" y="642"/>
                  </a:cubicBezTo>
                  <a:cubicBezTo>
                    <a:pt x="1465" y="619"/>
                    <a:pt x="1370" y="523"/>
                    <a:pt x="1382" y="321"/>
                  </a:cubicBezTo>
                  <a:cubicBezTo>
                    <a:pt x="1252" y="69"/>
                    <a:pt x="1079" y="1"/>
                    <a:pt x="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025;p32"/>
            <p:cNvSpPr/>
            <p:nvPr/>
          </p:nvSpPr>
          <p:spPr>
            <a:xfrm>
              <a:off x="6049250" y="2381425"/>
              <a:ext cx="48550" cy="16050"/>
            </a:xfrm>
            <a:custGeom>
              <a:avLst/>
              <a:gdLst/>
              <a:ahLst/>
              <a:cxnLst/>
              <a:rect l="l" t="t" r="r" b="b"/>
              <a:pathLst>
                <a:path w="1942" h="642" extrusionOk="0">
                  <a:moveTo>
                    <a:pt x="491" y="1"/>
                  </a:moveTo>
                  <a:cubicBezTo>
                    <a:pt x="325" y="1"/>
                    <a:pt x="162" y="58"/>
                    <a:pt x="1" y="225"/>
                  </a:cubicBezTo>
                  <a:lnTo>
                    <a:pt x="1" y="522"/>
                  </a:lnTo>
                  <a:cubicBezTo>
                    <a:pt x="429" y="570"/>
                    <a:pt x="858" y="618"/>
                    <a:pt x="1287" y="641"/>
                  </a:cubicBezTo>
                  <a:cubicBezTo>
                    <a:pt x="1489" y="630"/>
                    <a:pt x="1680" y="630"/>
                    <a:pt x="1870" y="618"/>
                  </a:cubicBezTo>
                  <a:cubicBezTo>
                    <a:pt x="1918" y="570"/>
                    <a:pt x="1941" y="510"/>
                    <a:pt x="1941" y="451"/>
                  </a:cubicBezTo>
                  <a:cubicBezTo>
                    <a:pt x="1930" y="391"/>
                    <a:pt x="1906" y="344"/>
                    <a:pt x="1858" y="296"/>
                  </a:cubicBezTo>
                  <a:cubicBezTo>
                    <a:pt x="1813" y="274"/>
                    <a:pt x="1758" y="265"/>
                    <a:pt x="1703" y="265"/>
                  </a:cubicBezTo>
                  <a:cubicBezTo>
                    <a:pt x="1671" y="265"/>
                    <a:pt x="1639" y="268"/>
                    <a:pt x="1608" y="272"/>
                  </a:cubicBezTo>
                  <a:cubicBezTo>
                    <a:pt x="1513" y="284"/>
                    <a:pt x="1441" y="320"/>
                    <a:pt x="1346" y="332"/>
                  </a:cubicBezTo>
                  <a:cubicBezTo>
                    <a:pt x="1321" y="342"/>
                    <a:pt x="1300" y="347"/>
                    <a:pt x="1281" y="347"/>
                  </a:cubicBezTo>
                  <a:cubicBezTo>
                    <a:pt x="1190" y="347"/>
                    <a:pt x="1157" y="244"/>
                    <a:pt x="1108" y="165"/>
                  </a:cubicBezTo>
                  <a:cubicBezTo>
                    <a:pt x="899" y="87"/>
                    <a:pt x="693" y="1"/>
                    <a:pt x="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026;p32"/>
            <p:cNvSpPr/>
            <p:nvPr/>
          </p:nvSpPr>
          <p:spPr>
            <a:xfrm>
              <a:off x="5249450" y="2418275"/>
              <a:ext cx="17000" cy="52125"/>
            </a:xfrm>
            <a:custGeom>
              <a:avLst/>
              <a:gdLst/>
              <a:ahLst/>
              <a:cxnLst/>
              <a:rect l="l" t="t" r="r" b="b"/>
              <a:pathLst>
                <a:path w="680" h="2085" extrusionOk="0">
                  <a:moveTo>
                    <a:pt x="405" y="1"/>
                  </a:moveTo>
                  <a:cubicBezTo>
                    <a:pt x="227" y="584"/>
                    <a:pt x="96" y="1168"/>
                    <a:pt x="1" y="1763"/>
                  </a:cubicBezTo>
                  <a:cubicBezTo>
                    <a:pt x="108" y="1846"/>
                    <a:pt x="24" y="2061"/>
                    <a:pt x="263" y="2084"/>
                  </a:cubicBezTo>
                  <a:cubicBezTo>
                    <a:pt x="286" y="2073"/>
                    <a:pt x="298" y="2061"/>
                    <a:pt x="334" y="2037"/>
                  </a:cubicBezTo>
                  <a:cubicBezTo>
                    <a:pt x="298" y="1787"/>
                    <a:pt x="334" y="1537"/>
                    <a:pt x="453" y="1311"/>
                  </a:cubicBezTo>
                  <a:cubicBezTo>
                    <a:pt x="525" y="1263"/>
                    <a:pt x="536" y="1227"/>
                    <a:pt x="465" y="1168"/>
                  </a:cubicBezTo>
                  <a:lnTo>
                    <a:pt x="596" y="763"/>
                  </a:lnTo>
                  <a:cubicBezTo>
                    <a:pt x="679" y="656"/>
                    <a:pt x="679" y="549"/>
                    <a:pt x="596" y="429"/>
                  </a:cubicBezTo>
                  <a:lnTo>
                    <a:pt x="620" y="394"/>
                  </a:lnTo>
                  <a:lnTo>
                    <a:pt x="596" y="346"/>
                  </a:lnTo>
                  <a:cubicBezTo>
                    <a:pt x="584" y="203"/>
                    <a:pt x="560" y="60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027;p32"/>
            <p:cNvSpPr/>
            <p:nvPr/>
          </p:nvSpPr>
          <p:spPr>
            <a:xfrm>
              <a:off x="5284700" y="2472725"/>
              <a:ext cx="58400" cy="8200"/>
            </a:xfrm>
            <a:custGeom>
              <a:avLst/>
              <a:gdLst/>
              <a:ahLst/>
              <a:cxnLst/>
              <a:rect l="l" t="t" r="r" b="b"/>
              <a:pathLst>
                <a:path w="2336" h="328" extrusionOk="0">
                  <a:moveTo>
                    <a:pt x="652" y="1"/>
                  </a:moveTo>
                  <a:cubicBezTo>
                    <a:pt x="442" y="1"/>
                    <a:pt x="231" y="9"/>
                    <a:pt x="19" y="26"/>
                  </a:cubicBezTo>
                  <a:cubicBezTo>
                    <a:pt x="0" y="218"/>
                    <a:pt x="99" y="234"/>
                    <a:pt x="207" y="234"/>
                  </a:cubicBezTo>
                  <a:cubicBezTo>
                    <a:pt x="228" y="234"/>
                    <a:pt x="250" y="234"/>
                    <a:pt x="271" y="234"/>
                  </a:cubicBezTo>
                  <a:cubicBezTo>
                    <a:pt x="341" y="234"/>
                    <a:pt x="407" y="240"/>
                    <a:pt x="436" y="299"/>
                  </a:cubicBezTo>
                  <a:cubicBezTo>
                    <a:pt x="1020" y="299"/>
                    <a:pt x="1591" y="311"/>
                    <a:pt x="2163" y="311"/>
                  </a:cubicBezTo>
                  <a:cubicBezTo>
                    <a:pt x="2199" y="322"/>
                    <a:pt x="2228" y="328"/>
                    <a:pt x="2251" y="328"/>
                  </a:cubicBezTo>
                  <a:cubicBezTo>
                    <a:pt x="2326" y="328"/>
                    <a:pt x="2336" y="271"/>
                    <a:pt x="2317" y="180"/>
                  </a:cubicBezTo>
                  <a:cubicBezTo>
                    <a:pt x="1764" y="59"/>
                    <a:pt x="1210" y="1"/>
                    <a:pt x="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028;p32"/>
            <p:cNvSpPr/>
            <p:nvPr/>
          </p:nvSpPr>
          <p:spPr>
            <a:xfrm>
              <a:off x="5715275" y="2503550"/>
              <a:ext cx="43800" cy="9375"/>
            </a:xfrm>
            <a:custGeom>
              <a:avLst/>
              <a:gdLst/>
              <a:ahLst/>
              <a:cxnLst/>
              <a:rect l="l" t="t" r="r" b="b"/>
              <a:pathLst>
                <a:path w="1752" h="375" extrusionOk="0">
                  <a:moveTo>
                    <a:pt x="1288" y="0"/>
                  </a:moveTo>
                  <a:cubicBezTo>
                    <a:pt x="1029" y="0"/>
                    <a:pt x="770" y="74"/>
                    <a:pt x="511" y="74"/>
                  </a:cubicBezTo>
                  <a:cubicBezTo>
                    <a:pt x="440" y="74"/>
                    <a:pt x="369" y="69"/>
                    <a:pt x="299" y="55"/>
                  </a:cubicBezTo>
                  <a:cubicBezTo>
                    <a:pt x="275" y="55"/>
                    <a:pt x="239" y="55"/>
                    <a:pt x="227" y="78"/>
                  </a:cubicBezTo>
                  <a:cubicBezTo>
                    <a:pt x="120" y="102"/>
                    <a:pt x="49" y="150"/>
                    <a:pt x="1" y="233"/>
                  </a:cubicBezTo>
                  <a:cubicBezTo>
                    <a:pt x="175" y="343"/>
                    <a:pt x="355" y="375"/>
                    <a:pt x="537" y="375"/>
                  </a:cubicBezTo>
                  <a:cubicBezTo>
                    <a:pt x="797" y="375"/>
                    <a:pt x="1061" y="309"/>
                    <a:pt x="1321" y="309"/>
                  </a:cubicBezTo>
                  <a:cubicBezTo>
                    <a:pt x="1413" y="309"/>
                    <a:pt x="1505" y="318"/>
                    <a:pt x="1596" y="340"/>
                  </a:cubicBezTo>
                  <a:cubicBezTo>
                    <a:pt x="1632" y="340"/>
                    <a:pt x="1704" y="257"/>
                    <a:pt x="1715" y="197"/>
                  </a:cubicBezTo>
                  <a:cubicBezTo>
                    <a:pt x="1751" y="78"/>
                    <a:pt x="1656" y="55"/>
                    <a:pt x="1549" y="31"/>
                  </a:cubicBezTo>
                  <a:cubicBezTo>
                    <a:pt x="1462" y="8"/>
                    <a:pt x="1375" y="0"/>
                    <a:pt x="1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029;p32"/>
            <p:cNvSpPr/>
            <p:nvPr/>
          </p:nvSpPr>
          <p:spPr>
            <a:xfrm>
              <a:off x="5410200" y="2321825"/>
              <a:ext cx="41675" cy="11825"/>
            </a:xfrm>
            <a:custGeom>
              <a:avLst/>
              <a:gdLst/>
              <a:ahLst/>
              <a:cxnLst/>
              <a:rect l="l" t="t" r="r" b="b"/>
              <a:pathLst>
                <a:path w="1667" h="473" extrusionOk="0">
                  <a:moveTo>
                    <a:pt x="715" y="0"/>
                  </a:moveTo>
                  <a:cubicBezTo>
                    <a:pt x="458" y="0"/>
                    <a:pt x="251" y="123"/>
                    <a:pt x="0" y="180"/>
                  </a:cubicBezTo>
                  <a:cubicBezTo>
                    <a:pt x="385" y="377"/>
                    <a:pt x="784" y="473"/>
                    <a:pt x="1196" y="473"/>
                  </a:cubicBezTo>
                  <a:cubicBezTo>
                    <a:pt x="1331" y="473"/>
                    <a:pt x="1469" y="462"/>
                    <a:pt x="1607" y="442"/>
                  </a:cubicBezTo>
                  <a:cubicBezTo>
                    <a:pt x="1667" y="287"/>
                    <a:pt x="1536" y="239"/>
                    <a:pt x="1464" y="168"/>
                  </a:cubicBezTo>
                  <a:cubicBezTo>
                    <a:pt x="1429" y="120"/>
                    <a:pt x="1393" y="85"/>
                    <a:pt x="1345" y="37"/>
                  </a:cubicBezTo>
                  <a:cubicBezTo>
                    <a:pt x="1345" y="49"/>
                    <a:pt x="1322" y="61"/>
                    <a:pt x="1286" y="85"/>
                  </a:cubicBezTo>
                  <a:cubicBezTo>
                    <a:pt x="1275" y="87"/>
                    <a:pt x="1263" y="89"/>
                    <a:pt x="1252" y="89"/>
                  </a:cubicBezTo>
                  <a:cubicBezTo>
                    <a:pt x="1217" y="89"/>
                    <a:pt x="1185" y="73"/>
                    <a:pt x="1167" y="37"/>
                  </a:cubicBezTo>
                  <a:cubicBezTo>
                    <a:pt x="1036" y="25"/>
                    <a:pt x="881" y="25"/>
                    <a:pt x="750" y="1"/>
                  </a:cubicBezTo>
                  <a:cubicBezTo>
                    <a:pt x="738" y="1"/>
                    <a:pt x="727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030;p32"/>
            <p:cNvSpPr/>
            <p:nvPr/>
          </p:nvSpPr>
          <p:spPr>
            <a:xfrm>
              <a:off x="5395900" y="2545675"/>
              <a:ext cx="55100" cy="10975"/>
            </a:xfrm>
            <a:custGeom>
              <a:avLst/>
              <a:gdLst/>
              <a:ahLst/>
              <a:cxnLst/>
              <a:rect l="l" t="t" r="r" b="b"/>
              <a:pathLst>
                <a:path w="2204" h="439" extrusionOk="0">
                  <a:moveTo>
                    <a:pt x="429" y="1"/>
                  </a:moveTo>
                  <a:cubicBezTo>
                    <a:pt x="285" y="1"/>
                    <a:pt x="142" y="25"/>
                    <a:pt x="1" y="96"/>
                  </a:cubicBezTo>
                  <a:cubicBezTo>
                    <a:pt x="155" y="191"/>
                    <a:pt x="370" y="239"/>
                    <a:pt x="477" y="429"/>
                  </a:cubicBezTo>
                  <a:cubicBezTo>
                    <a:pt x="495" y="435"/>
                    <a:pt x="512" y="438"/>
                    <a:pt x="532" y="438"/>
                  </a:cubicBezTo>
                  <a:cubicBezTo>
                    <a:pt x="551" y="438"/>
                    <a:pt x="572" y="435"/>
                    <a:pt x="596" y="429"/>
                  </a:cubicBezTo>
                  <a:cubicBezTo>
                    <a:pt x="652" y="394"/>
                    <a:pt x="708" y="363"/>
                    <a:pt x="767" y="363"/>
                  </a:cubicBezTo>
                  <a:cubicBezTo>
                    <a:pt x="807" y="363"/>
                    <a:pt x="849" y="378"/>
                    <a:pt x="893" y="417"/>
                  </a:cubicBezTo>
                  <a:cubicBezTo>
                    <a:pt x="1263" y="429"/>
                    <a:pt x="1644" y="429"/>
                    <a:pt x="2025" y="429"/>
                  </a:cubicBezTo>
                  <a:cubicBezTo>
                    <a:pt x="2060" y="417"/>
                    <a:pt x="2108" y="417"/>
                    <a:pt x="2144" y="382"/>
                  </a:cubicBezTo>
                  <a:cubicBezTo>
                    <a:pt x="2203" y="310"/>
                    <a:pt x="2156" y="275"/>
                    <a:pt x="2084" y="263"/>
                  </a:cubicBezTo>
                  <a:cubicBezTo>
                    <a:pt x="2051" y="259"/>
                    <a:pt x="2017" y="258"/>
                    <a:pt x="1983" y="258"/>
                  </a:cubicBezTo>
                  <a:cubicBezTo>
                    <a:pt x="1931" y="258"/>
                    <a:pt x="1879" y="260"/>
                    <a:pt x="1827" y="260"/>
                  </a:cubicBezTo>
                  <a:cubicBezTo>
                    <a:pt x="1693" y="260"/>
                    <a:pt x="1562" y="243"/>
                    <a:pt x="1453" y="120"/>
                  </a:cubicBezTo>
                  <a:cubicBezTo>
                    <a:pt x="1433" y="121"/>
                    <a:pt x="1413" y="121"/>
                    <a:pt x="1393" y="121"/>
                  </a:cubicBezTo>
                  <a:cubicBezTo>
                    <a:pt x="1071" y="121"/>
                    <a:pt x="748" y="1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031;p32"/>
            <p:cNvSpPr/>
            <p:nvPr/>
          </p:nvSpPr>
          <p:spPr>
            <a:xfrm>
              <a:off x="5506025" y="2501625"/>
              <a:ext cx="40800" cy="10450"/>
            </a:xfrm>
            <a:custGeom>
              <a:avLst/>
              <a:gdLst/>
              <a:ahLst/>
              <a:cxnLst/>
              <a:rect l="l" t="t" r="r" b="b"/>
              <a:pathLst>
                <a:path w="1632" h="418" extrusionOk="0">
                  <a:moveTo>
                    <a:pt x="742" y="1"/>
                  </a:moveTo>
                  <a:cubicBezTo>
                    <a:pt x="496" y="1"/>
                    <a:pt x="250" y="49"/>
                    <a:pt x="1" y="179"/>
                  </a:cubicBezTo>
                  <a:cubicBezTo>
                    <a:pt x="477" y="370"/>
                    <a:pt x="1013" y="191"/>
                    <a:pt x="1489" y="417"/>
                  </a:cubicBezTo>
                  <a:cubicBezTo>
                    <a:pt x="1525" y="334"/>
                    <a:pt x="1584" y="239"/>
                    <a:pt x="1632" y="155"/>
                  </a:cubicBezTo>
                  <a:cubicBezTo>
                    <a:pt x="1333" y="71"/>
                    <a:pt x="1038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032;p32"/>
            <p:cNvSpPr/>
            <p:nvPr/>
          </p:nvSpPr>
          <p:spPr>
            <a:xfrm>
              <a:off x="5365550" y="2510750"/>
              <a:ext cx="47350" cy="12975"/>
            </a:xfrm>
            <a:custGeom>
              <a:avLst/>
              <a:gdLst/>
              <a:ahLst/>
              <a:cxnLst/>
              <a:rect l="l" t="t" r="r" b="b"/>
              <a:pathLst>
                <a:path w="1894" h="519" extrusionOk="0">
                  <a:moveTo>
                    <a:pt x="294" y="0"/>
                  </a:moveTo>
                  <a:cubicBezTo>
                    <a:pt x="224" y="0"/>
                    <a:pt x="152" y="18"/>
                    <a:pt x="83" y="52"/>
                  </a:cubicBezTo>
                  <a:cubicBezTo>
                    <a:pt x="36" y="100"/>
                    <a:pt x="12" y="124"/>
                    <a:pt x="12" y="183"/>
                  </a:cubicBezTo>
                  <a:cubicBezTo>
                    <a:pt x="36" y="290"/>
                    <a:pt x="0" y="398"/>
                    <a:pt x="83" y="481"/>
                  </a:cubicBezTo>
                  <a:cubicBezTo>
                    <a:pt x="523" y="503"/>
                    <a:pt x="829" y="519"/>
                    <a:pt x="1054" y="519"/>
                  </a:cubicBezTo>
                  <a:cubicBezTo>
                    <a:pt x="1548" y="519"/>
                    <a:pt x="1648" y="444"/>
                    <a:pt x="1893" y="207"/>
                  </a:cubicBezTo>
                  <a:lnTo>
                    <a:pt x="1893" y="207"/>
                  </a:lnTo>
                  <a:cubicBezTo>
                    <a:pt x="1645" y="273"/>
                    <a:pt x="1412" y="324"/>
                    <a:pt x="1196" y="324"/>
                  </a:cubicBezTo>
                  <a:cubicBezTo>
                    <a:pt x="945" y="324"/>
                    <a:pt x="717" y="256"/>
                    <a:pt x="512" y="64"/>
                  </a:cubicBezTo>
                  <a:cubicBezTo>
                    <a:pt x="444" y="21"/>
                    <a:pt x="370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033;p32"/>
            <p:cNvSpPr/>
            <p:nvPr/>
          </p:nvSpPr>
          <p:spPr>
            <a:xfrm>
              <a:off x="5708450" y="2626825"/>
              <a:ext cx="55075" cy="7650"/>
            </a:xfrm>
            <a:custGeom>
              <a:avLst/>
              <a:gdLst/>
              <a:ahLst/>
              <a:cxnLst/>
              <a:rect l="l" t="t" r="r" b="b"/>
              <a:pathLst>
                <a:path w="2203" h="306" extrusionOk="0">
                  <a:moveTo>
                    <a:pt x="1734" y="1"/>
                  </a:moveTo>
                  <a:cubicBezTo>
                    <a:pt x="1626" y="1"/>
                    <a:pt x="1517" y="12"/>
                    <a:pt x="1411" y="12"/>
                  </a:cubicBezTo>
                  <a:cubicBezTo>
                    <a:pt x="1369" y="12"/>
                    <a:pt x="1327" y="10"/>
                    <a:pt x="1286" y="5"/>
                  </a:cubicBezTo>
                  <a:cubicBezTo>
                    <a:pt x="1195" y="28"/>
                    <a:pt x="1103" y="35"/>
                    <a:pt x="1010" y="35"/>
                  </a:cubicBezTo>
                  <a:cubicBezTo>
                    <a:pt x="847" y="35"/>
                    <a:pt x="682" y="13"/>
                    <a:pt x="521" y="13"/>
                  </a:cubicBezTo>
                  <a:cubicBezTo>
                    <a:pt x="340" y="13"/>
                    <a:pt x="164" y="41"/>
                    <a:pt x="0" y="160"/>
                  </a:cubicBezTo>
                  <a:cubicBezTo>
                    <a:pt x="373" y="244"/>
                    <a:pt x="746" y="306"/>
                    <a:pt x="1125" y="306"/>
                  </a:cubicBezTo>
                  <a:cubicBezTo>
                    <a:pt x="1230" y="306"/>
                    <a:pt x="1335" y="301"/>
                    <a:pt x="1441" y="291"/>
                  </a:cubicBezTo>
                  <a:cubicBezTo>
                    <a:pt x="1441" y="279"/>
                    <a:pt x="1453" y="279"/>
                    <a:pt x="1488" y="255"/>
                  </a:cubicBezTo>
                  <a:cubicBezTo>
                    <a:pt x="1512" y="255"/>
                    <a:pt x="1548" y="279"/>
                    <a:pt x="1572" y="303"/>
                  </a:cubicBezTo>
                  <a:lnTo>
                    <a:pt x="1726" y="303"/>
                  </a:lnTo>
                  <a:cubicBezTo>
                    <a:pt x="1810" y="184"/>
                    <a:pt x="1988" y="279"/>
                    <a:pt x="2096" y="172"/>
                  </a:cubicBezTo>
                  <a:cubicBezTo>
                    <a:pt x="2119" y="148"/>
                    <a:pt x="2155" y="148"/>
                    <a:pt x="2203" y="148"/>
                  </a:cubicBezTo>
                  <a:cubicBezTo>
                    <a:pt x="2055" y="25"/>
                    <a:pt x="1896" y="1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034;p32"/>
            <p:cNvSpPr/>
            <p:nvPr/>
          </p:nvSpPr>
          <p:spPr>
            <a:xfrm>
              <a:off x="5811725" y="2444475"/>
              <a:ext cx="48550" cy="11100"/>
            </a:xfrm>
            <a:custGeom>
              <a:avLst/>
              <a:gdLst/>
              <a:ahLst/>
              <a:cxnLst/>
              <a:rect l="l" t="t" r="r" b="b"/>
              <a:pathLst>
                <a:path w="1942" h="444" extrusionOk="0">
                  <a:moveTo>
                    <a:pt x="1441" y="1"/>
                  </a:moveTo>
                  <a:cubicBezTo>
                    <a:pt x="1203" y="60"/>
                    <a:pt x="953" y="24"/>
                    <a:pt x="727" y="143"/>
                  </a:cubicBezTo>
                  <a:cubicBezTo>
                    <a:pt x="668" y="192"/>
                    <a:pt x="601" y="207"/>
                    <a:pt x="531" y="207"/>
                  </a:cubicBezTo>
                  <a:cubicBezTo>
                    <a:pt x="437" y="207"/>
                    <a:pt x="337" y="181"/>
                    <a:pt x="244" y="181"/>
                  </a:cubicBezTo>
                  <a:cubicBezTo>
                    <a:pt x="153" y="181"/>
                    <a:pt x="68" y="205"/>
                    <a:pt x="1" y="298"/>
                  </a:cubicBezTo>
                  <a:cubicBezTo>
                    <a:pt x="280" y="414"/>
                    <a:pt x="560" y="444"/>
                    <a:pt x="840" y="444"/>
                  </a:cubicBezTo>
                  <a:cubicBezTo>
                    <a:pt x="1129" y="444"/>
                    <a:pt x="1419" y="412"/>
                    <a:pt x="1708" y="412"/>
                  </a:cubicBezTo>
                  <a:cubicBezTo>
                    <a:pt x="1770" y="412"/>
                    <a:pt x="1832" y="414"/>
                    <a:pt x="1894" y="417"/>
                  </a:cubicBezTo>
                  <a:cubicBezTo>
                    <a:pt x="1941" y="370"/>
                    <a:pt x="1917" y="310"/>
                    <a:pt x="1882" y="263"/>
                  </a:cubicBezTo>
                  <a:cubicBezTo>
                    <a:pt x="1727" y="191"/>
                    <a:pt x="1548" y="143"/>
                    <a:pt x="1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035;p32"/>
            <p:cNvSpPr/>
            <p:nvPr/>
          </p:nvSpPr>
          <p:spPr>
            <a:xfrm>
              <a:off x="5819475" y="2501625"/>
              <a:ext cx="39300" cy="14625"/>
            </a:xfrm>
            <a:custGeom>
              <a:avLst/>
              <a:gdLst/>
              <a:ahLst/>
              <a:cxnLst/>
              <a:rect l="l" t="t" r="r" b="b"/>
              <a:pathLst>
                <a:path w="1572" h="585" extrusionOk="0">
                  <a:moveTo>
                    <a:pt x="0" y="1"/>
                  </a:moveTo>
                  <a:lnTo>
                    <a:pt x="0" y="132"/>
                  </a:lnTo>
                  <a:lnTo>
                    <a:pt x="0" y="227"/>
                  </a:lnTo>
                  <a:cubicBezTo>
                    <a:pt x="12" y="310"/>
                    <a:pt x="72" y="370"/>
                    <a:pt x="155" y="429"/>
                  </a:cubicBezTo>
                  <a:cubicBezTo>
                    <a:pt x="203" y="429"/>
                    <a:pt x="238" y="453"/>
                    <a:pt x="286" y="453"/>
                  </a:cubicBezTo>
                  <a:cubicBezTo>
                    <a:pt x="310" y="453"/>
                    <a:pt x="333" y="429"/>
                    <a:pt x="357" y="429"/>
                  </a:cubicBezTo>
                  <a:cubicBezTo>
                    <a:pt x="387" y="423"/>
                    <a:pt x="417" y="420"/>
                    <a:pt x="445" y="420"/>
                  </a:cubicBezTo>
                  <a:cubicBezTo>
                    <a:pt x="473" y="420"/>
                    <a:pt x="500" y="423"/>
                    <a:pt x="524" y="429"/>
                  </a:cubicBezTo>
                  <a:cubicBezTo>
                    <a:pt x="536" y="429"/>
                    <a:pt x="572" y="453"/>
                    <a:pt x="595" y="453"/>
                  </a:cubicBezTo>
                  <a:cubicBezTo>
                    <a:pt x="755" y="526"/>
                    <a:pt x="914" y="584"/>
                    <a:pt x="1072" y="584"/>
                  </a:cubicBezTo>
                  <a:cubicBezTo>
                    <a:pt x="1196" y="584"/>
                    <a:pt x="1320" y="548"/>
                    <a:pt x="1441" y="453"/>
                  </a:cubicBezTo>
                  <a:cubicBezTo>
                    <a:pt x="1388" y="401"/>
                    <a:pt x="1334" y="371"/>
                    <a:pt x="1278" y="361"/>
                  </a:cubicBezTo>
                  <a:lnTo>
                    <a:pt x="1278" y="361"/>
                  </a:lnTo>
                  <a:cubicBezTo>
                    <a:pt x="1397" y="345"/>
                    <a:pt x="1513" y="318"/>
                    <a:pt x="1572" y="179"/>
                  </a:cubicBezTo>
                  <a:cubicBezTo>
                    <a:pt x="1048" y="72"/>
                    <a:pt x="52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036;p32"/>
            <p:cNvSpPr/>
            <p:nvPr/>
          </p:nvSpPr>
          <p:spPr>
            <a:xfrm>
              <a:off x="5430725" y="2376325"/>
              <a:ext cx="80100" cy="3350"/>
            </a:xfrm>
            <a:custGeom>
              <a:avLst/>
              <a:gdLst/>
              <a:ahLst/>
              <a:cxnLst/>
              <a:rect l="l" t="t" r="r" b="b"/>
              <a:pathLst>
                <a:path w="3204" h="134" extrusionOk="0">
                  <a:moveTo>
                    <a:pt x="2810" y="0"/>
                  </a:moveTo>
                  <a:cubicBezTo>
                    <a:pt x="1870" y="0"/>
                    <a:pt x="941" y="12"/>
                    <a:pt x="1" y="12"/>
                  </a:cubicBezTo>
                  <a:cubicBezTo>
                    <a:pt x="596" y="111"/>
                    <a:pt x="1191" y="133"/>
                    <a:pt x="1784" y="133"/>
                  </a:cubicBezTo>
                  <a:cubicBezTo>
                    <a:pt x="2259" y="133"/>
                    <a:pt x="2732" y="119"/>
                    <a:pt x="3203" y="119"/>
                  </a:cubicBezTo>
                  <a:cubicBezTo>
                    <a:pt x="3096" y="0"/>
                    <a:pt x="2965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037;p32"/>
            <p:cNvSpPr/>
            <p:nvPr/>
          </p:nvSpPr>
          <p:spPr>
            <a:xfrm>
              <a:off x="6020375" y="2432350"/>
              <a:ext cx="36350" cy="15000"/>
            </a:xfrm>
            <a:custGeom>
              <a:avLst/>
              <a:gdLst/>
              <a:ahLst/>
              <a:cxnLst/>
              <a:rect l="l" t="t" r="r" b="b"/>
              <a:pathLst>
                <a:path w="1454" h="600" extrusionOk="0">
                  <a:moveTo>
                    <a:pt x="978" y="0"/>
                  </a:moveTo>
                  <a:cubicBezTo>
                    <a:pt x="864" y="0"/>
                    <a:pt x="745" y="23"/>
                    <a:pt x="632" y="45"/>
                  </a:cubicBezTo>
                  <a:cubicBezTo>
                    <a:pt x="531" y="67"/>
                    <a:pt x="434" y="102"/>
                    <a:pt x="339" y="102"/>
                  </a:cubicBezTo>
                  <a:cubicBezTo>
                    <a:pt x="277" y="102"/>
                    <a:pt x="216" y="87"/>
                    <a:pt x="156" y="45"/>
                  </a:cubicBezTo>
                  <a:cubicBezTo>
                    <a:pt x="108" y="140"/>
                    <a:pt x="48" y="236"/>
                    <a:pt x="1" y="331"/>
                  </a:cubicBezTo>
                  <a:cubicBezTo>
                    <a:pt x="198" y="533"/>
                    <a:pt x="402" y="600"/>
                    <a:pt x="611" y="600"/>
                  </a:cubicBezTo>
                  <a:cubicBezTo>
                    <a:pt x="868" y="600"/>
                    <a:pt x="1131" y="498"/>
                    <a:pt x="1394" y="426"/>
                  </a:cubicBezTo>
                  <a:cubicBezTo>
                    <a:pt x="1406" y="390"/>
                    <a:pt x="1430" y="378"/>
                    <a:pt x="1453" y="343"/>
                  </a:cubicBezTo>
                  <a:cubicBezTo>
                    <a:pt x="1355" y="71"/>
                    <a:pt x="1175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038;p32"/>
            <p:cNvSpPr/>
            <p:nvPr/>
          </p:nvSpPr>
          <p:spPr>
            <a:xfrm>
              <a:off x="5985850" y="2566425"/>
              <a:ext cx="31275" cy="15800"/>
            </a:xfrm>
            <a:custGeom>
              <a:avLst/>
              <a:gdLst/>
              <a:ahLst/>
              <a:cxnLst/>
              <a:rect l="l" t="t" r="r" b="b"/>
              <a:pathLst>
                <a:path w="1251" h="632" extrusionOk="0">
                  <a:moveTo>
                    <a:pt x="581" y="1"/>
                  </a:moveTo>
                  <a:cubicBezTo>
                    <a:pt x="470" y="1"/>
                    <a:pt x="328" y="52"/>
                    <a:pt x="96" y="135"/>
                  </a:cubicBezTo>
                  <a:cubicBezTo>
                    <a:pt x="1" y="290"/>
                    <a:pt x="132" y="338"/>
                    <a:pt x="227" y="409"/>
                  </a:cubicBezTo>
                  <a:cubicBezTo>
                    <a:pt x="466" y="497"/>
                    <a:pt x="711" y="632"/>
                    <a:pt x="972" y="632"/>
                  </a:cubicBezTo>
                  <a:cubicBezTo>
                    <a:pt x="1063" y="632"/>
                    <a:pt x="1156" y="616"/>
                    <a:pt x="1251" y="576"/>
                  </a:cubicBezTo>
                  <a:cubicBezTo>
                    <a:pt x="1203" y="540"/>
                    <a:pt x="1144" y="492"/>
                    <a:pt x="1108" y="445"/>
                  </a:cubicBezTo>
                  <a:cubicBezTo>
                    <a:pt x="854" y="125"/>
                    <a:pt x="755" y="1"/>
                    <a:pt x="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039;p32"/>
            <p:cNvSpPr/>
            <p:nvPr/>
          </p:nvSpPr>
          <p:spPr>
            <a:xfrm>
              <a:off x="5712000" y="2468450"/>
              <a:ext cx="34575" cy="11775"/>
            </a:xfrm>
            <a:custGeom>
              <a:avLst/>
              <a:gdLst/>
              <a:ahLst/>
              <a:cxnLst/>
              <a:rect l="l" t="t" r="r" b="b"/>
              <a:pathLst>
                <a:path w="1383" h="471" extrusionOk="0">
                  <a:moveTo>
                    <a:pt x="635" y="0"/>
                  </a:moveTo>
                  <a:cubicBezTo>
                    <a:pt x="470" y="0"/>
                    <a:pt x="302" y="26"/>
                    <a:pt x="132" y="66"/>
                  </a:cubicBezTo>
                  <a:cubicBezTo>
                    <a:pt x="1" y="137"/>
                    <a:pt x="418" y="268"/>
                    <a:pt x="108" y="316"/>
                  </a:cubicBezTo>
                  <a:cubicBezTo>
                    <a:pt x="72" y="375"/>
                    <a:pt x="96" y="423"/>
                    <a:pt x="156" y="470"/>
                  </a:cubicBezTo>
                  <a:cubicBezTo>
                    <a:pt x="287" y="447"/>
                    <a:pt x="430" y="447"/>
                    <a:pt x="572" y="447"/>
                  </a:cubicBezTo>
                  <a:cubicBezTo>
                    <a:pt x="628" y="425"/>
                    <a:pt x="683" y="418"/>
                    <a:pt x="737" y="418"/>
                  </a:cubicBezTo>
                  <a:cubicBezTo>
                    <a:pt x="879" y="418"/>
                    <a:pt x="1018" y="469"/>
                    <a:pt x="1156" y="469"/>
                  </a:cubicBezTo>
                  <a:cubicBezTo>
                    <a:pt x="1203" y="469"/>
                    <a:pt x="1251" y="463"/>
                    <a:pt x="1299" y="447"/>
                  </a:cubicBezTo>
                  <a:cubicBezTo>
                    <a:pt x="1370" y="363"/>
                    <a:pt x="1382" y="268"/>
                    <a:pt x="1299" y="173"/>
                  </a:cubicBezTo>
                  <a:cubicBezTo>
                    <a:pt x="1085" y="48"/>
                    <a:pt x="863" y="0"/>
                    <a:pt x="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040;p32"/>
            <p:cNvSpPr/>
            <p:nvPr/>
          </p:nvSpPr>
          <p:spPr>
            <a:xfrm>
              <a:off x="5613775" y="2583475"/>
              <a:ext cx="39025" cy="10775"/>
            </a:xfrm>
            <a:custGeom>
              <a:avLst/>
              <a:gdLst/>
              <a:ahLst/>
              <a:cxnLst/>
              <a:rect l="l" t="t" r="r" b="b"/>
              <a:pathLst>
                <a:path w="1561" h="431" extrusionOk="0">
                  <a:moveTo>
                    <a:pt x="234" y="0"/>
                  </a:moveTo>
                  <a:cubicBezTo>
                    <a:pt x="195" y="0"/>
                    <a:pt x="105" y="122"/>
                    <a:pt x="49" y="179"/>
                  </a:cubicBezTo>
                  <a:cubicBezTo>
                    <a:pt x="1" y="227"/>
                    <a:pt x="1" y="251"/>
                    <a:pt x="49" y="298"/>
                  </a:cubicBezTo>
                  <a:cubicBezTo>
                    <a:pt x="347" y="343"/>
                    <a:pt x="645" y="430"/>
                    <a:pt x="947" y="430"/>
                  </a:cubicBezTo>
                  <a:cubicBezTo>
                    <a:pt x="1126" y="430"/>
                    <a:pt x="1307" y="399"/>
                    <a:pt x="1489" y="310"/>
                  </a:cubicBezTo>
                  <a:cubicBezTo>
                    <a:pt x="1549" y="275"/>
                    <a:pt x="1561" y="227"/>
                    <a:pt x="1489" y="179"/>
                  </a:cubicBezTo>
                  <a:cubicBezTo>
                    <a:pt x="1300" y="102"/>
                    <a:pt x="1104" y="99"/>
                    <a:pt x="906" y="99"/>
                  </a:cubicBezTo>
                  <a:cubicBezTo>
                    <a:pt x="892" y="99"/>
                    <a:pt x="878" y="99"/>
                    <a:pt x="864" y="99"/>
                  </a:cubicBezTo>
                  <a:cubicBezTo>
                    <a:pt x="653" y="99"/>
                    <a:pt x="441" y="96"/>
                    <a:pt x="239" y="1"/>
                  </a:cubicBezTo>
                  <a:cubicBezTo>
                    <a:pt x="237" y="0"/>
                    <a:pt x="236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041;p32"/>
            <p:cNvSpPr/>
            <p:nvPr/>
          </p:nvSpPr>
          <p:spPr>
            <a:xfrm>
              <a:off x="5603675" y="2372450"/>
              <a:ext cx="54475" cy="7800"/>
            </a:xfrm>
            <a:custGeom>
              <a:avLst/>
              <a:gdLst/>
              <a:ahLst/>
              <a:cxnLst/>
              <a:rect l="l" t="t" r="r" b="b"/>
              <a:pathLst>
                <a:path w="2179" h="312" extrusionOk="0">
                  <a:moveTo>
                    <a:pt x="0" y="0"/>
                  </a:moveTo>
                  <a:cubicBezTo>
                    <a:pt x="60" y="96"/>
                    <a:pt x="107" y="179"/>
                    <a:pt x="155" y="274"/>
                  </a:cubicBezTo>
                  <a:cubicBezTo>
                    <a:pt x="340" y="300"/>
                    <a:pt x="518" y="312"/>
                    <a:pt x="697" y="312"/>
                  </a:cubicBezTo>
                  <a:cubicBezTo>
                    <a:pt x="852" y="312"/>
                    <a:pt x="1007" y="303"/>
                    <a:pt x="1167" y="286"/>
                  </a:cubicBezTo>
                  <a:cubicBezTo>
                    <a:pt x="1274" y="223"/>
                    <a:pt x="1388" y="207"/>
                    <a:pt x="1503" y="207"/>
                  </a:cubicBezTo>
                  <a:cubicBezTo>
                    <a:pt x="1619" y="207"/>
                    <a:pt x="1736" y="223"/>
                    <a:pt x="1850" y="223"/>
                  </a:cubicBezTo>
                  <a:cubicBezTo>
                    <a:pt x="1965" y="223"/>
                    <a:pt x="2076" y="207"/>
                    <a:pt x="2179" y="143"/>
                  </a:cubicBezTo>
                  <a:lnTo>
                    <a:pt x="2179" y="24"/>
                  </a:lnTo>
                  <a:cubicBezTo>
                    <a:pt x="1465" y="24"/>
                    <a:pt x="75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042;p32"/>
            <p:cNvSpPr/>
            <p:nvPr/>
          </p:nvSpPr>
          <p:spPr>
            <a:xfrm>
              <a:off x="5732550" y="2349950"/>
              <a:ext cx="47650" cy="16575"/>
            </a:xfrm>
            <a:custGeom>
              <a:avLst/>
              <a:gdLst/>
              <a:ahLst/>
              <a:cxnLst/>
              <a:rect l="l" t="t" r="r" b="b"/>
              <a:pathLst>
                <a:path w="1906" h="663" extrusionOk="0">
                  <a:moveTo>
                    <a:pt x="669" y="0"/>
                  </a:moveTo>
                  <a:cubicBezTo>
                    <a:pt x="428" y="0"/>
                    <a:pt x="268" y="270"/>
                    <a:pt x="72" y="424"/>
                  </a:cubicBezTo>
                  <a:cubicBezTo>
                    <a:pt x="60" y="460"/>
                    <a:pt x="24" y="472"/>
                    <a:pt x="0" y="507"/>
                  </a:cubicBezTo>
                  <a:cubicBezTo>
                    <a:pt x="262" y="662"/>
                    <a:pt x="584" y="591"/>
                    <a:pt x="858" y="638"/>
                  </a:cubicBezTo>
                  <a:cubicBezTo>
                    <a:pt x="1239" y="603"/>
                    <a:pt x="1608" y="591"/>
                    <a:pt x="1905" y="341"/>
                  </a:cubicBezTo>
                  <a:cubicBezTo>
                    <a:pt x="1834" y="222"/>
                    <a:pt x="1715" y="210"/>
                    <a:pt x="1560" y="174"/>
                  </a:cubicBezTo>
                  <a:cubicBezTo>
                    <a:pt x="1501" y="186"/>
                    <a:pt x="1441" y="186"/>
                    <a:pt x="1382" y="210"/>
                  </a:cubicBezTo>
                  <a:cubicBezTo>
                    <a:pt x="1337" y="230"/>
                    <a:pt x="1292" y="239"/>
                    <a:pt x="1248" y="239"/>
                  </a:cubicBezTo>
                  <a:cubicBezTo>
                    <a:pt x="1163" y="239"/>
                    <a:pt x="1079" y="205"/>
                    <a:pt x="1001" y="150"/>
                  </a:cubicBezTo>
                  <a:cubicBezTo>
                    <a:pt x="873" y="42"/>
                    <a:pt x="765" y="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043;p32"/>
            <p:cNvSpPr/>
            <p:nvPr/>
          </p:nvSpPr>
          <p:spPr>
            <a:xfrm>
              <a:off x="5761425" y="2502575"/>
              <a:ext cx="35450" cy="11500"/>
            </a:xfrm>
            <a:custGeom>
              <a:avLst/>
              <a:gdLst/>
              <a:ahLst/>
              <a:cxnLst/>
              <a:rect l="l" t="t" r="r" b="b"/>
              <a:pathLst>
                <a:path w="1418" h="460" extrusionOk="0">
                  <a:moveTo>
                    <a:pt x="725" y="1"/>
                  </a:moveTo>
                  <a:cubicBezTo>
                    <a:pt x="590" y="1"/>
                    <a:pt x="456" y="31"/>
                    <a:pt x="322" y="117"/>
                  </a:cubicBezTo>
                  <a:cubicBezTo>
                    <a:pt x="119" y="117"/>
                    <a:pt x="0" y="189"/>
                    <a:pt x="36" y="379"/>
                  </a:cubicBezTo>
                  <a:cubicBezTo>
                    <a:pt x="102" y="433"/>
                    <a:pt x="170" y="457"/>
                    <a:pt x="241" y="457"/>
                  </a:cubicBezTo>
                  <a:cubicBezTo>
                    <a:pt x="313" y="457"/>
                    <a:pt x="387" y="433"/>
                    <a:pt x="465" y="391"/>
                  </a:cubicBezTo>
                  <a:lnTo>
                    <a:pt x="596" y="391"/>
                  </a:lnTo>
                  <a:cubicBezTo>
                    <a:pt x="596" y="403"/>
                    <a:pt x="608" y="403"/>
                    <a:pt x="643" y="427"/>
                  </a:cubicBezTo>
                  <a:cubicBezTo>
                    <a:pt x="655" y="430"/>
                    <a:pt x="666" y="431"/>
                    <a:pt x="675" y="431"/>
                  </a:cubicBezTo>
                  <a:cubicBezTo>
                    <a:pt x="704" y="431"/>
                    <a:pt x="724" y="418"/>
                    <a:pt x="750" y="391"/>
                  </a:cubicBezTo>
                  <a:cubicBezTo>
                    <a:pt x="834" y="391"/>
                    <a:pt x="941" y="415"/>
                    <a:pt x="1036" y="415"/>
                  </a:cubicBezTo>
                  <a:cubicBezTo>
                    <a:pt x="1084" y="445"/>
                    <a:pt x="1131" y="460"/>
                    <a:pt x="1181" y="460"/>
                  </a:cubicBezTo>
                  <a:cubicBezTo>
                    <a:pt x="1230" y="460"/>
                    <a:pt x="1280" y="445"/>
                    <a:pt x="1334" y="415"/>
                  </a:cubicBezTo>
                  <a:lnTo>
                    <a:pt x="1346" y="415"/>
                  </a:lnTo>
                  <a:cubicBezTo>
                    <a:pt x="1417" y="308"/>
                    <a:pt x="1417" y="201"/>
                    <a:pt x="1334" y="117"/>
                  </a:cubicBezTo>
                  <a:cubicBezTo>
                    <a:pt x="1128" y="68"/>
                    <a:pt x="926" y="1"/>
                    <a:pt x="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044;p32"/>
            <p:cNvSpPr/>
            <p:nvPr/>
          </p:nvSpPr>
          <p:spPr>
            <a:xfrm>
              <a:off x="5301250" y="2429325"/>
              <a:ext cx="43475" cy="8400"/>
            </a:xfrm>
            <a:custGeom>
              <a:avLst/>
              <a:gdLst/>
              <a:ahLst/>
              <a:cxnLst/>
              <a:rect l="l" t="t" r="r" b="b"/>
              <a:pathLst>
                <a:path w="1739" h="336" extrusionOk="0">
                  <a:moveTo>
                    <a:pt x="1080" y="0"/>
                  </a:moveTo>
                  <a:cubicBezTo>
                    <a:pt x="738" y="0"/>
                    <a:pt x="400" y="44"/>
                    <a:pt x="72" y="166"/>
                  </a:cubicBezTo>
                  <a:cubicBezTo>
                    <a:pt x="12" y="202"/>
                    <a:pt x="0" y="249"/>
                    <a:pt x="72" y="285"/>
                  </a:cubicBezTo>
                  <a:cubicBezTo>
                    <a:pt x="300" y="321"/>
                    <a:pt x="530" y="335"/>
                    <a:pt x="761" y="335"/>
                  </a:cubicBezTo>
                  <a:cubicBezTo>
                    <a:pt x="1060" y="335"/>
                    <a:pt x="1359" y="312"/>
                    <a:pt x="1655" y="285"/>
                  </a:cubicBezTo>
                  <a:cubicBezTo>
                    <a:pt x="1739" y="214"/>
                    <a:pt x="1739" y="130"/>
                    <a:pt x="1655" y="35"/>
                  </a:cubicBezTo>
                  <a:cubicBezTo>
                    <a:pt x="1463" y="14"/>
                    <a:pt x="1271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045;p32"/>
            <p:cNvSpPr/>
            <p:nvPr/>
          </p:nvSpPr>
          <p:spPr>
            <a:xfrm>
              <a:off x="5729875" y="237497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468" y="0"/>
                  </a:moveTo>
                  <a:cubicBezTo>
                    <a:pt x="310" y="0"/>
                    <a:pt x="153" y="17"/>
                    <a:pt x="0" y="66"/>
                  </a:cubicBezTo>
                  <a:lnTo>
                    <a:pt x="0" y="340"/>
                  </a:lnTo>
                  <a:cubicBezTo>
                    <a:pt x="278" y="375"/>
                    <a:pt x="555" y="393"/>
                    <a:pt x="830" y="393"/>
                  </a:cubicBezTo>
                  <a:cubicBezTo>
                    <a:pt x="1027" y="393"/>
                    <a:pt x="1223" y="384"/>
                    <a:pt x="1417" y="364"/>
                  </a:cubicBezTo>
                  <a:cubicBezTo>
                    <a:pt x="1512" y="78"/>
                    <a:pt x="1215" y="149"/>
                    <a:pt x="1131" y="54"/>
                  </a:cubicBezTo>
                  <a:cubicBezTo>
                    <a:pt x="915" y="33"/>
                    <a:pt x="691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046;p32"/>
            <p:cNvSpPr/>
            <p:nvPr/>
          </p:nvSpPr>
          <p:spPr>
            <a:xfrm>
              <a:off x="5441450" y="2498650"/>
              <a:ext cx="45250" cy="9075"/>
            </a:xfrm>
            <a:custGeom>
              <a:avLst/>
              <a:gdLst/>
              <a:ahLst/>
              <a:cxnLst/>
              <a:rect l="l" t="t" r="r" b="b"/>
              <a:pathLst>
                <a:path w="1810" h="363" extrusionOk="0">
                  <a:moveTo>
                    <a:pt x="334" y="1"/>
                  </a:moveTo>
                  <a:cubicBezTo>
                    <a:pt x="238" y="72"/>
                    <a:pt x="107" y="36"/>
                    <a:pt x="36" y="108"/>
                  </a:cubicBezTo>
                  <a:cubicBezTo>
                    <a:pt x="0" y="167"/>
                    <a:pt x="24" y="215"/>
                    <a:pt x="60" y="251"/>
                  </a:cubicBezTo>
                  <a:cubicBezTo>
                    <a:pt x="102" y="246"/>
                    <a:pt x="144" y="244"/>
                    <a:pt x="186" y="244"/>
                  </a:cubicBezTo>
                  <a:cubicBezTo>
                    <a:pt x="511" y="244"/>
                    <a:pt x="835" y="363"/>
                    <a:pt x="1178" y="363"/>
                  </a:cubicBezTo>
                  <a:cubicBezTo>
                    <a:pt x="1381" y="363"/>
                    <a:pt x="1590" y="322"/>
                    <a:pt x="1810" y="191"/>
                  </a:cubicBezTo>
                  <a:cubicBezTo>
                    <a:pt x="1250" y="12"/>
                    <a:pt x="798" y="72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047;p32"/>
            <p:cNvSpPr/>
            <p:nvPr/>
          </p:nvSpPr>
          <p:spPr>
            <a:xfrm>
              <a:off x="5359300" y="2367975"/>
              <a:ext cx="42875" cy="8525"/>
            </a:xfrm>
            <a:custGeom>
              <a:avLst/>
              <a:gdLst/>
              <a:ahLst/>
              <a:cxnLst/>
              <a:rect l="l" t="t" r="r" b="b"/>
              <a:pathLst>
                <a:path w="1715" h="341" extrusionOk="0">
                  <a:moveTo>
                    <a:pt x="1191" y="0"/>
                  </a:moveTo>
                  <a:cubicBezTo>
                    <a:pt x="934" y="0"/>
                    <a:pt x="675" y="37"/>
                    <a:pt x="415" y="37"/>
                  </a:cubicBezTo>
                  <a:cubicBezTo>
                    <a:pt x="392" y="37"/>
                    <a:pt x="369" y="37"/>
                    <a:pt x="345" y="36"/>
                  </a:cubicBezTo>
                  <a:cubicBezTo>
                    <a:pt x="250" y="155"/>
                    <a:pt x="60" y="60"/>
                    <a:pt x="0" y="215"/>
                  </a:cubicBezTo>
                  <a:cubicBezTo>
                    <a:pt x="333" y="321"/>
                    <a:pt x="676" y="340"/>
                    <a:pt x="1023" y="340"/>
                  </a:cubicBezTo>
                  <a:cubicBezTo>
                    <a:pt x="1221" y="340"/>
                    <a:pt x="1420" y="334"/>
                    <a:pt x="1619" y="334"/>
                  </a:cubicBezTo>
                  <a:cubicBezTo>
                    <a:pt x="1715" y="239"/>
                    <a:pt x="1715" y="155"/>
                    <a:pt x="1619" y="48"/>
                  </a:cubicBezTo>
                  <a:cubicBezTo>
                    <a:pt x="1478" y="12"/>
                    <a:pt x="1335" y="0"/>
                    <a:pt x="1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048;p32"/>
            <p:cNvSpPr/>
            <p:nvPr/>
          </p:nvSpPr>
          <p:spPr>
            <a:xfrm>
              <a:off x="5784925" y="2443975"/>
              <a:ext cx="44975" cy="7975"/>
            </a:xfrm>
            <a:custGeom>
              <a:avLst/>
              <a:gdLst/>
              <a:ahLst/>
              <a:cxnLst/>
              <a:rect l="l" t="t" r="r" b="b"/>
              <a:pathLst>
                <a:path w="1799" h="319" extrusionOk="0">
                  <a:moveTo>
                    <a:pt x="681" y="0"/>
                  </a:moveTo>
                  <a:cubicBezTo>
                    <a:pt x="486" y="0"/>
                    <a:pt x="290" y="12"/>
                    <a:pt x="96" y="33"/>
                  </a:cubicBezTo>
                  <a:cubicBezTo>
                    <a:pt x="13" y="116"/>
                    <a:pt x="1" y="211"/>
                    <a:pt x="96" y="294"/>
                  </a:cubicBezTo>
                  <a:cubicBezTo>
                    <a:pt x="418" y="294"/>
                    <a:pt x="751" y="318"/>
                    <a:pt x="1073" y="318"/>
                  </a:cubicBezTo>
                  <a:cubicBezTo>
                    <a:pt x="1123" y="306"/>
                    <a:pt x="1175" y="302"/>
                    <a:pt x="1229" y="302"/>
                  </a:cubicBezTo>
                  <a:cubicBezTo>
                    <a:pt x="1297" y="302"/>
                    <a:pt x="1367" y="308"/>
                    <a:pt x="1436" y="308"/>
                  </a:cubicBezTo>
                  <a:cubicBezTo>
                    <a:pt x="1567" y="308"/>
                    <a:pt x="1694" y="287"/>
                    <a:pt x="1799" y="163"/>
                  </a:cubicBezTo>
                  <a:cubicBezTo>
                    <a:pt x="1437" y="46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049;p32"/>
            <p:cNvSpPr/>
            <p:nvPr/>
          </p:nvSpPr>
          <p:spPr>
            <a:xfrm>
              <a:off x="5564975" y="2613250"/>
              <a:ext cx="60750" cy="10150"/>
            </a:xfrm>
            <a:custGeom>
              <a:avLst/>
              <a:gdLst/>
              <a:ahLst/>
              <a:cxnLst/>
              <a:rect l="l" t="t" r="r" b="b"/>
              <a:pathLst>
                <a:path w="2430" h="406" extrusionOk="0">
                  <a:moveTo>
                    <a:pt x="143" y="0"/>
                  </a:moveTo>
                  <a:lnTo>
                    <a:pt x="0" y="274"/>
                  </a:lnTo>
                  <a:cubicBezTo>
                    <a:pt x="141" y="298"/>
                    <a:pt x="277" y="326"/>
                    <a:pt x="414" y="326"/>
                  </a:cubicBezTo>
                  <a:cubicBezTo>
                    <a:pt x="486" y="326"/>
                    <a:pt x="558" y="319"/>
                    <a:pt x="631" y="298"/>
                  </a:cubicBezTo>
                  <a:cubicBezTo>
                    <a:pt x="784" y="339"/>
                    <a:pt x="941" y="350"/>
                    <a:pt x="1099" y="350"/>
                  </a:cubicBezTo>
                  <a:cubicBezTo>
                    <a:pt x="1268" y="350"/>
                    <a:pt x="1438" y="338"/>
                    <a:pt x="1608" y="338"/>
                  </a:cubicBezTo>
                  <a:cubicBezTo>
                    <a:pt x="1785" y="338"/>
                    <a:pt x="1960" y="351"/>
                    <a:pt x="2131" y="405"/>
                  </a:cubicBezTo>
                  <a:lnTo>
                    <a:pt x="2429" y="405"/>
                  </a:lnTo>
                  <a:lnTo>
                    <a:pt x="2429" y="155"/>
                  </a:lnTo>
                  <a:cubicBezTo>
                    <a:pt x="2245" y="107"/>
                    <a:pt x="2059" y="92"/>
                    <a:pt x="1872" y="92"/>
                  </a:cubicBezTo>
                  <a:cubicBezTo>
                    <a:pt x="1646" y="92"/>
                    <a:pt x="1418" y="113"/>
                    <a:pt x="1191" y="120"/>
                  </a:cubicBezTo>
                  <a:cubicBezTo>
                    <a:pt x="1083" y="73"/>
                    <a:pt x="969" y="63"/>
                    <a:pt x="851" y="63"/>
                  </a:cubicBezTo>
                  <a:cubicBezTo>
                    <a:pt x="762" y="63"/>
                    <a:pt x="671" y="68"/>
                    <a:pt x="581" y="68"/>
                  </a:cubicBezTo>
                  <a:cubicBezTo>
                    <a:pt x="486" y="68"/>
                    <a:pt x="391" y="62"/>
                    <a:pt x="298" y="36"/>
                  </a:cubicBezTo>
                  <a:cubicBezTo>
                    <a:pt x="238" y="36"/>
                    <a:pt x="203" y="12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050;p32"/>
            <p:cNvSpPr/>
            <p:nvPr/>
          </p:nvSpPr>
          <p:spPr>
            <a:xfrm>
              <a:off x="5687900" y="2498375"/>
              <a:ext cx="34850" cy="10425"/>
            </a:xfrm>
            <a:custGeom>
              <a:avLst/>
              <a:gdLst/>
              <a:ahLst/>
              <a:cxnLst/>
              <a:rect l="l" t="t" r="r" b="b"/>
              <a:pathLst>
                <a:path w="1394" h="417" extrusionOk="0">
                  <a:moveTo>
                    <a:pt x="256" y="0"/>
                  </a:moveTo>
                  <a:cubicBezTo>
                    <a:pt x="163" y="0"/>
                    <a:pt x="68" y="93"/>
                    <a:pt x="48" y="202"/>
                  </a:cubicBezTo>
                  <a:cubicBezTo>
                    <a:pt x="1" y="369"/>
                    <a:pt x="132" y="416"/>
                    <a:pt x="251" y="416"/>
                  </a:cubicBezTo>
                  <a:lnTo>
                    <a:pt x="822" y="416"/>
                  </a:lnTo>
                  <a:cubicBezTo>
                    <a:pt x="1001" y="321"/>
                    <a:pt x="1203" y="381"/>
                    <a:pt x="1394" y="285"/>
                  </a:cubicBezTo>
                  <a:lnTo>
                    <a:pt x="1394" y="250"/>
                  </a:lnTo>
                  <a:cubicBezTo>
                    <a:pt x="1072" y="12"/>
                    <a:pt x="667" y="166"/>
                    <a:pt x="310" y="12"/>
                  </a:cubicBezTo>
                  <a:cubicBezTo>
                    <a:pt x="292" y="4"/>
                    <a:pt x="274" y="0"/>
                    <a:pt x="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051;p32"/>
            <p:cNvSpPr/>
            <p:nvPr/>
          </p:nvSpPr>
          <p:spPr>
            <a:xfrm>
              <a:off x="5250950" y="2469175"/>
              <a:ext cx="44675" cy="10925"/>
            </a:xfrm>
            <a:custGeom>
              <a:avLst/>
              <a:gdLst/>
              <a:ahLst/>
              <a:cxnLst/>
              <a:rect l="l" t="t" r="r" b="b"/>
              <a:pathLst>
                <a:path w="1787" h="437" extrusionOk="0">
                  <a:moveTo>
                    <a:pt x="226" y="1"/>
                  </a:moveTo>
                  <a:lnTo>
                    <a:pt x="179" y="37"/>
                  </a:lnTo>
                  <a:cubicBezTo>
                    <a:pt x="95" y="96"/>
                    <a:pt x="0" y="156"/>
                    <a:pt x="60" y="287"/>
                  </a:cubicBezTo>
                  <a:lnTo>
                    <a:pt x="107" y="322"/>
                  </a:lnTo>
                  <a:cubicBezTo>
                    <a:pt x="551" y="369"/>
                    <a:pt x="981" y="436"/>
                    <a:pt x="1413" y="436"/>
                  </a:cubicBezTo>
                  <a:cubicBezTo>
                    <a:pt x="1537" y="436"/>
                    <a:pt x="1661" y="431"/>
                    <a:pt x="1786" y="418"/>
                  </a:cubicBezTo>
                  <a:cubicBezTo>
                    <a:pt x="1715" y="239"/>
                    <a:pt x="1453" y="334"/>
                    <a:pt x="1369" y="156"/>
                  </a:cubicBezTo>
                  <a:cubicBezTo>
                    <a:pt x="1281" y="139"/>
                    <a:pt x="1192" y="135"/>
                    <a:pt x="1103" y="135"/>
                  </a:cubicBezTo>
                  <a:cubicBezTo>
                    <a:pt x="998" y="135"/>
                    <a:pt x="893" y="141"/>
                    <a:pt x="789" y="141"/>
                  </a:cubicBezTo>
                  <a:cubicBezTo>
                    <a:pt x="595" y="141"/>
                    <a:pt x="405" y="120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052;p32"/>
            <p:cNvSpPr/>
            <p:nvPr/>
          </p:nvSpPr>
          <p:spPr>
            <a:xfrm>
              <a:off x="5320425" y="2366850"/>
              <a:ext cx="47225" cy="7725"/>
            </a:xfrm>
            <a:custGeom>
              <a:avLst/>
              <a:gdLst/>
              <a:ahLst/>
              <a:cxnLst/>
              <a:rect l="l" t="t" r="r" b="b"/>
              <a:pathLst>
                <a:path w="1889" h="309" extrusionOk="0">
                  <a:moveTo>
                    <a:pt x="1354" y="1"/>
                  </a:moveTo>
                  <a:cubicBezTo>
                    <a:pt x="1065" y="1"/>
                    <a:pt x="775" y="51"/>
                    <a:pt x="488" y="51"/>
                  </a:cubicBezTo>
                  <a:cubicBezTo>
                    <a:pt x="438" y="51"/>
                    <a:pt x="389" y="49"/>
                    <a:pt x="341" y="46"/>
                  </a:cubicBezTo>
                  <a:cubicBezTo>
                    <a:pt x="275" y="36"/>
                    <a:pt x="207" y="19"/>
                    <a:pt x="150" y="19"/>
                  </a:cubicBezTo>
                  <a:cubicBezTo>
                    <a:pt x="62" y="19"/>
                    <a:pt x="0" y="59"/>
                    <a:pt x="7" y="224"/>
                  </a:cubicBezTo>
                  <a:cubicBezTo>
                    <a:pt x="24" y="224"/>
                    <a:pt x="41" y="224"/>
                    <a:pt x="57" y="224"/>
                  </a:cubicBezTo>
                  <a:cubicBezTo>
                    <a:pt x="414" y="224"/>
                    <a:pt x="771" y="308"/>
                    <a:pt x="1127" y="308"/>
                  </a:cubicBezTo>
                  <a:cubicBezTo>
                    <a:pt x="1266" y="308"/>
                    <a:pt x="1405" y="295"/>
                    <a:pt x="1543" y="260"/>
                  </a:cubicBezTo>
                  <a:cubicBezTo>
                    <a:pt x="1674" y="224"/>
                    <a:pt x="1805" y="212"/>
                    <a:pt x="1888" y="81"/>
                  </a:cubicBezTo>
                  <a:cubicBezTo>
                    <a:pt x="1712" y="20"/>
                    <a:pt x="1533" y="1"/>
                    <a:pt x="1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053;p32"/>
            <p:cNvSpPr/>
            <p:nvPr/>
          </p:nvSpPr>
          <p:spPr>
            <a:xfrm>
              <a:off x="6128125" y="2580500"/>
              <a:ext cx="34550" cy="15225"/>
            </a:xfrm>
            <a:custGeom>
              <a:avLst/>
              <a:gdLst/>
              <a:ahLst/>
              <a:cxnLst/>
              <a:rect l="l" t="t" r="r" b="b"/>
              <a:pathLst>
                <a:path w="1382" h="609" extrusionOk="0">
                  <a:moveTo>
                    <a:pt x="989" y="1"/>
                  </a:moveTo>
                  <a:cubicBezTo>
                    <a:pt x="806" y="193"/>
                    <a:pt x="608" y="323"/>
                    <a:pt x="363" y="323"/>
                  </a:cubicBezTo>
                  <a:cubicBezTo>
                    <a:pt x="291" y="323"/>
                    <a:pt x="214" y="311"/>
                    <a:pt x="132" y="287"/>
                  </a:cubicBezTo>
                  <a:cubicBezTo>
                    <a:pt x="122" y="284"/>
                    <a:pt x="113" y="283"/>
                    <a:pt x="103" y="283"/>
                  </a:cubicBezTo>
                  <a:cubicBezTo>
                    <a:pt x="66" y="283"/>
                    <a:pt x="29" y="298"/>
                    <a:pt x="1" y="298"/>
                  </a:cubicBezTo>
                  <a:cubicBezTo>
                    <a:pt x="159" y="532"/>
                    <a:pt x="339" y="608"/>
                    <a:pt x="530" y="608"/>
                  </a:cubicBezTo>
                  <a:cubicBezTo>
                    <a:pt x="728" y="608"/>
                    <a:pt x="938" y="526"/>
                    <a:pt x="1144" y="453"/>
                  </a:cubicBezTo>
                  <a:cubicBezTo>
                    <a:pt x="1192" y="453"/>
                    <a:pt x="1251" y="429"/>
                    <a:pt x="1287" y="429"/>
                  </a:cubicBezTo>
                  <a:cubicBezTo>
                    <a:pt x="1382" y="167"/>
                    <a:pt x="1108" y="120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054;p32"/>
            <p:cNvSpPr/>
            <p:nvPr/>
          </p:nvSpPr>
          <p:spPr>
            <a:xfrm>
              <a:off x="5430125" y="2424600"/>
              <a:ext cx="41700" cy="9300"/>
            </a:xfrm>
            <a:custGeom>
              <a:avLst/>
              <a:gdLst/>
              <a:ahLst/>
              <a:cxnLst/>
              <a:rect l="l" t="t" r="r" b="b"/>
              <a:pathLst>
                <a:path w="1668" h="372" extrusionOk="0">
                  <a:moveTo>
                    <a:pt x="1156" y="1"/>
                  </a:moveTo>
                  <a:cubicBezTo>
                    <a:pt x="1008" y="1"/>
                    <a:pt x="864" y="85"/>
                    <a:pt x="712" y="85"/>
                  </a:cubicBezTo>
                  <a:cubicBezTo>
                    <a:pt x="693" y="85"/>
                    <a:pt x="674" y="84"/>
                    <a:pt x="656" y="81"/>
                  </a:cubicBezTo>
                  <a:cubicBezTo>
                    <a:pt x="576" y="26"/>
                    <a:pt x="499" y="2"/>
                    <a:pt x="420" y="2"/>
                  </a:cubicBezTo>
                  <a:cubicBezTo>
                    <a:pt x="347" y="2"/>
                    <a:pt x="272" y="23"/>
                    <a:pt x="191" y="57"/>
                  </a:cubicBezTo>
                  <a:cubicBezTo>
                    <a:pt x="156" y="57"/>
                    <a:pt x="120" y="81"/>
                    <a:pt x="84" y="93"/>
                  </a:cubicBezTo>
                  <a:cubicBezTo>
                    <a:pt x="1" y="176"/>
                    <a:pt x="1" y="272"/>
                    <a:pt x="72" y="343"/>
                  </a:cubicBezTo>
                  <a:cubicBezTo>
                    <a:pt x="108" y="343"/>
                    <a:pt x="179" y="331"/>
                    <a:pt x="215" y="331"/>
                  </a:cubicBezTo>
                  <a:cubicBezTo>
                    <a:pt x="281" y="302"/>
                    <a:pt x="352" y="287"/>
                    <a:pt x="423" y="287"/>
                  </a:cubicBezTo>
                  <a:cubicBezTo>
                    <a:pt x="495" y="287"/>
                    <a:pt x="566" y="302"/>
                    <a:pt x="632" y="331"/>
                  </a:cubicBezTo>
                  <a:cubicBezTo>
                    <a:pt x="809" y="344"/>
                    <a:pt x="990" y="372"/>
                    <a:pt x="1169" y="372"/>
                  </a:cubicBezTo>
                  <a:cubicBezTo>
                    <a:pt x="1338" y="372"/>
                    <a:pt x="1506" y="347"/>
                    <a:pt x="1668" y="260"/>
                  </a:cubicBezTo>
                  <a:cubicBezTo>
                    <a:pt x="1668" y="200"/>
                    <a:pt x="1644" y="153"/>
                    <a:pt x="1572" y="153"/>
                  </a:cubicBezTo>
                  <a:cubicBezTo>
                    <a:pt x="1501" y="153"/>
                    <a:pt x="1406" y="141"/>
                    <a:pt x="1346" y="57"/>
                  </a:cubicBezTo>
                  <a:cubicBezTo>
                    <a:pt x="1281" y="15"/>
                    <a:pt x="1219" y="1"/>
                    <a:pt x="1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055;p32"/>
            <p:cNvSpPr/>
            <p:nvPr/>
          </p:nvSpPr>
          <p:spPr>
            <a:xfrm>
              <a:off x="5491150" y="2426625"/>
              <a:ext cx="45275" cy="6875"/>
            </a:xfrm>
            <a:custGeom>
              <a:avLst/>
              <a:gdLst/>
              <a:ahLst/>
              <a:cxnLst/>
              <a:rect l="l" t="t" r="r" b="b"/>
              <a:pathLst>
                <a:path w="1811" h="275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62"/>
                    <a:pt x="298" y="155"/>
                    <a:pt x="370" y="274"/>
                  </a:cubicBezTo>
                  <a:lnTo>
                    <a:pt x="1810" y="274"/>
                  </a:lnTo>
                  <a:lnTo>
                    <a:pt x="1810" y="119"/>
                  </a:lnTo>
                  <a:cubicBezTo>
                    <a:pt x="1251" y="72"/>
                    <a:pt x="667" y="36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056;p32"/>
            <p:cNvSpPr/>
            <p:nvPr/>
          </p:nvSpPr>
          <p:spPr>
            <a:xfrm>
              <a:off x="5381900" y="2494250"/>
              <a:ext cx="30400" cy="11275"/>
            </a:xfrm>
            <a:custGeom>
              <a:avLst/>
              <a:gdLst/>
              <a:ahLst/>
              <a:cxnLst/>
              <a:rect l="l" t="t" r="r" b="b"/>
              <a:pathLst>
                <a:path w="1216" h="451" extrusionOk="0">
                  <a:moveTo>
                    <a:pt x="558" y="1"/>
                  </a:moveTo>
                  <a:cubicBezTo>
                    <a:pt x="413" y="1"/>
                    <a:pt x="266" y="13"/>
                    <a:pt x="121" y="13"/>
                  </a:cubicBezTo>
                  <a:cubicBezTo>
                    <a:pt x="81" y="13"/>
                    <a:pt x="41" y="12"/>
                    <a:pt x="1" y="10"/>
                  </a:cubicBezTo>
                  <a:lnTo>
                    <a:pt x="1" y="10"/>
                  </a:lnTo>
                  <a:cubicBezTo>
                    <a:pt x="60" y="105"/>
                    <a:pt x="108" y="212"/>
                    <a:pt x="156" y="296"/>
                  </a:cubicBezTo>
                  <a:cubicBezTo>
                    <a:pt x="168" y="391"/>
                    <a:pt x="263" y="403"/>
                    <a:pt x="322" y="450"/>
                  </a:cubicBezTo>
                  <a:cubicBezTo>
                    <a:pt x="596" y="403"/>
                    <a:pt x="870" y="367"/>
                    <a:pt x="1156" y="331"/>
                  </a:cubicBezTo>
                  <a:cubicBezTo>
                    <a:pt x="1215" y="272"/>
                    <a:pt x="1215" y="212"/>
                    <a:pt x="1168" y="153"/>
                  </a:cubicBezTo>
                  <a:cubicBezTo>
                    <a:pt x="972" y="27"/>
                    <a:pt x="76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057;p32"/>
            <p:cNvSpPr/>
            <p:nvPr/>
          </p:nvSpPr>
          <p:spPr>
            <a:xfrm>
              <a:off x="6097775" y="2496625"/>
              <a:ext cx="36325" cy="12175"/>
            </a:xfrm>
            <a:custGeom>
              <a:avLst/>
              <a:gdLst/>
              <a:ahLst/>
              <a:cxnLst/>
              <a:rect l="l" t="t" r="r" b="b"/>
              <a:pathLst>
                <a:path w="1453" h="487" extrusionOk="0">
                  <a:moveTo>
                    <a:pt x="435" y="1"/>
                  </a:moveTo>
                  <a:cubicBezTo>
                    <a:pt x="350" y="1"/>
                    <a:pt x="268" y="52"/>
                    <a:pt x="179" y="70"/>
                  </a:cubicBezTo>
                  <a:cubicBezTo>
                    <a:pt x="120" y="93"/>
                    <a:pt x="84" y="129"/>
                    <a:pt x="36" y="177"/>
                  </a:cubicBezTo>
                  <a:cubicBezTo>
                    <a:pt x="12" y="201"/>
                    <a:pt x="12" y="236"/>
                    <a:pt x="0" y="260"/>
                  </a:cubicBezTo>
                  <a:cubicBezTo>
                    <a:pt x="36" y="296"/>
                    <a:pt x="48" y="308"/>
                    <a:pt x="60" y="332"/>
                  </a:cubicBezTo>
                  <a:lnTo>
                    <a:pt x="215" y="486"/>
                  </a:lnTo>
                  <a:cubicBezTo>
                    <a:pt x="262" y="486"/>
                    <a:pt x="298" y="486"/>
                    <a:pt x="358" y="474"/>
                  </a:cubicBezTo>
                  <a:cubicBezTo>
                    <a:pt x="503" y="353"/>
                    <a:pt x="662" y="324"/>
                    <a:pt x="827" y="324"/>
                  </a:cubicBezTo>
                  <a:cubicBezTo>
                    <a:pt x="972" y="324"/>
                    <a:pt x="1123" y="346"/>
                    <a:pt x="1272" y="346"/>
                  </a:cubicBezTo>
                  <a:cubicBezTo>
                    <a:pt x="1300" y="346"/>
                    <a:pt x="1329" y="345"/>
                    <a:pt x="1358" y="343"/>
                  </a:cubicBezTo>
                  <a:cubicBezTo>
                    <a:pt x="1453" y="260"/>
                    <a:pt x="1453" y="177"/>
                    <a:pt x="1370" y="70"/>
                  </a:cubicBezTo>
                  <a:lnTo>
                    <a:pt x="524" y="22"/>
                  </a:lnTo>
                  <a:cubicBezTo>
                    <a:pt x="494" y="7"/>
                    <a:pt x="465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058;p32"/>
            <p:cNvSpPr/>
            <p:nvPr/>
          </p:nvSpPr>
          <p:spPr>
            <a:xfrm>
              <a:off x="5428950" y="2368875"/>
              <a:ext cx="61325" cy="3450"/>
            </a:xfrm>
            <a:custGeom>
              <a:avLst/>
              <a:gdLst/>
              <a:ahLst/>
              <a:cxnLst/>
              <a:rect l="l" t="t" r="r" b="b"/>
              <a:pathLst>
                <a:path w="2453" h="138" extrusionOk="0">
                  <a:moveTo>
                    <a:pt x="0" y="0"/>
                  </a:moveTo>
                  <a:cubicBezTo>
                    <a:pt x="93" y="117"/>
                    <a:pt x="217" y="137"/>
                    <a:pt x="341" y="137"/>
                  </a:cubicBezTo>
                  <a:cubicBezTo>
                    <a:pt x="407" y="137"/>
                    <a:pt x="474" y="131"/>
                    <a:pt x="536" y="131"/>
                  </a:cubicBezTo>
                  <a:cubicBezTo>
                    <a:pt x="750" y="135"/>
                    <a:pt x="963" y="137"/>
                    <a:pt x="1176" y="137"/>
                  </a:cubicBezTo>
                  <a:cubicBezTo>
                    <a:pt x="1601" y="137"/>
                    <a:pt x="2024" y="131"/>
                    <a:pt x="2453" y="131"/>
                  </a:cubicBezTo>
                  <a:cubicBezTo>
                    <a:pt x="2334" y="48"/>
                    <a:pt x="2203" y="12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059;p32"/>
            <p:cNvSpPr/>
            <p:nvPr/>
          </p:nvSpPr>
          <p:spPr>
            <a:xfrm>
              <a:off x="5259875" y="2447450"/>
              <a:ext cx="34250" cy="8450"/>
            </a:xfrm>
            <a:custGeom>
              <a:avLst/>
              <a:gdLst/>
              <a:ahLst/>
              <a:cxnLst/>
              <a:rect l="l" t="t" r="r" b="b"/>
              <a:pathLst>
                <a:path w="1370" h="338" extrusionOk="0">
                  <a:moveTo>
                    <a:pt x="24" y="1"/>
                  </a:moveTo>
                  <a:cubicBezTo>
                    <a:pt x="24" y="36"/>
                    <a:pt x="0" y="96"/>
                    <a:pt x="0" y="144"/>
                  </a:cubicBezTo>
                  <a:cubicBezTo>
                    <a:pt x="219" y="298"/>
                    <a:pt x="452" y="338"/>
                    <a:pt x="688" y="338"/>
                  </a:cubicBezTo>
                  <a:cubicBezTo>
                    <a:pt x="888" y="338"/>
                    <a:pt x="1090" y="309"/>
                    <a:pt x="1286" y="298"/>
                  </a:cubicBezTo>
                  <a:cubicBezTo>
                    <a:pt x="1370" y="203"/>
                    <a:pt x="1370" y="120"/>
                    <a:pt x="1286" y="36"/>
                  </a:cubicBezTo>
                  <a:cubicBezTo>
                    <a:pt x="870" y="24"/>
                    <a:pt x="441" y="13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060;p32"/>
            <p:cNvSpPr/>
            <p:nvPr/>
          </p:nvSpPr>
          <p:spPr>
            <a:xfrm>
              <a:off x="5214925" y="2374375"/>
              <a:ext cx="12525" cy="56150"/>
            </a:xfrm>
            <a:custGeom>
              <a:avLst/>
              <a:gdLst/>
              <a:ahLst/>
              <a:cxnLst/>
              <a:rect l="l" t="t" r="r" b="b"/>
              <a:pathLst>
                <a:path w="501" h="2246" extrusionOk="0">
                  <a:moveTo>
                    <a:pt x="371" y="0"/>
                  </a:moveTo>
                  <a:cubicBezTo>
                    <a:pt x="301" y="0"/>
                    <a:pt x="237" y="32"/>
                    <a:pt x="167" y="78"/>
                  </a:cubicBezTo>
                  <a:cubicBezTo>
                    <a:pt x="120" y="150"/>
                    <a:pt x="84" y="221"/>
                    <a:pt x="72" y="304"/>
                  </a:cubicBezTo>
                  <a:cubicBezTo>
                    <a:pt x="1" y="733"/>
                    <a:pt x="1" y="1162"/>
                    <a:pt x="72" y="1590"/>
                  </a:cubicBezTo>
                  <a:cubicBezTo>
                    <a:pt x="108" y="1662"/>
                    <a:pt x="155" y="1733"/>
                    <a:pt x="215" y="1793"/>
                  </a:cubicBezTo>
                  <a:cubicBezTo>
                    <a:pt x="286" y="1935"/>
                    <a:pt x="215" y="2126"/>
                    <a:pt x="358" y="2245"/>
                  </a:cubicBezTo>
                  <a:cubicBezTo>
                    <a:pt x="405" y="2102"/>
                    <a:pt x="465" y="1947"/>
                    <a:pt x="501" y="1793"/>
                  </a:cubicBezTo>
                  <a:cubicBezTo>
                    <a:pt x="239" y="1209"/>
                    <a:pt x="358" y="626"/>
                    <a:pt x="489" y="30"/>
                  </a:cubicBezTo>
                  <a:cubicBezTo>
                    <a:pt x="447" y="10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061;p32"/>
            <p:cNvSpPr/>
            <p:nvPr/>
          </p:nvSpPr>
          <p:spPr>
            <a:xfrm>
              <a:off x="5263750" y="2415300"/>
              <a:ext cx="44375" cy="7300"/>
            </a:xfrm>
            <a:custGeom>
              <a:avLst/>
              <a:gdLst/>
              <a:ahLst/>
              <a:cxnLst/>
              <a:rect l="l" t="t" r="r" b="b"/>
              <a:pathLst>
                <a:path w="1775" h="292" extrusionOk="0">
                  <a:moveTo>
                    <a:pt x="1396" y="0"/>
                  </a:moveTo>
                  <a:cubicBezTo>
                    <a:pt x="1148" y="0"/>
                    <a:pt x="904" y="50"/>
                    <a:pt x="660" y="50"/>
                  </a:cubicBezTo>
                  <a:cubicBezTo>
                    <a:pt x="539" y="50"/>
                    <a:pt x="419" y="38"/>
                    <a:pt x="298" y="1"/>
                  </a:cubicBezTo>
                  <a:cubicBezTo>
                    <a:pt x="191" y="13"/>
                    <a:pt x="107" y="13"/>
                    <a:pt x="0" y="37"/>
                  </a:cubicBezTo>
                  <a:cubicBezTo>
                    <a:pt x="43" y="208"/>
                    <a:pt x="135" y="248"/>
                    <a:pt x="243" y="248"/>
                  </a:cubicBezTo>
                  <a:cubicBezTo>
                    <a:pt x="337" y="248"/>
                    <a:pt x="443" y="217"/>
                    <a:pt x="538" y="217"/>
                  </a:cubicBezTo>
                  <a:cubicBezTo>
                    <a:pt x="605" y="217"/>
                    <a:pt x="667" y="233"/>
                    <a:pt x="715" y="287"/>
                  </a:cubicBezTo>
                  <a:cubicBezTo>
                    <a:pt x="745" y="286"/>
                    <a:pt x="776" y="285"/>
                    <a:pt x="806" y="285"/>
                  </a:cubicBezTo>
                  <a:cubicBezTo>
                    <a:pt x="930" y="285"/>
                    <a:pt x="1054" y="292"/>
                    <a:pt x="1178" y="292"/>
                  </a:cubicBezTo>
                  <a:cubicBezTo>
                    <a:pt x="1379" y="292"/>
                    <a:pt x="1578" y="274"/>
                    <a:pt x="1774" y="179"/>
                  </a:cubicBezTo>
                  <a:cubicBezTo>
                    <a:pt x="1750" y="72"/>
                    <a:pt x="1655" y="60"/>
                    <a:pt x="1596" y="13"/>
                  </a:cubicBezTo>
                  <a:cubicBezTo>
                    <a:pt x="1529" y="4"/>
                    <a:pt x="1463" y="0"/>
                    <a:pt x="1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062;p32"/>
            <p:cNvSpPr/>
            <p:nvPr/>
          </p:nvSpPr>
          <p:spPr>
            <a:xfrm>
              <a:off x="6102075" y="2462450"/>
              <a:ext cx="29650" cy="11200"/>
            </a:xfrm>
            <a:custGeom>
              <a:avLst/>
              <a:gdLst/>
              <a:ahLst/>
              <a:cxnLst/>
              <a:rect l="l" t="t" r="r" b="b"/>
              <a:pathLst>
                <a:path w="1186" h="448" extrusionOk="0">
                  <a:moveTo>
                    <a:pt x="131" y="0"/>
                  </a:moveTo>
                  <a:cubicBezTo>
                    <a:pt x="60" y="0"/>
                    <a:pt x="1" y="11"/>
                    <a:pt x="7" y="56"/>
                  </a:cubicBezTo>
                  <a:cubicBezTo>
                    <a:pt x="40" y="167"/>
                    <a:pt x="53" y="392"/>
                    <a:pt x="190" y="392"/>
                  </a:cubicBezTo>
                  <a:cubicBezTo>
                    <a:pt x="200" y="392"/>
                    <a:pt x="210" y="391"/>
                    <a:pt x="221" y="389"/>
                  </a:cubicBezTo>
                  <a:cubicBezTo>
                    <a:pt x="264" y="380"/>
                    <a:pt x="305" y="376"/>
                    <a:pt x="347" y="376"/>
                  </a:cubicBezTo>
                  <a:cubicBezTo>
                    <a:pt x="530" y="376"/>
                    <a:pt x="706" y="447"/>
                    <a:pt x="883" y="447"/>
                  </a:cubicBezTo>
                  <a:cubicBezTo>
                    <a:pt x="936" y="447"/>
                    <a:pt x="989" y="441"/>
                    <a:pt x="1043" y="425"/>
                  </a:cubicBezTo>
                  <a:cubicBezTo>
                    <a:pt x="1079" y="365"/>
                    <a:pt x="1138" y="317"/>
                    <a:pt x="1186" y="270"/>
                  </a:cubicBezTo>
                  <a:cubicBezTo>
                    <a:pt x="1122" y="169"/>
                    <a:pt x="1023" y="146"/>
                    <a:pt x="915" y="146"/>
                  </a:cubicBezTo>
                  <a:cubicBezTo>
                    <a:pt x="883" y="146"/>
                    <a:pt x="850" y="148"/>
                    <a:pt x="817" y="151"/>
                  </a:cubicBezTo>
                  <a:cubicBezTo>
                    <a:pt x="787" y="149"/>
                    <a:pt x="757" y="148"/>
                    <a:pt x="727" y="148"/>
                  </a:cubicBezTo>
                  <a:cubicBezTo>
                    <a:pt x="712" y="148"/>
                    <a:pt x="696" y="149"/>
                    <a:pt x="681" y="149"/>
                  </a:cubicBezTo>
                  <a:cubicBezTo>
                    <a:pt x="546" y="149"/>
                    <a:pt x="412" y="142"/>
                    <a:pt x="305" y="8"/>
                  </a:cubicBezTo>
                  <a:cubicBezTo>
                    <a:pt x="261" y="8"/>
                    <a:pt x="191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063;p32"/>
            <p:cNvSpPr/>
            <p:nvPr/>
          </p:nvSpPr>
          <p:spPr>
            <a:xfrm>
              <a:off x="5585800" y="2416200"/>
              <a:ext cx="43050" cy="8175"/>
            </a:xfrm>
            <a:custGeom>
              <a:avLst/>
              <a:gdLst/>
              <a:ahLst/>
              <a:cxnLst/>
              <a:rect l="l" t="t" r="r" b="b"/>
              <a:pathLst>
                <a:path w="1722" h="327" extrusionOk="0">
                  <a:moveTo>
                    <a:pt x="155" y="1"/>
                  </a:moveTo>
                  <a:cubicBezTo>
                    <a:pt x="108" y="36"/>
                    <a:pt x="48" y="84"/>
                    <a:pt x="1" y="131"/>
                  </a:cubicBezTo>
                  <a:cubicBezTo>
                    <a:pt x="220" y="249"/>
                    <a:pt x="449" y="275"/>
                    <a:pt x="678" y="275"/>
                  </a:cubicBezTo>
                  <a:cubicBezTo>
                    <a:pt x="850" y="275"/>
                    <a:pt x="1021" y="260"/>
                    <a:pt x="1187" y="260"/>
                  </a:cubicBezTo>
                  <a:cubicBezTo>
                    <a:pt x="1269" y="260"/>
                    <a:pt x="1350" y="264"/>
                    <a:pt x="1429" y="274"/>
                  </a:cubicBezTo>
                  <a:cubicBezTo>
                    <a:pt x="1497" y="300"/>
                    <a:pt x="1563" y="327"/>
                    <a:pt x="1614" y="327"/>
                  </a:cubicBezTo>
                  <a:cubicBezTo>
                    <a:pt x="1680" y="327"/>
                    <a:pt x="1722" y="284"/>
                    <a:pt x="1715" y="143"/>
                  </a:cubicBezTo>
                  <a:cubicBezTo>
                    <a:pt x="1191" y="96"/>
                    <a:pt x="679" y="36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064;p32"/>
            <p:cNvSpPr/>
            <p:nvPr/>
          </p:nvSpPr>
          <p:spPr>
            <a:xfrm>
              <a:off x="5263750" y="2429000"/>
              <a:ext cx="39300" cy="9600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0" y="0"/>
                  </a:moveTo>
                  <a:lnTo>
                    <a:pt x="0" y="334"/>
                  </a:lnTo>
                  <a:cubicBezTo>
                    <a:pt x="241" y="366"/>
                    <a:pt x="479" y="384"/>
                    <a:pt x="715" y="384"/>
                  </a:cubicBezTo>
                  <a:cubicBezTo>
                    <a:pt x="1004" y="384"/>
                    <a:pt x="1290" y="357"/>
                    <a:pt x="1572" y="298"/>
                  </a:cubicBezTo>
                  <a:lnTo>
                    <a:pt x="1572" y="179"/>
                  </a:lnTo>
                  <a:cubicBezTo>
                    <a:pt x="1470" y="147"/>
                    <a:pt x="1368" y="136"/>
                    <a:pt x="1264" y="136"/>
                  </a:cubicBezTo>
                  <a:cubicBezTo>
                    <a:pt x="1082" y="136"/>
                    <a:pt x="897" y="168"/>
                    <a:pt x="711" y="168"/>
                  </a:cubicBezTo>
                  <a:cubicBezTo>
                    <a:pt x="693" y="168"/>
                    <a:pt x="674" y="168"/>
                    <a:pt x="655" y="167"/>
                  </a:cubicBezTo>
                  <a:cubicBezTo>
                    <a:pt x="573" y="167"/>
                    <a:pt x="491" y="174"/>
                    <a:pt x="411" y="174"/>
                  </a:cubicBezTo>
                  <a:cubicBezTo>
                    <a:pt x="260" y="174"/>
                    <a:pt x="117" y="14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065;p32"/>
            <p:cNvSpPr/>
            <p:nvPr/>
          </p:nvSpPr>
          <p:spPr>
            <a:xfrm>
              <a:off x="5247075" y="2505500"/>
              <a:ext cx="34850" cy="15200"/>
            </a:xfrm>
            <a:custGeom>
              <a:avLst/>
              <a:gdLst/>
              <a:ahLst/>
              <a:cxnLst/>
              <a:rect l="l" t="t" r="r" b="b"/>
              <a:pathLst>
                <a:path w="1394" h="608" extrusionOk="0">
                  <a:moveTo>
                    <a:pt x="203" y="0"/>
                  </a:moveTo>
                  <a:cubicBezTo>
                    <a:pt x="0" y="215"/>
                    <a:pt x="298" y="393"/>
                    <a:pt x="250" y="608"/>
                  </a:cubicBezTo>
                  <a:cubicBezTo>
                    <a:pt x="631" y="608"/>
                    <a:pt x="1012" y="596"/>
                    <a:pt x="1393" y="596"/>
                  </a:cubicBezTo>
                  <a:lnTo>
                    <a:pt x="1096" y="298"/>
                  </a:lnTo>
                  <a:cubicBezTo>
                    <a:pt x="1051" y="247"/>
                    <a:pt x="1003" y="223"/>
                    <a:pt x="952" y="223"/>
                  </a:cubicBezTo>
                  <a:cubicBezTo>
                    <a:pt x="907" y="223"/>
                    <a:pt x="860" y="241"/>
                    <a:pt x="810" y="274"/>
                  </a:cubicBezTo>
                  <a:lnTo>
                    <a:pt x="512" y="274"/>
                  </a:lnTo>
                  <a:cubicBezTo>
                    <a:pt x="429" y="274"/>
                    <a:pt x="417" y="179"/>
                    <a:pt x="334" y="155"/>
                  </a:cubicBezTo>
                  <a:cubicBezTo>
                    <a:pt x="298" y="96"/>
                    <a:pt x="250" y="60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066;p32"/>
            <p:cNvSpPr/>
            <p:nvPr/>
          </p:nvSpPr>
          <p:spPr>
            <a:xfrm>
              <a:off x="5253025" y="2533175"/>
              <a:ext cx="28300" cy="12975"/>
            </a:xfrm>
            <a:custGeom>
              <a:avLst/>
              <a:gdLst/>
              <a:ahLst/>
              <a:cxnLst/>
              <a:rect l="l" t="t" r="r" b="b"/>
              <a:pathLst>
                <a:path w="1132" h="519" extrusionOk="0">
                  <a:moveTo>
                    <a:pt x="1" y="1"/>
                  </a:moveTo>
                  <a:cubicBezTo>
                    <a:pt x="12" y="120"/>
                    <a:pt x="12" y="227"/>
                    <a:pt x="12" y="346"/>
                  </a:cubicBezTo>
                  <a:cubicBezTo>
                    <a:pt x="193" y="456"/>
                    <a:pt x="379" y="519"/>
                    <a:pt x="564" y="519"/>
                  </a:cubicBezTo>
                  <a:cubicBezTo>
                    <a:pt x="757" y="519"/>
                    <a:pt x="949" y="451"/>
                    <a:pt x="1132" y="298"/>
                  </a:cubicBezTo>
                  <a:cubicBezTo>
                    <a:pt x="1084" y="215"/>
                    <a:pt x="1036" y="108"/>
                    <a:pt x="989" y="24"/>
                  </a:cubicBezTo>
                  <a:cubicBezTo>
                    <a:pt x="796" y="24"/>
                    <a:pt x="599" y="50"/>
                    <a:pt x="400" y="50"/>
                  </a:cubicBezTo>
                  <a:cubicBezTo>
                    <a:pt x="267" y="50"/>
                    <a:pt x="134" y="39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067;p32"/>
            <p:cNvSpPr/>
            <p:nvPr/>
          </p:nvSpPr>
          <p:spPr>
            <a:xfrm>
              <a:off x="5222075" y="2426525"/>
              <a:ext cx="12525" cy="30000"/>
            </a:xfrm>
            <a:custGeom>
              <a:avLst/>
              <a:gdLst/>
              <a:ahLst/>
              <a:cxnLst/>
              <a:rect l="l" t="t" r="r" b="b"/>
              <a:pathLst>
                <a:path w="501" h="1200" extrusionOk="0">
                  <a:moveTo>
                    <a:pt x="456" y="0"/>
                  </a:moveTo>
                  <a:cubicBezTo>
                    <a:pt x="279" y="0"/>
                    <a:pt x="227" y="201"/>
                    <a:pt x="84" y="278"/>
                  </a:cubicBezTo>
                  <a:cubicBezTo>
                    <a:pt x="0" y="564"/>
                    <a:pt x="60" y="861"/>
                    <a:pt x="84" y="1147"/>
                  </a:cubicBezTo>
                  <a:cubicBezTo>
                    <a:pt x="84" y="1159"/>
                    <a:pt x="107" y="1171"/>
                    <a:pt x="131" y="1195"/>
                  </a:cubicBezTo>
                  <a:cubicBezTo>
                    <a:pt x="137" y="1198"/>
                    <a:pt x="143" y="1199"/>
                    <a:pt x="150" y="1199"/>
                  </a:cubicBezTo>
                  <a:cubicBezTo>
                    <a:pt x="171" y="1199"/>
                    <a:pt x="196" y="1184"/>
                    <a:pt x="215" y="1147"/>
                  </a:cubicBezTo>
                  <a:cubicBezTo>
                    <a:pt x="393" y="790"/>
                    <a:pt x="393" y="385"/>
                    <a:pt x="500" y="4"/>
                  </a:cubicBezTo>
                  <a:cubicBezTo>
                    <a:pt x="485" y="2"/>
                    <a:pt x="470" y="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068;p32"/>
            <p:cNvSpPr/>
            <p:nvPr/>
          </p:nvSpPr>
          <p:spPr>
            <a:xfrm>
              <a:off x="5477150" y="2331275"/>
              <a:ext cx="44675" cy="5475"/>
            </a:xfrm>
            <a:custGeom>
              <a:avLst/>
              <a:gdLst/>
              <a:ahLst/>
              <a:cxnLst/>
              <a:rect l="l" t="t" r="r" b="b"/>
              <a:pathLst>
                <a:path w="1787" h="219" extrusionOk="0">
                  <a:moveTo>
                    <a:pt x="626" y="1"/>
                  </a:moveTo>
                  <a:cubicBezTo>
                    <a:pt x="420" y="1"/>
                    <a:pt x="212" y="29"/>
                    <a:pt x="1" y="100"/>
                  </a:cubicBezTo>
                  <a:cubicBezTo>
                    <a:pt x="359" y="202"/>
                    <a:pt x="725" y="214"/>
                    <a:pt x="1093" y="214"/>
                  </a:cubicBezTo>
                  <a:cubicBezTo>
                    <a:pt x="1214" y="214"/>
                    <a:pt x="1335" y="213"/>
                    <a:pt x="1456" y="213"/>
                  </a:cubicBezTo>
                  <a:cubicBezTo>
                    <a:pt x="1567" y="213"/>
                    <a:pt x="1677" y="214"/>
                    <a:pt x="1787" y="219"/>
                  </a:cubicBezTo>
                  <a:cubicBezTo>
                    <a:pt x="1398" y="102"/>
                    <a:pt x="1015" y="1"/>
                    <a:pt x="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069;p32"/>
            <p:cNvSpPr/>
            <p:nvPr/>
          </p:nvSpPr>
          <p:spPr>
            <a:xfrm>
              <a:off x="5410775" y="2497175"/>
              <a:ext cx="32775" cy="8175"/>
            </a:xfrm>
            <a:custGeom>
              <a:avLst/>
              <a:gdLst/>
              <a:ahLst/>
              <a:cxnLst/>
              <a:rect l="l" t="t" r="r" b="b"/>
              <a:pathLst>
                <a:path w="1311" h="327" extrusionOk="0">
                  <a:moveTo>
                    <a:pt x="165" y="1"/>
                  </a:moveTo>
                  <a:cubicBezTo>
                    <a:pt x="114" y="1"/>
                    <a:pt x="63" y="4"/>
                    <a:pt x="13" y="12"/>
                  </a:cubicBezTo>
                  <a:cubicBezTo>
                    <a:pt x="1" y="71"/>
                    <a:pt x="1" y="131"/>
                    <a:pt x="1" y="191"/>
                  </a:cubicBezTo>
                  <a:cubicBezTo>
                    <a:pt x="247" y="296"/>
                    <a:pt x="498" y="327"/>
                    <a:pt x="753" y="327"/>
                  </a:cubicBezTo>
                  <a:cubicBezTo>
                    <a:pt x="929" y="327"/>
                    <a:pt x="1107" y="312"/>
                    <a:pt x="1287" y="298"/>
                  </a:cubicBezTo>
                  <a:cubicBezTo>
                    <a:pt x="1311" y="250"/>
                    <a:pt x="1311" y="226"/>
                    <a:pt x="1311" y="179"/>
                  </a:cubicBezTo>
                  <a:cubicBezTo>
                    <a:pt x="1311" y="95"/>
                    <a:pt x="1203" y="95"/>
                    <a:pt x="1156" y="48"/>
                  </a:cubicBezTo>
                  <a:cubicBezTo>
                    <a:pt x="1073" y="71"/>
                    <a:pt x="991" y="80"/>
                    <a:pt x="909" y="80"/>
                  </a:cubicBezTo>
                  <a:cubicBezTo>
                    <a:pt x="661" y="80"/>
                    <a:pt x="413" y="1"/>
                    <a:pt x="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70;p32"/>
            <p:cNvSpPr/>
            <p:nvPr/>
          </p:nvSpPr>
          <p:spPr>
            <a:xfrm>
              <a:off x="5273850" y="2306600"/>
              <a:ext cx="22350" cy="26575"/>
            </a:xfrm>
            <a:custGeom>
              <a:avLst/>
              <a:gdLst/>
              <a:ahLst/>
              <a:cxnLst/>
              <a:rect l="l" t="t" r="r" b="b"/>
              <a:pathLst>
                <a:path w="894" h="1063" extrusionOk="0">
                  <a:moveTo>
                    <a:pt x="722" y="1"/>
                  </a:moveTo>
                  <a:cubicBezTo>
                    <a:pt x="610" y="1"/>
                    <a:pt x="535" y="94"/>
                    <a:pt x="477" y="194"/>
                  </a:cubicBezTo>
                  <a:cubicBezTo>
                    <a:pt x="430" y="253"/>
                    <a:pt x="358" y="301"/>
                    <a:pt x="358" y="372"/>
                  </a:cubicBezTo>
                  <a:cubicBezTo>
                    <a:pt x="275" y="396"/>
                    <a:pt x="215" y="432"/>
                    <a:pt x="191" y="515"/>
                  </a:cubicBezTo>
                  <a:cubicBezTo>
                    <a:pt x="84" y="551"/>
                    <a:pt x="13" y="610"/>
                    <a:pt x="1" y="729"/>
                  </a:cubicBezTo>
                  <a:cubicBezTo>
                    <a:pt x="25" y="753"/>
                    <a:pt x="37" y="777"/>
                    <a:pt x="72" y="813"/>
                  </a:cubicBezTo>
                  <a:cubicBezTo>
                    <a:pt x="180" y="872"/>
                    <a:pt x="156" y="967"/>
                    <a:pt x="180" y="1063"/>
                  </a:cubicBezTo>
                  <a:cubicBezTo>
                    <a:pt x="441" y="765"/>
                    <a:pt x="727" y="455"/>
                    <a:pt x="894" y="63"/>
                  </a:cubicBezTo>
                  <a:cubicBezTo>
                    <a:pt x="828" y="19"/>
                    <a:pt x="772" y="1"/>
                    <a:pt x="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71;p32"/>
            <p:cNvSpPr/>
            <p:nvPr/>
          </p:nvSpPr>
          <p:spPr>
            <a:xfrm>
              <a:off x="5266725" y="2373050"/>
              <a:ext cx="24125" cy="21750"/>
            </a:xfrm>
            <a:custGeom>
              <a:avLst/>
              <a:gdLst/>
              <a:ahLst/>
              <a:cxnLst/>
              <a:rect l="l" t="t" r="r" b="b"/>
              <a:pathLst>
                <a:path w="965" h="870" extrusionOk="0">
                  <a:moveTo>
                    <a:pt x="24" y="0"/>
                  </a:moveTo>
                  <a:cubicBezTo>
                    <a:pt x="0" y="250"/>
                    <a:pt x="441" y="417"/>
                    <a:pt x="167" y="714"/>
                  </a:cubicBezTo>
                  <a:lnTo>
                    <a:pt x="322" y="869"/>
                  </a:lnTo>
                  <a:cubicBezTo>
                    <a:pt x="476" y="655"/>
                    <a:pt x="667" y="536"/>
                    <a:pt x="965" y="524"/>
                  </a:cubicBezTo>
                  <a:cubicBezTo>
                    <a:pt x="857" y="333"/>
                    <a:pt x="726" y="322"/>
                    <a:pt x="596" y="274"/>
                  </a:cubicBezTo>
                  <a:cubicBezTo>
                    <a:pt x="596" y="286"/>
                    <a:pt x="560" y="310"/>
                    <a:pt x="536" y="310"/>
                  </a:cubicBezTo>
                  <a:cubicBezTo>
                    <a:pt x="488" y="310"/>
                    <a:pt x="465" y="298"/>
                    <a:pt x="441" y="250"/>
                  </a:cubicBezTo>
                  <a:cubicBezTo>
                    <a:pt x="357" y="83"/>
                    <a:pt x="226" y="0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72;p32"/>
            <p:cNvSpPr/>
            <p:nvPr/>
          </p:nvSpPr>
          <p:spPr>
            <a:xfrm>
              <a:off x="5639375" y="2342300"/>
              <a:ext cx="20575" cy="12875"/>
            </a:xfrm>
            <a:custGeom>
              <a:avLst/>
              <a:gdLst/>
              <a:ahLst/>
              <a:cxnLst/>
              <a:rect l="l" t="t" r="r" b="b"/>
              <a:pathLst>
                <a:path w="823" h="515" extrusionOk="0">
                  <a:moveTo>
                    <a:pt x="179" y="0"/>
                  </a:moveTo>
                  <a:cubicBezTo>
                    <a:pt x="127" y="0"/>
                    <a:pt x="76" y="25"/>
                    <a:pt x="25" y="63"/>
                  </a:cubicBezTo>
                  <a:cubicBezTo>
                    <a:pt x="48" y="170"/>
                    <a:pt x="168" y="290"/>
                    <a:pt x="1" y="373"/>
                  </a:cubicBezTo>
                  <a:cubicBezTo>
                    <a:pt x="155" y="481"/>
                    <a:pt x="320" y="514"/>
                    <a:pt x="485" y="514"/>
                  </a:cubicBezTo>
                  <a:cubicBezTo>
                    <a:pt x="574" y="514"/>
                    <a:pt x="663" y="504"/>
                    <a:pt x="751" y="492"/>
                  </a:cubicBezTo>
                  <a:lnTo>
                    <a:pt x="751" y="218"/>
                  </a:lnTo>
                  <a:cubicBezTo>
                    <a:pt x="822" y="170"/>
                    <a:pt x="810" y="123"/>
                    <a:pt x="739" y="99"/>
                  </a:cubicBezTo>
                  <a:cubicBezTo>
                    <a:pt x="691" y="75"/>
                    <a:pt x="644" y="75"/>
                    <a:pt x="596" y="63"/>
                  </a:cubicBezTo>
                  <a:cubicBezTo>
                    <a:pt x="577" y="38"/>
                    <a:pt x="554" y="26"/>
                    <a:pt x="530" y="26"/>
                  </a:cubicBezTo>
                  <a:cubicBezTo>
                    <a:pt x="509" y="26"/>
                    <a:pt x="487" y="35"/>
                    <a:pt x="465" y="51"/>
                  </a:cubicBezTo>
                  <a:cubicBezTo>
                    <a:pt x="418" y="63"/>
                    <a:pt x="358" y="63"/>
                    <a:pt x="322" y="63"/>
                  </a:cubicBezTo>
                  <a:cubicBezTo>
                    <a:pt x="272" y="19"/>
                    <a:pt x="22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73;p32"/>
            <p:cNvSpPr/>
            <p:nvPr/>
          </p:nvSpPr>
          <p:spPr>
            <a:xfrm>
              <a:off x="5641775" y="2420950"/>
              <a:ext cx="36025" cy="6125"/>
            </a:xfrm>
            <a:custGeom>
              <a:avLst/>
              <a:gdLst/>
              <a:ahLst/>
              <a:cxnLst/>
              <a:rect l="l" t="t" r="r" b="b"/>
              <a:pathLst>
                <a:path w="1441" h="245" extrusionOk="0">
                  <a:moveTo>
                    <a:pt x="495" y="1"/>
                  </a:moveTo>
                  <a:cubicBezTo>
                    <a:pt x="349" y="1"/>
                    <a:pt x="205" y="16"/>
                    <a:pt x="60" y="61"/>
                  </a:cubicBezTo>
                  <a:cubicBezTo>
                    <a:pt x="0" y="120"/>
                    <a:pt x="0" y="180"/>
                    <a:pt x="72" y="227"/>
                  </a:cubicBezTo>
                  <a:cubicBezTo>
                    <a:pt x="137" y="222"/>
                    <a:pt x="203" y="220"/>
                    <a:pt x="270" y="220"/>
                  </a:cubicBezTo>
                  <a:cubicBezTo>
                    <a:pt x="494" y="220"/>
                    <a:pt x="721" y="244"/>
                    <a:pt x="947" y="244"/>
                  </a:cubicBezTo>
                  <a:cubicBezTo>
                    <a:pt x="1089" y="244"/>
                    <a:pt x="1230" y="234"/>
                    <a:pt x="1369" y="203"/>
                  </a:cubicBezTo>
                  <a:cubicBezTo>
                    <a:pt x="1441" y="168"/>
                    <a:pt x="1441" y="132"/>
                    <a:pt x="1357" y="84"/>
                  </a:cubicBezTo>
                  <a:cubicBezTo>
                    <a:pt x="1066" y="61"/>
                    <a:pt x="779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74;p32"/>
            <p:cNvSpPr/>
            <p:nvPr/>
          </p:nvSpPr>
          <p:spPr>
            <a:xfrm>
              <a:off x="6055600" y="2437025"/>
              <a:ext cx="36250" cy="10750"/>
            </a:xfrm>
            <a:custGeom>
              <a:avLst/>
              <a:gdLst/>
              <a:ahLst/>
              <a:cxnLst/>
              <a:rect l="l" t="t" r="r" b="b"/>
              <a:pathLst>
                <a:path w="1450" h="430" extrusionOk="0">
                  <a:moveTo>
                    <a:pt x="515" y="1"/>
                  </a:moveTo>
                  <a:cubicBezTo>
                    <a:pt x="351" y="1"/>
                    <a:pt x="186" y="37"/>
                    <a:pt x="21" y="144"/>
                  </a:cubicBezTo>
                  <a:cubicBezTo>
                    <a:pt x="1" y="253"/>
                    <a:pt x="22" y="305"/>
                    <a:pt x="113" y="305"/>
                  </a:cubicBezTo>
                  <a:cubicBezTo>
                    <a:pt x="131" y="305"/>
                    <a:pt x="152" y="303"/>
                    <a:pt x="175" y="299"/>
                  </a:cubicBezTo>
                  <a:lnTo>
                    <a:pt x="461" y="299"/>
                  </a:lnTo>
                  <a:cubicBezTo>
                    <a:pt x="652" y="322"/>
                    <a:pt x="830" y="430"/>
                    <a:pt x="1021" y="430"/>
                  </a:cubicBezTo>
                  <a:cubicBezTo>
                    <a:pt x="1164" y="346"/>
                    <a:pt x="1342" y="311"/>
                    <a:pt x="1449" y="144"/>
                  </a:cubicBezTo>
                  <a:cubicBezTo>
                    <a:pt x="1138" y="128"/>
                    <a:pt x="827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75;p32"/>
            <p:cNvSpPr/>
            <p:nvPr/>
          </p:nvSpPr>
          <p:spPr>
            <a:xfrm>
              <a:off x="5339350" y="2501575"/>
              <a:ext cx="50625" cy="3950"/>
            </a:xfrm>
            <a:custGeom>
              <a:avLst/>
              <a:gdLst/>
              <a:ahLst/>
              <a:cxnLst/>
              <a:rect l="l" t="t" r="r" b="b"/>
              <a:pathLst>
                <a:path w="2025" h="158" extrusionOk="0">
                  <a:moveTo>
                    <a:pt x="314" y="0"/>
                  </a:moveTo>
                  <a:cubicBezTo>
                    <a:pt x="209" y="0"/>
                    <a:pt x="105" y="4"/>
                    <a:pt x="0" y="15"/>
                  </a:cubicBezTo>
                  <a:cubicBezTo>
                    <a:pt x="104" y="149"/>
                    <a:pt x="251" y="158"/>
                    <a:pt x="390" y="158"/>
                  </a:cubicBezTo>
                  <a:cubicBezTo>
                    <a:pt x="411" y="158"/>
                    <a:pt x="432" y="157"/>
                    <a:pt x="453" y="157"/>
                  </a:cubicBezTo>
                  <a:cubicBezTo>
                    <a:pt x="977" y="157"/>
                    <a:pt x="1501" y="134"/>
                    <a:pt x="2024" y="134"/>
                  </a:cubicBezTo>
                  <a:cubicBezTo>
                    <a:pt x="1977" y="98"/>
                    <a:pt x="1917" y="50"/>
                    <a:pt x="1858" y="3"/>
                  </a:cubicBezTo>
                  <a:cubicBezTo>
                    <a:pt x="1686" y="32"/>
                    <a:pt x="1516" y="41"/>
                    <a:pt x="1346" y="41"/>
                  </a:cubicBezTo>
                  <a:cubicBezTo>
                    <a:pt x="998" y="41"/>
                    <a:pt x="654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76;p32"/>
            <p:cNvSpPr/>
            <p:nvPr/>
          </p:nvSpPr>
          <p:spPr>
            <a:xfrm>
              <a:off x="5338750" y="2473750"/>
              <a:ext cx="26225" cy="10050"/>
            </a:xfrm>
            <a:custGeom>
              <a:avLst/>
              <a:gdLst/>
              <a:ahLst/>
              <a:cxnLst/>
              <a:rect l="l" t="t" r="r" b="b"/>
              <a:pathLst>
                <a:path w="1049" h="402" extrusionOk="0">
                  <a:moveTo>
                    <a:pt x="492" y="1"/>
                  </a:moveTo>
                  <a:cubicBezTo>
                    <a:pt x="380" y="1"/>
                    <a:pt x="269" y="34"/>
                    <a:pt x="155" y="115"/>
                  </a:cubicBezTo>
                  <a:lnTo>
                    <a:pt x="1" y="270"/>
                  </a:lnTo>
                  <a:cubicBezTo>
                    <a:pt x="1" y="318"/>
                    <a:pt x="1" y="354"/>
                    <a:pt x="24" y="401"/>
                  </a:cubicBezTo>
                  <a:cubicBezTo>
                    <a:pt x="346" y="330"/>
                    <a:pt x="679" y="270"/>
                    <a:pt x="1048" y="199"/>
                  </a:cubicBezTo>
                  <a:cubicBezTo>
                    <a:pt x="857" y="88"/>
                    <a:pt x="674" y="1"/>
                    <a:pt x="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7;p32"/>
            <p:cNvSpPr/>
            <p:nvPr/>
          </p:nvSpPr>
          <p:spPr>
            <a:xfrm>
              <a:off x="5302725" y="2365150"/>
              <a:ext cx="26525" cy="7950"/>
            </a:xfrm>
            <a:custGeom>
              <a:avLst/>
              <a:gdLst/>
              <a:ahLst/>
              <a:cxnLst/>
              <a:rect l="l" t="t" r="r" b="b"/>
              <a:pathLst>
                <a:path w="1061" h="318" extrusionOk="0">
                  <a:moveTo>
                    <a:pt x="531" y="1"/>
                  </a:moveTo>
                  <a:cubicBezTo>
                    <a:pt x="355" y="1"/>
                    <a:pt x="179" y="60"/>
                    <a:pt x="1" y="221"/>
                  </a:cubicBezTo>
                  <a:cubicBezTo>
                    <a:pt x="144" y="302"/>
                    <a:pt x="278" y="318"/>
                    <a:pt x="404" y="318"/>
                  </a:cubicBezTo>
                  <a:cubicBezTo>
                    <a:pt x="483" y="318"/>
                    <a:pt x="559" y="311"/>
                    <a:pt x="632" y="311"/>
                  </a:cubicBezTo>
                  <a:cubicBezTo>
                    <a:pt x="664" y="311"/>
                    <a:pt x="696" y="313"/>
                    <a:pt x="727" y="316"/>
                  </a:cubicBezTo>
                  <a:cubicBezTo>
                    <a:pt x="787" y="161"/>
                    <a:pt x="941" y="161"/>
                    <a:pt x="1061" y="138"/>
                  </a:cubicBezTo>
                  <a:cubicBezTo>
                    <a:pt x="882" y="60"/>
                    <a:pt x="706" y="1"/>
                    <a:pt x="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78;p32"/>
            <p:cNvSpPr/>
            <p:nvPr/>
          </p:nvSpPr>
          <p:spPr>
            <a:xfrm>
              <a:off x="5597125" y="2577975"/>
              <a:ext cx="14600" cy="17250"/>
            </a:xfrm>
            <a:custGeom>
              <a:avLst/>
              <a:gdLst/>
              <a:ahLst/>
              <a:cxnLst/>
              <a:rect l="l" t="t" r="r" b="b"/>
              <a:pathLst>
                <a:path w="584" h="690" extrusionOk="0">
                  <a:moveTo>
                    <a:pt x="349" y="0"/>
                  </a:moveTo>
                  <a:cubicBezTo>
                    <a:pt x="298" y="0"/>
                    <a:pt x="248" y="69"/>
                    <a:pt x="203" y="257"/>
                  </a:cubicBezTo>
                  <a:cubicBezTo>
                    <a:pt x="179" y="388"/>
                    <a:pt x="83" y="364"/>
                    <a:pt x="0" y="388"/>
                  </a:cubicBezTo>
                  <a:lnTo>
                    <a:pt x="0" y="530"/>
                  </a:lnTo>
                  <a:cubicBezTo>
                    <a:pt x="97" y="639"/>
                    <a:pt x="194" y="690"/>
                    <a:pt x="292" y="690"/>
                  </a:cubicBezTo>
                  <a:cubicBezTo>
                    <a:pt x="387" y="690"/>
                    <a:pt x="484" y="642"/>
                    <a:pt x="584" y="554"/>
                  </a:cubicBezTo>
                  <a:cubicBezTo>
                    <a:pt x="560" y="447"/>
                    <a:pt x="560" y="352"/>
                    <a:pt x="560" y="257"/>
                  </a:cubicBezTo>
                  <a:cubicBezTo>
                    <a:pt x="491" y="126"/>
                    <a:pt x="419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79;p32"/>
            <p:cNvSpPr/>
            <p:nvPr/>
          </p:nvSpPr>
          <p:spPr>
            <a:xfrm>
              <a:off x="5572125" y="2369775"/>
              <a:ext cx="28575" cy="6725"/>
            </a:xfrm>
            <a:custGeom>
              <a:avLst/>
              <a:gdLst/>
              <a:ahLst/>
              <a:cxnLst/>
              <a:rect l="l" t="t" r="r" b="b"/>
              <a:pathLst>
                <a:path w="1143" h="269" extrusionOk="0">
                  <a:moveTo>
                    <a:pt x="676" y="1"/>
                  </a:moveTo>
                  <a:cubicBezTo>
                    <a:pt x="454" y="1"/>
                    <a:pt x="231" y="58"/>
                    <a:pt x="0" y="107"/>
                  </a:cubicBezTo>
                  <a:cubicBezTo>
                    <a:pt x="196" y="214"/>
                    <a:pt x="387" y="268"/>
                    <a:pt x="576" y="268"/>
                  </a:cubicBezTo>
                  <a:cubicBezTo>
                    <a:pt x="765" y="268"/>
                    <a:pt x="953" y="214"/>
                    <a:pt x="1143" y="107"/>
                  </a:cubicBezTo>
                  <a:cubicBezTo>
                    <a:pt x="986" y="29"/>
                    <a:pt x="832" y="1"/>
                    <a:pt x="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080;p32"/>
            <p:cNvSpPr/>
            <p:nvPr/>
          </p:nvSpPr>
          <p:spPr>
            <a:xfrm>
              <a:off x="5308400" y="2413600"/>
              <a:ext cx="30375" cy="6200"/>
            </a:xfrm>
            <a:custGeom>
              <a:avLst/>
              <a:gdLst/>
              <a:ahLst/>
              <a:cxnLst/>
              <a:rect l="l" t="t" r="r" b="b"/>
              <a:pathLst>
                <a:path w="1215" h="248" extrusionOk="0">
                  <a:moveTo>
                    <a:pt x="396" y="1"/>
                  </a:moveTo>
                  <a:cubicBezTo>
                    <a:pt x="289" y="1"/>
                    <a:pt x="181" y="19"/>
                    <a:pt x="72" y="69"/>
                  </a:cubicBezTo>
                  <a:cubicBezTo>
                    <a:pt x="0" y="128"/>
                    <a:pt x="0" y="188"/>
                    <a:pt x="83" y="247"/>
                  </a:cubicBezTo>
                  <a:cubicBezTo>
                    <a:pt x="147" y="247"/>
                    <a:pt x="210" y="248"/>
                    <a:pt x="274" y="248"/>
                  </a:cubicBezTo>
                  <a:cubicBezTo>
                    <a:pt x="591" y="248"/>
                    <a:pt x="907" y="239"/>
                    <a:pt x="1215" y="140"/>
                  </a:cubicBezTo>
                  <a:cubicBezTo>
                    <a:pt x="940" y="123"/>
                    <a:pt x="671" y="1"/>
                    <a:pt x="3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081;p32"/>
            <p:cNvSpPr/>
            <p:nvPr/>
          </p:nvSpPr>
          <p:spPr>
            <a:xfrm>
              <a:off x="5292325" y="2447450"/>
              <a:ext cx="22050" cy="7600"/>
            </a:xfrm>
            <a:custGeom>
              <a:avLst/>
              <a:gdLst/>
              <a:ahLst/>
              <a:cxnLst/>
              <a:rect l="l" t="t" r="r" b="b"/>
              <a:pathLst>
                <a:path w="882" h="304" extrusionOk="0">
                  <a:moveTo>
                    <a:pt x="450" y="1"/>
                  </a:moveTo>
                  <a:cubicBezTo>
                    <a:pt x="301" y="1"/>
                    <a:pt x="149" y="30"/>
                    <a:pt x="0" y="36"/>
                  </a:cubicBezTo>
                  <a:lnTo>
                    <a:pt x="0" y="298"/>
                  </a:lnTo>
                  <a:cubicBezTo>
                    <a:pt x="159" y="298"/>
                    <a:pt x="318" y="304"/>
                    <a:pt x="480" y="304"/>
                  </a:cubicBezTo>
                  <a:cubicBezTo>
                    <a:pt x="561" y="304"/>
                    <a:pt x="643" y="302"/>
                    <a:pt x="726" y="298"/>
                  </a:cubicBezTo>
                  <a:cubicBezTo>
                    <a:pt x="774" y="251"/>
                    <a:pt x="869" y="239"/>
                    <a:pt x="881" y="144"/>
                  </a:cubicBezTo>
                  <a:cubicBezTo>
                    <a:pt x="744" y="30"/>
                    <a:pt x="598" y="1"/>
                    <a:pt x="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082;p32"/>
            <p:cNvSpPr/>
            <p:nvPr/>
          </p:nvSpPr>
          <p:spPr>
            <a:xfrm>
              <a:off x="5690575" y="2469775"/>
              <a:ext cx="22950" cy="10750"/>
            </a:xfrm>
            <a:custGeom>
              <a:avLst/>
              <a:gdLst/>
              <a:ahLst/>
              <a:cxnLst/>
              <a:rect l="l" t="t" r="r" b="b"/>
              <a:pathLst>
                <a:path w="918" h="430" extrusionOk="0">
                  <a:moveTo>
                    <a:pt x="1" y="1"/>
                  </a:moveTo>
                  <a:cubicBezTo>
                    <a:pt x="84" y="96"/>
                    <a:pt x="191" y="191"/>
                    <a:pt x="275" y="274"/>
                  </a:cubicBezTo>
                  <a:cubicBezTo>
                    <a:pt x="394" y="298"/>
                    <a:pt x="513" y="310"/>
                    <a:pt x="596" y="417"/>
                  </a:cubicBezTo>
                  <a:cubicBezTo>
                    <a:pt x="679" y="417"/>
                    <a:pt x="775" y="417"/>
                    <a:pt x="846" y="429"/>
                  </a:cubicBezTo>
                  <a:cubicBezTo>
                    <a:pt x="894" y="382"/>
                    <a:pt x="906" y="358"/>
                    <a:pt x="906" y="298"/>
                  </a:cubicBezTo>
                  <a:cubicBezTo>
                    <a:pt x="894" y="191"/>
                    <a:pt x="917" y="84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083;p32"/>
            <p:cNvSpPr/>
            <p:nvPr/>
          </p:nvSpPr>
          <p:spPr>
            <a:xfrm>
              <a:off x="5546800" y="2370225"/>
              <a:ext cx="22075" cy="6425"/>
            </a:xfrm>
            <a:custGeom>
              <a:avLst/>
              <a:gdLst/>
              <a:ahLst/>
              <a:cxnLst/>
              <a:rect l="l" t="t" r="r" b="b"/>
              <a:pathLst>
                <a:path w="883" h="257" extrusionOk="0">
                  <a:moveTo>
                    <a:pt x="479" y="1"/>
                  </a:moveTo>
                  <a:cubicBezTo>
                    <a:pt x="321" y="1"/>
                    <a:pt x="163" y="32"/>
                    <a:pt x="1" y="77"/>
                  </a:cubicBezTo>
                  <a:cubicBezTo>
                    <a:pt x="146" y="199"/>
                    <a:pt x="288" y="256"/>
                    <a:pt x="431" y="256"/>
                  </a:cubicBezTo>
                  <a:cubicBezTo>
                    <a:pt x="580" y="256"/>
                    <a:pt x="729" y="193"/>
                    <a:pt x="882" y="77"/>
                  </a:cubicBezTo>
                  <a:cubicBezTo>
                    <a:pt x="746" y="23"/>
                    <a:pt x="613" y="1"/>
                    <a:pt x="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084;p32"/>
            <p:cNvSpPr/>
            <p:nvPr/>
          </p:nvSpPr>
          <p:spPr>
            <a:xfrm>
              <a:off x="5342325" y="2311125"/>
              <a:ext cx="32775" cy="8950"/>
            </a:xfrm>
            <a:custGeom>
              <a:avLst/>
              <a:gdLst/>
              <a:ahLst/>
              <a:cxnLst/>
              <a:rect l="l" t="t" r="r" b="b"/>
              <a:pathLst>
                <a:path w="1311" h="358" extrusionOk="0">
                  <a:moveTo>
                    <a:pt x="893" y="13"/>
                  </a:moveTo>
                  <a:cubicBezTo>
                    <a:pt x="791" y="110"/>
                    <a:pt x="680" y="133"/>
                    <a:pt x="565" y="133"/>
                  </a:cubicBezTo>
                  <a:cubicBezTo>
                    <a:pt x="461" y="133"/>
                    <a:pt x="354" y="114"/>
                    <a:pt x="251" y="114"/>
                  </a:cubicBezTo>
                  <a:cubicBezTo>
                    <a:pt x="164" y="114"/>
                    <a:pt x="79" y="128"/>
                    <a:pt x="0" y="179"/>
                  </a:cubicBezTo>
                  <a:cubicBezTo>
                    <a:pt x="417" y="358"/>
                    <a:pt x="846" y="322"/>
                    <a:pt x="1286" y="346"/>
                  </a:cubicBezTo>
                  <a:cubicBezTo>
                    <a:pt x="1286" y="286"/>
                    <a:pt x="1310" y="227"/>
                    <a:pt x="1310" y="167"/>
                  </a:cubicBezTo>
                  <a:cubicBezTo>
                    <a:pt x="1203" y="1"/>
                    <a:pt x="989" y="120"/>
                    <a:pt x="89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085;p32"/>
            <p:cNvSpPr/>
            <p:nvPr/>
          </p:nvSpPr>
          <p:spPr>
            <a:xfrm>
              <a:off x="5654275" y="2442900"/>
              <a:ext cx="25900" cy="9050"/>
            </a:xfrm>
            <a:custGeom>
              <a:avLst/>
              <a:gdLst/>
              <a:ahLst/>
              <a:cxnLst/>
              <a:rect l="l" t="t" r="r" b="b"/>
              <a:pathLst>
                <a:path w="1036" h="362" extrusionOk="0">
                  <a:moveTo>
                    <a:pt x="840" y="1"/>
                  </a:moveTo>
                  <a:cubicBezTo>
                    <a:pt x="708" y="1"/>
                    <a:pt x="580" y="68"/>
                    <a:pt x="453" y="76"/>
                  </a:cubicBezTo>
                  <a:cubicBezTo>
                    <a:pt x="357" y="254"/>
                    <a:pt x="95" y="159"/>
                    <a:pt x="0" y="361"/>
                  </a:cubicBezTo>
                  <a:cubicBezTo>
                    <a:pt x="298" y="326"/>
                    <a:pt x="619" y="326"/>
                    <a:pt x="917" y="302"/>
                  </a:cubicBezTo>
                  <a:cubicBezTo>
                    <a:pt x="1000" y="278"/>
                    <a:pt x="1012" y="147"/>
                    <a:pt x="1036" y="64"/>
                  </a:cubicBezTo>
                  <a:cubicBezTo>
                    <a:pt x="969" y="17"/>
                    <a:pt x="904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086;p32"/>
            <p:cNvSpPr/>
            <p:nvPr/>
          </p:nvSpPr>
          <p:spPr>
            <a:xfrm>
              <a:off x="5311950" y="2492550"/>
              <a:ext cx="31000" cy="11275"/>
            </a:xfrm>
            <a:custGeom>
              <a:avLst/>
              <a:gdLst/>
              <a:ahLst/>
              <a:cxnLst/>
              <a:rect l="l" t="t" r="r" b="b"/>
              <a:pathLst>
                <a:path w="1240" h="451" extrusionOk="0">
                  <a:moveTo>
                    <a:pt x="589" y="0"/>
                  </a:moveTo>
                  <a:cubicBezTo>
                    <a:pt x="497" y="0"/>
                    <a:pt x="406" y="22"/>
                    <a:pt x="322" y="54"/>
                  </a:cubicBezTo>
                  <a:lnTo>
                    <a:pt x="263" y="54"/>
                  </a:lnTo>
                  <a:cubicBezTo>
                    <a:pt x="226" y="43"/>
                    <a:pt x="195" y="38"/>
                    <a:pt x="169" y="38"/>
                  </a:cubicBezTo>
                  <a:cubicBezTo>
                    <a:pt x="48" y="38"/>
                    <a:pt x="20" y="139"/>
                    <a:pt x="1" y="256"/>
                  </a:cubicBezTo>
                  <a:cubicBezTo>
                    <a:pt x="25" y="328"/>
                    <a:pt x="49" y="376"/>
                    <a:pt x="108" y="423"/>
                  </a:cubicBezTo>
                  <a:lnTo>
                    <a:pt x="215" y="423"/>
                  </a:lnTo>
                  <a:cubicBezTo>
                    <a:pt x="283" y="401"/>
                    <a:pt x="355" y="389"/>
                    <a:pt x="430" y="389"/>
                  </a:cubicBezTo>
                  <a:cubicBezTo>
                    <a:pt x="513" y="389"/>
                    <a:pt x="598" y="404"/>
                    <a:pt x="680" y="435"/>
                  </a:cubicBezTo>
                  <a:cubicBezTo>
                    <a:pt x="714" y="445"/>
                    <a:pt x="751" y="451"/>
                    <a:pt x="788" y="451"/>
                  </a:cubicBezTo>
                  <a:cubicBezTo>
                    <a:pt x="840" y="451"/>
                    <a:pt x="893" y="439"/>
                    <a:pt x="942" y="411"/>
                  </a:cubicBezTo>
                  <a:lnTo>
                    <a:pt x="942" y="364"/>
                  </a:lnTo>
                  <a:cubicBezTo>
                    <a:pt x="930" y="233"/>
                    <a:pt x="1239" y="280"/>
                    <a:pt x="1073" y="78"/>
                  </a:cubicBezTo>
                  <a:cubicBezTo>
                    <a:pt x="989" y="66"/>
                    <a:pt x="918" y="66"/>
                    <a:pt x="822" y="54"/>
                  </a:cubicBezTo>
                  <a:cubicBezTo>
                    <a:pt x="746" y="16"/>
                    <a:pt x="667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087;p32"/>
            <p:cNvSpPr/>
            <p:nvPr/>
          </p:nvSpPr>
          <p:spPr>
            <a:xfrm>
              <a:off x="5686700" y="2576600"/>
              <a:ext cx="22050" cy="12375"/>
            </a:xfrm>
            <a:custGeom>
              <a:avLst/>
              <a:gdLst/>
              <a:ahLst/>
              <a:cxnLst/>
              <a:rect l="l" t="t" r="r" b="b"/>
              <a:pathLst>
                <a:path w="882" h="495" extrusionOk="0">
                  <a:moveTo>
                    <a:pt x="736" y="0"/>
                  </a:moveTo>
                  <a:cubicBezTo>
                    <a:pt x="623" y="0"/>
                    <a:pt x="507" y="14"/>
                    <a:pt x="418" y="121"/>
                  </a:cubicBezTo>
                  <a:cubicBezTo>
                    <a:pt x="413" y="181"/>
                    <a:pt x="398" y="200"/>
                    <a:pt x="379" y="200"/>
                  </a:cubicBezTo>
                  <a:cubicBezTo>
                    <a:pt x="348" y="200"/>
                    <a:pt x="309" y="152"/>
                    <a:pt x="287" y="145"/>
                  </a:cubicBezTo>
                  <a:cubicBezTo>
                    <a:pt x="168" y="145"/>
                    <a:pt x="60" y="169"/>
                    <a:pt x="1" y="288"/>
                  </a:cubicBezTo>
                  <a:cubicBezTo>
                    <a:pt x="49" y="335"/>
                    <a:pt x="84" y="395"/>
                    <a:pt x="132" y="443"/>
                  </a:cubicBezTo>
                  <a:cubicBezTo>
                    <a:pt x="287" y="443"/>
                    <a:pt x="418" y="454"/>
                    <a:pt x="561" y="454"/>
                  </a:cubicBezTo>
                  <a:cubicBezTo>
                    <a:pt x="561" y="466"/>
                    <a:pt x="596" y="466"/>
                    <a:pt x="632" y="490"/>
                  </a:cubicBezTo>
                  <a:cubicBezTo>
                    <a:pt x="640" y="493"/>
                    <a:pt x="649" y="494"/>
                    <a:pt x="657" y="494"/>
                  </a:cubicBezTo>
                  <a:cubicBezTo>
                    <a:pt x="684" y="494"/>
                    <a:pt x="709" y="479"/>
                    <a:pt x="727" y="443"/>
                  </a:cubicBezTo>
                  <a:cubicBezTo>
                    <a:pt x="775" y="335"/>
                    <a:pt x="834" y="252"/>
                    <a:pt x="882" y="145"/>
                  </a:cubicBezTo>
                  <a:cubicBezTo>
                    <a:pt x="870" y="109"/>
                    <a:pt x="870" y="73"/>
                    <a:pt x="846" y="2"/>
                  </a:cubicBezTo>
                  <a:cubicBezTo>
                    <a:pt x="811" y="2"/>
                    <a:pt x="773" y="0"/>
                    <a:pt x="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088;p32"/>
            <p:cNvSpPr/>
            <p:nvPr/>
          </p:nvSpPr>
          <p:spPr>
            <a:xfrm>
              <a:off x="5843875" y="2506100"/>
              <a:ext cx="25625" cy="10150"/>
            </a:xfrm>
            <a:custGeom>
              <a:avLst/>
              <a:gdLst/>
              <a:ahLst/>
              <a:cxnLst/>
              <a:rect l="l" t="t" r="r" b="b"/>
              <a:pathLst>
                <a:path w="1025" h="406" extrusionOk="0">
                  <a:moveTo>
                    <a:pt x="596" y="0"/>
                  </a:moveTo>
                  <a:cubicBezTo>
                    <a:pt x="393" y="60"/>
                    <a:pt x="203" y="119"/>
                    <a:pt x="0" y="179"/>
                  </a:cubicBezTo>
                  <a:cubicBezTo>
                    <a:pt x="155" y="298"/>
                    <a:pt x="322" y="238"/>
                    <a:pt x="477" y="274"/>
                  </a:cubicBezTo>
                  <a:cubicBezTo>
                    <a:pt x="500" y="274"/>
                    <a:pt x="530" y="263"/>
                    <a:pt x="560" y="263"/>
                  </a:cubicBezTo>
                  <a:cubicBezTo>
                    <a:pt x="576" y="263"/>
                    <a:pt x="592" y="266"/>
                    <a:pt x="608" y="274"/>
                  </a:cubicBezTo>
                  <a:cubicBezTo>
                    <a:pt x="643" y="310"/>
                    <a:pt x="715" y="357"/>
                    <a:pt x="751" y="405"/>
                  </a:cubicBezTo>
                  <a:cubicBezTo>
                    <a:pt x="858" y="393"/>
                    <a:pt x="989" y="405"/>
                    <a:pt x="1012" y="250"/>
                  </a:cubicBezTo>
                  <a:cubicBezTo>
                    <a:pt x="1024" y="131"/>
                    <a:pt x="917" y="131"/>
                    <a:pt x="822" y="107"/>
                  </a:cubicBezTo>
                  <a:cubicBezTo>
                    <a:pt x="739" y="72"/>
                    <a:pt x="667" y="36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089;p32"/>
            <p:cNvSpPr/>
            <p:nvPr/>
          </p:nvSpPr>
          <p:spPr>
            <a:xfrm>
              <a:off x="5446800" y="2326000"/>
              <a:ext cx="28600" cy="7475"/>
            </a:xfrm>
            <a:custGeom>
              <a:avLst/>
              <a:gdLst/>
              <a:ahLst/>
              <a:cxnLst/>
              <a:rect l="l" t="t" r="r" b="b"/>
              <a:pathLst>
                <a:path w="1144" h="299" extrusionOk="0">
                  <a:moveTo>
                    <a:pt x="0" y="1"/>
                  </a:moveTo>
                  <a:cubicBezTo>
                    <a:pt x="48" y="96"/>
                    <a:pt x="108" y="180"/>
                    <a:pt x="143" y="275"/>
                  </a:cubicBezTo>
                  <a:cubicBezTo>
                    <a:pt x="477" y="275"/>
                    <a:pt x="798" y="287"/>
                    <a:pt x="1143" y="299"/>
                  </a:cubicBezTo>
                  <a:cubicBezTo>
                    <a:pt x="1120" y="239"/>
                    <a:pt x="1084" y="120"/>
                    <a:pt x="1072" y="120"/>
                  </a:cubicBezTo>
                  <a:cubicBezTo>
                    <a:pt x="1009" y="134"/>
                    <a:pt x="947" y="140"/>
                    <a:pt x="885" y="140"/>
                  </a:cubicBezTo>
                  <a:cubicBezTo>
                    <a:pt x="585" y="140"/>
                    <a:pt x="29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090;p32"/>
            <p:cNvSpPr/>
            <p:nvPr/>
          </p:nvSpPr>
          <p:spPr>
            <a:xfrm>
              <a:off x="5848350" y="2425050"/>
              <a:ext cx="18475" cy="9625"/>
            </a:xfrm>
            <a:custGeom>
              <a:avLst/>
              <a:gdLst/>
              <a:ahLst/>
              <a:cxnLst/>
              <a:rect l="l" t="t" r="r" b="b"/>
              <a:pathLst>
                <a:path w="739" h="385" extrusionOk="0">
                  <a:moveTo>
                    <a:pt x="193" y="1"/>
                  </a:moveTo>
                  <a:cubicBezTo>
                    <a:pt x="129" y="1"/>
                    <a:pt x="64" y="19"/>
                    <a:pt x="0" y="75"/>
                  </a:cubicBezTo>
                  <a:lnTo>
                    <a:pt x="0" y="206"/>
                  </a:lnTo>
                  <a:cubicBezTo>
                    <a:pt x="60" y="313"/>
                    <a:pt x="179" y="337"/>
                    <a:pt x="298" y="361"/>
                  </a:cubicBezTo>
                  <a:cubicBezTo>
                    <a:pt x="441" y="337"/>
                    <a:pt x="619" y="385"/>
                    <a:pt x="738" y="242"/>
                  </a:cubicBezTo>
                  <a:cubicBezTo>
                    <a:pt x="726" y="135"/>
                    <a:pt x="631" y="123"/>
                    <a:pt x="572" y="63"/>
                  </a:cubicBezTo>
                  <a:cubicBezTo>
                    <a:pt x="565" y="64"/>
                    <a:pt x="558" y="64"/>
                    <a:pt x="551" y="64"/>
                  </a:cubicBezTo>
                  <a:cubicBezTo>
                    <a:pt x="432" y="64"/>
                    <a:pt x="312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091;p32"/>
            <p:cNvSpPr/>
            <p:nvPr/>
          </p:nvSpPr>
          <p:spPr>
            <a:xfrm>
              <a:off x="5416725" y="2518000"/>
              <a:ext cx="14925" cy="8875"/>
            </a:xfrm>
            <a:custGeom>
              <a:avLst/>
              <a:gdLst/>
              <a:ahLst/>
              <a:cxnLst/>
              <a:rect l="l" t="t" r="r" b="b"/>
              <a:pathLst>
                <a:path w="597" h="355" extrusionOk="0">
                  <a:moveTo>
                    <a:pt x="132" y="12"/>
                  </a:moveTo>
                  <a:cubicBezTo>
                    <a:pt x="56" y="12"/>
                    <a:pt x="12" y="125"/>
                    <a:pt x="1" y="239"/>
                  </a:cubicBezTo>
                  <a:cubicBezTo>
                    <a:pt x="49" y="328"/>
                    <a:pt x="117" y="355"/>
                    <a:pt x="193" y="355"/>
                  </a:cubicBezTo>
                  <a:cubicBezTo>
                    <a:pt x="269" y="355"/>
                    <a:pt x="352" y="328"/>
                    <a:pt x="430" y="310"/>
                  </a:cubicBezTo>
                  <a:cubicBezTo>
                    <a:pt x="489" y="310"/>
                    <a:pt x="596" y="286"/>
                    <a:pt x="561" y="191"/>
                  </a:cubicBezTo>
                  <a:cubicBezTo>
                    <a:pt x="501" y="0"/>
                    <a:pt x="299" y="48"/>
                    <a:pt x="144" y="12"/>
                  </a:cubicBezTo>
                  <a:cubicBezTo>
                    <a:pt x="140" y="12"/>
                    <a:pt x="136" y="12"/>
                    <a:pt x="132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092;p32"/>
            <p:cNvSpPr/>
            <p:nvPr/>
          </p:nvSpPr>
          <p:spPr>
            <a:xfrm>
              <a:off x="5342625" y="2429600"/>
              <a:ext cx="17875" cy="7175"/>
            </a:xfrm>
            <a:custGeom>
              <a:avLst/>
              <a:gdLst/>
              <a:ahLst/>
              <a:cxnLst/>
              <a:rect l="l" t="t" r="r" b="b"/>
              <a:pathLst>
                <a:path w="715" h="287" extrusionOk="0">
                  <a:moveTo>
                    <a:pt x="381" y="0"/>
                  </a:moveTo>
                  <a:cubicBezTo>
                    <a:pt x="262" y="12"/>
                    <a:pt x="131" y="12"/>
                    <a:pt x="0" y="24"/>
                  </a:cubicBezTo>
                  <a:lnTo>
                    <a:pt x="0" y="274"/>
                  </a:lnTo>
                  <a:cubicBezTo>
                    <a:pt x="56" y="283"/>
                    <a:pt x="111" y="286"/>
                    <a:pt x="165" y="286"/>
                  </a:cubicBezTo>
                  <a:cubicBezTo>
                    <a:pt x="343" y="286"/>
                    <a:pt x="512" y="246"/>
                    <a:pt x="667" y="191"/>
                  </a:cubicBezTo>
                  <a:cubicBezTo>
                    <a:pt x="715" y="24"/>
                    <a:pt x="715" y="24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093;p32"/>
            <p:cNvSpPr/>
            <p:nvPr/>
          </p:nvSpPr>
          <p:spPr>
            <a:xfrm>
              <a:off x="5259575" y="2415600"/>
              <a:ext cx="22050" cy="11350"/>
            </a:xfrm>
            <a:custGeom>
              <a:avLst/>
              <a:gdLst/>
              <a:ahLst/>
              <a:cxnLst/>
              <a:rect l="l" t="t" r="r" b="b"/>
              <a:pathLst>
                <a:path w="882" h="454" extrusionOk="0">
                  <a:moveTo>
                    <a:pt x="36" y="1"/>
                  </a:moveTo>
                  <a:cubicBezTo>
                    <a:pt x="12" y="36"/>
                    <a:pt x="0" y="60"/>
                    <a:pt x="0" y="108"/>
                  </a:cubicBezTo>
                  <a:cubicBezTo>
                    <a:pt x="36" y="239"/>
                    <a:pt x="48" y="382"/>
                    <a:pt x="191" y="453"/>
                  </a:cubicBezTo>
                  <a:cubicBezTo>
                    <a:pt x="393" y="263"/>
                    <a:pt x="655" y="334"/>
                    <a:pt x="882" y="275"/>
                  </a:cubicBezTo>
                  <a:cubicBezTo>
                    <a:pt x="703" y="36"/>
                    <a:pt x="346" y="263"/>
                    <a:pt x="167" y="25"/>
                  </a:cubicBezTo>
                  <a:cubicBezTo>
                    <a:pt x="120" y="1"/>
                    <a:pt x="72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094;p32"/>
            <p:cNvSpPr/>
            <p:nvPr/>
          </p:nvSpPr>
          <p:spPr>
            <a:xfrm>
              <a:off x="5765600" y="2440900"/>
              <a:ext cx="21750" cy="10450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572" y="1"/>
                  </a:moveTo>
                  <a:cubicBezTo>
                    <a:pt x="464" y="263"/>
                    <a:pt x="48" y="60"/>
                    <a:pt x="0" y="406"/>
                  </a:cubicBezTo>
                  <a:cubicBezTo>
                    <a:pt x="286" y="406"/>
                    <a:pt x="583" y="417"/>
                    <a:pt x="869" y="417"/>
                  </a:cubicBezTo>
                  <a:lnTo>
                    <a:pt x="869" y="156"/>
                  </a:lnTo>
                  <a:cubicBezTo>
                    <a:pt x="810" y="36"/>
                    <a:pt x="703" y="1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095;p32"/>
            <p:cNvSpPr/>
            <p:nvPr/>
          </p:nvSpPr>
          <p:spPr>
            <a:xfrm>
              <a:off x="5762325" y="2441500"/>
              <a:ext cx="20550" cy="9850"/>
            </a:xfrm>
            <a:custGeom>
              <a:avLst/>
              <a:gdLst/>
              <a:ahLst/>
              <a:cxnLst/>
              <a:rect l="l" t="t" r="r" b="b"/>
              <a:pathLst>
                <a:path w="822" h="394" extrusionOk="0">
                  <a:moveTo>
                    <a:pt x="714" y="1"/>
                  </a:moveTo>
                  <a:cubicBezTo>
                    <a:pt x="524" y="24"/>
                    <a:pt x="345" y="60"/>
                    <a:pt x="143" y="96"/>
                  </a:cubicBezTo>
                  <a:cubicBezTo>
                    <a:pt x="36" y="155"/>
                    <a:pt x="0" y="262"/>
                    <a:pt x="0" y="393"/>
                  </a:cubicBezTo>
                  <a:lnTo>
                    <a:pt x="131" y="393"/>
                  </a:lnTo>
                  <a:cubicBezTo>
                    <a:pt x="233" y="271"/>
                    <a:pt x="370" y="262"/>
                    <a:pt x="512" y="262"/>
                  </a:cubicBezTo>
                  <a:cubicBezTo>
                    <a:pt x="536" y="262"/>
                    <a:pt x="560" y="262"/>
                    <a:pt x="584" y="262"/>
                  </a:cubicBezTo>
                  <a:cubicBezTo>
                    <a:pt x="822" y="262"/>
                    <a:pt x="786" y="143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096;p32"/>
            <p:cNvSpPr/>
            <p:nvPr/>
          </p:nvSpPr>
          <p:spPr>
            <a:xfrm>
              <a:off x="5274150" y="2352250"/>
              <a:ext cx="18500" cy="9850"/>
            </a:xfrm>
            <a:custGeom>
              <a:avLst/>
              <a:gdLst/>
              <a:ahLst/>
              <a:cxnLst/>
              <a:rect l="l" t="t" r="r" b="b"/>
              <a:pathLst>
                <a:path w="740" h="394" extrusionOk="0">
                  <a:moveTo>
                    <a:pt x="545" y="0"/>
                  </a:moveTo>
                  <a:cubicBezTo>
                    <a:pt x="466" y="0"/>
                    <a:pt x="377" y="78"/>
                    <a:pt x="299" y="94"/>
                  </a:cubicBezTo>
                  <a:cubicBezTo>
                    <a:pt x="239" y="237"/>
                    <a:pt x="120" y="237"/>
                    <a:pt x="1" y="261"/>
                  </a:cubicBezTo>
                  <a:cubicBezTo>
                    <a:pt x="85" y="345"/>
                    <a:pt x="193" y="393"/>
                    <a:pt x="300" y="393"/>
                  </a:cubicBezTo>
                  <a:cubicBezTo>
                    <a:pt x="344" y="393"/>
                    <a:pt x="388" y="385"/>
                    <a:pt x="429" y="368"/>
                  </a:cubicBezTo>
                  <a:cubicBezTo>
                    <a:pt x="560" y="320"/>
                    <a:pt x="739" y="249"/>
                    <a:pt x="656" y="82"/>
                  </a:cubicBezTo>
                  <a:cubicBezTo>
                    <a:pt x="623" y="21"/>
                    <a:pt x="585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097;p32"/>
            <p:cNvSpPr/>
            <p:nvPr/>
          </p:nvSpPr>
          <p:spPr>
            <a:xfrm>
              <a:off x="5867975" y="2426625"/>
              <a:ext cx="21475" cy="7200"/>
            </a:xfrm>
            <a:custGeom>
              <a:avLst/>
              <a:gdLst/>
              <a:ahLst/>
              <a:cxnLst/>
              <a:rect l="l" t="t" r="r" b="b"/>
              <a:pathLst>
                <a:path w="859" h="288" extrusionOk="0">
                  <a:moveTo>
                    <a:pt x="72" y="0"/>
                  </a:moveTo>
                  <a:cubicBezTo>
                    <a:pt x="1" y="36"/>
                    <a:pt x="13" y="84"/>
                    <a:pt x="72" y="131"/>
                  </a:cubicBezTo>
                  <a:cubicBezTo>
                    <a:pt x="170" y="260"/>
                    <a:pt x="293" y="288"/>
                    <a:pt x="422" y="288"/>
                  </a:cubicBezTo>
                  <a:cubicBezTo>
                    <a:pt x="521" y="288"/>
                    <a:pt x="623" y="271"/>
                    <a:pt x="720" y="271"/>
                  </a:cubicBezTo>
                  <a:cubicBezTo>
                    <a:pt x="743" y="271"/>
                    <a:pt x="765" y="272"/>
                    <a:pt x="787" y="274"/>
                  </a:cubicBezTo>
                  <a:cubicBezTo>
                    <a:pt x="834" y="250"/>
                    <a:pt x="858" y="203"/>
                    <a:pt x="846" y="143"/>
                  </a:cubicBezTo>
                  <a:cubicBezTo>
                    <a:pt x="787" y="84"/>
                    <a:pt x="715" y="6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098;p32"/>
            <p:cNvSpPr/>
            <p:nvPr/>
          </p:nvSpPr>
          <p:spPr>
            <a:xfrm>
              <a:off x="5354525" y="2511725"/>
              <a:ext cx="17575" cy="11050"/>
            </a:xfrm>
            <a:custGeom>
              <a:avLst/>
              <a:gdLst/>
              <a:ahLst/>
              <a:cxnLst/>
              <a:rect l="l" t="t" r="r" b="b"/>
              <a:pathLst>
                <a:path w="703" h="442" extrusionOk="0">
                  <a:moveTo>
                    <a:pt x="166" y="0"/>
                  </a:moveTo>
                  <a:cubicBezTo>
                    <a:pt x="91" y="0"/>
                    <a:pt x="48" y="70"/>
                    <a:pt x="12" y="132"/>
                  </a:cubicBezTo>
                  <a:cubicBezTo>
                    <a:pt x="1" y="240"/>
                    <a:pt x="24" y="323"/>
                    <a:pt x="108" y="418"/>
                  </a:cubicBezTo>
                  <a:cubicBezTo>
                    <a:pt x="251" y="430"/>
                    <a:pt x="382" y="430"/>
                    <a:pt x="536" y="442"/>
                  </a:cubicBezTo>
                  <a:cubicBezTo>
                    <a:pt x="584" y="347"/>
                    <a:pt x="703" y="240"/>
                    <a:pt x="501" y="144"/>
                  </a:cubicBezTo>
                  <a:cubicBezTo>
                    <a:pt x="465" y="109"/>
                    <a:pt x="417" y="61"/>
                    <a:pt x="370" y="49"/>
                  </a:cubicBezTo>
                  <a:cubicBezTo>
                    <a:pt x="322" y="49"/>
                    <a:pt x="298" y="49"/>
                    <a:pt x="251" y="25"/>
                  </a:cubicBezTo>
                  <a:cubicBezTo>
                    <a:pt x="218" y="8"/>
                    <a:pt x="190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099;p32"/>
            <p:cNvSpPr/>
            <p:nvPr/>
          </p:nvSpPr>
          <p:spPr>
            <a:xfrm>
              <a:off x="5399775" y="2368975"/>
              <a:ext cx="25025" cy="7950"/>
            </a:xfrm>
            <a:custGeom>
              <a:avLst/>
              <a:gdLst/>
              <a:ahLst/>
              <a:cxnLst/>
              <a:rect l="l" t="t" r="r" b="b"/>
              <a:pathLst>
                <a:path w="1001" h="318" extrusionOk="0">
                  <a:moveTo>
                    <a:pt x="378" y="0"/>
                  </a:moveTo>
                  <a:cubicBezTo>
                    <a:pt x="252" y="0"/>
                    <a:pt x="125" y="7"/>
                    <a:pt x="0" y="20"/>
                  </a:cubicBezTo>
                  <a:lnTo>
                    <a:pt x="0" y="294"/>
                  </a:lnTo>
                  <a:cubicBezTo>
                    <a:pt x="48" y="318"/>
                    <a:pt x="84" y="318"/>
                    <a:pt x="119" y="318"/>
                  </a:cubicBezTo>
                  <a:cubicBezTo>
                    <a:pt x="219" y="176"/>
                    <a:pt x="356" y="155"/>
                    <a:pt x="498" y="155"/>
                  </a:cubicBezTo>
                  <a:cubicBezTo>
                    <a:pt x="559" y="155"/>
                    <a:pt x="622" y="159"/>
                    <a:pt x="683" y="159"/>
                  </a:cubicBezTo>
                  <a:cubicBezTo>
                    <a:pt x="800" y="159"/>
                    <a:pt x="913" y="144"/>
                    <a:pt x="1000" y="56"/>
                  </a:cubicBezTo>
                  <a:cubicBezTo>
                    <a:pt x="799" y="19"/>
                    <a:pt x="589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100;p32"/>
            <p:cNvSpPr/>
            <p:nvPr/>
          </p:nvSpPr>
          <p:spPr>
            <a:xfrm>
              <a:off x="5480725" y="2426625"/>
              <a:ext cx="19675" cy="6875"/>
            </a:xfrm>
            <a:custGeom>
              <a:avLst/>
              <a:gdLst/>
              <a:ahLst/>
              <a:cxnLst/>
              <a:rect l="l" t="t" r="r" b="b"/>
              <a:pathLst>
                <a:path w="787" h="275" extrusionOk="0">
                  <a:moveTo>
                    <a:pt x="501" y="0"/>
                  </a:moveTo>
                  <a:cubicBezTo>
                    <a:pt x="358" y="12"/>
                    <a:pt x="203" y="12"/>
                    <a:pt x="72" y="24"/>
                  </a:cubicBezTo>
                  <a:cubicBezTo>
                    <a:pt x="1" y="95"/>
                    <a:pt x="1" y="179"/>
                    <a:pt x="72" y="250"/>
                  </a:cubicBezTo>
                  <a:cubicBezTo>
                    <a:pt x="310" y="250"/>
                    <a:pt x="548" y="262"/>
                    <a:pt x="787" y="274"/>
                  </a:cubicBezTo>
                  <a:cubicBezTo>
                    <a:pt x="691" y="179"/>
                    <a:pt x="596" y="8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101;p32"/>
            <p:cNvSpPr/>
            <p:nvPr/>
          </p:nvSpPr>
          <p:spPr>
            <a:xfrm>
              <a:off x="5219100" y="2364700"/>
              <a:ext cx="12525" cy="12825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322" y="0"/>
                  </a:moveTo>
                  <a:cubicBezTo>
                    <a:pt x="174" y="0"/>
                    <a:pt x="138" y="211"/>
                    <a:pt x="48" y="310"/>
                  </a:cubicBezTo>
                  <a:cubicBezTo>
                    <a:pt x="0" y="394"/>
                    <a:pt x="0" y="453"/>
                    <a:pt x="72" y="513"/>
                  </a:cubicBezTo>
                  <a:cubicBezTo>
                    <a:pt x="167" y="477"/>
                    <a:pt x="238" y="453"/>
                    <a:pt x="322" y="417"/>
                  </a:cubicBezTo>
                  <a:cubicBezTo>
                    <a:pt x="405" y="310"/>
                    <a:pt x="465" y="191"/>
                    <a:pt x="500" y="72"/>
                  </a:cubicBezTo>
                  <a:cubicBezTo>
                    <a:pt x="426" y="21"/>
                    <a:pt x="369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102;p32"/>
            <p:cNvSpPr/>
            <p:nvPr/>
          </p:nvSpPr>
          <p:spPr>
            <a:xfrm>
              <a:off x="5794175" y="2502475"/>
              <a:ext cx="11625" cy="12825"/>
            </a:xfrm>
            <a:custGeom>
              <a:avLst/>
              <a:gdLst/>
              <a:ahLst/>
              <a:cxnLst/>
              <a:rect l="l" t="t" r="r" b="b"/>
              <a:pathLst>
                <a:path w="465" h="513" extrusionOk="0">
                  <a:moveTo>
                    <a:pt x="291" y="0"/>
                  </a:moveTo>
                  <a:cubicBezTo>
                    <a:pt x="195" y="0"/>
                    <a:pt x="100" y="83"/>
                    <a:pt x="0" y="121"/>
                  </a:cubicBezTo>
                  <a:cubicBezTo>
                    <a:pt x="0" y="217"/>
                    <a:pt x="24" y="312"/>
                    <a:pt x="24" y="419"/>
                  </a:cubicBezTo>
                  <a:cubicBezTo>
                    <a:pt x="114" y="442"/>
                    <a:pt x="200" y="512"/>
                    <a:pt x="287" y="512"/>
                  </a:cubicBezTo>
                  <a:cubicBezTo>
                    <a:pt x="338" y="512"/>
                    <a:pt x="388" y="489"/>
                    <a:pt x="441" y="419"/>
                  </a:cubicBezTo>
                  <a:cubicBezTo>
                    <a:pt x="441" y="336"/>
                    <a:pt x="464" y="252"/>
                    <a:pt x="453" y="181"/>
                  </a:cubicBezTo>
                  <a:lnTo>
                    <a:pt x="453" y="98"/>
                  </a:lnTo>
                  <a:cubicBezTo>
                    <a:pt x="397" y="26"/>
                    <a:pt x="344" y="0"/>
                    <a:pt x="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103;p32"/>
            <p:cNvSpPr/>
            <p:nvPr/>
          </p:nvSpPr>
          <p:spPr>
            <a:xfrm>
              <a:off x="5682300" y="2441500"/>
              <a:ext cx="19025" cy="8975"/>
            </a:xfrm>
            <a:custGeom>
              <a:avLst/>
              <a:gdLst/>
              <a:ahLst/>
              <a:cxnLst/>
              <a:rect l="l" t="t" r="r" b="b"/>
              <a:pathLst>
                <a:path w="761" h="359" extrusionOk="0">
                  <a:moveTo>
                    <a:pt x="748" y="1"/>
                  </a:moveTo>
                  <a:cubicBezTo>
                    <a:pt x="591" y="53"/>
                    <a:pt x="434" y="124"/>
                    <a:pt x="253" y="124"/>
                  </a:cubicBezTo>
                  <a:cubicBezTo>
                    <a:pt x="228" y="124"/>
                    <a:pt x="203" y="122"/>
                    <a:pt x="177" y="120"/>
                  </a:cubicBezTo>
                  <a:lnTo>
                    <a:pt x="177" y="120"/>
                  </a:lnTo>
                  <a:cubicBezTo>
                    <a:pt x="188" y="200"/>
                    <a:pt x="0" y="358"/>
                    <a:pt x="202" y="358"/>
                  </a:cubicBezTo>
                  <a:cubicBezTo>
                    <a:pt x="209" y="358"/>
                    <a:pt x="216" y="358"/>
                    <a:pt x="225" y="358"/>
                  </a:cubicBezTo>
                  <a:cubicBezTo>
                    <a:pt x="265" y="352"/>
                    <a:pt x="307" y="351"/>
                    <a:pt x="349" y="351"/>
                  </a:cubicBezTo>
                  <a:cubicBezTo>
                    <a:pt x="376" y="351"/>
                    <a:pt x="404" y="352"/>
                    <a:pt x="431" y="352"/>
                  </a:cubicBezTo>
                  <a:cubicBezTo>
                    <a:pt x="544" y="352"/>
                    <a:pt x="657" y="344"/>
                    <a:pt x="760" y="262"/>
                  </a:cubicBezTo>
                  <a:cubicBezTo>
                    <a:pt x="760" y="179"/>
                    <a:pt x="748" y="84"/>
                    <a:pt x="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104;p32"/>
            <p:cNvSpPr/>
            <p:nvPr/>
          </p:nvSpPr>
          <p:spPr>
            <a:xfrm>
              <a:off x="5642050" y="2510850"/>
              <a:ext cx="19075" cy="7000"/>
            </a:xfrm>
            <a:custGeom>
              <a:avLst/>
              <a:gdLst/>
              <a:ahLst/>
              <a:cxnLst/>
              <a:rect l="l" t="t" r="r" b="b"/>
              <a:pathLst>
                <a:path w="763" h="280" extrusionOk="0">
                  <a:moveTo>
                    <a:pt x="294" y="1"/>
                  </a:moveTo>
                  <a:cubicBezTo>
                    <a:pt x="222" y="1"/>
                    <a:pt x="149" y="18"/>
                    <a:pt x="72" y="60"/>
                  </a:cubicBezTo>
                  <a:cubicBezTo>
                    <a:pt x="1" y="108"/>
                    <a:pt x="1" y="155"/>
                    <a:pt x="72" y="203"/>
                  </a:cubicBezTo>
                  <a:cubicBezTo>
                    <a:pt x="182" y="246"/>
                    <a:pt x="289" y="279"/>
                    <a:pt x="403" y="279"/>
                  </a:cubicBezTo>
                  <a:cubicBezTo>
                    <a:pt x="513" y="279"/>
                    <a:pt x="629" y="249"/>
                    <a:pt x="763" y="167"/>
                  </a:cubicBezTo>
                  <a:cubicBezTo>
                    <a:pt x="593" y="79"/>
                    <a:pt x="446" y="1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105;p32"/>
            <p:cNvSpPr/>
            <p:nvPr/>
          </p:nvSpPr>
          <p:spPr>
            <a:xfrm>
              <a:off x="5621825" y="2419750"/>
              <a:ext cx="22050" cy="6975"/>
            </a:xfrm>
            <a:custGeom>
              <a:avLst/>
              <a:gdLst/>
              <a:ahLst/>
              <a:cxnLst/>
              <a:rect l="l" t="t" r="r" b="b"/>
              <a:pathLst>
                <a:path w="882" h="279" extrusionOk="0">
                  <a:moveTo>
                    <a:pt x="381" y="0"/>
                  </a:moveTo>
                  <a:cubicBezTo>
                    <a:pt x="350" y="0"/>
                    <a:pt x="319" y="4"/>
                    <a:pt x="286" y="13"/>
                  </a:cubicBezTo>
                  <a:cubicBezTo>
                    <a:pt x="227" y="120"/>
                    <a:pt x="108" y="132"/>
                    <a:pt x="0" y="156"/>
                  </a:cubicBezTo>
                  <a:cubicBezTo>
                    <a:pt x="128" y="256"/>
                    <a:pt x="264" y="279"/>
                    <a:pt x="403" y="279"/>
                  </a:cubicBezTo>
                  <a:cubicBezTo>
                    <a:pt x="513" y="279"/>
                    <a:pt x="624" y="265"/>
                    <a:pt x="735" y="265"/>
                  </a:cubicBezTo>
                  <a:cubicBezTo>
                    <a:pt x="784" y="265"/>
                    <a:pt x="833" y="267"/>
                    <a:pt x="881" y="275"/>
                  </a:cubicBezTo>
                  <a:cubicBezTo>
                    <a:pt x="881" y="216"/>
                    <a:pt x="870" y="168"/>
                    <a:pt x="870" y="109"/>
                  </a:cubicBezTo>
                  <a:cubicBezTo>
                    <a:pt x="862" y="109"/>
                    <a:pt x="856" y="109"/>
                    <a:pt x="849" y="109"/>
                  </a:cubicBezTo>
                  <a:cubicBezTo>
                    <a:pt x="686" y="109"/>
                    <a:pt x="545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106;p32"/>
            <p:cNvSpPr/>
            <p:nvPr/>
          </p:nvSpPr>
          <p:spPr>
            <a:xfrm>
              <a:off x="5622725" y="2510900"/>
              <a:ext cx="21150" cy="5050"/>
            </a:xfrm>
            <a:custGeom>
              <a:avLst/>
              <a:gdLst/>
              <a:ahLst/>
              <a:cxnLst/>
              <a:rect l="l" t="t" r="r" b="b"/>
              <a:pathLst>
                <a:path w="846" h="202" extrusionOk="0">
                  <a:moveTo>
                    <a:pt x="299" y="0"/>
                  </a:moveTo>
                  <a:cubicBezTo>
                    <a:pt x="202" y="0"/>
                    <a:pt x="103" y="23"/>
                    <a:pt x="0" y="94"/>
                  </a:cubicBezTo>
                  <a:cubicBezTo>
                    <a:pt x="149" y="183"/>
                    <a:pt x="295" y="201"/>
                    <a:pt x="436" y="201"/>
                  </a:cubicBezTo>
                  <a:cubicBezTo>
                    <a:pt x="530" y="201"/>
                    <a:pt x="623" y="193"/>
                    <a:pt x="713" y="193"/>
                  </a:cubicBezTo>
                  <a:cubicBezTo>
                    <a:pt x="757" y="193"/>
                    <a:pt x="802" y="195"/>
                    <a:pt x="845" y="201"/>
                  </a:cubicBezTo>
                  <a:lnTo>
                    <a:pt x="845" y="58"/>
                  </a:lnTo>
                  <a:cubicBezTo>
                    <a:pt x="819" y="63"/>
                    <a:pt x="793" y="65"/>
                    <a:pt x="766" y="65"/>
                  </a:cubicBezTo>
                  <a:cubicBezTo>
                    <a:pt x="617" y="65"/>
                    <a:pt x="462" y="0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107;p32"/>
            <p:cNvSpPr/>
            <p:nvPr/>
          </p:nvSpPr>
          <p:spPr>
            <a:xfrm>
              <a:off x="5633125" y="2376000"/>
              <a:ext cx="26825" cy="4325"/>
            </a:xfrm>
            <a:custGeom>
              <a:avLst/>
              <a:gdLst/>
              <a:ahLst/>
              <a:cxnLst/>
              <a:rect l="l" t="t" r="r" b="b"/>
              <a:pathLst>
                <a:path w="1073" h="173" extrusionOk="0">
                  <a:moveTo>
                    <a:pt x="459" y="1"/>
                  </a:moveTo>
                  <a:cubicBezTo>
                    <a:pt x="297" y="1"/>
                    <a:pt x="141" y="26"/>
                    <a:pt x="1" y="144"/>
                  </a:cubicBezTo>
                  <a:cubicBezTo>
                    <a:pt x="20" y="164"/>
                    <a:pt x="40" y="173"/>
                    <a:pt x="64" y="173"/>
                  </a:cubicBezTo>
                  <a:cubicBezTo>
                    <a:pt x="83" y="173"/>
                    <a:pt x="105" y="167"/>
                    <a:pt x="132" y="156"/>
                  </a:cubicBezTo>
                  <a:cubicBezTo>
                    <a:pt x="429" y="156"/>
                    <a:pt x="715" y="144"/>
                    <a:pt x="1013" y="144"/>
                  </a:cubicBezTo>
                  <a:cubicBezTo>
                    <a:pt x="1072" y="85"/>
                    <a:pt x="1072" y="37"/>
                    <a:pt x="1013" y="1"/>
                  </a:cubicBezTo>
                  <a:cubicBezTo>
                    <a:pt x="952" y="12"/>
                    <a:pt x="891" y="15"/>
                    <a:pt x="830" y="15"/>
                  </a:cubicBezTo>
                  <a:cubicBezTo>
                    <a:pt x="706" y="15"/>
                    <a:pt x="581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108;p32"/>
            <p:cNvSpPr/>
            <p:nvPr/>
          </p:nvSpPr>
          <p:spPr>
            <a:xfrm>
              <a:off x="5803100" y="2504900"/>
              <a:ext cx="19375" cy="10575"/>
            </a:xfrm>
            <a:custGeom>
              <a:avLst/>
              <a:gdLst/>
              <a:ahLst/>
              <a:cxnLst/>
              <a:rect l="l" t="t" r="r" b="b"/>
              <a:pathLst>
                <a:path w="775" h="423" extrusionOk="0">
                  <a:moveTo>
                    <a:pt x="107" y="1"/>
                  </a:moveTo>
                  <a:lnTo>
                    <a:pt x="96" y="36"/>
                  </a:lnTo>
                  <a:cubicBezTo>
                    <a:pt x="0" y="203"/>
                    <a:pt x="143" y="227"/>
                    <a:pt x="226" y="298"/>
                  </a:cubicBezTo>
                  <a:cubicBezTo>
                    <a:pt x="267" y="379"/>
                    <a:pt x="319" y="422"/>
                    <a:pt x="378" y="422"/>
                  </a:cubicBezTo>
                  <a:cubicBezTo>
                    <a:pt x="423" y="422"/>
                    <a:pt x="473" y="397"/>
                    <a:pt x="524" y="346"/>
                  </a:cubicBezTo>
                  <a:cubicBezTo>
                    <a:pt x="453" y="203"/>
                    <a:pt x="774" y="227"/>
                    <a:pt x="679" y="48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109;p32"/>
            <p:cNvSpPr/>
            <p:nvPr/>
          </p:nvSpPr>
          <p:spPr>
            <a:xfrm>
              <a:off x="5666175" y="2512900"/>
              <a:ext cx="11025" cy="6600"/>
            </a:xfrm>
            <a:custGeom>
              <a:avLst/>
              <a:gdLst/>
              <a:ahLst/>
              <a:cxnLst/>
              <a:rect l="l" t="t" r="r" b="b"/>
              <a:pathLst>
                <a:path w="441" h="264" extrusionOk="0">
                  <a:moveTo>
                    <a:pt x="225" y="1"/>
                  </a:moveTo>
                  <a:cubicBezTo>
                    <a:pt x="199" y="1"/>
                    <a:pt x="172" y="5"/>
                    <a:pt x="143" y="14"/>
                  </a:cubicBezTo>
                  <a:cubicBezTo>
                    <a:pt x="60" y="38"/>
                    <a:pt x="0" y="97"/>
                    <a:pt x="48" y="181"/>
                  </a:cubicBezTo>
                  <a:cubicBezTo>
                    <a:pt x="96" y="264"/>
                    <a:pt x="215" y="264"/>
                    <a:pt x="298" y="264"/>
                  </a:cubicBezTo>
                  <a:cubicBezTo>
                    <a:pt x="358" y="264"/>
                    <a:pt x="441" y="252"/>
                    <a:pt x="417" y="145"/>
                  </a:cubicBezTo>
                  <a:cubicBezTo>
                    <a:pt x="372" y="45"/>
                    <a:pt x="306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110;p32"/>
            <p:cNvSpPr/>
            <p:nvPr/>
          </p:nvSpPr>
          <p:spPr>
            <a:xfrm>
              <a:off x="5337850" y="2514200"/>
              <a:ext cx="18775" cy="8575"/>
            </a:xfrm>
            <a:custGeom>
              <a:avLst/>
              <a:gdLst/>
              <a:ahLst/>
              <a:cxnLst/>
              <a:rect l="l" t="t" r="r" b="b"/>
              <a:pathLst>
                <a:path w="751" h="343" extrusionOk="0">
                  <a:moveTo>
                    <a:pt x="492" y="0"/>
                  </a:moveTo>
                  <a:cubicBezTo>
                    <a:pt x="395" y="0"/>
                    <a:pt x="297" y="30"/>
                    <a:pt x="203" y="93"/>
                  </a:cubicBezTo>
                  <a:cubicBezTo>
                    <a:pt x="156" y="93"/>
                    <a:pt x="96" y="93"/>
                    <a:pt x="72" y="129"/>
                  </a:cubicBezTo>
                  <a:cubicBezTo>
                    <a:pt x="1" y="188"/>
                    <a:pt x="37" y="212"/>
                    <a:pt x="120" y="224"/>
                  </a:cubicBezTo>
                  <a:cubicBezTo>
                    <a:pt x="275" y="248"/>
                    <a:pt x="477" y="188"/>
                    <a:pt x="608" y="343"/>
                  </a:cubicBezTo>
                  <a:cubicBezTo>
                    <a:pt x="668" y="331"/>
                    <a:pt x="715" y="331"/>
                    <a:pt x="751" y="331"/>
                  </a:cubicBezTo>
                  <a:lnTo>
                    <a:pt x="751" y="69"/>
                  </a:lnTo>
                  <a:cubicBezTo>
                    <a:pt x="667" y="24"/>
                    <a:pt x="580" y="0"/>
                    <a:pt x="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111;p32"/>
            <p:cNvSpPr/>
            <p:nvPr/>
          </p:nvSpPr>
          <p:spPr>
            <a:xfrm>
              <a:off x="5302725" y="2491475"/>
              <a:ext cx="15800" cy="11375"/>
            </a:xfrm>
            <a:custGeom>
              <a:avLst/>
              <a:gdLst/>
              <a:ahLst/>
              <a:cxnLst/>
              <a:rect l="l" t="t" r="r" b="b"/>
              <a:pathLst>
                <a:path w="632" h="455" extrusionOk="0">
                  <a:moveTo>
                    <a:pt x="436" y="0"/>
                  </a:moveTo>
                  <a:cubicBezTo>
                    <a:pt x="284" y="0"/>
                    <a:pt x="126" y="14"/>
                    <a:pt x="1" y="121"/>
                  </a:cubicBezTo>
                  <a:cubicBezTo>
                    <a:pt x="13" y="204"/>
                    <a:pt x="72" y="240"/>
                    <a:pt x="156" y="252"/>
                  </a:cubicBezTo>
                  <a:cubicBezTo>
                    <a:pt x="215" y="288"/>
                    <a:pt x="251" y="335"/>
                    <a:pt x="310" y="383"/>
                  </a:cubicBezTo>
                  <a:cubicBezTo>
                    <a:pt x="334" y="430"/>
                    <a:pt x="358" y="454"/>
                    <a:pt x="382" y="454"/>
                  </a:cubicBezTo>
                  <a:cubicBezTo>
                    <a:pt x="406" y="454"/>
                    <a:pt x="429" y="430"/>
                    <a:pt x="453" y="383"/>
                  </a:cubicBezTo>
                  <a:cubicBezTo>
                    <a:pt x="453" y="240"/>
                    <a:pt x="513" y="157"/>
                    <a:pt x="632" y="97"/>
                  </a:cubicBezTo>
                  <a:cubicBezTo>
                    <a:pt x="608" y="61"/>
                    <a:pt x="596" y="26"/>
                    <a:pt x="584" y="2"/>
                  </a:cubicBezTo>
                  <a:cubicBezTo>
                    <a:pt x="537" y="2"/>
                    <a:pt x="487" y="0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112;p32"/>
            <p:cNvSpPr/>
            <p:nvPr/>
          </p:nvSpPr>
          <p:spPr>
            <a:xfrm>
              <a:off x="5403350" y="2376600"/>
              <a:ext cx="26800" cy="2725"/>
            </a:xfrm>
            <a:custGeom>
              <a:avLst/>
              <a:gdLst/>
              <a:ahLst/>
              <a:cxnLst/>
              <a:rect l="l" t="t" r="r" b="b"/>
              <a:pathLst>
                <a:path w="1072" h="109" extrusionOk="0">
                  <a:moveTo>
                    <a:pt x="0" y="1"/>
                  </a:moveTo>
                  <a:cubicBezTo>
                    <a:pt x="164" y="78"/>
                    <a:pt x="328" y="109"/>
                    <a:pt x="492" y="109"/>
                  </a:cubicBezTo>
                  <a:cubicBezTo>
                    <a:pt x="685" y="109"/>
                    <a:pt x="879" y="65"/>
                    <a:pt x="10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113;p32"/>
            <p:cNvSpPr/>
            <p:nvPr/>
          </p:nvSpPr>
          <p:spPr>
            <a:xfrm>
              <a:off x="5342325" y="2510250"/>
              <a:ext cx="18175" cy="6000"/>
            </a:xfrm>
            <a:custGeom>
              <a:avLst/>
              <a:gdLst/>
              <a:ahLst/>
              <a:cxnLst/>
              <a:rect l="l" t="t" r="r" b="b"/>
              <a:pathLst>
                <a:path w="727" h="240" extrusionOk="0">
                  <a:moveTo>
                    <a:pt x="510" y="1"/>
                  </a:moveTo>
                  <a:cubicBezTo>
                    <a:pt x="361" y="1"/>
                    <a:pt x="215" y="118"/>
                    <a:pt x="70" y="118"/>
                  </a:cubicBezTo>
                  <a:cubicBezTo>
                    <a:pt x="47" y="118"/>
                    <a:pt x="24" y="115"/>
                    <a:pt x="0" y="108"/>
                  </a:cubicBezTo>
                  <a:lnTo>
                    <a:pt x="0" y="108"/>
                  </a:lnTo>
                  <a:cubicBezTo>
                    <a:pt x="0" y="144"/>
                    <a:pt x="0" y="191"/>
                    <a:pt x="12" y="239"/>
                  </a:cubicBezTo>
                  <a:cubicBezTo>
                    <a:pt x="203" y="239"/>
                    <a:pt x="381" y="227"/>
                    <a:pt x="572" y="227"/>
                  </a:cubicBezTo>
                  <a:cubicBezTo>
                    <a:pt x="631" y="179"/>
                    <a:pt x="679" y="132"/>
                    <a:pt x="727" y="108"/>
                  </a:cubicBezTo>
                  <a:cubicBezTo>
                    <a:pt x="653" y="28"/>
                    <a:pt x="581" y="1"/>
                    <a:pt x="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114;p32"/>
            <p:cNvSpPr/>
            <p:nvPr/>
          </p:nvSpPr>
          <p:spPr>
            <a:xfrm>
              <a:off x="5564075" y="2429600"/>
              <a:ext cx="9850" cy="6300"/>
            </a:xfrm>
            <a:custGeom>
              <a:avLst/>
              <a:gdLst/>
              <a:ahLst/>
              <a:cxnLst/>
              <a:rect l="l" t="t" r="r" b="b"/>
              <a:pathLst>
                <a:path w="394" h="252" extrusionOk="0">
                  <a:moveTo>
                    <a:pt x="203" y="12"/>
                  </a:moveTo>
                  <a:cubicBezTo>
                    <a:pt x="120" y="24"/>
                    <a:pt x="1" y="0"/>
                    <a:pt x="1" y="96"/>
                  </a:cubicBezTo>
                  <a:cubicBezTo>
                    <a:pt x="1" y="194"/>
                    <a:pt x="70" y="252"/>
                    <a:pt x="164" y="252"/>
                  </a:cubicBezTo>
                  <a:cubicBezTo>
                    <a:pt x="173" y="252"/>
                    <a:pt x="182" y="251"/>
                    <a:pt x="191" y="250"/>
                  </a:cubicBezTo>
                  <a:cubicBezTo>
                    <a:pt x="251" y="250"/>
                    <a:pt x="334" y="203"/>
                    <a:pt x="358" y="155"/>
                  </a:cubicBezTo>
                  <a:cubicBezTo>
                    <a:pt x="393" y="24"/>
                    <a:pt x="274" y="24"/>
                    <a:pt x="203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115;p32"/>
            <p:cNvSpPr/>
            <p:nvPr/>
          </p:nvSpPr>
          <p:spPr>
            <a:xfrm>
              <a:off x="5572400" y="2613400"/>
              <a:ext cx="22350" cy="3500"/>
            </a:xfrm>
            <a:custGeom>
              <a:avLst/>
              <a:gdLst/>
              <a:ahLst/>
              <a:cxnLst/>
              <a:rect l="l" t="t" r="r" b="b"/>
              <a:pathLst>
                <a:path w="894" h="140" extrusionOk="0">
                  <a:moveTo>
                    <a:pt x="426" y="0"/>
                  </a:moveTo>
                  <a:cubicBezTo>
                    <a:pt x="284" y="0"/>
                    <a:pt x="140" y="19"/>
                    <a:pt x="1" y="30"/>
                  </a:cubicBezTo>
                  <a:cubicBezTo>
                    <a:pt x="131" y="117"/>
                    <a:pt x="266" y="139"/>
                    <a:pt x="402" y="139"/>
                  </a:cubicBezTo>
                  <a:cubicBezTo>
                    <a:pt x="551" y="139"/>
                    <a:pt x="702" y="113"/>
                    <a:pt x="850" y="113"/>
                  </a:cubicBezTo>
                  <a:cubicBezTo>
                    <a:pt x="864" y="113"/>
                    <a:pt x="879" y="113"/>
                    <a:pt x="894" y="114"/>
                  </a:cubicBezTo>
                  <a:cubicBezTo>
                    <a:pt x="748" y="25"/>
                    <a:pt x="589" y="0"/>
                    <a:pt x="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116;p32"/>
            <p:cNvSpPr/>
            <p:nvPr/>
          </p:nvSpPr>
          <p:spPr>
            <a:xfrm>
              <a:off x="5805175" y="2369500"/>
              <a:ext cx="14025" cy="9100"/>
            </a:xfrm>
            <a:custGeom>
              <a:avLst/>
              <a:gdLst/>
              <a:ahLst/>
              <a:cxnLst/>
              <a:rect l="l" t="t" r="r" b="b"/>
              <a:pathLst>
                <a:path w="561" h="364" extrusionOk="0">
                  <a:moveTo>
                    <a:pt x="263" y="1"/>
                  </a:moveTo>
                  <a:cubicBezTo>
                    <a:pt x="181" y="1"/>
                    <a:pt x="97" y="30"/>
                    <a:pt x="13" y="83"/>
                  </a:cubicBezTo>
                  <a:cubicBezTo>
                    <a:pt x="1" y="106"/>
                    <a:pt x="1" y="118"/>
                    <a:pt x="13" y="154"/>
                  </a:cubicBezTo>
                  <a:lnTo>
                    <a:pt x="13" y="273"/>
                  </a:lnTo>
                  <a:cubicBezTo>
                    <a:pt x="120" y="285"/>
                    <a:pt x="215" y="321"/>
                    <a:pt x="322" y="345"/>
                  </a:cubicBezTo>
                  <a:cubicBezTo>
                    <a:pt x="361" y="358"/>
                    <a:pt x="394" y="364"/>
                    <a:pt x="423" y="364"/>
                  </a:cubicBezTo>
                  <a:cubicBezTo>
                    <a:pt x="524" y="364"/>
                    <a:pt x="560" y="284"/>
                    <a:pt x="560" y="154"/>
                  </a:cubicBezTo>
                  <a:cubicBezTo>
                    <a:pt x="467" y="48"/>
                    <a:pt x="367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117;p32"/>
            <p:cNvSpPr/>
            <p:nvPr/>
          </p:nvSpPr>
          <p:spPr>
            <a:xfrm>
              <a:off x="5980800" y="2567100"/>
              <a:ext cx="10725" cy="10125"/>
            </a:xfrm>
            <a:custGeom>
              <a:avLst/>
              <a:gdLst/>
              <a:ahLst/>
              <a:cxnLst/>
              <a:rect l="l" t="t" r="r" b="b"/>
              <a:pathLst>
                <a:path w="429" h="405" extrusionOk="0">
                  <a:moveTo>
                    <a:pt x="274" y="1"/>
                  </a:moveTo>
                  <a:cubicBezTo>
                    <a:pt x="155" y="61"/>
                    <a:pt x="0" y="108"/>
                    <a:pt x="72" y="287"/>
                  </a:cubicBezTo>
                  <a:cubicBezTo>
                    <a:pt x="106" y="384"/>
                    <a:pt x="178" y="404"/>
                    <a:pt x="257" y="404"/>
                  </a:cubicBezTo>
                  <a:cubicBezTo>
                    <a:pt x="314" y="404"/>
                    <a:pt x="374" y="394"/>
                    <a:pt x="429" y="394"/>
                  </a:cubicBezTo>
                  <a:cubicBezTo>
                    <a:pt x="381" y="299"/>
                    <a:pt x="334" y="191"/>
                    <a:pt x="298" y="108"/>
                  </a:cubicBezTo>
                  <a:cubicBezTo>
                    <a:pt x="298" y="72"/>
                    <a:pt x="274" y="37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118;p32"/>
            <p:cNvSpPr/>
            <p:nvPr/>
          </p:nvSpPr>
          <p:spPr>
            <a:xfrm>
              <a:off x="5314050" y="2508800"/>
              <a:ext cx="17875" cy="3575"/>
            </a:xfrm>
            <a:custGeom>
              <a:avLst/>
              <a:gdLst/>
              <a:ahLst/>
              <a:cxnLst/>
              <a:rect l="l" t="t" r="r" b="b"/>
              <a:pathLst>
                <a:path w="715" h="143" extrusionOk="0">
                  <a:moveTo>
                    <a:pt x="381" y="1"/>
                  </a:moveTo>
                  <a:cubicBezTo>
                    <a:pt x="285" y="1"/>
                    <a:pt x="186" y="17"/>
                    <a:pt x="90" y="17"/>
                  </a:cubicBezTo>
                  <a:cubicBezTo>
                    <a:pt x="60" y="17"/>
                    <a:pt x="30" y="16"/>
                    <a:pt x="0" y="11"/>
                  </a:cubicBezTo>
                  <a:lnTo>
                    <a:pt x="0" y="142"/>
                  </a:lnTo>
                  <a:lnTo>
                    <a:pt x="715" y="142"/>
                  </a:lnTo>
                  <a:cubicBezTo>
                    <a:pt x="616" y="27"/>
                    <a:pt x="501" y="1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119;p32"/>
            <p:cNvSpPr/>
            <p:nvPr/>
          </p:nvSpPr>
          <p:spPr>
            <a:xfrm>
              <a:off x="5940900" y="2600125"/>
              <a:ext cx="11925" cy="8975"/>
            </a:xfrm>
            <a:custGeom>
              <a:avLst/>
              <a:gdLst/>
              <a:ahLst/>
              <a:cxnLst/>
              <a:rect l="l" t="t" r="r" b="b"/>
              <a:pathLst>
                <a:path w="477" h="359" extrusionOk="0">
                  <a:moveTo>
                    <a:pt x="242" y="0"/>
                  </a:moveTo>
                  <a:cubicBezTo>
                    <a:pt x="230" y="0"/>
                    <a:pt x="217" y="1"/>
                    <a:pt x="203" y="2"/>
                  </a:cubicBezTo>
                  <a:cubicBezTo>
                    <a:pt x="72" y="2"/>
                    <a:pt x="1" y="85"/>
                    <a:pt x="13" y="228"/>
                  </a:cubicBezTo>
                  <a:cubicBezTo>
                    <a:pt x="120" y="275"/>
                    <a:pt x="203" y="323"/>
                    <a:pt x="310" y="359"/>
                  </a:cubicBezTo>
                  <a:cubicBezTo>
                    <a:pt x="358" y="347"/>
                    <a:pt x="406" y="335"/>
                    <a:pt x="429" y="335"/>
                  </a:cubicBezTo>
                  <a:cubicBezTo>
                    <a:pt x="429" y="299"/>
                    <a:pt x="441" y="275"/>
                    <a:pt x="465" y="240"/>
                  </a:cubicBezTo>
                  <a:cubicBezTo>
                    <a:pt x="476" y="65"/>
                    <a:pt x="386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120;p32"/>
            <p:cNvSpPr/>
            <p:nvPr/>
          </p:nvSpPr>
          <p:spPr>
            <a:xfrm>
              <a:off x="5268200" y="2404525"/>
              <a:ext cx="16400" cy="4850"/>
            </a:xfrm>
            <a:custGeom>
              <a:avLst/>
              <a:gdLst/>
              <a:ahLst/>
              <a:cxnLst/>
              <a:rect l="l" t="t" r="r" b="b"/>
              <a:pathLst>
                <a:path w="656" h="194" extrusionOk="0">
                  <a:moveTo>
                    <a:pt x="357" y="0"/>
                  </a:moveTo>
                  <a:cubicBezTo>
                    <a:pt x="286" y="0"/>
                    <a:pt x="213" y="10"/>
                    <a:pt x="144" y="15"/>
                  </a:cubicBezTo>
                  <a:cubicBezTo>
                    <a:pt x="1" y="27"/>
                    <a:pt x="60" y="134"/>
                    <a:pt x="132" y="194"/>
                  </a:cubicBezTo>
                  <a:cubicBezTo>
                    <a:pt x="310" y="182"/>
                    <a:pt x="477" y="146"/>
                    <a:pt x="656" y="134"/>
                  </a:cubicBezTo>
                  <a:cubicBezTo>
                    <a:pt x="576" y="25"/>
                    <a:pt x="469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121;p32"/>
            <p:cNvSpPr/>
            <p:nvPr/>
          </p:nvSpPr>
          <p:spPr>
            <a:xfrm>
              <a:off x="5490550" y="2501625"/>
              <a:ext cx="8375" cy="6050"/>
            </a:xfrm>
            <a:custGeom>
              <a:avLst/>
              <a:gdLst/>
              <a:ahLst/>
              <a:cxnLst/>
              <a:rect l="l" t="t" r="r" b="b"/>
              <a:pathLst>
                <a:path w="335" h="242" extrusionOk="0">
                  <a:moveTo>
                    <a:pt x="179" y="1"/>
                  </a:moveTo>
                  <a:cubicBezTo>
                    <a:pt x="108" y="13"/>
                    <a:pt x="1" y="13"/>
                    <a:pt x="1" y="155"/>
                  </a:cubicBezTo>
                  <a:cubicBezTo>
                    <a:pt x="21" y="215"/>
                    <a:pt x="74" y="242"/>
                    <a:pt x="126" y="242"/>
                  </a:cubicBezTo>
                  <a:cubicBezTo>
                    <a:pt x="136" y="242"/>
                    <a:pt x="146" y="241"/>
                    <a:pt x="155" y="239"/>
                  </a:cubicBezTo>
                  <a:cubicBezTo>
                    <a:pt x="215" y="227"/>
                    <a:pt x="286" y="167"/>
                    <a:pt x="298" y="120"/>
                  </a:cubicBezTo>
                  <a:cubicBezTo>
                    <a:pt x="334" y="36"/>
                    <a:pt x="263" y="13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122;p32"/>
            <p:cNvSpPr/>
            <p:nvPr/>
          </p:nvSpPr>
          <p:spPr>
            <a:xfrm>
              <a:off x="5708450" y="2505150"/>
              <a:ext cx="14000" cy="5550"/>
            </a:xfrm>
            <a:custGeom>
              <a:avLst/>
              <a:gdLst/>
              <a:ahLst/>
              <a:cxnLst/>
              <a:rect l="l" t="t" r="r" b="b"/>
              <a:pathLst>
                <a:path w="560" h="222" extrusionOk="0">
                  <a:moveTo>
                    <a:pt x="287" y="0"/>
                  </a:moveTo>
                  <a:cubicBezTo>
                    <a:pt x="180" y="0"/>
                    <a:pt x="78" y="29"/>
                    <a:pt x="0" y="145"/>
                  </a:cubicBezTo>
                  <a:cubicBezTo>
                    <a:pt x="33" y="203"/>
                    <a:pt x="69" y="222"/>
                    <a:pt x="104" y="222"/>
                  </a:cubicBezTo>
                  <a:cubicBezTo>
                    <a:pt x="158" y="222"/>
                    <a:pt x="212" y="179"/>
                    <a:pt x="262" y="157"/>
                  </a:cubicBezTo>
                  <a:cubicBezTo>
                    <a:pt x="369" y="145"/>
                    <a:pt x="488" y="133"/>
                    <a:pt x="560" y="26"/>
                  </a:cubicBezTo>
                  <a:cubicBezTo>
                    <a:pt x="472" y="21"/>
                    <a:pt x="378" y="0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123;p32"/>
            <p:cNvSpPr/>
            <p:nvPr/>
          </p:nvSpPr>
          <p:spPr>
            <a:xfrm>
              <a:off x="5471200" y="2426425"/>
              <a:ext cx="11350" cy="6975"/>
            </a:xfrm>
            <a:custGeom>
              <a:avLst/>
              <a:gdLst/>
              <a:ahLst/>
              <a:cxnLst/>
              <a:rect l="l" t="t" r="r" b="b"/>
              <a:pathLst>
                <a:path w="454" h="279" extrusionOk="0">
                  <a:moveTo>
                    <a:pt x="279" y="0"/>
                  </a:moveTo>
                  <a:cubicBezTo>
                    <a:pt x="189" y="0"/>
                    <a:pt x="105" y="22"/>
                    <a:pt x="25" y="44"/>
                  </a:cubicBezTo>
                  <a:lnTo>
                    <a:pt x="1" y="103"/>
                  </a:lnTo>
                  <a:cubicBezTo>
                    <a:pt x="25" y="139"/>
                    <a:pt x="37" y="163"/>
                    <a:pt x="37" y="199"/>
                  </a:cubicBezTo>
                  <a:cubicBezTo>
                    <a:pt x="42" y="198"/>
                    <a:pt x="48" y="198"/>
                    <a:pt x="54" y="198"/>
                  </a:cubicBezTo>
                  <a:cubicBezTo>
                    <a:pt x="161" y="198"/>
                    <a:pt x="255" y="278"/>
                    <a:pt x="363" y="278"/>
                  </a:cubicBezTo>
                  <a:cubicBezTo>
                    <a:pt x="392" y="278"/>
                    <a:pt x="422" y="273"/>
                    <a:pt x="453" y="258"/>
                  </a:cubicBezTo>
                  <a:lnTo>
                    <a:pt x="453" y="32"/>
                  </a:lnTo>
                  <a:cubicBezTo>
                    <a:pt x="393" y="9"/>
                    <a:pt x="335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124;p32"/>
            <p:cNvSpPr/>
            <p:nvPr/>
          </p:nvSpPr>
          <p:spPr>
            <a:xfrm>
              <a:off x="5367625" y="2429925"/>
              <a:ext cx="14300" cy="4150"/>
            </a:xfrm>
            <a:custGeom>
              <a:avLst/>
              <a:gdLst/>
              <a:ahLst/>
              <a:cxnLst/>
              <a:rect l="l" t="t" r="r" b="b"/>
              <a:pathLst>
                <a:path w="572" h="166" extrusionOk="0">
                  <a:moveTo>
                    <a:pt x="282" y="1"/>
                  </a:moveTo>
                  <a:cubicBezTo>
                    <a:pt x="188" y="1"/>
                    <a:pt x="94" y="54"/>
                    <a:pt x="0" y="166"/>
                  </a:cubicBezTo>
                  <a:cubicBezTo>
                    <a:pt x="96" y="154"/>
                    <a:pt x="191" y="148"/>
                    <a:pt x="286" y="148"/>
                  </a:cubicBezTo>
                  <a:cubicBezTo>
                    <a:pt x="381" y="148"/>
                    <a:pt x="477" y="154"/>
                    <a:pt x="572" y="166"/>
                  </a:cubicBezTo>
                  <a:cubicBezTo>
                    <a:pt x="475" y="57"/>
                    <a:pt x="379" y="1"/>
                    <a:pt x="2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125;p32"/>
            <p:cNvSpPr/>
            <p:nvPr/>
          </p:nvSpPr>
          <p:spPr>
            <a:xfrm>
              <a:off x="5538775" y="2465900"/>
              <a:ext cx="6875" cy="4900"/>
            </a:xfrm>
            <a:custGeom>
              <a:avLst/>
              <a:gdLst/>
              <a:ahLst/>
              <a:cxnLst/>
              <a:rect l="l" t="t" r="r" b="b"/>
              <a:pathLst>
                <a:path w="275" h="196" extrusionOk="0">
                  <a:moveTo>
                    <a:pt x="143" y="1"/>
                  </a:moveTo>
                  <a:cubicBezTo>
                    <a:pt x="84" y="1"/>
                    <a:pt x="1" y="1"/>
                    <a:pt x="1" y="72"/>
                  </a:cubicBezTo>
                  <a:cubicBezTo>
                    <a:pt x="1" y="108"/>
                    <a:pt x="84" y="156"/>
                    <a:pt x="143" y="179"/>
                  </a:cubicBezTo>
                  <a:cubicBezTo>
                    <a:pt x="161" y="190"/>
                    <a:pt x="180" y="196"/>
                    <a:pt x="198" y="196"/>
                  </a:cubicBezTo>
                  <a:cubicBezTo>
                    <a:pt x="239" y="196"/>
                    <a:pt x="274" y="166"/>
                    <a:pt x="274" y="108"/>
                  </a:cubicBezTo>
                  <a:cubicBezTo>
                    <a:pt x="274" y="37"/>
                    <a:pt x="215" y="13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126;p32"/>
            <p:cNvSpPr/>
            <p:nvPr/>
          </p:nvSpPr>
          <p:spPr>
            <a:xfrm>
              <a:off x="5810525" y="2506100"/>
              <a:ext cx="12825" cy="7750"/>
            </a:xfrm>
            <a:custGeom>
              <a:avLst/>
              <a:gdLst/>
              <a:ahLst/>
              <a:cxnLst/>
              <a:rect l="l" t="t" r="r" b="b"/>
              <a:pathLst>
                <a:path w="513" h="310" extrusionOk="0">
                  <a:moveTo>
                    <a:pt x="382" y="0"/>
                  </a:moveTo>
                  <a:cubicBezTo>
                    <a:pt x="382" y="119"/>
                    <a:pt x="1" y="60"/>
                    <a:pt x="227" y="298"/>
                  </a:cubicBezTo>
                  <a:cubicBezTo>
                    <a:pt x="251" y="286"/>
                    <a:pt x="275" y="280"/>
                    <a:pt x="297" y="280"/>
                  </a:cubicBezTo>
                  <a:cubicBezTo>
                    <a:pt x="319" y="280"/>
                    <a:pt x="340" y="286"/>
                    <a:pt x="358" y="298"/>
                  </a:cubicBezTo>
                  <a:cubicBezTo>
                    <a:pt x="358" y="298"/>
                    <a:pt x="394" y="310"/>
                    <a:pt x="418" y="310"/>
                  </a:cubicBezTo>
                  <a:cubicBezTo>
                    <a:pt x="453" y="310"/>
                    <a:pt x="477" y="298"/>
                    <a:pt x="513" y="274"/>
                  </a:cubicBezTo>
                  <a:cubicBezTo>
                    <a:pt x="513" y="167"/>
                    <a:pt x="501" y="48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127;p32"/>
            <p:cNvSpPr/>
            <p:nvPr/>
          </p:nvSpPr>
          <p:spPr>
            <a:xfrm>
              <a:off x="5310175" y="2451325"/>
              <a:ext cx="14600" cy="4650"/>
            </a:xfrm>
            <a:custGeom>
              <a:avLst/>
              <a:gdLst/>
              <a:ahLst/>
              <a:cxnLst/>
              <a:rect l="l" t="t" r="r" b="b"/>
              <a:pathLst>
                <a:path w="584" h="186" extrusionOk="0">
                  <a:moveTo>
                    <a:pt x="155" y="0"/>
                  </a:moveTo>
                  <a:lnTo>
                    <a:pt x="1" y="155"/>
                  </a:lnTo>
                  <a:cubicBezTo>
                    <a:pt x="121" y="170"/>
                    <a:pt x="246" y="185"/>
                    <a:pt x="370" y="185"/>
                  </a:cubicBezTo>
                  <a:cubicBezTo>
                    <a:pt x="442" y="185"/>
                    <a:pt x="514" y="180"/>
                    <a:pt x="584" y="167"/>
                  </a:cubicBezTo>
                  <a:cubicBezTo>
                    <a:pt x="524" y="24"/>
                    <a:pt x="393" y="36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128;p32"/>
            <p:cNvSpPr/>
            <p:nvPr/>
          </p:nvSpPr>
          <p:spPr>
            <a:xfrm>
              <a:off x="5945375" y="2510525"/>
              <a:ext cx="5075" cy="9275"/>
            </a:xfrm>
            <a:custGeom>
              <a:avLst/>
              <a:gdLst/>
              <a:ahLst/>
              <a:cxnLst/>
              <a:rect l="l" t="t" r="r" b="b"/>
              <a:pathLst>
                <a:path w="203" h="371" extrusionOk="0">
                  <a:moveTo>
                    <a:pt x="92" y="1"/>
                  </a:moveTo>
                  <a:cubicBezTo>
                    <a:pt x="21" y="1"/>
                    <a:pt x="0" y="79"/>
                    <a:pt x="0" y="157"/>
                  </a:cubicBezTo>
                  <a:lnTo>
                    <a:pt x="0" y="359"/>
                  </a:lnTo>
                  <a:cubicBezTo>
                    <a:pt x="48" y="359"/>
                    <a:pt x="84" y="359"/>
                    <a:pt x="108" y="371"/>
                  </a:cubicBezTo>
                  <a:cubicBezTo>
                    <a:pt x="120" y="299"/>
                    <a:pt x="131" y="240"/>
                    <a:pt x="143" y="168"/>
                  </a:cubicBezTo>
                  <a:cubicBezTo>
                    <a:pt x="167" y="97"/>
                    <a:pt x="203" y="14"/>
                    <a:pt x="108" y="2"/>
                  </a:cubicBezTo>
                  <a:cubicBezTo>
                    <a:pt x="102" y="1"/>
                    <a:pt x="97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129;p32"/>
            <p:cNvSpPr/>
            <p:nvPr/>
          </p:nvSpPr>
          <p:spPr>
            <a:xfrm>
              <a:off x="5737300" y="2440600"/>
              <a:ext cx="6875" cy="5700"/>
            </a:xfrm>
            <a:custGeom>
              <a:avLst/>
              <a:gdLst/>
              <a:ahLst/>
              <a:cxnLst/>
              <a:rect l="l" t="t" r="r" b="b"/>
              <a:pathLst>
                <a:path w="275" h="228" extrusionOk="0">
                  <a:moveTo>
                    <a:pt x="1" y="1"/>
                  </a:moveTo>
                  <a:cubicBezTo>
                    <a:pt x="12" y="103"/>
                    <a:pt x="2" y="228"/>
                    <a:pt x="147" y="228"/>
                  </a:cubicBezTo>
                  <a:cubicBezTo>
                    <a:pt x="154" y="228"/>
                    <a:pt x="161" y="228"/>
                    <a:pt x="168" y="227"/>
                  </a:cubicBezTo>
                  <a:cubicBezTo>
                    <a:pt x="251" y="215"/>
                    <a:pt x="275" y="108"/>
                    <a:pt x="275" y="13"/>
                  </a:cubicBezTo>
                  <a:cubicBezTo>
                    <a:pt x="180" y="13"/>
                    <a:pt x="96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130;p32"/>
            <p:cNvSpPr/>
            <p:nvPr/>
          </p:nvSpPr>
          <p:spPr>
            <a:xfrm>
              <a:off x="5261050" y="2347750"/>
              <a:ext cx="10150" cy="10725"/>
            </a:xfrm>
            <a:custGeom>
              <a:avLst/>
              <a:gdLst/>
              <a:ahLst/>
              <a:cxnLst/>
              <a:rect l="l" t="t" r="r" b="b"/>
              <a:pathLst>
                <a:path w="406" h="429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" y="238"/>
                    <a:pt x="96" y="369"/>
                    <a:pt x="406" y="429"/>
                  </a:cubicBezTo>
                  <a:cubicBezTo>
                    <a:pt x="394" y="381"/>
                    <a:pt x="370" y="357"/>
                    <a:pt x="370" y="310"/>
                  </a:cubicBezTo>
                  <a:cubicBezTo>
                    <a:pt x="358" y="238"/>
                    <a:pt x="334" y="179"/>
                    <a:pt x="275" y="143"/>
                  </a:cubicBezTo>
                  <a:cubicBezTo>
                    <a:pt x="251" y="95"/>
                    <a:pt x="251" y="36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131;p32"/>
            <p:cNvSpPr/>
            <p:nvPr/>
          </p:nvSpPr>
          <p:spPr>
            <a:xfrm>
              <a:off x="5801000" y="2505500"/>
              <a:ext cx="7475" cy="7475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168" y="0"/>
                  </a:moveTo>
                  <a:cubicBezTo>
                    <a:pt x="1" y="96"/>
                    <a:pt x="13" y="203"/>
                    <a:pt x="168" y="298"/>
                  </a:cubicBezTo>
                  <a:cubicBezTo>
                    <a:pt x="203" y="274"/>
                    <a:pt x="251" y="262"/>
                    <a:pt x="299" y="262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132;p32"/>
            <p:cNvSpPr/>
            <p:nvPr/>
          </p:nvSpPr>
          <p:spPr>
            <a:xfrm>
              <a:off x="5704875" y="2587925"/>
              <a:ext cx="11025" cy="3325"/>
            </a:xfrm>
            <a:custGeom>
              <a:avLst/>
              <a:gdLst/>
              <a:ahLst/>
              <a:cxnLst/>
              <a:rect l="l" t="t" r="r" b="b"/>
              <a:pathLst>
                <a:path w="441" h="133" extrusionOk="0">
                  <a:moveTo>
                    <a:pt x="111" y="0"/>
                  </a:moveTo>
                  <a:cubicBezTo>
                    <a:pt x="74" y="0"/>
                    <a:pt x="37" y="1"/>
                    <a:pt x="0" y="1"/>
                  </a:cubicBezTo>
                  <a:lnTo>
                    <a:pt x="0" y="132"/>
                  </a:lnTo>
                  <a:cubicBezTo>
                    <a:pt x="95" y="132"/>
                    <a:pt x="191" y="127"/>
                    <a:pt x="289" y="127"/>
                  </a:cubicBezTo>
                  <a:cubicBezTo>
                    <a:pt x="339" y="127"/>
                    <a:pt x="389" y="128"/>
                    <a:pt x="441" y="132"/>
                  </a:cubicBezTo>
                  <a:cubicBezTo>
                    <a:pt x="350" y="14"/>
                    <a:pt x="231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133;p32"/>
            <p:cNvSpPr/>
            <p:nvPr/>
          </p:nvSpPr>
          <p:spPr>
            <a:xfrm>
              <a:off x="5719150" y="2587900"/>
              <a:ext cx="10750" cy="3950"/>
            </a:xfrm>
            <a:custGeom>
              <a:avLst/>
              <a:gdLst/>
              <a:ahLst/>
              <a:cxnLst/>
              <a:rect l="l" t="t" r="r" b="b"/>
              <a:pathLst>
                <a:path w="430" h="158" extrusionOk="0">
                  <a:moveTo>
                    <a:pt x="209" y="1"/>
                  </a:moveTo>
                  <a:cubicBezTo>
                    <a:pt x="139" y="1"/>
                    <a:pt x="69" y="42"/>
                    <a:pt x="1" y="121"/>
                  </a:cubicBezTo>
                  <a:cubicBezTo>
                    <a:pt x="144" y="121"/>
                    <a:pt x="286" y="133"/>
                    <a:pt x="429" y="157"/>
                  </a:cubicBezTo>
                  <a:cubicBezTo>
                    <a:pt x="361" y="51"/>
                    <a:pt x="285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134;p32"/>
            <p:cNvSpPr/>
            <p:nvPr/>
          </p:nvSpPr>
          <p:spPr>
            <a:xfrm>
              <a:off x="5762325" y="2512350"/>
              <a:ext cx="10725" cy="3675"/>
            </a:xfrm>
            <a:custGeom>
              <a:avLst/>
              <a:gdLst/>
              <a:ahLst/>
              <a:cxnLst/>
              <a:rect l="l" t="t" r="r" b="b"/>
              <a:pathLst>
                <a:path w="429" h="147" extrusionOk="0">
                  <a:moveTo>
                    <a:pt x="0" y="0"/>
                  </a:moveTo>
                  <a:cubicBezTo>
                    <a:pt x="66" y="101"/>
                    <a:pt x="137" y="146"/>
                    <a:pt x="210" y="146"/>
                  </a:cubicBezTo>
                  <a:cubicBezTo>
                    <a:pt x="283" y="146"/>
                    <a:pt x="357" y="101"/>
                    <a:pt x="429" y="24"/>
                  </a:cubicBezTo>
                  <a:cubicBezTo>
                    <a:pt x="286" y="24"/>
                    <a:pt x="14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135;p32"/>
            <p:cNvSpPr/>
            <p:nvPr/>
          </p:nvSpPr>
          <p:spPr>
            <a:xfrm>
              <a:off x="5819175" y="2559150"/>
              <a:ext cx="7450" cy="7700"/>
            </a:xfrm>
            <a:custGeom>
              <a:avLst/>
              <a:gdLst/>
              <a:ahLst/>
              <a:cxnLst/>
              <a:rect l="l" t="t" r="r" b="b"/>
              <a:pathLst>
                <a:path w="298" h="308" extrusionOk="0">
                  <a:moveTo>
                    <a:pt x="231" y="0"/>
                  </a:moveTo>
                  <a:cubicBezTo>
                    <a:pt x="209" y="0"/>
                    <a:pt x="185" y="3"/>
                    <a:pt x="155" y="9"/>
                  </a:cubicBezTo>
                  <a:cubicBezTo>
                    <a:pt x="107" y="57"/>
                    <a:pt x="60" y="117"/>
                    <a:pt x="0" y="140"/>
                  </a:cubicBezTo>
                  <a:cubicBezTo>
                    <a:pt x="12" y="188"/>
                    <a:pt x="12" y="236"/>
                    <a:pt x="12" y="271"/>
                  </a:cubicBezTo>
                  <a:cubicBezTo>
                    <a:pt x="60" y="295"/>
                    <a:pt x="107" y="307"/>
                    <a:pt x="155" y="307"/>
                  </a:cubicBezTo>
                  <a:cubicBezTo>
                    <a:pt x="274" y="236"/>
                    <a:pt x="298" y="128"/>
                    <a:pt x="298" y="9"/>
                  </a:cubicBezTo>
                  <a:cubicBezTo>
                    <a:pt x="274" y="3"/>
                    <a:pt x="253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136;p32"/>
            <p:cNvSpPr/>
            <p:nvPr/>
          </p:nvSpPr>
          <p:spPr>
            <a:xfrm>
              <a:off x="6121000" y="2580500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0" y="1"/>
                  </a:moveTo>
                  <a:lnTo>
                    <a:pt x="0" y="287"/>
                  </a:lnTo>
                  <a:lnTo>
                    <a:pt x="298" y="287"/>
                  </a:lnTo>
                  <a:cubicBezTo>
                    <a:pt x="238" y="156"/>
                    <a:pt x="143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137;p32"/>
            <p:cNvSpPr/>
            <p:nvPr/>
          </p:nvSpPr>
          <p:spPr>
            <a:xfrm>
              <a:off x="5916200" y="2429600"/>
              <a:ext cx="11050" cy="3750"/>
            </a:xfrm>
            <a:custGeom>
              <a:avLst/>
              <a:gdLst/>
              <a:ahLst/>
              <a:cxnLst/>
              <a:rect l="l" t="t" r="r" b="b"/>
              <a:pathLst>
                <a:path w="442" h="150" extrusionOk="0">
                  <a:moveTo>
                    <a:pt x="1" y="0"/>
                  </a:moveTo>
                  <a:cubicBezTo>
                    <a:pt x="72" y="102"/>
                    <a:pt x="144" y="149"/>
                    <a:pt x="216" y="149"/>
                  </a:cubicBezTo>
                  <a:cubicBezTo>
                    <a:pt x="289" y="149"/>
                    <a:pt x="364" y="102"/>
                    <a:pt x="441" y="12"/>
                  </a:cubicBezTo>
                  <a:cubicBezTo>
                    <a:pt x="286" y="12"/>
                    <a:pt x="144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138;p32"/>
            <p:cNvSpPr/>
            <p:nvPr/>
          </p:nvSpPr>
          <p:spPr>
            <a:xfrm>
              <a:off x="5253025" y="2376325"/>
              <a:ext cx="7475" cy="6575"/>
            </a:xfrm>
            <a:custGeom>
              <a:avLst/>
              <a:gdLst/>
              <a:ahLst/>
              <a:cxnLst/>
              <a:rect l="l" t="t" r="r" b="b"/>
              <a:pathLst>
                <a:path w="299" h="263" extrusionOk="0">
                  <a:moveTo>
                    <a:pt x="298" y="0"/>
                  </a:moveTo>
                  <a:cubicBezTo>
                    <a:pt x="96" y="0"/>
                    <a:pt x="1" y="83"/>
                    <a:pt x="1" y="262"/>
                  </a:cubicBezTo>
                  <a:cubicBezTo>
                    <a:pt x="131" y="202"/>
                    <a:pt x="239" y="131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139;p32"/>
            <p:cNvSpPr/>
            <p:nvPr/>
          </p:nvSpPr>
          <p:spPr>
            <a:xfrm>
              <a:off x="5570025" y="2441750"/>
              <a:ext cx="5975" cy="4075"/>
            </a:xfrm>
            <a:custGeom>
              <a:avLst/>
              <a:gdLst/>
              <a:ahLst/>
              <a:cxnLst/>
              <a:rect l="l" t="t" r="r" b="b"/>
              <a:pathLst>
                <a:path w="239" h="163" extrusionOk="0">
                  <a:moveTo>
                    <a:pt x="106" y="0"/>
                  </a:moveTo>
                  <a:cubicBezTo>
                    <a:pt x="85" y="0"/>
                    <a:pt x="62" y="8"/>
                    <a:pt x="36" y="26"/>
                  </a:cubicBezTo>
                  <a:cubicBezTo>
                    <a:pt x="13" y="38"/>
                    <a:pt x="1" y="122"/>
                    <a:pt x="13" y="133"/>
                  </a:cubicBezTo>
                  <a:cubicBezTo>
                    <a:pt x="34" y="154"/>
                    <a:pt x="55" y="162"/>
                    <a:pt x="76" y="162"/>
                  </a:cubicBezTo>
                  <a:cubicBezTo>
                    <a:pt x="127" y="162"/>
                    <a:pt x="180" y="118"/>
                    <a:pt x="239" y="110"/>
                  </a:cubicBezTo>
                  <a:cubicBezTo>
                    <a:pt x="197" y="43"/>
                    <a:pt x="156" y="0"/>
                    <a:pt x="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140;p32"/>
            <p:cNvSpPr/>
            <p:nvPr/>
          </p:nvSpPr>
          <p:spPr>
            <a:xfrm>
              <a:off x="5320000" y="2491725"/>
              <a:ext cx="12525" cy="2475"/>
            </a:xfrm>
            <a:custGeom>
              <a:avLst/>
              <a:gdLst/>
              <a:ahLst/>
              <a:cxnLst/>
              <a:rect l="l" t="t" r="r" b="b"/>
              <a:pathLst>
                <a:path w="501" h="99" extrusionOk="0">
                  <a:moveTo>
                    <a:pt x="244" y="1"/>
                  </a:moveTo>
                  <a:cubicBezTo>
                    <a:pt x="166" y="1"/>
                    <a:pt x="86" y="31"/>
                    <a:pt x="0" y="99"/>
                  </a:cubicBezTo>
                  <a:lnTo>
                    <a:pt x="500" y="99"/>
                  </a:lnTo>
                  <a:cubicBezTo>
                    <a:pt x="413" y="37"/>
                    <a:pt x="330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141;p32"/>
            <p:cNvSpPr/>
            <p:nvPr/>
          </p:nvSpPr>
          <p:spPr>
            <a:xfrm>
              <a:off x="5323275" y="2500425"/>
              <a:ext cx="12225" cy="5125"/>
            </a:xfrm>
            <a:custGeom>
              <a:avLst/>
              <a:gdLst/>
              <a:ahLst/>
              <a:cxnLst/>
              <a:rect l="l" t="t" r="r" b="b"/>
              <a:pathLst>
                <a:path w="489" h="205" extrusionOk="0">
                  <a:moveTo>
                    <a:pt x="108" y="1"/>
                  </a:moveTo>
                  <a:cubicBezTo>
                    <a:pt x="81" y="1"/>
                    <a:pt x="54" y="13"/>
                    <a:pt x="24" y="37"/>
                  </a:cubicBezTo>
                  <a:cubicBezTo>
                    <a:pt x="0" y="96"/>
                    <a:pt x="12" y="156"/>
                    <a:pt x="60" y="203"/>
                  </a:cubicBezTo>
                  <a:cubicBezTo>
                    <a:pt x="96" y="203"/>
                    <a:pt x="133" y="205"/>
                    <a:pt x="170" y="205"/>
                  </a:cubicBezTo>
                  <a:cubicBezTo>
                    <a:pt x="283" y="205"/>
                    <a:pt x="399" y="191"/>
                    <a:pt x="489" y="84"/>
                  </a:cubicBezTo>
                  <a:cubicBezTo>
                    <a:pt x="381" y="61"/>
                    <a:pt x="298" y="49"/>
                    <a:pt x="191" y="37"/>
                  </a:cubicBezTo>
                  <a:cubicBezTo>
                    <a:pt x="161" y="13"/>
                    <a:pt x="134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142;p32"/>
            <p:cNvSpPr/>
            <p:nvPr/>
          </p:nvSpPr>
          <p:spPr>
            <a:xfrm>
              <a:off x="5312850" y="2310725"/>
              <a:ext cx="11925" cy="4400"/>
            </a:xfrm>
            <a:custGeom>
              <a:avLst/>
              <a:gdLst/>
              <a:ahLst/>
              <a:cxnLst/>
              <a:rect l="l" t="t" r="r" b="b"/>
              <a:pathLst>
                <a:path w="477" h="176" extrusionOk="0">
                  <a:moveTo>
                    <a:pt x="254" y="0"/>
                  </a:moveTo>
                  <a:cubicBezTo>
                    <a:pt x="234" y="0"/>
                    <a:pt x="213" y="6"/>
                    <a:pt x="191" y="17"/>
                  </a:cubicBezTo>
                  <a:cubicBezTo>
                    <a:pt x="132" y="29"/>
                    <a:pt x="60" y="40"/>
                    <a:pt x="1" y="64"/>
                  </a:cubicBezTo>
                  <a:cubicBezTo>
                    <a:pt x="106" y="151"/>
                    <a:pt x="235" y="175"/>
                    <a:pt x="375" y="175"/>
                  </a:cubicBezTo>
                  <a:cubicBezTo>
                    <a:pt x="408" y="175"/>
                    <a:pt x="442" y="174"/>
                    <a:pt x="477" y="171"/>
                  </a:cubicBezTo>
                  <a:cubicBezTo>
                    <a:pt x="417" y="124"/>
                    <a:pt x="370" y="76"/>
                    <a:pt x="322" y="29"/>
                  </a:cubicBezTo>
                  <a:cubicBezTo>
                    <a:pt x="302" y="9"/>
                    <a:pt x="279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143;p32"/>
            <p:cNvSpPr/>
            <p:nvPr/>
          </p:nvSpPr>
          <p:spPr>
            <a:xfrm>
              <a:off x="5374175" y="2318800"/>
              <a:ext cx="11325" cy="3450"/>
            </a:xfrm>
            <a:custGeom>
              <a:avLst/>
              <a:gdLst/>
              <a:ahLst/>
              <a:cxnLst/>
              <a:rect l="l" t="t" r="r" b="b"/>
              <a:pathLst>
                <a:path w="453" h="138" extrusionOk="0">
                  <a:moveTo>
                    <a:pt x="196" y="1"/>
                  </a:moveTo>
                  <a:cubicBezTo>
                    <a:pt x="133" y="1"/>
                    <a:pt x="67" y="13"/>
                    <a:pt x="0" y="27"/>
                  </a:cubicBezTo>
                  <a:cubicBezTo>
                    <a:pt x="86" y="113"/>
                    <a:pt x="187" y="137"/>
                    <a:pt x="290" y="137"/>
                  </a:cubicBezTo>
                  <a:cubicBezTo>
                    <a:pt x="345" y="137"/>
                    <a:pt x="399" y="130"/>
                    <a:pt x="453" y="122"/>
                  </a:cubicBezTo>
                  <a:cubicBezTo>
                    <a:pt x="381" y="29"/>
                    <a:pt x="292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144;p32"/>
            <p:cNvSpPr/>
            <p:nvPr/>
          </p:nvSpPr>
          <p:spPr>
            <a:xfrm>
              <a:off x="5328025" y="2311650"/>
              <a:ext cx="10750" cy="3600"/>
            </a:xfrm>
            <a:custGeom>
              <a:avLst/>
              <a:gdLst/>
              <a:ahLst/>
              <a:cxnLst/>
              <a:rect l="l" t="t" r="r" b="b"/>
              <a:pathLst>
                <a:path w="430" h="144" extrusionOk="0">
                  <a:moveTo>
                    <a:pt x="220" y="0"/>
                  </a:moveTo>
                  <a:cubicBezTo>
                    <a:pt x="150" y="0"/>
                    <a:pt x="78" y="45"/>
                    <a:pt x="1" y="134"/>
                  </a:cubicBezTo>
                  <a:cubicBezTo>
                    <a:pt x="78" y="140"/>
                    <a:pt x="153" y="143"/>
                    <a:pt x="224" y="143"/>
                  </a:cubicBezTo>
                  <a:cubicBezTo>
                    <a:pt x="296" y="143"/>
                    <a:pt x="364" y="140"/>
                    <a:pt x="430" y="134"/>
                  </a:cubicBezTo>
                  <a:cubicBezTo>
                    <a:pt x="358" y="45"/>
                    <a:pt x="290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145;p32"/>
            <p:cNvSpPr/>
            <p:nvPr/>
          </p:nvSpPr>
          <p:spPr>
            <a:xfrm>
              <a:off x="5367625" y="2509000"/>
              <a:ext cx="10750" cy="3375"/>
            </a:xfrm>
            <a:custGeom>
              <a:avLst/>
              <a:gdLst/>
              <a:ahLst/>
              <a:cxnLst/>
              <a:rect l="l" t="t" r="r" b="b"/>
              <a:pathLst>
                <a:path w="430" h="135" extrusionOk="0">
                  <a:moveTo>
                    <a:pt x="219" y="0"/>
                  </a:moveTo>
                  <a:cubicBezTo>
                    <a:pt x="146" y="0"/>
                    <a:pt x="72" y="45"/>
                    <a:pt x="0" y="134"/>
                  </a:cubicBezTo>
                  <a:lnTo>
                    <a:pt x="429" y="134"/>
                  </a:lnTo>
                  <a:cubicBezTo>
                    <a:pt x="364" y="45"/>
                    <a:pt x="292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146;p32"/>
            <p:cNvSpPr/>
            <p:nvPr/>
          </p:nvSpPr>
          <p:spPr>
            <a:xfrm>
              <a:off x="5439350" y="2497800"/>
              <a:ext cx="10150" cy="4150"/>
            </a:xfrm>
            <a:custGeom>
              <a:avLst/>
              <a:gdLst/>
              <a:ahLst/>
              <a:cxnLst/>
              <a:rect l="l" t="t" r="r" b="b"/>
              <a:pathLst>
                <a:path w="406" h="166" extrusionOk="0">
                  <a:moveTo>
                    <a:pt x="188" y="0"/>
                  </a:moveTo>
                  <a:cubicBezTo>
                    <a:pt x="124" y="0"/>
                    <a:pt x="63" y="12"/>
                    <a:pt x="1" y="35"/>
                  </a:cubicBezTo>
                  <a:cubicBezTo>
                    <a:pt x="48" y="82"/>
                    <a:pt x="108" y="130"/>
                    <a:pt x="144" y="166"/>
                  </a:cubicBezTo>
                  <a:cubicBezTo>
                    <a:pt x="251" y="154"/>
                    <a:pt x="358" y="142"/>
                    <a:pt x="406" y="46"/>
                  </a:cubicBezTo>
                  <a:cubicBezTo>
                    <a:pt x="330" y="15"/>
                    <a:pt x="258" y="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147;p32"/>
            <p:cNvSpPr/>
            <p:nvPr/>
          </p:nvSpPr>
          <p:spPr>
            <a:xfrm>
              <a:off x="5435200" y="2423200"/>
              <a:ext cx="11625" cy="3450"/>
            </a:xfrm>
            <a:custGeom>
              <a:avLst/>
              <a:gdLst/>
              <a:ahLst/>
              <a:cxnLst/>
              <a:rect l="l" t="t" r="r" b="b"/>
              <a:pathLst>
                <a:path w="465" h="138" extrusionOk="0">
                  <a:moveTo>
                    <a:pt x="241" y="0"/>
                  </a:moveTo>
                  <a:cubicBezTo>
                    <a:pt x="160" y="0"/>
                    <a:pt x="80" y="46"/>
                    <a:pt x="0" y="113"/>
                  </a:cubicBezTo>
                  <a:cubicBezTo>
                    <a:pt x="155" y="113"/>
                    <a:pt x="310" y="137"/>
                    <a:pt x="464" y="137"/>
                  </a:cubicBezTo>
                  <a:cubicBezTo>
                    <a:pt x="390" y="40"/>
                    <a:pt x="315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148;p32"/>
            <p:cNvSpPr/>
            <p:nvPr/>
          </p:nvSpPr>
          <p:spPr>
            <a:xfrm>
              <a:off x="5436075" y="2429975"/>
              <a:ext cx="10450" cy="2925"/>
            </a:xfrm>
            <a:custGeom>
              <a:avLst/>
              <a:gdLst/>
              <a:ahLst/>
              <a:cxnLst/>
              <a:rect l="l" t="t" r="r" b="b"/>
              <a:pathLst>
                <a:path w="418" h="117" extrusionOk="0">
                  <a:moveTo>
                    <a:pt x="205" y="0"/>
                  </a:moveTo>
                  <a:cubicBezTo>
                    <a:pt x="135" y="0"/>
                    <a:pt x="66" y="39"/>
                    <a:pt x="1" y="116"/>
                  </a:cubicBezTo>
                  <a:lnTo>
                    <a:pt x="418" y="116"/>
                  </a:lnTo>
                  <a:cubicBezTo>
                    <a:pt x="346" y="39"/>
                    <a:pt x="275" y="0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149;p32"/>
            <p:cNvSpPr/>
            <p:nvPr/>
          </p:nvSpPr>
          <p:spPr>
            <a:xfrm>
              <a:off x="5676000" y="2423050"/>
              <a:ext cx="10725" cy="3600"/>
            </a:xfrm>
            <a:custGeom>
              <a:avLst/>
              <a:gdLst/>
              <a:ahLst/>
              <a:cxnLst/>
              <a:rect l="l" t="t" r="r" b="b"/>
              <a:pathLst>
                <a:path w="429" h="144" extrusionOk="0">
                  <a:moveTo>
                    <a:pt x="0" y="0"/>
                  </a:moveTo>
                  <a:lnTo>
                    <a:pt x="0" y="119"/>
                  </a:lnTo>
                  <a:cubicBezTo>
                    <a:pt x="48" y="119"/>
                    <a:pt x="107" y="143"/>
                    <a:pt x="143" y="143"/>
                  </a:cubicBezTo>
                  <a:cubicBezTo>
                    <a:pt x="262" y="119"/>
                    <a:pt x="369" y="108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150;p32"/>
            <p:cNvSpPr/>
            <p:nvPr/>
          </p:nvSpPr>
          <p:spPr>
            <a:xfrm>
              <a:off x="5607525" y="2584375"/>
              <a:ext cx="7475" cy="7475"/>
            </a:xfrm>
            <a:custGeom>
              <a:avLst/>
              <a:gdLst/>
              <a:ahLst/>
              <a:cxnLst/>
              <a:rect l="l" t="t" r="r" b="b"/>
              <a:pathLst>
                <a:path w="299" h="299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" y="96"/>
                    <a:pt x="13" y="203"/>
                    <a:pt x="168" y="298"/>
                  </a:cubicBezTo>
                  <a:cubicBezTo>
                    <a:pt x="203" y="274"/>
                    <a:pt x="251" y="274"/>
                    <a:pt x="299" y="262"/>
                  </a:cubicBezTo>
                  <a:lnTo>
                    <a:pt x="299" y="143"/>
                  </a:lnTo>
                  <a:cubicBezTo>
                    <a:pt x="239" y="96"/>
                    <a:pt x="191" y="36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151;p32"/>
            <p:cNvSpPr/>
            <p:nvPr/>
          </p:nvSpPr>
          <p:spPr>
            <a:xfrm>
              <a:off x="5690575" y="2423050"/>
              <a:ext cx="10450" cy="3250"/>
            </a:xfrm>
            <a:custGeom>
              <a:avLst/>
              <a:gdLst/>
              <a:ahLst/>
              <a:cxnLst/>
              <a:rect l="l" t="t" r="r" b="b"/>
              <a:pathLst>
                <a:path w="418" h="130" extrusionOk="0">
                  <a:moveTo>
                    <a:pt x="1" y="0"/>
                  </a:moveTo>
                  <a:cubicBezTo>
                    <a:pt x="65" y="88"/>
                    <a:pt x="132" y="130"/>
                    <a:pt x="201" y="130"/>
                  </a:cubicBezTo>
                  <a:cubicBezTo>
                    <a:pt x="272" y="130"/>
                    <a:pt x="345" y="85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152;p32"/>
            <p:cNvSpPr/>
            <p:nvPr/>
          </p:nvSpPr>
          <p:spPr>
            <a:xfrm>
              <a:off x="5303025" y="2415300"/>
              <a:ext cx="7175" cy="4625"/>
            </a:xfrm>
            <a:custGeom>
              <a:avLst/>
              <a:gdLst/>
              <a:ahLst/>
              <a:cxnLst/>
              <a:rect l="l" t="t" r="r" b="b"/>
              <a:pathLst>
                <a:path w="287" h="185" extrusionOk="0">
                  <a:moveTo>
                    <a:pt x="287" y="1"/>
                  </a:moveTo>
                  <a:cubicBezTo>
                    <a:pt x="203" y="13"/>
                    <a:pt x="108" y="13"/>
                    <a:pt x="1" y="13"/>
                  </a:cubicBezTo>
                  <a:cubicBezTo>
                    <a:pt x="60" y="72"/>
                    <a:pt x="120" y="120"/>
                    <a:pt x="179" y="179"/>
                  </a:cubicBezTo>
                  <a:cubicBezTo>
                    <a:pt x="190" y="183"/>
                    <a:pt x="201" y="184"/>
                    <a:pt x="213" y="184"/>
                  </a:cubicBezTo>
                  <a:cubicBezTo>
                    <a:pt x="241" y="184"/>
                    <a:pt x="270" y="176"/>
                    <a:pt x="287" y="167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153;p32"/>
            <p:cNvSpPr/>
            <p:nvPr/>
          </p:nvSpPr>
          <p:spPr>
            <a:xfrm>
              <a:off x="5335475" y="2509800"/>
              <a:ext cx="7175" cy="3175"/>
            </a:xfrm>
            <a:custGeom>
              <a:avLst/>
              <a:gdLst/>
              <a:ahLst/>
              <a:cxnLst/>
              <a:rect l="l" t="t" r="r" b="b"/>
              <a:pathLst>
                <a:path w="287" h="127" extrusionOk="0">
                  <a:moveTo>
                    <a:pt x="136" y="0"/>
                  </a:moveTo>
                  <a:cubicBezTo>
                    <a:pt x="94" y="0"/>
                    <a:pt x="50" y="30"/>
                    <a:pt x="1" y="90"/>
                  </a:cubicBezTo>
                  <a:cubicBezTo>
                    <a:pt x="96" y="102"/>
                    <a:pt x="191" y="102"/>
                    <a:pt x="286" y="126"/>
                  </a:cubicBezTo>
                  <a:cubicBezTo>
                    <a:pt x="235" y="42"/>
                    <a:pt x="187" y="0"/>
                    <a:pt x="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154;p32"/>
            <p:cNvSpPr/>
            <p:nvPr/>
          </p:nvSpPr>
          <p:spPr>
            <a:xfrm>
              <a:off x="5310175" y="2501025"/>
              <a:ext cx="8350" cy="4500"/>
            </a:xfrm>
            <a:custGeom>
              <a:avLst/>
              <a:gdLst/>
              <a:ahLst/>
              <a:cxnLst/>
              <a:rect l="l" t="t" r="r" b="b"/>
              <a:pathLst>
                <a:path w="334" h="180" extrusionOk="0">
                  <a:moveTo>
                    <a:pt x="12" y="1"/>
                  </a:moveTo>
                  <a:cubicBezTo>
                    <a:pt x="12" y="60"/>
                    <a:pt x="12" y="120"/>
                    <a:pt x="1" y="179"/>
                  </a:cubicBezTo>
                  <a:lnTo>
                    <a:pt x="286" y="179"/>
                  </a:lnTo>
                  <a:cubicBezTo>
                    <a:pt x="334" y="132"/>
                    <a:pt x="334" y="84"/>
                    <a:pt x="286" y="37"/>
                  </a:cubicBezTo>
                  <a:lnTo>
                    <a:pt x="155" y="1"/>
                  </a:lnTo>
                  <a:cubicBezTo>
                    <a:pt x="131" y="7"/>
                    <a:pt x="108" y="10"/>
                    <a:pt x="84" y="10"/>
                  </a:cubicBezTo>
                  <a:cubicBezTo>
                    <a:pt x="60" y="10"/>
                    <a:pt x="36" y="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155;p32"/>
            <p:cNvSpPr/>
            <p:nvPr/>
          </p:nvSpPr>
          <p:spPr>
            <a:xfrm>
              <a:off x="5235175" y="2415600"/>
              <a:ext cx="3875" cy="8075"/>
            </a:xfrm>
            <a:custGeom>
              <a:avLst/>
              <a:gdLst/>
              <a:ahLst/>
              <a:cxnLst/>
              <a:rect l="l" t="t" r="r" b="b"/>
              <a:pathLst>
                <a:path w="155" h="323" extrusionOk="0">
                  <a:moveTo>
                    <a:pt x="131" y="1"/>
                  </a:moveTo>
                  <a:cubicBezTo>
                    <a:pt x="12" y="84"/>
                    <a:pt x="0" y="203"/>
                    <a:pt x="12" y="322"/>
                  </a:cubicBezTo>
                  <a:cubicBezTo>
                    <a:pt x="60" y="275"/>
                    <a:pt x="119" y="215"/>
                    <a:pt x="155" y="155"/>
                  </a:cubicBezTo>
                  <a:cubicBezTo>
                    <a:pt x="143" y="108"/>
                    <a:pt x="143" y="48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156;p32"/>
            <p:cNvSpPr/>
            <p:nvPr/>
          </p:nvSpPr>
          <p:spPr>
            <a:xfrm>
              <a:off x="5267025" y="2340600"/>
              <a:ext cx="4175" cy="6575"/>
            </a:xfrm>
            <a:custGeom>
              <a:avLst/>
              <a:gdLst/>
              <a:ahLst/>
              <a:cxnLst/>
              <a:rect l="l" t="t" r="r" b="b"/>
              <a:pathLst>
                <a:path w="167" h="263" extrusionOk="0">
                  <a:moveTo>
                    <a:pt x="167" y="0"/>
                  </a:moveTo>
                  <a:lnTo>
                    <a:pt x="167" y="0"/>
                  </a:lnTo>
                  <a:cubicBezTo>
                    <a:pt x="48" y="48"/>
                    <a:pt x="0" y="143"/>
                    <a:pt x="0" y="262"/>
                  </a:cubicBezTo>
                  <a:cubicBezTo>
                    <a:pt x="119" y="227"/>
                    <a:pt x="167" y="119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157;p32"/>
            <p:cNvSpPr/>
            <p:nvPr/>
          </p:nvSpPr>
          <p:spPr>
            <a:xfrm>
              <a:off x="5826600" y="2511300"/>
              <a:ext cx="7775" cy="4300"/>
            </a:xfrm>
            <a:custGeom>
              <a:avLst/>
              <a:gdLst/>
              <a:ahLst/>
              <a:cxnLst/>
              <a:rect l="l" t="t" r="r" b="b"/>
              <a:pathLst>
                <a:path w="311" h="172" extrusionOk="0">
                  <a:moveTo>
                    <a:pt x="165" y="1"/>
                  </a:moveTo>
                  <a:cubicBezTo>
                    <a:pt x="117" y="1"/>
                    <a:pt x="66" y="18"/>
                    <a:pt x="13" y="54"/>
                  </a:cubicBezTo>
                  <a:lnTo>
                    <a:pt x="1" y="78"/>
                  </a:lnTo>
                  <a:cubicBezTo>
                    <a:pt x="53" y="142"/>
                    <a:pt x="105" y="172"/>
                    <a:pt x="156" y="172"/>
                  </a:cubicBezTo>
                  <a:cubicBezTo>
                    <a:pt x="210" y="172"/>
                    <a:pt x="262" y="139"/>
                    <a:pt x="310" y="78"/>
                  </a:cubicBezTo>
                  <a:lnTo>
                    <a:pt x="299" y="54"/>
                  </a:lnTo>
                  <a:cubicBezTo>
                    <a:pt x="257" y="18"/>
                    <a:pt x="212" y="1"/>
                    <a:pt x="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158;p32"/>
            <p:cNvSpPr/>
            <p:nvPr/>
          </p:nvSpPr>
          <p:spPr>
            <a:xfrm>
              <a:off x="5787325" y="2512950"/>
              <a:ext cx="7450" cy="2475"/>
            </a:xfrm>
            <a:custGeom>
              <a:avLst/>
              <a:gdLst/>
              <a:ahLst/>
              <a:cxnLst/>
              <a:rect l="l" t="t" r="r" b="b"/>
              <a:pathLst>
                <a:path w="298" h="99" extrusionOk="0">
                  <a:moveTo>
                    <a:pt x="0" y="0"/>
                  </a:moveTo>
                  <a:cubicBezTo>
                    <a:pt x="48" y="66"/>
                    <a:pt x="95" y="98"/>
                    <a:pt x="145" y="98"/>
                  </a:cubicBezTo>
                  <a:cubicBezTo>
                    <a:pt x="194" y="98"/>
                    <a:pt x="244" y="66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159;p32"/>
            <p:cNvSpPr/>
            <p:nvPr/>
          </p:nvSpPr>
          <p:spPr>
            <a:xfrm>
              <a:off x="5862325" y="2426025"/>
              <a:ext cx="7475" cy="4500"/>
            </a:xfrm>
            <a:custGeom>
              <a:avLst/>
              <a:gdLst/>
              <a:ahLst/>
              <a:cxnLst/>
              <a:rect l="l" t="t" r="r" b="b"/>
              <a:pathLst>
                <a:path w="299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60"/>
                    <a:pt x="108" y="119"/>
                    <a:pt x="167" y="179"/>
                  </a:cubicBezTo>
                  <a:cubicBezTo>
                    <a:pt x="215" y="167"/>
                    <a:pt x="251" y="155"/>
                    <a:pt x="298" y="155"/>
                  </a:cubicBezTo>
                  <a:lnTo>
                    <a:pt x="298" y="24"/>
                  </a:lnTo>
                  <a:cubicBezTo>
                    <a:pt x="191" y="24"/>
                    <a:pt x="108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160;p32"/>
            <p:cNvSpPr/>
            <p:nvPr/>
          </p:nvSpPr>
          <p:spPr>
            <a:xfrm>
              <a:off x="5564975" y="2504900"/>
              <a:ext cx="6875" cy="3125"/>
            </a:xfrm>
            <a:custGeom>
              <a:avLst/>
              <a:gdLst/>
              <a:ahLst/>
              <a:cxnLst/>
              <a:rect l="l" t="t" r="r" b="b"/>
              <a:pathLst>
                <a:path w="275" h="125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83"/>
                    <a:pt x="98" y="125"/>
                    <a:pt x="145" y="125"/>
                  </a:cubicBezTo>
                  <a:cubicBezTo>
                    <a:pt x="187" y="125"/>
                    <a:pt x="229" y="92"/>
                    <a:pt x="274" y="24"/>
                  </a:cubicBezTo>
                  <a:cubicBezTo>
                    <a:pt x="179" y="24"/>
                    <a:pt x="96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161;p32"/>
            <p:cNvSpPr/>
            <p:nvPr/>
          </p:nvSpPr>
          <p:spPr>
            <a:xfrm>
              <a:off x="5694150" y="2580200"/>
              <a:ext cx="4800" cy="3500"/>
            </a:xfrm>
            <a:custGeom>
              <a:avLst/>
              <a:gdLst/>
              <a:ahLst/>
              <a:cxnLst/>
              <a:rect l="l" t="t" r="r" b="b"/>
              <a:pathLst>
                <a:path w="192" h="140" extrusionOk="0">
                  <a:moveTo>
                    <a:pt x="120" y="1"/>
                  </a:moveTo>
                  <a:cubicBezTo>
                    <a:pt x="72" y="1"/>
                    <a:pt x="48" y="13"/>
                    <a:pt x="1" y="13"/>
                  </a:cubicBezTo>
                  <a:cubicBezTo>
                    <a:pt x="26" y="88"/>
                    <a:pt x="62" y="139"/>
                    <a:pt x="114" y="139"/>
                  </a:cubicBezTo>
                  <a:cubicBezTo>
                    <a:pt x="137" y="139"/>
                    <a:pt x="162" y="130"/>
                    <a:pt x="191" y="108"/>
                  </a:cubicBezTo>
                  <a:cubicBezTo>
                    <a:pt x="191" y="108"/>
                    <a:pt x="155" y="25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162;p32"/>
            <p:cNvSpPr/>
            <p:nvPr/>
          </p:nvSpPr>
          <p:spPr>
            <a:xfrm>
              <a:off x="5629550" y="2617125"/>
              <a:ext cx="6875" cy="2625"/>
            </a:xfrm>
            <a:custGeom>
              <a:avLst/>
              <a:gdLst/>
              <a:ahLst/>
              <a:cxnLst/>
              <a:rect l="l" t="t" r="r" b="b"/>
              <a:pathLst>
                <a:path w="275" h="105" extrusionOk="0">
                  <a:moveTo>
                    <a:pt x="275" y="0"/>
                  </a:moveTo>
                  <a:cubicBezTo>
                    <a:pt x="191" y="0"/>
                    <a:pt x="96" y="0"/>
                    <a:pt x="1" y="12"/>
                  </a:cubicBezTo>
                  <a:cubicBezTo>
                    <a:pt x="46" y="75"/>
                    <a:pt x="92" y="105"/>
                    <a:pt x="136" y="105"/>
                  </a:cubicBezTo>
                  <a:cubicBezTo>
                    <a:pt x="184" y="105"/>
                    <a:pt x="231" y="69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163;p32"/>
            <p:cNvSpPr/>
            <p:nvPr/>
          </p:nvSpPr>
          <p:spPr>
            <a:xfrm>
              <a:off x="5640275" y="2616375"/>
              <a:ext cx="8650" cy="3450"/>
            </a:xfrm>
            <a:custGeom>
              <a:avLst/>
              <a:gdLst/>
              <a:ahLst/>
              <a:cxnLst/>
              <a:rect l="l" t="t" r="r" b="b"/>
              <a:pathLst>
                <a:path w="346" h="138" extrusionOk="0">
                  <a:moveTo>
                    <a:pt x="67" y="0"/>
                  </a:moveTo>
                  <a:cubicBezTo>
                    <a:pt x="45" y="0"/>
                    <a:pt x="23" y="2"/>
                    <a:pt x="1" y="6"/>
                  </a:cubicBezTo>
                  <a:cubicBezTo>
                    <a:pt x="51" y="108"/>
                    <a:pt x="132" y="137"/>
                    <a:pt x="226" y="137"/>
                  </a:cubicBezTo>
                  <a:cubicBezTo>
                    <a:pt x="264" y="137"/>
                    <a:pt x="304" y="132"/>
                    <a:pt x="346" y="125"/>
                  </a:cubicBezTo>
                  <a:cubicBezTo>
                    <a:pt x="267" y="47"/>
                    <a:pt x="172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164;p32"/>
            <p:cNvSpPr/>
            <p:nvPr/>
          </p:nvSpPr>
          <p:spPr>
            <a:xfrm>
              <a:off x="5405125" y="2398350"/>
              <a:ext cx="3600" cy="2100"/>
            </a:xfrm>
            <a:custGeom>
              <a:avLst/>
              <a:gdLst/>
              <a:ahLst/>
              <a:cxnLst/>
              <a:rect l="l" t="t" r="r" b="b"/>
              <a:pathLst>
                <a:path w="144" h="84" extrusionOk="0">
                  <a:moveTo>
                    <a:pt x="48" y="0"/>
                  </a:moveTo>
                  <a:lnTo>
                    <a:pt x="1" y="36"/>
                  </a:lnTo>
                  <a:cubicBezTo>
                    <a:pt x="24" y="60"/>
                    <a:pt x="72" y="72"/>
                    <a:pt x="108" y="83"/>
                  </a:cubicBezTo>
                  <a:cubicBezTo>
                    <a:pt x="120" y="83"/>
                    <a:pt x="132" y="60"/>
                    <a:pt x="143" y="36"/>
                  </a:cubicBezTo>
                  <a:cubicBezTo>
                    <a:pt x="120" y="24"/>
                    <a:pt x="72" y="12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165;p32"/>
            <p:cNvSpPr/>
            <p:nvPr/>
          </p:nvSpPr>
          <p:spPr>
            <a:xfrm>
              <a:off x="5884350" y="2638325"/>
              <a:ext cx="7175" cy="2700"/>
            </a:xfrm>
            <a:custGeom>
              <a:avLst/>
              <a:gdLst/>
              <a:ahLst/>
              <a:cxnLst/>
              <a:rect l="l" t="t" r="r" b="b"/>
              <a:pathLst>
                <a:path w="287" h="108" extrusionOk="0">
                  <a:moveTo>
                    <a:pt x="135" y="1"/>
                  </a:moveTo>
                  <a:cubicBezTo>
                    <a:pt x="87" y="1"/>
                    <a:pt x="42" y="4"/>
                    <a:pt x="1" y="9"/>
                  </a:cubicBezTo>
                  <a:cubicBezTo>
                    <a:pt x="42" y="75"/>
                    <a:pt x="90" y="108"/>
                    <a:pt x="139" y="108"/>
                  </a:cubicBezTo>
                  <a:cubicBezTo>
                    <a:pt x="188" y="108"/>
                    <a:pt x="239" y="75"/>
                    <a:pt x="286" y="9"/>
                  </a:cubicBezTo>
                  <a:cubicBezTo>
                    <a:pt x="233" y="4"/>
                    <a:pt x="182" y="1"/>
                    <a:pt x="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166;p32"/>
            <p:cNvSpPr/>
            <p:nvPr/>
          </p:nvSpPr>
          <p:spPr>
            <a:xfrm>
              <a:off x="5428650" y="2426925"/>
              <a:ext cx="3600" cy="6575"/>
            </a:xfrm>
            <a:custGeom>
              <a:avLst/>
              <a:gdLst/>
              <a:ahLst/>
              <a:cxnLst/>
              <a:rect l="l" t="t" r="r" b="b"/>
              <a:pathLst>
                <a:path w="144" h="263" extrusionOk="0">
                  <a:moveTo>
                    <a:pt x="143" y="0"/>
                  </a:moveTo>
                  <a:cubicBezTo>
                    <a:pt x="95" y="0"/>
                    <a:pt x="36" y="0"/>
                    <a:pt x="0" y="12"/>
                  </a:cubicBezTo>
                  <a:lnTo>
                    <a:pt x="0" y="250"/>
                  </a:lnTo>
                  <a:cubicBezTo>
                    <a:pt x="36" y="250"/>
                    <a:pt x="95" y="262"/>
                    <a:pt x="143" y="26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167;p32"/>
            <p:cNvSpPr/>
            <p:nvPr/>
          </p:nvSpPr>
          <p:spPr>
            <a:xfrm>
              <a:off x="5463775" y="2425800"/>
              <a:ext cx="7450" cy="3425"/>
            </a:xfrm>
            <a:custGeom>
              <a:avLst/>
              <a:gdLst/>
              <a:ahLst/>
              <a:cxnLst/>
              <a:rect l="l" t="t" r="r" b="b"/>
              <a:pathLst>
                <a:path w="298" h="137" extrusionOk="0">
                  <a:moveTo>
                    <a:pt x="91" y="0"/>
                  </a:moveTo>
                  <a:cubicBezTo>
                    <a:pt x="62" y="0"/>
                    <a:pt x="32" y="3"/>
                    <a:pt x="0" y="9"/>
                  </a:cubicBezTo>
                  <a:cubicBezTo>
                    <a:pt x="43" y="94"/>
                    <a:pt x="103" y="137"/>
                    <a:pt x="182" y="137"/>
                  </a:cubicBezTo>
                  <a:cubicBezTo>
                    <a:pt x="214" y="137"/>
                    <a:pt x="248" y="130"/>
                    <a:pt x="286" y="117"/>
                  </a:cubicBezTo>
                  <a:lnTo>
                    <a:pt x="298" y="57"/>
                  </a:lnTo>
                  <a:cubicBezTo>
                    <a:pt x="237" y="22"/>
                    <a:pt x="169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168;p32"/>
            <p:cNvSpPr/>
            <p:nvPr/>
          </p:nvSpPr>
          <p:spPr>
            <a:xfrm>
              <a:off x="5456325" y="2547950"/>
              <a:ext cx="4200" cy="4600"/>
            </a:xfrm>
            <a:custGeom>
              <a:avLst/>
              <a:gdLst/>
              <a:ahLst/>
              <a:cxnLst/>
              <a:rect l="l" t="t" r="r" b="b"/>
              <a:pathLst>
                <a:path w="168" h="184" extrusionOk="0">
                  <a:moveTo>
                    <a:pt x="72" y="0"/>
                  </a:moveTo>
                  <a:cubicBezTo>
                    <a:pt x="61" y="0"/>
                    <a:pt x="49" y="2"/>
                    <a:pt x="36" y="5"/>
                  </a:cubicBezTo>
                  <a:cubicBezTo>
                    <a:pt x="48" y="65"/>
                    <a:pt x="0" y="172"/>
                    <a:pt x="120" y="184"/>
                  </a:cubicBezTo>
                  <a:cubicBezTo>
                    <a:pt x="120" y="184"/>
                    <a:pt x="155" y="76"/>
                    <a:pt x="167" y="29"/>
                  </a:cubicBezTo>
                  <a:cubicBezTo>
                    <a:pt x="132" y="11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169;p32"/>
            <p:cNvSpPr/>
            <p:nvPr/>
          </p:nvSpPr>
          <p:spPr>
            <a:xfrm>
              <a:off x="5611100" y="2584375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" y="1"/>
                  </a:moveTo>
                  <a:lnTo>
                    <a:pt x="156" y="143"/>
                  </a:lnTo>
                  <a:cubicBezTo>
                    <a:pt x="108" y="96"/>
                    <a:pt x="60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5170;p32"/>
            <p:cNvSpPr/>
            <p:nvPr/>
          </p:nvSpPr>
          <p:spPr>
            <a:xfrm>
              <a:off x="5227725" y="2417700"/>
              <a:ext cx="2100" cy="1500"/>
            </a:xfrm>
            <a:custGeom>
              <a:avLst/>
              <a:gdLst/>
              <a:ahLst/>
              <a:cxnLst/>
              <a:rect l="l" t="t" r="r" b="b"/>
              <a:pathLst>
                <a:path w="84" h="60" extrusionOk="0">
                  <a:moveTo>
                    <a:pt x="24" y="0"/>
                  </a:moveTo>
                  <a:cubicBezTo>
                    <a:pt x="24" y="0"/>
                    <a:pt x="12" y="36"/>
                    <a:pt x="0" y="60"/>
                  </a:cubicBezTo>
                  <a:cubicBezTo>
                    <a:pt x="72" y="36"/>
                    <a:pt x="84" y="12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5171;p32"/>
            <p:cNvSpPr/>
            <p:nvPr/>
          </p:nvSpPr>
          <p:spPr>
            <a:xfrm>
              <a:off x="5242600" y="235130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32" y="1"/>
                  </a:moveTo>
                  <a:lnTo>
                    <a:pt x="132" y="1"/>
                  </a:lnTo>
                  <a:cubicBezTo>
                    <a:pt x="60" y="13"/>
                    <a:pt x="13" y="72"/>
                    <a:pt x="1" y="156"/>
                  </a:cubicBezTo>
                  <a:cubicBezTo>
                    <a:pt x="84" y="132"/>
                    <a:pt x="132" y="72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5172;p32"/>
            <p:cNvSpPr/>
            <p:nvPr/>
          </p:nvSpPr>
          <p:spPr>
            <a:xfrm>
              <a:off x="5253025" y="2340300"/>
              <a:ext cx="4775" cy="360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43" y="0"/>
                  </a:moveTo>
                  <a:lnTo>
                    <a:pt x="143" y="0"/>
                  </a:lnTo>
                  <a:cubicBezTo>
                    <a:pt x="72" y="24"/>
                    <a:pt x="12" y="72"/>
                    <a:pt x="1" y="143"/>
                  </a:cubicBezTo>
                  <a:cubicBezTo>
                    <a:pt x="36" y="143"/>
                    <a:pt x="84" y="143"/>
                    <a:pt x="131" y="131"/>
                  </a:cubicBezTo>
                  <a:cubicBezTo>
                    <a:pt x="191" y="84"/>
                    <a:pt x="191" y="36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173;p32"/>
            <p:cNvSpPr/>
            <p:nvPr/>
          </p:nvSpPr>
          <p:spPr>
            <a:xfrm>
              <a:off x="5249150" y="2344175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56" y="0"/>
                  </a:moveTo>
                  <a:lnTo>
                    <a:pt x="156" y="0"/>
                  </a:lnTo>
                  <a:cubicBezTo>
                    <a:pt x="72" y="24"/>
                    <a:pt x="36" y="60"/>
                    <a:pt x="1" y="143"/>
                  </a:cubicBezTo>
                  <a:cubicBezTo>
                    <a:pt x="96" y="119"/>
                    <a:pt x="132" y="84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174;p32"/>
            <p:cNvSpPr/>
            <p:nvPr/>
          </p:nvSpPr>
          <p:spPr>
            <a:xfrm>
              <a:off x="5245875" y="2347750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132" y="0"/>
                  </a:moveTo>
                  <a:cubicBezTo>
                    <a:pt x="60" y="12"/>
                    <a:pt x="13" y="72"/>
                    <a:pt x="1" y="143"/>
                  </a:cubicBezTo>
                  <a:cubicBezTo>
                    <a:pt x="48" y="83"/>
                    <a:pt x="84" y="36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5175;p32"/>
            <p:cNvSpPr/>
            <p:nvPr/>
          </p:nvSpPr>
          <p:spPr>
            <a:xfrm>
              <a:off x="5363450" y="2512350"/>
              <a:ext cx="4200" cy="3000"/>
            </a:xfrm>
            <a:custGeom>
              <a:avLst/>
              <a:gdLst/>
              <a:ahLst/>
              <a:cxnLst/>
              <a:rect l="l" t="t" r="r" b="b"/>
              <a:pathLst>
                <a:path w="168" h="120" extrusionOk="0">
                  <a:moveTo>
                    <a:pt x="167" y="0"/>
                  </a:moveTo>
                  <a:cubicBezTo>
                    <a:pt x="108" y="0"/>
                    <a:pt x="60" y="24"/>
                    <a:pt x="1" y="24"/>
                  </a:cubicBezTo>
                  <a:cubicBezTo>
                    <a:pt x="60" y="60"/>
                    <a:pt x="108" y="95"/>
                    <a:pt x="144" y="119"/>
                  </a:cubicBezTo>
                  <a:cubicBezTo>
                    <a:pt x="144" y="84"/>
                    <a:pt x="167" y="4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5176;p32"/>
            <p:cNvSpPr/>
            <p:nvPr/>
          </p:nvSpPr>
          <p:spPr>
            <a:xfrm>
              <a:off x="5374475" y="2494475"/>
              <a:ext cx="3900" cy="2025"/>
            </a:xfrm>
            <a:custGeom>
              <a:avLst/>
              <a:gdLst/>
              <a:ahLst/>
              <a:cxnLst/>
              <a:rect l="l" t="t" r="r" b="b"/>
              <a:pathLst>
                <a:path w="156" h="81" extrusionOk="0">
                  <a:moveTo>
                    <a:pt x="0" y="1"/>
                  </a:moveTo>
                  <a:cubicBezTo>
                    <a:pt x="24" y="37"/>
                    <a:pt x="36" y="48"/>
                    <a:pt x="48" y="60"/>
                  </a:cubicBezTo>
                  <a:cubicBezTo>
                    <a:pt x="66" y="74"/>
                    <a:pt x="84" y="80"/>
                    <a:pt x="100" y="80"/>
                  </a:cubicBezTo>
                  <a:cubicBezTo>
                    <a:pt x="126" y="80"/>
                    <a:pt x="148" y="62"/>
                    <a:pt x="155" y="25"/>
                  </a:cubicBezTo>
                  <a:cubicBezTo>
                    <a:pt x="107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5177;p32"/>
            <p:cNvSpPr/>
            <p:nvPr/>
          </p:nvSpPr>
          <p:spPr>
            <a:xfrm>
              <a:off x="5278325" y="2379300"/>
              <a:ext cx="3300" cy="2675"/>
            </a:xfrm>
            <a:custGeom>
              <a:avLst/>
              <a:gdLst/>
              <a:ahLst/>
              <a:cxnLst/>
              <a:rect l="l" t="t" r="r" b="b"/>
              <a:pathLst>
                <a:path w="132" h="107" extrusionOk="0">
                  <a:moveTo>
                    <a:pt x="1" y="0"/>
                  </a:moveTo>
                  <a:cubicBezTo>
                    <a:pt x="15" y="51"/>
                    <a:pt x="34" y="107"/>
                    <a:pt x="63" y="107"/>
                  </a:cubicBezTo>
                  <a:cubicBezTo>
                    <a:pt x="81" y="107"/>
                    <a:pt x="104" y="84"/>
                    <a:pt x="132" y="24"/>
                  </a:cubicBezTo>
                  <a:cubicBezTo>
                    <a:pt x="84" y="0"/>
                    <a:pt x="3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5178;p32"/>
            <p:cNvSpPr/>
            <p:nvPr/>
          </p:nvSpPr>
          <p:spPr>
            <a:xfrm>
              <a:off x="5262550" y="2331675"/>
              <a:ext cx="5675" cy="5975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55" y="0"/>
                  </a:moveTo>
                  <a:cubicBezTo>
                    <a:pt x="120" y="12"/>
                    <a:pt x="96" y="48"/>
                    <a:pt x="60" y="60"/>
                  </a:cubicBezTo>
                  <a:cubicBezTo>
                    <a:pt x="12" y="107"/>
                    <a:pt x="1" y="143"/>
                    <a:pt x="1" y="203"/>
                  </a:cubicBezTo>
                  <a:cubicBezTo>
                    <a:pt x="12" y="226"/>
                    <a:pt x="48" y="226"/>
                    <a:pt x="72" y="238"/>
                  </a:cubicBezTo>
                  <a:cubicBezTo>
                    <a:pt x="131" y="191"/>
                    <a:pt x="179" y="131"/>
                    <a:pt x="227" y="84"/>
                  </a:cubicBezTo>
                  <a:cubicBezTo>
                    <a:pt x="191" y="60"/>
                    <a:pt x="167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5179;p32"/>
            <p:cNvSpPr/>
            <p:nvPr/>
          </p:nvSpPr>
          <p:spPr>
            <a:xfrm>
              <a:off x="5258975" y="2335825"/>
              <a:ext cx="5375" cy="5400"/>
            </a:xfrm>
            <a:custGeom>
              <a:avLst/>
              <a:gdLst/>
              <a:ahLst/>
              <a:cxnLst/>
              <a:rect l="l" t="t" r="r" b="b"/>
              <a:pathLst>
                <a:path w="215" h="216" extrusionOk="0">
                  <a:moveTo>
                    <a:pt x="144" y="1"/>
                  </a:moveTo>
                  <a:cubicBezTo>
                    <a:pt x="120" y="1"/>
                    <a:pt x="84" y="13"/>
                    <a:pt x="60" y="37"/>
                  </a:cubicBezTo>
                  <a:cubicBezTo>
                    <a:pt x="13" y="84"/>
                    <a:pt x="1" y="132"/>
                    <a:pt x="1" y="191"/>
                  </a:cubicBezTo>
                  <a:cubicBezTo>
                    <a:pt x="13" y="203"/>
                    <a:pt x="36" y="203"/>
                    <a:pt x="72" y="215"/>
                  </a:cubicBezTo>
                  <a:lnTo>
                    <a:pt x="215" y="72"/>
                  </a:lnTo>
                  <a:lnTo>
                    <a:pt x="191" y="25"/>
                  </a:lnTo>
                  <a:cubicBezTo>
                    <a:pt x="191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5180;p32"/>
            <p:cNvSpPr/>
            <p:nvPr/>
          </p:nvSpPr>
          <p:spPr>
            <a:xfrm>
              <a:off x="5256300" y="23394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08" y="1"/>
                  </a:moveTo>
                  <a:cubicBezTo>
                    <a:pt x="72" y="1"/>
                    <a:pt x="48" y="13"/>
                    <a:pt x="12" y="48"/>
                  </a:cubicBezTo>
                  <a:cubicBezTo>
                    <a:pt x="12" y="84"/>
                    <a:pt x="12" y="132"/>
                    <a:pt x="0" y="179"/>
                  </a:cubicBezTo>
                  <a:cubicBezTo>
                    <a:pt x="60" y="132"/>
                    <a:pt x="120" y="108"/>
                    <a:pt x="179" y="72"/>
                  </a:cubicBezTo>
                  <a:lnTo>
                    <a:pt x="143" y="36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5181;p32"/>
            <p:cNvSpPr/>
            <p:nvPr/>
          </p:nvSpPr>
          <p:spPr>
            <a:xfrm>
              <a:off x="5274450" y="2333150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2" y="1"/>
                  </a:moveTo>
                  <a:lnTo>
                    <a:pt x="132" y="1"/>
                  </a:lnTo>
                  <a:cubicBezTo>
                    <a:pt x="60" y="13"/>
                    <a:pt x="13" y="72"/>
                    <a:pt x="1" y="144"/>
                  </a:cubicBezTo>
                  <a:cubicBezTo>
                    <a:pt x="72" y="132"/>
                    <a:pt x="120" y="72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5182;p32"/>
            <p:cNvSpPr/>
            <p:nvPr/>
          </p:nvSpPr>
          <p:spPr>
            <a:xfrm>
              <a:off x="5269700" y="232560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6" y="0"/>
                  </a:moveTo>
                  <a:cubicBezTo>
                    <a:pt x="39" y="0"/>
                    <a:pt x="9" y="54"/>
                    <a:pt x="0" y="136"/>
                  </a:cubicBezTo>
                  <a:cubicBezTo>
                    <a:pt x="24" y="148"/>
                    <a:pt x="48" y="184"/>
                    <a:pt x="72" y="196"/>
                  </a:cubicBezTo>
                  <a:cubicBezTo>
                    <a:pt x="119" y="136"/>
                    <a:pt x="179" y="88"/>
                    <a:pt x="226" y="53"/>
                  </a:cubicBezTo>
                  <a:lnTo>
                    <a:pt x="179" y="17"/>
                  </a:lnTo>
                  <a:cubicBezTo>
                    <a:pt x="151" y="6"/>
                    <a:pt x="126" y="0"/>
                    <a:pt x="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5183;p32"/>
            <p:cNvSpPr/>
            <p:nvPr/>
          </p:nvSpPr>
          <p:spPr>
            <a:xfrm>
              <a:off x="5271175" y="2336725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32" y="1"/>
                  </a:moveTo>
                  <a:cubicBezTo>
                    <a:pt x="60" y="24"/>
                    <a:pt x="13" y="84"/>
                    <a:pt x="1" y="155"/>
                  </a:cubicBezTo>
                  <a:cubicBezTo>
                    <a:pt x="72" y="143"/>
                    <a:pt x="120" y="96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5184;p32"/>
            <p:cNvSpPr/>
            <p:nvPr/>
          </p:nvSpPr>
          <p:spPr>
            <a:xfrm>
              <a:off x="5266575" y="2329150"/>
              <a:ext cx="4925" cy="4625"/>
            </a:xfrm>
            <a:custGeom>
              <a:avLst/>
              <a:gdLst/>
              <a:ahLst/>
              <a:cxnLst/>
              <a:rect l="l" t="t" r="r" b="b"/>
              <a:pathLst>
                <a:path w="197" h="185" extrusionOk="0">
                  <a:moveTo>
                    <a:pt x="122" y="0"/>
                  </a:moveTo>
                  <a:cubicBezTo>
                    <a:pt x="29" y="0"/>
                    <a:pt x="0" y="51"/>
                    <a:pt x="30" y="161"/>
                  </a:cubicBezTo>
                  <a:lnTo>
                    <a:pt x="66" y="185"/>
                  </a:lnTo>
                  <a:lnTo>
                    <a:pt x="197" y="54"/>
                  </a:lnTo>
                  <a:lnTo>
                    <a:pt x="185" y="6"/>
                  </a:lnTo>
                  <a:cubicBezTo>
                    <a:pt x="161" y="2"/>
                    <a:pt x="140" y="0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5185;p32"/>
            <p:cNvSpPr/>
            <p:nvPr/>
          </p:nvSpPr>
          <p:spPr>
            <a:xfrm>
              <a:off x="5319700" y="2500525"/>
              <a:ext cx="5075" cy="4400"/>
            </a:xfrm>
            <a:custGeom>
              <a:avLst/>
              <a:gdLst/>
              <a:ahLst/>
              <a:cxnLst/>
              <a:rect l="l" t="t" r="r" b="b"/>
              <a:pathLst>
                <a:path w="203" h="176" extrusionOk="0">
                  <a:moveTo>
                    <a:pt x="105" y="1"/>
                  </a:moveTo>
                  <a:cubicBezTo>
                    <a:pt x="86" y="1"/>
                    <a:pt x="66" y="7"/>
                    <a:pt x="48" y="21"/>
                  </a:cubicBezTo>
                  <a:cubicBezTo>
                    <a:pt x="1" y="80"/>
                    <a:pt x="1" y="140"/>
                    <a:pt x="60" y="176"/>
                  </a:cubicBezTo>
                  <a:lnTo>
                    <a:pt x="203" y="176"/>
                  </a:lnTo>
                  <a:lnTo>
                    <a:pt x="203" y="57"/>
                  </a:lnTo>
                  <a:cubicBezTo>
                    <a:pt x="173" y="19"/>
                    <a:pt x="139" y="1"/>
                    <a:pt x="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5186;p32"/>
            <p:cNvSpPr/>
            <p:nvPr/>
          </p:nvSpPr>
          <p:spPr>
            <a:xfrm>
              <a:off x="5306000" y="2308150"/>
              <a:ext cx="4200" cy="3225"/>
            </a:xfrm>
            <a:custGeom>
              <a:avLst/>
              <a:gdLst/>
              <a:ahLst/>
              <a:cxnLst/>
              <a:rect l="l" t="t" r="r" b="b"/>
              <a:pathLst>
                <a:path w="168" h="129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48"/>
                    <a:pt x="37" y="72"/>
                    <a:pt x="37" y="120"/>
                  </a:cubicBezTo>
                  <a:cubicBezTo>
                    <a:pt x="60" y="126"/>
                    <a:pt x="81" y="129"/>
                    <a:pt x="102" y="129"/>
                  </a:cubicBezTo>
                  <a:cubicBezTo>
                    <a:pt x="123" y="129"/>
                    <a:pt x="144" y="126"/>
                    <a:pt x="168" y="120"/>
                  </a:cubicBezTo>
                  <a:cubicBezTo>
                    <a:pt x="144" y="48"/>
                    <a:pt x="84" y="1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5187;p32"/>
            <p:cNvSpPr/>
            <p:nvPr/>
          </p:nvSpPr>
          <p:spPr>
            <a:xfrm>
              <a:off x="5317325" y="2500525"/>
              <a:ext cx="3600" cy="4700"/>
            </a:xfrm>
            <a:custGeom>
              <a:avLst/>
              <a:gdLst/>
              <a:ahLst/>
              <a:cxnLst/>
              <a:rect l="l" t="t" r="r" b="b"/>
              <a:pathLst>
                <a:path w="144" h="188" extrusionOk="0">
                  <a:moveTo>
                    <a:pt x="65" y="1"/>
                  </a:moveTo>
                  <a:cubicBezTo>
                    <a:pt x="45" y="1"/>
                    <a:pt x="23" y="7"/>
                    <a:pt x="0" y="21"/>
                  </a:cubicBezTo>
                  <a:lnTo>
                    <a:pt x="0" y="57"/>
                  </a:lnTo>
                  <a:lnTo>
                    <a:pt x="0" y="187"/>
                  </a:lnTo>
                  <a:lnTo>
                    <a:pt x="143" y="187"/>
                  </a:lnTo>
                  <a:lnTo>
                    <a:pt x="143" y="57"/>
                  </a:lnTo>
                  <a:cubicBezTo>
                    <a:pt x="128" y="19"/>
                    <a:pt x="99" y="1"/>
                    <a:pt x="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5188;p32"/>
            <p:cNvSpPr/>
            <p:nvPr/>
          </p:nvSpPr>
          <p:spPr>
            <a:xfrm>
              <a:off x="5776300" y="2512950"/>
              <a:ext cx="3900" cy="1600"/>
            </a:xfrm>
            <a:custGeom>
              <a:avLst/>
              <a:gdLst/>
              <a:ahLst/>
              <a:cxnLst/>
              <a:rect l="l" t="t" r="r" b="b"/>
              <a:pathLst>
                <a:path w="156" h="64" extrusionOk="0">
                  <a:moveTo>
                    <a:pt x="1" y="0"/>
                  </a:moveTo>
                  <a:cubicBezTo>
                    <a:pt x="25" y="12"/>
                    <a:pt x="36" y="36"/>
                    <a:pt x="48" y="60"/>
                  </a:cubicBezTo>
                  <a:cubicBezTo>
                    <a:pt x="59" y="62"/>
                    <a:pt x="70" y="64"/>
                    <a:pt x="80" y="64"/>
                  </a:cubicBezTo>
                  <a:cubicBezTo>
                    <a:pt x="116" y="64"/>
                    <a:pt x="146" y="4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5189;p32"/>
            <p:cNvSpPr/>
            <p:nvPr/>
          </p:nvSpPr>
          <p:spPr>
            <a:xfrm>
              <a:off x="5819475" y="2512650"/>
              <a:ext cx="3875" cy="1500"/>
            </a:xfrm>
            <a:custGeom>
              <a:avLst/>
              <a:gdLst/>
              <a:ahLst/>
              <a:cxnLst/>
              <a:rect l="l" t="t" r="r" b="b"/>
              <a:pathLst>
                <a:path w="155" h="60" extrusionOk="0">
                  <a:moveTo>
                    <a:pt x="155" y="0"/>
                  </a:moveTo>
                  <a:cubicBezTo>
                    <a:pt x="107" y="0"/>
                    <a:pt x="48" y="24"/>
                    <a:pt x="0" y="24"/>
                  </a:cubicBezTo>
                  <a:lnTo>
                    <a:pt x="48" y="60"/>
                  </a:lnTo>
                  <a:cubicBezTo>
                    <a:pt x="95" y="48"/>
                    <a:pt x="119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5190;p32"/>
            <p:cNvSpPr/>
            <p:nvPr/>
          </p:nvSpPr>
          <p:spPr>
            <a:xfrm>
              <a:off x="5819475" y="2559375"/>
              <a:ext cx="3875" cy="3300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155" y="0"/>
                  </a:moveTo>
                  <a:cubicBezTo>
                    <a:pt x="60" y="0"/>
                    <a:pt x="24" y="48"/>
                    <a:pt x="0" y="131"/>
                  </a:cubicBezTo>
                  <a:cubicBezTo>
                    <a:pt x="48" y="84"/>
                    <a:pt x="107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5191;p32"/>
            <p:cNvSpPr/>
            <p:nvPr/>
          </p:nvSpPr>
          <p:spPr>
            <a:xfrm>
              <a:off x="5859050" y="25129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0"/>
                  </a:moveTo>
                  <a:lnTo>
                    <a:pt x="1" y="131"/>
                  </a:lnTo>
                  <a:lnTo>
                    <a:pt x="144" y="131"/>
                  </a:lnTo>
                  <a:cubicBezTo>
                    <a:pt x="120" y="60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5192;p32"/>
            <p:cNvSpPr/>
            <p:nvPr/>
          </p:nvSpPr>
          <p:spPr>
            <a:xfrm>
              <a:off x="5856375" y="3881650"/>
              <a:ext cx="135750" cy="38450"/>
            </a:xfrm>
            <a:custGeom>
              <a:avLst/>
              <a:gdLst/>
              <a:ahLst/>
              <a:cxnLst/>
              <a:rect l="l" t="t" r="r" b="b"/>
              <a:pathLst>
                <a:path w="5430" h="1538" extrusionOk="0">
                  <a:moveTo>
                    <a:pt x="604" y="0"/>
                  </a:moveTo>
                  <a:cubicBezTo>
                    <a:pt x="434" y="0"/>
                    <a:pt x="267" y="37"/>
                    <a:pt x="108" y="164"/>
                  </a:cubicBezTo>
                  <a:cubicBezTo>
                    <a:pt x="0" y="497"/>
                    <a:pt x="429" y="497"/>
                    <a:pt x="465" y="735"/>
                  </a:cubicBezTo>
                  <a:cubicBezTo>
                    <a:pt x="512" y="806"/>
                    <a:pt x="596" y="830"/>
                    <a:pt x="667" y="890"/>
                  </a:cubicBezTo>
                  <a:cubicBezTo>
                    <a:pt x="822" y="937"/>
                    <a:pt x="953" y="985"/>
                    <a:pt x="1108" y="1033"/>
                  </a:cubicBezTo>
                  <a:cubicBezTo>
                    <a:pt x="2256" y="1222"/>
                    <a:pt x="3395" y="1537"/>
                    <a:pt x="4552" y="1537"/>
                  </a:cubicBezTo>
                  <a:cubicBezTo>
                    <a:pt x="4630" y="1537"/>
                    <a:pt x="4708" y="1536"/>
                    <a:pt x="4787" y="1533"/>
                  </a:cubicBezTo>
                  <a:cubicBezTo>
                    <a:pt x="5061" y="1509"/>
                    <a:pt x="5299" y="1426"/>
                    <a:pt x="5382" y="1128"/>
                  </a:cubicBezTo>
                  <a:cubicBezTo>
                    <a:pt x="5430" y="973"/>
                    <a:pt x="5418" y="818"/>
                    <a:pt x="5346" y="676"/>
                  </a:cubicBezTo>
                  <a:cubicBezTo>
                    <a:pt x="5227" y="497"/>
                    <a:pt x="5025" y="497"/>
                    <a:pt x="4834" y="473"/>
                  </a:cubicBezTo>
                  <a:cubicBezTo>
                    <a:pt x="3560" y="402"/>
                    <a:pt x="2275" y="271"/>
                    <a:pt x="1013" y="44"/>
                  </a:cubicBezTo>
                  <a:cubicBezTo>
                    <a:pt x="876" y="23"/>
                    <a:pt x="739" y="0"/>
                    <a:pt x="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5193;p32"/>
            <p:cNvSpPr/>
            <p:nvPr/>
          </p:nvSpPr>
          <p:spPr>
            <a:xfrm>
              <a:off x="5908175" y="3921725"/>
              <a:ext cx="158975" cy="25575"/>
            </a:xfrm>
            <a:custGeom>
              <a:avLst/>
              <a:gdLst/>
              <a:ahLst/>
              <a:cxnLst/>
              <a:rect l="l" t="t" r="r" b="b"/>
              <a:pathLst>
                <a:path w="6359" h="1023" extrusionOk="0">
                  <a:moveTo>
                    <a:pt x="559" y="1"/>
                  </a:moveTo>
                  <a:cubicBezTo>
                    <a:pt x="379" y="1"/>
                    <a:pt x="200" y="42"/>
                    <a:pt x="24" y="168"/>
                  </a:cubicBezTo>
                  <a:cubicBezTo>
                    <a:pt x="36" y="335"/>
                    <a:pt x="0" y="513"/>
                    <a:pt x="191" y="597"/>
                  </a:cubicBezTo>
                  <a:cubicBezTo>
                    <a:pt x="235" y="579"/>
                    <a:pt x="278" y="571"/>
                    <a:pt x="319" y="571"/>
                  </a:cubicBezTo>
                  <a:cubicBezTo>
                    <a:pt x="497" y="571"/>
                    <a:pt x="648" y="710"/>
                    <a:pt x="822" y="739"/>
                  </a:cubicBezTo>
                  <a:cubicBezTo>
                    <a:pt x="869" y="739"/>
                    <a:pt x="953" y="751"/>
                    <a:pt x="1012" y="751"/>
                  </a:cubicBezTo>
                  <a:cubicBezTo>
                    <a:pt x="1357" y="811"/>
                    <a:pt x="1715" y="739"/>
                    <a:pt x="2036" y="870"/>
                  </a:cubicBezTo>
                  <a:cubicBezTo>
                    <a:pt x="2156" y="890"/>
                    <a:pt x="2277" y="896"/>
                    <a:pt x="2398" y="896"/>
                  </a:cubicBezTo>
                  <a:cubicBezTo>
                    <a:pt x="2633" y="896"/>
                    <a:pt x="2868" y="872"/>
                    <a:pt x="3100" y="872"/>
                  </a:cubicBezTo>
                  <a:cubicBezTo>
                    <a:pt x="3328" y="872"/>
                    <a:pt x="3554" y="896"/>
                    <a:pt x="3774" y="989"/>
                  </a:cubicBezTo>
                  <a:cubicBezTo>
                    <a:pt x="3929" y="1013"/>
                    <a:pt x="4096" y="1013"/>
                    <a:pt x="4239" y="1013"/>
                  </a:cubicBezTo>
                  <a:cubicBezTo>
                    <a:pt x="4272" y="1012"/>
                    <a:pt x="4306" y="1011"/>
                    <a:pt x="4340" y="1011"/>
                  </a:cubicBezTo>
                  <a:cubicBezTo>
                    <a:pt x="4429" y="1011"/>
                    <a:pt x="4520" y="1015"/>
                    <a:pt x="4612" y="1015"/>
                  </a:cubicBezTo>
                  <a:cubicBezTo>
                    <a:pt x="4761" y="1015"/>
                    <a:pt x="4913" y="1005"/>
                    <a:pt x="5060" y="954"/>
                  </a:cubicBezTo>
                  <a:cubicBezTo>
                    <a:pt x="5200" y="974"/>
                    <a:pt x="5323" y="1019"/>
                    <a:pt x="5457" y="1019"/>
                  </a:cubicBezTo>
                  <a:cubicBezTo>
                    <a:pt x="5483" y="1019"/>
                    <a:pt x="5510" y="1017"/>
                    <a:pt x="5537" y="1013"/>
                  </a:cubicBezTo>
                  <a:cubicBezTo>
                    <a:pt x="5566" y="1011"/>
                    <a:pt x="5595" y="1010"/>
                    <a:pt x="5624" y="1010"/>
                  </a:cubicBezTo>
                  <a:cubicBezTo>
                    <a:pt x="5730" y="1010"/>
                    <a:pt x="5836" y="1022"/>
                    <a:pt x="5940" y="1022"/>
                  </a:cubicBezTo>
                  <a:cubicBezTo>
                    <a:pt x="6089" y="1022"/>
                    <a:pt x="6232" y="997"/>
                    <a:pt x="6358" y="870"/>
                  </a:cubicBezTo>
                  <a:lnTo>
                    <a:pt x="6358" y="585"/>
                  </a:lnTo>
                  <a:cubicBezTo>
                    <a:pt x="6251" y="406"/>
                    <a:pt x="6072" y="335"/>
                    <a:pt x="5858" y="323"/>
                  </a:cubicBezTo>
                  <a:cubicBezTo>
                    <a:pt x="5632" y="275"/>
                    <a:pt x="5418" y="275"/>
                    <a:pt x="5191" y="275"/>
                  </a:cubicBezTo>
                  <a:lnTo>
                    <a:pt x="2977" y="275"/>
                  </a:lnTo>
                  <a:cubicBezTo>
                    <a:pt x="2739" y="275"/>
                    <a:pt x="2512" y="263"/>
                    <a:pt x="2286" y="180"/>
                  </a:cubicBezTo>
                  <a:cubicBezTo>
                    <a:pt x="2119" y="144"/>
                    <a:pt x="1977" y="120"/>
                    <a:pt x="1810" y="120"/>
                  </a:cubicBezTo>
                  <a:cubicBezTo>
                    <a:pt x="1733" y="139"/>
                    <a:pt x="1656" y="146"/>
                    <a:pt x="1578" y="146"/>
                  </a:cubicBezTo>
                  <a:cubicBezTo>
                    <a:pt x="1239" y="146"/>
                    <a:pt x="896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5194;p32"/>
            <p:cNvSpPr/>
            <p:nvPr/>
          </p:nvSpPr>
          <p:spPr>
            <a:xfrm>
              <a:off x="5765000" y="3799100"/>
              <a:ext cx="57175" cy="115525"/>
            </a:xfrm>
            <a:custGeom>
              <a:avLst/>
              <a:gdLst/>
              <a:ahLst/>
              <a:cxnLst/>
              <a:rect l="l" t="t" r="r" b="b"/>
              <a:pathLst>
                <a:path w="2287" h="4621" extrusionOk="0">
                  <a:moveTo>
                    <a:pt x="1077" y="5"/>
                  </a:moveTo>
                  <a:cubicBezTo>
                    <a:pt x="1038" y="5"/>
                    <a:pt x="1000" y="11"/>
                    <a:pt x="965" y="25"/>
                  </a:cubicBezTo>
                  <a:cubicBezTo>
                    <a:pt x="691" y="275"/>
                    <a:pt x="155" y="1"/>
                    <a:pt x="0" y="477"/>
                  </a:cubicBezTo>
                  <a:cubicBezTo>
                    <a:pt x="24" y="572"/>
                    <a:pt x="96" y="656"/>
                    <a:pt x="191" y="715"/>
                  </a:cubicBezTo>
                  <a:cubicBezTo>
                    <a:pt x="548" y="846"/>
                    <a:pt x="917" y="846"/>
                    <a:pt x="1274" y="977"/>
                  </a:cubicBezTo>
                  <a:cubicBezTo>
                    <a:pt x="1584" y="1334"/>
                    <a:pt x="1215" y="1703"/>
                    <a:pt x="1286" y="2084"/>
                  </a:cubicBezTo>
                  <a:cubicBezTo>
                    <a:pt x="1286" y="2323"/>
                    <a:pt x="1274" y="2561"/>
                    <a:pt x="1203" y="2799"/>
                  </a:cubicBezTo>
                  <a:cubicBezTo>
                    <a:pt x="1155" y="3001"/>
                    <a:pt x="1143" y="3216"/>
                    <a:pt x="1250" y="3418"/>
                  </a:cubicBezTo>
                  <a:cubicBezTo>
                    <a:pt x="1274" y="3477"/>
                    <a:pt x="1334" y="3525"/>
                    <a:pt x="1405" y="3525"/>
                  </a:cubicBezTo>
                  <a:cubicBezTo>
                    <a:pt x="1465" y="3477"/>
                    <a:pt x="1512" y="3406"/>
                    <a:pt x="1524" y="3335"/>
                  </a:cubicBezTo>
                  <a:lnTo>
                    <a:pt x="1524" y="3335"/>
                  </a:lnTo>
                  <a:cubicBezTo>
                    <a:pt x="1548" y="3418"/>
                    <a:pt x="1489" y="3454"/>
                    <a:pt x="1441" y="3513"/>
                  </a:cubicBezTo>
                  <a:cubicBezTo>
                    <a:pt x="1334" y="3632"/>
                    <a:pt x="1262" y="3775"/>
                    <a:pt x="1227" y="3942"/>
                  </a:cubicBezTo>
                  <a:cubicBezTo>
                    <a:pt x="1227" y="4049"/>
                    <a:pt x="1227" y="4132"/>
                    <a:pt x="1274" y="4239"/>
                  </a:cubicBezTo>
                  <a:cubicBezTo>
                    <a:pt x="1393" y="4418"/>
                    <a:pt x="1489" y="4609"/>
                    <a:pt x="1739" y="4620"/>
                  </a:cubicBezTo>
                  <a:cubicBezTo>
                    <a:pt x="1929" y="4478"/>
                    <a:pt x="1739" y="4216"/>
                    <a:pt x="1905" y="4049"/>
                  </a:cubicBezTo>
                  <a:cubicBezTo>
                    <a:pt x="1941" y="4001"/>
                    <a:pt x="2001" y="3954"/>
                    <a:pt x="2048" y="3918"/>
                  </a:cubicBezTo>
                  <a:cubicBezTo>
                    <a:pt x="2084" y="3870"/>
                    <a:pt x="2084" y="3811"/>
                    <a:pt x="2048" y="3763"/>
                  </a:cubicBezTo>
                  <a:cubicBezTo>
                    <a:pt x="1846" y="3501"/>
                    <a:pt x="2286" y="3573"/>
                    <a:pt x="2227" y="3394"/>
                  </a:cubicBezTo>
                  <a:cubicBezTo>
                    <a:pt x="2227" y="3239"/>
                    <a:pt x="2120" y="3120"/>
                    <a:pt x="2096" y="2977"/>
                  </a:cubicBezTo>
                  <a:cubicBezTo>
                    <a:pt x="2060" y="2870"/>
                    <a:pt x="2060" y="2751"/>
                    <a:pt x="2084" y="2632"/>
                  </a:cubicBezTo>
                  <a:cubicBezTo>
                    <a:pt x="2155" y="2430"/>
                    <a:pt x="2024" y="2275"/>
                    <a:pt x="1929" y="2132"/>
                  </a:cubicBezTo>
                  <a:cubicBezTo>
                    <a:pt x="1977" y="1775"/>
                    <a:pt x="2001" y="1418"/>
                    <a:pt x="2048" y="1061"/>
                  </a:cubicBezTo>
                  <a:cubicBezTo>
                    <a:pt x="2096" y="1013"/>
                    <a:pt x="2108" y="953"/>
                    <a:pt x="2096" y="906"/>
                  </a:cubicBezTo>
                  <a:cubicBezTo>
                    <a:pt x="2001" y="691"/>
                    <a:pt x="1929" y="477"/>
                    <a:pt x="1762" y="310"/>
                  </a:cubicBezTo>
                  <a:cubicBezTo>
                    <a:pt x="1722" y="318"/>
                    <a:pt x="1682" y="321"/>
                    <a:pt x="1644" y="321"/>
                  </a:cubicBezTo>
                  <a:cubicBezTo>
                    <a:pt x="1436" y="321"/>
                    <a:pt x="1266" y="214"/>
                    <a:pt x="1155" y="13"/>
                  </a:cubicBezTo>
                  <a:cubicBezTo>
                    <a:pt x="1131" y="8"/>
                    <a:pt x="1104" y="5"/>
                    <a:pt x="1077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5195;p32"/>
            <p:cNvSpPr/>
            <p:nvPr/>
          </p:nvSpPr>
          <p:spPr>
            <a:xfrm>
              <a:off x="6018300" y="3917275"/>
              <a:ext cx="158850" cy="23600"/>
            </a:xfrm>
            <a:custGeom>
              <a:avLst/>
              <a:gdLst/>
              <a:ahLst/>
              <a:cxnLst/>
              <a:rect l="l" t="t" r="r" b="b"/>
              <a:pathLst>
                <a:path w="6354" h="944" extrusionOk="0">
                  <a:moveTo>
                    <a:pt x="1191" y="1"/>
                  </a:moveTo>
                  <a:cubicBezTo>
                    <a:pt x="1120" y="1"/>
                    <a:pt x="1060" y="1"/>
                    <a:pt x="977" y="13"/>
                  </a:cubicBezTo>
                  <a:cubicBezTo>
                    <a:pt x="882" y="36"/>
                    <a:pt x="786" y="60"/>
                    <a:pt x="691" y="108"/>
                  </a:cubicBezTo>
                  <a:cubicBezTo>
                    <a:pt x="657" y="230"/>
                    <a:pt x="621" y="270"/>
                    <a:pt x="583" y="270"/>
                  </a:cubicBezTo>
                  <a:cubicBezTo>
                    <a:pt x="513" y="270"/>
                    <a:pt x="439" y="135"/>
                    <a:pt x="370" y="120"/>
                  </a:cubicBezTo>
                  <a:cubicBezTo>
                    <a:pt x="342" y="112"/>
                    <a:pt x="313" y="108"/>
                    <a:pt x="283" y="108"/>
                  </a:cubicBezTo>
                  <a:cubicBezTo>
                    <a:pt x="223" y="108"/>
                    <a:pt x="159" y="124"/>
                    <a:pt x="96" y="155"/>
                  </a:cubicBezTo>
                  <a:cubicBezTo>
                    <a:pt x="24" y="215"/>
                    <a:pt x="0" y="286"/>
                    <a:pt x="0" y="394"/>
                  </a:cubicBezTo>
                  <a:cubicBezTo>
                    <a:pt x="12" y="453"/>
                    <a:pt x="36" y="489"/>
                    <a:pt x="96" y="524"/>
                  </a:cubicBezTo>
                  <a:cubicBezTo>
                    <a:pt x="191" y="536"/>
                    <a:pt x="286" y="536"/>
                    <a:pt x="358" y="596"/>
                  </a:cubicBezTo>
                  <a:cubicBezTo>
                    <a:pt x="501" y="596"/>
                    <a:pt x="655" y="620"/>
                    <a:pt x="798" y="620"/>
                  </a:cubicBezTo>
                  <a:cubicBezTo>
                    <a:pt x="917" y="566"/>
                    <a:pt x="1036" y="539"/>
                    <a:pt x="1155" y="539"/>
                  </a:cubicBezTo>
                  <a:cubicBezTo>
                    <a:pt x="1274" y="539"/>
                    <a:pt x="1394" y="566"/>
                    <a:pt x="1513" y="620"/>
                  </a:cubicBezTo>
                  <a:cubicBezTo>
                    <a:pt x="1667" y="655"/>
                    <a:pt x="1798" y="715"/>
                    <a:pt x="1953" y="763"/>
                  </a:cubicBezTo>
                  <a:cubicBezTo>
                    <a:pt x="2029" y="706"/>
                    <a:pt x="2108" y="679"/>
                    <a:pt x="2186" y="679"/>
                  </a:cubicBezTo>
                  <a:cubicBezTo>
                    <a:pt x="2254" y="679"/>
                    <a:pt x="2320" y="700"/>
                    <a:pt x="2382" y="739"/>
                  </a:cubicBezTo>
                  <a:lnTo>
                    <a:pt x="2667" y="739"/>
                  </a:lnTo>
                  <a:cubicBezTo>
                    <a:pt x="2697" y="715"/>
                    <a:pt x="2721" y="703"/>
                    <a:pt x="2745" y="703"/>
                  </a:cubicBezTo>
                  <a:cubicBezTo>
                    <a:pt x="2769" y="703"/>
                    <a:pt x="2792" y="715"/>
                    <a:pt x="2822" y="739"/>
                  </a:cubicBezTo>
                  <a:cubicBezTo>
                    <a:pt x="3073" y="805"/>
                    <a:pt x="3329" y="823"/>
                    <a:pt x="3587" y="823"/>
                  </a:cubicBezTo>
                  <a:cubicBezTo>
                    <a:pt x="3875" y="823"/>
                    <a:pt x="4164" y="801"/>
                    <a:pt x="4451" y="801"/>
                  </a:cubicBezTo>
                  <a:cubicBezTo>
                    <a:pt x="4685" y="801"/>
                    <a:pt x="4917" y="816"/>
                    <a:pt x="5144" y="870"/>
                  </a:cubicBezTo>
                  <a:cubicBezTo>
                    <a:pt x="5192" y="870"/>
                    <a:pt x="5239" y="870"/>
                    <a:pt x="5263" y="882"/>
                  </a:cubicBezTo>
                  <a:cubicBezTo>
                    <a:pt x="5263" y="882"/>
                    <a:pt x="5287" y="894"/>
                    <a:pt x="5311" y="917"/>
                  </a:cubicBezTo>
                  <a:cubicBezTo>
                    <a:pt x="5320" y="920"/>
                    <a:pt x="5328" y="922"/>
                    <a:pt x="5336" y="922"/>
                  </a:cubicBezTo>
                  <a:cubicBezTo>
                    <a:pt x="5359" y="922"/>
                    <a:pt x="5379" y="908"/>
                    <a:pt x="5406" y="882"/>
                  </a:cubicBezTo>
                  <a:cubicBezTo>
                    <a:pt x="5464" y="838"/>
                    <a:pt x="5518" y="822"/>
                    <a:pt x="5569" y="822"/>
                  </a:cubicBezTo>
                  <a:cubicBezTo>
                    <a:pt x="5687" y="822"/>
                    <a:pt x="5794" y="904"/>
                    <a:pt x="5918" y="929"/>
                  </a:cubicBezTo>
                  <a:cubicBezTo>
                    <a:pt x="5981" y="936"/>
                    <a:pt x="6044" y="943"/>
                    <a:pt x="6101" y="943"/>
                  </a:cubicBezTo>
                  <a:cubicBezTo>
                    <a:pt x="6248" y="943"/>
                    <a:pt x="6354" y="893"/>
                    <a:pt x="6311" y="644"/>
                  </a:cubicBezTo>
                  <a:cubicBezTo>
                    <a:pt x="6132" y="394"/>
                    <a:pt x="5858" y="417"/>
                    <a:pt x="5608" y="405"/>
                  </a:cubicBezTo>
                  <a:cubicBezTo>
                    <a:pt x="5571" y="404"/>
                    <a:pt x="5535" y="404"/>
                    <a:pt x="5498" y="404"/>
                  </a:cubicBezTo>
                  <a:cubicBezTo>
                    <a:pt x="5350" y="404"/>
                    <a:pt x="5202" y="411"/>
                    <a:pt x="5053" y="411"/>
                  </a:cubicBezTo>
                  <a:cubicBezTo>
                    <a:pt x="4867" y="411"/>
                    <a:pt x="4680" y="399"/>
                    <a:pt x="4489" y="346"/>
                  </a:cubicBezTo>
                  <a:cubicBezTo>
                    <a:pt x="3620" y="155"/>
                    <a:pt x="2703" y="167"/>
                    <a:pt x="1834" y="36"/>
                  </a:cubicBezTo>
                  <a:cubicBezTo>
                    <a:pt x="1620" y="1"/>
                    <a:pt x="1394" y="1"/>
                    <a:pt x="1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5196;p32"/>
            <p:cNvSpPr/>
            <p:nvPr/>
          </p:nvSpPr>
          <p:spPr>
            <a:xfrm>
              <a:off x="5791200" y="3900600"/>
              <a:ext cx="32450" cy="67175"/>
            </a:xfrm>
            <a:custGeom>
              <a:avLst/>
              <a:gdLst/>
              <a:ahLst/>
              <a:cxnLst/>
              <a:rect l="l" t="t" r="r" b="b"/>
              <a:pathLst>
                <a:path w="1298" h="2687" extrusionOk="0">
                  <a:moveTo>
                    <a:pt x="845" y="1"/>
                  </a:moveTo>
                  <a:lnTo>
                    <a:pt x="845" y="1"/>
                  </a:lnTo>
                  <a:cubicBezTo>
                    <a:pt x="655" y="96"/>
                    <a:pt x="774" y="334"/>
                    <a:pt x="619" y="477"/>
                  </a:cubicBezTo>
                  <a:cubicBezTo>
                    <a:pt x="524" y="346"/>
                    <a:pt x="441" y="215"/>
                    <a:pt x="298" y="132"/>
                  </a:cubicBezTo>
                  <a:cubicBezTo>
                    <a:pt x="36" y="334"/>
                    <a:pt x="107" y="632"/>
                    <a:pt x="71" y="894"/>
                  </a:cubicBezTo>
                  <a:cubicBezTo>
                    <a:pt x="71" y="1144"/>
                    <a:pt x="95" y="1406"/>
                    <a:pt x="60" y="1656"/>
                  </a:cubicBezTo>
                  <a:cubicBezTo>
                    <a:pt x="0" y="2001"/>
                    <a:pt x="619" y="2037"/>
                    <a:pt x="405" y="2454"/>
                  </a:cubicBezTo>
                  <a:cubicBezTo>
                    <a:pt x="508" y="2612"/>
                    <a:pt x="636" y="2687"/>
                    <a:pt x="771" y="2687"/>
                  </a:cubicBezTo>
                  <a:cubicBezTo>
                    <a:pt x="869" y="2687"/>
                    <a:pt x="971" y="2648"/>
                    <a:pt x="1072" y="2573"/>
                  </a:cubicBezTo>
                  <a:cubicBezTo>
                    <a:pt x="1298" y="2394"/>
                    <a:pt x="988" y="2251"/>
                    <a:pt x="964" y="2084"/>
                  </a:cubicBezTo>
                  <a:lnTo>
                    <a:pt x="964" y="2013"/>
                  </a:lnTo>
                  <a:cubicBezTo>
                    <a:pt x="714" y="1358"/>
                    <a:pt x="869" y="668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5197;p32"/>
            <p:cNvSpPr/>
            <p:nvPr/>
          </p:nvSpPr>
          <p:spPr>
            <a:xfrm>
              <a:off x="6127550" y="3920600"/>
              <a:ext cx="106275" cy="22175"/>
            </a:xfrm>
            <a:custGeom>
              <a:avLst/>
              <a:gdLst/>
              <a:ahLst/>
              <a:cxnLst/>
              <a:rect l="l" t="t" r="r" b="b"/>
              <a:pathLst>
                <a:path w="4251" h="887" extrusionOk="0">
                  <a:moveTo>
                    <a:pt x="3468" y="0"/>
                  </a:moveTo>
                  <a:cubicBezTo>
                    <a:pt x="3435" y="0"/>
                    <a:pt x="3401" y="9"/>
                    <a:pt x="3370" y="22"/>
                  </a:cubicBezTo>
                  <a:cubicBezTo>
                    <a:pt x="3242" y="104"/>
                    <a:pt x="3239" y="332"/>
                    <a:pt x="3028" y="332"/>
                  </a:cubicBezTo>
                  <a:cubicBezTo>
                    <a:pt x="3023" y="332"/>
                    <a:pt x="3018" y="332"/>
                    <a:pt x="3012" y="332"/>
                  </a:cubicBezTo>
                  <a:cubicBezTo>
                    <a:pt x="2983" y="334"/>
                    <a:pt x="2954" y="335"/>
                    <a:pt x="2925" y="335"/>
                  </a:cubicBezTo>
                  <a:cubicBezTo>
                    <a:pt x="2776" y="335"/>
                    <a:pt x="2628" y="308"/>
                    <a:pt x="2488" y="249"/>
                  </a:cubicBezTo>
                  <a:cubicBezTo>
                    <a:pt x="2429" y="213"/>
                    <a:pt x="2369" y="189"/>
                    <a:pt x="2310" y="165"/>
                  </a:cubicBezTo>
                  <a:cubicBezTo>
                    <a:pt x="2082" y="116"/>
                    <a:pt x="1847" y="112"/>
                    <a:pt x="1612" y="112"/>
                  </a:cubicBezTo>
                  <a:cubicBezTo>
                    <a:pt x="1565" y="112"/>
                    <a:pt x="1518" y="112"/>
                    <a:pt x="1470" y="112"/>
                  </a:cubicBezTo>
                  <a:cubicBezTo>
                    <a:pt x="1188" y="112"/>
                    <a:pt x="905" y="106"/>
                    <a:pt x="631" y="22"/>
                  </a:cubicBezTo>
                  <a:cubicBezTo>
                    <a:pt x="581" y="8"/>
                    <a:pt x="531" y="1"/>
                    <a:pt x="481" y="1"/>
                  </a:cubicBezTo>
                  <a:cubicBezTo>
                    <a:pt x="279" y="1"/>
                    <a:pt x="86" y="117"/>
                    <a:pt x="0" y="356"/>
                  </a:cubicBezTo>
                  <a:cubicBezTo>
                    <a:pt x="70" y="447"/>
                    <a:pt x="160" y="460"/>
                    <a:pt x="254" y="460"/>
                  </a:cubicBezTo>
                  <a:cubicBezTo>
                    <a:pt x="292" y="460"/>
                    <a:pt x="330" y="457"/>
                    <a:pt x="367" y="457"/>
                  </a:cubicBezTo>
                  <a:cubicBezTo>
                    <a:pt x="396" y="457"/>
                    <a:pt x="425" y="459"/>
                    <a:pt x="453" y="463"/>
                  </a:cubicBezTo>
                  <a:cubicBezTo>
                    <a:pt x="568" y="486"/>
                    <a:pt x="685" y="492"/>
                    <a:pt x="803" y="492"/>
                  </a:cubicBezTo>
                  <a:cubicBezTo>
                    <a:pt x="942" y="492"/>
                    <a:pt x="1082" y="483"/>
                    <a:pt x="1221" y="483"/>
                  </a:cubicBezTo>
                  <a:cubicBezTo>
                    <a:pt x="1447" y="483"/>
                    <a:pt x="1669" y="507"/>
                    <a:pt x="1881" y="630"/>
                  </a:cubicBezTo>
                  <a:cubicBezTo>
                    <a:pt x="2238" y="844"/>
                    <a:pt x="2613" y="887"/>
                    <a:pt x="2991" y="887"/>
                  </a:cubicBezTo>
                  <a:cubicBezTo>
                    <a:pt x="3244" y="887"/>
                    <a:pt x="3498" y="868"/>
                    <a:pt x="3751" y="868"/>
                  </a:cubicBezTo>
                  <a:cubicBezTo>
                    <a:pt x="3777" y="860"/>
                    <a:pt x="3805" y="858"/>
                    <a:pt x="3835" y="858"/>
                  </a:cubicBezTo>
                  <a:cubicBezTo>
                    <a:pt x="3891" y="858"/>
                    <a:pt x="3950" y="867"/>
                    <a:pt x="4006" y="867"/>
                  </a:cubicBezTo>
                  <a:cubicBezTo>
                    <a:pt x="4104" y="867"/>
                    <a:pt x="4189" y="838"/>
                    <a:pt x="4215" y="677"/>
                  </a:cubicBezTo>
                  <a:cubicBezTo>
                    <a:pt x="4251" y="356"/>
                    <a:pt x="3929" y="344"/>
                    <a:pt x="3774" y="201"/>
                  </a:cubicBezTo>
                  <a:cubicBezTo>
                    <a:pt x="3727" y="153"/>
                    <a:pt x="3667" y="118"/>
                    <a:pt x="3620" y="82"/>
                  </a:cubicBezTo>
                  <a:cubicBezTo>
                    <a:pt x="3575" y="23"/>
                    <a:pt x="3522" y="0"/>
                    <a:pt x="3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5198;p32"/>
            <p:cNvSpPr/>
            <p:nvPr/>
          </p:nvSpPr>
          <p:spPr>
            <a:xfrm>
              <a:off x="5884050" y="3907175"/>
              <a:ext cx="104800" cy="19175"/>
            </a:xfrm>
            <a:custGeom>
              <a:avLst/>
              <a:gdLst/>
              <a:ahLst/>
              <a:cxnLst/>
              <a:rect l="l" t="t" r="r" b="b"/>
              <a:pathLst>
                <a:path w="4192" h="767" extrusionOk="0">
                  <a:moveTo>
                    <a:pt x="597" y="1"/>
                  </a:moveTo>
                  <a:cubicBezTo>
                    <a:pt x="397" y="1"/>
                    <a:pt x="198" y="5"/>
                    <a:pt x="1" y="12"/>
                  </a:cubicBezTo>
                  <a:cubicBezTo>
                    <a:pt x="132" y="262"/>
                    <a:pt x="489" y="83"/>
                    <a:pt x="608" y="333"/>
                  </a:cubicBezTo>
                  <a:cubicBezTo>
                    <a:pt x="989" y="678"/>
                    <a:pt x="1501" y="500"/>
                    <a:pt x="1930" y="678"/>
                  </a:cubicBezTo>
                  <a:cubicBezTo>
                    <a:pt x="1989" y="702"/>
                    <a:pt x="2061" y="726"/>
                    <a:pt x="2144" y="726"/>
                  </a:cubicBezTo>
                  <a:lnTo>
                    <a:pt x="3120" y="726"/>
                  </a:lnTo>
                  <a:cubicBezTo>
                    <a:pt x="3140" y="725"/>
                    <a:pt x="3159" y="724"/>
                    <a:pt x="3179" y="724"/>
                  </a:cubicBezTo>
                  <a:cubicBezTo>
                    <a:pt x="3349" y="724"/>
                    <a:pt x="3527" y="766"/>
                    <a:pt x="3696" y="766"/>
                  </a:cubicBezTo>
                  <a:cubicBezTo>
                    <a:pt x="3878" y="766"/>
                    <a:pt x="4051" y="717"/>
                    <a:pt x="4192" y="512"/>
                  </a:cubicBezTo>
                  <a:cubicBezTo>
                    <a:pt x="4150" y="387"/>
                    <a:pt x="4061" y="372"/>
                    <a:pt x="3966" y="372"/>
                  </a:cubicBezTo>
                  <a:cubicBezTo>
                    <a:pt x="3936" y="372"/>
                    <a:pt x="3905" y="373"/>
                    <a:pt x="3876" y="373"/>
                  </a:cubicBezTo>
                  <a:cubicBezTo>
                    <a:pt x="3811" y="373"/>
                    <a:pt x="3749" y="366"/>
                    <a:pt x="3704" y="321"/>
                  </a:cubicBezTo>
                  <a:cubicBezTo>
                    <a:pt x="3215" y="274"/>
                    <a:pt x="2703" y="286"/>
                    <a:pt x="2227" y="166"/>
                  </a:cubicBezTo>
                  <a:cubicBezTo>
                    <a:pt x="1695" y="36"/>
                    <a:pt x="1144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5199;p32"/>
            <p:cNvSpPr/>
            <p:nvPr/>
          </p:nvSpPr>
          <p:spPr>
            <a:xfrm>
              <a:off x="6132000" y="3898150"/>
              <a:ext cx="70575" cy="22725"/>
            </a:xfrm>
            <a:custGeom>
              <a:avLst/>
              <a:gdLst/>
              <a:ahLst/>
              <a:cxnLst/>
              <a:rect l="l" t="t" r="r" b="b"/>
              <a:pathLst>
                <a:path w="2823" h="909" extrusionOk="0">
                  <a:moveTo>
                    <a:pt x="689" y="1"/>
                  </a:moveTo>
                  <a:cubicBezTo>
                    <a:pt x="481" y="1"/>
                    <a:pt x="273" y="29"/>
                    <a:pt x="72" y="135"/>
                  </a:cubicBezTo>
                  <a:cubicBezTo>
                    <a:pt x="13" y="230"/>
                    <a:pt x="1" y="349"/>
                    <a:pt x="36" y="468"/>
                  </a:cubicBezTo>
                  <a:cubicBezTo>
                    <a:pt x="167" y="754"/>
                    <a:pt x="405" y="908"/>
                    <a:pt x="715" y="908"/>
                  </a:cubicBezTo>
                  <a:cubicBezTo>
                    <a:pt x="836" y="890"/>
                    <a:pt x="949" y="850"/>
                    <a:pt x="1072" y="850"/>
                  </a:cubicBezTo>
                  <a:cubicBezTo>
                    <a:pt x="1107" y="850"/>
                    <a:pt x="1143" y="853"/>
                    <a:pt x="1179" y="861"/>
                  </a:cubicBezTo>
                  <a:cubicBezTo>
                    <a:pt x="1239" y="873"/>
                    <a:pt x="1298" y="885"/>
                    <a:pt x="1358" y="885"/>
                  </a:cubicBezTo>
                  <a:cubicBezTo>
                    <a:pt x="1418" y="885"/>
                    <a:pt x="1465" y="873"/>
                    <a:pt x="1525" y="861"/>
                  </a:cubicBezTo>
                  <a:cubicBezTo>
                    <a:pt x="1560" y="849"/>
                    <a:pt x="1608" y="813"/>
                    <a:pt x="1644" y="766"/>
                  </a:cubicBezTo>
                  <a:cubicBezTo>
                    <a:pt x="1666" y="728"/>
                    <a:pt x="1698" y="710"/>
                    <a:pt x="1739" y="710"/>
                  </a:cubicBezTo>
                  <a:cubicBezTo>
                    <a:pt x="1763" y="710"/>
                    <a:pt x="1791" y="717"/>
                    <a:pt x="1822" y="730"/>
                  </a:cubicBezTo>
                  <a:cubicBezTo>
                    <a:pt x="1846" y="754"/>
                    <a:pt x="1894" y="789"/>
                    <a:pt x="1918" y="813"/>
                  </a:cubicBezTo>
                  <a:cubicBezTo>
                    <a:pt x="1977" y="861"/>
                    <a:pt x="2060" y="885"/>
                    <a:pt x="2132" y="885"/>
                  </a:cubicBezTo>
                  <a:cubicBezTo>
                    <a:pt x="2180" y="885"/>
                    <a:pt x="2215" y="885"/>
                    <a:pt x="2263" y="861"/>
                  </a:cubicBezTo>
                  <a:lnTo>
                    <a:pt x="2322" y="825"/>
                  </a:lnTo>
                  <a:cubicBezTo>
                    <a:pt x="2346" y="819"/>
                    <a:pt x="2370" y="816"/>
                    <a:pt x="2394" y="816"/>
                  </a:cubicBezTo>
                  <a:cubicBezTo>
                    <a:pt x="2418" y="816"/>
                    <a:pt x="2441" y="819"/>
                    <a:pt x="2465" y="825"/>
                  </a:cubicBezTo>
                  <a:cubicBezTo>
                    <a:pt x="2511" y="848"/>
                    <a:pt x="2558" y="861"/>
                    <a:pt x="2604" y="861"/>
                  </a:cubicBezTo>
                  <a:cubicBezTo>
                    <a:pt x="2629" y="861"/>
                    <a:pt x="2654" y="857"/>
                    <a:pt x="2680" y="849"/>
                  </a:cubicBezTo>
                  <a:cubicBezTo>
                    <a:pt x="2727" y="813"/>
                    <a:pt x="2763" y="766"/>
                    <a:pt x="2787" y="730"/>
                  </a:cubicBezTo>
                  <a:cubicBezTo>
                    <a:pt x="2822" y="587"/>
                    <a:pt x="2822" y="492"/>
                    <a:pt x="2703" y="397"/>
                  </a:cubicBezTo>
                  <a:lnTo>
                    <a:pt x="2561" y="266"/>
                  </a:lnTo>
                  <a:cubicBezTo>
                    <a:pt x="2287" y="27"/>
                    <a:pt x="1929" y="135"/>
                    <a:pt x="1608" y="27"/>
                  </a:cubicBezTo>
                  <a:cubicBezTo>
                    <a:pt x="1542" y="35"/>
                    <a:pt x="1474" y="38"/>
                    <a:pt x="1407" y="38"/>
                  </a:cubicBezTo>
                  <a:cubicBezTo>
                    <a:pt x="1171" y="38"/>
                    <a:pt x="929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5200;p32"/>
            <p:cNvSpPr/>
            <p:nvPr/>
          </p:nvSpPr>
          <p:spPr>
            <a:xfrm>
              <a:off x="5812625" y="3873675"/>
              <a:ext cx="72050" cy="27850"/>
            </a:xfrm>
            <a:custGeom>
              <a:avLst/>
              <a:gdLst/>
              <a:ahLst/>
              <a:cxnLst/>
              <a:rect l="l" t="t" r="r" b="b"/>
              <a:pathLst>
                <a:path w="2882" h="1114" extrusionOk="0">
                  <a:moveTo>
                    <a:pt x="882" y="1"/>
                  </a:moveTo>
                  <a:cubicBezTo>
                    <a:pt x="590" y="1"/>
                    <a:pt x="296" y="22"/>
                    <a:pt x="0" y="66"/>
                  </a:cubicBezTo>
                  <a:cubicBezTo>
                    <a:pt x="36" y="233"/>
                    <a:pt x="155" y="304"/>
                    <a:pt x="298" y="375"/>
                  </a:cubicBezTo>
                  <a:cubicBezTo>
                    <a:pt x="322" y="411"/>
                    <a:pt x="357" y="459"/>
                    <a:pt x="381" y="494"/>
                  </a:cubicBezTo>
                  <a:cubicBezTo>
                    <a:pt x="417" y="649"/>
                    <a:pt x="274" y="649"/>
                    <a:pt x="203" y="721"/>
                  </a:cubicBezTo>
                  <a:cubicBezTo>
                    <a:pt x="191" y="756"/>
                    <a:pt x="155" y="768"/>
                    <a:pt x="143" y="792"/>
                  </a:cubicBezTo>
                  <a:lnTo>
                    <a:pt x="143" y="947"/>
                  </a:lnTo>
                  <a:cubicBezTo>
                    <a:pt x="655" y="995"/>
                    <a:pt x="1167" y="1054"/>
                    <a:pt x="1691" y="1114"/>
                  </a:cubicBezTo>
                  <a:cubicBezTo>
                    <a:pt x="1739" y="1078"/>
                    <a:pt x="1750" y="1018"/>
                    <a:pt x="1739" y="959"/>
                  </a:cubicBezTo>
                  <a:cubicBezTo>
                    <a:pt x="1620" y="816"/>
                    <a:pt x="1727" y="709"/>
                    <a:pt x="1846" y="637"/>
                  </a:cubicBezTo>
                  <a:cubicBezTo>
                    <a:pt x="1989" y="533"/>
                    <a:pt x="2140" y="504"/>
                    <a:pt x="2294" y="504"/>
                  </a:cubicBezTo>
                  <a:cubicBezTo>
                    <a:pt x="2473" y="504"/>
                    <a:pt x="2655" y="542"/>
                    <a:pt x="2834" y="542"/>
                  </a:cubicBezTo>
                  <a:cubicBezTo>
                    <a:pt x="2882" y="471"/>
                    <a:pt x="2882" y="399"/>
                    <a:pt x="2822" y="316"/>
                  </a:cubicBezTo>
                  <a:cubicBezTo>
                    <a:pt x="2187" y="110"/>
                    <a:pt x="1540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5201;p32"/>
            <p:cNvSpPr/>
            <p:nvPr/>
          </p:nvSpPr>
          <p:spPr>
            <a:xfrm>
              <a:off x="5829875" y="3982500"/>
              <a:ext cx="83075" cy="9425"/>
            </a:xfrm>
            <a:custGeom>
              <a:avLst/>
              <a:gdLst/>
              <a:ahLst/>
              <a:cxnLst/>
              <a:rect l="l" t="t" r="r" b="b"/>
              <a:pathLst>
                <a:path w="3323" h="377" extrusionOk="0">
                  <a:moveTo>
                    <a:pt x="2458" y="0"/>
                  </a:moveTo>
                  <a:cubicBezTo>
                    <a:pt x="2118" y="0"/>
                    <a:pt x="1775" y="37"/>
                    <a:pt x="1440" y="37"/>
                  </a:cubicBezTo>
                  <a:cubicBezTo>
                    <a:pt x="1392" y="37"/>
                    <a:pt x="1345" y="36"/>
                    <a:pt x="1299" y="35"/>
                  </a:cubicBezTo>
                  <a:cubicBezTo>
                    <a:pt x="1176" y="78"/>
                    <a:pt x="1056" y="102"/>
                    <a:pt x="936" y="102"/>
                  </a:cubicBezTo>
                  <a:cubicBezTo>
                    <a:pt x="824" y="102"/>
                    <a:pt x="711" y="81"/>
                    <a:pt x="596" y="35"/>
                  </a:cubicBezTo>
                  <a:lnTo>
                    <a:pt x="441" y="35"/>
                  </a:lnTo>
                  <a:cubicBezTo>
                    <a:pt x="408" y="64"/>
                    <a:pt x="370" y="72"/>
                    <a:pt x="329" y="72"/>
                  </a:cubicBezTo>
                  <a:cubicBezTo>
                    <a:pt x="281" y="72"/>
                    <a:pt x="229" y="61"/>
                    <a:pt x="179" y="61"/>
                  </a:cubicBezTo>
                  <a:cubicBezTo>
                    <a:pt x="133" y="61"/>
                    <a:pt x="88" y="71"/>
                    <a:pt x="48" y="106"/>
                  </a:cubicBezTo>
                  <a:cubicBezTo>
                    <a:pt x="37" y="130"/>
                    <a:pt x="25" y="154"/>
                    <a:pt x="1" y="178"/>
                  </a:cubicBezTo>
                  <a:cubicBezTo>
                    <a:pt x="190" y="291"/>
                    <a:pt x="389" y="318"/>
                    <a:pt x="589" y="318"/>
                  </a:cubicBezTo>
                  <a:cubicBezTo>
                    <a:pt x="767" y="318"/>
                    <a:pt x="946" y="297"/>
                    <a:pt x="1120" y="297"/>
                  </a:cubicBezTo>
                  <a:cubicBezTo>
                    <a:pt x="1551" y="305"/>
                    <a:pt x="1972" y="377"/>
                    <a:pt x="2396" y="377"/>
                  </a:cubicBezTo>
                  <a:cubicBezTo>
                    <a:pt x="2604" y="377"/>
                    <a:pt x="2813" y="360"/>
                    <a:pt x="3025" y="309"/>
                  </a:cubicBezTo>
                  <a:cubicBezTo>
                    <a:pt x="3096" y="237"/>
                    <a:pt x="3192" y="237"/>
                    <a:pt x="3275" y="213"/>
                  </a:cubicBezTo>
                  <a:cubicBezTo>
                    <a:pt x="3287" y="178"/>
                    <a:pt x="3311" y="166"/>
                    <a:pt x="3323" y="130"/>
                  </a:cubicBezTo>
                  <a:cubicBezTo>
                    <a:pt x="3041" y="28"/>
                    <a:pt x="2750" y="0"/>
                    <a:pt x="24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5202;p32"/>
            <p:cNvSpPr/>
            <p:nvPr/>
          </p:nvSpPr>
          <p:spPr>
            <a:xfrm>
              <a:off x="5924825" y="3936775"/>
              <a:ext cx="78925" cy="11625"/>
            </a:xfrm>
            <a:custGeom>
              <a:avLst/>
              <a:gdLst/>
              <a:ahLst/>
              <a:cxnLst/>
              <a:rect l="l" t="t" r="r" b="b"/>
              <a:pathLst>
                <a:path w="3157" h="465" extrusionOk="0">
                  <a:moveTo>
                    <a:pt x="174" y="0"/>
                  </a:moveTo>
                  <a:cubicBezTo>
                    <a:pt x="153" y="0"/>
                    <a:pt x="132" y="6"/>
                    <a:pt x="108" y="18"/>
                  </a:cubicBezTo>
                  <a:cubicBezTo>
                    <a:pt x="1" y="102"/>
                    <a:pt x="13" y="197"/>
                    <a:pt x="120" y="280"/>
                  </a:cubicBezTo>
                  <a:cubicBezTo>
                    <a:pt x="729" y="400"/>
                    <a:pt x="1350" y="465"/>
                    <a:pt x="1970" y="465"/>
                  </a:cubicBezTo>
                  <a:cubicBezTo>
                    <a:pt x="2211" y="465"/>
                    <a:pt x="2452" y="455"/>
                    <a:pt x="2692" y="435"/>
                  </a:cubicBezTo>
                  <a:cubicBezTo>
                    <a:pt x="2747" y="357"/>
                    <a:pt x="2829" y="355"/>
                    <a:pt x="2911" y="355"/>
                  </a:cubicBezTo>
                  <a:cubicBezTo>
                    <a:pt x="2917" y="355"/>
                    <a:pt x="2923" y="355"/>
                    <a:pt x="2928" y="355"/>
                  </a:cubicBezTo>
                  <a:cubicBezTo>
                    <a:pt x="3016" y="355"/>
                    <a:pt x="3102" y="352"/>
                    <a:pt x="3156" y="256"/>
                  </a:cubicBezTo>
                  <a:cubicBezTo>
                    <a:pt x="3049" y="169"/>
                    <a:pt x="2910" y="161"/>
                    <a:pt x="2772" y="161"/>
                  </a:cubicBezTo>
                  <a:cubicBezTo>
                    <a:pt x="2741" y="161"/>
                    <a:pt x="2710" y="161"/>
                    <a:pt x="2680" y="161"/>
                  </a:cubicBezTo>
                  <a:cubicBezTo>
                    <a:pt x="2251" y="149"/>
                    <a:pt x="1834" y="149"/>
                    <a:pt x="1406" y="137"/>
                  </a:cubicBezTo>
                  <a:cubicBezTo>
                    <a:pt x="1277" y="81"/>
                    <a:pt x="1144" y="67"/>
                    <a:pt x="1010" y="67"/>
                  </a:cubicBezTo>
                  <a:cubicBezTo>
                    <a:pt x="876" y="67"/>
                    <a:pt x="741" y="81"/>
                    <a:pt x="608" y="81"/>
                  </a:cubicBezTo>
                  <a:cubicBezTo>
                    <a:pt x="482" y="81"/>
                    <a:pt x="358" y="68"/>
                    <a:pt x="239" y="18"/>
                  </a:cubicBezTo>
                  <a:cubicBezTo>
                    <a:pt x="215" y="6"/>
                    <a:pt x="19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5203;p32"/>
            <p:cNvSpPr/>
            <p:nvPr/>
          </p:nvSpPr>
          <p:spPr>
            <a:xfrm>
              <a:off x="6152550" y="3936325"/>
              <a:ext cx="69975" cy="10400"/>
            </a:xfrm>
            <a:custGeom>
              <a:avLst/>
              <a:gdLst/>
              <a:ahLst/>
              <a:cxnLst/>
              <a:rect l="l" t="t" r="r" b="b"/>
              <a:pathLst>
                <a:path w="2799" h="416" extrusionOk="0">
                  <a:moveTo>
                    <a:pt x="881" y="1"/>
                  </a:moveTo>
                  <a:cubicBezTo>
                    <a:pt x="832" y="80"/>
                    <a:pt x="774" y="106"/>
                    <a:pt x="709" y="106"/>
                  </a:cubicBezTo>
                  <a:cubicBezTo>
                    <a:pt x="648" y="106"/>
                    <a:pt x="581" y="83"/>
                    <a:pt x="512" y="60"/>
                  </a:cubicBezTo>
                  <a:cubicBezTo>
                    <a:pt x="439" y="36"/>
                    <a:pt x="365" y="19"/>
                    <a:pt x="293" y="19"/>
                  </a:cubicBezTo>
                  <a:cubicBezTo>
                    <a:pt x="190" y="19"/>
                    <a:pt x="91" y="53"/>
                    <a:pt x="0" y="143"/>
                  </a:cubicBezTo>
                  <a:cubicBezTo>
                    <a:pt x="174" y="222"/>
                    <a:pt x="323" y="415"/>
                    <a:pt x="521" y="415"/>
                  </a:cubicBezTo>
                  <a:cubicBezTo>
                    <a:pt x="594" y="415"/>
                    <a:pt x="673" y="389"/>
                    <a:pt x="762" y="322"/>
                  </a:cubicBezTo>
                  <a:cubicBezTo>
                    <a:pt x="770" y="318"/>
                    <a:pt x="780" y="316"/>
                    <a:pt x="790" y="316"/>
                  </a:cubicBezTo>
                  <a:cubicBezTo>
                    <a:pt x="835" y="316"/>
                    <a:pt x="899" y="347"/>
                    <a:pt x="947" y="347"/>
                  </a:cubicBezTo>
                  <a:cubicBezTo>
                    <a:pt x="953" y="347"/>
                    <a:pt x="959" y="347"/>
                    <a:pt x="965" y="346"/>
                  </a:cubicBezTo>
                  <a:cubicBezTo>
                    <a:pt x="1059" y="331"/>
                    <a:pt x="1155" y="325"/>
                    <a:pt x="1250" y="325"/>
                  </a:cubicBezTo>
                  <a:cubicBezTo>
                    <a:pt x="1560" y="325"/>
                    <a:pt x="1873" y="387"/>
                    <a:pt x="2182" y="387"/>
                  </a:cubicBezTo>
                  <a:cubicBezTo>
                    <a:pt x="2373" y="387"/>
                    <a:pt x="2563" y="363"/>
                    <a:pt x="2751" y="286"/>
                  </a:cubicBezTo>
                  <a:cubicBezTo>
                    <a:pt x="2798" y="227"/>
                    <a:pt x="2786" y="179"/>
                    <a:pt x="2715" y="167"/>
                  </a:cubicBezTo>
                  <a:cubicBezTo>
                    <a:pt x="2096" y="167"/>
                    <a:pt x="1488" y="72"/>
                    <a:pt x="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5204;p32"/>
            <p:cNvSpPr/>
            <p:nvPr/>
          </p:nvSpPr>
          <p:spPr>
            <a:xfrm>
              <a:off x="6066225" y="3943775"/>
              <a:ext cx="62825" cy="13125"/>
            </a:xfrm>
            <a:custGeom>
              <a:avLst/>
              <a:gdLst/>
              <a:ahLst/>
              <a:cxnLst/>
              <a:rect l="l" t="t" r="r" b="b"/>
              <a:pathLst>
                <a:path w="2513" h="525" extrusionOk="0">
                  <a:moveTo>
                    <a:pt x="477" y="0"/>
                  </a:moveTo>
                  <a:cubicBezTo>
                    <a:pt x="393" y="72"/>
                    <a:pt x="250" y="60"/>
                    <a:pt x="155" y="72"/>
                  </a:cubicBezTo>
                  <a:cubicBezTo>
                    <a:pt x="60" y="119"/>
                    <a:pt x="12" y="191"/>
                    <a:pt x="0" y="286"/>
                  </a:cubicBezTo>
                  <a:cubicBezTo>
                    <a:pt x="155" y="399"/>
                    <a:pt x="328" y="420"/>
                    <a:pt x="503" y="420"/>
                  </a:cubicBezTo>
                  <a:cubicBezTo>
                    <a:pt x="606" y="420"/>
                    <a:pt x="709" y="413"/>
                    <a:pt x="811" y="413"/>
                  </a:cubicBezTo>
                  <a:cubicBezTo>
                    <a:pt x="883" y="413"/>
                    <a:pt x="955" y="416"/>
                    <a:pt x="1024" y="429"/>
                  </a:cubicBezTo>
                  <a:cubicBezTo>
                    <a:pt x="1175" y="476"/>
                    <a:pt x="1327" y="486"/>
                    <a:pt x="1480" y="486"/>
                  </a:cubicBezTo>
                  <a:cubicBezTo>
                    <a:pt x="1606" y="486"/>
                    <a:pt x="1733" y="479"/>
                    <a:pt x="1859" y="479"/>
                  </a:cubicBezTo>
                  <a:cubicBezTo>
                    <a:pt x="1931" y="479"/>
                    <a:pt x="2002" y="481"/>
                    <a:pt x="2072" y="488"/>
                  </a:cubicBezTo>
                  <a:cubicBezTo>
                    <a:pt x="2203" y="465"/>
                    <a:pt x="2382" y="524"/>
                    <a:pt x="2489" y="369"/>
                  </a:cubicBezTo>
                  <a:cubicBezTo>
                    <a:pt x="2513" y="226"/>
                    <a:pt x="2417" y="179"/>
                    <a:pt x="2310" y="131"/>
                  </a:cubicBezTo>
                  <a:cubicBezTo>
                    <a:pt x="2310" y="119"/>
                    <a:pt x="2298" y="107"/>
                    <a:pt x="2263" y="96"/>
                  </a:cubicBezTo>
                  <a:cubicBezTo>
                    <a:pt x="2253" y="86"/>
                    <a:pt x="2241" y="80"/>
                    <a:pt x="2229" y="80"/>
                  </a:cubicBezTo>
                  <a:cubicBezTo>
                    <a:pt x="2211" y="80"/>
                    <a:pt x="2193" y="91"/>
                    <a:pt x="2179" y="119"/>
                  </a:cubicBezTo>
                  <a:lnTo>
                    <a:pt x="1893" y="119"/>
                  </a:lnTo>
                  <a:cubicBezTo>
                    <a:pt x="1893" y="107"/>
                    <a:pt x="1882" y="107"/>
                    <a:pt x="1846" y="96"/>
                  </a:cubicBezTo>
                  <a:cubicBezTo>
                    <a:pt x="1839" y="89"/>
                    <a:pt x="1832" y="86"/>
                    <a:pt x="1824" y="86"/>
                  </a:cubicBezTo>
                  <a:cubicBezTo>
                    <a:pt x="1803" y="86"/>
                    <a:pt x="1780" y="105"/>
                    <a:pt x="1763" y="131"/>
                  </a:cubicBezTo>
                  <a:cubicBezTo>
                    <a:pt x="1707" y="174"/>
                    <a:pt x="1655" y="198"/>
                    <a:pt x="1604" y="198"/>
                  </a:cubicBezTo>
                  <a:cubicBezTo>
                    <a:pt x="1557" y="198"/>
                    <a:pt x="1511" y="177"/>
                    <a:pt x="1465" y="131"/>
                  </a:cubicBezTo>
                  <a:cubicBezTo>
                    <a:pt x="1371" y="70"/>
                    <a:pt x="1271" y="55"/>
                    <a:pt x="1169" y="55"/>
                  </a:cubicBezTo>
                  <a:cubicBezTo>
                    <a:pt x="1072" y="55"/>
                    <a:pt x="972" y="69"/>
                    <a:pt x="874" y="69"/>
                  </a:cubicBezTo>
                  <a:cubicBezTo>
                    <a:pt x="775" y="69"/>
                    <a:pt x="678" y="55"/>
                    <a:pt x="584" y="0"/>
                  </a:cubicBezTo>
                  <a:cubicBezTo>
                    <a:pt x="566" y="6"/>
                    <a:pt x="548" y="9"/>
                    <a:pt x="530" y="9"/>
                  </a:cubicBezTo>
                  <a:cubicBezTo>
                    <a:pt x="512" y="9"/>
                    <a:pt x="494" y="6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5205;p32"/>
            <p:cNvSpPr/>
            <p:nvPr/>
          </p:nvSpPr>
          <p:spPr>
            <a:xfrm>
              <a:off x="5898350" y="3915500"/>
              <a:ext cx="62525" cy="13425"/>
            </a:xfrm>
            <a:custGeom>
              <a:avLst/>
              <a:gdLst/>
              <a:ahLst/>
              <a:cxnLst/>
              <a:rect l="l" t="t" r="r" b="b"/>
              <a:pathLst>
                <a:path w="2501" h="537" extrusionOk="0">
                  <a:moveTo>
                    <a:pt x="0" y="0"/>
                  </a:moveTo>
                  <a:lnTo>
                    <a:pt x="0" y="72"/>
                  </a:lnTo>
                  <a:cubicBezTo>
                    <a:pt x="36" y="155"/>
                    <a:pt x="84" y="214"/>
                    <a:pt x="143" y="250"/>
                  </a:cubicBezTo>
                  <a:cubicBezTo>
                    <a:pt x="226" y="298"/>
                    <a:pt x="334" y="345"/>
                    <a:pt x="417" y="393"/>
                  </a:cubicBezTo>
                  <a:cubicBezTo>
                    <a:pt x="474" y="389"/>
                    <a:pt x="530" y="387"/>
                    <a:pt x="586" y="387"/>
                  </a:cubicBezTo>
                  <a:cubicBezTo>
                    <a:pt x="1086" y="387"/>
                    <a:pt x="1568" y="537"/>
                    <a:pt x="2060" y="537"/>
                  </a:cubicBezTo>
                  <a:cubicBezTo>
                    <a:pt x="2139" y="537"/>
                    <a:pt x="2218" y="533"/>
                    <a:pt x="2298" y="524"/>
                  </a:cubicBezTo>
                  <a:cubicBezTo>
                    <a:pt x="2358" y="476"/>
                    <a:pt x="2441" y="465"/>
                    <a:pt x="2489" y="393"/>
                  </a:cubicBezTo>
                  <a:cubicBezTo>
                    <a:pt x="2501" y="334"/>
                    <a:pt x="2489" y="298"/>
                    <a:pt x="2429" y="274"/>
                  </a:cubicBezTo>
                  <a:cubicBezTo>
                    <a:pt x="2346" y="274"/>
                    <a:pt x="2239" y="286"/>
                    <a:pt x="2143" y="286"/>
                  </a:cubicBezTo>
                  <a:cubicBezTo>
                    <a:pt x="2076" y="319"/>
                    <a:pt x="2007" y="340"/>
                    <a:pt x="1937" y="340"/>
                  </a:cubicBezTo>
                  <a:cubicBezTo>
                    <a:pt x="1858" y="340"/>
                    <a:pt x="1779" y="314"/>
                    <a:pt x="1703" y="250"/>
                  </a:cubicBezTo>
                  <a:cubicBezTo>
                    <a:pt x="1673" y="244"/>
                    <a:pt x="1646" y="241"/>
                    <a:pt x="1621" y="241"/>
                  </a:cubicBezTo>
                  <a:cubicBezTo>
                    <a:pt x="1596" y="241"/>
                    <a:pt x="1572" y="244"/>
                    <a:pt x="1548" y="250"/>
                  </a:cubicBezTo>
                  <a:cubicBezTo>
                    <a:pt x="1548" y="262"/>
                    <a:pt x="1536" y="286"/>
                    <a:pt x="1512" y="298"/>
                  </a:cubicBezTo>
                  <a:cubicBezTo>
                    <a:pt x="1503" y="301"/>
                    <a:pt x="1495" y="302"/>
                    <a:pt x="1487" y="302"/>
                  </a:cubicBezTo>
                  <a:cubicBezTo>
                    <a:pt x="1464" y="302"/>
                    <a:pt x="1444" y="289"/>
                    <a:pt x="1417" y="262"/>
                  </a:cubicBezTo>
                  <a:cubicBezTo>
                    <a:pt x="977" y="72"/>
                    <a:pt x="477" y="6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5206;p32"/>
            <p:cNvSpPr/>
            <p:nvPr/>
          </p:nvSpPr>
          <p:spPr>
            <a:xfrm>
              <a:off x="6075450" y="3994075"/>
              <a:ext cx="47350" cy="11075"/>
            </a:xfrm>
            <a:custGeom>
              <a:avLst/>
              <a:gdLst/>
              <a:ahLst/>
              <a:cxnLst/>
              <a:rect l="l" t="t" r="r" b="b"/>
              <a:pathLst>
                <a:path w="1894" h="443" extrusionOk="0">
                  <a:moveTo>
                    <a:pt x="84" y="0"/>
                  </a:moveTo>
                  <a:lnTo>
                    <a:pt x="84" y="0"/>
                  </a:lnTo>
                  <a:cubicBezTo>
                    <a:pt x="0" y="143"/>
                    <a:pt x="155" y="191"/>
                    <a:pt x="227" y="262"/>
                  </a:cubicBezTo>
                  <a:cubicBezTo>
                    <a:pt x="469" y="403"/>
                    <a:pt x="720" y="443"/>
                    <a:pt x="972" y="443"/>
                  </a:cubicBezTo>
                  <a:cubicBezTo>
                    <a:pt x="1252" y="443"/>
                    <a:pt x="1534" y="394"/>
                    <a:pt x="1810" y="381"/>
                  </a:cubicBezTo>
                  <a:cubicBezTo>
                    <a:pt x="1894" y="381"/>
                    <a:pt x="1834" y="239"/>
                    <a:pt x="1810" y="143"/>
                  </a:cubicBezTo>
                  <a:cubicBezTo>
                    <a:pt x="1239" y="84"/>
                    <a:pt x="655" y="48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5207;p32"/>
            <p:cNvSpPr/>
            <p:nvPr/>
          </p:nvSpPr>
          <p:spPr>
            <a:xfrm>
              <a:off x="5977225" y="3987150"/>
              <a:ext cx="63125" cy="10225"/>
            </a:xfrm>
            <a:custGeom>
              <a:avLst/>
              <a:gdLst/>
              <a:ahLst/>
              <a:cxnLst/>
              <a:rect l="l" t="t" r="r" b="b"/>
              <a:pathLst>
                <a:path w="2525" h="409" extrusionOk="0">
                  <a:moveTo>
                    <a:pt x="486" y="0"/>
                  </a:moveTo>
                  <a:cubicBezTo>
                    <a:pt x="471" y="0"/>
                    <a:pt x="456" y="1"/>
                    <a:pt x="441" y="4"/>
                  </a:cubicBezTo>
                  <a:cubicBezTo>
                    <a:pt x="334" y="170"/>
                    <a:pt x="108" y="111"/>
                    <a:pt x="0" y="277"/>
                  </a:cubicBezTo>
                  <a:cubicBezTo>
                    <a:pt x="108" y="396"/>
                    <a:pt x="239" y="408"/>
                    <a:pt x="393" y="408"/>
                  </a:cubicBezTo>
                  <a:lnTo>
                    <a:pt x="2441" y="408"/>
                  </a:lnTo>
                  <a:cubicBezTo>
                    <a:pt x="2525" y="349"/>
                    <a:pt x="2525" y="301"/>
                    <a:pt x="2429" y="266"/>
                  </a:cubicBezTo>
                  <a:cubicBezTo>
                    <a:pt x="2191" y="177"/>
                    <a:pt x="1939" y="128"/>
                    <a:pt x="1684" y="128"/>
                  </a:cubicBezTo>
                  <a:cubicBezTo>
                    <a:pt x="1596" y="128"/>
                    <a:pt x="1506" y="134"/>
                    <a:pt x="1417" y="146"/>
                  </a:cubicBezTo>
                  <a:cubicBezTo>
                    <a:pt x="1328" y="188"/>
                    <a:pt x="1236" y="209"/>
                    <a:pt x="1143" y="209"/>
                  </a:cubicBezTo>
                  <a:cubicBezTo>
                    <a:pt x="1051" y="209"/>
                    <a:pt x="959" y="188"/>
                    <a:pt x="870" y="146"/>
                  </a:cubicBezTo>
                  <a:cubicBezTo>
                    <a:pt x="751" y="93"/>
                    <a:pt x="623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5208;p32"/>
            <p:cNvSpPr/>
            <p:nvPr/>
          </p:nvSpPr>
          <p:spPr>
            <a:xfrm>
              <a:off x="6220700" y="3924725"/>
              <a:ext cx="28300" cy="19125"/>
            </a:xfrm>
            <a:custGeom>
              <a:avLst/>
              <a:gdLst/>
              <a:ahLst/>
              <a:cxnLst/>
              <a:rect l="l" t="t" r="r" b="b"/>
              <a:pathLst>
                <a:path w="1132" h="765" extrusionOk="0">
                  <a:moveTo>
                    <a:pt x="48" y="0"/>
                  </a:moveTo>
                  <a:cubicBezTo>
                    <a:pt x="84" y="60"/>
                    <a:pt x="120" y="119"/>
                    <a:pt x="167" y="167"/>
                  </a:cubicBezTo>
                  <a:cubicBezTo>
                    <a:pt x="465" y="524"/>
                    <a:pt x="465" y="524"/>
                    <a:pt x="1" y="631"/>
                  </a:cubicBezTo>
                  <a:cubicBezTo>
                    <a:pt x="13" y="679"/>
                    <a:pt x="25" y="703"/>
                    <a:pt x="48" y="750"/>
                  </a:cubicBezTo>
                  <a:cubicBezTo>
                    <a:pt x="172" y="757"/>
                    <a:pt x="304" y="764"/>
                    <a:pt x="439" y="764"/>
                  </a:cubicBezTo>
                  <a:cubicBezTo>
                    <a:pt x="538" y="764"/>
                    <a:pt x="638" y="760"/>
                    <a:pt x="739" y="750"/>
                  </a:cubicBezTo>
                  <a:cubicBezTo>
                    <a:pt x="894" y="750"/>
                    <a:pt x="1037" y="738"/>
                    <a:pt x="1084" y="572"/>
                  </a:cubicBezTo>
                  <a:cubicBezTo>
                    <a:pt x="1132" y="381"/>
                    <a:pt x="1013" y="250"/>
                    <a:pt x="846" y="191"/>
                  </a:cubicBezTo>
                  <a:cubicBezTo>
                    <a:pt x="596" y="119"/>
                    <a:pt x="310" y="6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5209;p32"/>
            <p:cNvSpPr/>
            <p:nvPr/>
          </p:nvSpPr>
          <p:spPr>
            <a:xfrm>
              <a:off x="5789700" y="3977250"/>
              <a:ext cx="48250" cy="10375"/>
            </a:xfrm>
            <a:custGeom>
              <a:avLst/>
              <a:gdLst/>
              <a:ahLst/>
              <a:cxnLst/>
              <a:rect l="l" t="t" r="r" b="b"/>
              <a:pathLst>
                <a:path w="1930" h="415" extrusionOk="0">
                  <a:moveTo>
                    <a:pt x="328" y="1"/>
                  </a:moveTo>
                  <a:cubicBezTo>
                    <a:pt x="222" y="1"/>
                    <a:pt x="114" y="9"/>
                    <a:pt x="0" y="30"/>
                  </a:cubicBezTo>
                  <a:cubicBezTo>
                    <a:pt x="497" y="289"/>
                    <a:pt x="927" y="414"/>
                    <a:pt x="1354" y="414"/>
                  </a:cubicBezTo>
                  <a:cubicBezTo>
                    <a:pt x="1438" y="414"/>
                    <a:pt x="1523" y="409"/>
                    <a:pt x="1608" y="400"/>
                  </a:cubicBezTo>
                  <a:lnTo>
                    <a:pt x="1655" y="340"/>
                  </a:lnTo>
                  <a:cubicBezTo>
                    <a:pt x="1727" y="269"/>
                    <a:pt x="1870" y="328"/>
                    <a:pt x="1929" y="221"/>
                  </a:cubicBezTo>
                  <a:cubicBezTo>
                    <a:pt x="1882" y="185"/>
                    <a:pt x="1822" y="138"/>
                    <a:pt x="1775" y="90"/>
                  </a:cubicBezTo>
                  <a:cubicBezTo>
                    <a:pt x="1669" y="123"/>
                    <a:pt x="1564" y="135"/>
                    <a:pt x="1458" y="135"/>
                  </a:cubicBezTo>
                  <a:cubicBezTo>
                    <a:pt x="1109" y="135"/>
                    <a:pt x="747" y="1"/>
                    <a:pt x="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5210;p32"/>
            <p:cNvSpPr/>
            <p:nvPr/>
          </p:nvSpPr>
          <p:spPr>
            <a:xfrm>
              <a:off x="6119500" y="3948600"/>
              <a:ext cx="56575" cy="13425"/>
            </a:xfrm>
            <a:custGeom>
              <a:avLst/>
              <a:gdLst/>
              <a:ahLst/>
              <a:cxnLst/>
              <a:rect l="l" t="t" r="r" b="b"/>
              <a:pathLst>
                <a:path w="2263" h="537" extrusionOk="0">
                  <a:moveTo>
                    <a:pt x="556" y="1"/>
                  </a:moveTo>
                  <a:cubicBezTo>
                    <a:pt x="486" y="1"/>
                    <a:pt x="417" y="28"/>
                    <a:pt x="346" y="81"/>
                  </a:cubicBezTo>
                  <a:cubicBezTo>
                    <a:pt x="286" y="224"/>
                    <a:pt x="143" y="224"/>
                    <a:pt x="24" y="260"/>
                  </a:cubicBezTo>
                  <a:cubicBezTo>
                    <a:pt x="1" y="319"/>
                    <a:pt x="1" y="343"/>
                    <a:pt x="60" y="367"/>
                  </a:cubicBezTo>
                  <a:cubicBezTo>
                    <a:pt x="143" y="367"/>
                    <a:pt x="251" y="391"/>
                    <a:pt x="346" y="391"/>
                  </a:cubicBezTo>
                  <a:cubicBezTo>
                    <a:pt x="503" y="447"/>
                    <a:pt x="665" y="462"/>
                    <a:pt x="830" y="462"/>
                  </a:cubicBezTo>
                  <a:cubicBezTo>
                    <a:pt x="1016" y="462"/>
                    <a:pt x="1206" y="443"/>
                    <a:pt x="1395" y="443"/>
                  </a:cubicBezTo>
                  <a:cubicBezTo>
                    <a:pt x="1570" y="443"/>
                    <a:pt x="1745" y="459"/>
                    <a:pt x="1918" y="522"/>
                  </a:cubicBezTo>
                  <a:cubicBezTo>
                    <a:pt x="1971" y="522"/>
                    <a:pt x="2040" y="537"/>
                    <a:pt x="2098" y="537"/>
                  </a:cubicBezTo>
                  <a:cubicBezTo>
                    <a:pt x="2156" y="537"/>
                    <a:pt x="2203" y="522"/>
                    <a:pt x="2215" y="462"/>
                  </a:cubicBezTo>
                  <a:cubicBezTo>
                    <a:pt x="2263" y="284"/>
                    <a:pt x="2084" y="272"/>
                    <a:pt x="1965" y="236"/>
                  </a:cubicBezTo>
                  <a:lnTo>
                    <a:pt x="1775" y="236"/>
                  </a:lnTo>
                  <a:cubicBezTo>
                    <a:pt x="1775" y="224"/>
                    <a:pt x="1751" y="224"/>
                    <a:pt x="1727" y="212"/>
                  </a:cubicBezTo>
                  <a:cubicBezTo>
                    <a:pt x="1717" y="205"/>
                    <a:pt x="1707" y="202"/>
                    <a:pt x="1698" y="202"/>
                  </a:cubicBezTo>
                  <a:cubicBezTo>
                    <a:pt x="1676" y="202"/>
                    <a:pt x="1657" y="219"/>
                    <a:pt x="1632" y="236"/>
                  </a:cubicBezTo>
                  <a:lnTo>
                    <a:pt x="1489" y="236"/>
                  </a:lnTo>
                  <a:cubicBezTo>
                    <a:pt x="1429" y="188"/>
                    <a:pt x="1382" y="153"/>
                    <a:pt x="1322" y="105"/>
                  </a:cubicBezTo>
                  <a:lnTo>
                    <a:pt x="1203" y="105"/>
                  </a:lnTo>
                  <a:cubicBezTo>
                    <a:pt x="1203" y="105"/>
                    <a:pt x="1191" y="117"/>
                    <a:pt x="1156" y="129"/>
                  </a:cubicBezTo>
                  <a:cubicBezTo>
                    <a:pt x="1120" y="129"/>
                    <a:pt x="1084" y="117"/>
                    <a:pt x="1060" y="93"/>
                  </a:cubicBezTo>
                  <a:lnTo>
                    <a:pt x="917" y="93"/>
                  </a:lnTo>
                  <a:cubicBezTo>
                    <a:pt x="917" y="93"/>
                    <a:pt x="905" y="105"/>
                    <a:pt x="882" y="117"/>
                  </a:cubicBezTo>
                  <a:cubicBezTo>
                    <a:pt x="834" y="117"/>
                    <a:pt x="798" y="105"/>
                    <a:pt x="775" y="81"/>
                  </a:cubicBezTo>
                  <a:cubicBezTo>
                    <a:pt x="697" y="28"/>
                    <a:pt x="62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5211;p32"/>
            <p:cNvSpPr/>
            <p:nvPr/>
          </p:nvSpPr>
          <p:spPr>
            <a:xfrm>
              <a:off x="5942700" y="3986925"/>
              <a:ext cx="46525" cy="7450"/>
            </a:xfrm>
            <a:custGeom>
              <a:avLst/>
              <a:gdLst/>
              <a:ahLst/>
              <a:cxnLst/>
              <a:rect l="l" t="t" r="r" b="b"/>
              <a:pathLst>
                <a:path w="1861" h="298" extrusionOk="0">
                  <a:moveTo>
                    <a:pt x="96" y="1"/>
                  </a:moveTo>
                  <a:cubicBezTo>
                    <a:pt x="12" y="84"/>
                    <a:pt x="0" y="179"/>
                    <a:pt x="96" y="275"/>
                  </a:cubicBezTo>
                  <a:cubicBezTo>
                    <a:pt x="393" y="275"/>
                    <a:pt x="667" y="286"/>
                    <a:pt x="953" y="286"/>
                  </a:cubicBezTo>
                  <a:cubicBezTo>
                    <a:pt x="1007" y="246"/>
                    <a:pt x="1057" y="217"/>
                    <a:pt x="1110" y="217"/>
                  </a:cubicBezTo>
                  <a:cubicBezTo>
                    <a:pt x="1151" y="217"/>
                    <a:pt x="1192" y="233"/>
                    <a:pt x="1239" y="275"/>
                  </a:cubicBezTo>
                  <a:cubicBezTo>
                    <a:pt x="1286" y="275"/>
                    <a:pt x="1346" y="286"/>
                    <a:pt x="1381" y="286"/>
                  </a:cubicBezTo>
                  <a:cubicBezTo>
                    <a:pt x="1404" y="270"/>
                    <a:pt x="1432" y="264"/>
                    <a:pt x="1464" y="264"/>
                  </a:cubicBezTo>
                  <a:cubicBezTo>
                    <a:pt x="1539" y="264"/>
                    <a:pt x="1633" y="298"/>
                    <a:pt x="1707" y="298"/>
                  </a:cubicBezTo>
                  <a:cubicBezTo>
                    <a:pt x="1799" y="298"/>
                    <a:pt x="1861" y="246"/>
                    <a:pt x="1822" y="13"/>
                  </a:cubicBezTo>
                  <a:cubicBezTo>
                    <a:pt x="1250" y="1"/>
                    <a:pt x="667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5212;p32"/>
            <p:cNvSpPr/>
            <p:nvPr/>
          </p:nvSpPr>
          <p:spPr>
            <a:xfrm>
              <a:off x="6199875" y="3907750"/>
              <a:ext cx="30375" cy="16100"/>
            </a:xfrm>
            <a:custGeom>
              <a:avLst/>
              <a:gdLst/>
              <a:ahLst/>
              <a:cxnLst/>
              <a:rect l="l" t="t" r="r" b="b"/>
              <a:pathLst>
                <a:path w="1215" h="644" extrusionOk="0">
                  <a:moveTo>
                    <a:pt x="174" y="1"/>
                  </a:moveTo>
                  <a:cubicBezTo>
                    <a:pt x="117" y="1"/>
                    <a:pt x="59" y="5"/>
                    <a:pt x="0" y="13"/>
                  </a:cubicBezTo>
                  <a:cubicBezTo>
                    <a:pt x="0" y="143"/>
                    <a:pt x="12" y="286"/>
                    <a:pt x="12" y="417"/>
                  </a:cubicBezTo>
                  <a:cubicBezTo>
                    <a:pt x="12" y="441"/>
                    <a:pt x="24" y="477"/>
                    <a:pt x="60" y="489"/>
                  </a:cubicBezTo>
                  <a:cubicBezTo>
                    <a:pt x="131" y="548"/>
                    <a:pt x="191" y="596"/>
                    <a:pt x="286" y="620"/>
                  </a:cubicBezTo>
                  <a:cubicBezTo>
                    <a:pt x="310" y="644"/>
                    <a:pt x="346" y="644"/>
                    <a:pt x="369" y="644"/>
                  </a:cubicBezTo>
                  <a:cubicBezTo>
                    <a:pt x="405" y="620"/>
                    <a:pt x="417" y="608"/>
                    <a:pt x="441" y="596"/>
                  </a:cubicBezTo>
                  <a:cubicBezTo>
                    <a:pt x="536" y="596"/>
                    <a:pt x="643" y="584"/>
                    <a:pt x="727" y="584"/>
                  </a:cubicBezTo>
                  <a:cubicBezTo>
                    <a:pt x="798" y="358"/>
                    <a:pt x="1072" y="501"/>
                    <a:pt x="1215" y="322"/>
                  </a:cubicBezTo>
                  <a:cubicBezTo>
                    <a:pt x="885" y="157"/>
                    <a:pt x="545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5213;p32"/>
            <p:cNvSpPr/>
            <p:nvPr/>
          </p:nvSpPr>
          <p:spPr>
            <a:xfrm>
              <a:off x="6119500" y="4022350"/>
              <a:ext cx="52125" cy="7925"/>
            </a:xfrm>
            <a:custGeom>
              <a:avLst/>
              <a:gdLst/>
              <a:ahLst/>
              <a:cxnLst/>
              <a:rect l="l" t="t" r="r" b="b"/>
              <a:pathLst>
                <a:path w="2085" h="317" extrusionOk="0">
                  <a:moveTo>
                    <a:pt x="1370" y="1"/>
                  </a:moveTo>
                  <a:cubicBezTo>
                    <a:pt x="1025" y="12"/>
                    <a:pt x="703" y="12"/>
                    <a:pt x="358" y="12"/>
                  </a:cubicBezTo>
                  <a:cubicBezTo>
                    <a:pt x="227" y="12"/>
                    <a:pt x="120" y="48"/>
                    <a:pt x="24" y="143"/>
                  </a:cubicBezTo>
                  <a:cubicBezTo>
                    <a:pt x="1" y="203"/>
                    <a:pt x="13" y="262"/>
                    <a:pt x="72" y="298"/>
                  </a:cubicBezTo>
                  <a:cubicBezTo>
                    <a:pt x="203" y="298"/>
                    <a:pt x="358" y="310"/>
                    <a:pt x="489" y="310"/>
                  </a:cubicBezTo>
                  <a:cubicBezTo>
                    <a:pt x="613" y="240"/>
                    <a:pt x="742" y="186"/>
                    <a:pt x="876" y="186"/>
                  </a:cubicBezTo>
                  <a:cubicBezTo>
                    <a:pt x="948" y="186"/>
                    <a:pt x="1021" y="201"/>
                    <a:pt x="1096" y="239"/>
                  </a:cubicBezTo>
                  <a:cubicBezTo>
                    <a:pt x="1225" y="297"/>
                    <a:pt x="1369" y="316"/>
                    <a:pt x="1513" y="316"/>
                  </a:cubicBezTo>
                  <a:cubicBezTo>
                    <a:pt x="1634" y="316"/>
                    <a:pt x="1756" y="303"/>
                    <a:pt x="1870" y="286"/>
                  </a:cubicBezTo>
                  <a:cubicBezTo>
                    <a:pt x="2084" y="239"/>
                    <a:pt x="1929" y="108"/>
                    <a:pt x="1906" y="12"/>
                  </a:cubicBezTo>
                  <a:lnTo>
                    <a:pt x="1667" y="12"/>
                  </a:lnTo>
                  <a:cubicBezTo>
                    <a:pt x="1610" y="44"/>
                    <a:pt x="1553" y="69"/>
                    <a:pt x="1499" y="69"/>
                  </a:cubicBezTo>
                  <a:cubicBezTo>
                    <a:pt x="1453" y="69"/>
                    <a:pt x="1409" y="50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5214;p32"/>
            <p:cNvSpPr/>
            <p:nvPr/>
          </p:nvSpPr>
          <p:spPr>
            <a:xfrm>
              <a:off x="5912325" y="3985750"/>
              <a:ext cx="32775" cy="7575"/>
            </a:xfrm>
            <a:custGeom>
              <a:avLst/>
              <a:gdLst/>
              <a:ahLst/>
              <a:cxnLst/>
              <a:rect l="l" t="t" r="r" b="b"/>
              <a:pathLst>
                <a:path w="1311" h="303" extrusionOk="0">
                  <a:moveTo>
                    <a:pt x="25" y="0"/>
                  </a:moveTo>
                  <a:lnTo>
                    <a:pt x="1" y="60"/>
                  </a:lnTo>
                  <a:cubicBezTo>
                    <a:pt x="1" y="95"/>
                    <a:pt x="13" y="119"/>
                    <a:pt x="13" y="155"/>
                  </a:cubicBezTo>
                  <a:cubicBezTo>
                    <a:pt x="242" y="279"/>
                    <a:pt x="478" y="303"/>
                    <a:pt x="718" y="303"/>
                  </a:cubicBezTo>
                  <a:cubicBezTo>
                    <a:pt x="864" y="303"/>
                    <a:pt x="1012" y="294"/>
                    <a:pt x="1160" y="294"/>
                  </a:cubicBezTo>
                  <a:cubicBezTo>
                    <a:pt x="1210" y="294"/>
                    <a:pt x="1260" y="295"/>
                    <a:pt x="1311" y="298"/>
                  </a:cubicBezTo>
                  <a:lnTo>
                    <a:pt x="1311" y="36"/>
                  </a:lnTo>
                  <a:cubicBezTo>
                    <a:pt x="894" y="36"/>
                    <a:pt x="453" y="24"/>
                    <a:pt x="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5215;p32"/>
            <p:cNvSpPr/>
            <p:nvPr/>
          </p:nvSpPr>
          <p:spPr>
            <a:xfrm>
              <a:off x="6047175" y="3993775"/>
              <a:ext cx="34250" cy="6875"/>
            </a:xfrm>
            <a:custGeom>
              <a:avLst/>
              <a:gdLst/>
              <a:ahLst/>
              <a:cxnLst/>
              <a:rect l="l" t="t" r="r" b="b"/>
              <a:pathLst>
                <a:path w="1370" h="275" extrusionOk="0">
                  <a:moveTo>
                    <a:pt x="96" y="1"/>
                  </a:moveTo>
                  <a:cubicBezTo>
                    <a:pt x="0" y="84"/>
                    <a:pt x="0" y="167"/>
                    <a:pt x="84" y="262"/>
                  </a:cubicBezTo>
                  <a:cubicBezTo>
                    <a:pt x="512" y="262"/>
                    <a:pt x="941" y="274"/>
                    <a:pt x="1370" y="274"/>
                  </a:cubicBezTo>
                  <a:cubicBezTo>
                    <a:pt x="1334" y="191"/>
                    <a:pt x="1274" y="96"/>
                    <a:pt x="1227" y="12"/>
                  </a:cubicBezTo>
                  <a:cubicBezTo>
                    <a:pt x="834" y="12"/>
                    <a:pt x="465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5216;p32"/>
            <p:cNvSpPr/>
            <p:nvPr/>
          </p:nvSpPr>
          <p:spPr>
            <a:xfrm>
              <a:off x="5998050" y="3942800"/>
              <a:ext cx="38725" cy="7675"/>
            </a:xfrm>
            <a:custGeom>
              <a:avLst/>
              <a:gdLst/>
              <a:ahLst/>
              <a:cxnLst/>
              <a:rect l="l" t="t" r="r" b="b"/>
              <a:pathLst>
                <a:path w="1549" h="307" extrusionOk="0">
                  <a:moveTo>
                    <a:pt x="1158" y="0"/>
                  </a:moveTo>
                  <a:cubicBezTo>
                    <a:pt x="1003" y="0"/>
                    <a:pt x="848" y="31"/>
                    <a:pt x="699" y="31"/>
                  </a:cubicBezTo>
                  <a:cubicBezTo>
                    <a:pt x="673" y="31"/>
                    <a:pt x="646" y="30"/>
                    <a:pt x="620" y="27"/>
                  </a:cubicBezTo>
                  <a:cubicBezTo>
                    <a:pt x="554" y="94"/>
                    <a:pt x="474" y="106"/>
                    <a:pt x="392" y="106"/>
                  </a:cubicBezTo>
                  <a:cubicBezTo>
                    <a:pt x="345" y="106"/>
                    <a:pt x="296" y="102"/>
                    <a:pt x="249" y="102"/>
                  </a:cubicBezTo>
                  <a:cubicBezTo>
                    <a:pt x="158" y="102"/>
                    <a:pt x="70" y="117"/>
                    <a:pt x="1" y="206"/>
                  </a:cubicBezTo>
                  <a:cubicBezTo>
                    <a:pt x="275" y="258"/>
                    <a:pt x="545" y="307"/>
                    <a:pt x="814" y="307"/>
                  </a:cubicBezTo>
                  <a:cubicBezTo>
                    <a:pt x="1036" y="307"/>
                    <a:pt x="1257" y="274"/>
                    <a:pt x="1477" y="182"/>
                  </a:cubicBezTo>
                  <a:cubicBezTo>
                    <a:pt x="1549" y="146"/>
                    <a:pt x="1549" y="111"/>
                    <a:pt x="1477" y="63"/>
                  </a:cubicBezTo>
                  <a:cubicBezTo>
                    <a:pt x="1372" y="15"/>
                    <a:pt x="1265" y="0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5217;p32"/>
            <p:cNvSpPr/>
            <p:nvPr/>
          </p:nvSpPr>
          <p:spPr>
            <a:xfrm>
              <a:off x="6088550" y="3936025"/>
              <a:ext cx="57775" cy="4225"/>
            </a:xfrm>
            <a:custGeom>
              <a:avLst/>
              <a:gdLst/>
              <a:ahLst/>
              <a:cxnLst/>
              <a:rect l="l" t="t" r="r" b="b"/>
              <a:pathLst>
                <a:path w="2311" h="169" extrusionOk="0">
                  <a:moveTo>
                    <a:pt x="0" y="1"/>
                  </a:moveTo>
                  <a:lnTo>
                    <a:pt x="0" y="1"/>
                  </a:lnTo>
                  <a:cubicBezTo>
                    <a:pt x="105" y="153"/>
                    <a:pt x="256" y="168"/>
                    <a:pt x="391" y="168"/>
                  </a:cubicBezTo>
                  <a:cubicBezTo>
                    <a:pt x="425" y="168"/>
                    <a:pt x="458" y="167"/>
                    <a:pt x="489" y="167"/>
                  </a:cubicBezTo>
                  <a:cubicBezTo>
                    <a:pt x="1108" y="167"/>
                    <a:pt x="1703" y="144"/>
                    <a:pt x="2310" y="144"/>
                  </a:cubicBezTo>
                  <a:cubicBezTo>
                    <a:pt x="2221" y="36"/>
                    <a:pt x="2098" y="23"/>
                    <a:pt x="1972" y="23"/>
                  </a:cubicBezTo>
                  <a:cubicBezTo>
                    <a:pt x="1930" y="23"/>
                    <a:pt x="1887" y="25"/>
                    <a:pt x="1846" y="25"/>
                  </a:cubicBezTo>
                  <a:cubicBezTo>
                    <a:pt x="1239" y="13"/>
                    <a:pt x="608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5218;p32"/>
            <p:cNvSpPr/>
            <p:nvPr/>
          </p:nvSpPr>
          <p:spPr>
            <a:xfrm>
              <a:off x="6043600" y="3943475"/>
              <a:ext cx="28300" cy="7750"/>
            </a:xfrm>
            <a:custGeom>
              <a:avLst/>
              <a:gdLst/>
              <a:ahLst/>
              <a:cxnLst/>
              <a:rect l="l" t="t" r="r" b="b"/>
              <a:pathLst>
                <a:path w="1132" h="310" extrusionOk="0">
                  <a:moveTo>
                    <a:pt x="953" y="0"/>
                  </a:moveTo>
                  <a:cubicBezTo>
                    <a:pt x="831" y="26"/>
                    <a:pt x="707" y="34"/>
                    <a:pt x="583" y="34"/>
                  </a:cubicBezTo>
                  <a:cubicBezTo>
                    <a:pt x="416" y="34"/>
                    <a:pt x="248" y="19"/>
                    <a:pt x="84" y="12"/>
                  </a:cubicBezTo>
                  <a:cubicBezTo>
                    <a:pt x="1" y="96"/>
                    <a:pt x="1" y="191"/>
                    <a:pt x="84" y="286"/>
                  </a:cubicBezTo>
                  <a:cubicBezTo>
                    <a:pt x="358" y="298"/>
                    <a:pt x="643" y="298"/>
                    <a:pt x="917" y="310"/>
                  </a:cubicBezTo>
                  <a:cubicBezTo>
                    <a:pt x="977" y="238"/>
                    <a:pt x="1036" y="179"/>
                    <a:pt x="1096" y="119"/>
                  </a:cubicBezTo>
                  <a:cubicBezTo>
                    <a:pt x="1132" y="60"/>
                    <a:pt x="1120" y="24"/>
                    <a:pt x="1060" y="12"/>
                  </a:cubicBezTo>
                  <a:cubicBezTo>
                    <a:pt x="1045" y="17"/>
                    <a:pt x="1029" y="20"/>
                    <a:pt x="1012" y="20"/>
                  </a:cubicBezTo>
                  <a:cubicBezTo>
                    <a:pt x="989" y="20"/>
                    <a:pt x="967" y="14"/>
                    <a:pt x="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5219;p32"/>
            <p:cNvSpPr/>
            <p:nvPr/>
          </p:nvSpPr>
          <p:spPr>
            <a:xfrm>
              <a:off x="6152550" y="3828875"/>
              <a:ext cx="18175" cy="10675"/>
            </a:xfrm>
            <a:custGeom>
              <a:avLst/>
              <a:gdLst/>
              <a:ahLst/>
              <a:cxnLst/>
              <a:rect l="l" t="t" r="r" b="b"/>
              <a:pathLst>
                <a:path w="727" h="427" extrusionOk="0">
                  <a:moveTo>
                    <a:pt x="167" y="0"/>
                  </a:moveTo>
                  <a:cubicBezTo>
                    <a:pt x="107" y="48"/>
                    <a:pt x="12" y="60"/>
                    <a:pt x="0" y="167"/>
                  </a:cubicBezTo>
                  <a:cubicBezTo>
                    <a:pt x="213" y="337"/>
                    <a:pt x="357" y="427"/>
                    <a:pt x="462" y="427"/>
                  </a:cubicBezTo>
                  <a:cubicBezTo>
                    <a:pt x="591" y="427"/>
                    <a:pt x="661" y="290"/>
                    <a:pt x="726" y="0"/>
                  </a:cubicBezTo>
                  <a:lnTo>
                    <a:pt x="596" y="0"/>
                  </a:lnTo>
                  <a:cubicBezTo>
                    <a:pt x="545" y="80"/>
                    <a:pt x="495" y="107"/>
                    <a:pt x="445" y="107"/>
                  </a:cubicBezTo>
                  <a:cubicBezTo>
                    <a:pt x="352" y="107"/>
                    <a:pt x="260" y="16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5220;p32"/>
            <p:cNvSpPr/>
            <p:nvPr/>
          </p:nvSpPr>
          <p:spPr>
            <a:xfrm>
              <a:off x="6148075" y="3804175"/>
              <a:ext cx="23250" cy="10675"/>
            </a:xfrm>
            <a:custGeom>
              <a:avLst/>
              <a:gdLst/>
              <a:ahLst/>
              <a:cxnLst/>
              <a:rect l="l" t="t" r="r" b="b"/>
              <a:pathLst>
                <a:path w="930" h="427" extrusionOk="0">
                  <a:moveTo>
                    <a:pt x="227" y="0"/>
                  </a:moveTo>
                  <a:cubicBezTo>
                    <a:pt x="155" y="48"/>
                    <a:pt x="60" y="84"/>
                    <a:pt x="13" y="155"/>
                  </a:cubicBezTo>
                  <a:cubicBezTo>
                    <a:pt x="1" y="215"/>
                    <a:pt x="13" y="262"/>
                    <a:pt x="72" y="286"/>
                  </a:cubicBezTo>
                  <a:cubicBezTo>
                    <a:pt x="236" y="354"/>
                    <a:pt x="399" y="426"/>
                    <a:pt x="563" y="426"/>
                  </a:cubicBezTo>
                  <a:cubicBezTo>
                    <a:pt x="685" y="426"/>
                    <a:pt x="807" y="386"/>
                    <a:pt x="929" y="274"/>
                  </a:cubicBezTo>
                  <a:cubicBezTo>
                    <a:pt x="870" y="226"/>
                    <a:pt x="834" y="167"/>
                    <a:pt x="786" y="143"/>
                  </a:cubicBezTo>
                  <a:cubicBezTo>
                    <a:pt x="667" y="24"/>
                    <a:pt x="465" y="119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5221;p32"/>
            <p:cNvSpPr/>
            <p:nvPr/>
          </p:nvSpPr>
          <p:spPr>
            <a:xfrm>
              <a:off x="6128125" y="3957850"/>
              <a:ext cx="39325" cy="4250"/>
            </a:xfrm>
            <a:custGeom>
              <a:avLst/>
              <a:gdLst/>
              <a:ahLst/>
              <a:cxnLst/>
              <a:rect l="l" t="t" r="r" b="b"/>
              <a:pathLst>
                <a:path w="1573" h="170" extrusionOk="0">
                  <a:moveTo>
                    <a:pt x="848" y="1"/>
                  </a:moveTo>
                  <a:cubicBezTo>
                    <a:pt x="619" y="1"/>
                    <a:pt x="389" y="26"/>
                    <a:pt x="165" y="26"/>
                  </a:cubicBezTo>
                  <a:cubicBezTo>
                    <a:pt x="110" y="26"/>
                    <a:pt x="55" y="24"/>
                    <a:pt x="1" y="21"/>
                  </a:cubicBezTo>
                  <a:lnTo>
                    <a:pt x="1" y="21"/>
                  </a:lnTo>
                  <a:cubicBezTo>
                    <a:pt x="209" y="139"/>
                    <a:pt x="425" y="170"/>
                    <a:pt x="644" y="170"/>
                  </a:cubicBezTo>
                  <a:cubicBezTo>
                    <a:pt x="873" y="170"/>
                    <a:pt x="1104" y="137"/>
                    <a:pt x="1334" y="137"/>
                  </a:cubicBezTo>
                  <a:cubicBezTo>
                    <a:pt x="1414" y="137"/>
                    <a:pt x="1493" y="141"/>
                    <a:pt x="1573" y="152"/>
                  </a:cubicBezTo>
                  <a:cubicBezTo>
                    <a:pt x="1340" y="30"/>
                    <a:pt x="1096" y="1"/>
                    <a:pt x="8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5222;p32"/>
            <p:cNvSpPr/>
            <p:nvPr/>
          </p:nvSpPr>
          <p:spPr>
            <a:xfrm>
              <a:off x="6215350" y="4050025"/>
              <a:ext cx="22350" cy="8375"/>
            </a:xfrm>
            <a:custGeom>
              <a:avLst/>
              <a:gdLst/>
              <a:ahLst/>
              <a:cxnLst/>
              <a:rect l="l" t="t" r="r" b="b"/>
              <a:pathLst>
                <a:path w="894" h="335" extrusionOk="0">
                  <a:moveTo>
                    <a:pt x="137" y="1"/>
                  </a:moveTo>
                  <a:cubicBezTo>
                    <a:pt x="108" y="1"/>
                    <a:pt x="78" y="13"/>
                    <a:pt x="48" y="37"/>
                  </a:cubicBezTo>
                  <a:cubicBezTo>
                    <a:pt x="0" y="132"/>
                    <a:pt x="0" y="227"/>
                    <a:pt x="60" y="322"/>
                  </a:cubicBezTo>
                  <a:cubicBezTo>
                    <a:pt x="215" y="322"/>
                    <a:pt x="381" y="334"/>
                    <a:pt x="524" y="334"/>
                  </a:cubicBezTo>
                  <a:lnTo>
                    <a:pt x="810" y="334"/>
                  </a:lnTo>
                  <a:cubicBezTo>
                    <a:pt x="893" y="251"/>
                    <a:pt x="893" y="144"/>
                    <a:pt x="810" y="48"/>
                  </a:cubicBezTo>
                  <a:cubicBezTo>
                    <a:pt x="751" y="48"/>
                    <a:pt x="703" y="37"/>
                    <a:pt x="655" y="37"/>
                  </a:cubicBezTo>
                  <a:cubicBezTo>
                    <a:pt x="655" y="25"/>
                    <a:pt x="643" y="25"/>
                    <a:pt x="620" y="13"/>
                  </a:cubicBezTo>
                  <a:cubicBezTo>
                    <a:pt x="609" y="6"/>
                    <a:pt x="600" y="3"/>
                    <a:pt x="591" y="3"/>
                  </a:cubicBezTo>
                  <a:cubicBezTo>
                    <a:pt x="569" y="3"/>
                    <a:pt x="550" y="20"/>
                    <a:pt x="524" y="37"/>
                  </a:cubicBezTo>
                  <a:lnTo>
                    <a:pt x="227" y="37"/>
                  </a:lnTo>
                  <a:cubicBezTo>
                    <a:pt x="197" y="13"/>
                    <a:pt x="167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5223;p32"/>
            <p:cNvSpPr/>
            <p:nvPr/>
          </p:nvSpPr>
          <p:spPr>
            <a:xfrm>
              <a:off x="6091825" y="3955075"/>
              <a:ext cx="28900" cy="3425"/>
            </a:xfrm>
            <a:custGeom>
              <a:avLst/>
              <a:gdLst/>
              <a:ahLst/>
              <a:cxnLst/>
              <a:rect l="l" t="t" r="r" b="b"/>
              <a:pathLst>
                <a:path w="1156" h="137" extrusionOk="0">
                  <a:moveTo>
                    <a:pt x="0" y="1"/>
                  </a:moveTo>
                  <a:cubicBezTo>
                    <a:pt x="196" y="112"/>
                    <a:pt x="406" y="137"/>
                    <a:pt x="621" y="137"/>
                  </a:cubicBezTo>
                  <a:cubicBezTo>
                    <a:pt x="798" y="137"/>
                    <a:pt x="978" y="120"/>
                    <a:pt x="1155" y="120"/>
                  </a:cubicBezTo>
                  <a:cubicBezTo>
                    <a:pt x="1155" y="72"/>
                    <a:pt x="1155" y="25"/>
                    <a:pt x="1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5224;p32"/>
            <p:cNvSpPr/>
            <p:nvPr/>
          </p:nvSpPr>
          <p:spPr>
            <a:xfrm>
              <a:off x="5913225" y="3933150"/>
              <a:ext cx="14325" cy="10650"/>
            </a:xfrm>
            <a:custGeom>
              <a:avLst/>
              <a:gdLst/>
              <a:ahLst/>
              <a:cxnLst/>
              <a:rect l="l" t="t" r="r" b="b"/>
              <a:pathLst>
                <a:path w="573" h="426" extrusionOk="0">
                  <a:moveTo>
                    <a:pt x="222" y="1"/>
                  </a:moveTo>
                  <a:cubicBezTo>
                    <a:pt x="150" y="1"/>
                    <a:pt x="76" y="34"/>
                    <a:pt x="1" y="128"/>
                  </a:cubicBezTo>
                  <a:cubicBezTo>
                    <a:pt x="155" y="282"/>
                    <a:pt x="346" y="366"/>
                    <a:pt x="560" y="425"/>
                  </a:cubicBezTo>
                  <a:cubicBezTo>
                    <a:pt x="560" y="342"/>
                    <a:pt x="572" y="247"/>
                    <a:pt x="572" y="163"/>
                  </a:cubicBezTo>
                  <a:cubicBezTo>
                    <a:pt x="460" y="96"/>
                    <a:pt x="343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5225;p32"/>
            <p:cNvSpPr/>
            <p:nvPr/>
          </p:nvSpPr>
          <p:spPr>
            <a:xfrm>
              <a:off x="6080800" y="3943400"/>
              <a:ext cx="22050" cy="4275"/>
            </a:xfrm>
            <a:custGeom>
              <a:avLst/>
              <a:gdLst/>
              <a:ahLst/>
              <a:cxnLst/>
              <a:rect l="l" t="t" r="r" b="b"/>
              <a:pathLst>
                <a:path w="882" h="171" extrusionOk="0">
                  <a:moveTo>
                    <a:pt x="474" y="0"/>
                  </a:moveTo>
                  <a:cubicBezTo>
                    <a:pt x="339" y="0"/>
                    <a:pt x="200" y="30"/>
                    <a:pt x="65" y="30"/>
                  </a:cubicBezTo>
                  <a:cubicBezTo>
                    <a:pt x="43" y="30"/>
                    <a:pt x="22" y="29"/>
                    <a:pt x="1" y="27"/>
                  </a:cubicBezTo>
                  <a:lnTo>
                    <a:pt x="1" y="27"/>
                  </a:lnTo>
                  <a:cubicBezTo>
                    <a:pt x="122" y="132"/>
                    <a:pt x="257" y="153"/>
                    <a:pt x="396" y="153"/>
                  </a:cubicBezTo>
                  <a:cubicBezTo>
                    <a:pt x="484" y="153"/>
                    <a:pt x="573" y="144"/>
                    <a:pt x="663" y="144"/>
                  </a:cubicBezTo>
                  <a:cubicBezTo>
                    <a:pt x="736" y="144"/>
                    <a:pt x="810" y="150"/>
                    <a:pt x="882" y="170"/>
                  </a:cubicBezTo>
                  <a:cubicBezTo>
                    <a:pt x="757" y="33"/>
                    <a:pt x="618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5226;p32"/>
            <p:cNvSpPr/>
            <p:nvPr/>
          </p:nvSpPr>
          <p:spPr>
            <a:xfrm>
              <a:off x="6135575" y="3999900"/>
              <a:ext cx="16400" cy="8200"/>
            </a:xfrm>
            <a:custGeom>
              <a:avLst/>
              <a:gdLst/>
              <a:ahLst/>
              <a:cxnLst/>
              <a:rect l="l" t="t" r="r" b="b"/>
              <a:pathLst>
                <a:path w="656" h="328" extrusionOk="0">
                  <a:moveTo>
                    <a:pt x="63" y="1"/>
                  </a:moveTo>
                  <a:cubicBezTo>
                    <a:pt x="42" y="1"/>
                    <a:pt x="18" y="12"/>
                    <a:pt x="1" y="29"/>
                  </a:cubicBezTo>
                  <a:cubicBezTo>
                    <a:pt x="36" y="184"/>
                    <a:pt x="143" y="267"/>
                    <a:pt x="274" y="327"/>
                  </a:cubicBezTo>
                  <a:cubicBezTo>
                    <a:pt x="322" y="327"/>
                    <a:pt x="370" y="327"/>
                    <a:pt x="429" y="315"/>
                  </a:cubicBezTo>
                  <a:cubicBezTo>
                    <a:pt x="501" y="244"/>
                    <a:pt x="655" y="196"/>
                    <a:pt x="560" y="29"/>
                  </a:cubicBezTo>
                  <a:lnTo>
                    <a:pt x="132" y="29"/>
                  </a:lnTo>
                  <a:cubicBezTo>
                    <a:pt x="132" y="17"/>
                    <a:pt x="120" y="17"/>
                    <a:pt x="84" y="6"/>
                  </a:cubicBezTo>
                  <a:cubicBezTo>
                    <a:pt x="78" y="2"/>
                    <a:pt x="70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5227;p32"/>
            <p:cNvSpPr/>
            <p:nvPr/>
          </p:nvSpPr>
          <p:spPr>
            <a:xfrm>
              <a:off x="6153425" y="3854175"/>
              <a:ext cx="10750" cy="8775"/>
            </a:xfrm>
            <a:custGeom>
              <a:avLst/>
              <a:gdLst/>
              <a:ahLst/>
              <a:cxnLst/>
              <a:rect l="l" t="t" r="r" b="b"/>
              <a:pathLst>
                <a:path w="430" h="351" extrusionOk="0">
                  <a:moveTo>
                    <a:pt x="275" y="1"/>
                  </a:moveTo>
                  <a:cubicBezTo>
                    <a:pt x="96" y="1"/>
                    <a:pt x="1" y="84"/>
                    <a:pt x="1" y="286"/>
                  </a:cubicBezTo>
                  <a:cubicBezTo>
                    <a:pt x="69" y="330"/>
                    <a:pt x="140" y="350"/>
                    <a:pt x="215" y="350"/>
                  </a:cubicBezTo>
                  <a:cubicBezTo>
                    <a:pt x="283" y="350"/>
                    <a:pt x="355" y="332"/>
                    <a:pt x="430" y="298"/>
                  </a:cubicBezTo>
                  <a:cubicBezTo>
                    <a:pt x="430" y="179"/>
                    <a:pt x="394" y="60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5228;p32"/>
            <p:cNvSpPr/>
            <p:nvPr/>
          </p:nvSpPr>
          <p:spPr>
            <a:xfrm>
              <a:off x="5991800" y="3943175"/>
              <a:ext cx="21750" cy="5975"/>
            </a:xfrm>
            <a:custGeom>
              <a:avLst/>
              <a:gdLst/>
              <a:ahLst/>
              <a:cxnLst/>
              <a:rect l="l" t="t" r="r" b="b"/>
              <a:pathLst>
                <a:path w="870" h="239" extrusionOk="0">
                  <a:moveTo>
                    <a:pt x="465" y="0"/>
                  </a:moveTo>
                  <a:cubicBezTo>
                    <a:pt x="310" y="60"/>
                    <a:pt x="108" y="0"/>
                    <a:pt x="1" y="179"/>
                  </a:cubicBezTo>
                  <a:cubicBezTo>
                    <a:pt x="96" y="179"/>
                    <a:pt x="168" y="191"/>
                    <a:pt x="251" y="191"/>
                  </a:cubicBezTo>
                  <a:cubicBezTo>
                    <a:pt x="453" y="120"/>
                    <a:pt x="703" y="239"/>
                    <a:pt x="870" y="12"/>
                  </a:cubicBezTo>
                  <a:cubicBezTo>
                    <a:pt x="727" y="12"/>
                    <a:pt x="596" y="0"/>
                    <a:pt x="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5229;p32"/>
            <p:cNvSpPr/>
            <p:nvPr/>
          </p:nvSpPr>
          <p:spPr>
            <a:xfrm>
              <a:off x="6034675" y="3943200"/>
              <a:ext cx="10725" cy="7900"/>
            </a:xfrm>
            <a:custGeom>
              <a:avLst/>
              <a:gdLst/>
              <a:ahLst/>
              <a:cxnLst/>
              <a:rect l="l" t="t" r="r" b="b"/>
              <a:pathLst>
                <a:path w="429" h="316" extrusionOk="0">
                  <a:moveTo>
                    <a:pt x="286" y="1"/>
                  </a:moveTo>
                  <a:cubicBezTo>
                    <a:pt x="191" y="1"/>
                    <a:pt x="96" y="27"/>
                    <a:pt x="0" y="59"/>
                  </a:cubicBezTo>
                  <a:lnTo>
                    <a:pt x="0" y="178"/>
                  </a:lnTo>
                  <a:cubicBezTo>
                    <a:pt x="117" y="207"/>
                    <a:pt x="210" y="316"/>
                    <a:pt x="337" y="316"/>
                  </a:cubicBezTo>
                  <a:cubicBezTo>
                    <a:pt x="366" y="316"/>
                    <a:pt x="396" y="310"/>
                    <a:pt x="429" y="297"/>
                  </a:cubicBezTo>
                  <a:lnTo>
                    <a:pt x="429" y="23"/>
                  </a:lnTo>
                  <a:cubicBezTo>
                    <a:pt x="381" y="7"/>
                    <a:pt x="334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5230;p32"/>
            <p:cNvSpPr/>
            <p:nvPr/>
          </p:nvSpPr>
          <p:spPr>
            <a:xfrm>
              <a:off x="5844775" y="3982425"/>
              <a:ext cx="17575" cy="4725"/>
            </a:xfrm>
            <a:custGeom>
              <a:avLst/>
              <a:gdLst/>
              <a:ahLst/>
              <a:cxnLst/>
              <a:rect l="l" t="t" r="r" b="b"/>
              <a:pathLst>
                <a:path w="703" h="189" extrusionOk="0">
                  <a:moveTo>
                    <a:pt x="336" y="0"/>
                  </a:moveTo>
                  <a:cubicBezTo>
                    <a:pt x="225" y="0"/>
                    <a:pt x="114" y="16"/>
                    <a:pt x="0" y="50"/>
                  </a:cubicBezTo>
                  <a:cubicBezTo>
                    <a:pt x="121" y="140"/>
                    <a:pt x="239" y="188"/>
                    <a:pt x="357" y="188"/>
                  </a:cubicBezTo>
                  <a:cubicBezTo>
                    <a:pt x="471" y="188"/>
                    <a:pt x="585" y="143"/>
                    <a:pt x="703" y="50"/>
                  </a:cubicBezTo>
                  <a:cubicBezTo>
                    <a:pt x="578" y="19"/>
                    <a:pt x="457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5231;p32"/>
            <p:cNvSpPr/>
            <p:nvPr/>
          </p:nvSpPr>
          <p:spPr>
            <a:xfrm>
              <a:off x="5854875" y="3897325"/>
              <a:ext cx="18800" cy="7875"/>
            </a:xfrm>
            <a:custGeom>
              <a:avLst/>
              <a:gdLst/>
              <a:ahLst/>
              <a:cxnLst/>
              <a:rect l="l" t="t" r="r" b="b"/>
              <a:pathLst>
                <a:path w="752" h="315" extrusionOk="0">
                  <a:moveTo>
                    <a:pt x="315" y="0"/>
                  </a:moveTo>
                  <a:cubicBezTo>
                    <a:pt x="232" y="0"/>
                    <a:pt x="148" y="30"/>
                    <a:pt x="60" y="84"/>
                  </a:cubicBezTo>
                  <a:cubicBezTo>
                    <a:pt x="49" y="120"/>
                    <a:pt x="13" y="144"/>
                    <a:pt x="1" y="179"/>
                  </a:cubicBezTo>
                  <a:cubicBezTo>
                    <a:pt x="165" y="270"/>
                    <a:pt x="328" y="315"/>
                    <a:pt x="504" y="315"/>
                  </a:cubicBezTo>
                  <a:cubicBezTo>
                    <a:pt x="583" y="315"/>
                    <a:pt x="665" y="305"/>
                    <a:pt x="751" y="287"/>
                  </a:cubicBezTo>
                  <a:cubicBezTo>
                    <a:pt x="703" y="227"/>
                    <a:pt x="644" y="179"/>
                    <a:pt x="596" y="132"/>
                  </a:cubicBezTo>
                  <a:cubicBezTo>
                    <a:pt x="506" y="42"/>
                    <a:pt x="412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5232;p32"/>
            <p:cNvSpPr/>
            <p:nvPr/>
          </p:nvSpPr>
          <p:spPr>
            <a:xfrm>
              <a:off x="6038250" y="3993775"/>
              <a:ext cx="11025" cy="6750"/>
            </a:xfrm>
            <a:custGeom>
              <a:avLst/>
              <a:gdLst/>
              <a:ahLst/>
              <a:cxnLst/>
              <a:rect l="l" t="t" r="r" b="b"/>
              <a:pathLst>
                <a:path w="441" h="270" extrusionOk="0">
                  <a:moveTo>
                    <a:pt x="0" y="1"/>
                  </a:moveTo>
                  <a:lnTo>
                    <a:pt x="0" y="143"/>
                  </a:lnTo>
                  <a:cubicBezTo>
                    <a:pt x="123" y="184"/>
                    <a:pt x="229" y="270"/>
                    <a:pt x="354" y="270"/>
                  </a:cubicBezTo>
                  <a:cubicBezTo>
                    <a:pt x="375" y="270"/>
                    <a:pt x="395" y="267"/>
                    <a:pt x="417" y="262"/>
                  </a:cubicBezTo>
                  <a:cubicBezTo>
                    <a:pt x="441" y="179"/>
                    <a:pt x="441" y="84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5233;p32"/>
            <p:cNvSpPr/>
            <p:nvPr/>
          </p:nvSpPr>
          <p:spPr>
            <a:xfrm>
              <a:off x="5999250" y="3989800"/>
              <a:ext cx="13725" cy="4600"/>
            </a:xfrm>
            <a:custGeom>
              <a:avLst/>
              <a:gdLst/>
              <a:ahLst/>
              <a:cxnLst/>
              <a:rect l="l" t="t" r="r" b="b"/>
              <a:pathLst>
                <a:path w="549" h="184" extrusionOk="0">
                  <a:moveTo>
                    <a:pt x="259" y="0"/>
                  </a:moveTo>
                  <a:cubicBezTo>
                    <a:pt x="172" y="0"/>
                    <a:pt x="85" y="12"/>
                    <a:pt x="0" y="40"/>
                  </a:cubicBezTo>
                  <a:cubicBezTo>
                    <a:pt x="90" y="136"/>
                    <a:pt x="182" y="183"/>
                    <a:pt x="274" y="183"/>
                  </a:cubicBezTo>
                  <a:cubicBezTo>
                    <a:pt x="367" y="183"/>
                    <a:pt x="459" y="136"/>
                    <a:pt x="548" y="40"/>
                  </a:cubicBezTo>
                  <a:cubicBezTo>
                    <a:pt x="454" y="15"/>
                    <a:pt x="356" y="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5234;p32"/>
            <p:cNvSpPr/>
            <p:nvPr/>
          </p:nvSpPr>
          <p:spPr>
            <a:xfrm>
              <a:off x="6123975" y="3947250"/>
              <a:ext cx="14900" cy="3700"/>
            </a:xfrm>
            <a:custGeom>
              <a:avLst/>
              <a:gdLst/>
              <a:ahLst/>
              <a:cxnLst/>
              <a:rect l="l" t="t" r="r" b="b"/>
              <a:pathLst>
                <a:path w="596" h="148" extrusionOk="0">
                  <a:moveTo>
                    <a:pt x="273" y="0"/>
                  </a:moveTo>
                  <a:cubicBezTo>
                    <a:pt x="182" y="0"/>
                    <a:pt x="89" y="16"/>
                    <a:pt x="0" y="16"/>
                  </a:cubicBezTo>
                  <a:cubicBezTo>
                    <a:pt x="60" y="52"/>
                    <a:pt x="107" y="99"/>
                    <a:pt x="167" y="147"/>
                  </a:cubicBezTo>
                  <a:lnTo>
                    <a:pt x="596" y="147"/>
                  </a:lnTo>
                  <a:cubicBezTo>
                    <a:pt x="502" y="26"/>
                    <a:pt x="389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5235;p32"/>
            <p:cNvSpPr/>
            <p:nvPr/>
          </p:nvSpPr>
          <p:spPr>
            <a:xfrm>
              <a:off x="5831075" y="3982750"/>
              <a:ext cx="9850" cy="3600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74" y="1"/>
                  </a:moveTo>
                  <a:cubicBezTo>
                    <a:pt x="167" y="25"/>
                    <a:pt x="60" y="1"/>
                    <a:pt x="0" y="120"/>
                  </a:cubicBezTo>
                  <a:cubicBezTo>
                    <a:pt x="51" y="134"/>
                    <a:pt x="104" y="144"/>
                    <a:pt x="157" y="144"/>
                  </a:cubicBezTo>
                  <a:cubicBezTo>
                    <a:pt x="243" y="144"/>
                    <a:pt x="327" y="118"/>
                    <a:pt x="393" y="37"/>
                  </a:cubicBezTo>
                  <a:cubicBezTo>
                    <a:pt x="358" y="1"/>
                    <a:pt x="310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5236;p32"/>
            <p:cNvSpPr/>
            <p:nvPr/>
          </p:nvSpPr>
          <p:spPr>
            <a:xfrm>
              <a:off x="6157000" y="4001225"/>
              <a:ext cx="7175" cy="8150"/>
            </a:xfrm>
            <a:custGeom>
              <a:avLst/>
              <a:gdLst/>
              <a:ahLst/>
              <a:cxnLst/>
              <a:rect l="l" t="t" r="r" b="b"/>
              <a:pathLst>
                <a:path w="287" h="326" extrusionOk="0">
                  <a:moveTo>
                    <a:pt x="132" y="0"/>
                  </a:moveTo>
                  <a:cubicBezTo>
                    <a:pt x="96" y="84"/>
                    <a:pt x="48" y="191"/>
                    <a:pt x="1" y="274"/>
                  </a:cubicBezTo>
                  <a:lnTo>
                    <a:pt x="132" y="274"/>
                  </a:lnTo>
                  <a:cubicBezTo>
                    <a:pt x="132" y="286"/>
                    <a:pt x="156" y="310"/>
                    <a:pt x="179" y="322"/>
                  </a:cubicBezTo>
                  <a:cubicBezTo>
                    <a:pt x="191" y="324"/>
                    <a:pt x="201" y="326"/>
                    <a:pt x="210" y="326"/>
                  </a:cubicBezTo>
                  <a:cubicBezTo>
                    <a:pt x="239" y="326"/>
                    <a:pt x="259" y="310"/>
                    <a:pt x="287" y="274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5237;p32"/>
            <p:cNvSpPr/>
            <p:nvPr/>
          </p:nvSpPr>
          <p:spPr>
            <a:xfrm>
              <a:off x="6067125" y="3933425"/>
              <a:ext cx="10725" cy="2925"/>
            </a:xfrm>
            <a:custGeom>
              <a:avLst/>
              <a:gdLst/>
              <a:ahLst/>
              <a:cxnLst/>
              <a:rect l="l" t="t" r="r" b="b"/>
              <a:pathLst>
                <a:path w="429" h="117" extrusionOk="0">
                  <a:moveTo>
                    <a:pt x="210" y="0"/>
                  </a:moveTo>
                  <a:cubicBezTo>
                    <a:pt x="140" y="0"/>
                    <a:pt x="69" y="36"/>
                    <a:pt x="0" y="117"/>
                  </a:cubicBezTo>
                  <a:lnTo>
                    <a:pt x="429" y="117"/>
                  </a:lnTo>
                  <a:cubicBezTo>
                    <a:pt x="361" y="42"/>
                    <a:pt x="286" y="0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5238;p32"/>
            <p:cNvSpPr/>
            <p:nvPr/>
          </p:nvSpPr>
          <p:spPr>
            <a:xfrm>
              <a:off x="6070100" y="3943775"/>
              <a:ext cx="8050" cy="2700"/>
            </a:xfrm>
            <a:custGeom>
              <a:avLst/>
              <a:gdLst/>
              <a:ahLst/>
              <a:cxnLst/>
              <a:rect l="l" t="t" r="r" b="b"/>
              <a:pathLst>
                <a:path w="322" h="108" extrusionOk="0">
                  <a:moveTo>
                    <a:pt x="0" y="0"/>
                  </a:moveTo>
                  <a:cubicBezTo>
                    <a:pt x="12" y="36"/>
                    <a:pt x="24" y="72"/>
                    <a:pt x="36" y="107"/>
                  </a:cubicBezTo>
                  <a:cubicBezTo>
                    <a:pt x="143" y="107"/>
                    <a:pt x="250" y="96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5239;p32"/>
            <p:cNvSpPr/>
            <p:nvPr/>
          </p:nvSpPr>
          <p:spPr>
            <a:xfrm>
              <a:off x="6103125" y="3947650"/>
              <a:ext cx="7475" cy="2350"/>
            </a:xfrm>
            <a:custGeom>
              <a:avLst/>
              <a:gdLst/>
              <a:ahLst/>
              <a:cxnLst/>
              <a:rect l="l" t="t" r="r" b="b"/>
              <a:pathLst>
                <a:path w="299" h="94" extrusionOk="0">
                  <a:moveTo>
                    <a:pt x="1" y="0"/>
                  </a:moveTo>
                  <a:cubicBezTo>
                    <a:pt x="43" y="61"/>
                    <a:pt x="92" y="94"/>
                    <a:pt x="144" y="94"/>
                  </a:cubicBezTo>
                  <a:cubicBezTo>
                    <a:pt x="194" y="94"/>
                    <a:pt x="246" y="64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5240;p32"/>
            <p:cNvSpPr/>
            <p:nvPr/>
          </p:nvSpPr>
          <p:spPr>
            <a:xfrm>
              <a:off x="6084975" y="3934525"/>
              <a:ext cx="3900" cy="1825"/>
            </a:xfrm>
            <a:custGeom>
              <a:avLst/>
              <a:gdLst/>
              <a:ahLst/>
              <a:cxnLst/>
              <a:rect l="l" t="t" r="r" b="b"/>
              <a:pathLst>
                <a:path w="156" h="73" extrusionOk="0">
                  <a:moveTo>
                    <a:pt x="74" y="1"/>
                  </a:moveTo>
                  <a:cubicBezTo>
                    <a:pt x="45" y="1"/>
                    <a:pt x="19" y="28"/>
                    <a:pt x="0" y="73"/>
                  </a:cubicBezTo>
                  <a:lnTo>
                    <a:pt x="155" y="73"/>
                  </a:lnTo>
                  <a:cubicBezTo>
                    <a:pt x="127" y="22"/>
                    <a:pt x="99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5241;p32"/>
            <p:cNvSpPr/>
            <p:nvPr/>
          </p:nvSpPr>
          <p:spPr>
            <a:xfrm>
              <a:off x="6110575" y="3945425"/>
              <a:ext cx="3300" cy="2250"/>
            </a:xfrm>
            <a:custGeom>
              <a:avLst/>
              <a:gdLst/>
              <a:ahLst/>
              <a:cxnLst/>
              <a:rect l="l" t="t" r="r" b="b"/>
              <a:pathLst>
                <a:path w="132" h="90" extrusionOk="0">
                  <a:moveTo>
                    <a:pt x="59" y="1"/>
                  </a:moveTo>
                  <a:cubicBezTo>
                    <a:pt x="33" y="1"/>
                    <a:pt x="13" y="31"/>
                    <a:pt x="0" y="89"/>
                  </a:cubicBezTo>
                  <a:cubicBezTo>
                    <a:pt x="48" y="89"/>
                    <a:pt x="84" y="89"/>
                    <a:pt x="131" y="65"/>
                  </a:cubicBezTo>
                  <a:cubicBezTo>
                    <a:pt x="104" y="22"/>
                    <a:pt x="80" y="1"/>
                    <a:pt x="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5242;p32"/>
            <p:cNvSpPr/>
            <p:nvPr/>
          </p:nvSpPr>
          <p:spPr>
            <a:xfrm>
              <a:off x="6121000" y="3945675"/>
              <a:ext cx="3300" cy="2275"/>
            </a:xfrm>
            <a:custGeom>
              <a:avLst/>
              <a:gdLst/>
              <a:ahLst/>
              <a:cxnLst/>
              <a:rect l="l" t="t" r="r" b="b"/>
              <a:pathLst>
                <a:path w="132" h="91" extrusionOk="0">
                  <a:moveTo>
                    <a:pt x="64" y="0"/>
                  </a:moveTo>
                  <a:cubicBezTo>
                    <a:pt x="44" y="0"/>
                    <a:pt x="23" y="27"/>
                    <a:pt x="0" y="79"/>
                  </a:cubicBezTo>
                  <a:cubicBezTo>
                    <a:pt x="48" y="91"/>
                    <a:pt x="83" y="91"/>
                    <a:pt x="131" y="91"/>
                  </a:cubicBezTo>
                  <a:cubicBezTo>
                    <a:pt x="107" y="3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5243;p32"/>
            <p:cNvSpPr/>
            <p:nvPr/>
          </p:nvSpPr>
          <p:spPr>
            <a:xfrm>
              <a:off x="6160275" y="3952700"/>
              <a:ext cx="3900" cy="1500"/>
            </a:xfrm>
            <a:custGeom>
              <a:avLst/>
              <a:gdLst/>
              <a:ahLst/>
              <a:cxnLst/>
              <a:rect l="l" t="t" r="r" b="b"/>
              <a:pathLst>
                <a:path w="156" h="60" extrusionOk="0">
                  <a:moveTo>
                    <a:pt x="108" y="0"/>
                  </a:moveTo>
                  <a:cubicBezTo>
                    <a:pt x="60" y="12"/>
                    <a:pt x="36" y="48"/>
                    <a:pt x="1" y="60"/>
                  </a:cubicBezTo>
                  <a:lnTo>
                    <a:pt x="156" y="60"/>
                  </a:lnTo>
                  <a:cubicBezTo>
                    <a:pt x="144" y="48"/>
                    <a:pt x="108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244;p32"/>
            <p:cNvSpPr/>
            <p:nvPr/>
          </p:nvSpPr>
          <p:spPr>
            <a:xfrm>
              <a:off x="6138850" y="3950925"/>
              <a:ext cx="3600" cy="2025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1" y="0"/>
                  </a:moveTo>
                  <a:cubicBezTo>
                    <a:pt x="24" y="54"/>
                    <a:pt x="45" y="80"/>
                    <a:pt x="67" y="80"/>
                  </a:cubicBezTo>
                  <a:cubicBezTo>
                    <a:pt x="90" y="80"/>
                    <a:pt x="114" y="5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245;p32"/>
            <p:cNvSpPr/>
            <p:nvPr/>
          </p:nvSpPr>
          <p:spPr>
            <a:xfrm>
              <a:off x="6152550" y="3950925"/>
              <a:ext cx="4175" cy="3275"/>
            </a:xfrm>
            <a:custGeom>
              <a:avLst/>
              <a:gdLst/>
              <a:ahLst/>
              <a:cxnLst/>
              <a:rect l="l" t="t" r="r" b="b"/>
              <a:pathLst>
                <a:path w="167" h="131" extrusionOk="0">
                  <a:moveTo>
                    <a:pt x="167" y="131"/>
                  </a:moveTo>
                  <a:cubicBezTo>
                    <a:pt x="119" y="83"/>
                    <a:pt x="60" y="48"/>
                    <a:pt x="0" y="0"/>
                  </a:cubicBezTo>
                  <a:cubicBezTo>
                    <a:pt x="60" y="48"/>
                    <a:pt x="119" y="83"/>
                    <a:pt x="167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246;p32"/>
            <p:cNvSpPr/>
            <p:nvPr/>
          </p:nvSpPr>
          <p:spPr>
            <a:xfrm>
              <a:off x="6146000" y="3950925"/>
              <a:ext cx="3600" cy="1575"/>
            </a:xfrm>
            <a:custGeom>
              <a:avLst/>
              <a:gdLst/>
              <a:ahLst/>
              <a:cxnLst/>
              <a:rect l="l" t="t" r="r" b="b"/>
              <a:pathLst>
                <a:path w="144" h="63" extrusionOk="0">
                  <a:moveTo>
                    <a:pt x="0" y="0"/>
                  </a:moveTo>
                  <a:cubicBezTo>
                    <a:pt x="18" y="42"/>
                    <a:pt x="39" y="63"/>
                    <a:pt x="63" y="63"/>
                  </a:cubicBezTo>
                  <a:cubicBezTo>
                    <a:pt x="87" y="63"/>
                    <a:pt x="113" y="42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247;p32"/>
            <p:cNvSpPr/>
            <p:nvPr/>
          </p:nvSpPr>
          <p:spPr>
            <a:xfrm>
              <a:off x="6149575" y="3939750"/>
              <a:ext cx="3875" cy="2025"/>
            </a:xfrm>
            <a:custGeom>
              <a:avLst/>
              <a:gdLst/>
              <a:ahLst/>
              <a:cxnLst/>
              <a:rect l="l" t="t" r="r" b="b"/>
              <a:pathLst>
                <a:path w="155" h="81" extrusionOk="0">
                  <a:moveTo>
                    <a:pt x="73" y="1"/>
                  </a:moveTo>
                  <a:cubicBezTo>
                    <a:pt x="48" y="1"/>
                    <a:pt x="24" y="6"/>
                    <a:pt x="0" y="18"/>
                  </a:cubicBezTo>
                  <a:cubicBezTo>
                    <a:pt x="24" y="60"/>
                    <a:pt x="48" y="81"/>
                    <a:pt x="73" y="81"/>
                  </a:cubicBezTo>
                  <a:cubicBezTo>
                    <a:pt x="98" y="81"/>
                    <a:pt x="125" y="60"/>
                    <a:pt x="155" y="18"/>
                  </a:cubicBezTo>
                  <a:cubicBezTo>
                    <a:pt x="125" y="6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248;p32"/>
            <p:cNvSpPr/>
            <p:nvPr/>
          </p:nvSpPr>
          <p:spPr>
            <a:xfrm>
              <a:off x="5898950" y="3917875"/>
              <a:ext cx="3300" cy="4500"/>
            </a:xfrm>
            <a:custGeom>
              <a:avLst/>
              <a:gdLst/>
              <a:ahLst/>
              <a:cxnLst/>
              <a:rect l="l" t="t" r="r" b="b"/>
              <a:pathLst>
                <a:path w="132" h="180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84"/>
                    <a:pt x="60" y="131"/>
                    <a:pt x="131" y="1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249;p32"/>
            <p:cNvSpPr/>
            <p:nvPr/>
          </p:nvSpPr>
          <p:spPr>
            <a:xfrm>
              <a:off x="5778975" y="3207800"/>
              <a:ext cx="266725" cy="48525"/>
            </a:xfrm>
            <a:custGeom>
              <a:avLst/>
              <a:gdLst/>
              <a:ahLst/>
              <a:cxnLst/>
              <a:rect l="l" t="t" r="r" b="b"/>
              <a:pathLst>
                <a:path w="10669" h="1941" extrusionOk="0">
                  <a:moveTo>
                    <a:pt x="2149" y="0"/>
                  </a:moveTo>
                  <a:cubicBezTo>
                    <a:pt x="1976" y="0"/>
                    <a:pt x="1805" y="37"/>
                    <a:pt x="1644" y="162"/>
                  </a:cubicBezTo>
                  <a:cubicBezTo>
                    <a:pt x="1537" y="317"/>
                    <a:pt x="1358" y="317"/>
                    <a:pt x="1191" y="317"/>
                  </a:cubicBezTo>
                  <a:lnTo>
                    <a:pt x="48" y="317"/>
                  </a:lnTo>
                  <a:cubicBezTo>
                    <a:pt x="1" y="400"/>
                    <a:pt x="13" y="471"/>
                    <a:pt x="108" y="555"/>
                  </a:cubicBezTo>
                  <a:cubicBezTo>
                    <a:pt x="346" y="698"/>
                    <a:pt x="608" y="662"/>
                    <a:pt x="882" y="674"/>
                  </a:cubicBezTo>
                  <a:cubicBezTo>
                    <a:pt x="942" y="675"/>
                    <a:pt x="1002" y="676"/>
                    <a:pt x="1063" y="676"/>
                  </a:cubicBezTo>
                  <a:cubicBezTo>
                    <a:pt x="1213" y="676"/>
                    <a:pt x="1364" y="673"/>
                    <a:pt x="1515" y="673"/>
                  </a:cubicBezTo>
                  <a:cubicBezTo>
                    <a:pt x="1873" y="673"/>
                    <a:pt x="2233" y="688"/>
                    <a:pt x="2585" y="793"/>
                  </a:cubicBezTo>
                  <a:cubicBezTo>
                    <a:pt x="3466" y="852"/>
                    <a:pt x="4311" y="1091"/>
                    <a:pt x="5180" y="1162"/>
                  </a:cubicBezTo>
                  <a:cubicBezTo>
                    <a:pt x="6144" y="1233"/>
                    <a:pt x="7085" y="1388"/>
                    <a:pt x="8038" y="1579"/>
                  </a:cubicBezTo>
                  <a:cubicBezTo>
                    <a:pt x="8169" y="1614"/>
                    <a:pt x="8323" y="1638"/>
                    <a:pt x="8454" y="1638"/>
                  </a:cubicBezTo>
                  <a:cubicBezTo>
                    <a:pt x="8621" y="1638"/>
                    <a:pt x="8776" y="1674"/>
                    <a:pt x="8942" y="1710"/>
                  </a:cubicBezTo>
                  <a:cubicBezTo>
                    <a:pt x="9038" y="1745"/>
                    <a:pt x="9121" y="1769"/>
                    <a:pt x="9228" y="1793"/>
                  </a:cubicBezTo>
                  <a:cubicBezTo>
                    <a:pt x="9359" y="1817"/>
                    <a:pt x="9490" y="1864"/>
                    <a:pt x="9633" y="1888"/>
                  </a:cubicBezTo>
                  <a:cubicBezTo>
                    <a:pt x="9788" y="1925"/>
                    <a:pt x="9949" y="1940"/>
                    <a:pt x="10112" y="1940"/>
                  </a:cubicBezTo>
                  <a:cubicBezTo>
                    <a:pt x="10163" y="1940"/>
                    <a:pt x="10213" y="1939"/>
                    <a:pt x="10264" y="1936"/>
                  </a:cubicBezTo>
                  <a:cubicBezTo>
                    <a:pt x="10419" y="1924"/>
                    <a:pt x="10562" y="1888"/>
                    <a:pt x="10669" y="1769"/>
                  </a:cubicBezTo>
                  <a:cubicBezTo>
                    <a:pt x="10538" y="1519"/>
                    <a:pt x="10240" y="1698"/>
                    <a:pt x="10062" y="1555"/>
                  </a:cubicBezTo>
                  <a:cubicBezTo>
                    <a:pt x="10109" y="1341"/>
                    <a:pt x="10288" y="1352"/>
                    <a:pt x="10431" y="1317"/>
                  </a:cubicBezTo>
                  <a:cubicBezTo>
                    <a:pt x="10312" y="960"/>
                    <a:pt x="9978" y="1031"/>
                    <a:pt x="9716" y="995"/>
                  </a:cubicBezTo>
                  <a:cubicBezTo>
                    <a:pt x="8728" y="864"/>
                    <a:pt x="7728" y="733"/>
                    <a:pt x="6728" y="567"/>
                  </a:cubicBezTo>
                  <a:cubicBezTo>
                    <a:pt x="6133" y="460"/>
                    <a:pt x="5537" y="400"/>
                    <a:pt x="4954" y="281"/>
                  </a:cubicBezTo>
                  <a:cubicBezTo>
                    <a:pt x="4299" y="186"/>
                    <a:pt x="3644" y="102"/>
                    <a:pt x="2977" y="79"/>
                  </a:cubicBezTo>
                  <a:cubicBezTo>
                    <a:pt x="2958" y="80"/>
                    <a:pt x="2938" y="80"/>
                    <a:pt x="2918" y="80"/>
                  </a:cubicBezTo>
                  <a:cubicBezTo>
                    <a:pt x="2666" y="80"/>
                    <a:pt x="2404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250;p32"/>
            <p:cNvSpPr/>
            <p:nvPr/>
          </p:nvSpPr>
          <p:spPr>
            <a:xfrm>
              <a:off x="5943450" y="3218025"/>
              <a:ext cx="203450" cy="29550"/>
            </a:xfrm>
            <a:custGeom>
              <a:avLst/>
              <a:gdLst/>
              <a:ahLst/>
              <a:cxnLst/>
              <a:rect l="l" t="t" r="r" b="b"/>
              <a:pathLst>
                <a:path w="8138" h="1182" extrusionOk="0">
                  <a:moveTo>
                    <a:pt x="161" y="1"/>
                  </a:moveTo>
                  <a:cubicBezTo>
                    <a:pt x="28" y="1"/>
                    <a:pt x="0" y="110"/>
                    <a:pt x="77" y="324"/>
                  </a:cubicBezTo>
                  <a:cubicBezTo>
                    <a:pt x="1316" y="586"/>
                    <a:pt x="2590" y="658"/>
                    <a:pt x="3840" y="884"/>
                  </a:cubicBezTo>
                  <a:cubicBezTo>
                    <a:pt x="3944" y="877"/>
                    <a:pt x="4049" y="874"/>
                    <a:pt x="4153" y="874"/>
                  </a:cubicBezTo>
                  <a:cubicBezTo>
                    <a:pt x="4593" y="874"/>
                    <a:pt x="5030" y="926"/>
                    <a:pt x="5483" y="955"/>
                  </a:cubicBezTo>
                  <a:cubicBezTo>
                    <a:pt x="6221" y="1051"/>
                    <a:pt x="6947" y="1110"/>
                    <a:pt x="7686" y="1182"/>
                  </a:cubicBezTo>
                  <a:cubicBezTo>
                    <a:pt x="7713" y="1123"/>
                    <a:pt x="7773" y="1113"/>
                    <a:pt x="7840" y="1113"/>
                  </a:cubicBezTo>
                  <a:cubicBezTo>
                    <a:pt x="7876" y="1113"/>
                    <a:pt x="7913" y="1116"/>
                    <a:pt x="7949" y="1116"/>
                  </a:cubicBezTo>
                  <a:cubicBezTo>
                    <a:pt x="8052" y="1116"/>
                    <a:pt x="8138" y="1092"/>
                    <a:pt x="8114" y="908"/>
                  </a:cubicBezTo>
                  <a:cubicBezTo>
                    <a:pt x="6995" y="646"/>
                    <a:pt x="5876" y="491"/>
                    <a:pt x="4733" y="455"/>
                  </a:cubicBezTo>
                  <a:cubicBezTo>
                    <a:pt x="4173" y="443"/>
                    <a:pt x="3602" y="372"/>
                    <a:pt x="3042" y="336"/>
                  </a:cubicBezTo>
                  <a:cubicBezTo>
                    <a:pt x="2241" y="294"/>
                    <a:pt x="1449" y="40"/>
                    <a:pt x="641" y="40"/>
                  </a:cubicBezTo>
                  <a:cubicBezTo>
                    <a:pt x="549" y="40"/>
                    <a:pt x="456" y="43"/>
                    <a:pt x="363" y="51"/>
                  </a:cubicBezTo>
                  <a:cubicBezTo>
                    <a:pt x="280" y="17"/>
                    <a:pt x="212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251;p32"/>
            <p:cNvSpPr/>
            <p:nvPr/>
          </p:nvSpPr>
          <p:spPr>
            <a:xfrm>
              <a:off x="5247975" y="3081175"/>
              <a:ext cx="155975" cy="33075"/>
            </a:xfrm>
            <a:custGeom>
              <a:avLst/>
              <a:gdLst/>
              <a:ahLst/>
              <a:cxnLst/>
              <a:rect l="l" t="t" r="r" b="b"/>
              <a:pathLst>
                <a:path w="6239" h="1323" extrusionOk="0">
                  <a:moveTo>
                    <a:pt x="369" y="0"/>
                  </a:moveTo>
                  <a:cubicBezTo>
                    <a:pt x="191" y="83"/>
                    <a:pt x="119" y="226"/>
                    <a:pt x="72" y="393"/>
                  </a:cubicBezTo>
                  <a:cubicBezTo>
                    <a:pt x="48" y="524"/>
                    <a:pt x="12" y="643"/>
                    <a:pt x="0" y="774"/>
                  </a:cubicBezTo>
                  <a:cubicBezTo>
                    <a:pt x="0" y="833"/>
                    <a:pt x="36" y="893"/>
                    <a:pt x="60" y="953"/>
                  </a:cubicBezTo>
                  <a:cubicBezTo>
                    <a:pt x="173" y="1059"/>
                    <a:pt x="301" y="1112"/>
                    <a:pt x="435" y="1112"/>
                  </a:cubicBezTo>
                  <a:cubicBezTo>
                    <a:pt x="511" y="1112"/>
                    <a:pt x="589" y="1094"/>
                    <a:pt x="667" y="1060"/>
                  </a:cubicBezTo>
                  <a:cubicBezTo>
                    <a:pt x="738" y="1036"/>
                    <a:pt x="774" y="1000"/>
                    <a:pt x="822" y="953"/>
                  </a:cubicBezTo>
                  <a:cubicBezTo>
                    <a:pt x="822" y="929"/>
                    <a:pt x="834" y="917"/>
                    <a:pt x="834" y="893"/>
                  </a:cubicBezTo>
                  <a:cubicBezTo>
                    <a:pt x="834" y="890"/>
                    <a:pt x="834" y="889"/>
                    <a:pt x="836" y="889"/>
                  </a:cubicBezTo>
                  <a:cubicBezTo>
                    <a:pt x="840" y="889"/>
                    <a:pt x="854" y="904"/>
                    <a:pt x="881" y="941"/>
                  </a:cubicBezTo>
                  <a:cubicBezTo>
                    <a:pt x="929" y="988"/>
                    <a:pt x="965" y="1012"/>
                    <a:pt x="1024" y="1036"/>
                  </a:cubicBezTo>
                  <a:cubicBezTo>
                    <a:pt x="1072" y="1060"/>
                    <a:pt x="1131" y="1060"/>
                    <a:pt x="1191" y="1072"/>
                  </a:cubicBezTo>
                  <a:cubicBezTo>
                    <a:pt x="1310" y="1095"/>
                    <a:pt x="1417" y="1119"/>
                    <a:pt x="1536" y="1131"/>
                  </a:cubicBezTo>
                  <a:cubicBezTo>
                    <a:pt x="1715" y="1131"/>
                    <a:pt x="1881" y="1131"/>
                    <a:pt x="2036" y="1226"/>
                  </a:cubicBezTo>
                  <a:cubicBezTo>
                    <a:pt x="2166" y="1299"/>
                    <a:pt x="2296" y="1322"/>
                    <a:pt x="2427" y="1322"/>
                  </a:cubicBezTo>
                  <a:cubicBezTo>
                    <a:pt x="2620" y="1322"/>
                    <a:pt x="2814" y="1271"/>
                    <a:pt x="3012" y="1250"/>
                  </a:cubicBezTo>
                  <a:cubicBezTo>
                    <a:pt x="3070" y="1247"/>
                    <a:pt x="3128" y="1246"/>
                    <a:pt x="3186" y="1246"/>
                  </a:cubicBezTo>
                  <a:cubicBezTo>
                    <a:pt x="3450" y="1246"/>
                    <a:pt x="3717" y="1272"/>
                    <a:pt x="3982" y="1272"/>
                  </a:cubicBezTo>
                  <a:cubicBezTo>
                    <a:pt x="4104" y="1272"/>
                    <a:pt x="4225" y="1266"/>
                    <a:pt x="4346" y="1250"/>
                  </a:cubicBezTo>
                  <a:lnTo>
                    <a:pt x="4977" y="1250"/>
                  </a:lnTo>
                  <a:cubicBezTo>
                    <a:pt x="5179" y="1250"/>
                    <a:pt x="5394" y="1238"/>
                    <a:pt x="5596" y="1191"/>
                  </a:cubicBezTo>
                  <a:cubicBezTo>
                    <a:pt x="5798" y="1119"/>
                    <a:pt x="6001" y="1095"/>
                    <a:pt x="6179" y="988"/>
                  </a:cubicBezTo>
                  <a:cubicBezTo>
                    <a:pt x="6191" y="976"/>
                    <a:pt x="6227" y="941"/>
                    <a:pt x="6239" y="917"/>
                  </a:cubicBezTo>
                  <a:cubicBezTo>
                    <a:pt x="6227" y="869"/>
                    <a:pt x="6227" y="822"/>
                    <a:pt x="6227" y="774"/>
                  </a:cubicBezTo>
                  <a:cubicBezTo>
                    <a:pt x="5918" y="476"/>
                    <a:pt x="5525" y="429"/>
                    <a:pt x="5120" y="417"/>
                  </a:cubicBezTo>
                  <a:cubicBezTo>
                    <a:pt x="4785" y="417"/>
                    <a:pt x="4443" y="446"/>
                    <a:pt x="4101" y="446"/>
                  </a:cubicBezTo>
                  <a:cubicBezTo>
                    <a:pt x="3824" y="446"/>
                    <a:pt x="3547" y="427"/>
                    <a:pt x="3274" y="357"/>
                  </a:cubicBezTo>
                  <a:cubicBezTo>
                    <a:pt x="3048" y="321"/>
                    <a:pt x="2834" y="298"/>
                    <a:pt x="2608" y="298"/>
                  </a:cubicBezTo>
                  <a:lnTo>
                    <a:pt x="2298" y="298"/>
                  </a:lnTo>
                  <a:cubicBezTo>
                    <a:pt x="2155" y="286"/>
                    <a:pt x="2024" y="262"/>
                    <a:pt x="1893" y="238"/>
                  </a:cubicBezTo>
                  <a:cubicBezTo>
                    <a:pt x="1780" y="275"/>
                    <a:pt x="1671" y="290"/>
                    <a:pt x="1564" y="290"/>
                  </a:cubicBezTo>
                  <a:cubicBezTo>
                    <a:pt x="1152" y="290"/>
                    <a:pt x="776" y="66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252;p32"/>
            <p:cNvSpPr/>
            <p:nvPr/>
          </p:nvSpPr>
          <p:spPr>
            <a:xfrm>
              <a:off x="6055200" y="3256475"/>
              <a:ext cx="226550" cy="31925"/>
            </a:xfrm>
            <a:custGeom>
              <a:avLst/>
              <a:gdLst/>
              <a:ahLst/>
              <a:cxnLst/>
              <a:rect l="l" t="t" r="r" b="b"/>
              <a:pathLst>
                <a:path w="9062" h="1277" extrusionOk="0">
                  <a:moveTo>
                    <a:pt x="84" y="1"/>
                  </a:moveTo>
                  <a:cubicBezTo>
                    <a:pt x="13" y="48"/>
                    <a:pt x="1" y="108"/>
                    <a:pt x="13" y="203"/>
                  </a:cubicBezTo>
                  <a:cubicBezTo>
                    <a:pt x="203" y="406"/>
                    <a:pt x="501" y="358"/>
                    <a:pt x="739" y="465"/>
                  </a:cubicBezTo>
                  <a:cubicBezTo>
                    <a:pt x="810" y="477"/>
                    <a:pt x="894" y="513"/>
                    <a:pt x="965" y="513"/>
                  </a:cubicBezTo>
                  <a:cubicBezTo>
                    <a:pt x="1263" y="537"/>
                    <a:pt x="1572" y="548"/>
                    <a:pt x="1858" y="644"/>
                  </a:cubicBezTo>
                  <a:cubicBezTo>
                    <a:pt x="3354" y="777"/>
                    <a:pt x="4839" y="1126"/>
                    <a:pt x="6352" y="1126"/>
                  </a:cubicBezTo>
                  <a:cubicBezTo>
                    <a:pt x="6465" y="1126"/>
                    <a:pt x="6579" y="1124"/>
                    <a:pt x="6692" y="1120"/>
                  </a:cubicBezTo>
                  <a:cubicBezTo>
                    <a:pt x="6896" y="1120"/>
                    <a:pt x="7096" y="1112"/>
                    <a:pt x="7297" y="1112"/>
                  </a:cubicBezTo>
                  <a:cubicBezTo>
                    <a:pt x="7448" y="1112"/>
                    <a:pt x="7599" y="1117"/>
                    <a:pt x="7752" y="1132"/>
                  </a:cubicBezTo>
                  <a:cubicBezTo>
                    <a:pt x="7811" y="1156"/>
                    <a:pt x="7883" y="1156"/>
                    <a:pt x="7942" y="1156"/>
                  </a:cubicBezTo>
                  <a:cubicBezTo>
                    <a:pt x="8000" y="1116"/>
                    <a:pt x="8053" y="1100"/>
                    <a:pt x="8103" y="1100"/>
                  </a:cubicBezTo>
                  <a:cubicBezTo>
                    <a:pt x="8186" y="1100"/>
                    <a:pt x="8261" y="1142"/>
                    <a:pt x="8335" y="1180"/>
                  </a:cubicBezTo>
                  <a:lnTo>
                    <a:pt x="8514" y="1227"/>
                  </a:lnTo>
                  <a:cubicBezTo>
                    <a:pt x="8620" y="1238"/>
                    <a:pt x="8726" y="1277"/>
                    <a:pt x="8832" y="1277"/>
                  </a:cubicBezTo>
                  <a:cubicBezTo>
                    <a:pt x="8845" y="1277"/>
                    <a:pt x="8858" y="1276"/>
                    <a:pt x="8871" y="1275"/>
                  </a:cubicBezTo>
                  <a:cubicBezTo>
                    <a:pt x="8931" y="1251"/>
                    <a:pt x="8966" y="1215"/>
                    <a:pt x="9002" y="1156"/>
                  </a:cubicBezTo>
                  <a:cubicBezTo>
                    <a:pt x="9062" y="858"/>
                    <a:pt x="8776" y="894"/>
                    <a:pt x="8645" y="799"/>
                  </a:cubicBezTo>
                  <a:cubicBezTo>
                    <a:pt x="8573" y="799"/>
                    <a:pt x="8478" y="775"/>
                    <a:pt x="8395" y="775"/>
                  </a:cubicBezTo>
                  <a:cubicBezTo>
                    <a:pt x="8353" y="763"/>
                    <a:pt x="8317" y="757"/>
                    <a:pt x="8283" y="757"/>
                  </a:cubicBezTo>
                  <a:cubicBezTo>
                    <a:pt x="8249" y="757"/>
                    <a:pt x="8216" y="763"/>
                    <a:pt x="8180" y="775"/>
                  </a:cubicBezTo>
                  <a:cubicBezTo>
                    <a:pt x="8169" y="769"/>
                    <a:pt x="8157" y="766"/>
                    <a:pt x="8145" y="766"/>
                  </a:cubicBezTo>
                  <a:cubicBezTo>
                    <a:pt x="8133" y="766"/>
                    <a:pt x="8121" y="769"/>
                    <a:pt x="8109" y="775"/>
                  </a:cubicBezTo>
                  <a:cubicBezTo>
                    <a:pt x="8014" y="735"/>
                    <a:pt x="7915" y="726"/>
                    <a:pt x="7814" y="726"/>
                  </a:cubicBezTo>
                  <a:cubicBezTo>
                    <a:pt x="7726" y="726"/>
                    <a:pt x="7637" y="733"/>
                    <a:pt x="7549" y="733"/>
                  </a:cubicBezTo>
                  <a:cubicBezTo>
                    <a:pt x="7435" y="733"/>
                    <a:pt x="7323" y="721"/>
                    <a:pt x="7216" y="668"/>
                  </a:cubicBezTo>
                  <a:cubicBezTo>
                    <a:pt x="6633" y="572"/>
                    <a:pt x="6049" y="513"/>
                    <a:pt x="5478" y="465"/>
                  </a:cubicBezTo>
                  <a:cubicBezTo>
                    <a:pt x="4549" y="394"/>
                    <a:pt x="3608" y="287"/>
                    <a:pt x="2692" y="203"/>
                  </a:cubicBezTo>
                  <a:cubicBezTo>
                    <a:pt x="2554" y="160"/>
                    <a:pt x="2414" y="148"/>
                    <a:pt x="2274" y="148"/>
                  </a:cubicBezTo>
                  <a:cubicBezTo>
                    <a:pt x="2117" y="148"/>
                    <a:pt x="1959" y="163"/>
                    <a:pt x="1804" y="163"/>
                  </a:cubicBezTo>
                  <a:cubicBezTo>
                    <a:pt x="1643" y="163"/>
                    <a:pt x="1486" y="147"/>
                    <a:pt x="1334" y="84"/>
                  </a:cubicBezTo>
                  <a:cubicBezTo>
                    <a:pt x="1239" y="52"/>
                    <a:pt x="1139" y="41"/>
                    <a:pt x="1040" y="41"/>
                  </a:cubicBezTo>
                  <a:cubicBezTo>
                    <a:pt x="955" y="41"/>
                    <a:pt x="869" y="49"/>
                    <a:pt x="787" y="60"/>
                  </a:cubicBezTo>
                  <a:cubicBezTo>
                    <a:pt x="648" y="9"/>
                    <a:pt x="505" y="3"/>
                    <a:pt x="360" y="3"/>
                  </a:cubicBezTo>
                  <a:cubicBezTo>
                    <a:pt x="312" y="3"/>
                    <a:pt x="264" y="4"/>
                    <a:pt x="216" y="4"/>
                  </a:cubicBezTo>
                  <a:cubicBezTo>
                    <a:pt x="172" y="4"/>
                    <a:pt x="128" y="3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253;p32"/>
            <p:cNvSpPr/>
            <p:nvPr/>
          </p:nvSpPr>
          <p:spPr>
            <a:xfrm>
              <a:off x="5867975" y="3171000"/>
              <a:ext cx="202725" cy="25175"/>
            </a:xfrm>
            <a:custGeom>
              <a:avLst/>
              <a:gdLst/>
              <a:ahLst/>
              <a:cxnLst/>
              <a:rect l="l" t="t" r="r" b="b"/>
              <a:pathLst>
                <a:path w="8109" h="1007" extrusionOk="0">
                  <a:moveTo>
                    <a:pt x="341" y="1"/>
                  </a:moveTo>
                  <a:cubicBezTo>
                    <a:pt x="251" y="1"/>
                    <a:pt x="161" y="16"/>
                    <a:pt x="72" y="62"/>
                  </a:cubicBezTo>
                  <a:cubicBezTo>
                    <a:pt x="13" y="146"/>
                    <a:pt x="1" y="241"/>
                    <a:pt x="84" y="324"/>
                  </a:cubicBezTo>
                  <a:cubicBezTo>
                    <a:pt x="108" y="336"/>
                    <a:pt x="132" y="342"/>
                    <a:pt x="156" y="342"/>
                  </a:cubicBezTo>
                  <a:cubicBezTo>
                    <a:pt x="179" y="342"/>
                    <a:pt x="203" y="336"/>
                    <a:pt x="227" y="324"/>
                  </a:cubicBezTo>
                  <a:cubicBezTo>
                    <a:pt x="227" y="312"/>
                    <a:pt x="239" y="312"/>
                    <a:pt x="263" y="300"/>
                  </a:cubicBezTo>
                  <a:cubicBezTo>
                    <a:pt x="272" y="297"/>
                    <a:pt x="281" y="296"/>
                    <a:pt x="289" y="296"/>
                  </a:cubicBezTo>
                  <a:cubicBezTo>
                    <a:pt x="312" y="296"/>
                    <a:pt x="332" y="307"/>
                    <a:pt x="358" y="324"/>
                  </a:cubicBezTo>
                  <a:cubicBezTo>
                    <a:pt x="1203" y="419"/>
                    <a:pt x="2049" y="527"/>
                    <a:pt x="2906" y="586"/>
                  </a:cubicBezTo>
                  <a:cubicBezTo>
                    <a:pt x="4299" y="681"/>
                    <a:pt x="5680" y="896"/>
                    <a:pt x="7085" y="919"/>
                  </a:cubicBezTo>
                  <a:cubicBezTo>
                    <a:pt x="7273" y="938"/>
                    <a:pt x="7467" y="1006"/>
                    <a:pt x="7650" y="1006"/>
                  </a:cubicBezTo>
                  <a:cubicBezTo>
                    <a:pt x="7816" y="1006"/>
                    <a:pt x="7973" y="951"/>
                    <a:pt x="8109" y="753"/>
                  </a:cubicBezTo>
                  <a:cubicBezTo>
                    <a:pt x="8035" y="699"/>
                    <a:pt x="7954" y="689"/>
                    <a:pt x="7871" y="689"/>
                  </a:cubicBezTo>
                  <a:cubicBezTo>
                    <a:pt x="7826" y="689"/>
                    <a:pt x="7780" y="692"/>
                    <a:pt x="7735" y="692"/>
                  </a:cubicBezTo>
                  <a:cubicBezTo>
                    <a:pt x="7662" y="692"/>
                    <a:pt x="7591" y="685"/>
                    <a:pt x="7526" y="646"/>
                  </a:cubicBezTo>
                  <a:cubicBezTo>
                    <a:pt x="7508" y="634"/>
                    <a:pt x="7487" y="628"/>
                    <a:pt x="7465" y="628"/>
                  </a:cubicBezTo>
                  <a:cubicBezTo>
                    <a:pt x="7442" y="628"/>
                    <a:pt x="7418" y="634"/>
                    <a:pt x="7395" y="646"/>
                  </a:cubicBezTo>
                  <a:cubicBezTo>
                    <a:pt x="7339" y="683"/>
                    <a:pt x="7289" y="701"/>
                    <a:pt x="7239" y="701"/>
                  </a:cubicBezTo>
                  <a:cubicBezTo>
                    <a:pt x="7194" y="701"/>
                    <a:pt x="7148" y="686"/>
                    <a:pt x="7097" y="658"/>
                  </a:cubicBezTo>
                  <a:cubicBezTo>
                    <a:pt x="6895" y="598"/>
                    <a:pt x="6668" y="646"/>
                    <a:pt x="6490" y="503"/>
                  </a:cubicBezTo>
                  <a:cubicBezTo>
                    <a:pt x="6410" y="503"/>
                    <a:pt x="6331" y="513"/>
                    <a:pt x="6255" y="513"/>
                  </a:cubicBezTo>
                  <a:cubicBezTo>
                    <a:pt x="6217" y="513"/>
                    <a:pt x="6180" y="511"/>
                    <a:pt x="6144" y="503"/>
                  </a:cubicBezTo>
                  <a:cubicBezTo>
                    <a:pt x="4955" y="386"/>
                    <a:pt x="3756" y="184"/>
                    <a:pt x="2547" y="184"/>
                  </a:cubicBezTo>
                  <a:cubicBezTo>
                    <a:pt x="2401" y="184"/>
                    <a:pt x="2255" y="187"/>
                    <a:pt x="2108" y="193"/>
                  </a:cubicBezTo>
                  <a:cubicBezTo>
                    <a:pt x="1993" y="141"/>
                    <a:pt x="1871" y="127"/>
                    <a:pt x="1748" y="127"/>
                  </a:cubicBezTo>
                  <a:cubicBezTo>
                    <a:pt x="1612" y="127"/>
                    <a:pt x="1473" y="144"/>
                    <a:pt x="1337" y="144"/>
                  </a:cubicBezTo>
                  <a:cubicBezTo>
                    <a:pt x="1201" y="144"/>
                    <a:pt x="1068" y="128"/>
                    <a:pt x="941" y="62"/>
                  </a:cubicBezTo>
                  <a:cubicBezTo>
                    <a:pt x="922" y="43"/>
                    <a:pt x="898" y="34"/>
                    <a:pt x="876" y="34"/>
                  </a:cubicBezTo>
                  <a:cubicBezTo>
                    <a:pt x="857" y="34"/>
                    <a:pt x="838" y="40"/>
                    <a:pt x="822" y="50"/>
                  </a:cubicBezTo>
                  <a:cubicBezTo>
                    <a:pt x="669" y="50"/>
                    <a:pt x="505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254;p32"/>
            <p:cNvSpPr/>
            <p:nvPr/>
          </p:nvSpPr>
          <p:spPr>
            <a:xfrm>
              <a:off x="5292325" y="3039500"/>
              <a:ext cx="187250" cy="16275"/>
            </a:xfrm>
            <a:custGeom>
              <a:avLst/>
              <a:gdLst/>
              <a:ahLst/>
              <a:cxnLst/>
              <a:rect l="l" t="t" r="r" b="b"/>
              <a:pathLst>
                <a:path w="7490" h="651" extrusionOk="0">
                  <a:moveTo>
                    <a:pt x="286" y="0"/>
                  </a:moveTo>
                  <a:cubicBezTo>
                    <a:pt x="238" y="24"/>
                    <a:pt x="214" y="60"/>
                    <a:pt x="226" y="107"/>
                  </a:cubicBezTo>
                  <a:cubicBezTo>
                    <a:pt x="179" y="107"/>
                    <a:pt x="155" y="119"/>
                    <a:pt x="107" y="143"/>
                  </a:cubicBezTo>
                  <a:cubicBezTo>
                    <a:pt x="48" y="191"/>
                    <a:pt x="0" y="226"/>
                    <a:pt x="0" y="310"/>
                  </a:cubicBezTo>
                  <a:cubicBezTo>
                    <a:pt x="238" y="476"/>
                    <a:pt x="512" y="417"/>
                    <a:pt x="762" y="441"/>
                  </a:cubicBezTo>
                  <a:cubicBezTo>
                    <a:pt x="1369" y="465"/>
                    <a:pt x="2000" y="465"/>
                    <a:pt x="2608" y="512"/>
                  </a:cubicBezTo>
                  <a:cubicBezTo>
                    <a:pt x="3817" y="588"/>
                    <a:pt x="5027" y="611"/>
                    <a:pt x="6237" y="611"/>
                  </a:cubicBezTo>
                  <a:cubicBezTo>
                    <a:pt x="6539" y="611"/>
                    <a:pt x="6841" y="610"/>
                    <a:pt x="7144" y="607"/>
                  </a:cubicBezTo>
                  <a:cubicBezTo>
                    <a:pt x="7202" y="625"/>
                    <a:pt x="7271" y="651"/>
                    <a:pt x="7330" y="651"/>
                  </a:cubicBezTo>
                  <a:cubicBezTo>
                    <a:pt x="7391" y="651"/>
                    <a:pt x="7441" y="622"/>
                    <a:pt x="7453" y="524"/>
                  </a:cubicBezTo>
                  <a:cubicBezTo>
                    <a:pt x="7489" y="345"/>
                    <a:pt x="7251" y="405"/>
                    <a:pt x="7180" y="310"/>
                  </a:cubicBezTo>
                  <a:cubicBezTo>
                    <a:pt x="7084" y="310"/>
                    <a:pt x="6977" y="286"/>
                    <a:pt x="6894" y="286"/>
                  </a:cubicBezTo>
                  <a:cubicBezTo>
                    <a:pt x="6845" y="344"/>
                    <a:pt x="6797" y="403"/>
                    <a:pt x="6716" y="403"/>
                  </a:cubicBezTo>
                  <a:cubicBezTo>
                    <a:pt x="6697" y="403"/>
                    <a:pt x="6678" y="400"/>
                    <a:pt x="6656" y="393"/>
                  </a:cubicBezTo>
                  <a:cubicBezTo>
                    <a:pt x="6072" y="208"/>
                    <a:pt x="5465" y="103"/>
                    <a:pt x="4854" y="103"/>
                  </a:cubicBezTo>
                  <a:cubicBezTo>
                    <a:pt x="4716" y="103"/>
                    <a:pt x="4579" y="108"/>
                    <a:pt x="4441" y="119"/>
                  </a:cubicBezTo>
                  <a:cubicBezTo>
                    <a:pt x="4363" y="259"/>
                    <a:pt x="4263" y="296"/>
                    <a:pt x="4156" y="296"/>
                  </a:cubicBezTo>
                  <a:cubicBezTo>
                    <a:pt x="4032" y="296"/>
                    <a:pt x="3897" y="247"/>
                    <a:pt x="3770" y="247"/>
                  </a:cubicBezTo>
                  <a:cubicBezTo>
                    <a:pt x="3705" y="247"/>
                    <a:pt x="3642" y="260"/>
                    <a:pt x="3584" y="298"/>
                  </a:cubicBezTo>
                  <a:cubicBezTo>
                    <a:pt x="3580" y="302"/>
                    <a:pt x="3577" y="304"/>
                    <a:pt x="3576" y="304"/>
                  </a:cubicBezTo>
                  <a:cubicBezTo>
                    <a:pt x="3568" y="304"/>
                    <a:pt x="3635" y="196"/>
                    <a:pt x="3572" y="143"/>
                  </a:cubicBezTo>
                  <a:cubicBezTo>
                    <a:pt x="2727" y="95"/>
                    <a:pt x="1858" y="48"/>
                    <a:pt x="1000" y="0"/>
                  </a:cubicBezTo>
                  <a:cubicBezTo>
                    <a:pt x="976" y="79"/>
                    <a:pt x="952" y="115"/>
                    <a:pt x="926" y="115"/>
                  </a:cubicBezTo>
                  <a:cubicBezTo>
                    <a:pt x="901" y="115"/>
                    <a:pt x="875" y="82"/>
                    <a:pt x="845" y="24"/>
                  </a:cubicBezTo>
                  <a:cubicBezTo>
                    <a:pt x="667" y="24"/>
                    <a:pt x="476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255;p32"/>
            <p:cNvSpPr/>
            <p:nvPr/>
          </p:nvSpPr>
          <p:spPr>
            <a:xfrm>
              <a:off x="5743275" y="2963875"/>
              <a:ext cx="131575" cy="134250"/>
            </a:xfrm>
            <a:custGeom>
              <a:avLst/>
              <a:gdLst/>
              <a:ahLst/>
              <a:cxnLst/>
              <a:rect l="l" t="t" r="r" b="b"/>
              <a:pathLst>
                <a:path w="5263" h="5370" extrusionOk="0">
                  <a:moveTo>
                    <a:pt x="405" y="1"/>
                  </a:moveTo>
                  <a:cubicBezTo>
                    <a:pt x="226" y="37"/>
                    <a:pt x="107" y="156"/>
                    <a:pt x="12" y="311"/>
                  </a:cubicBezTo>
                  <a:cubicBezTo>
                    <a:pt x="0" y="382"/>
                    <a:pt x="12" y="442"/>
                    <a:pt x="72" y="501"/>
                  </a:cubicBezTo>
                  <a:cubicBezTo>
                    <a:pt x="726" y="870"/>
                    <a:pt x="1488" y="703"/>
                    <a:pt x="2191" y="918"/>
                  </a:cubicBezTo>
                  <a:cubicBezTo>
                    <a:pt x="2229" y="915"/>
                    <a:pt x="2267" y="913"/>
                    <a:pt x="2304" y="913"/>
                  </a:cubicBezTo>
                  <a:cubicBezTo>
                    <a:pt x="2681" y="913"/>
                    <a:pt x="3050" y="1061"/>
                    <a:pt x="3429" y="1061"/>
                  </a:cubicBezTo>
                  <a:cubicBezTo>
                    <a:pt x="3596" y="1061"/>
                    <a:pt x="3774" y="1049"/>
                    <a:pt x="3953" y="1049"/>
                  </a:cubicBezTo>
                  <a:cubicBezTo>
                    <a:pt x="4072" y="1049"/>
                    <a:pt x="4215" y="1049"/>
                    <a:pt x="4334" y="1061"/>
                  </a:cubicBezTo>
                  <a:cubicBezTo>
                    <a:pt x="4417" y="1096"/>
                    <a:pt x="4477" y="1144"/>
                    <a:pt x="4536" y="1215"/>
                  </a:cubicBezTo>
                  <a:cubicBezTo>
                    <a:pt x="4620" y="1334"/>
                    <a:pt x="4644" y="1465"/>
                    <a:pt x="4679" y="1596"/>
                  </a:cubicBezTo>
                  <a:cubicBezTo>
                    <a:pt x="4775" y="2489"/>
                    <a:pt x="4584" y="3418"/>
                    <a:pt x="4775" y="4323"/>
                  </a:cubicBezTo>
                  <a:cubicBezTo>
                    <a:pt x="4894" y="4549"/>
                    <a:pt x="4894" y="4787"/>
                    <a:pt x="4894" y="5025"/>
                  </a:cubicBezTo>
                  <a:cubicBezTo>
                    <a:pt x="4834" y="5133"/>
                    <a:pt x="4834" y="5240"/>
                    <a:pt x="4941" y="5335"/>
                  </a:cubicBezTo>
                  <a:cubicBezTo>
                    <a:pt x="4969" y="5357"/>
                    <a:pt x="5000" y="5369"/>
                    <a:pt x="5031" y="5369"/>
                  </a:cubicBezTo>
                  <a:cubicBezTo>
                    <a:pt x="5066" y="5369"/>
                    <a:pt x="5100" y="5354"/>
                    <a:pt x="5132" y="5323"/>
                  </a:cubicBezTo>
                  <a:cubicBezTo>
                    <a:pt x="5215" y="5216"/>
                    <a:pt x="5239" y="5121"/>
                    <a:pt x="5251" y="5013"/>
                  </a:cubicBezTo>
                  <a:cubicBezTo>
                    <a:pt x="5263" y="4883"/>
                    <a:pt x="5263" y="4728"/>
                    <a:pt x="5263" y="4585"/>
                  </a:cubicBezTo>
                  <a:cubicBezTo>
                    <a:pt x="5263" y="4430"/>
                    <a:pt x="5239" y="4299"/>
                    <a:pt x="5203" y="4144"/>
                  </a:cubicBezTo>
                  <a:cubicBezTo>
                    <a:pt x="5132" y="3942"/>
                    <a:pt x="5132" y="3716"/>
                    <a:pt x="5144" y="3490"/>
                  </a:cubicBezTo>
                  <a:lnTo>
                    <a:pt x="5144" y="2335"/>
                  </a:lnTo>
                  <a:cubicBezTo>
                    <a:pt x="5132" y="1942"/>
                    <a:pt x="5084" y="1561"/>
                    <a:pt x="5203" y="1192"/>
                  </a:cubicBezTo>
                  <a:cubicBezTo>
                    <a:pt x="5239" y="918"/>
                    <a:pt x="5263" y="656"/>
                    <a:pt x="4941" y="513"/>
                  </a:cubicBezTo>
                  <a:cubicBezTo>
                    <a:pt x="4179" y="358"/>
                    <a:pt x="3417" y="299"/>
                    <a:pt x="2643" y="251"/>
                  </a:cubicBezTo>
                  <a:cubicBezTo>
                    <a:pt x="2566" y="298"/>
                    <a:pt x="2483" y="339"/>
                    <a:pt x="2398" y="339"/>
                  </a:cubicBezTo>
                  <a:cubicBezTo>
                    <a:pt x="2353" y="339"/>
                    <a:pt x="2308" y="328"/>
                    <a:pt x="2262" y="299"/>
                  </a:cubicBezTo>
                  <a:cubicBezTo>
                    <a:pt x="2215" y="275"/>
                    <a:pt x="2155" y="263"/>
                    <a:pt x="2096" y="263"/>
                  </a:cubicBezTo>
                  <a:cubicBezTo>
                    <a:pt x="2092" y="261"/>
                    <a:pt x="2088" y="261"/>
                    <a:pt x="2084" y="261"/>
                  </a:cubicBezTo>
                  <a:cubicBezTo>
                    <a:pt x="2046" y="261"/>
                    <a:pt x="2004" y="327"/>
                    <a:pt x="1967" y="327"/>
                  </a:cubicBezTo>
                  <a:cubicBezTo>
                    <a:pt x="1949" y="327"/>
                    <a:pt x="1932" y="311"/>
                    <a:pt x="1917" y="263"/>
                  </a:cubicBezTo>
                  <a:cubicBezTo>
                    <a:pt x="1869" y="215"/>
                    <a:pt x="1834" y="191"/>
                    <a:pt x="1774" y="156"/>
                  </a:cubicBezTo>
                  <a:cubicBezTo>
                    <a:pt x="1568" y="184"/>
                    <a:pt x="1362" y="234"/>
                    <a:pt x="1161" y="234"/>
                  </a:cubicBezTo>
                  <a:cubicBezTo>
                    <a:pt x="1025" y="234"/>
                    <a:pt x="892" y="211"/>
                    <a:pt x="762" y="144"/>
                  </a:cubicBezTo>
                  <a:cubicBezTo>
                    <a:pt x="619" y="108"/>
                    <a:pt x="536" y="13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256;p32"/>
            <p:cNvSpPr/>
            <p:nvPr/>
          </p:nvSpPr>
          <p:spPr>
            <a:xfrm>
              <a:off x="5581925" y="2970350"/>
              <a:ext cx="156000" cy="21250"/>
            </a:xfrm>
            <a:custGeom>
              <a:avLst/>
              <a:gdLst/>
              <a:ahLst/>
              <a:cxnLst/>
              <a:rect l="l" t="t" r="r" b="b"/>
              <a:pathLst>
                <a:path w="6240" h="850" extrusionOk="0">
                  <a:moveTo>
                    <a:pt x="2143" y="1"/>
                  </a:moveTo>
                  <a:cubicBezTo>
                    <a:pt x="1849" y="1"/>
                    <a:pt x="1555" y="10"/>
                    <a:pt x="1263" y="28"/>
                  </a:cubicBezTo>
                  <a:cubicBezTo>
                    <a:pt x="1109" y="66"/>
                    <a:pt x="947" y="136"/>
                    <a:pt x="784" y="136"/>
                  </a:cubicBezTo>
                  <a:cubicBezTo>
                    <a:pt x="745" y="136"/>
                    <a:pt x="706" y="132"/>
                    <a:pt x="668" y="123"/>
                  </a:cubicBezTo>
                  <a:cubicBezTo>
                    <a:pt x="638" y="117"/>
                    <a:pt x="605" y="114"/>
                    <a:pt x="572" y="114"/>
                  </a:cubicBezTo>
                  <a:cubicBezTo>
                    <a:pt x="540" y="114"/>
                    <a:pt x="507" y="117"/>
                    <a:pt x="477" y="123"/>
                  </a:cubicBezTo>
                  <a:cubicBezTo>
                    <a:pt x="322" y="171"/>
                    <a:pt x="180" y="194"/>
                    <a:pt x="37" y="302"/>
                  </a:cubicBezTo>
                  <a:cubicBezTo>
                    <a:pt x="1" y="361"/>
                    <a:pt x="1" y="409"/>
                    <a:pt x="37" y="468"/>
                  </a:cubicBezTo>
                  <a:cubicBezTo>
                    <a:pt x="1799" y="492"/>
                    <a:pt x="3549" y="647"/>
                    <a:pt x="5311" y="790"/>
                  </a:cubicBezTo>
                  <a:cubicBezTo>
                    <a:pt x="5439" y="837"/>
                    <a:pt x="5562" y="842"/>
                    <a:pt x="5687" y="842"/>
                  </a:cubicBezTo>
                  <a:cubicBezTo>
                    <a:pt x="5723" y="842"/>
                    <a:pt x="5760" y="842"/>
                    <a:pt x="5797" y="842"/>
                  </a:cubicBezTo>
                  <a:cubicBezTo>
                    <a:pt x="5857" y="842"/>
                    <a:pt x="5917" y="843"/>
                    <a:pt x="5978" y="849"/>
                  </a:cubicBezTo>
                  <a:cubicBezTo>
                    <a:pt x="6049" y="849"/>
                    <a:pt x="6133" y="837"/>
                    <a:pt x="6204" y="802"/>
                  </a:cubicBezTo>
                  <a:cubicBezTo>
                    <a:pt x="6240" y="730"/>
                    <a:pt x="6240" y="671"/>
                    <a:pt x="6204" y="599"/>
                  </a:cubicBezTo>
                  <a:cubicBezTo>
                    <a:pt x="6109" y="528"/>
                    <a:pt x="6014" y="480"/>
                    <a:pt x="5895" y="468"/>
                  </a:cubicBezTo>
                  <a:cubicBezTo>
                    <a:pt x="5621" y="433"/>
                    <a:pt x="5347" y="421"/>
                    <a:pt x="5121" y="313"/>
                  </a:cubicBezTo>
                  <a:cubicBezTo>
                    <a:pt x="4442" y="28"/>
                    <a:pt x="3704" y="254"/>
                    <a:pt x="3013" y="28"/>
                  </a:cubicBezTo>
                  <a:cubicBezTo>
                    <a:pt x="2727" y="10"/>
                    <a:pt x="2436" y="1"/>
                    <a:pt x="2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257;p32"/>
            <p:cNvSpPr/>
            <p:nvPr/>
          </p:nvSpPr>
          <p:spPr>
            <a:xfrm>
              <a:off x="5768575" y="3190025"/>
              <a:ext cx="85750" cy="24050"/>
            </a:xfrm>
            <a:custGeom>
              <a:avLst/>
              <a:gdLst/>
              <a:ahLst/>
              <a:cxnLst/>
              <a:rect l="l" t="t" r="r" b="b"/>
              <a:pathLst>
                <a:path w="3430" h="962" extrusionOk="0">
                  <a:moveTo>
                    <a:pt x="588" y="0"/>
                  </a:moveTo>
                  <a:cubicBezTo>
                    <a:pt x="488" y="0"/>
                    <a:pt x="390" y="13"/>
                    <a:pt x="310" y="39"/>
                  </a:cubicBezTo>
                  <a:cubicBezTo>
                    <a:pt x="0" y="147"/>
                    <a:pt x="60" y="325"/>
                    <a:pt x="334" y="456"/>
                  </a:cubicBezTo>
                  <a:cubicBezTo>
                    <a:pt x="667" y="516"/>
                    <a:pt x="1024" y="563"/>
                    <a:pt x="1357" y="706"/>
                  </a:cubicBezTo>
                  <a:cubicBezTo>
                    <a:pt x="1370" y="703"/>
                    <a:pt x="1382" y="702"/>
                    <a:pt x="1393" y="702"/>
                  </a:cubicBezTo>
                  <a:cubicBezTo>
                    <a:pt x="1424" y="702"/>
                    <a:pt x="1450" y="713"/>
                    <a:pt x="1477" y="730"/>
                  </a:cubicBezTo>
                  <a:cubicBezTo>
                    <a:pt x="1550" y="798"/>
                    <a:pt x="1639" y="806"/>
                    <a:pt x="1730" y="806"/>
                  </a:cubicBezTo>
                  <a:cubicBezTo>
                    <a:pt x="1760" y="806"/>
                    <a:pt x="1789" y="805"/>
                    <a:pt x="1818" y="805"/>
                  </a:cubicBezTo>
                  <a:cubicBezTo>
                    <a:pt x="1905" y="805"/>
                    <a:pt x="1990" y="813"/>
                    <a:pt x="2060" y="873"/>
                  </a:cubicBezTo>
                  <a:cubicBezTo>
                    <a:pt x="2115" y="862"/>
                    <a:pt x="2170" y="857"/>
                    <a:pt x="2225" y="857"/>
                  </a:cubicBezTo>
                  <a:cubicBezTo>
                    <a:pt x="2490" y="857"/>
                    <a:pt x="2755" y="962"/>
                    <a:pt x="3023" y="962"/>
                  </a:cubicBezTo>
                  <a:cubicBezTo>
                    <a:pt x="3122" y="962"/>
                    <a:pt x="3222" y="948"/>
                    <a:pt x="3322" y="909"/>
                  </a:cubicBezTo>
                  <a:cubicBezTo>
                    <a:pt x="3405" y="801"/>
                    <a:pt x="3429" y="682"/>
                    <a:pt x="3334" y="575"/>
                  </a:cubicBezTo>
                  <a:cubicBezTo>
                    <a:pt x="3251" y="551"/>
                    <a:pt x="3167" y="468"/>
                    <a:pt x="3084" y="468"/>
                  </a:cubicBezTo>
                  <a:cubicBezTo>
                    <a:pt x="2358" y="409"/>
                    <a:pt x="1643" y="289"/>
                    <a:pt x="941" y="51"/>
                  </a:cubicBezTo>
                  <a:cubicBezTo>
                    <a:pt x="836" y="19"/>
                    <a:pt x="710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258;p32"/>
            <p:cNvSpPr/>
            <p:nvPr/>
          </p:nvSpPr>
          <p:spPr>
            <a:xfrm>
              <a:off x="5725100" y="3209675"/>
              <a:ext cx="126825" cy="24600"/>
            </a:xfrm>
            <a:custGeom>
              <a:avLst/>
              <a:gdLst/>
              <a:ahLst/>
              <a:cxnLst/>
              <a:rect l="l" t="t" r="r" b="b"/>
              <a:pathLst>
                <a:path w="5073" h="984" extrusionOk="0">
                  <a:moveTo>
                    <a:pt x="480" y="0"/>
                  </a:moveTo>
                  <a:cubicBezTo>
                    <a:pt x="321" y="0"/>
                    <a:pt x="163" y="35"/>
                    <a:pt x="1" y="123"/>
                  </a:cubicBezTo>
                  <a:cubicBezTo>
                    <a:pt x="108" y="385"/>
                    <a:pt x="346" y="396"/>
                    <a:pt x="525" y="492"/>
                  </a:cubicBezTo>
                  <a:cubicBezTo>
                    <a:pt x="668" y="539"/>
                    <a:pt x="822" y="563"/>
                    <a:pt x="977" y="563"/>
                  </a:cubicBezTo>
                  <a:cubicBezTo>
                    <a:pt x="1007" y="564"/>
                    <a:pt x="1038" y="565"/>
                    <a:pt x="1068" y="565"/>
                  </a:cubicBezTo>
                  <a:cubicBezTo>
                    <a:pt x="1151" y="565"/>
                    <a:pt x="1235" y="561"/>
                    <a:pt x="1319" y="561"/>
                  </a:cubicBezTo>
                  <a:cubicBezTo>
                    <a:pt x="1494" y="561"/>
                    <a:pt x="1669" y="577"/>
                    <a:pt x="1834" y="670"/>
                  </a:cubicBezTo>
                  <a:cubicBezTo>
                    <a:pt x="1918" y="730"/>
                    <a:pt x="2025" y="777"/>
                    <a:pt x="2132" y="801"/>
                  </a:cubicBezTo>
                  <a:cubicBezTo>
                    <a:pt x="2645" y="841"/>
                    <a:pt x="3141" y="984"/>
                    <a:pt x="3656" y="984"/>
                  </a:cubicBezTo>
                  <a:cubicBezTo>
                    <a:pt x="3751" y="984"/>
                    <a:pt x="3846" y="979"/>
                    <a:pt x="3942" y="968"/>
                  </a:cubicBezTo>
                  <a:cubicBezTo>
                    <a:pt x="4037" y="932"/>
                    <a:pt x="4120" y="896"/>
                    <a:pt x="4216" y="873"/>
                  </a:cubicBezTo>
                  <a:lnTo>
                    <a:pt x="4394" y="873"/>
                  </a:lnTo>
                  <a:cubicBezTo>
                    <a:pt x="4418" y="873"/>
                    <a:pt x="4430" y="861"/>
                    <a:pt x="4466" y="861"/>
                  </a:cubicBezTo>
                  <a:cubicBezTo>
                    <a:pt x="4487" y="836"/>
                    <a:pt x="4507" y="827"/>
                    <a:pt x="4526" y="827"/>
                  </a:cubicBezTo>
                  <a:cubicBezTo>
                    <a:pt x="4572" y="827"/>
                    <a:pt x="4614" y="880"/>
                    <a:pt x="4656" y="896"/>
                  </a:cubicBezTo>
                  <a:cubicBezTo>
                    <a:pt x="4704" y="908"/>
                    <a:pt x="4763" y="920"/>
                    <a:pt x="4823" y="920"/>
                  </a:cubicBezTo>
                  <a:cubicBezTo>
                    <a:pt x="4930" y="896"/>
                    <a:pt x="5061" y="873"/>
                    <a:pt x="5061" y="742"/>
                  </a:cubicBezTo>
                  <a:cubicBezTo>
                    <a:pt x="5073" y="563"/>
                    <a:pt x="4870" y="646"/>
                    <a:pt x="4775" y="551"/>
                  </a:cubicBezTo>
                  <a:cubicBezTo>
                    <a:pt x="3954" y="313"/>
                    <a:pt x="3096" y="420"/>
                    <a:pt x="2263" y="361"/>
                  </a:cubicBezTo>
                  <a:cubicBezTo>
                    <a:pt x="2192" y="349"/>
                    <a:pt x="2132" y="301"/>
                    <a:pt x="2037" y="254"/>
                  </a:cubicBezTo>
                  <a:cubicBezTo>
                    <a:pt x="1953" y="254"/>
                    <a:pt x="1858" y="242"/>
                    <a:pt x="1775" y="218"/>
                  </a:cubicBezTo>
                  <a:cubicBezTo>
                    <a:pt x="1708" y="174"/>
                    <a:pt x="1634" y="166"/>
                    <a:pt x="1557" y="166"/>
                  </a:cubicBezTo>
                  <a:cubicBezTo>
                    <a:pt x="1513" y="166"/>
                    <a:pt x="1468" y="168"/>
                    <a:pt x="1424" y="168"/>
                  </a:cubicBezTo>
                  <a:cubicBezTo>
                    <a:pt x="1338" y="168"/>
                    <a:pt x="1254" y="158"/>
                    <a:pt x="1180" y="99"/>
                  </a:cubicBezTo>
                  <a:cubicBezTo>
                    <a:pt x="1084" y="87"/>
                    <a:pt x="1013" y="87"/>
                    <a:pt x="918" y="75"/>
                  </a:cubicBezTo>
                  <a:cubicBezTo>
                    <a:pt x="770" y="30"/>
                    <a:pt x="625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259;p32"/>
            <p:cNvSpPr/>
            <p:nvPr/>
          </p:nvSpPr>
          <p:spPr>
            <a:xfrm>
              <a:off x="5398575" y="3118375"/>
              <a:ext cx="103325" cy="20000"/>
            </a:xfrm>
            <a:custGeom>
              <a:avLst/>
              <a:gdLst/>
              <a:ahLst/>
              <a:cxnLst/>
              <a:rect l="l" t="t" r="r" b="b"/>
              <a:pathLst>
                <a:path w="4133" h="800" extrusionOk="0">
                  <a:moveTo>
                    <a:pt x="2060" y="0"/>
                  </a:moveTo>
                  <a:cubicBezTo>
                    <a:pt x="1941" y="0"/>
                    <a:pt x="1822" y="24"/>
                    <a:pt x="1703" y="60"/>
                  </a:cubicBezTo>
                  <a:cubicBezTo>
                    <a:pt x="1701" y="60"/>
                    <a:pt x="1699" y="59"/>
                    <a:pt x="1698" y="59"/>
                  </a:cubicBezTo>
                  <a:cubicBezTo>
                    <a:pt x="1648" y="59"/>
                    <a:pt x="1648" y="179"/>
                    <a:pt x="1602" y="179"/>
                  </a:cubicBezTo>
                  <a:cubicBezTo>
                    <a:pt x="1589" y="179"/>
                    <a:pt x="1572" y="169"/>
                    <a:pt x="1548" y="143"/>
                  </a:cubicBezTo>
                  <a:cubicBezTo>
                    <a:pt x="1513" y="107"/>
                    <a:pt x="1465" y="84"/>
                    <a:pt x="1406" y="60"/>
                  </a:cubicBezTo>
                  <a:cubicBezTo>
                    <a:pt x="1388" y="57"/>
                    <a:pt x="1368" y="55"/>
                    <a:pt x="1348" y="55"/>
                  </a:cubicBezTo>
                  <a:cubicBezTo>
                    <a:pt x="1288" y="55"/>
                    <a:pt x="1221" y="69"/>
                    <a:pt x="1167" y="96"/>
                  </a:cubicBezTo>
                  <a:cubicBezTo>
                    <a:pt x="1092" y="121"/>
                    <a:pt x="1028" y="146"/>
                    <a:pt x="959" y="146"/>
                  </a:cubicBezTo>
                  <a:cubicBezTo>
                    <a:pt x="931" y="146"/>
                    <a:pt x="901" y="142"/>
                    <a:pt x="870" y="131"/>
                  </a:cubicBezTo>
                  <a:cubicBezTo>
                    <a:pt x="822" y="107"/>
                    <a:pt x="763" y="96"/>
                    <a:pt x="715" y="96"/>
                  </a:cubicBezTo>
                  <a:cubicBezTo>
                    <a:pt x="691" y="96"/>
                    <a:pt x="679" y="96"/>
                    <a:pt x="644" y="107"/>
                  </a:cubicBezTo>
                  <a:cubicBezTo>
                    <a:pt x="621" y="133"/>
                    <a:pt x="602" y="142"/>
                    <a:pt x="584" y="142"/>
                  </a:cubicBezTo>
                  <a:cubicBezTo>
                    <a:pt x="534" y="142"/>
                    <a:pt x="497" y="72"/>
                    <a:pt x="453" y="72"/>
                  </a:cubicBezTo>
                  <a:cubicBezTo>
                    <a:pt x="418" y="57"/>
                    <a:pt x="381" y="50"/>
                    <a:pt x="343" y="50"/>
                  </a:cubicBezTo>
                  <a:cubicBezTo>
                    <a:pt x="290" y="50"/>
                    <a:pt x="235" y="63"/>
                    <a:pt x="179" y="84"/>
                  </a:cubicBezTo>
                  <a:cubicBezTo>
                    <a:pt x="144" y="107"/>
                    <a:pt x="84" y="155"/>
                    <a:pt x="48" y="215"/>
                  </a:cubicBezTo>
                  <a:cubicBezTo>
                    <a:pt x="24" y="274"/>
                    <a:pt x="1" y="334"/>
                    <a:pt x="24" y="405"/>
                  </a:cubicBezTo>
                  <a:cubicBezTo>
                    <a:pt x="84" y="536"/>
                    <a:pt x="179" y="619"/>
                    <a:pt x="334" y="631"/>
                  </a:cubicBezTo>
                  <a:cubicBezTo>
                    <a:pt x="487" y="631"/>
                    <a:pt x="640" y="633"/>
                    <a:pt x="793" y="633"/>
                  </a:cubicBezTo>
                  <a:cubicBezTo>
                    <a:pt x="1175" y="633"/>
                    <a:pt x="1555" y="621"/>
                    <a:pt x="1929" y="536"/>
                  </a:cubicBezTo>
                  <a:cubicBezTo>
                    <a:pt x="1953" y="584"/>
                    <a:pt x="2001" y="619"/>
                    <a:pt x="2060" y="631"/>
                  </a:cubicBezTo>
                  <a:cubicBezTo>
                    <a:pt x="2108" y="631"/>
                    <a:pt x="2156" y="619"/>
                    <a:pt x="2191" y="584"/>
                  </a:cubicBezTo>
                  <a:lnTo>
                    <a:pt x="2191" y="524"/>
                  </a:lnTo>
                  <a:lnTo>
                    <a:pt x="2251" y="548"/>
                  </a:lnTo>
                  <a:cubicBezTo>
                    <a:pt x="2227" y="560"/>
                    <a:pt x="2180" y="584"/>
                    <a:pt x="2168" y="619"/>
                  </a:cubicBezTo>
                  <a:lnTo>
                    <a:pt x="2156" y="679"/>
                  </a:lnTo>
                  <a:lnTo>
                    <a:pt x="2191" y="727"/>
                  </a:lnTo>
                  <a:cubicBezTo>
                    <a:pt x="2287" y="703"/>
                    <a:pt x="2370" y="703"/>
                    <a:pt x="2465" y="703"/>
                  </a:cubicBezTo>
                  <a:cubicBezTo>
                    <a:pt x="2519" y="667"/>
                    <a:pt x="2575" y="649"/>
                    <a:pt x="2630" y="649"/>
                  </a:cubicBezTo>
                  <a:cubicBezTo>
                    <a:pt x="2686" y="649"/>
                    <a:pt x="2739" y="667"/>
                    <a:pt x="2787" y="703"/>
                  </a:cubicBezTo>
                  <a:cubicBezTo>
                    <a:pt x="2811" y="697"/>
                    <a:pt x="2831" y="694"/>
                    <a:pt x="2849" y="694"/>
                  </a:cubicBezTo>
                  <a:cubicBezTo>
                    <a:pt x="2867" y="694"/>
                    <a:pt x="2882" y="697"/>
                    <a:pt x="2894" y="703"/>
                  </a:cubicBezTo>
                  <a:cubicBezTo>
                    <a:pt x="2951" y="674"/>
                    <a:pt x="3005" y="660"/>
                    <a:pt x="3059" y="660"/>
                  </a:cubicBezTo>
                  <a:cubicBezTo>
                    <a:pt x="3118" y="660"/>
                    <a:pt x="3177" y="677"/>
                    <a:pt x="3239" y="715"/>
                  </a:cubicBezTo>
                  <a:lnTo>
                    <a:pt x="3489" y="715"/>
                  </a:lnTo>
                  <a:cubicBezTo>
                    <a:pt x="3515" y="688"/>
                    <a:pt x="3542" y="678"/>
                    <a:pt x="3568" y="678"/>
                  </a:cubicBezTo>
                  <a:cubicBezTo>
                    <a:pt x="3601" y="678"/>
                    <a:pt x="3634" y="695"/>
                    <a:pt x="3668" y="715"/>
                  </a:cubicBezTo>
                  <a:cubicBezTo>
                    <a:pt x="3715" y="715"/>
                    <a:pt x="3739" y="715"/>
                    <a:pt x="3787" y="738"/>
                  </a:cubicBezTo>
                  <a:cubicBezTo>
                    <a:pt x="3849" y="780"/>
                    <a:pt x="3902" y="799"/>
                    <a:pt x="3947" y="799"/>
                  </a:cubicBezTo>
                  <a:cubicBezTo>
                    <a:pt x="4034" y="799"/>
                    <a:pt x="4093" y="728"/>
                    <a:pt x="4132" y="596"/>
                  </a:cubicBezTo>
                  <a:cubicBezTo>
                    <a:pt x="4049" y="215"/>
                    <a:pt x="3692" y="357"/>
                    <a:pt x="3477" y="238"/>
                  </a:cubicBezTo>
                  <a:cubicBezTo>
                    <a:pt x="3413" y="227"/>
                    <a:pt x="3349" y="223"/>
                    <a:pt x="3285" y="223"/>
                  </a:cubicBezTo>
                  <a:cubicBezTo>
                    <a:pt x="3146" y="223"/>
                    <a:pt x="3008" y="242"/>
                    <a:pt x="2869" y="242"/>
                  </a:cubicBezTo>
                  <a:cubicBezTo>
                    <a:pt x="2743" y="242"/>
                    <a:pt x="2617" y="226"/>
                    <a:pt x="2489" y="167"/>
                  </a:cubicBezTo>
                  <a:cubicBezTo>
                    <a:pt x="2453" y="119"/>
                    <a:pt x="2406" y="84"/>
                    <a:pt x="2346" y="48"/>
                  </a:cubicBezTo>
                  <a:cubicBezTo>
                    <a:pt x="2251" y="24"/>
                    <a:pt x="2144" y="0"/>
                    <a:pt x="2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260;p32"/>
            <p:cNvSpPr/>
            <p:nvPr/>
          </p:nvSpPr>
          <p:spPr>
            <a:xfrm>
              <a:off x="5777225" y="3139250"/>
              <a:ext cx="126500" cy="19625"/>
            </a:xfrm>
            <a:custGeom>
              <a:avLst/>
              <a:gdLst/>
              <a:ahLst/>
              <a:cxnLst/>
              <a:rect l="l" t="t" r="r" b="b"/>
              <a:pathLst>
                <a:path w="5060" h="785" extrusionOk="0">
                  <a:moveTo>
                    <a:pt x="475" y="0"/>
                  </a:moveTo>
                  <a:cubicBezTo>
                    <a:pt x="443" y="0"/>
                    <a:pt x="412" y="15"/>
                    <a:pt x="380" y="46"/>
                  </a:cubicBezTo>
                  <a:cubicBezTo>
                    <a:pt x="380" y="58"/>
                    <a:pt x="369" y="82"/>
                    <a:pt x="345" y="94"/>
                  </a:cubicBezTo>
                  <a:cubicBezTo>
                    <a:pt x="336" y="97"/>
                    <a:pt x="328" y="98"/>
                    <a:pt x="321" y="98"/>
                  </a:cubicBezTo>
                  <a:cubicBezTo>
                    <a:pt x="297" y="98"/>
                    <a:pt x="277" y="83"/>
                    <a:pt x="249" y="46"/>
                  </a:cubicBezTo>
                  <a:cubicBezTo>
                    <a:pt x="239" y="46"/>
                    <a:pt x="229" y="46"/>
                    <a:pt x="219" y="46"/>
                  </a:cubicBezTo>
                  <a:cubicBezTo>
                    <a:pt x="1" y="46"/>
                    <a:pt x="15" y="172"/>
                    <a:pt x="107" y="332"/>
                  </a:cubicBezTo>
                  <a:cubicBezTo>
                    <a:pt x="535" y="404"/>
                    <a:pt x="952" y="392"/>
                    <a:pt x="1381" y="439"/>
                  </a:cubicBezTo>
                  <a:cubicBezTo>
                    <a:pt x="2109" y="511"/>
                    <a:pt x="2846" y="654"/>
                    <a:pt x="3584" y="654"/>
                  </a:cubicBezTo>
                  <a:cubicBezTo>
                    <a:pt x="3703" y="654"/>
                    <a:pt x="3822" y="650"/>
                    <a:pt x="3940" y="642"/>
                  </a:cubicBezTo>
                  <a:cubicBezTo>
                    <a:pt x="4043" y="693"/>
                    <a:pt x="4153" y="700"/>
                    <a:pt x="4263" y="700"/>
                  </a:cubicBezTo>
                  <a:cubicBezTo>
                    <a:pt x="4304" y="700"/>
                    <a:pt x="4346" y="699"/>
                    <a:pt x="4387" y="699"/>
                  </a:cubicBezTo>
                  <a:cubicBezTo>
                    <a:pt x="4491" y="699"/>
                    <a:pt x="4594" y="705"/>
                    <a:pt x="4690" y="749"/>
                  </a:cubicBezTo>
                  <a:cubicBezTo>
                    <a:pt x="4786" y="761"/>
                    <a:pt x="4881" y="761"/>
                    <a:pt x="4988" y="785"/>
                  </a:cubicBezTo>
                  <a:cubicBezTo>
                    <a:pt x="5060" y="594"/>
                    <a:pt x="4952" y="499"/>
                    <a:pt x="4833" y="404"/>
                  </a:cubicBezTo>
                  <a:cubicBezTo>
                    <a:pt x="4703" y="347"/>
                    <a:pt x="4564" y="328"/>
                    <a:pt x="4425" y="328"/>
                  </a:cubicBezTo>
                  <a:cubicBezTo>
                    <a:pt x="4386" y="328"/>
                    <a:pt x="4348" y="330"/>
                    <a:pt x="4309" y="332"/>
                  </a:cubicBezTo>
                  <a:cubicBezTo>
                    <a:pt x="4206" y="340"/>
                    <a:pt x="4102" y="412"/>
                    <a:pt x="3994" y="412"/>
                  </a:cubicBezTo>
                  <a:cubicBezTo>
                    <a:pt x="3942" y="412"/>
                    <a:pt x="3888" y="395"/>
                    <a:pt x="3833" y="344"/>
                  </a:cubicBezTo>
                  <a:cubicBezTo>
                    <a:pt x="3750" y="332"/>
                    <a:pt x="3643" y="332"/>
                    <a:pt x="3559" y="332"/>
                  </a:cubicBezTo>
                  <a:cubicBezTo>
                    <a:pt x="3510" y="381"/>
                    <a:pt x="3464" y="405"/>
                    <a:pt x="3416" y="405"/>
                  </a:cubicBezTo>
                  <a:cubicBezTo>
                    <a:pt x="3372" y="405"/>
                    <a:pt x="3325" y="384"/>
                    <a:pt x="3274" y="344"/>
                  </a:cubicBezTo>
                  <a:cubicBezTo>
                    <a:pt x="2381" y="142"/>
                    <a:pt x="1476" y="154"/>
                    <a:pt x="559" y="34"/>
                  </a:cubicBezTo>
                  <a:cubicBezTo>
                    <a:pt x="531" y="12"/>
                    <a:pt x="503" y="0"/>
                    <a:pt x="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5261;p32"/>
            <p:cNvSpPr/>
            <p:nvPr/>
          </p:nvSpPr>
          <p:spPr>
            <a:xfrm>
              <a:off x="5231300" y="3042475"/>
              <a:ext cx="36925" cy="73300"/>
            </a:xfrm>
            <a:custGeom>
              <a:avLst/>
              <a:gdLst/>
              <a:ahLst/>
              <a:cxnLst/>
              <a:rect l="l" t="t" r="r" b="b"/>
              <a:pathLst>
                <a:path w="1477" h="2932" extrusionOk="0">
                  <a:moveTo>
                    <a:pt x="1210" y="1"/>
                  </a:moveTo>
                  <a:cubicBezTo>
                    <a:pt x="1112" y="1"/>
                    <a:pt x="1025" y="88"/>
                    <a:pt x="953" y="226"/>
                  </a:cubicBezTo>
                  <a:cubicBezTo>
                    <a:pt x="911" y="310"/>
                    <a:pt x="934" y="449"/>
                    <a:pt x="818" y="449"/>
                  </a:cubicBezTo>
                  <a:cubicBezTo>
                    <a:pt x="802" y="449"/>
                    <a:pt x="784" y="447"/>
                    <a:pt x="762" y="441"/>
                  </a:cubicBezTo>
                  <a:cubicBezTo>
                    <a:pt x="346" y="893"/>
                    <a:pt x="346" y="1524"/>
                    <a:pt x="119" y="2048"/>
                  </a:cubicBezTo>
                  <a:cubicBezTo>
                    <a:pt x="96" y="2155"/>
                    <a:pt x="60" y="2239"/>
                    <a:pt x="48" y="2346"/>
                  </a:cubicBezTo>
                  <a:cubicBezTo>
                    <a:pt x="12" y="2453"/>
                    <a:pt x="0" y="2536"/>
                    <a:pt x="12" y="2643"/>
                  </a:cubicBezTo>
                  <a:cubicBezTo>
                    <a:pt x="88" y="2859"/>
                    <a:pt x="160" y="2932"/>
                    <a:pt x="229" y="2932"/>
                  </a:cubicBezTo>
                  <a:cubicBezTo>
                    <a:pt x="355" y="2932"/>
                    <a:pt x="473" y="2689"/>
                    <a:pt x="596" y="2620"/>
                  </a:cubicBezTo>
                  <a:cubicBezTo>
                    <a:pt x="655" y="2584"/>
                    <a:pt x="691" y="2536"/>
                    <a:pt x="715" y="2477"/>
                  </a:cubicBezTo>
                  <a:cubicBezTo>
                    <a:pt x="715" y="2429"/>
                    <a:pt x="727" y="2381"/>
                    <a:pt x="727" y="2346"/>
                  </a:cubicBezTo>
                  <a:cubicBezTo>
                    <a:pt x="810" y="2239"/>
                    <a:pt x="810" y="2108"/>
                    <a:pt x="846" y="2000"/>
                  </a:cubicBezTo>
                  <a:cubicBezTo>
                    <a:pt x="834" y="1834"/>
                    <a:pt x="953" y="1727"/>
                    <a:pt x="1012" y="1619"/>
                  </a:cubicBezTo>
                  <a:lnTo>
                    <a:pt x="1143" y="1477"/>
                  </a:lnTo>
                  <a:cubicBezTo>
                    <a:pt x="1477" y="1227"/>
                    <a:pt x="1143" y="869"/>
                    <a:pt x="1298" y="607"/>
                  </a:cubicBezTo>
                  <a:cubicBezTo>
                    <a:pt x="1358" y="465"/>
                    <a:pt x="1405" y="322"/>
                    <a:pt x="1465" y="191"/>
                  </a:cubicBezTo>
                  <a:cubicBezTo>
                    <a:pt x="1374" y="58"/>
                    <a:pt x="1289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5262;p32"/>
            <p:cNvSpPr/>
            <p:nvPr/>
          </p:nvSpPr>
          <p:spPr>
            <a:xfrm>
              <a:off x="5479250" y="2963500"/>
              <a:ext cx="104800" cy="18875"/>
            </a:xfrm>
            <a:custGeom>
              <a:avLst/>
              <a:gdLst/>
              <a:ahLst/>
              <a:cxnLst/>
              <a:rect l="l" t="t" r="r" b="b"/>
              <a:pathLst>
                <a:path w="4192" h="755" extrusionOk="0">
                  <a:moveTo>
                    <a:pt x="381" y="0"/>
                  </a:moveTo>
                  <a:cubicBezTo>
                    <a:pt x="322" y="0"/>
                    <a:pt x="262" y="4"/>
                    <a:pt x="203" y="16"/>
                  </a:cubicBezTo>
                  <a:cubicBezTo>
                    <a:pt x="0" y="135"/>
                    <a:pt x="0" y="290"/>
                    <a:pt x="131" y="468"/>
                  </a:cubicBezTo>
                  <a:cubicBezTo>
                    <a:pt x="1012" y="552"/>
                    <a:pt x="1881" y="516"/>
                    <a:pt x="2739" y="754"/>
                  </a:cubicBezTo>
                  <a:cubicBezTo>
                    <a:pt x="3108" y="742"/>
                    <a:pt x="3489" y="742"/>
                    <a:pt x="3870" y="742"/>
                  </a:cubicBezTo>
                  <a:cubicBezTo>
                    <a:pt x="3870" y="718"/>
                    <a:pt x="3882" y="718"/>
                    <a:pt x="3906" y="707"/>
                  </a:cubicBezTo>
                  <a:cubicBezTo>
                    <a:pt x="3914" y="704"/>
                    <a:pt x="3923" y="702"/>
                    <a:pt x="3930" y="702"/>
                  </a:cubicBezTo>
                  <a:cubicBezTo>
                    <a:pt x="3954" y="702"/>
                    <a:pt x="3974" y="715"/>
                    <a:pt x="4001" y="742"/>
                  </a:cubicBezTo>
                  <a:lnTo>
                    <a:pt x="4144" y="742"/>
                  </a:lnTo>
                  <a:lnTo>
                    <a:pt x="4144" y="611"/>
                  </a:lnTo>
                  <a:cubicBezTo>
                    <a:pt x="4191" y="528"/>
                    <a:pt x="4191" y="468"/>
                    <a:pt x="4120" y="409"/>
                  </a:cubicBezTo>
                  <a:cubicBezTo>
                    <a:pt x="3775" y="206"/>
                    <a:pt x="3394" y="337"/>
                    <a:pt x="3036" y="230"/>
                  </a:cubicBezTo>
                  <a:cubicBezTo>
                    <a:pt x="2274" y="123"/>
                    <a:pt x="1500" y="111"/>
                    <a:pt x="738" y="16"/>
                  </a:cubicBezTo>
                  <a:cubicBezTo>
                    <a:pt x="619" y="16"/>
                    <a:pt x="500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5263;p32"/>
            <p:cNvSpPr/>
            <p:nvPr/>
          </p:nvSpPr>
          <p:spPr>
            <a:xfrm>
              <a:off x="5580750" y="3170925"/>
              <a:ext cx="88125" cy="26950"/>
            </a:xfrm>
            <a:custGeom>
              <a:avLst/>
              <a:gdLst/>
              <a:ahLst/>
              <a:cxnLst/>
              <a:rect l="l" t="t" r="r" b="b"/>
              <a:pathLst>
                <a:path w="3525" h="1078" extrusionOk="0">
                  <a:moveTo>
                    <a:pt x="249" y="0"/>
                  </a:moveTo>
                  <a:cubicBezTo>
                    <a:pt x="222" y="0"/>
                    <a:pt x="195" y="2"/>
                    <a:pt x="167" y="6"/>
                  </a:cubicBezTo>
                  <a:cubicBezTo>
                    <a:pt x="48" y="53"/>
                    <a:pt x="0" y="137"/>
                    <a:pt x="12" y="256"/>
                  </a:cubicBezTo>
                  <a:cubicBezTo>
                    <a:pt x="72" y="446"/>
                    <a:pt x="238" y="541"/>
                    <a:pt x="405" y="613"/>
                  </a:cubicBezTo>
                  <a:cubicBezTo>
                    <a:pt x="786" y="792"/>
                    <a:pt x="1203" y="792"/>
                    <a:pt x="1596" y="922"/>
                  </a:cubicBezTo>
                  <a:cubicBezTo>
                    <a:pt x="1886" y="922"/>
                    <a:pt x="2187" y="1078"/>
                    <a:pt x="2485" y="1078"/>
                  </a:cubicBezTo>
                  <a:cubicBezTo>
                    <a:pt x="2638" y="1078"/>
                    <a:pt x="2791" y="1036"/>
                    <a:pt x="2941" y="911"/>
                  </a:cubicBezTo>
                  <a:cubicBezTo>
                    <a:pt x="3084" y="708"/>
                    <a:pt x="3405" y="887"/>
                    <a:pt x="3525" y="649"/>
                  </a:cubicBezTo>
                  <a:cubicBezTo>
                    <a:pt x="3179" y="530"/>
                    <a:pt x="2786" y="530"/>
                    <a:pt x="2501" y="196"/>
                  </a:cubicBezTo>
                  <a:cubicBezTo>
                    <a:pt x="2340" y="86"/>
                    <a:pt x="2168" y="49"/>
                    <a:pt x="1992" y="49"/>
                  </a:cubicBezTo>
                  <a:cubicBezTo>
                    <a:pt x="1920" y="49"/>
                    <a:pt x="1847" y="55"/>
                    <a:pt x="1774" y="65"/>
                  </a:cubicBezTo>
                  <a:cubicBezTo>
                    <a:pt x="1621" y="172"/>
                    <a:pt x="1462" y="210"/>
                    <a:pt x="1300" y="210"/>
                  </a:cubicBezTo>
                  <a:cubicBezTo>
                    <a:pt x="1085" y="210"/>
                    <a:pt x="866" y="143"/>
                    <a:pt x="655" y="89"/>
                  </a:cubicBezTo>
                  <a:cubicBezTo>
                    <a:pt x="515" y="49"/>
                    <a:pt x="391" y="0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5264;p32"/>
            <p:cNvSpPr/>
            <p:nvPr/>
          </p:nvSpPr>
          <p:spPr>
            <a:xfrm>
              <a:off x="5712900" y="3129075"/>
              <a:ext cx="70875" cy="17600"/>
            </a:xfrm>
            <a:custGeom>
              <a:avLst/>
              <a:gdLst/>
              <a:ahLst/>
              <a:cxnLst/>
              <a:rect l="l" t="t" r="r" b="b"/>
              <a:pathLst>
                <a:path w="2835" h="704" extrusionOk="0">
                  <a:moveTo>
                    <a:pt x="203" y="1"/>
                  </a:moveTo>
                  <a:cubicBezTo>
                    <a:pt x="120" y="1"/>
                    <a:pt x="13" y="25"/>
                    <a:pt x="13" y="144"/>
                  </a:cubicBezTo>
                  <a:cubicBezTo>
                    <a:pt x="1" y="215"/>
                    <a:pt x="36" y="275"/>
                    <a:pt x="120" y="310"/>
                  </a:cubicBezTo>
                  <a:cubicBezTo>
                    <a:pt x="275" y="346"/>
                    <a:pt x="429" y="406"/>
                    <a:pt x="596" y="441"/>
                  </a:cubicBezTo>
                  <a:lnTo>
                    <a:pt x="2691" y="703"/>
                  </a:lnTo>
                  <a:cubicBezTo>
                    <a:pt x="2691" y="596"/>
                    <a:pt x="2739" y="489"/>
                    <a:pt x="2834" y="430"/>
                  </a:cubicBezTo>
                  <a:cubicBezTo>
                    <a:pt x="2751" y="334"/>
                    <a:pt x="2644" y="310"/>
                    <a:pt x="2525" y="299"/>
                  </a:cubicBezTo>
                  <a:cubicBezTo>
                    <a:pt x="1882" y="275"/>
                    <a:pt x="1263" y="168"/>
                    <a:pt x="632" y="37"/>
                  </a:cubicBezTo>
                  <a:cubicBezTo>
                    <a:pt x="489" y="13"/>
                    <a:pt x="35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5265;p32"/>
            <p:cNvSpPr/>
            <p:nvPr/>
          </p:nvSpPr>
          <p:spPr>
            <a:xfrm>
              <a:off x="5606950" y="3188500"/>
              <a:ext cx="91400" cy="23375"/>
            </a:xfrm>
            <a:custGeom>
              <a:avLst/>
              <a:gdLst/>
              <a:ahLst/>
              <a:cxnLst/>
              <a:rect l="l" t="t" r="r" b="b"/>
              <a:pathLst>
                <a:path w="3656" h="935" extrusionOk="0">
                  <a:moveTo>
                    <a:pt x="247" y="1"/>
                  </a:moveTo>
                  <a:cubicBezTo>
                    <a:pt x="160" y="1"/>
                    <a:pt x="76" y="31"/>
                    <a:pt x="0" y="136"/>
                  </a:cubicBezTo>
                  <a:cubicBezTo>
                    <a:pt x="48" y="350"/>
                    <a:pt x="226" y="458"/>
                    <a:pt x="405" y="493"/>
                  </a:cubicBezTo>
                  <a:cubicBezTo>
                    <a:pt x="1199" y="645"/>
                    <a:pt x="1970" y="934"/>
                    <a:pt x="2785" y="934"/>
                  </a:cubicBezTo>
                  <a:cubicBezTo>
                    <a:pt x="2801" y="934"/>
                    <a:pt x="2817" y="934"/>
                    <a:pt x="2834" y="934"/>
                  </a:cubicBezTo>
                  <a:cubicBezTo>
                    <a:pt x="2905" y="922"/>
                    <a:pt x="2977" y="910"/>
                    <a:pt x="3048" y="886"/>
                  </a:cubicBezTo>
                  <a:cubicBezTo>
                    <a:pt x="3119" y="874"/>
                    <a:pt x="3179" y="862"/>
                    <a:pt x="3239" y="827"/>
                  </a:cubicBezTo>
                  <a:cubicBezTo>
                    <a:pt x="3358" y="791"/>
                    <a:pt x="3489" y="767"/>
                    <a:pt x="3596" y="696"/>
                  </a:cubicBezTo>
                  <a:cubicBezTo>
                    <a:pt x="3608" y="672"/>
                    <a:pt x="3643" y="648"/>
                    <a:pt x="3655" y="624"/>
                  </a:cubicBezTo>
                  <a:cubicBezTo>
                    <a:pt x="3499" y="515"/>
                    <a:pt x="3331" y="492"/>
                    <a:pt x="3160" y="492"/>
                  </a:cubicBezTo>
                  <a:cubicBezTo>
                    <a:pt x="3032" y="492"/>
                    <a:pt x="2902" y="505"/>
                    <a:pt x="2774" y="505"/>
                  </a:cubicBezTo>
                  <a:cubicBezTo>
                    <a:pt x="2774" y="517"/>
                    <a:pt x="2762" y="529"/>
                    <a:pt x="2715" y="553"/>
                  </a:cubicBezTo>
                  <a:cubicBezTo>
                    <a:pt x="2667" y="553"/>
                    <a:pt x="2655" y="553"/>
                    <a:pt x="2643" y="529"/>
                  </a:cubicBezTo>
                  <a:cubicBezTo>
                    <a:pt x="2643" y="529"/>
                    <a:pt x="2655" y="517"/>
                    <a:pt x="2667" y="470"/>
                  </a:cubicBezTo>
                  <a:cubicBezTo>
                    <a:pt x="2453" y="279"/>
                    <a:pt x="2131" y="386"/>
                    <a:pt x="1917" y="208"/>
                  </a:cubicBezTo>
                  <a:cubicBezTo>
                    <a:pt x="1866" y="214"/>
                    <a:pt x="1815" y="217"/>
                    <a:pt x="1765" y="217"/>
                  </a:cubicBezTo>
                  <a:cubicBezTo>
                    <a:pt x="1377" y="217"/>
                    <a:pt x="1009" y="49"/>
                    <a:pt x="619" y="49"/>
                  </a:cubicBezTo>
                  <a:cubicBezTo>
                    <a:pt x="588" y="49"/>
                    <a:pt x="556" y="50"/>
                    <a:pt x="524" y="53"/>
                  </a:cubicBezTo>
                  <a:cubicBezTo>
                    <a:pt x="433" y="35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5266;p32"/>
            <p:cNvSpPr/>
            <p:nvPr/>
          </p:nvSpPr>
          <p:spPr>
            <a:xfrm>
              <a:off x="5360050" y="2982025"/>
              <a:ext cx="104925" cy="13175"/>
            </a:xfrm>
            <a:custGeom>
              <a:avLst/>
              <a:gdLst/>
              <a:ahLst/>
              <a:cxnLst/>
              <a:rect l="l" t="t" r="r" b="b"/>
              <a:pathLst>
                <a:path w="4197" h="527" extrusionOk="0">
                  <a:moveTo>
                    <a:pt x="1137" y="1"/>
                  </a:moveTo>
                  <a:cubicBezTo>
                    <a:pt x="765" y="1"/>
                    <a:pt x="392" y="14"/>
                    <a:pt x="18" y="25"/>
                  </a:cubicBezTo>
                  <a:cubicBezTo>
                    <a:pt x="1" y="195"/>
                    <a:pt x="72" y="225"/>
                    <a:pt x="164" y="225"/>
                  </a:cubicBezTo>
                  <a:cubicBezTo>
                    <a:pt x="214" y="225"/>
                    <a:pt x="269" y="216"/>
                    <a:pt x="320" y="216"/>
                  </a:cubicBezTo>
                  <a:cubicBezTo>
                    <a:pt x="372" y="216"/>
                    <a:pt x="418" y="225"/>
                    <a:pt x="446" y="263"/>
                  </a:cubicBezTo>
                  <a:cubicBezTo>
                    <a:pt x="673" y="299"/>
                    <a:pt x="893" y="314"/>
                    <a:pt x="1110" y="314"/>
                  </a:cubicBezTo>
                  <a:cubicBezTo>
                    <a:pt x="1327" y="314"/>
                    <a:pt x="1542" y="299"/>
                    <a:pt x="1756" y="275"/>
                  </a:cubicBezTo>
                  <a:cubicBezTo>
                    <a:pt x="1829" y="230"/>
                    <a:pt x="1899" y="206"/>
                    <a:pt x="1967" y="206"/>
                  </a:cubicBezTo>
                  <a:cubicBezTo>
                    <a:pt x="2043" y="206"/>
                    <a:pt x="2115" y="236"/>
                    <a:pt x="2185" y="299"/>
                  </a:cubicBezTo>
                  <a:cubicBezTo>
                    <a:pt x="2578" y="323"/>
                    <a:pt x="2947" y="370"/>
                    <a:pt x="3340" y="406"/>
                  </a:cubicBezTo>
                  <a:cubicBezTo>
                    <a:pt x="3479" y="479"/>
                    <a:pt x="3618" y="527"/>
                    <a:pt x="3755" y="527"/>
                  </a:cubicBezTo>
                  <a:cubicBezTo>
                    <a:pt x="3889" y="527"/>
                    <a:pt x="4020" y="482"/>
                    <a:pt x="4149" y="370"/>
                  </a:cubicBezTo>
                  <a:cubicBezTo>
                    <a:pt x="4197" y="311"/>
                    <a:pt x="4197" y="239"/>
                    <a:pt x="4173" y="168"/>
                  </a:cubicBezTo>
                  <a:lnTo>
                    <a:pt x="4185" y="168"/>
                  </a:lnTo>
                  <a:cubicBezTo>
                    <a:pt x="4023" y="89"/>
                    <a:pt x="3853" y="69"/>
                    <a:pt x="3682" y="69"/>
                  </a:cubicBezTo>
                  <a:cubicBezTo>
                    <a:pt x="3516" y="69"/>
                    <a:pt x="3348" y="88"/>
                    <a:pt x="3183" y="88"/>
                  </a:cubicBezTo>
                  <a:cubicBezTo>
                    <a:pt x="3033" y="88"/>
                    <a:pt x="2885" y="72"/>
                    <a:pt x="2744" y="13"/>
                  </a:cubicBezTo>
                  <a:lnTo>
                    <a:pt x="2744" y="25"/>
                  </a:lnTo>
                  <a:cubicBezTo>
                    <a:pt x="2667" y="54"/>
                    <a:pt x="2597" y="91"/>
                    <a:pt x="2523" y="91"/>
                  </a:cubicBezTo>
                  <a:cubicBezTo>
                    <a:pt x="2506" y="91"/>
                    <a:pt x="2488" y="89"/>
                    <a:pt x="2470" y="85"/>
                  </a:cubicBezTo>
                  <a:cubicBezTo>
                    <a:pt x="2024" y="20"/>
                    <a:pt x="1580" y="1"/>
                    <a:pt x="1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5267;p32"/>
            <p:cNvSpPr/>
            <p:nvPr/>
          </p:nvSpPr>
          <p:spPr>
            <a:xfrm>
              <a:off x="5404825" y="3102675"/>
              <a:ext cx="83675" cy="16025"/>
            </a:xfrm>
            <a:custGeom>
              <a:avLst/>
              <a:gdLst/>
              <a:ahLst/>
              <a:cxnLst/>
              <a:rect l="l" t="t" r="r" b="b"/>
              <a:pathLst>
                <a:path w="3347" h="641" extrusionOk="0">
                  <a:moveTo>
                    <a:pt x="2844" y="1"/>
                  </a:moveTo>
                  <a:cubicBezTo>
                    <a:pt x="2572" y="1"/>
                    <a:pt x="2312" y="79"/>
                    <a:pt x="2043" y="79"/>
                  </a:cubicBezTo>
                  <a:cubicBezTo>
                    <a:pt x="1966" y="79"/>
                    <a:pt x="1889" y="73"/>
                    <a:pt x="1810" y="57"/>
                  </a:cubicBezTo>
                  <a:cubicBezTo>
                    <a:pt x="1287" y="57"/>
                    <a:pt x="775" y="69"/>
                    <a:pt x="251" y="69"/>
                  </a:cubicBezTo>
                  <a:cubicBezTo>
                    <a:pt x="179" y="116"/>
                    <a:pt x="96" y="140"/>
                    <a:pt x="25" y="200"/>
                  </a:cubicBezTo>
                  <a:cubicBezTo>
                    <a:pt x="13" y="247"/>
                    <a:pt x="1" y="307"/>
                    <a:pt x="1" y="366"/>
                  </a:cubicBezTo>
                  <a:cubicBezTo>
                    <a:pt x="13" y="426"/>
                    <a:pt x="36" y="485"/>
                    <a:pt x="72" y="533"/>
                  </a:cubicBezTo>
                  <a:cubicBezTo>
                    <a:pt x="132" y="569"/>
                    <a:pt x="179" y="593"/>
                    <a:pt x="239" y="604"/>
                  </a:cubicBezTo>
                  <a:cubicBezTo>
                    <a:pt x="259" y="606"/>
                    <a:pt x="279" y="607"/>
                    <a:pt x="298" y="607"/>
                  </a:cubicBezTo>
                  <a:cubicBezTo>
                    <a:pt x="397" y="607"/>
                    <a:pt x="493" y="583"/>
                    <a:pt x="572" y="533"/>
                  </a:cubicBezTo>
                  <a:cubicBezTo>
                    <a:pt x="711" y="468"/>
                    <a:pt x="845" y="442"/>
                    <a:pt x="977" y="442"/>
                  </a:cubicBezTo>
                  <a:cubicBezTo>
                    <a:pt x="1231" y="442"/>
                    <a:pt x="1476" y="538"/>
                    <a:pt x="1727" y="640"/>
                  </a:cubicBezTo>
                  <a:cubicBezTo>
                    <a:pt x="2215" y="604"/>
                    <a:pt x="2715" y="557"/>
                    <a:pt x="3215" y="557"/>
                  </a:cubicBezTo>
                  <a:cubicBezTo>
                    <a:pt x="3311" y="485"/>
                    <a:pt x="3346" y="378"/>
                    <a:pt x="3346" y="259"/>
                  </a:cubicBezTo>
                  <a:cubicBezTo>
                    <a:pt x="3299" y="57"/>
                    <a:pt x="3180" y="21"/>
                    <a:pt x="2989" y="9"/>
                  </a:cubicBezTo>
                  <a:cubicBezTo>
                    <a:pt x="2940" y="3"/>
                    <a:pt x="2892" y="1"/>
                    <a:pt x="2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5268;p32"/>
            <p:cNvSpPr/>
            <p:nvPr/>
          </p:nvSpPr>
          <p:spPr>
            <a:xfrm>
              <a:off x="5359300" y="3068425"/>
              <a:ext cx="53900" cy="25750"/>
            </a:xfrm>
            <a:custGeom>
              <a:avLst/>
              <a:gdLst/>
              <a:ahLst/>
              <a:cxnLst/>
              <a:rect l="l" t="t" r="r" b="b"/>
              <a:pathLst>
                <a:path w="2156" h="1030" extrusionOk="0">
                  <a:moveTo>
                    <a:pt x="750" y="1"/>
                  </a:moveTo>
                  <a:cubicBezTo>
                    <a:pt x="651" y="1"/>
                    <a:pt x="548" y="22"/>
                    <a:pt x="452" y="22"/>
                  </a:cubicBezTo>
                  <a:cubicBezTo>
                    <a:pt x="393" y="236"/>
                    <a:pt x="131" y="260"/>
                    <a:pt x="12" y="415"/>
                  </a:cubicBezTo>
                  <a:cubicBezTo>
                    <a:pt x="0" y="474"/>
                    <a:pt x="0" y="546"/>
                    <a:pt x="12" y="605"/>
                  </a:cubicBezTo>
                  <a:cubicBezTo>
                    <a:pt x="177" y="876"/>
                    <a:pt x="353" y="1029"/>
                    <a:pt x="546" y="1029"/>
                  </a:cubicBezTo>
                  <a:cubicBezTo>
                    <a:pt x="701" y="1029"/>
                    <a:pt x="867" y="930"/>
                    <a:pt x="1048" y="712"/>
                  </a:cubicBezTo>
                  <a:cubicBezTo>
                    <a:pt x="1120" y="576"/>
                    <a:pt x="1207" y="461"/>
                    <a:pt x="1344" y="461"/>
                  </a:cubicBezTo>
                  <a:cubicBezTo>
                    <a:pt x="1386" y="461"/>
                    <a:pt x="1434" y="473"/>
                    <a:pt x="1488" y="498"/>
                  </a:cubicBezTo>
                  <a:cubicBezTo>
                    <a:pt x="1563" y="535"/>
                    <a:pt x="1635" y="552"/>
                    <a:pt x="1706" y="552"/>
                  </a:cubicBezTo>
                  <a:cubicBezTo>
                    <a:pt x="1861" y="552"/>
                    <a:pt x="2008" y="473"/>
                    <a:pt x="2155" y="367"/>
                  </a:cubicBezTo>
                  <a:cubicBezTo>
                    <a:pt x="1917" y="248"/>
                    <a:pt x="1667" y="284"/>
                    <a:pt x="1488" y="105"/>
                  </a:cubicBezTo>
                  <a:cubicBezTo>
                    <a:pt x="1439" y="52"/>
                    <a:pt x="1388" y="32"/>
                    <a:pt x="1337" y="32"/>
                  </a:cubicBezTo>
                  <a:cubicBezTo>
                    <a:pt x="1240" y="32"/>
                    <a:pt x="1141" y="102"/>
                    <a:pt x="1048" y="141"/>
                  </a:cubicBezTo>
                  <a:cubicBezTo>
                    <a:pt x="966" y="27"/>
                    <a:pt x="861" y="1"/>
                    <a:pt x="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5269;p32"/>
            <p:cNvSpPr/>
            <p:nvPr/>
          </p:nvSpPr>
          <p:spPr>
            <a:xfrm>
              <a:off x="5981100" y="3156550"/>
              <a:ext cx="93475" cy="16325"/>
            </a:xfrm>
            <a:custGeom>
              <a:avLst/>
              <a:gdLst/>
              <a:ahLst/>
              <a:cxnLst/>
              <a:rect l="l" t="t" r="r" b="b"/>
              <a:pathLst>
                <a:path w="3739" h="653" extrusionOk="0">
                  <a:moveTo>
                    <a:pt x="372" y="0"/>
                  </a:moveTo>
                  <a:cubicBezTo>
                    <a:pt x="307" y="0"/>
                    <a:pt x="238" y="21"/>
                    <a:pt x="167" y="33"/>
                  </a:cubicBezTo>
                  <a:cubicBezTo>
                    <a:pt x="0" y="343"/>
                    <a:pt x="381" y="235"/>
                    <a:pt x="429" y="390"/>
                  </a:cubicBezTo>
                  <a:cubicBezTo>
                    <a:pt x="619" y="545"/>
                    <a:pt x="881" y="485"/>
                    <a:pt x="1096" y="509"/>
                  </a:cubicBezTo>
                  <a:cubicBezTo>
                    <a:pt x="1243" y="521"/>
                    <a:pt x="1391" y="524"/>
                    <a:pt x="1539" y="524"/>
                  </a:cubicBezTo>
                  <a:cubicBezTo>
                    <a:pt x="1794" y="524"/>
                    <a:pt x="2050" y="514"/>
                    <a:pt x="2306" y="514"/>
                  </a:cubicBezTo>
                  <a:cubicBezTo>
                    <a:pt x="2686" y="514"/>
                    <a:pt x="3066" y="537"/>
                    <a:pt x="3441" y="652"/>
                  </a:cubicBezTo>
                  <a:cubicBezTo>
                    <a:pt x="3620" y="605"/>
                    <a:pt x="3739" y="545"/>
                    <a:pt x="3524" y="402"/>
                  </a:cubicBezTo>
                  <a:cubicBezTo>
                    <a:pt x="3382" y="295"/>
                    <a:pt x="3120" y="402"/>
                    <a:pt x="3001" y="212"/>
                  </a:cubicBezTo>
                  <a:lnTo>
                    <a:pt x="1238" y="212"/>
                  </a:lnTo>
                  <a:cubicBezTo>
                    <a:pt x="1210" y="209"/>
                    <a:pt x="1180" y="207"/>
                    <a:pt x="1151" y="207"/>
                  </a:cubicBezTo>
                  <a:cubicBezTo>
                    <a:pt x="1074" y="207"/>
                    <a:pt x="995" y="215"/>
                    <a:pt x="918" y="215"/>
                  </a:cubicBezTo>
                  <a:cubicBezTo>
                    <a:pt x="792" y="215"/>
                    <a:pt x="669" y="195"/>
                    <a:pt x="560" y="93"/>
                  </a:cubicBezTo>
                  <a:cubicBezTo>
                    <a:pt x="500" y="21"/>
                    <a:pt x="43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5270;p32"/>
            <p:cNvSpPr/>
            <p:nvPr/>
          </p:nvSpPr>
          <p:spPr>
            <a:xfrm>
              <a:off x="5660225" y="3090400"/>
              <a:ext cx="91400" cy="16350"/>
            </a:xfrm>
            <a:custGeom>
              <a:avLst/>
              <a:gdLst/>
              <a:ahLst/>
              <a:cxnLst/>
              <a:rect l="l" t="t" r="r" b="b"/>
              <a:pathLst>
                <a:path w="3656" h="654" extrusionOk="0">
                  <a:moveTo>
                    <a:pt x="643" y="0"/>
                  </a:moveTo>
                  <a:cubicBezTo>
                    <a:pt x="596" y="12"/>
                    <a:pt x="536" y="12"/>
                    <a:pt x="500" y="12"/>
                  </a:cubicBezTo>
                  <a:cubicBezTo>
                    <a:pt x="381" y="83"/>
                    <a:pt x="262" y="60"/>
                    <a:pt x="119" y="72"/>
                  </a:cubicBezTo>
                  <a:cubicBezTo>
                    <a:pt x="60" y="83"/>
                    <a:pt x="24" y="131"/>
                    <a:pt x="0" y="191"/>
                  </a:cubicBezTo>
                  <a:cubicBezTo>
                    <a:pt x="36" y="214"/>
                    <a:pt x="48" y="238"/>
                    <a:pt x="60" y="262"/>
                  </a:cubicBezTo>
                  <a:cubicBezTo>
                    <a:pt x="298" y="274"/>
                    <a:pt x="524" y="274"/>
                    <a:pt x="750" y="298"/>
                  </a:cubicBezTo>
                  <a:cubicBezTo>
                    <a:pt x="881" y="381"/>
                    <a:pt x="1072" y="298"/>
                    <a:pt x="1215" y="393"/>
                  </a:cubicBezTo>
                  <a:cubicBezTo>
                    <a:pt x="1822" y="476"/>
                    <a:pt x="2429" y="536"/>
                    <a:pt x="3036" y="595"/>
                  </a:cubicBezTo>
                  <a:cubicBezTo>
                    <a:pt x="3154" y="595"/>
                    <a:pt x="3289" y="654"/>
                    <a:pt x="3405" y="654"/>
                  </a:cubicBezTo>
                  <a:cubicBezTo>
                    <a:pt x="3512" y="654"/>
                    <a:pt x="3604" y="605"/>
                    <a:pt x="3655" y="417"/>
                  </a:cubicBezTo>
                  <a:cubicBezTo>
                    <a:pt x="2883" y="229"/>
                    <a:pt x="2111" y="93"/>
                    <a:pt x="1310" y="93"/>
                  </a:cubicBezTo>
                  <a:cubicBezTo>
                    <a:pt x="1246" y="93"/>
                    <a:pt x="1183" y="94"/>
                    <a:pt x="1119" y="95"/>
                  </a:cubicBezTo>
                  <a:cubicBezTo>
                    <a:pt x="977" y="24"/>
                    <a:pt x="798" y="95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5271;p32"/>
            <p:cNvSpPr/>
            <p:nvPr/>
          </p:nvSpPr>
          <p:spPr>
            <a:xfrm>
              <a:off x="5327725" y="3082950"/>
              <a:ext cx="75650" cy="17575"/>
            </a:xfrm>
            <a:custGeom>
              <a:avLst/>
              <a:gdLst/>
              <a:ahLst/>
              <a:cxnLst/>
              <a:rect l="l" t="t" r="r" b="b"/>
              <a:pathLst>
                <a:path w="3026" h="703" extrusionOk="0">
                  <a:moveTo>
                    <a:pt x="1311" y="0"/>
                  </a:moveTo>
                  <a:cubicBezTo>
                    <a:pt x="1275" y="0"/>
                    <a:pt x="1263" y="0"/>
                    <a:pt x="1204" y="12"/>
                  </a:cubicBezTo>
                  <a:cubicBezTo>
                    <a:pt x="1156" y="24"/>
                    <a:pt x="1132" y="48"/>
                    <a:pt x="1084" y="84"/>
                  </a:cubicBezTo>
                  <a:cubicBezTo>
                    <a:pt x="1061" y="108"/>
                    <a:pt x="1013" y="143"/>
                    <a:pt x="977" y="167"/>
                  </a:cubicBezTo>
                  <a:cubicBezTo>
                    <a:pt x="960" y="178"/>
                    <a:pt x="946" y="183"/>
                    <a:pt x="936" y="183"/>
                  </a:cubicBezTo>
                  <a:cubicBezTo>
                    <a:pt x="888" y="183"/>
                    <a:pt x="897" y="94"/>
                    <a:pt x="858" y="84"/>
                  </a:cubicBezTo>
                  <a:cubicBezTo>
                    <a:pt x="823" y="60"/>
                    <a:pt x="775" y="36"/>
                    <a:pt x="715" y="24"/>
                  </a:cubicBezTo>
                  <a:cubicBezTo>
                    <a:pt x="692" y="22"/>
                    <a:pt x="670" y="21"/>
                    <a:pt x="648" y="21"/>
                  </a:cubicBezTo>
                  <a:cubicBezTo>
                    <a:pt x="556" y="21"/>
                    <a:pt x="473" y="45"/>
                    <a:pt x="406" y="131"/>
                  </a:cubicBezTo>
                  <a:cubicBezTo>
                    <a:pt x="499" y="283"/>
                    <a:pt x="481" y="318"/>
                    <a:pt x="429" y="318"/>
                  </a:cubicBezTo>
                  <a:cubicBezTo>
                    <a:pt x="385" y="318"/>
                    <a:pt x="316" y="293"/>
                    <a:pt x="269" y="293"/>
                  </a:cubicBezTo>
                  <a:cubicBezTo>
                    <a:pt x="258" y="293"/>
                    <a:pt x="247" y="295"/>
                    <a:pt x="239" y="298"/>
                  </a:cubicBezTo>
                  <a:cubicBezTo>
                    <a:pt x="144" y="310"/>
                    <a:pt x="61" y="334"/>
                    <a:pt x="1" y="429"/>
                  </a:cubicBezTo>
                  <a:cubicBezTo>
                    <a:pt x="121" y="549"/>
                    <a:pt x="251" y="575"/>
                    <a:pt x="383" y="575"/>
                  </a:cubicBezTo>
                  <a:cubicBezTo>
                    <a:pt x="487" y="575"/>
                    <a:pt x="593" y="559"/>
                    <a:pt x="697" y="559"/>
                  </a:cubicBezTo>
                  <a:cubicBezTo>
                    <a:pt x="711" y="559"/>
                    <a:pt x="725" y="559"/>
                    <a:pt x="739" y="560"/>
                  </a:cubicBezTo>
                  <a:cubicBezTo>
                    <a:pt x="844" y="565"/>
                    <a:pt x="949" y="567"/>
                    <a:pt x="1054" y="567"/>
                  </a:cubicBezTo>
                  <a:cubicBezTo>
                    <a:pt x="1320" y="567"/>
                    <a:pt x="1586" y="556"/>
                    <a:pt x="1851" y="556"/>
                  </a:cubicBezTo>
                  <a:cubicBezTo>
                    <a:pt x="2246" y="556"/>
                    <a:pt x="2639" y="580"/>
                    <a:pt x="3025" y="703"/>
                  </a:cubicBezTo>
                  <a:lnTo>
                    <a:pt x="3025" y="429"/>
                  </a:lnTo>
                  <a:cubicBezTo>
                    <a:pt x="2943" y="311"/>
                    <a:pt x="2826" y="297"/>
                    <a:pt x="2702" y="297"/>
                  </a:cubicBezTo>
                  <a:cubicBezTo>
                    <a:pt x="2663" y="297"/>
                    <a:pt x="2624" y="298"/>
                    <a:pt x="2585" y="298"/>
                  </a:cubicBezTo>
                  <a:cubicBezTo>
                    <a:pt x="2549" y="298"/>
                    <a:pt x="2501" y="274"/>
                    <a:pt x="2454" y="274"/>
                  </a:cubicBezTo>
                  <a:cubicBezTo>
                    <a:pt x="2394" y="239"/>
                    <a:pt x="2347" y="191"/>
                    <a:pt x="2311" y="143"/>
                  </a:cubicBezTo>
                  <a:cubicBezTo>
                    <a:pt x="2150" y="234"/>
                    <a:pt x="1999" y="282"/>
                    <a:pt x="1856" y="282"/>
                  </a:cubicBezTo>
                  <a:cubicBezTo>
                    <a:pt x="1662" y="282"/>
                    <a:pt x="1482" y="193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5272;p32"/>
            <p:cNvSpPr/>
            <p:nvPr/>
          </p:nvSpPr>
          <p:spPr>
            <a:xfrm>
              <a:off x="5338750" y="3000475"/>
              <a:ext cx="72050" cy="19350"/>
            </a:xfrm>
            <a:custGeom>
              <a:avLst/>
              <a:gdLst/>
              <a:ahLst/>
              <a:cxnLst/>
              <a:rect l="l" t="t" r="r" b="b"/>
              <a:pathLst>
                <a:path w="2882" h="774" extrusionOk="0">
                  <a:moveTo>
                    <a:pt x="515" y="0"/>
                  </a:moveTo>
                  <a:cubicBezTo>
                    <a:pt x="345" y="0"/>
                    <a:pt x="174" y="11"/>
                    <a:pt x="1" y="37"/>
                  </a:cubicBezTo>
                  <a:cubicBezTo>
                    <a:pt x="91" y="232"/>
                    <a:pt x="206" y="287"/>
                    <a:pt x="331" y="287"/>
                  </a:cubicBezTo>
                  <a:cubicBezTo>
                    <a:pt x="489" y="287"/>
                    <a:pt x="662" y="201"/>
                    <a:pt x="822" y="201"/>
                  </a:cubicBezTo>
                  <a:cubicBezTo>
                    <a:pt x="838" y="201"/>
                    <a:pt x="854" y="202"/>
                    <a:pt x="870" y="204"/>
                  </a:cubicBezTo>
                  <a:cubicBezTo>
                    <a:pt x="739" y="228"/>
                    <a:pt x="572" y="180"/>
                    <a:pt x="560" y="394"/>
                  </a:cubicBezTo>
                  <a:cubicBezTo>
                    <a:pt x="703" y="621"/>
                    <a:pt x="953" y="573"/>
                    <a:pt x="1167" y="632"/>
                  </a:cubicBezTo>
                  <a:cubicBezTo>
                    <a:pt x="1227" y="644"/>
                    <a:pt x="1286" y="644"/>
                    <a:pt x="1346" y="644"/>
                  </a:cubicBezTo>
                  <a:cubicBezTo>
                    <a:pt x="1405" y="638"/>
                    <a:pt x="1462" y="635"/>
                    <a:pt x="1519" y="635"/>
                  </a:cubicBezTo>
                  <a:cubicBezTo>
                    <a:pt x="1575" y="635"/>
                    <a:pt x="1632" y="638"/>
                    <a:pt x="1691" y="644"/>
                  </a:cubicBezTo>
                  <a:cubicBezTo>
                    <a:pt x="1703" y="644"/>
                    <a:pt x="1727" y="656"/>
                    <a:pt x="1763" y="656"/>
                  </a:cubicBezTo>
                  <a:cubicBezTo>
                    <a:pt x="1810" y="680"/>
                    <a:pt x="1870" y="692"/>
                    <a:pt x="1929" y="692"/>
                  </a:cubicBezTo>
                  <a:cubicBezTo>
                    <a:pt x="2013" y="704"/>
                    <a:pt x="2108" y="704"/>
                    <a:pt x="2191" y="740"/>
                  </a:cubicBezTo>
                  <a:cubicBezTo>
                    <a:pt x="2298" y="750"/>
                    <a:pt x="2409" y="773"/>
                    <a:pt x="2515" y="773"/>
                  </a:cubicBezTo>
                  <a:cubicBezTo>
                    <a:pt x="2656" y="773"/>
                    <a:pt x="2786" y="731"/>
                    <a:pt x="2882" y="561"/>
                  </a:cubicBezTo>
                  <a:cubicBezTo>
                    <a:pt x="2798" y="430"/>
                    <a:pt x="2715" y="335"/>
                    <a:pt x="2560" y="299"/>
                  </a:cubicBezTo>
                  <a:cubicBezTo>
                    <a:pt x="1881" y="184"/>
                    <a:pt x="1210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5273;p32"/>
            <p:cNvSpPr/>
            <p:nvPr/>
          </p:nvSpPr>
          <p:spPr>
            <a:xfrm>
              <a:off x="5892100" y="3207400"/>
              <a:ext cx="59850" cy="18450"/>
            </a:xfrm>
            <a:custGeom>
              <a:avLst/>
              <a:gdLst/>
              <a:ahLst/>
              <a:cxnLst/>
              <a:rect l="l" t="t" r="r" b="b"/>
              <a:pathLst>
                <a:path w="2394" h="738" extrusionOk="0">
                  <a:moveTo>
                    <a:pt x="378" y="1"/>
                  </a:moveTo>
                  <a:cubicBezTo>
                    <a:pt x="287" y="1"/>
                    <a:pt x="197" y="13"/>
                    <a:pt x="107" y="35"/>
                  </a:cubicBezTo>
                  <a:cubicBezTo>
                    <a:pt x="0" y="321"/>
                    <a:pt x="250" y="345"/>
                    <a:pt x="393" y="452"/>
                  </a:cubicBezTo>
                  <a:cubicBezTo>
                    <a:pt x="953" y="618"/>
                    <a:pt x="1536" y="654"/>
                    <a:pt x="2120" y="737"/>
                  </a:cubicBezTo>
                  <a:cubicBezTo>
                    <a:pt x="2120" y="559"/>
                    <a:pt x="2215" y="464"/>
                    <a:pt x="2393" y="464"/>
                  </a:cubicBezTo>
                  <a:cubicBezTo>
                    <a:pt x="2012" y="261"/>
                    <a:pt x="1584" y="214"/>
                    <a:pt x="1143" y="154"/>
                  </a:cubicBezTo>
                  <a:cubicBezTo>
                    <a:pt x="1000" y="59"/>
                    <a:pt x="822" y="142"/>
                    <a:pt x="691" y="47"/>
                  </a:cubicBezTo>
                  <a:cubicBezTo>
                    <a:pt x="584" y="15"/>
                    <a:pt x="480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5274;p32"/>
            <p:cNvSpPr/>
            <p:nvPr/>
          </p:nvSpPr>
          <p:spPr>
            <a:xfrm>
              <a:off x="6084375" y="3193675"/>
              <a:ext cx="79500" cy="13425"/>
            </a:xfrm>
            <a:custGeom>
              <a:avLst/>
              <a:gdLst/>
              <a:ahLst/>
              <a:cxnLst/>
              <a:rect l="l" t="t" r="r" b="b"/>
              <a:pathLst>
                <a:path w="3180" h="537" extrusionOk="0">
                  <a:moveTo>
                    <a:pt x="894" y="1"/>
                  </a:moveTo>
                  <a:cubicBezTo>
                    <a:pt x="830" y="64"/>
                    <a:pt x="763" y="84"/>
                    <a:pt x="694" y="84"/>
                  </a:cubicBezTo>
                  <a:cubicBezTo>
                    <a:pt x="579" y="84"/>
                    <a:pt x="461" y="29"/>
                    <a:pt x="351" y="29"/>
                  </a:cubicBezTo>
                  <a:cubicBezTo>
                    <a:pt x="329" y="29"/>
                    <a:pt x="308" y="31"/>
                    <a:pt x="286" y="36"/>
                  </a:cubicBezTo>
                  <a:cubicBezTo>
                    <a:pt x="167" y="48"/>
                    <a:pt x="60" y="72"/>
                    <a:pt x="1" y="179"/>
                  </a:cubicBezTo>
                  <a:cubicBezTo>
                    <a:pt x="186" y="285"/>
                    <a:pt x="379" y="306"/>
                    <a:pt x="573" y="306"/>
                  </a:cubicBezTo>
                  <a:cubicBezTo>
                    <a:pt x="703" y="306"/>
                    <a:pt x="832" y="297"/>
                    <a:pt x="961" y="297"/>
                  </a:cubicBezTo>
                  <a:cubicBezTo>
                    <a:pt x="986" y="297"/>
                    <a:pt x="1011" y="297"/>
                    <a:pt x="1037" y="298"/>
                  </a:cubicBezTo>
                  <a:cubicBezTo>
                    <a:pt x="1216" y="424"/>
                    <a:pt x="1411" y="449"/>
                    <a:pt x="1610" y="449"/>
                  </a:cubicBezTo>
                  <a:cubicBezTo>
                    <a:pt x="1746" y="449"/>
                    <a:pt x="1884" y="437"/>
                    <a:pt x="2021" y="437"/>
                  </a:cubicBezTo>
                  <a:cubicBezTo>
                    <a:pt x="2119" y="437"/>
                    <a:pt x="2216" y="443"/>
                    <a:pt x="2310" y="465"/>
                  </a:cubicBezTo>
                  <a:cubicBezTo>
                    <a:pt x="2322" y="464"/>
                    <a:pt x="2334" y="463"/>
                    <a:pt x="2346" y="463"/>
                  </a:cubicBezTo>
                  <a:cubicBezTo>
                    <a:pt x="2498" y="463"/>
                    <a:pt x="2668" y="536"/>
                    <a:pt x="2825" y="536"/>
                  </a:cubicBezTo>
                  <a:cubicBezTo>
                    <a:pt x="2957" y="536"/>
                    <a:pt x="3081" y="485"/>
                    <a:pt x="3180" y="298"/>
                  </a:cubicBezTo>
                  <a:cubicBezTo>
                    <a:pt x="2668" y="60"/>
                    <a:pt x="2108" y="203"/>
                    <a:pt x="1596" y="12"/>
                  </a:cubicBezTo>
                  <a:cubicBezTo>
                    <a:pt x="1370" y="1"/>
                    <a:pt x="1132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5275;p32"/>
            <p:cNvSpPr/>
            <p:nvPr/>
          </p:nvSpPr>
          <p:spPr>
            <a:xfrm>
              <a:off x="5290225" y="2971475"/>
              <a:ext cx="80700" cy="18725"/>
            </a:xfrm>
            <a:custGeom>
              <a:avLst/>
              <a:gdLst/>
              <a:ahLst/>
              <a:cxnLst/>
              <a:rect l="l" t="t" r="r" b="b"/>
              <a:pathLst>
                <a:path w="3228" h="749" extrusionOk="0">
                  <a:moveTo>
                    <a:pt x="168" y="0"/>
                  </a:moveTo>
                  <a:cubicBezTo>
                    <a:pt x="105" y="0"/>
                    <a:pt x="50" y="63"/>
                    <a:pt x="1" y="197"/>
                  </a:cubicBezTo>
                  <a:cubicBezTo>
                    <a:pt x="11" y="331"/>
                    <a:pt x="12" y="456"/>
                    <a:pt x="160" y="456"/>
                  </a:cubicBezTo>
                  <a:cubicBezTo>
                    <a:pt x="183" y="456"/>
                    <a:pt x="209" y="453"/>
                    <a:pt x="239" y="447"/>
                  </a:cubicBezTo>
                  <a:cubicBezTo>
                    <a:pt x="971" y="661"/>
                    <a:pt x="1717" y="748"/>
                    <a:pt x="2471" y="748"/>
                  </a:cubicBezTo>
                  <a:cubicBezTo>
                    <a:pt x="2722" y="748"/>
                    <a:pt x="2974" y="739"/>
                    <a:pt x="3227" y="721"/>
                  </a:cubicBezTo>
                  <a:cubicBezTo>
                    <a:pt x="3096" y="626"/>
                    <a:pt x="2942" y="542"/>
                    <a:pt x="2811" y="447"/>
                  </a:cubicBezTo>
                  <a:cubicBezTo>
                    <a:pt x="2406" y="435"/>
                    <a:pt x="2001" y="423"/>
                    <a:pt x="1608" y="423"/>
                  </a:cubicBezTo>
                  <a:cubicBezTo>
                    <a:pt x="1168" y="399"/>
                    <a:pt x="751" y="376"/>
                    <a:pt x="370" y="161"/>
                  </a:cubicBezTo>
                  <a:cubicBezTo>
                    <a:pt x="294" y="57"/>
                    <a:pt x="227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5276;p32"/>
            <p:cNvSpPr/>
            <p:nvPr/>
          </p:nvSpPr>
          <p:spPr>
            <a:xfrm>
              <a:off x="5851600" y="3203225"/>
              <a:ext cx="50650" cy="15775"/>
            </a:xfrm>
            <a:custGeom>
              <a:avLst/>
              <a:gdLst/>
              <a:ahLst/>
              <a:cxnLst/>
              <a:rect l="l" t="t" r="r" b="b"/>
              <a:pathLst>
                <a:path w="2026" h="631" extrusionOk="0">
                  <a:moveTo>
                    <a:pt x="418" y="1"/>
                  </a:moveTo>
                  <a:cubicBezTo>
                    <a:pt x="285" y="1"/>
                    <a:pt x="150" y="14"/>
                    <a:pt x="13" y="47"/>
                  </a:cubicBezTo>
                  <a:cubicBezTo>
                    <a:pt x="13" y="154"/>
                    <a:pt x="1" y="273"/>
                    <a:pt x="1" y="381"/>
                  </a:cubicBezTo>
                  <a:cubicBezTo>
                    <a:pt x="656" y="583"/>
                    <a:pt x="1358" y="512"/>
                    <a:pt x="2025" y="631"/>
                  </a:cubicBezTo>
                  <a:cubicBezTo>
                    <a:pt x="1930" y="476"/>
                    <a:pt x="1835" y="345"/>
                    <a:pt x="1739" y="214"/>
                  </a:cubicBezTo>
                  <a:cubicBezTo>
                    <a:pt x="1290" y="150"/>
                    <a:pt x="862" y="1"/>
                    <a:pt x="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5277;p32"/>
            <p:cNvSpPr/>
            <p:nvPr/>
          </p:nvSpPr>
          <p:spPr>
            <a:xfrm>
              <a:off x="5246175" y="3025425"/>
              <a:ext cx="52725" cy="29650"/>
            </a:xfrm>
            <a:custGeom>
              <a:avLst/>
              <a:gdLst/>
              <a:ahLst/>
              <a:cxnLst/>
              <a:rect l="l" t="t" r="r" b="b"/>
              <a:pathLst>
                <a:path w="2109" h="1186" extrusionOk="0">
                  <a:moveTo>
                    <a:pt x="520" y="0"/>
                  </a:moveTo>
                  <a:cubicBezTo>
                    <a:pt x="502" y="0"/>
                    <a:pt x="484" y="1"/>
                    <a:pt x="465" y="4"/>
                  </a:cubicBezTo>
                  <a:cubicBezTo>
                    <a:pt x="191" y="325"/>
                    <a:pt x="1" y="670"/>
                    <a:pt x="239" y="1111"/>
                  </a:cubicBezTo>
                  <a:cubicBezTo>
                    <a:pt x="289" y="1165"/>
                    <a:pt x="324" y="1185"/>
                    <a:pt x="348" y="1185"/>
                  </a:cubicBezTo>
                  <a:cubicBezTo>
                    <a:pt x="408" y="1185"/>
                    <a:pt x="400" y="1055"/>
                    <a:pt x="417" y="1004"/>
                  </a:cubicBezTo>
                  <a:cubicBezTo>
                    <a:pt x="473" y="858"/>
                    <a:pt x="544" y="806"/>
                    <a:pt x="632" y="806"/>
                  </a:cubicBezTo>
                  <a:cubicBezTo>
                    <a:pt x="695" y="806"/>
                    <a:pt x="766" y="833"/>
                    <a:pt x="846" y="873"/>
                  </a:cubicBezTo>
                  <a:lnTo>
                    <a:pt x="1810" y="873"/>
                  </a:lnTo>
                  <a:cubicBezTo>
                    <a:pt x="1918" y="825"/>
                    <a:pt x="2013" y="766"/>
                    <a:pt x="2108" y="718"/>
                  </a:cubicBezTo>
                  <a:lnTo>
                    <a:pt x="2108" y="647"/>
                  </a:lnTo>
                  <a:lnTo>
                    <a:pt x="2108" y="575"/>
                  </a:lnTo>
                  <a:cubicBezTo>
                    <a:pt x="1846" y="575"/>
                    <a:pt x="1560" y="551"/>
                    <a:pt x="1287" y="551"/>
                  </a:cubicBezTo>
                  <a:cubicBezTo>
                    <a:pt x="968" y="472"/>
                    <a:pt x="899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5278;p32"/>
            <p:cNvSpPr/>
            <p:nvPr/>
          </p:nvSpPr>
          <p:spPr>
            <a:xfrm>
              <a:off x="5509300" y="3050700"/>
              <a:ext cx="77300" cy="15925"/>
            </a:xfrm>
            <a:custGeom>
              <a:avLst/>
              <a:gdLst/>
              <a:ahLst/>
              <a:cxnLst/>
              <a:rect l="l" t="t" r="r" b="b"/>
              <a:pathLst>
                <a:path w="3092" h="637" extrusionOk="0">
                  <a:moveTo>
                    <a:pt x="600" y="0"/>
                  </a:moveTo>
                  <a:cubicBezTo>
                    <a:pt x="515" y="0"/>
                    <a:pt x="430" y="5"/>
                    <a:pt x="346" y="17"/>
                  </a:cubicBezTo>
                  <a:cubicBezTo>
                    <a:pt x="263" y="112"/>
                    <a:pt x="1" y="17"/>
                    <a:pt x="72" y="278"/>
                  </a:cubicBezTo>
                  <a:cubicBezTo>
                    <a:pt x="203" y="290"/>
                    <a:pt x="358" y="290"/>
                    <a:pt x="489" y="302"/>
                  </a:cubicBezTo>
                  <a:cubicBezTo>
                    <a:pt x="543" y="296"/>
                    <a:pt x="596" y="293"/>
                    <a:pt x="648" y="293"/>
                  </a:cubicBezTo>
                  <a:cubicBezTo>
                    <a:pt x="700" y="293"/>
                    <a:pt x="751" y="296"/>
                    <a:pt x="799" y="302"/>
                  </a:cubicBezTo>
                  <a:cubicBezTo>
                    <a:pt x="1441" y="540"/>
                    <a:pt x="2132" y="517"/>
                    <a:pt x="2799" y="576"/>
                  </a:cubicBezTo>
                  <a:cubicBezTo>
                    <a:pt x="2867" y="610"/>
                    <a:pt x="2930" y="637"/>
                    <a:pt x="2979" y="637"/>
                  </a:cubicBezTo>
                  <a:cubicBezTo>
                    <a:pt x="3049" y="637"/>
                    <a:pt x="3092" y="583"/>
                    <a:pt x="3085" y="421"/>
                  </a:cubicBezTo>
                  <a:cubicBezTo>
                    <a:pt x="2620" y="326"/>
                    <a:pt x="2144" y="207"/>
                    <a:pt x="1668" y="136"/>
                  </a:cubicBezTo>
                  <a:cubicBezTo>
                    <a:pt x="1321" y="87"/>
                    <a:pt x="959" y="0"/>
                    <a:pt x="6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5279;p32"/>
            <p:cNvSpPr/>
            <p:nvPr/>
          </p:nvSpPr>
          <p:spPr>
            <a:xfrm>
              <a:off x="6271600" y="3276550"/>
              <a:ext cx="56275" cy="18525"/>
            </a:xfrm>
            <a:custGeom>
              <a:avLst/>
              <a:gdLst/>
              <a:ahLst/>
              <a:cxnLst/>
              <a:rect l="l" t="t" r="r" b="b"/>
              <a:pathLst>
                <a:path w="2251" h="741" extrusionOk="0">
                  <a:moveTo>
                    <a:pt x="167" y="1"/>
                  </a:moveTo>
                  <a:cubicBezTo>
                    <a:pt x="112" y="1"/>
                    <a:pt x="57" y="3"/>
                    <a:pt x="1" y="7"/>
                  </a:cubicBezTo>
                  <a:cubicBezTo>
                    <a:pt x="96" y="150"/>
                    <a:pt x="310" y="198"/>
                    <a:pt x="286" y="424"/>
                  </a:cubicBezTo>
                  <a:cubicBezTo>
                    <a:pt x="467" y="687"/>
                    <a:pt x="715" y="740"/>
                    <a:pt x="985" y="740"/>
                  </a:cubicBezTo>
                  <a:cubicBezTo>
                    <a:pt x="1106" y="740"/>
                    <a:pt x="1232" y="729"/>
                    <a:pt x="1358" y="722"/>
                  </a:cubicBezTo>
                  <a:cubicBezTo>
                    <a:pt x="1477" y="710"/>
                    <a:pt x="1596" y="662"/>
                    <a:pt x="1715" y="627"/>
                  </a:cubicBezTo>
                  <a:cubicBezTo>
                    <a:pt x="1775" y="650"/>
                    <a:pt x="1834" y="662"/>
                    <a:pt x="1882" y="686"/>
                  </a:cubicBezTo>
                  <a:cubicBezTo>
                    <a:pt x="1965" y="650"/>
                    <a:pt x="2060" y="615"/>
                    <a:pt x="2144" y="567"/>
                  </a:cubicBezTo>
                  <a:cubicBezTo>
                    <a:pt x="2251" y="412"/>
                    <a:pt x="2096" y="365"/>
                    <a:pt x="2013" y="305"/>
                  </a:cubicBezTo>
                  <a:cubicBezTo>
                    <a:pt x="1906" y="257"/>
                    <a:pt x="1822" y="198"/>
                    <a:pt x="1715" y="150"/>
                  </a:cubicBezTo>
                  <a:cubicBezTo>
                    <a:pt x="1618" y="191"/>
                    <a:pt x="1538" y="220"/>
                    <a:pt x="1448" y="220"/>
                  </a:cubicBezTo>
                  <a:cubicBezTo>
                    <a:pt x="1405" y="220"/>
                    <a:pt x="1360" y="213"/>
                    <a:pt x="1310" y="198"/>
                  </a:cubicBezTo>
                  <a:cubicBezTo>
                    <a:pt x="935" y="104"/>
                    <a:pt x="559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5280;p32"/>
            <p:cNvSpPr/>
            <p:nvPr/>
          </p:nvSpPr>
          <p:spPr>
            <a:xfrm>
              <a:off x="5276250" y="3011400"/>
              <a:ext cx="70850" cy="14550"/>
            </a:xfrm>
            <a:custGeom>
              <a:avLst/>
              <a:gdLst/>
              <a:ahLst/>
              <a:cxnLst/>
              <a:rect l="l" t="t" r="r" b="b"/>
              <a:pathLst>
                <a:path w="2834" h="582" extrusionOk="0">
                  <a:moveTo>
                    <a:pt x="1581" y="0"/>
                  </a:moveTo>
                  <a:cubicBezTo>
                    <a:pt x="1515" y="0"/>
                    <a:pt x="1452" y="9"/>
                    <a:pt x="1393" y="29"/>
                  </a:cubicBezTo>
                  <a:cubicBezTo>
                    <a:pt x="1286" y="76"/>
                    <a:pt x="1167" y="100"/>
                    <a:pt x="1060" y="148"/>
                  </a:cubicBezTo>
                  <a:cubicBezTo>
                    <a:pt x="1012" y="160"/>
                    <a:pt x="965" y="195"/>
                    <a:pt x="929" y="243"/>
                  </a:cubicBezTo>
                  <a:cubicBezTo>
                    <a:pt x="923" y="268"/>
                    <a:pt x="925" y="283"/>
                    <a:pt x="932" y="290"/>
                  </a:cubicBezTo>
                  <a:lnTo>
                    <a:pt x="932" y="290"/>
                  </a:lnTo>
                  <a:cubicBezTo>
                    <a:pt x="931" y="290"/>
                    <a:pt x="930" y="291"/>
                    <a:pt x="929" y="291"/>
                  </a:cubicBezTo>
                  <a:cubicBezTo>
                    <a:pt x="869" y="291"/>
                    <a:pt x="846" y="243"/>
                    <a:pt x="810" y="207"/>
                  </a:cubicBezTo>
                  <a:cubicBezTo>
                    <a:pt x="762" y="195"/>
                    <a:pt x="715" y="160"/>
                    <a:pt x="655" y="148"/>
                  </a:cubicBezTo>
                  <a:cubicBezTo>
                    <a:pt x="584" y="136"/>
                    <a:pt x="500" y="100"/>
                    <a:pt x="417" y="88"/>
                  </a:cubicBezTo>
                  <a:cubicBezTo>
                    <a:pt x="393" y="88"/>
                    <a:pt x="357" y="76"/>
                    <a:pt x="334" y="76"/>
                  </a:cubicBezTo>
                  <a:cubicBezTo>
                    <a:pt x="298" y="88"/>
                    <a:pt x="274" y="88"/>
                    <a:pt x="238" y="88"/>
                  </a:cubicBezTo>
                  <a:cubicBezTo>
                    <a:pt x="203" y="124"/>
                    <a:pt x="155" y="148"/>
                    <a:pt x="119" y="195"/>
                  </a:cubicBezTo>
                  <a:cubicBezTo>
                    <a:pt x="84" y="255"/>
                    <a:pt x="36" y="326"/>
                    <a:pt x="24" y="422"/>
                  </a:cubicBezTo>
                  <a:cubicBezTo>
                    <a:pt x="0" y="481"/>
                    <a:pt x="24" y="517"/>
                    <a:pt x="60" y="565"/>
                  </a:cubicBezTo>
                  <a:cubicBezTo>
                    <a:pt x="134" y="564"/>
                    <a:pt x="208" y="563"/>
                    <a:pt x="282" y="563"/>
                  </a:cubicBezTo>
                  <a:cubicBezTo>
                    <a:pt x="774" y="563"/>
                    <a:pt x="1264" y="582"/>
                    <a:pt x="1752" y="582"/>
                  </a:cubicBezTo>
                  <a:cubicBezTo>
                    <a:pt x="2097" y="582"/>
                    <a:pt x="2442" y="572"/>
                    <a:pt x="2786" y="541"/>
                  </a:cubicBezTo>
                  <a:cubicBezTo>
                    <a:pt x="2834" y="481"/>
                    <a:pt x="2834" y="434"/>
                    <a:pt x="2822" y="374"/>
                  </a:cubicBezTo>
                  <a:cubicBezTo>
                    <a:pt x="2643" y="243"/>
                    <a:pt x="2429" y="279"/>
                    <a:pt x="2239" y="207"/>
                  </a:cubicBezTo>
                  <a:cubicBezTo>
                    <a:pt x="2179" y="195"/>
                    <a:pt x="2131" y="160"/>
                    <a:pt x="2072" y="148"/>
                  </a:cubicBezTo>
                  <a:cubicBezTo>
                    <a:pt x="1965" y="100"/>
                    <a:pt x="1869" y="41"/>
                    <a:pt x="1750" y="17"/>
                  </a:cubicBezTo>
                  <a:cubicBezTo>
                    <a:pt x="1692" y="6"/>
                    <a:pt x="1635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5281;p32"/>
            <p:cNvSpPr/>
            <p:nvPr/>
          </p:nvSpPr>
          <p:spPr>
            <a:xfrm>
              <a:off x="5256600" y="3077000"/>
              <a:ext cx="55375" cy="16975"/>
            </a:xfrm>
            <a:custGeom>
              <a:avLst/>
              <a:gdLst/>
              <a:ahLst/>
              <a:cxnLst/>
              <a:rect l="l" t="t" r="r" b="b"/>
              <a:pathLst>
                <a:path w="2215" h="679" extrusionOk="0">
                  <a:moveTo>
                    <a:pt x="167" y="0"/>
                  </a:moveTo>
                  <a:cubicBezTo>
                    <a:pt x="108" y="12"/>
                    <a:pt x="48" y="36"/>
                    <a:pt x="0" y="84"/>
                  </a:cubicBezTo>
                  <a:lnTo>
                    <a:pt x="0" y="238"/>
                  </a:lnTo>
                  <a:cubicBezTo>
                    <a:pt x="352" y="435"/>
                    <a:pt x="709" y="645"/>
                    <a:pt x="1095" y="645"/>
                  </a:cubicBezTo>
                  <a:cubicBezTo>
                    <a:pt x="1245" y="645"/>
                    <a:pt x="1400" y="613"/>
                    <a:pt x="1560" y="536"/>
                  </a:cubicBezTo>
                  <a:cubicBezTo>
                    <a:pt x="1643" y="619"/>
                    <a:pt x="1774" y="596"/>
                    <a:pt x="1846" y="679"/>
                  </a:cubicBezTo>
                  <a:cubicBezTo>
                    <a:pt x="1941" y="679"/>
                    <a:pt x="2036" y="667"/>
                    <a:pt x="2132" y="667"/>
                  </a:cubicBezTo>
                  <a:cubicBezTo>
                    <a:pt x="2215" y="512"/>
                    <a:pt x="2132" y="381"/>
                    <a:pt x="2060" y="262"/>
                  </a:cubicBezTo>
                  <a:cubicBezTo>
                    <a:pt x="2013" y="238"/>
                    <a:pt x="1965" y="203"/>
                    <a:pt x="1905" y="203"/>
                  </a:cubicBezTo>
                  <a:cubicBezTo>
                    <a:pt x="1893" y="203"/>
                    <a:pt x="1882" y="250"/>
                    <a:pt x="1846" y="250"/>
                  </a:cubicBezTo>
                  <a:cubicBezTo>
                    <a:pt x="1849" y="220"/>
                    <a:pt x="1851" y="211"/>
                    <a:pt x="1852" y="211"/>
                  </a:cubicBezTo>
                  <a:cubicBezTo>
                    <a:pt x="1854" y="211"/>
                    <a:pt x="1857" y="235"/>
                    <a:pt x="1867" y="235"/>
                  </a:cubicBezTo>
                  <a:cubicBezTo>
                    <a:pt x="1873" y="235"/>
                    <a:pt x="1881" y="227"/>
                    <a:pt x="1893" y="203"/>
                  </a:cubicBezTo>
                  <a:cubicBezTo>
                    <a:pt x="1893" y="143"/>
                    <a:pt x="1882" y="96"/>
                    <a:pt x="1834" y="60"/>
                  </a:cubicBezTo>
                  <a:cubicBezTo>
                    <a:pt x="1817" y="53"/>
                    <a:pt x="1802" y="50"/>
                    <a:pt x="1787" y="50"/>
                  </a:cubicBezTo>
                  <a:cubicBezTo>
                    <a:pt x="1749" y="50"/>
                    <a:pt x="1717" y="70"/>
                    <a:pt x="1691" y="96"/>
                  </a:cubicBezTo>
                  <a:lnTo>
                    <a:pt x="1560" y="96"/>
                  </a:lnTo>
                  <a:cubicBezTo>
                    <a:pt x="1513" y="30"/>
                    <a:pt x="1451" y="8"/>
                    <a:pt x="1380" y="8"/>
                  </a:cubicBezTo>
                  <a:cubicBezTo>
                    <a:pt x="1361" y="8"/>
                    <a:pt x="1342" y="10"/>
                    <a:pt x="1322" y="12"/>
                  </a:cubicBezTo>
                  <a:cubicBezTo>
                    <a:pt x="1286" y="24"/>
                    <a:pt x="1227" y="36"/>
                    <a:pt x="1167" y="72"/>
                  </a:cubicBezTo>
                  <a:cubicBezTo>
                    <a:pt x="1094" y="89"/>
                    <a:pt x="1022" y="96"/>
                    <a:pt x="950" y="96"/>
                  </a:cubicBezTo>
                  <a:cubicBezTo>
                    <a:pt x="685" y="96"/>
                    <a:pt x="430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5282;p32"/>
            <p:cNvSpPr/>
            <p:nvPr/>
          </p:nvSpPr>
          <p:spPr>
            <a:xfrm>
              <a:off x="5736125" y="3100100"/>
              <a:ext cx="69550" cy="11950"/>
            </a:xfrm>
            <a:custGeom>
              <a:avLst/>
              <a:gdLst/>
              <a:ahLst/>
              <a:cxnLst/>
              <a:rect l="l" t="t" r="r" b="b"/>
              <a:pathLst>
                <a:path w="2782" h="478" extrusionOk="0">
                  <a:moveTo>
                    <a:pt x="800" y="1"/>
                  </a:moveTo>
                  <a:cubicBezTo>
                    <a:pt x="740" y="1"/>
                    <a:pt x="680" y="2"/>
                    <a:pt x="619" y="5"/>
                  </a:cubicBezTo>
                  <a:cubicBezTo>
                    <a:pt x="523" y="154"/>
                    <a:pt x="384" y="159"/>
                    <a:pt x="244" y="159"/>
                  </a:cubicBezTo>
                  <a:cubicBezTo>
                    <a:pt x="235" y="159"/>
                    <a:pt x="226" y="158"/>
                    <a:pt x="216" y="158"/>
                  </a:cubicBezTo>
                  <a:cubicBezTo>
                    <a:pt x="142" y="158"/>
                    <a:pt x="68" y="160"/>
                    <a:pt x="0" y="184"/>
                  </a:cubicBezTo>
                  <a:cubicBezTo>
                    <a:pt x="730" y="356"/>
                    <a:pt x="1469" y="468"/>
                    <a:pt x="2216" y="468"/>
                  </a:cubicBezTo>
                  <a:cubicBezTo>
                    <a:pt x="2347" y="468"/>
                    <a:pt x="2477" y="465"/>
                    <a:pt x="2608" y="457"/>
                  </a:cubicBezTo>
                  <a:cubicBezTo>
                    <a:pt x="2643" y="471"/>
                    <a:pt x="2671" y="477"/>
                    <a:pt x="2693" y="477"/>
                  </a:cubicBezTo>
                  <a:cubicBezTo>
                    <a:pt x="2771" y="477"/>
                    <a:pt x="2781" y="404"/>
                    <a:pt x="2763" y="303"/>
                  </a:cubicBezTo>
                  <a:cubicBezTo>
                    <a:pt x="2119" y="172"/>
                    <a:pt x="1464" y="1"/>
                    <a:pt x="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5283;p32"/>
            <p:cNvSpPr/>
            <p:nvPr/>
          </p:nvSpPr>
          <p:spPr>
            <a:xfrm>
              <a:off x="5596450" y="3084575"/>
              <a:ext cx="66775" cy="12100"/>
            </a:xfrm>
            <a:custGeom>
              <a:avLst/>
              <a:gdLst/>
              <a:ahLst/>
              <a:cxnLst/>
              <a:rect l="l" t="t" r="r" b="b"/>
              <a:pathLst>
                <a:path w="2671" h="484" extrusionOk="0">
                  <a:moveTo>
                    <a:pt x="169" y="1"/>
                  </a:moveTo>
                  <a:cubicBezTo>
                    <a:pt x="74" y="1"/>
                    <a:pt x="0" y="47"/>
                    <a:pt x="15" y="233"/>
                  </a:cubicBezTo>
                  <a:cubicBezTo>
                    <a:pt x="380" y="360"/>
                    <a:pt x="751" y="381"/>
                    <a:pt x="1126" y="381"/>
                  </a:cubicBezTo>
                  <a:cubicBezTo>
                    <a:pt x="1314" y="381"/>
                    <a:pt x="1504" y="376"/>
                    <a:pt x="1694" y="376"/>
                  </a:cubicBezTo>
                  <a:cubicBezTo>
                    <a:pt x="1795" y="424"/>
                    <a:pt x="1902" y="424"/>
                    <a:pt x="2008" y="424"/>
                  </a:cubicBezTo>
                  <a:cubicBezTo>
                    <a:pt x="2114" y="424"/>
                    <a:pt x="2218" y="424"/>
                    <a:pt x="2313" y="471"/>
                  </a:cubicBezTo>
                  <a:cubicBezTo>
                    <a:pt x="2361" y="483"/>
                    <a:pt x="2420" y="483"/>
                    <a:pt x="2468" y="483"/>
                  </a:cubicBezTo>
                  <a:cubicBezTo>
                    <a:pt x="2527" y="447"/>
                    <a:pt x="2575" y="412"/>
                    <a:pt x="2599" y="340"/>
                  </a:cubicBezTo>
                  <a:cubicBezTo>
                    <a:pt x="2670" y="305"/>
                    <a:pt x="2658" y="257"/>
                    <a:pt x="2599" y="233"/>
                  </a:cubicBezTo>
                  <a:cubicBezTo>
                    <a:pt x="1873" y="7"/>
                    <a:pt x="1111" y="66"/>
                    <a:pt x="349" y="31"/>
                  </a:cubicBezTo>
                  <a:cubicBezTo>
                    <a:pt x="291" y="17"/>
                    <a:pt x="226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284;p32"/>
            <p:cNvSpPr/>
            <p:nvPr/>
          </p:nvSpPr>
          <p:spPr>
            <a:xfrm>
              <a:off x="5391725" y="3141450"/>
              <a:ext cx="51225" cy="17425"/>
            </a:xfrm>
            <a:custGeom>
              <a:avLst/>
              <a:gdLst/>
              <a:ahLst/>
              <a:cxnLst/>
              <a:rect l="l" t="t" r="r" b="b"/>
              <a:pathLst>
                <a:path w="2049" h="697" extrusionOk="0">
                  <a:moveTo>
                    <a:pt x="522" y="0"/>
                  </a:moveTo>
                  <a:cubicBezTo>
                    <a:pt x="460" y="0"/>
                    <a:pt x="396" y="8"/>
                    <a:pt x="333" y="8"/>
                  </a:cubicBezTo>
                  <a:cubicBezTo>
                    <a:pt x="318" y="8"/>
                    <a:pt x="302" y="7"/>
                    <a:pt x="287" y="6"/>
                  </a:cubicBezTo>
                  <a:cubicBezTo>
                    <a:pt x="60" y="77"/>
                    <a:pt x="60" y="292"/>
                    <a:pt x="1" y="447"/>
                  </a:cubicBezTo>
                  <a:cubicBezTo>
                    <a:pt x="25" y="506"/>
                    <a:pt x="72" y="566"/>
                    <a:pt x="132" y="601"/>
                  </a:cubicBezTo>
                  <a:cubicBezTo>
                    <a:pt x="351" y="681"/>
                    <a:pt x="571" y="694"/>
                    <a:pt x="791" y="694"/>
                  </a:cubicBezTo>
                  <a:cubicBezTo>
                    <a:pt x="895" y="694"/>
                    <a:pt x="1000" y="691"/>
                    <a:pt x="1105" y="691"/>
                  </a:cubicBezTo>
                  <a:cubicBezTo>
                    <a:pt x="1173" y="691"/>
                    <a:pt x="1242" y="692"/>
                    <a:pt x="1311" y="697"/>
                  </a:cubicBezTo>
                  <a:cubicBezTo>
                    <a:pt x="1501" y="697"/>
                    <a:pt x="1680" y="673"/>
                    <a:pt x="1846" y="577"/>
                  </a:cubicBezTo>
                  <a:cubicBezTo>
                    <a:pt x="2049" y="280"/>
                    <a:pt x="1799" y="220"/>
                    <a:pt x="1608" y="113"/>
                  </a:cubicBezTo>
                  <a:lnTo>
                    <a:pt x="1620" y="101"/>
                  </a:lnTo>
                  <a:cubicBezTo>
                    <a:pt x="1576" y="44"/>
                    <a:pt x="1528" y="18"/>
                    <a:pt x="1477" y="18"/>
                  </a:cubicBezTo>
                  <a:cubicBezTo>
                    <a:pt x="1432" y="18"/>
                    <a:pt x="1385" y="38"/>
                    <a:pt x="1334" y="77"/>
                  </a:cubicBezTo>
                  <a:lnTo>
                    <a:pt x="1191" y="77"/>
                  </a:lnTo>
                  <a:cubicBezTo>
                    <a:pt x="1138" y="42"/>
                    <a:pt x="1090" y="24"/>
                    <a:pt x="1043" y="24"/>
                  </a:cubicBezTo>
                  <a:cubicBezTo>
                    <a:pt x="995" y="24"/>
                    <a:pt x="947" y="42"/>
                    <a:pt x="894" y="77"/>
                  </a:cubicBezTo>
                  <a:cubicBezTo>
                    <a:pt x="834" y="66"/>
                    <a:pt x="787" y="66"/>
                    <a:pt x="739" y="66"/>
                  </a:cubicBezTo>
                  <a:cubicBezTo>
                    <a:pt x="674" y="12"/>
                    <a:pt x="599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285;p32"/>
            <p:cNvSpPr/>
            <p:nvPr/>
          </p:nvSpPr>
          <p:spPr>
            <a:xfrm>
              <a:off x="5791775" y="2981850"/>
              <a:ext cx="72075" cy="18375"/>
            </a:xfrm>
            <a:custGeom>
              <a:avLst/>
              <a:gdLst/>
              <a:ahLst/>
              <a:cxnLst/>
              <a:rect l="l" t="t" r="r" b="b"/>
              <a:pathLst>
                <a:path w="2883" h="735" extrusionOk="0">
                  <a:moveTo>
                    <a:pt x="464" y="1"/>
                  </a:moveTo>
                  <a:cubicBezTo>
                    <a:pt x="394" y="1"/>
                    <a:pt x="323" y="7"/>
                    <a:pt x="251" y="20"/>
                  </a:cubicBezTo>
                  <a:cubicBezTo>
                    <a:pt x="132" y="115"/>
                    <a:pt x="1" y="187"/>
                    <a:pt x="132" y="318"/>
                  </a:cubicBezTo>
                  <a:cubicBezTo>
                    <a:pt x="215" y="377"/>
                    <a:pt x="322" y="401"/>
                    <a:pt x="429" y="425"/>
                  </a:cubicBezTo>
                  <a:cubicBezTo>
                    <a:pt x="596" y="437"/>
                    <a:pt x="775" y="437"/>
                    <a:pt x="930" y="437"/>
                  </a:cubicBezTo>
                  <a:cubicBezTo>
                    <a:pt x="1084" y="437"/>
                    <a:pt x="1239" y="473"/>
                    <a:pt x="1394" y="508"/>
                  </a:cubicBezTo>
                  <a:cubicBezTo>
                    <a:pt x="1513" y="556"/>
                    <a:pt x="1632" y="556"/>
                    <a:pt x="1751" y="556"/>
                  </a:cubicBezTo>
                  <a:cubicBezTo>
                    <a:pt x="1882" y="568"/>
                    <a:pt x="2037" y="556"/>
                    <a:pt x="2168" y="580"/>
                  </a:cubicBezTo>
                  <a:cubicBezTo>
                    <a:pt x="2239" y="615"/>
                    <a:pt x="2311" y="627"/>
                    <a:pt x="2382" y="687"/>
                  </a:cubicBezTo>
                  <a:cubicBezTo>
                    <a:pt x="2430" y="699"/>
                    <a:pt x="2477" y="723"/>
                    <a:pt x="2537" y="735"/>
                  </a:cubicBezTo>
                  <a:cubicBezTo>
                    <a:pt x="2656" y="723"/>
                    <a:pt x="2751" y="663"/>
                    <a:pt x="2823" y="568"/>
                  </a:cubicBezTo>
                  <a:cubicBezTo>
                    <a:pt x="2870" y="449"/>
                    <a:pt x="2882" y="330"/>
                    <a:pt x="2739" y="270"/>
                  </a:cubicBezTo>
                  <a:cubicBezTo>
                    <a:pt x="2680" y="258"/>
                    <a:pt x="2632" y="234"/>
                    <a:pt x="2573" y="211"/>
                  </a:cubicBezTo>
                  <a:cubicBezTo>
                    <a:pt x="2490" y="150"/>
                    <a:pt x="2397" y="119"/>
                    <a:pt x="2298" y="119"/>
                  </a:cubicBezTo>
                  <a:cubicBezTo>
                    <a:pt x="2241" y="119"/>
                    <a:pt x="2181" y="129"/>
                    <a:pt x="2120" y="151"/>
                  </a:cubicBezTo>
                  <a:cubicBezTo>
                    <a:pt x="2025" y="211"/>
                    <a:pt x="1930" y="240"/>
                    <a:pt x="1834" y="240"/>
                  </a:cubicBezTo>
                  <a:cubicBezTo>
                    <a:pt x="1739" y="240"/>
                    <a:pt x="1644" y="211"/>
                    <a:pt x="1549" y="151"/>
                  </a:cubicBezTo>
                  <a:cubicBezTo>
                    <a:pt x="1180" y="151"/>
                    <a:pt x="828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286;p32"/>
            <p:cNvSpPr/>
            <p:nvPr/>
          </p:nvSpPr>
          <p:spPr>
            <a:xfrm>
              <a:off x="5806675" y="3162375"/>
              <a:ext cx="40800" cy="14375"/>
            </a:xfrm>
            <a:custGeom>
              <a:avLst/>
              <a:gdLst/>
              <a:ahLst/>
              <a:cxnLst/>
              <a:rect l="l" t="t" r="r" b="b"/>
              <a:pathLst>
                <a:path w="1632" h="575" extrusionOk="0">
                  <a:moveTo>
                    <a:pt x="319" y="1"/>
                  </a:moveTo>
                  <a:cubicBezTo>
                    <a:pt x="280" y="1"/>
                    <a:pt x="241" y="1"/>
                    <a:pt x="203" y="2"/>
                  </a:cubicBezTo>
                  <a:cubicBezTo>
                    <a:pt x="95" y="14"/>
                    <a:pt x="24" y="98"/>
                    <a:pt x="12" y="181"/>
                  </a:cubicBezTo>
                  <a:cubicBezTo>
                    <a:pt x="0" y="288"/>
                    <a:pt x="72" y="360"/>
                    <a:pt x="179" y="395"/>
                  </a:cubicBezTo>
                  <a:cubicBezTo>
                    <a:pt x="538" y="485"/>
                    <a:pt x="908" y="575"/>
                    <a:pt x="1298" y="575"/>
                  </a:cubicBezTo>
                  <a:cubicBezTo>
                    <a:pt x="1322" y="575"/>
                    <a:pt x="1346" y="575"/>
                    <a:pt x="1369" y="574"/>
                  </a:cubicBezTo>
                  <a:cubicBezTo>
                    <a:pt x="1465" y="467"/>
                    <a:pt x="1607" y="419"/>
                    <a:pt x="1631" y="264"/>
                  </a:cubicBezTo>
                  <a:cubicBezTo>
                    <a:pt x="1226" y="67"/>
                    <a:pt x="770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287;p32"/>
            <p:cNvSpPr/>
            <p:nvPr/>
          </p:nvSpPr>
          <p:spPr>
            <a:xfrm>
              <a:off x="5406925" y="3112300"/>
              <a:ext cx="83350" cy="12425"/>
            </a:xfrm>
            <a:custGeom>
              <a:avLst/>
              <a:gdLst/>
              <a:ahLst/>
              <a:cxnLst/>
              <a:rect l="l" t="t" r="r" b="b"/>
              <a:pathLst>
                <a:path w="3334" h="497" extrusionOk="0">
                  <a:moveTo>
                    <a:pt x="1048" y="0"/>
                  </a:moveTo>
                  <a:cubicBezTo>
                    <a:pt x="848" y="0"/>
                    <a:pt x="652" y="60"/>
                    <a:pt x="464" y="89"/>
                  </a:cubicBezTo>
                  <a:cubicBezTo>
                    <a:pt x="310" y="100"/>
                    <a:pt x="179" y="112"/>
                    <a:pt x="36" y="136"/>
                  </a:cubicBezTo>
                  <a:cubicBezTo>
                    <a:pt x="0" y="172"/>
                    <a:pt x="0" y="219"/>
                    <a:pt x="36" y="279"/>
                  </a:cubicBezTo>
                  <a:lnTo>
                    <a:pt x="345" y="410"/>
                  </a:lnTo>
                  <a:cubicBezTo>
                    <a:pt x="369" y="434"/>
                    <a:pt x="417" y="446"/>
                    <a:pt x="464" y="446"/>
                  </a:cubicBezTo>
                  <a:cubicBezTo>
                    <a:pt x="524" y="481"/>
                    <a:pt x="584" y="497"/>
                    <a:pt x="643" y="497"/>
                  </a:cubicBezTo>
                  <a:cubicBezTo>
                    <a:pt x="725" y="497"/>
                    <a:pt x="805" y="465"/>
                    <a:pt x="881" y="410"/>
                  </a:cubicBezTo>
                  <a:cubicBezTo>
                    <a:pt x="988" y="410"/>
                    <a:pt x="1072" y="398"/>
                    <a:pt x="1179" y="398"/>
                  </a:cubicBezTo>
                  <a:cubicBezTo>
                    <a:pt x="1287" y="357"/>
                    <a:pt x="1392" y="321"/>
                    <a:pt x="1497" y="321"/>
                  </a:cubicBezTo>
                  <a:cubicBezTo>
                    <a:pt x="1576" y="321"/>
                    <a:pt x="1656" y="342"/>
                    <a:pt x="1738" y="398"/>
                  </a:cubicBezTo>
                  <a:lnTo>
                    <a:pt x="2024" y="398"/>
                  </a:lnTo>
                  <a:cubicBezTo>
                    <a:pt x="2072" y="350"/>
                    <a:pt x="2131" y="315"/>
                    <a:pt x="2179" y="267"/>
                  </a:cubicBezTo>
                  <a:cubicBezTo>
                    <a:pt x="2560" y="255"/>
                    <a:pt x="2953" y="255"/>
                    <a:pt x="3334" y="231"/>
                  </a:cubicBezTo>
                  <a:cubicBezTo>
                    <a:pt x="3323" y="135"/>
                    <a:pt x="3283" y="87"/>
                    <a:pt x="3189" y="87"/>
                  </a:cubicBezTo>
                  <a:cubicBezTo>
                    <a:pt x="3178" y="87"/>
                    <a:pt x="3167" y="87"/>
                    <a:pt x="3155" y="89"/>
                  </a:cubicBezTo>
                  <a:cubicBezTo>
                    <a:pt x="2860" y="120"/>
                    <a:pt x="2558" y="135"/>
                    <a:pt x="2254" y="135"/>
                  </a:cubicBezTo>
                  <a:cubicBezTo>
                    <a:pt x="1983" y="135"/>
                    <a:pt x="1711" y="123"/>
                    <a:pt x="1441" y="100"/>
                  </a:cubicBezTo>
                  <a:cubicBezTo>
                    <a:pt x="1309" y="25"/>
                    <a:pt x="1178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288;p32"/>
            <p:cNvSpPr/>
            <p:nvPr/>
          </p:nvSpPr>
          <p:spPr>
            <a:xfrm>
              <a:off x="5268200" y="2974625"/>
              <a:ext cx="39025" cy="42400"/>
            </a:xfrm>
            <a:custGeom>
              <a:avLst/>
              <a:gdLst/>
              <a:ahLst/>
              <a:cxnLst/>
              <a:rect l="l" t="t" r="r" b="b"/>
              <a:pathLst>
                <a:path w="1561" h="1696" extrusionOk="0">
                  <a:moveTo>
                    <a:pt x="887" y="1"/>
                  </a:moveTo>
                  <a:cubicBezTo>
                    <a:pt x="779" y="1"/>
                    <a:pt x="726" y="96"/>
                    <a:pt x="656" y="166"/>
                  </a:cubicBezTo>
                  <a:cubicBezTo>
                    <a:pt x="596" y="238"/>
                    <a:pt x="537" y="297"/>
                    <a:pt x="489" y="369"/>
                  </a:cubicBezTo>
                  <a:cubicBezTo>
                    <a:pt x="465" y="416"/>
                    <a:pt x="429" y="476"/>
                    <a:pt x="406" y="523"/>
                  </a:cubicBezTo>
                  <a:cubicBezTo>
                    <a:pt x="370" y="595"/>
                    <a:pt x="322" y="666"/>
                    <a:pt x="298" y="738"/>
                  </a:cubicBezTo>
                  <a:cubicBezTo>
                    <a:pt x="263" y="797"/>
                    <a:pt x="251" y="845"/>
                    <a:pt x="239" y="904"/>
                  </a:cubicBezTo>
                  <a:cubicBezTo>
                    <a:pt x="203" y="1035"/>
                    <a:pt x="132" y="1178"/>
                    <a:pt x="84" y="1309"/>
                  </a:cubicBezTo>
                  <a:cubicBezTo>
                    <a:pt x="48" y="1428"/>
                    <a:pt x="1" y="1547"/>
                    <a:pt x="132" y="1655"/>
                  </a:cubicBezTo>
                  <a:cubicBezTo>
                    <a:pt x="190" y="1681"/>
                    <a:pt x="245" y="1696"/>
                    <a:pt x="299" y="1696"/>
                  </a:cubicBezTo>
                  <a:cubicBezTo>
                    <a:pt x="368" y="1696"/>
                    <a:pt x="434" y="1672"/>
                    <a:pt x="501" y="1619"/>
                  </a:cubicBezTo>
                  <a:cubicBezTo>
                    <a:pt x="525" y="1607"/>
                    <a:pt x="537" y="1571"/>
                    <a:pt x="548" y="1559"/>
                  </a:cubicBezTo>
                  <a:cubicBezTo>
                    <a:pt x="620" y="1524"/>
                    <a:pt x="703" y="1500"/>
                    <a:pt x="727" y="1416"/>
                  </a:cubicBezTo>
                  <a:cubicBezTo>
                    <a:pt x="739" y="1369"/>
                    <a:pt x="763" y="1321"/>
                    <a:pt x="775" y="1262"/>
                  </a:cubicBezTo>
                  <a:cubicBezTo>
                    <a:pt x="865" y="1171"/>
                    <a:pt x="981" y="1162"/>
                    <a:pt x="1100" y="1162"/>
                  </a:cubicBezTo>
                  <a:cubicBezTo>
                    <a:pt x="1133" y="1162"/>
                    <a:pt x="1166" y="1162"/>
                    <a:pt x="1199" y="1162"/>
                  </a:cubicBezTo>
                  <a:cubicBezTo>
                    <a:pt x="1314" y="1162"/>
                    <a:pt x="1426" y="1153"/>
                    <a:pt x="1513" y="1071"/>
                  </a:cubicBezTo>
                  <a:lnTo>
                    <a:pt x="1560" y="976"/>
                  </a:lnTo>
                  <a:cubicBezTo>
                    <a:pt x="906" y="797"/>
                    <a:pt x="906" y="797"/>
                    <a:pt x="1120" y="309"/>
                  </a:cubicBezTo>
                  <a:cubicBezTo>
                    <a:pt x="1013" y="238"/>
                    <a:pt x="965" y="131"/>
                    <a:pt x="953" y="12"/>
                  </a:cubicBezTo>
                  <a:cubicBezTo>
                    <a:pt x="929" y="4"/>
                    <a:pt x="907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289;p32"/>
            <p:cNvSpPr/>
            <p:nvPr/>
          </p:nvSpPr>
          <p:spPr>
            <a:xfrm>
              <a:off x="5362275" y="3128500"/>
              <a:ext cx="84550" cy="18050"/>
            </a:xfrm>
            <a:custGeom>
              <a:avLst/>
              <a:gdLst/>
              <a:ahLst/>
              <a:cxnLst/>
              <a:rect l="l" t="t" r="r" b="b"/>
              <a:pathLst>
                <a:path w="3382" h="722" extrusionOk="0">
                  <a:moveTo>
                    <a:pt x="893" y="0"/>
                  </a:moveTo>
                  <a:cubicBezTo>
                    <a:pt x="667" y="0"/>
                    <a:pt x="429" y="0"/>
                    <a:pt x="226" y="95"/>
                  </a:cubicBezTo>
                  <a:cubicBezTo>
                    <a:pt x="72" y="179"/>
                    <a:pt x="0" y="286"/>
                    <a:pt x="12" y="464"/>
                  </a:cubicBezTo>
                  <a:cubicBezTo>
                    <a:pt x="107" y="595"/>
                    <a:pt x="226" y="667"/>
                    <a:pt x="369" y="714"/>
                  </a:cubicBezTo>
                  <a:cubicBezTo>
                    <a:pt x="419" y="717"/>
                    <a:pt x="467" y="721"/>
                    <a:pt x="512" y="721"/>
                  </a:cubicBezTo>
                  <a:cubicBezTo>
                    <a:pt x="652" y="721"/>
                    <a:pt x="765" y="686"/>
                    <a:pt x="810" y="488"/>
                  </a:cubicBezTo>
                  <a:cubicBezTo>
                    <a:pt x="810" y="476"/>
                    <a:pt x="774" y="453"/>
                    <a:pt x="774" y="429"/>
                  </a:cubicBezTo>
                  <a:cubicBezTo>
                    <a:pt x="774" y="417"/>
                    <a:pt x="774" y="369"/>
                    <a:pt x="786" y="369"/>
                  </a:cubicBezTo>
                  <a:cubicBezTo>
                    <a:pt x="1023" y="330"/>
                    <a:pt x="1258" y="319"/>
                    <a:pt x="1492" y="319"/>
                  </a:cubicBezTo>
                  <a:cubicBezTo>
                    <a:pt x="1778" y="319"/>
                    <a:pt x="2062" y="335"/>
                    <a:pt x="2349" y="335"/>
                  </a:cubicBezTo>
                  <a:cubicBezTo>
                    <a:pt x="2396" y="335"/>
                    <a:pt x="2442" y="334"/>
                    <a:pt x="2489" y="333"/>
                  </a:cubicBezTo>
                  <a:cubicBezTo>
                    <a:pt x="2550" y="333"/>
                    <a:pt x="2612" y="334"/>
                    <a:pt x="2674" y="334"/>
                  </a:cubicBezTo>
                  <a:cubicBezTo>
                    <a:pt x="2920" y="334"/>
                    <a:pt x="3162" y="319"/>
                    <a:pt x="3381" y="167"/>
                  </a:cubicBezTo>
                  <a:lnTo>
                    <a:pt x="1667" y="167"/>
                  </a:lnTo>
                  <a:cubicBezTo>
                    <a:pt x="1536" y="107"/>
                    <a:pt x="1405" y="36"/>
                    <a:pt x="1238" y="12"/>
                  </a:cubicBezTo>
                  <a:cubicBezTo>
                    <a:pt x="1119" y="0"/>
                    <a:pt x="1012" y="0"/>
                    <a:pt x="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290;p32"/>
            <p:cNvSpPr/>
            <p:nvPr/>
          </p:nvSpPr>
          <p:spPr>
            <a:xfrm>
              <a:off x="5297975" y="2999000"/>
              <a:ext cx="65800" cy="13425"/>
            </a:xfrm>
            <a:custGeom>
              <a:avLst/>
              <a:gdLst/>
              <a:ahLst/>
              <a:cxnLst/>
              <a:rect l="l" t="t" r="r" b="b"/>
              <a:pathLst>
                <a:path w="2632" h="537" extrusionOk="0">
                  <a:moveTo>
                    <a:pt x="369" y="1"/>
                  </a:moveTo>
                  <a:cubicBezTo>
                    <a:pt x="358" y="37"/>
                    <a:pt x="322" y="60"/>
                    <a:pt x="310" y="84"/>
                  </a:cubicBezTo>
                  <a:cubicBezTo>
                    <a:pt x="203" y="156"/>
                    <a:pt x="0" y="84"/>
                    <a:pt x="12" y="299"/>
                  </a:cubicBezTo>
                  <a:cubicBezTo>
                    <a:pt x="48" y="382"/>
                    <a:pt x="84" y="418"/>
                    <a:pt x="167" y="453"/>
                  </a:cubicBezTo>
                  <a:cubicBezTo>
                    <a:pt x="257" y="474"/>
                    <a:pt x="347" y="480"/>
                    <a:pt x="438" y="480"/>
                  </a:cubicBezTo>
                  <a:cubicBezTo>
                    <a:pt x="552" y="480"/>
                    <a:pt x="666" y="471"/>
                    <a:pt x="781" y="471"/>
                  </a:cubicBezTo>
                  <a:cubicBezTo>
                    <a:pt x="893" y="471"/>
                    <a:pt x="1006" y="479"/>
                    <a:pt x="1120" y="513"/>
                  </a:cubicBezTo>
                  <a:lnTo>
                    <a:pt x="1429" y="513"/>
                  </a:lnTo>
                  <a:cubicBezTo>
                    <a:pt x="1632" y="513"/>
                    <a:pt x="1834" y="525"/>
                    <a:pt x="2024" y="537"/>
                  </a:cubicBezTo>
                  <a:cubicBezTo>
                    <a:pt x="2096" y="537"/>
                    <a:pt x="2155" y="513"/>
                    <a:pt x="2203" y="465"/>
                  </a:cubicBezTo>
                  <a:cubicBezTo>
                    <a:pt x="2286" y="287"/>
                    <a:pt x="2548" y="406"/>
                    <a:pt x="2632" y="239"/>
                  </a:cubicBezTo>
                  <a:cubicBezTo>
                    <a:pt x="2547" y="205"/>
                    <a:pt x="2460" y="195"/>
                    <a:pt x="2372" y="195"/>
                  </a:cubicBezTo>
                  <a:cubicBezTo>
                    <a:pt x="2257" y="195"/>
                    <a:pt x="2139" y="212"/>
                    <a:pt x="2023" y="212"/>
                  </a:cubicBezTo>
                  <a:cubicBezTo>
                    <a:pt x="1890" y="212"/>
                    <a:pt x="1758" y="190"/>
                    <a:pt x="1632" y="96"/>
                  </a:cubicBezTo>
                  <a:cubicBezTo>
                    <a:pt x="1215" y="60"/>
                    <a:pt x="786" y="37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291;p32"/>
            <p:cNvSpPr/>
            <p:nvPr/>
          </p:nvSpPr>
          <p:spPr>
            <a:xfrm>
              <a:off x="5485800" y="3103525"/>
              <a:ext cx="41700" cy="15475"/>
            </a:xfrm>
            <a:custGeom>
              <a:avLst/>
              <a:gdLst/>
              <a:ahLst/>
              <a:cxnLst/>
              <a:rect l="l" t="t" r="r" b="b"/>
              <a:pathLst>
                <a:path w="1668" h="619" extrusionOk="0">
                  <a:moveTo>
                    <a:pt x="500" y="0"/>
                  </a:moveTo>
                  <a:cubicBezTo>
                    <a:pt x="439" y="0"/>
                    <a:pt x="376" y="10"/>
                    <a:pt x="310" y="35"/>
                  </a:cubicBezTo>
                  <a:cubicBezTo>
                    <a:pt x="226" y="94"/>
                    <a:pt x="107" y="70"/>
                    <a:pt x="36" y="142"/>
                  </a:cubicBezTo>
                  <a:cubicBezTo>
                    <a:pt x="12" y="249"/>
                    <a:pt x="12" y="332"/>
                    <a:pt x="0" y="440"/>
                  </a:cubicBezTo>
                  <a:cubicBezTo>
                    <a:pt x="60" y="475"/>
                    <a:pt x="119" y="547"/>
                    <a:pt x="179" y="582"/>
                  </a:cubicBezTo>
                  <a:lnTo>
                    <a:pt x="572" y="582"/>
                  </a:lnTo>
                  <a:cubicBezTo>
                    <a:pt x="634" y="551"/>
                    <a:pt x="690" y="533"/>
                    <a:pt x="746" y="533"/>
                  </a:cubicBezTo>
                  <a:cubicBezTo>
                    <a:pt x="797" y="533"/>
                    <a:pt x="848" y="548"/>
                    <a:pt x="905" y="582"/>
                  </a:cubicBezTo>
                  <a:lnTo>
                    <a:pt x="1143" y="582"/>
                  </a:lnTo>
                  <a:cubicBezTo>
                    <a:pt x="1286" y="463"/>
                    <a:pt x="1548" y="618"/>
                    <a:pt x="1655" y="392"/>
                  </a:cubicBezTo>
                  <a:cubicBezTo>
                    <a:pt x="1667" y="320"/>
                    <a:pt x="1667" y="261"/>
                    <a:pt x="1655" y="201"/>
                  </a:cubicBezTo>
                  <a:cubicBezTo>
                    <a:pt x="1615" y="146"/>
                    <a:pt x="1573" y="127"/>
                    <a:pt x="1529" y="127"/>
                  </a:cubicBezTo>
                  <a:cubicBezTo>
                    <a:pt x="1439" y="127"/>
                    <a:pt x="1344" y="208"/>
                    <a:pt x="1259" y="208"/>
                  </a:cubicBezTo>
                  <a:cubicBezTo>
                    <a:pt x="1227" y="208"/>
                    <a:pt x="1196" y="197"/>
                    <a:pt x="1167" y="166"/>
                  </a:cubicBezTo>
                  <a:cubicBezTo>
                    <a:pt x="940" y="147"/>
                    <a:pt x="736" y="0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292;p32"/>
            <p:cNvSpPr/>
            <p:nvPr/>
          </p:nvSpPr>
          <p:spPr>
            <a:xfrm>
              <a:off x="5493225" y="3125225"/>
              <a:ext cx="51825" cy="15200"/>
            </a:xfrm>
            <a:custGeom>
              <a:avLst/>
              <a:gdLst/>
              <a:ahLst/>
              <a:cxnLst/>
              <a:rect l="l" t="t" r="r" b="b"/>
              <a:pathLst>
                <a:path w="2073" h="608" extrusionOk="0">
                  <a:moveTo>
                    <a:pt x="1013" y="0"/>
                  </a:moveTo>
                  <a:lnTo>
                    <a:pt x="965" y="48"/>
                  </a:lnTo>
                  <a:cubicBezTo>
                    <a:pt x="953" y="83"/>
                    <a:pt x="953" y="119"/>
                    <a:pt x="965" y="167"/>
                  </a:cubicBezTo>
                  <a:cubicBezTo>
                    <a:pt x="1001" y="191"/>
                    <a:pt x="1013" y="226"/>
                    <a:pt x="1013" y="262"/>
                  </a:cubicBezTo>
                  <a:cubicBezTo>
                    <a:pt x="999" y="265"/>
                    <a:pt x="986" y="266"/>
                    <a:pt x="974" y="266"/>
                  </a:cubicBezTo>
                  <a:cubicBezTo>
                    <a:pt x="900" y="266"/>
                    <a:pt x="840" y="222"/>
                    <a:pt x="766" y="222"/>
                  </a:cubicBezTo>
                  <a:cubicBezTo>
                    <a:pt x="754" y="222"/>
                    <a:pt x="741" y="223"/>
                    <a:pt x="727" y="226"/>
                  </a:cubicBezTo>
                  <a:cubicBezTo>
                    <a:pt x="657" y="235"/>
                    <a:pt x="580" y="263"/>
                    <a:pt x="502" y="263"/>
                  </a:cubicBezTo>
                  <a:cubicBezTo>
                    <a:pt x="474" y="263"/>
                    <a:pt x="446" y="260"/>
                    <a:pt x="418" y="250"/>
                  </a:cubicBezTo>
                  <a:cubicBezTo>
                    <a:pt x="410" y="249"/>
                    <a:pt x="402" y="248"/>
                    <a:pt x="395" y="248"/>
                  </a:cubicBezTo>
                  <a:cubicBezTo>
                    <a:pt x="346" y="248"/>
                    <a:pt x="309" y="282"/>
                    <a:pt x="299" y="334"/>
                  </a:cubicBezTo>
                  <a:cubicBezTo>
                    <a:pt x="227" y="429"/>
                    <a:pt x="108" y="405"/>
                    <a:pt x="1" y="453"/>
                  </a:cubicBezTo>
                  <a:cubicBezTo>
                    <a:pt x="94" y="580"/>
                    <a:pt x="224" y="598"/>
                    <a:pt x="360" y="598"/>
                  </a:cubicBezTo>
                  <a:cubicBezTo>
                    <a:pt x="415" y="598"/>
                    <a:pt x="470" y="595"/>
                    <a:pt x="525" y="595"/>
                  </a:cubicBezTo>
                  <a:cubicBezTo>
                    <a:pt x="1013" y="607"/>
                    <a:pt x="1501" y="607"/>
                    <a:pt x="2001" y="607"/>
                  </a:cubicBezTo>
                  <a:cubicBezTo>
                    <a:pt x="2037" y="595"/>
                    <a:pt x="2073" y="560"/>
                    <a:pt x="2073" y="500"/>
                  </a:cubicBezTo>
                  <a:cubicBezTo>
                    <a:pt x="2061" y="453"/>
                    <a:pt x="2013" y="369"/>
                    <a:pt x="2061" y="310"/>
                  </a:cubicBezTo>
                  <a:lnTo>
                    <a:pt x="2073" y="238"/>
                  </a:lnTo>
                  <a:lnTo>
                    <a:pt x="2025" y="179"/>
                  </a:lnTo>
                  <a:cubicBezTo>
                    <a:pt x="1977" y="167"/>
                    <a:pt x="1918" y="167"/>
                    <a:pt x="1882" y="155"/>
                  </a:cubicBezTo>
                  <a:cubicBezTo>
                    <a:pt x="1823" y="119"/>
                    <a:pt x="1775" y="95"/>
                    <a:pt x="1727" y="36"/>
                  </a:cubicBezTo>
                  <a:cubicBezTo>
                    <a:pt x="1489" y="12"/>
                    <a:pt x="1251" y="12"/>
                    <a:pt x="10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293;p32"/>
            <p:cNvSpPr/>
            <p:nvPr/>
          </p:nvSpPr>
          <p:spPr>
            <a:xfrm>
              <a:off x="5934075" y="3152375"/>
              <a:ext cx="57450" cy="13550"/>
            </a:xfrm>
            <a:custGeom>
              <a:avLst/>
              <a:gdLst/>
              <a:ahLst/>
              <a:cxnLst/>
              <a:rect l="l" t="t" r="r" b="b"/>
              <a:pathLst>
                <a:path w="2298" h="542" extrusionOk="0">
                  <a:moveTo>
                    <a:pt x="542" y="1"/>
                  </a:moveTo>
                  <a:cubicBezTo>
                    <a:pt x="435" y="1"/>
                    <a:pt x="327" y="10"/>
                    <a:pt x="214" y="10"/>
                  </a:cubicBezTo>
                  <a:cubicBezTo>
                    <a:pt x="0" y="176"/>
                    <a:pt x="167" y="260"/>
                    <a:pt x="286" y="343"/>
                  </a:cubicBezTo>
                  <a:cubicBezTo>
                    <a:pt x="871" y="406"/>
                    <a:pt x="1448" y="542"/>
                    <a:pt x="2047" y="542"/>
                  </a:cubicBezTo>
                  <a:cubicBezTo>
                    <a:pt x="2130" y="542"/>
                    <a:pt x="2214" y="539"/>
                    <a:pt x="2298" y="533"/>
                  </a:cubicBezTo>
                  <a:cubicBezTo>
                    <a:pt x="2203" y="426"/>
                    <a:pt x="2107" y="343"/>
                    <a:pt x="2012" y="236"/>
                  </a:cubicBezTo>
                  <a:cubicBezTo>
                    <a:pt x="1917" y="166"/>
                    <a:pt x="1811" y="151"/>
                    <a:pt x="1701" y="151"/>
                  </a:cubicBezTo>
                  <a:cubicBezTo>
                    <a:pt x="1609" y="151"/>
                    <a:pt x="1515" y="162"/>
                    <a:pt x="1423" y="162"/>
                  </a:cubicBezTo>
                  <a:cubicBezTo>
                    <a:pt x="1322" y="162"/>
                    <a:pt x="1222" y="148"/>
                    <a:pt x="1131" y="93"/>
                  </a:cubicBezTo>
                  <a:lnTo>
                    <a:pt x="869" y="45"/>
                  </a:lnTo>
                  <a:cubicBezTo>
                    <a:pt x="756" y="10"/>
                    <a:pt x="649" y="1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294;p32"/>
            <p:cNvSpPr/>
            <p:nvPr/>
          </p:nvSpPr>
          <p:spPr>
            <a:xfrm>
              <a:off x="5256300" y="3057650"/>
              <a:ext cx="36925" cy="23900"/>
            </a:xfrm>
            <a:custGeom>
              <a:avLst/>
              <a:gdLst/>
              <a:ahLst/>
              <a:cxnLst/>
              <a:rect l="l" t="t" r="r" b="b"/>
              <a:pathLst>
                <a:path w="1477" h="956" extrusionOk="0">
                  <a:moveTo>
                    <a:pt x="298" y="0"/>
                  </a:moveTo>
                  <a:cubicBezTo>
                    <a:pt x="191" y="274"/>
                    <a:pt x="108" y="572"/>
                    <a:pt x="0" y="858"/>
                  </a:cubicBezTo>
                  <a:lnTo>
                    <a:pt x="131" y="858"/>
                  </a:lnTo>
                  <a:cubicBezTo>
                    <a:pt x="168" y="852"/>
                    <a:pt x="205" y="850"/>
                    <a:pt x="242" y="850"/>
                  </a:cubicBezTo>
                  <a:cubicBezTo>
                    <a:pt x="486" y="850"/>
                    <a:pt x="725" y="956"/>
                    <a:pt x="966" y="956"/>
                  </a:cubicBezTo>
                  <a:cubicBezTo>
                    <a:pt x="1076" y="956"/>
                    <a:pt x="1187" y="934"/>
                    <a:pt x="1298" y="870"/>
                  </a:cubicBezTo>
                  <a:lnTo>
                    <a:pt x="1310" y="846"/>
                  </a:lnTo>
                  <a:cubicBezTo>
                    <a:pt x="1394" y="774"/>
                    <a:pt x="1453" y="679"/>
                    <a:pt x="1477" y="560"/>
                  </a:cubicBezTo>
                  <a:cubicBezTo>
                    <a:pt x="1251" y="393"/>
                    <a:pt x="977" y="477"/>
                    <a:pt x="727" y="429"/>
                  </a:cubicBezTo>
                  <a:cubicBezTo>
                    <a:pt x="477" y="381"/>
                    <a:pt x="298" y="298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295;p32"/>
            <p:cNvSpPr/>
            <p:nvPr/>
          </p:nvSpPr>
          <p:spPr>
            <a:xfrm>
              <a:off x="5801000" y="3086475"/>
              <a:ext cx="64625" cy="10775"/>
            </a:xfrm>
            <a:custGeom>
              <a:avLst/>
              <a:gdLst/>
              <a:ahLst/>
              <a:cxnLst/>
              <a:rect l="l" t="t" r="r" b="b"/>
              <a:pathLst>
                <a:path w="2585" h="431" extrusionOk="0">
                  <a:moveTo>
                    <a:pt x="1002" y="1"/>
                  </a:moveTo>
                  <a:cubicBezTo>
                    <a:pt x="911" y="1"/>
                    <a:pt x="819" y="8"/>
                    <a:pt x="727" y="26"/>
                  </a:cubicBezTo>
                  <a:cubicBezTo>
                    <a:pt x="656" y="71"/>
                    <a:pt x="578" y="82"/>
                    <a:pt x="498" y="82"/>
                  </a:cubicBezTo>
                  <a:cubicBezTo>
                    <a:pt x="424" y="82"/>
                    <a:pt x="347" y="72"/>
                    <a:pt x="274" y="72"/>
                  </a:cubicBezTo>
                  <a:cubicBezTo>
                    <a:pt x="175" y="72"/>
                    <a:pt x="81" y="89"/>
                    <a:pt x="1" y="169"/>
                  </a:cubicBezTo>
                  <a:cubicBezTo>
                    <a:pt x="130" y="253"/>
                    <a:pt x="274" y="263"/>
                    <a:pt x="423" y="263"/>
                  </a:cubicBezTo>
                  <a:cubicBezTo>
                    <a:pt x="475" y="263"/>
                    <a:pt x="528" y="262"/>
                    <a:pt x="581" y="262"/>
                  </a:cubicBezTo>
                  <a:cubicBezTo>
                    <a:pt x="614" y="262"/>
                    <a:pt x="647" y="263"/>
                    <a:pt x="680" y="264"/>
                  </a:cubicBezTo>
                  <a:cubicBezTo>
                    <a:pt x="1323" y="288"/>
                    <a:pt x="1965" y="300"/>
                    <a:pt x="2585" y="431"/>
                  </a:cubicBezTo>
                  <a:lnTo>
                    <a:pt x="2585" y="121"/>
                  </a:lnTo>
                  <a:cubicBezTo>
                    <a:pt x="2418" y="121"/>
                    <a:pt x="2251" y="137"/>
                    <a:pt x="2085" y="137"/>
                  </a:cubicBezTo>
                  <a:cubicBezTo>
                    <a:pt x="2001" y="137"/>
                    <a:pt x="1918" y="133"/>
                    <a:pt x="1834" y="121"/>
                  </a:cubicBezTo>
                  <a:cubicBezTo>
                    <a:pt x="1549" y="68"/>
                    <a:pt x="1276" y="1"/>
                    <a:pt x="1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5296;p32"/>
            <p:cNvSpPr/>
            <p:nvPr/>
          </p:nvSpPr>
          <p:spPr>
            <a:xfrm>
              <a:off x="6134975" y="3240100"/>
              <a:ext cx="43775" cy="11650"/>
            </a:xfrm>
            <a:custGeom>
              <a:avLst/>
              <a:gdLst/>
              <a:ahLst/>
              <a:cxnLst/>
              <a:rect l="l" t="t" r="r" b="b"/>
              <a:pathLst>
                <a:path w="1751" h="466" extrusionOk="0">
                  <a:moveTo>
                    <a:pt x="1538" y="358"/>
                  </a:moveTo>
                  <a:cubicBezTo>
                    <a:pt x="1538" y="358"/>
                    <a:pt x="1537" y="358"/>
                    <a:pt x="1537" y="358"/>
                  </a:cubicBezTo>
                  <a:cubicBezTo>
                    <a:pt x="1538" y="358"/>
                    <a:pt x="1538" y="358"/>
                    <a:pt x="1538" y="358"/>
                  </a:cubicBezTo>
                  <a:close/>
                  <a:moveTo>
                    <a:pt x="865" y="0"/>
                  </a:moveTo>
                  <a:cubicBezTo>
                    <a:pt x="723" y="0"/>
                    <a:pt x="582" y="10"/>
                    <a:pt x="441" y="25"/>
                  </a:cubicBezTo>
                  <a:cubicBezTo>
                    <a:pt x="346" y="191"/>
                    <a:pt x="96" y="120"/>
                    <a:pt x="1" y="299"/>
                  </a:cubicBezTo>
                  <a:cubicBezTo>
                    <a:pt x="477" y="358"/>
                    <a:pt x="977" y="406"/>
                    <a:pt x="1429" y="465"/>
                  </a:cubicBezTo>
                  <a:lnTo>
                    <a:pt x="1477" y="430"/>
                  </a:lnTo>
                  <a:lnTo>
                    <a:pt x="1489" y="394"/>
                  </a:lnTo>
                  <a:lnTo>
                    <a:pt x="1489" y="346"/>
                  </a:lnTo>
                  <a:cubicBezTo>
                    <a:pt x="1489" y="346"/>
                    <a:pt x="1537" y="356"/>
                    <a:pt x="1538" y="358"/>
                  </a:cubicBezTo>
                  <a:lnTo>
                    <a:pt x="1538" y="358"/>
                  </a:lnTo>
                  <a:cubicBezTo>
                    <a:pt x="1644" y="334"/>
                    <a:pt x="1715" y="274"/>
                    <a:pt x="1751" y="156"/>
                  </a:cubicBezTo>
                  <a:cubicBezTo>
                    <a:pt x="1467" y="42"/>
                    <a:pt x="1167" y="0"/>
                    <a:pt x="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297;p32"/>
            <p:cNvSpPr/>
            <p:nvPr/>
          </p:nvSpPr>
          <p:spPr>
            <a:xfrm>
              <a:off x="6171300" y="3243625"/>
              <a:ext cx="52100" cy="12425"/>
            </a:xfrm>
            <a:custGeom>
              <a:avLst/>
              <a:gdLst/>
              <a:ahLst/>
              <a:cxnLst/>
              <a:rect l="l" t="t" r="r" b="b"/>
              <a:pathLst>
                <a:path w="2084" h="497" extrusionOk="0">
                  <a:moveTo>
                    <a:pt x="640" y="1"/>
                  </a:moveTo>
                  <a:cubicBezTo>
                    <a:pt x="566" y="1"/>
                    <a:pt x="492" y="8"/>
                    <a:pt x="417" y="27"/>
                  </a:cubicBezTo>
                  <a:cubicBezTo>
                    <a:pt x="310" y="146"/>
                    <a:pt x="155" y="217"/>
                    <a:pt x="12" y="253"/>
                  </a:cubicBezTo>
                  <a:cubicBezTo>
                    <a:pt x="0" y="277"/>
                    <a:pt x="0" y="289"/>
                    <a:pt x="0" y="324"/>
                  </a:cubicBezTo>
                  <a:cubicBezTo>
                    <a:pt x="608" y="491"/>
                    <a:pt x="1227" y="443"/>
                    <a:pt x="1846" y="479"/>
                  </a:cubicBezTo>
                  <a:cubicBezTo>
                    <a:pt x="1876" y="491"/>
                    <a:pt x="1905" y="497"/>
                    <a:pt x="1935" y="497"/>
                  </a:cubicBezTo>
                  <a:cubicBezTo>
                    <a:pt x="1965" y="497"/>
                    <a:pt x="1995" y="491"/>
                    <a:pt x="2024" y="479"/>
                  </a:cubicBezTo>
                  <a:cubicBezTo>
                    <a:pt x="2084" y="205"/>
                    <a:pt x="1810" y="277"/>
                    <a:pt x="1703" y="181"/>
                  </a:cubicBezTo>
                  <a:cubicBezTo>
                    <a:pt x="1347" y="181"/>
                    <a:pt x="999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298;p32"/>
            <p:cNvSpPr/>
            <p:nvPr/>
          </p:nvSpPr>
          <p:spPr>
            <a:xfrm>
              <a:off x="5651000" y="3034175"/>
              <a:ext cx="50325" cy="9800"/>
            </a:xfrm>
            <a:custGeom>
              <a:avLst/>
              <a:gdLst/>
              <a:ahLst/>
              <a:cxnLst/>
              <a:rect l="l" t="t" r="r" b="b"/>
              <a:pathLst>
                <a:path w="2013" h="392" extrusionOk="0">
                  <a:moveTo>
                    <a:pt x="865" y="0"/>
                  </a:moveTo>
                  <a:cubicBezTo>
                    <a:pt x="721" y="0"/>
                    <a:pt x="576" y="23"/>
                    <a:pt x="429" y="82"/>
                  </a:cubicBezTo>
                  <a:cubicBezTo>
                    <a:pt x="310" y="201"/>
                    <a:pt x="167" y="118"/>
                    <a:pt x="48" y="189"/>
                  </a:cubicBezTo>
                  <a:cubicBezTo>
                    <a:pt x="36" y="225"/>
                    <a:pt x="12" y="237"/>
                    <a:pt x="0" y="261"/>
                  </a:cubicBezTo>
                  <a:cubicBezTo>
                    <a:pt x="323" y="347"/>
                    <a:pt x="691" y="392"/>
                    <a:pt x="1039" y="392"/>
                  </a:cubicBezTo>
                  <a:cubicBezTo>
                    <a:pt x="1411" y="392"/>
                    <a:pt x="1761" y="341"/>
                    <a:pt x="2012" y="237"/>
                  </a:cubicBezTo>
                  <a:cubicBezTo>
                    <a:pt x="1615" y="159"/>
                    <a:pt x="1243" y="0"/>
                    <a:pt x="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299;p32"/>
            <p:cNvSpPr/>
            <p:nvPr/>
          </p:nvSpPr>
          <p:spPr>
            <a:xfrm>
              <a:off x="5731650" y="2984800"/>
              <a:ext cx="72350" cy="13725"/>
            </a:xfrm>
            <a:custGeom>
              <a:avLst/>
              <a:gdLst/>
              <a:ahLst/>
              <a:cxnLst/>
              <a:rect l="l" t="t" r="r" b="b"/>
              <a:pathLst>
                <a:path w="2894" h="549" extrusionOk="0">
                  <a:moveTo>
                    <a:pt x="483" y="0"/>
                  </a:moveTo>
                  <a:cubicBezTo>
                    <a:pt x="453" y="0"/>
                    <a:pt x="423" y="3"/>
                    <a:pt x="394" y="9"/>
                  </a:cubicBezTo>
                  <a:cubicBezTo>
                    <a:pt x="298" y="33"/>
                    <a:pt x="287" y="140"/>
                    <a:pt x="227" y="200"/>
                  </a:cubicBezTo>
                  <a:lnTo>
                    <a:pt x="84" y="200"/>
                  </a:lnTo>
                  <a:cubicBezTo>
                    <a:pt x="1" y="224"/>
                    <a:pt x="25" y="271"/>
                    <a:pt x="84" y="319"/>
                  </a:cubicBezTo>
                  <a:cubicBezTo>
                    <a:pt x="267" y="354"/>
                    <a:pt x="455" y="364"/>
                    <a:pt x="644" y="364"/>
                  </a:cubicBezTo>
                  <a:cubicBezTo>
                    <a:pt x="774" y="364"/>
                    <a:pt x="905" y="359"/>
                    <a:pt x="1037" y="355"/>
                  </a:cubicBezTo>
                  <a:cubicBezTo>
                    <a:pt x="1130" y="385"/>
                    <a:pt x="1226" y="392"/>
                    <a:pt x="1323" y="392"/>
                  </a:cubicBezTo>
                  <a:cubicBezTo>
                    <a:pt x="1422" y="392"/>
                    <a:pt x="1521" y="384"/>
                    <a:pt x="1620" y="384"/>
                  </a:cubicBezTo>
                  <a:cubicBezTo>
                    <a:pt x="1733" y="384"/>
                    <a:pt x="1845" y="394"/>
                    <a:pt x="1953" y="438"/>
                  </a:cubicBezTo>
                  <a:lnTo>
                    <a:pt x="1941" y="486"/>
                  </a:lnTo>
                  <a:cubicBezTo>
                    <a:pt x="2084" y="533"/>
                    <a:pt x="2221" y="548"/>
                    <a:pt x="2358" y="548"/>
                  </a:cubicBezTo>
                  <a:cubicBezTo>
                    <a:pt x="2495" y="548"/>
                    <a:pt x="2632" y="533"/>
                    <a:pt x="2775" y="521"/>
                  </a:cubicBezTo>
                  <a:cubicBezTo>
                    <a:pt x="2894" y="438"/>
                    <a:pt x="2894" y="331"/>
                    <a:pt x="2799" y="212"/>
                  </a:cubicBezTo>
                  <a:cubicBezTo>
                    <a:pt x="2715" y="200"/>
                    <a:pt x="2608" y="188"/>
                    <a:pt x="2525" y="164"/>
                  </a:cubicBezTo>
                  <a:cubicBezTo>
                    <a:pt x="2465" y="128"/>
                    <a:pt x="2418" y="93"/>
                    <a:pt x="2358" y="81"/>
                  </a:cubicBezTo>
                  <a:cubicBezTo>
                    <a:pt x="2239" y="57"/>
                    <a:pt x="2108" y="57"/>
                    <a:pt x="1989" y="57"/>
                  </a:cubicBezTo>
                  <a:lnTo>
                    <a:pt x="1179" y="57"/>
                  </a:lnTo>
                  <a:cubicBezTo>
                    <a:pt x="1132" y="60"/>
                    <a:pt x="1083" y="61"/>
                    <a:pt x="1035" y="61"/>
                  </a:cubicBezTo>
                  <a:cubicBezTo>
                    <a:pt x="877" y="61"/>
                    <a:pt x="718" y="46"/>
                    <a:pt x="572" y="9"/>
                  </a:cubicBezTo>
                  <a:cubicBezTo>
                    <a:pt x="542" y="3"/>
                    <a:pt x="513" y="0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300;p32"/>
            <p:cNvSpPr/>
            <p:nvPr/>
          </p:nvSpPr>
          <p:spPr>
            <a:xfrm>
              <a:off x="5564075" y="3131250"/>
              <a:ext cx="42300" cy="14000"/>
            </a:xfrm>
            <a:custGeom>
              <a:avLst/>
              <a:gdLst/>
              <a:ahLst/>
              <a:cxnLst/>
              <a:rect l="l" t="t" r="r" b="b"/>
              <a:pathLst>
                <a:path w="1692" h="560" extrusionOk="0">
                  <a:moveTo>
                    <a:pt x="309" y="1"/>
                  </a:moveTo>
                  <a:cubicBezTo>
                    <a:pt x="276" y="1"/>
                    <a:pt x="241" y="5"/>
                    <a:pt x="203" y="9"/>
                  </a:cubicBezTo>
                  <a:cubicBezTo>
                    <a:pt x="72" y="81"/>
                    <a:pt x="1" y="176"/>
                    <a:pt x="36" y="319"/>
                  </a:cubicBezTo>
                  <a:cubicBezTo>
                    <a:pt x="390" y="450"/>
                    <a:pt x="749" y="559"/>
                    <a:pt x="1117" y="559"/>
                  </a:cubicBezTo>
                  <a:cubicBezTo>
                    <a:pt x="1283" y="559"/>
                    <a:pt x="1450" y="537"/>
                    <a:pt x="1620" y="485"/>
                  </a:cubicBezTo>
                  <a:cubicBezTo>
                    <a:pt x="1691" y="390"/>
                    <a:pt x="1691" y="283"/>
                    <a:pt x="1620" y="176"/>
                  </a:cubicBezTo>
                  <a:cubicBezTo>
                    <a:pt x="1286" y="128"/>
                    <a:pt x="953" y="116"/>
                    <a:pt x="620" y="69"/>
                  </a:cubicBezTo>
                  <a:cubicBezTo>
                    <a:pt x="620" y="69"/>
                    <a:pt x="608" y="81"/>
                    <a:pt x="572" y="104"/>
                  </a:cubicBezTo>
                  <a:cubicBezTo>
                    <a:pt x="566" y="107"/>
                    <a:pt x="559" y="109"/>
                    <a:pt x="550" y="109"/>
                  </a:cubicBezTo>
                  <a:cubicBezTo>
                    <a:pt x="526" y="109"/>
                    <a:pt x="495" y="96"/>
                    <a:pt x="477" y="69"/>
                  </a:cubicBezTo>
                  <a:cubicBezTo>
                    <a:pt x="423" y="15"/>
                    <a:pt x="369" y="1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301;p32"/>
            <p:cNvSpPr/>
            <p:nvPr/>
          </p:nvSpPr>
          <p:spPr>
            <a:xfrm>
              <a:off x="5514375" y="3103400"/>
              <a:ext cx="43475" cy="14700"/>
            </a:xfrm>
            <a:custGeom>
              <a:avLst/>
              <a:gdLst/>
              <a:ahLst/>
              <a:cxnLst/>
              <a:rect l="l" t="t" r="r" b="b"/>
              <a:pathLst>
                <a:path w="1739" h="588" extrusionOk="0">
                  <a:moveTo>
                    <a:pt x="925" y="1"/>
                  </a:moveTo>
                  <a:cubicBezTo>
                    <a:pt x="623" y="1"/>
                    <a:pt x="319" y="64"/>
                    <a:pt x="12" y="171"/>
                  </a:cubicBezTo>
                  <a:cubicBezTo>
                    <a:pt x="66" y="255"/>
                    <a:pt x="119" y="283"/>
                    <a:pt x="173" y="283"/>
                  </a:cubicBezTo>
                  <a:cubicBezTo>
                    <a:pt x="264" y="283"/>
                    <a:pt x="356" y="205"/>
                    <a:pt x="453" y="183"/>
                  </a:cubicBezTo>
                  <a:cubicBezTo>
                    <a:pt x="524" y="230"/>
                    <a:pt x="560" y="278"/>
                    <a:pt x="453" y="302"/>
                  </a:cubicBezTo>
                  <a:cubicBezTo>
                    <a:pt x="357" y="504"/>
                    <a:pt x="119" y="445"/>
                    <a:pt x="0" y="587"/>
                  </a:cubicBezTo>
                  <a:lnTo>
                    <a:pt x="1048" y="587"/>
                  </a:lnTo>
                  <a:cubicBezTo>
                    <a:pt x="1167" y="397"/>
                    <a:pt x="1381" y="349"/>
                    <a:pt x="1596" y="290"/>
                  </a:cubicBezTo>
                  <a:cubicBezTo>
                    <a:pt x="1655" y="266"/>
                    <a:pt x="1703" y="218"/>
                    <a:pt x="1739" y="171"/>
                  </a:cubicBezTo>
                  <a:cubicBezTo>
                    <a:pt x="1468" y="52"/>
                    <a:pt x="1197" y="1"/>
                    <a:pt x="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302;p32"/>
            <p:cNvSpPr/>
            <p:nvPr/>
          </p:nvSpPr>
          <p:spPr>
            <a:xfrm>
              <a:off x="5387275" y="3014200"/>
              <a:ext cx="39600" cy="10725"/>
            </a:xfrm>
            <a:custGeom>
              <a:avLst/>
              <a:gdLst/>
              <a:ahLst/>
              <a:cxnLst/>
              <a:rect l="l" t="t" r="r" b="b"/>
              <a:pathLst>
                <a:path w="1584" h="429" extrusionOk="0">
                  <a:moveTo>
                    <a:pt x="929" y="0"/>
                  </a:moveTo>
                  <a:cubicBezTo>
                    <a:pt x="808" y="69"/>
                    <a:pt x="686" y="94"/>
                    <a:pt x="565" y="94"/>
                  </a:cubicBezTo>
                  <a:cubicBezTo>
                    <a:pt x="436" y="94"/>
                    <a:pt x="307" y="66"/>
                    <a:pt x="179" y="36"/>
                  </a:cubicBezTo>
                  <a:cubicBezTo>
                    <a:pt x="84" y="107"/>
                    <a:pt x="0" y="167"/>
                    <a:pt x="72" y="298"/>
                  </a:cubicBezTo>
                  <a:cubicBezTo>
                    <a:pt x="304" y="405"/>
                    <a:pt x="542" y="429"/>
                    <a:pt x="782" y="429"/>
                  </a:cubicBezTo>
                  <a:cubicBezTo>
                    <a:pt x="973" y="429"/>
                    <a:pt x="1166" y="414"/>
                    <a:pt x="1357" y="414"/>
                  </a:cubicBezTo>
                  <a:cubicBezTo>
                    <a:pt x="1405" y="414"/>
                    <a:pt x="1453" y="414"/>
                    <a:pt x="1500" y="417"/>
                  </a:cubicBezTo>
                  <a:cubicBezTo>
                    <a:pt x="1584" y="334"/>
                    <a:pt x="1584" y="238"/>
                    <a:pt x="1500" y="155"/>
                  </a:cubicBezTo>
                  <a:cubicBezTo>
                    <a:pt x="1310" y="95"/>
                    <a:pt x="1131" y="48"/>
                    <a:pt x="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303;p32"/>
            <p:cNvSpPr/>
            <p:nvPr/>
          </p:nvSpPr>
          <p:spPr>
            <a:xfrm>
              <a:off x="5558425" y="3082050"/>
              <a:ext cx="47350" cy="8675"/>
            </a:xfrm>
            <a:custGeom>
              <a:avLst/>
              <a:gdLst/>
              <a:ahLst/>
              <a:cxnLst/>
              <a:rect l="l" t="t" r="r" b="b"/>
              <a:pathLst>
                <a:path w="1894" h="347" extrusionOk="0">
                  <a:moveTo>
                    <a:pt x="777" y="1"/>
                  </a:moveTo>
                  <a:cubicBezTo>
                    <a:pt x="447" y="1"/>
                    <a:pt x="173" y="48"/>
                    <a:pt x="0" y="144"/>
                  </a:cubicBezTo>
                  <a:cubicBezTo>
                    <a:pt x="433" y="331"/>
                    <a:pt x="850" y="347"/>
                    <a:pt x="1277" y="347"/>
                  </a:cubicBezTo>
                  <a:cubicBezTo>
                    <a:pt x="1367" y="347"/>
                    <a:pt x="1457" y="346"/>
                    <a:pt x="1548" y="346"/>
                  </a:cubicBezTo>
                  <a:cubicBezTo>
                    <a:pt x="1608" y="191"/>
                    <a:pt x="1751" y="179"/>
                    <a:pt x="1893" y="144"/>
                  </a:cubicBezTo>
                  <a:cubicBezTo>
                    <a:pt x="1495" y="48"/>
                    <a:pt x="1108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5304;p32"/>
            <p:cNvSpPr/>
            <p:nvPr/>
          </p:nvSpPr>
          <p:spPr>
            <a:xfrm>
              <a:off x="5855175" y="2996925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287" y="1"/>
                  </a:moveTo>
                  <a:cubicBezTo>
                    <a:pt x="168" y="1"/>
                    <a:pt x="60" y="48"/>
                    <a:pt x="1" y="167"/>
                  </a:cubicBezTo>
                  <a:cubicBezTo>
                    <a:pt x="168" y="382"/>
                    <a:pt x="144" y="655"/>
                    <a:pt x="144" y="917"/>
                  </a:cubicBezTo>
                  <a:cubicBezTo>
                    <a:pt x="156" y="1453"/>
                    <a:pt x="156" y="1977"/>
                    <a:pt x="156" y="2501"/>
                  </a:cubicBezTo>
                  <a:cubicBezTo>
                    <a:pt x="156" y="2679"/>
                    <a:pt x="120" y="2882"/>
                    <a:pt x="299" y="3013"/>
                  </a:cubicBezTo>
                  <a:cubicBezTo>
                    <a:pt x="299" y="2013"/>
                    <a:pt x="287" y="1013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5305;p32"/>
            <p:cNvSpPr/>
            <p:nvPr/>
          </p:nvSpPr>
          <p:spPr>
            <a:xfrm>
              <a:off x="5898350" y="3148675"/>
              <a:ext cx="42875" cy="12575"/>
            </a:xfrm>
            <a:custGeom>
              <a:avLst/>
              <a:gdLst/>
              <a:ahLst/>
              <a:cxnLst/>
              <a:rect l="l" t="t" r="r" b="b"/>
              <a:pathLst>
                <a:path w="1715" h="503" extrusionOk="0">
                  <a:moveTo>
                    <a:pt x="445" y="1"/>
                  </a:moveTo>
                  <a:cubicBezTo>
                    <a:pt x="300" y="1"/>
                    <a:pt x="153" y="36"/>
                    <a:pt x="0" y="134"/>
                  </a:cubicBezTo>
                  <a:cubicBezTo>
                    <a:pt x="48" y="229"/>
                    <a:pt x="107" y="300"/>
                    <a:pt x="155" y="384"/>
                  </a:cubicBezTo>
                  <a:cubicBezTo>
                    <a:pt x="655" y="491"/>
                    <a:pt x="1191" y="491"/>
                    <a:pt x="1715" y="503"/>
                  </a:cubicBezTo>
                  <a:cubicBezTo>
                    <a:pt x="1667" y="419"/>
                    <a:pt x="1631" y="348"/>
                    <a:pt x="1584" y="253"/>
                  </a:cubicBezTo>
                  <a:cubicBezTo>
                    <a:pt x="1194" y="253"/>
                    <a:pt x="830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306;p32"/>
            <p:cNvSpPr/>
            <p:nvPr/>
          </p:nvSpPr>
          <p:spPr>
            <a:xfrm>
              <a:off x="5254800" y="3006575"/>
              <a:ext cx="23550" cy="32650"/>
            </a:xfrm>
            <a:custGeom>
              <a:avLst/>
              <a:gdLst/>
              <a:ahLst/>
              <a:cxnLst/>
              <a:rect l="l" t="t" r="r" b="b"/>
              <a:pathLst>
                <a:path w="942" h="1306" extrusionOk="0">
                  <a:moveTo>
                    <a:pt x="297" y="0"/>
                  </a:moveTo>
                  <a:cubicBezTo>
                    <a:pt x="267" y="0"/>
                    <a:pt x="232" y="9"/>
                    <a:pt x="191" y="31"/>
                  </a:cubicBezTo>
                  <a:cubicBezTo>
                    <a:pt x="13" y="269"/>
                    <a:pt x="1" y="508"/>
                    <a:pt x="191" y="746"/>
                  </a:cubicBezTo>
                  <a:cubicBezTo>
                    <a:pt x="382" y="1008"/>
                    <a:pt x="549" y="1293"/>
                    <a:pt x="942" y="1305"/>
                  </a:cubicBezTo>
                  <a:cubicBezTo>
                    <a:pt x="727" y="1127"/>
                    <a:pt x="775" y="936"/>
                    <a:pt x="918" y="746"/>
                  </a:cubicBezTo>
                  <a:lnTo>
                    <a:pt x="918" y="627"/>
                  </a:lnTo>
                  <a:cubicBezTo>
                    <a:pt x="858" y="531"/>
                    <a:pt x="763" y="484"/>
                    <a:pt x="656" y="412"/>
                  </a:cubicBezTo>
                  <a:cubicBezTo>
                    <a:pt x="572" y="353"/>
                    <a:pt x="537" y="281"/>
                    <a:pt x="501" y="198"/>
                  </a:cubicBezTo>
                  <a:cubicBezTo>
                    <a:pt x="446" y="106"/>
                    <a:pt x="398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307;p32"/>
            <p:cNvSpPr/>
            <p:nvPr/>
          </p:nvSpPr>
          <p:spPr>
            <a:xfrm>
              <a:off x="5606050" y="3032000"/>
              <a:ext cx="46150" cy="8700"/>
            </a:xfrm>
            <a:custGeom>
              <a:avLst/>
              <a:gdLst/>
              <a:ahLst/>
              <a:cxnLst/>
              <a:rect l="l" t="t" r="r" b="b"/>
              <a:pathLst>
                <a:path w="1846" h="348" extrusionOk="0">
                  <a:moveTo>
                    <a:pt x="1057" y="1"/>
                  </a:moveTo>
                  <a:cubicBezTo>
                    <a:pt x="824" y="1"/>
                    <a:pt x="589" y="27"/>
                    <a:pt x="358" y="38"/>
                  </a:cubicBezTo>
                  <a:cubicBezTo>
                    <a:pt x="358" y="47"/>
                    <a:pt x="352" y="55"/>
                    <a:pt x="335" y="55"/>
                  </a:cubicBezTo>
                  <a:cubicBezTo>
                    <a:pt x="329" y="55"/>
                    <a:pt x="320" y="54"/>
                    <a:pt x="310" y="50"/>
                  </a:cubicBezTo>
                  <a:cubicBezTo>
                    <a:pt x="286" y="50"/>
                    <a:pt x="250" y="38"/>
                    <a:pt x="215" y="14"/>
                  </a:cubicBezTo>
                  <a:lnTo>
                    <a:pt x="72" y="14"/>
                  </a:lnTo>
                  <a:cubicBezTo>
                    <a:pt x="0" y="62"/>
                    <a:pt x="0" y="110"/>
                    <a:pt x="72" y="169"/>
                  </a:cubicBezTo>
                  <a:cubicBezTo>
                    <a:pt x="631" y="348"/>
                    <a:pt x="1215" y="288"/>
                    <a:pt x="1798" y="324"/>
                  </a:cubicBezTo>
                  <a:lnTo>
                    <a:pt x="1798" y="264"/>
                  </a:lnTo>
                  <a:cubicBezTo>
                    <a:pt x="1846" y="217"/>
                    <a:pt x="1846" y="169"/>
                    <a:pt x="1786" y="133"/>
                  </a:cubicBezTo>
                  <a:cubicBezTo>
                    <a:pt x="1548" y="30"/>
                    <a:pt x="1303" y="1"/>
                    <a:pt x="1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308;p32"/>
            <p:cNvSpPr/>
            <p:nvPr/>
          </p:nvSpPr>
          <p:spPr>
            <a:xfrm>
              <a:off x="5682550" y="3204400"/>
              <a:ext cx="41700" cy="15350"/>
            </a:xfrm>
            <a:custGeom>
              <a:avLst/>
              <a:gdLst/>
              <a:ahLst/>
              <a:cxnLst/>
              <a:rect l="l" t="t" r="r" b="b"/>
              <a:pathLst>
                <a:path w="1668" h="614" extrusionOk="0">
                  <a:moveTo>
                    <a:pt x="619" y="0"/>
                  </a:moveTo>
                  <a:cubicBezTo>
                    <a:pt x="596" y="12"/>
                    <a:pt x="572" y="36"/>
                    <a:pt x="560" y="48"/>
                  </a:cubicBezTo>
                  <a:cubicBezTo>
                    <a:pt x="453" y="107"/>
                    <a:pt x="334" y="84"/>
                    <a:pt x="226" y="95"/>
                  </a:cubicBezTo>
                  <a:cubicBezTo>
                    <a:pt x="167" y="95"/>
                    <a:pt x="107" y="107"/>
                    <a:pt x="60" y="143"/>
                  </a:cubicBezTo>
                  <a:cubicBezTo>
                    <a:pt x="48" y="155"/>
                    <a:pt x="24" y="167"/>
                    <a:pt x="0" y="203"/>
                  </a:cubicBezTo>
                  <a:cubicBezTo>
                    <a:pt x="36" y="393"/>
                    <a:pt x="179" y="441"/>
                    <a:pt x="334" y="476"/>
                  </a:cubicBezTo>
                  <a:cubicBezTo>
                    <a:pt x="600" y="512"/>
                    <a:pt x="866" y="614"/>
                    <a:pt x="1143" y="614"/>
                  </a:cubicBezTo>
                  <a:cubicBezTo>
                    <a:pt x="1237" y="614"/>
                    <a:pt x="1332" y="602"/>
                    <a:pt x="1429" y="572"/>
                  </a:cubicBezTo>
                  <a:cubicBezTo>
                    <a:pt x="1667" y="453"/>
                    <a:pt x="1655" y="298"/>
                    <a:pt x="1465" y="155"/>
                  </a:cubicBezTo>
                  <a:cubicBezTo>
                    <a:pt x="1191" y="0"/>
                    <a:pt x="917" y="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309;p32"/>
            <p:cNvSpPr/>
            <p:nvPr/>
          </p:nvSpPr>
          <p:spPr>
            <a:xfrm>
              <a:off x="6045375" y="3189975"/>
              <a:ext cx="54800" cy="7900"/>
            </a:xfrm>
            <a:custGeom>
              <a:avLst/>
              <a:gdLst/>
              <a:ahLst/>
              <a:cxnLst/>
              <a:rect l="l" t="t" r="r" b="b"/>
              <a:pathLst>
                <a:path w="2192" h="316" extrusionOk="0">
                  <a:moveTo>
                    <a:pt x="1558" y="1"/>
                  </a:moveTo>
                  <a:cubicBezTo>
                    <a:pt x="1426" y="1"/>
                    <a:pt x="1292" y="9"/>
                    <a:pt x="1160" y="9"/>
                  </a:cubicBezTo>
                  <a:cubicBezTo>
                    <a:pt x="1115" y="9"/>
                    <a:pt x="1070" y="8"/>
                    <a:pt x="1025" y="6"/>
                  </a:cubicBezTo>
                  <a:cubicBezTo>
                    <a:pt x="891" y="128"/>
                    <a:pt x="741" y="156"/>
                    <a:pt x="585" y="156"/>
                  </a:cubicBezTo>
                  <a:cubicBezTo>
                    <a:pt x="462" y="156"/>
                    <a:pt x="335" y="139"/>
                    <a:pt x="210" y="139"/>
                  </a:cubicBezTo>
                  <a:cubicBezTo>
                    <a:pt x="139" y="139"/>
                    <a:pt x="69" y="144"/>
                    <a:pt x="1" y="160"/>
                  </a:cubicBezTo>
                  <a:cubicBezTo>
                    <a:pt x="308" y="289"/>
                    <a:pt x="624" y="302"/>
                    <a:pt x="938" y="302"/>
                  </a:cubicBezTo>
                  <a:cubicBezTo>
                    <a:pt x="1016" y="302"/>
                    <a:pt x="1095" y="301"/>
                    <a:pt x="1173" y="301"/>
                  </a:cubicBezTo>
                  <a:cubicBezTo>
                    <a:pt x="1303" y="301"/>
                    <a:pt x="1433" y="303"/>
                    <a:pt x="1561" y="315"/>
                  </a:cubicBezTo>
                  <a:cubicBezTo>
                    <a:pt x="1668" y="303"/>
                    <a:pt x="1787" y="303"/>
                    <a:pt x="1894" y="280"/>
                  </a:cubicBezTo>
                  <a:cubicBezTo>
                    <a:pt x="1965" y="196"/>
                    <a:pt x="2120" y="268"/>
                    <a:pt x="2192" y="149"/>
                  </a:cubicBezTo>
                  <a:cubicBezTo>
                    <a:pt x="1989" y="24"/>
                    <a:pt x="1775" y="1"/>
                    <a:pt x="1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310;p32"/>
            <p:cNvSpPr/>
            <p:nvPr/>
          </p:nvSpPr>
          <p:spPr>
            <a:xfrm>
              <a:off x="5561700" y="3162725"/>
              <a:ext cx="30900" cy="17100"/>
            </a:xfrm>
            <a:custGeom>
              <a:avLst/>
              <a:gdLst/>
              <a:ahLst/>
              <a:cxnLst/>
              <a:rect l="l" t="t" r="r" b="b"/>
              <a:pathLst>
                <a:path w="1236" h="684" extrusionOk="0">
                  <a:moveTo>
                    <a:pt x="107" y="0"/>
                  </a:moveTo>
                  <a:cubicBezTo>
                    <a:pt x="60" y="48"/>
                    <a:pt x="12" y="107"/>
                    <a:pt x="0" y="179"/>
                  </a:cubicBezTo>
                  <a:cubicBezTo>
                    <a:pt x="0" y="262"/>
                    <a:pt x="0" y="322"/>
                    <a:pt x="12" y="393"/>
                  </a:cubicBezTo>
                  <a:cubicBezTo>
                    <a:pt x="48" y="465"/>
                    <a:pt x="72" y="524"/>
                    <a:pt x="131" y="572"/>
                  </a:cubicBezTo>
                  <a:cubicBezTo>
                    <a:pt x="260" y="642"/>
                    <a:pt x="383" y="683"/>
                    <a:pt x="500" y="683"/>
                  </a:cubicBezTo>
                  <a:cubicBezTo>
                    <a:pt x="621" y="683"/>
                    <a:pt x="737" y="639"/>
                    <a:pt x="846" y="536"/>
                  </a:cubicBezTo>
                  <a:cubicBezTo>
                    <a:pt x="893" y="500"/>
                    <a:pt x="929" y="453"/>
                    <a:pt x="965" y="405"/>
                  </a:cubicBezTo>
                  <a:cubicBezTo>
                    <a:pt x="993" y="409"/>
                    <a:pt x="1019" y="411"/>
                    <a:pt x="1041" y="411"/>
                  </a:cubicBezTo>
                  <a:cubicBezTo>
                    <a:pt x="1235" y="411"/>
                    <a:pt x="1215" y="279"/>
                    <a:pt x="1119" y="119"/>
                  </a:cubicBezTo>
                  <a:cubicBezTo>
                    <a:pt x="774" y="107"/>
                    <a:pt x="429" y="119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311;p32"/>
            <p:cNvSpPr/>
            <p:nvPr/>
          </p:nvSpPr>
          <p:spPr>
            <a:xfrm>
              <a:off x="5695950" y="3074600"/>
              <a:ext cx="43175" cy="10900"/>
            </a:xfrm>
            <a:custGeom>
              <a:avLst/>
              <a:gdLst/>
              <a:ahLst/>
              <a:cxnLst/>
              <a:rect l="l" t="t" r="r" b="b"/>
              <a:pathLst>
                <a:path w="1727" h="436" extrusionOk="0">
                  <a:moveTo>
                    <a:pt x="101" y="1"/>
                  </a:moveTo>
                  <a:cubicBezTo>
                    <a:pt x="87" y="1"/>
                    <a:pt x="73" y="1"/>
                    <a:pt x="60" y="1"/>
                  </a:cubicBezTo>
                  <a:cubicBezTo>
                    <a:pt x="0" y="49"/>
                    <a:pt x="0" y="96"/>
                    <a:pt x="60" y="156"/>
                  </a:cubicBezTo>
                  <a:cubicBezTo>
                    <a:pt x="525" y="315"/>
                    <a:pt x="981" y="436"/>
                    <a:pt x="1461" y="436"/>
                  </a:cubicBezTo>
                  <a:cubicBezTo>
                    <a:pt x="1521" y="436"/>
                    <a:pt x="1582" y="434"/>
                    <a:pt x="1643" y="430"/>
                  </a:cubicBezTo>
                  <a:cubicBezTo>
                    <a:pt x="1726" y="358"/>
                    <a:pt x="1726" y="287"/>
                    <a:pt x="1631" y="215"/>
                  </a:cubicBezTo>
                  <a:cubicBezTo>
                    <a:pt x="1121" y="215"/>
                    <a:pt x="622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312;p32"/>
            <p:cNvSpPr/>
            <p:nvPr/>
          </p:nvSpPr>
          <p:spPr>
            <a:xfrm>
              <a:off x="6012350" y="3250125"/>
              <a:ext cx="44375" cy="15275"/>
            </a:xfrm>
            <a:custGeom>
              <a:avLst/>
              <a:gdLst/>
              <a:ahLst/>
              <a:cxnLst/>
              <a:rect l="l" t="t" r="r" b="b"/>
              <a:pathLst>
                <a:path w="1775" h="611" extrusionOk="0">
                  <a:moveTo>
                    <a:pt x="131" y="0"/>
                  </a:moveTo>
                  <a:cubicBezTo>
                    <a:pt x="100" y="0"/>
                    <a:pt x="68" y="6"/>
                    <a:pt x="36" y="17"/>
                  </a:cubicBezTo>
                  <a:cubicBezTo>
                    <a:pt x="12" y="76"/>
                    <a:pt x="0" y="148"/>
                    <a:pt x="24" y="207"/>
                  </a:cubicBezTo>
                  <a:cubicBezTo>
                    <a:pt x="119" y="314"/>
                    <a:pt x="227" y="386"/>
                    <a:pt x="358" y="433"/>
                  </a:cubicBezTo>
                  <a:cubicBezTo>
                    <a:pt x="441" y="469"/>
                    <a:pt x="536" y="481"/>
                    <a:pt x="643" y="493"/>
                  </a:cubicBezTo>
                  <a:cubicBezTo>
                    <a:pt x="834" y="493"/>
                    <a:pt x="1012" y="529"/>
                    <a:pt x="1203" y="588"/>
                  </a:cubicBezTo>
                  <a:cubicBezTo>
                    <a:pt x="1275" y="601"/>
                    <a:pt x="1350" y="611"/>
                    <a:pt x="1425" y="611"/>
                  </a:cubicBezTo>
                  <a:cubicBezTo>
                    <a:pt x="1487" y="611"/>
                    <a:pt x="1549" y="604"/>
                    <a:pt x="1608" y="588"/>
                  </a:cubicBezTo>
                  <a:cubicBezTo>
                    <a:pt x="1667" y="552"/>
                    <a:pt x="1727" y="529"/>
                    <a:pt x="1774" y="469"/>
                  </a:cubicBezTo>
                  <a:lnTo>
                    <a:pt x="1774" y="410"/>
                  </a:lnTo>
                  <a:lnTo>
                    <a:pt x="1774" y="350"/>
                  </a:lnTo>
                  <a:cubicBezTo>
                    <a:pt x="1751" y="255"/>
                    <a:pt x="1667" y="243"/>
                    <a:pt x="1632" y="219"/>
                  </a:cubicBezTo>
                  <a:cubicBezTo>
                    <a:pt x="1616" y="187"/>
                    <a:pt x="1594" y="177"/>
                    <a:pt x="1568" y="177"/>
                  </a:cubicBezTo>
                  <a:cubicBezTo>
                    <a:pt x="1555" y="177"/>
                    <a:pt x="1540" y="179"/>
                    <a:pt x="1524" y="183"/>
                  </a:cubicBezTo>
                  <a:cubicBezTo>
                    <a:pt x="1334" y="76"/>
                    <a:pt x="1108" y="171"/>
                    <a:pt x="917" y="76"/>
                  </a:cubicBezTo>
                  <a:cubicBezTo>
                    <a:pt x="774" y="31"/>
                    <a:pt x="635" y="14"/>
                    <a:pt x="492" y="14"/>
                  </a:cubicBezTo>
                  <a:cubicBezTo>
                    <a:pt x="410" y="14"/>
                    <a:pt x="326" y="20"/>
                    <a:pt x="238" y="29"/>
                  </a:cubicBezTo>
                  <a:cubicBezTo>
                    <a:pt x="206" y="9"/>
                    <a:pt x="169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313;p32"/>
            <p:cNvSpPr/>
            <p:nvPr/>
          </p:nvSpPr>
          <p:spPr>
            <a:xfrm>
              <a:off x="5553950" y="3027000"/>
              <a:ext cx="40225" cy="9250"/>
            </a:xfrm>
            <a:custGeom>
              <a:avLst/>
              <a:gdLst/>
              <a:ahLst/>
              <a:cxnLst/>
              <a:rect l="l" t="t" r="r" b="b"/>
              <a:pathLst>
                <a:path w="1609" h="370" extrusionOk="0">
                  <a:moveTo>
                    <a:pt x="809" y="0"/>
                  </a:moveTo>
                  <a:cubicBezTo>
                    <a:pt x="539" y="0"/>
                    <a:pt x="269" y="60"/>
                    <a:pt x="1" y="167"/>
                  </a:cubicBezTo>
                  <a:cubicBezTo>
                    <a:pt x="351" y="187"/>
                    <a:pt x="665" y="359"/>
                    <a:pt x="1013" y="359"/>
                  </a:cubicBezTo>
                  <a:cubicBezTo>
                    <a:pt x="1068" y="359"/>
                    <a:pt x="1123" y="355"/>
                    <a:pt x="1179" y="345"/>
                  </a:cubicBezTo>
                  <a:cubicBezTo>
                    <a:pt x="1299" y="226"/>
                    <a:pt x="1501" y="369"/>
                    <a:pt x="1608" y="191"/>
                  </a:cubicBezTo>
                  <a:cubicBezTo>
                    <a:pt x="1346" y="60"/>
                    <a:pt x="1078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314;p32"/>
            <p:cNvSpPr/>
            <p:nvPr/>
          </p:nvSpPr>
          <p:spPr>
            <a:xfrm>
              <a:off x="6142125" y="3201100"/>
              <a:ext cx="42250" cy="9900"/>
            </a:xfrm>
            <a:custGeom>
              <a:avLst/>
              <a:gdLst/>
              <a:ahLst/>
              <a:cxnLst/>
              <a:rect l="l" t="t" r="r" b="b"/>
              <a:pathLst>
                <a:path w="1690" h="396" extrusionOk="0">
                  <a:moveTo>
                    <a:pt x="889" y="1"/>
                  </a:moveTo>
                  <a:cubicBezTo>
                    <a:pt x="883" y="1"/>
                    <a:pt x="876" y="1"/>
                    <a:pt x="870" y="1"/>
                  </a:cubicBezTo>
                  <a:cubicBezTo>
                    <a:pt x="754" y="134"/>
                    <a:pt x="613" y="161"/>
                    <a:pt x="466" y="161"/>
                  </a:cubicBezTo>
                  <a:cubicBezTo>
                    <a:pt x="370" y="161"/>
                    <a:pt x="272" y="149"/>
                    <a:pt x="176" y="149"/>
                  </a:cubicBezTo>
                  <a:cubicBezTo>
                    <a:pt x="116" y="149"/>
                    <a:pt x="57" y="154"/>
                    <a:pt x="0" y="168"/>
                  </a:cubicBezTo>
                  <a:cubicBezTo>
                    <a:pt x="489" y="358"/>
                    <a:pt x="1001" y="335"/>
                    <a:pt x="1501" y="394"/>
                  </a:cubicBezTo>
                  <a:cubicBezTo>
                    <a:pt x="1511" y="395"/>
                    <a:pt x="1522" y="396"/>
                    <a:pt x="1532" y="396"/>
                  </a:cubicBezTo>
                  <a:cubicBezTo>
                    <a:pt x="1623" y="396"/>
                    <a:pt x="1690" y="347"/>
                    <a:pt x="1679" y="239"/>
                  </a:cubicBezTo>
                  <a:cubicBezTo>
                    <a:pt x="1669" y="154"/>
                    <a:pt x="1601" y="69"/>
                    <a:pt x="1518" y="69"/>
                  </a:cubicBezTo>
                  <a:cubicBezTo>
                    <a:pt x="1509" y="69"/>
                    <a:pt x="1499" y="70"/>
                    <a:pt x="1489" y="73"/>
                  </a:cubicBezTo>
                  <a:cubicBezTo>
                    <a:pt x="1438" y="93"/>
                    <a:pt x="1390" y="101"/>
                    <a:pt x="1345" y="101"/>
                  </a:cubicBezTo>
                  <a:cubicBezTo>
                    <a:pt x="1181" y="101"/>
                    <a:pt x="1041" y="1"/>
                    <a:pt x="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315;p32"/>
            <p:cNvSpPr/>
            <p:nvPr/>
          </p:nvSpPr>
          <p:spPr>
            <a:xfrm>
              <a:off x="5491450" y="3153125"/>
              <a:ext cx="37825" cy="16525"/>
            </a:xfrm>
            <a:custGeom>
              <a:avLst/>
              <a:gdLst/>
              <a:ahLst/>
              <a:cxnLst/>
              <a:rect l="l" t="t" r="r" b="b"/>
              <a:pathLst>
                <a:path w="1513" h="661" extrusionOk="0">
                  <a:moveTo>
                    <a:pt x="289" y="0"/>
                  </a:moveTo>
                  <a:cubicBezTo>
                    <a:pt x="221" y="0"/>
                    <a:pt x="149" y="15"/>
                    <a:pt x="72" y="27"/>
                  </a:cubicBezTo>
                  <a:cubicBezTo>
                    <a:pt x="12" y="87"/>
                    <a:pt x="0" y="170"/>
                    <a:pt x="12" y="241"/>
                  </a:cubicBezTo>
                  <a:cubicBezTo>
                    <a:pt x="24" y="313"/>
                    <a:pt x="72" y="372"/>
                    <a:pt x="119" y="432"/>
                  </a:cubicBezTo>
                  <a:cubicBezTo>
                    <a:pt x="143" y="468"/>
                    <a:pt x="179" y="480"/>
                    <a:pt x="203" y="503"/>
                  </a:cubicBezTo>
                  <a:cubicBezTo>
                    <a:pt x="262" y="551"/>
                    <a:pt x="322" y="575"/>
                    <a:pt x="405" y="611"/>
                  </a:cubicBezTo>
                  <a:cubicBezTo>
                    <a:pt x="523" y="643"/>
                    <a:pt x="638" y="660"/>
                    <a:pt x="753" y="660"/>
                  </a:cubicBezTo>
                  <a:cubicBezTo>
                    <a:pt x="894" y="660"/>
                    <a:pt x="1035" y="634"/>
                    <a:pt x="1179" y="575"/>
                  </a:cubicBezTo>
                  <a:cubicBezTo>
                    <a:pt x="1513" y="313"/>
                    <a:pt x="1382" y="182"/>
                    <a:pt x="1060" y="75"/>
                  </a:cubicBezTo>
                  <a:cubicBezTo>
                    <a:pt x="1048" y="71"/>
                    <a:pt x="1035" y="69"/>
                    <a:pt x="1021" y="69"/>
                  </a:cubicBezTo>
                  <a:cubicBezTo>
                    <a:pt x="994" y="69"/>
                    <a:pt x="965" y="75"/>
                    <a:pt x="941" y="75"/>
                  </a:cubicBezTo>
                  <a:cubicBezTo>
                    <a:pt x="917" y="93"/>
                    <a:pt x="890" y="102"/>
                    <a:pt x="861" y="102"/>
                  </a:cubicBezTo>
                  <a:cubicBezTo>
                    <a:pt x="831" y="102"/>
                    <a:pt x="798" y="93"/>
                    <a:pt x="762" y="75"/>
                  </a:cubicBezTo>
                  <a:lnTo>
                    <a:pt x="643" y="75"/>
                  </a:lnTo>
                  <a:cubicBezTo>
                    <a:pt x="614" y="99"/>
                    <a:pt x="587" y="110"/>
                    <a:pt x="560" y="110"/>
                  </a:cubicBezTo>
                  <a:cubicBezTo>
                    <a:pt x="533" y="110"/>
                    <a:pt x="506" y="99"/>
                    <a:pt x="477" y="75"/>
                  </a:cubicBezTo>
                  <a:lnTo>
                    <a:pt x="489" y="63"/>
                  </a:lnTo>
                  <a:cubicBezTo>
                    <a:pt x="423" y="15"/>
                    <a:pt x="358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316;p32"/>
            <p:cNvSpPr/>
            <p:nvPr/>
          </p:nvSpPr>
          <p:spPr>
            <a:xfrm>
              <a:off x="5595925" y="3169450"/>
              <a:ext cx="29750" cy="12650"/>
            </a:xfrm>
            <a:custGeom>
              <a:avLst/>
              <a:gdLst/>
              <a:ahLst/>
              <a:cxnLst/>
              <a:rect l="l" t="t" r="r" b="b"/>
              <a:pathLst>
                <a:path w="1190" h="506" extrusionOk="0">
                  <a:moveTo>
                    <a:pt x="644" y="0"/>
                  </a:moveTo>
                  <a:cubicBezTo>
                    <a:pt x="549" y="0"/>
                    <a:pt x="451" y="24"/>
                    <a:pt x="346" y="89"/>
                  </a:cubicBezTo>
                  <a:cubicBezTo>
                    <a:pt x="310" y="89"/>
                    <a:pt x="298" y="112"/>
                    <a:pt x="274" y="112"/>
                  </a:cubicBezTo>
                  <a:cubicBezTo>
                    <a:pt x="191" y="124"/>
                    <a:pt x="120" y="136"/>
                    <a:pt x="60" y="184"/>
                  </a:cubicBezTo>
                  <a:cubicBezTo>
                    <a:pt x="12" y="208"/>
                    <a:pt x="1" y="243"/>
                    <a:pt x="1" y="303"/>
                  </a:cubicBezTo>
                  <a:cubicBezTo>
                    <a:pt x="286" y="505"/>
                    <a:pt x="632" y="362"/>
                    <a:pt x="941" y="470"/>
                  </a:cubicBezTo>
                  <a:cubicBezTo>
                    <a:pt x="964" y="479"/>
                    <a:pt x="986" y="483"/>
                    <a:pt x="1005" y="483"/>
                  </a:cubicBezTo>
                  <a:cubicBezTo>
                    <a:pt x="1137" y="483"/>
                    <a:pt x="1190" y="292"/>
                    <a:pt x="1179" y="136"/>
                  </a:cubicBezTo>
                  <a:cubicBezTo>
                    <a:pt x="998" y="89"/>
                    <a:pt x="828" y="0"/>
                    <a:pt x="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317;p32"/>
            <p:cNvSpPr/>
            <p:nvPr/>
          </p:nvSpPr>
          <p:spPr>
            <a:xfrm>
              <a:off x="5553075" y="3107650"/>
              <a:ext cx="36625" cy="12800"/>
            </a:xfrm>
            <a:custGeom>
              <a:avLst/>
              <a:gdLst/>
              <a:ahLst/>
              <a:cxnLst/>
              <a:rect l="l" t="t" r="r" b="b"/>
              <a:pathLst>
                <a:path w="1465" h="512" extrusionOk="0">
                  <a:moveTo>
                    <a:pt x="179" y="1"/>
                  </a:moveTo>
                  <a:cubicBezTo>
                    <a:pt x="143" y="13"/>
                    <a:pt x="83" y="13"/>
                    <a:pt x="36" y="36"/>
                  </a:cubicBezTo>
                  <a:cubicBezTo>
                    <a:pt x="0" y="96"/>
                    <a:pt x="0" y="155"/>
                    <a:pt x="12" y="215"/>
                  </a:cubicBezTo>
                  <a:cubicBezTo>
                    <a:pt x="95" y="334"/>
                    <a:pt x="226" y="346"/>
                    <a:pt x="310" y="453"/>
                  </a:cubicBezTo>
                  <a:cubicBezTo>
                    <a:pt x="333" y="465"/>
                    <a:pt x="360" y="471"/>
                    <a:pt x="387" y="471"/>
                  </a:cubicBezTo>
                  <a:cubicBezTo>
                    <a:pt x="414" y="471"/>
                    <a:pt x="441" y="465"/>
                    <a:pt x="464" y="453"/>
                  </a:cubicBezTo>
                  <a:cubicBezTo>
                    <a:pt x="488" y="441"/>
                    <a:pt x="509" y="435"/>
                    <a:pt x="530" y="435"/>
                  </a:cubicBezTo>
                  <a:cubicBezTo>
                    <a:pt x="551" y="435"/>
                    <a:pt x="572" y="441"/>
                    <a:pt x="595" y="453"/>
                  </a:cubicBezTo>
                  <a:cubicBezTo>
                    <a:pt x="643" y="483"/>
                    <a:pt x="688" y="498"/>
                    <a:pt x="734" y="498"/>
                  </a:cubicBezTo>
                  <a:cubicBezTo>
                    <a:pt x="780" y="498"/>
                    <a:pt x="827" y="483"/>
                    <a:pt x="881" y="453"/>
                  </a:cubicBezTo>
                  <a:cubicBezTo>
                    <a:pt x="911" y="441"/>
                    <a:pt x="938" y="435"/>
                    <a:pt x="963" y="435"/>
                  </a:cubicBezTo>
                  <a:cubicBezTo>
                    <a:pt x="988" y="435"/>
                    <a:pt x="1012" y="441"/>
                    <a:pt x="1036" y="453"/>
                  </a:cubicBezTo>
                  <a:cubicBezTo>
                    <a:pt x="1105" y="488"/>
                    <a:pt x="1177" y="511"/>
                    <a:pt x="1248" y="511"/>
                  </a:cubicBezTo>
                  <a:cubicBezTo>
                    <a:pt x="1323" y="511"/>
                    <a:pt x="1397" y="485"/>
                    <a:pt x="1464" y="417"/>
                  </a:cubicBezTo>
                  <a:cubicBezTo>
                    <a:pt x="1464" y="273"/>
                    <a:pt x="1411" y="120"/>
                    <a:pt x="1296" y="120"/>
                  </a:cubicBezTo>
                  <a:cubicBezTo>
                    <a:pt x="1278" y="120"/>
                    <a:pt x="1259" y="124"/>
                    <a:pt x="1238" y="132"/>
                  </a:cubicBezTo>
                  <a:cubicBezTo>
                    <a:pt x="1127" y="184"/>
                    <a:pt x="1019" y="205"/>
                    <a:pt x="914" y="205"/>
                  </a:cubicBezTo>
                  <a:cubicBezTo>
                    <a:pt x="661" y="205"/>
                    <a:pt x="423" y="85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318;p32"/>
            <p:cNvSpPr/>
            <p:nvPr/>
          </p:nvSpPr>
          <p:spPr>
            <a:xfrm>
              <a:off x="6217425" y="3248175"/>
              <a:ext cx="43200" cy="10700"/>
            </a:xfrm>
            <a:custGeom>
              <a:avLst/>
              <a:gdLst/>
              <a:ahLst/>
              <a:cxnLst/>
              <a:rect l="l" t="t" r="r" b="b"/>
              <a:pathLst>
                <a:path w="1728" h="428" extrusionOk="0">
                  <a:moveTo>
                    <a:pt x="1023" y="1"/>
                  </a:moveTo>
                  <a:cubicBezTo>
                    <a:pt x="975" y="1"/>
                    <a:pt x="922" y="36"/>
                    <a:pt x="870" y="95"/>
                  </a:cubicBezTo>
                  <a:cubicBezTo>
                    <a:pt x="804" y="143"/>
                    <a:pt x="729" y="154"/>
                    <a:pt x="652" y="154"/>
                  </a:cubicBezTo>
                  <a:cubicBezTo>
                    <a:pt x="581" y="154"/>
                    <a:pt x="508" y="144"/>
                    <a:pt x="436" y="144"/>
                  </a:cubicBezTo>
                  <a:cubicBezTo>
                    <a:pt x="332" y="144"/>
                    <a:pt x="231" y="164"/>
                    <a:pt x="144" y="261"/>
                  </a:cubicBezTo>
                  <a:cubicBezTo>
                    <a:pt x="96" y="261"/>
                    <a:pt x="36" y="273"/>
                    <a:pt x="1" y="297"/>
                  </a:cubicBezTo>
                  <a:cubicBezTo>
                    <a:pt x="214" y="392"/>
                    <a:pt x="425" y="427"/>
                    <a:pt x="639" y="427"/>
                  </a:cubicBezTo>
                  <a:cubicBezTo>
                    <a:pt x="988" y="427"/>
                    <a:pt x="1344" y="335"/>
                    <a:pt x="1727" y="261"/>
                  </a:cubicBezTo>
                  <a:cubicBezTo>
                    <a:pt x="1623" y="145"/>
                    <a:pt x="1522" y="120"/>
                    <a:pt x="1424" y="120"/>
                  </a:cubicBezTo>
                  <a:cubicBezTo>
                    <a:pt x="1351" y="120"/>
                    <a:pt x="1279" y="134"/>
                    <a:pt x="1210" y="134"/>
                  </a:cubicBezTo>
                  <a:cubicBezTo>
                    <a:pt x="1192" y="134"/>
                    <a:pt x="1174" y="133"/>
                    <a:pt x="1156" y="130"/>
                  </a:cubicBezTo>
                  <a:cubicBezTo>
                    <a:pt x="1119" y="39"/>
                    <a:pt x="1074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319;p32"/>
            <p:cNvSpPr/>
            <p:nvPr/>
          </p:nvSpPr>
          <p:spPr>
            <a:xfrm>
              <a:off x="5362100" y="3141000"/>
              <a:ext cx="32325" cy="14725"/>
            </a:xfrm>
            <a:custGeom>
              <a:avLst/>
              <a:gdLst/>
              <a:ahLst/>
              <a:cxnLst/>
              <a:rect l="l" t="t" r="r" b="b"/>
              <a:pathLst>
                <a:path w="1293" h="589" extrusionOk="0">
                  <a:moveTo>
                    <a:pt x="829" y="0"/>
                  </a:moveTo>
                  <a:cubicBezTo>
                    <a:pt x="756" y="73"/>
                    <a:pt x="666" y="83"/>
                    <a:pt x="575" y="83"/>
                  </a:cubicBezTo>
                  <a:cubicBezTo>
                    <a:pt x="536" y="83"/>
                    <a:pt x="497" y="81"/>
                    <a:pt x="459" y="81"/>
                  </a:cubicBezTo>
                  <a:cubicBezTo>
                    <a:pt x="439" y="81"/>
                    <a:pt x="419" y="82"/>
                    <a:pt x="400" y="84"/>
                  </a:cubicBezTo>
                  <a:cubicBezTo>
                    <a:pt x="331" y="66"/>
                    <a:pt x="270" y="57"/>
                    <a:pt x="220" y="57"/>
                  </a:cubicBezTo>
                  <a:cubicBezTo>
                    <a:pt x="63" y="57"/>
                    <a:pt x="1" y="150"/>
                    <a:pt x="55" y="393"/>
                  </a:cubicBezTo>
                  <a:cubicBezTo>
                    <a:pt x="213" y="552"/>
                    <a:pt x="399" y="589"/>
                    <a:pt x="593" y="589"/>
                  </a:cubicBezTo>
                  <a:cubicBezTo>
                    <a:pt x="690" y="589"/>
                    <a:pt x="789" y="580"/>
                    <a:pt x="888" y="572"/>
                  </a:cubicBezTo>
                  <a:cubicBezTo>
                    <a:pt x="1019" y="560"/>
                    <a:pt x="1126" y="500"/>
                    <a:pt x="1210" y="417"/>
                  </a:cubicBezTo>
                  <a:lnTo>
                    <a:pt x="1245" y="381"/>
                  </a:lnTo>
                  <a:cubicBezTo>
                    <a:pt x="1293" y="298"/>
                    <a:pt x="1293" y="203"/>
                    <a:pt x="1245" y="119"/>
                  </a:cubicBezTo>
                  <a:cubicBezTo>
                    <a:pt x="1150" y="24"/>
                    <a:pt x="1007" y="60"/>
                    <a:pt x="900" y="0"/>
                  </a:cubicBezTo>
                  <a:cubicBezTo>
                    <a:pt x="894" y="6"/>
                    <a:pt x="882" y="9"/>
                    <a:pt x="869" y="9"/>
                  </a:cubicBezTo>
                  <a:cubicBezTo>
                    <a:pt x="855" y="9"/>
                    <a:pt x="841" y="6"/>
                    <a:pt x="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320;p32"/>
            <p:cNvSpPr/>
            <p:nvPr/>
          </p:nvSpPr>
          <p:spPr>
            <a:xfrm>
              <a:off x="5801300" y="3107050"/>
              <a:ext cx="34275" cy="9650"/>
            </a:xfrm>
            <a:custGeom>
              <a:avLst/>
              <a:gdLst/>
              <a:ahLst/>
              <a:cxnLst/>
              <a:rect l="l" t="t" r="r" b="b"/>
              <a:pathLst>
                <a:path w="1371" h="386" extrusionOk="0">
                  <a:moveTo>
                    <a:pt x="156" y="37"/>
                  </a:moveTo>
                  <a:cubicBezTo>
                    <a:pt x="108" y="96"/>
                    <a:pt x="48" y="144"/>
                    <a:pt x="1" y="191"/>
                  </a:cubicBezTo>
                  <a:cubicBezTo>
                    <a:pt x="316" y="321"/>
                    <a:pt x="631" y="386"/>
                    <a:pt x="1018" y="386"/>
                  </a:cubicBezTo>
                  <a:cubicBezTo>
                    <a:pt x="1129" y="386"/>
                    <a:pt x="1246" y="381"/>
                    <a:pt x="1370" y="370"/>
                  </a:cubicBezTo>
                  <a:cubicBezTo>
                    <a:pt x="930" y="1"/>
                    <a:pt x="525" y="72"/>
                    <a:pt x="156" y="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321;p32"/>
            <p:cNvSpPr/>
            <p:nvPr/>
          </p:nvSpPr>
          <p:spPr>
            <a:xfrm>
              <a:off x="5840900" y="3169275"/>
              <a:ext cx="28900" cy="10225"/>
            </a:xfrm>
            <a:custGeom>
              <a:avLst/>
              <a:gdLst/>
              <a:ahLst/>
              <a:cxnLst/>
              <a:rect l="l" t="t" r="r" b="b"/>
              <a:pathLst>
                <a:path w="1156" h="409" extrusionOk="0">
                  <a:moveTo>
                    <a:pt x="274" y="0"/>
                  </a:moveTo>
                  <a:cubicBezTo>
                    <a:pt x="84" y="0"/>
                    <a:pt x="0" y="96"/>
                    <a:pt x="0" y="298"/>
                  </a:cubicBezTo>
                  <a:cubicBezTo>
                    <a:pt x="250" y="384"/>
                    <a:pt x="505" y="408"/>
                    <a:pt x="758" y="408"/>
                  </a:cubicBezTo>
                  <a:cubicBezTo>
                    <a:pt x="891" y="408"/>
                    <a:pt x="1024" y="401"/>
                    <a:pt x="1155" y="393"/>
                  </a:cubicBezTo>
                  <a:lnTo>
                    <a:pt x="1155" y="131"/>
                  </a:lnTo>
                  <a:cubicBezTo>
                    <a:pt x="1143" y="119"/>
                    <a:pt x="1108" y="84"/>
                    <a:pt x="1084" y="72"/>
                  </a:cubicBezTo>
                  <a:cubicBezTo>
                    <a:pt x="1021" y="58"/>
                    <a:pt x="958" y="54"/>
                    <a:pt x="896" y="54"/>
                  </a:cubicBezTo>
                  <a:cubicBezTo>
                    <a:pt x="796" y="54"/>
                    <a:pt x="698" y="65"/>
                    <a:pt x="601" y="65"/>
                  </a:cubicBezTo>
                  <a:cubicBezTo>
                    <a:pt x="498" y="65"/>
                    <a:pt x="397" y="52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322;p32"/>
            <p:cNvSpPr/>
            <p:nvPr/>
          </p:nvSpPr>
          <p:spPr>
            <a:xfrm>
              <a:off x="5311950" y="3069650"/>
              <a:ext cx="35450" cy="13325"/>
            </a:xfrm>
            <a:custGeom>
              <a:avLst/>
              <a:gdLst/>
              <a:ahLst/>
              <a:cxnLst/>
              <a:rect l="l" t="t" r="r" b="b"/>
              <a:pathLst>
                <a:path w="1418" h="533" extrusionOk="0">
                  <a:moveTo>
                    <a:pt x="519" y="0"/>
                  </a:moveTo>
                  <a:cubicBezTo>
                    <a:pt x="422" y="0"/>
                    <a:pt x="325" y="20"/>
                    <a:pt x="227" y="80"/>
                  </a:cubicBezTo>
                  <a:cubicBezTo>
                    <a:pt x="96" y="151"/>
                    <a:pt x="1" y="247"/>
                    <a:pt x="84" y="390"/>
                  </a:cubicBezTo>
                  <a:cubicBezTo>
                    <a:pt x="240" y="500"/>
                    <a:pt x="403" y="532"/>
                    <a:pt x="567" y="532"/>
                  </a:cubicBezTo>
                  <a:cubicBezTo>
                    <a:pt x="792" y="532"/>
                    <a:pt x="1019" y="473"/>
                    <a:pt x="1239" y="473"/>
                  </a:cubicBezTo>
                  <a:cubicBezTo>
                    <a:pt x="1299" y="449"/>
                    <a:pt x="1358" y="425"/>
                    <a:pt x="1406" y="378"/>
                  </a:cubicBezTo>
                  <a:cubicBezTo>
                    <a:pt x="1406" y="342"/>
                    <a:pt x="1418" y="318"/>
                    <a:pt x="1418" y="294"/>
                  </a:cubicBezTo>
                  <a:cubicBezTo>
                    <a:pt x="1406" y="187"/>
                    <a:pt x="1299" y="151"/>
                    <a:pt x="1227" y="92"/>
                  </a:cubicBezTo>
                  <a:cubicBezTo>
                    <a:pt x="1204" y="94"/>
                    <a:pt x="1180" y="95"/>
                    <a:pt x="1157" y="95"/>
                  </a:cubicBezTo>
                  <a:cubicBezTo>
                    <a:pt x="939" y="95"/>
                    <a:pt x="729" y="0"/>
                    <a:pt x="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323;p32"/>
            <p:cNvSpPr/>
            <p:nvPr/>
          </p:nvSpPr>
          <p:spPr>
            <a:xfrm>
              <a:off x="5579250" y="3061050"/>
              <a:ext cx="32475" cy="7650"/>
            </a:xfrm>
            <a:custGeom>
              <a:avLst/>
              <a:gdLst/>
              <a:ahLst/>
              <a:cxnLst/>
              <a:rect l="l" t="t" r="r" b="b"/>
              <a:pathLst>
                <a:path w="1299" h="306" extrusionOk="0">
                  <a:moveTo>
                    <a:pt x="699" y="1"/>
                  </a:moveTo>
                  <a:cubicBezTo>
                    <a:pt x="588" y="1"/>
                    <a:pt x="477" y="8"/>
                    <a:pt x="366" y="8"/>
                  </a:cubicBezTo>
                  <a:cubicBezTo>
                    <a:pt x="343" y="8"/>
                    <a:pt x="321" y="8"/>
                    <a:pt x="298" y="7"/>
                  </a:cubicBezTo>
                  <a:cubicBezTo>
                    <a:pt x="239" y="138"/>
                    <a:pt x="120" y="138"/>
                    <a:pt x="1" y="162"/>
                  </a:cubicBezTo>
                  <a:cubicBezTo>
                    <a:pt x="262" y="258"/>
                    <a:pt x="428" y="306"/>
                    <a:pt x="626" y="306"/>
                  </a:cubicBezTo>
                  <a:cubicBezTo>
                    <a:pt x="798" y="306"/>
                    <a:pt x="995" y="270"/>
                    <a:pt x="1299" y="198"/>
                  </a:cubicBezTo>
                  <a:cubicBezTo>
                    <a:pt x="1116" y="29"/>
                    <a:pt x="910" y="1"/>
                    <a:pt x="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324;p32"/>
            <p:cNvSpPr/>
            <p:nvPr/>
          </p:nvSpPr>
          <p:spPr>
            <a:xfrm>
              <a:off x="5543250" y="3129075"/>
              <a:ext cx="26800" cy="11500"/>
            </a:xfrm>
            <a:custGeom>
              <a:avLst/>
              <a:gdLst/>
              <a:ahLst/>
              <a:cxnLst/>
              <a:rect l="l" t="t" r="r" b="b"/>
              <a:pathLst>
                <a:path w="1072" h="460" extrusionOk="0">
                  <a:moveTo>
                    <a:pt x="441" y="1"/>
                  </a:moveTo>
                  <a:cubicBezTo>
                    <a:pt x="413" y="22"/>
                    <a:pt x="381" y="34"/>
                    <a:pt x="348" y="34"/>
                  </a:cubicBezTo>
                  <a:cubicBezTo>
                    <a:pt x="324" y="34"/>
                    <a:pt x="299" y="28"/>
                    <a:pt x="274" y="13"/>
                  </a:cubicBezTo>
                  <a:lnTo>
                    <a:pt x="24" y="13"/>
                  </a:lnTo>
                  <a:cubicBezTo>
                    <a:pt x="24" y="49"/>
                    <a:pt x="12" y="96"/>
                    <a:pt x="12" y="144"/>
                  </a:cubicBezTo>
                  <a:cubicBezTo>
                    <a:pt x="24" y="203"/>
                    <a:pt x="12" y="251"/>
                    <a:pt x="0" y="310"/>
                  </a:cubicBezTo>
                  <a:lnTo>
                    <a:pt x="0" y="441"/>
                  </a:lnTo>
                  <a:cubicBezTo>
                    <a:pt x="165" y="441"/>
                    <a:pt x="331" y="460"/>
                    <a:pt x="492" y="460"/>
                  </a:cubicBezTo>
                  <a:cubicBezTo>
                    <a:pt x="621" y="460"/>
                    <a:pt x="748" y="448"/>
                    <a:pt x="869" y="406"/>
                  </a:cubicBezTo>
                  <a:cubicBezTo>
                    <a:pt x="917" y="322"/>
                    <a:pt x="976" y="239"/>
                    <a:pt x="1024" y="144"/>
                  </a:cubicBezTo>
                  <a:cubicBezTo>
                    <a:pt x="1072" y="84"/>
                    <a:pt x="1048" y="37"/>
                    <a:pt x="976" y="13"/>
                  </a:cubicBezTo>
                  <a:cubicBezTo>
                    <a:pt x="941" y="13"/>
                    <a:pt x="929" y="13"/>
                    <a:pt x="905" y="1"/>
                  </a:cubicBezTo>
                  <a:cubicBezTo>
                    <a:pt x="843" y="38"/>
                    <a:pt x="785" y="59"/>
                    <a:pt x="728" y="59"/>
                  </a:cubicBezTo>
                  <a:cubicBezTo>
                    <a:pt x="675" y="59"/>
                    <a:pt x="623" y="41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5325;p32"/>
            <p:cNvSpPr/>
            <p:nvPr/>
          </p:nvSpPr>
          <p:spPr>
            <a:xfrm>
              <a:off x="5347375" y="3012850"/>
              <a:ext cx="44375" cy="10725"/>
            </a:xfrm>
            <a:custGeom>
              <a:avLst/>
              <a:gdLst/>
              <a:ahLst/>
              <a:cxnLst/>
              <a:rect l="l" t="t" r="r" b="b"/>
              <a:pathLst>
                <a:path w="1775" h="429" extrusionOk="0">
                  <a:moveTo>
                    <a:pt x="721" y="1"/>
                  </a:moveTo>
                  <a:cubicBezTo>
                    <a:pt x="691" y="1"/>
                    <a:pt x="662" y="7"/>
                    <a:pt x="632" y="18"/>
                  </a:cubicBezTo>
                  <a:cubicBezTo>
                    <a:pt x="583" y="39"/>
                    <a:pt x="534" y="46"/>
                    <a:pt x="486" y="46"/>
                  </a:cubicBezTo>
                  <a:cubicBezTo>
                    <a:pt x="385" y="46"/>
                    <a:pt x="286" y="15"/>
                    <a:pt x="188" y="15"/>
                  </a:cubicBezTo>
                  <a:cubicBezTo>
                    <a:pt x="141" y="15"/>
                    <a:pt x="95" y="22"/>
                    <a:pt x="48" y="42"/>
                  </a:cubicBezTo>
                  <a:cubicBezTo>
                    <a:pt x="13" y="126"/>
                    <a:pt x="1" y="185"/>
                    <a:pt x="13" y="257"/>
                  </a:cubicBezTo>
                  <a:cubicBezTo>
                    <a:pt x="143" y="392"/>
                    <a:pt x="285" y="429"/>
                    <a:pt x="431" y="429"/>
                  </a:cubicBezTo>
                  <a:cubicBezTo>
                    <a:pt x="607" y="429"/>
                    <a:pt x="790" y="376"/>
                    <a:pt x="965" y="376"/>
                  </a:cubicBezTo>
                  <a:lnTo>
                    <a:pt x="1060" y="376"/>
                  </a:lnTo>
                  <a:cubicBezTo>
                    <a:pt x="1158" y="404"/>
                    <a:pt x="1258" y="422"/>
                    <a:pt x="1357" y="422"/>
                  </a:cubicBezTo>
                  <a:cubicBezTo>
                    <a:pt x="1463" y="422"/>
                    <a:pt x="1569" y="401"/>
                    <a:pt x="1668" y="352"/>
                  </a:cubicBezTo>
                  <a:cubicBezTo>
                    <a:pt x="1715" y="268"/>
                    <a:pt x="1739" y="185"/>
                    <a:pt x="1775" y="90"/>
                  </a:cubicBezTo>
                  <a:cubicBezTo>
                    <a:pt x="1703" y="90"/>
                    <a:pt x="1608" y="78"/>
                    <a:pt x="1525" y="66"/>
                  </a:cubicBezTo>
                  <a:cubicBezTo>
                    <a:pt x="1492" y="86"/>
                    <a:pt x="1463" y="95"/>
                    <a:pt x="1433" y="95"/>
                  </a:cubicBezTo>
                  <a:cubicBezTo>
                    <a:pt x="1409" y="95"/>
                    <a:pt x="1385" y="89"/>
                    <a:pt x="1358" y="78"/>
                  </a:cubicBezTo>
                  <a:lnTo>
                    <a:pt x="1370" y="66"/>
                  </a:lnTo>
                  <a:cubicBezTo>
                    <a:pt x="1338" y="34"/>
                    <a:pt x="1301" y="13"/>
                    <a:pt x="1262" y="13"/>
                  </a:cubicBezTo>
                  <a:cubicBezTo>
                    <a:pt x="1243" y="13"/>
                    <a:pt x="1223" y="18"/>
                    <a:pt x="1203" y="30"/>
                  </a:cubicBezTo>
                  <a:cubicBezTo>
                    <a:pt x="1141" y="87"/>
                    <a:pt x="1079" y="114"/>
                    <a:pt x="1017" y="114"/>
                  </a:cubicBezTo>
                  <a:cubicBezTo>
                    <a:pt x="948" y="114"/>
                    <a:pt x="879" y="81"/>
                    <a:pt x="810" y="18"/>
                  </a:cubicBezTo>
                  <a:cubicBezTo>
                    <a:pt x="781" y="7"/>
                    <a:pt x="751" y="1"/>
                    <a:pt x="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5326;p32"/>
            <p:cNvSpPr/>
            <p:nvPr/>
          </p:nvSpPr>
          <p:spPr>
            <a:xfrm>
              <a:off x="5460800" y="3122225"/>
              <a:ext cx="57750" cy="7050"/>
            </a:xfrm>
            <a:custGeom>
              <a:avLst/>
              <a:gdLst/>
              <a:ahLst/>
              <a:cxnLst/>
              <a:rect l="l" t="t" r="r" b="b"/>
              <a:pathLst>
                <a:path w="2310" h="282" extrusionOk="0">
                  <a:moveTo>
                    <a:pt x="1922" y="1"/>
                  </a:moveTo>
                  <a:cubicBezTo>
                    <a:pt x="1897" y="1"/>
                    <a:pt x="1871" y="1"/>
                    <a:pt x="1846" y="1"/>
                  </a:cubicBezTo>
                  <a:lnTo>
                    <a:pt x="0" y="1"/>
                  </a:lnTo>
                  <a:cubicBezTo>
                    <a:pt x="119" y="121"/>
                    <a:pt x="254" y="152"/>
                    <a:pt x="394" y="152"/>
                  </a:cubicBezTo>
                  <a:cubicBezTo>
                    <a:pt x="547" y="152"/>
                    <a:pt x="705" y="114"/>
                    <a:pt x="855" y="114"/>
                  </a:cubicBezTo>
                  <a:cubicBezTo>
                    <a:pt x="909" y="114"/>
                    <a:pt x="961" y="119"/>
                    <a:pt x="1012" y="132"/>
                  </a:cubicBezTo>
                  <a:cubicBezTo>
                    <a:pt x="1284" y="186"/>
                    <a:pt x="1556" y="281"/>
                    <a:pt x="1834" y="281"/>
                  </a:cubicBezTo>
                  <a:cubicBezTo>
                    <a:pt x="1982" y="281"/>
                    <a:pt x="2133" y="254"/>
                    <a:pt x="2286" y="180"/>
                  </a:cubicBezTo>
                  <a:lnTo>
                    <a:pt x="2310" y="120"/>
                  </a:lnTo>
                  <a:cubicBezTo>
                    <a:pt x="2199" y="9"/>
                    <a:pt x="2063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5327;p32"/>
            <p:cNvSpPr/>
            <p:nvPr/>
          </p:nvSpPr>
          <p:spPr>
            <a:xfrm>
              <a:off x="5450075" y="3100325"/>
              <a:ext cx="43475" cy="7125"/>
            </a:xfrm>
            <a:custGeom>
              <a:avLst/>
              <a:gdLst/>
              <a:ahLst/>
              <a:cxnLst/>
              <a:rect l="l" t="t" r="r" b="b"/>
              <a:pathLst>
                <a:path w="1739" h="285" extrusionOk="0">
                  <a:moveTo>
                    <a:pt x="841" y="0"/>
                  </a:moveTo>
                  <a:cubicBezTo>
                    <a:pt x="562" y="0"/>
                    <a:pt x="281" y="54"/>
                    <a:pt x="0" y="175"/>
                  </a:cubicBezTo>
                  <a:cubicBezTo>
                    <a:pt x="12" y="173"/>
                    <a:pt x="23" y="173"/>
                    <a:pt x="34" y="173"/>
                  </a:cubicBezTo>
                  <a:cubicBezTo>
                    <a:pt x="171" y="173"/>
                    <a:pt x="283" y="267"/>
                    <a:pt x="432" y="267"/>
                  </a:cubicBezTo>
                  <a:cubicBezTo>
                    <a:pt x="485" y="267"/>
                    <a:pt x="543" y="255"/>
                    <a:pt x="608" y="222"/>
                  </a:cubicBezTo>
                  <a:cubicBezTo>
                    <a:pt x="703" y="175"/>
                    <a:pt x="829" y="148"/>
                    <a:pt x="964" y="148"/>
                  </a:cubicBezTo>
                  <a:cubicBezTo>
                    <a:pt x="1132" y="148"/>
                    <a:pt x="1313" y="189"/>
                    <a:pt x="1465" y="282"/>
                  </a:cubicBezTo>
                  <a:cubicBezTo>
                    <a:pt x="1483" y="284"/>
                    <a:pt x="1501" y="285"/>
                    <a:pt x="1518" y="285"/>
                  </a:cubicBezTo>
                  <a:cubicBezTo>
                    <a:pt x="1609" y="285"/>
                    <a:pt x="1678" y="255"/>
                    <a:pt x="1739" y="175"/>
                  </a:cubicBezTo>
                  <a:cubicBezTo>
                    <a:pt x="1442" y="63"/>
                    <a:pt x="1142" y="0"/>
                    <a:pt x="8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5328;p32"/>
            <p:cNvSpPr/>
            <p:nvPr/>
          </p:nvSpPr>
          <p:spPr>
            <a:xfrm>
              <a:off x="5737025" y="3079675"/>
              <a:ext cx="35425" cy="9100"/>
            </a:xfrm>
            <a:custGeom>
              <a:avLst/>
              <a:gdLst/>
              <a:ahLst/>
              <a:cxnLst/>
              <a:rect l="l" t="t" r="r" b="b"/>
              <a:pathLst>
                <a:path w="1417" h="364" extrusionOk="0">
                  <a:moveTo>
                    <a:pt x="202" y="0"/>
                  </a:moveTo>
                  <a:cubicBezTo>
                    <a:pt x="135" y="0"/>
                    <a:pt x="67" y="4"/>
                    <a:pt x="0" y="12"/>
                  </a:cubicBezTo>
                  <a:lnTo>
                    <a:pt x="0" y="227"/>
                  </a:lnTo>
                  <a:cubicBezTo>
                    <a:pt x="238" y="239"/>
                    <a:pt x="464" y="274"/>
                    <a:pt x="679" y="310"/>
                  </a:cubicBezTo>
                  <a:cubicBezTo>
                    <a:pt x="692" y="309"/>
                    <a:pt x="705" y="308"/>
                    <a:pt x="718" y="308"/>
                  </a:cubicBezTo>
                  <a:cubicBezTo>
                    <a:pt x="851" y="308"/>
                    <a:pt x="992" y="364"/>
                    <a:pt x="1120" y="364"/>
                  </a:cubicBezTo>
                  <a:cubicBezTo>
                    <a:pt x="1234" y="364"/>
                    <a:pt x="1337" y="320"/>
                    <a:pt x="1417" y="155"/>
                  </a:cubicBezTo>
                  <a:cubicBezTo>
                    <a:pt x="1008" y="135"/>
                    <a:pt x="60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5329;p32"/>
            <p:cNvSpPr/>
            <p:nvPr/>
          </p:nvSpPr>
          <p:spPr>
            <a:xfrm>
              <a:off x="5718250" y="3207375"/>
              <a:ext cx="30400" cy="16200"/>
            </a:xfrm>
            <a:custGeom>
              <a:avLst/>
              <a:gdLst/>
              <a:ahLst/>
              <a:cxnLst/>
              <a:rect l="l" t="t" r="r" b="b"/>
              <a:pathLst>
                <a:path w="1216" h="648" extrusionOk="0">
                  <a:moveTo>
                    <a:pt x="37" y="24"/>
                  </a:moveTo>
                  <a:lnTo>
                    <a:pt x="37" y="24"/>
                  </a:lnTo>
                  <a:cubicBezTo>
                    <a:pt x="49" y="119"/>
                    <a:pt x="180" y="238"/>
                    <a:pt x="1" y="334"/>
                  </a:cubicBezTo>
                  <a:cubicBezTo>
                    <a:pt x="123" y="560"/>
                    <a:pt x="271" y="648"/>
                    <a:pt x="428" y="648"/>
                  </a:cubicBezTo>
                  <a:cubicBezTo>
                    <a:pt x="578" y="648"/>
                    <a:pt x="737" y="569"/>
                    <a:pt x="894" y="453"/>
                  </a:cubicBezTo>
                  <a:cubicBezTo>
                    <a:pt x="811" y="262"/>
                    <a:pt x="537" y="393"/>
                    <a:pt x="442" y="155"/>
                  </a:cubicBezTo>
                  <a:lnTo>
                    <a:pt x="1215" y="155"/>
                  </a:lnTo>
                  <a:cubicBezTo>
                    <a:pt x="834" y="0"/>
                    <a:pt x="442" y="36"/>
                    <a:pt x="37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5330;p32"/>
            <p:cNvSpPr/>
            <p:nvPr/>
          </p:nvSpPr>
          <p:spPr>
            <a:xfrm>
              <a:off x="5342625" y="3069000"/>
              <a:ext cx="20550" cy="20825"/>
            </a:xfrm>
            <a:custGeom>
              <a:avLst/>
              <a:gdLst/>
              <a:ahLst/>
              <a:cxnLst/>
              <a:rect l="l" t="t" r="r" b="b"/>
              <a:pathLst>
                <a:path w="822" h="833" extrusionOk="0">
                  <a:moveTo>
                    <a:pt x="511" y="0"/>
                  </a:moveTo>
                  <a:cubicBezTo>
                    <a:pt x="344" y="0"/>
                    <a:pt x="184" y="142"/>
                    <a:pt x="15" y="142"/>
                  </a:cubicBezTo>
                  <a:cubicBezTo>
                    <a:pt x="10" y="142"/>
                    <a:pt x="5" y="142"/>
                    <a:pt x="0" y="142"/>
                  </a:cubicBezTo>
                  <a:lnTo>
                    <a:pt x="0" y="142"/>
                  </a:lnTo>
                  <a:cubicBezTo>
                    <a:pt x="48" y="177"/>
                    <a:pt x="107" y="225"/>
                    <a:pt x="143" y="273"/>
                  </a:cubicBezTo>
                  <a:cubicBezTo>
                    <a:pt x="191" y="320"/>
                    <a:pt x="191" y="356"/>
                    <a:pt x="131" y="392"/>
                  </a:cubicBezTo>
                  <a:lnTo>
                    <a:pt x="143" y="451"/>
                  </a:lnTo>
                  <a:cubicBezTo>
                    <a:pt x="107" y="558"/>
                    <a:pt x="167" y="618"/>
                    <a:pt x="250" y="654"/>
                  </a:cubicBezTo>
                  <a:lnTo>
                    <a:pt x="298" y="701"/>
                  </a:lnTo>
                  <a:cubicBezTo>
                    <a:pt x="322" y="761"/>
                    <a:pt x="357" y="832"/>
                    <a:pt x="441" y="832"/>
                  </a:cubicBezTo>
                  <a:cubicBezTo>
                    <a:pt x="488" y="797"/>
                    <a:pt x="536" y="725"/>
                    <a:pt x="584" y="689"/>
                  </a:cubicBezTo>
                  <a:cubicBezTo>
                    <a:pt x="643" y="642"/>
                    <a:pt x="679" y="594"/>
                    <a:pt x="727" y="558"/>
                  </a:cubicBezTo>
                  <a:lnTo>
                    <a:pt x="727" y="416"/>
                  </a:lnTo>
                  <a:cubicBezTo>
                    <a:pt x="357" y="297"/>
                    <a:pt x="822" y="213"/>
                    <a:pt x="738" y="106"/>
                  </a:cubicBezTo>
                  <a:cubicBezTo>
                    <a:pt x="660" y="28"/>
                    <a:pt x="585" y="0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5331;p32"/>
            <p:cNvSpPr/>
            <p:nvPr/>
          </p:nvSpPr>
          <p:spPr>
            <a:xfrm>
              <a:off x="5488175" y="3047475"/>
              <a:ext cx="29800" cy="10900"/>
            </a:xfrm>
            <a:custGeom>
              <a:avLst/>
              <a:gdLst/>
              <a:ahLst/>
              <a:cxnLst/>
              <a:rect l="l" t="t" r="r" b="b"/>
              <a:pathLst>
                <a:path w="1192" h="436" extrusionOk="0">
                  <a:moveTo>
                    <a:pt x="694" y="1"/>
                  </a:moveTo>
                  <a:cubicBezTo>
                    <a:pt x="582" y="1"/>
                    <a:pt x="470" y="36"/>
                    <a:pt x="358" y="134"/>
                  </a:cubicBezTo>
                  <a:cubicBezTo>
                    <a:pt x="298" y="253"/>
                    <a:pt x="0" y="134"/>
                    <a:pt x="72" y="384"/>
                  </a:cubicBezTo>
                  <a:cubicBezTo>
                    <a:pt x="207" y="423"/>
                    <a:pt x="340" y="436"/>
                    <a:pt x="472" y="436"/>
                  </a:cubicBezTo>
                  <a:cubicBezTo>
                    <a:pt x="619" y="436"/>
                    <a:pt x="767" y="420"/>
                    <a:pt x="917" y="407"/>
                  </a:cubicBezTo>
                  <a:cubicBezTo>
                    <a:pt x="1012" y="324"/>
                    <a:pt x="1096" y="241"/>
                    <a:pt x="1191" y="146"/>
                  </a:cubicBezTo>
                  <a:cubicBezTo>
                    <a:pt x="1022" y="75"/>
                    <a:pt x="857" y="1"/>
                    <a:pt x="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5332;p32"/>
            <p:cNvSpPr/>
            <p:nvPr/>
          </p:nvSpPr>
          <p:spPr>
            <a:xfrm>
              <a:off x="5327450" y="3011050"/>
              <a:ext cx="44650" cy="14525"/>
            </a:xfrm>
            <a:custGeom>
              <a:avLst/>
              <a:gdLst/>
              <a:ahLst/>
              <a:cxnLst/>
              <a:rect l="l" t="t" r="r" b="b"/>
              <a:pathLst>
                <a:path w="1786" h="581" extrusionOk="0">
                  <a:moveTo>
                    <a:pt x="486" y="0"/>
                  </a:moveTo>
                  <a:cubicBezTo>
                    <a:pt x="363" y="0"/>
                    <a:pt x="239" y="28"/>
                    <a:pt x="119" y="55"/>
                  </a:cubicBezTo>
                  <a:cubicBezTo>
                    <a:pt x="24" y="102"/>
                    <a:pt x="0" y="162"/>
                    <a:pt x="24" y="257"/>
                  </a:cubicBezTo>
                  <a:lnTo>
                    <a:pt x="60" y="305"/>
                  </a:lnTo>
                  <a:cubicBezTo>
                    <a:pt x="127" y="340"/>
                    <a:pt x="202" y="348"/>
                    <a:pt x="281" y="348"/>
                  </a:cubicBezTo>
                  <a:cubicBezTo>
                    <a:pt x="343" y="348"/>
                    <a:pt x="407" y="343"/>
                    <a:pt x="470" y="343"/>
                  </a:cubicBezTo>
                  <a:cubicBezTo>
                    <a:pt x="565" y="343"/>
                    <a:pt x="657" y="355"/>
                    <a:pt x="738" y="412"/>
                  </a:cubicBezTo>
                  <a:lnTo>
                    <a:pt x="738" y="531"/>
                  </a:lnTo>
                  <a:cubicBezTo>
                    <a:pt x="921" y="549"/>
                    <a:pt x="1105" y="580"/>
                    <a:pt x="1285" y="580"/>
                  </a:cubicBezTo>
                  <a:cubicBezTo>
                    <a:pt x="1456" y="580"/>
                    <a:pt x="1624" y="552"/>
                    <a:pt x="1786" y="460"/>
                  </a:cubicBezTo>
                  <a:cubicBezTo>
                    <a:pt x="1572" y="460"/>
                    <a:pt x="1369" y="448"/>
                    <a:pt x="1155" y="424"/>
                  </a:cubicBezTo>
                  <a:cubicBezTo>
                    <a:pt x="976" y="412"/>
                    <a:pt x="905" y="329"/>
                    <a:pt x="905" y="162"/>
                  </a:cubicBezTo>
                  <a:cubicBezTo>
                    <a:pt x="776" y="39"/>
                    <a:pt x="63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5333;p32"/>
            <p:cNvSpPr/>
            <p:nvPr/>
          </p:nvSpPr>
          <p:spPr>
            <a:xfrm>
              <a:off x="5640575" y="3175450"/>
              <a:ext cx="31875" cy="11825"/>
            </a:xfrm>
            <a:custGeom>
              <a:avLst/>
              <a:gdLst/>
              <a:ahLst/>
              <a:cxnLst/>
              <a:rect l="l" t="t" r="r" b="b"/>
              <a:pathLst>
                <a:path w="1275" h="473" extrusionOk="0">
                  <a:moveTo>
                    <a:pt x="195" y="0"/>
                  </a:moveTo>
                  <a:cubicBezTo>
                    <a:pt x="170" y="0"/>
                    <a:pt x="143" y="9"/>
                    <a:pt x="120" y="27"/>
                  </a:cubicBezTo>
                  <a:cubicBezTo>
                    <a:pt x="120" y="134"/>
                    <a:pt x="0" y="253"/>
                    <a:pt x="179" y="313"/>
                  </a:cubicBezTo>
                  <a:cubicBezTo>
                    <a:pt x="433" y="415"/>
                    <a:pt x="714" y="473"/>
                    <a:pt x="990" y="473"/>
                  </a:cubicBezTo>
                  <a:cubicBezTo>
                    <a:pt x="1037" y="473"/>
                    <a:pt x="1085" y="471"/>
                    <a:pt x="1132" y="468"/>
                  </a:cubicBezTo>
                  <a:cubicBezTo>
                    <a:pt x="1166" y="450"/>
                    <a:pt x="1201" y="439"/>
                    <a:pt x="1231" y="439"/>
                  </a:cubicBezTo>
                  <a:cubicBezTo>
                    <a:pt x="1243" y="439"/>
                    <a:pt x="1253" y="441"/>
                    <a:pt x="1263" y="444"/>
                  </a:cubicBezTo>
                  <a:cubicBezTo>
                    <a:pt x="1274" y="432"/>
                    <a:pt x="1274" y="408"/>
                    <a:pt x="1274" y="384"/>
                  </a:cubicBezTo>
                  <a:cubicBezTo>
                    <a:pt x="905" y="325"/>
                    <a:pt x="560" y="241"/>
                    <a:pt x="262" y="27"/>
                  </a:cubicBezTo>
                  <a:cubicBezTo>
                    <a:pt x="245" y="9"/>
                    <a:pt x="221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5334;p32"/>
            <p:cNvSpPr/>
            <p:nvPr/>
          </p:nvSpPr>
          <p:spPr>
            <a:xfrm>
              <a:off x="5518225" y="3154675"/>
              <a:ext cx="25925" cy="16425"/>
            </a:xfrm>
            <a:custGeom>
              <a:avLst/>
              <a:gdLst/>
              <a:ahLst/>
              <a:cxnLst/>
              <a:rect l="l" t="t" r="r" b="b"/>
              <a:pathLst>
                <a:path w="1037" h="657" extrusionOk="0">
                  <a:moveTo>
                    <a:pt x="1" y="1"/>
                  </a:moveTo>
                  <a:lnTo>
                    <a:pt x="1" y="1"/>
                  </a:lnTo>
                  <a:cubicBezTo>
                    <a:pt x="108" y="120"/>
                    <a:pt x="299" y="227"/>
                    <a:pt x="144" y="429"/>
                  </a:cubicBezTo>
                  <a:cubicBezTo>
                    <a:pt x="124" y="640"/>
                    <a:pt x="247" y="656"/>
                    <a:pt x="378" y="656"/>
                  </a:cubicBezTo>
                  <a:cubicBezTo>
                    <a:pt x="403" y="656"/>
                    <a:pt x="429" y="656"/>
                    <a:pt x="453" y="656"/>
                  </a:cubicBezTo>
                  <a:cubicBezTo>
                    <a:pt x="525" y="644"/>
                    <a:pt x="561" y="620"/>
                    <a:pt x="608" y="584"/>
                  </a:cubicBezTo>
                  <a:cubicBezTo>
                    <a:pt x="664" y="562"/>
                    <a:pt x="562" y="476"/>
                    <a:pt x="649" y="476"/>
                  </a:cubicBezTo>
                  <a:cubicBezTo>
                    <a:pt x="655" y="476"/>
                    <a:pt x="661" y="476"/>
                    <a:pt x="668" y="477"/>
                  </a:cubicBezTo>
                  <a:cubicBezTo>
                    <a:pt x="727" y="477"/>
                    <a:pt x="775" y="465"/>
                    <a:pt x="823" y="441"/>
                  </a:cubicBezTo>
                  <a:cubicBezTo>
                    <a:pt x="906" y="406"/>
                    <a:pt x="1013" y="358"/>
                    <a:pt x="1037" y="239"/>
                  </a:cubicBezTo>
                  <a:cubicBezTo>
                    <a:pt x="715" y="72"/>
                    <a:pt x="358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5335;p32"/>
            <p:cNvSpPr/>
            <p:nvPr/>
          </p:nvSpPr>
          <p:spPr>
            <a:xfrm>
              <a:off x="5470600" y="3046275"/>
              <a:ext cx="25925" cy="11075"/>
            </a:xfrm>
            <a:custGeom>
              <a:avLst/>
              <a:gdLst/>
              <a:ahLst/>
              <a:cxnLst/>
              <a:rect l="l" t="t" r="r" b="b"/>
              <a:pathLst>
                <a:path w="1037" h="443" extrusionOk="0">
                  <a:moveTo>
                    <a:pt x="198" y="0"/>
                  </a:moveTo>
                  <a:cubicBezTo>
                    <a:pt x="149" y="0"/>
                    <a:pt x="99" y="5"/>
                    <a:pt x="49" y="15"/>
                  </a:cubicBezTo>
                  <a:cubicBezTo>
                    <a:pt x="72" y="122"/>
                    <a:pt x="430" y="277"/>
                    <a:pt x="1" y="313"/>
                  </a:cubicBezTo>
                  <a:cubicBezTo>
                    <a:pt x="153" y="412"/>
                    <a:pt x="310" y="442"/>
                    <a:pt x="476" y="442"/>
                  </a:cubicBezTo>
                  <a:cubicBezTo>
                    <a:pt x="569" y="442"/>
                    <a:pt x="664" y="433"/>
                    <a:pt x="763" y="420"/>
                  </a:cubicBezTo>
                  <a:cubicBezTo>
                    <a:pt x="858" y="336"/>
                    <a:pt x="953" y="253"/>
                    <a:pt x="1037" y="170"/>
                  </a:cubicBezTo>
                  <a:cubicBezTo>
                    <a:pt x="761" y="159"/>
                    <a:pt x="494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5336;p32"/>
            <p:cNvSpPr/>
            <p:nvPr/>
          </p:nvSpPr>
          <p:spPr>
            <a:xfrm>
              <a:off x="5687000" y="3149950"/>
              <a:ext cx="26225" cy="9600"/>
            </a:xfrm>
            <a:custGeom>
              <a:avLst/>
              <a:gdLst/>
              <a:ahLst/>
              <a:cxnLst/>
              <a:rect l="l" t="t" r="r" b="b"/>
              <a:pathLst>
                <a:path w="1049" h="384" extrusionOk="0">
                  <a:moveTo>
                    <a:pt x="222" y="1"/>
                  </a:moveTo>
                  <a:cubicBezTo>
                    <a:pt x="154" y="1"/>
                    <a:pt x="81" y="11"/>
                    <a:pt x="1" y="35"/>
                  </a:cubicBezTo>
                  <a:cubicBezTo>
                    <a:pt x="343" y="337"/>
                    <a:pt x="396" y="384"/>
                    <a:pt x="793" y="384"/>
                  </a:cubicBezTo>
                  <a:cubicBezTo>
                    <a:pt x="865" y="384"/>
                    <a:pt x="949" y="382"/>
                    <a:pt x="1049" y="380"/>
                  </a:cubicBezTo>
                  <a:cubicBezTo>
                    <a:pt x="746" y="215"/>
                    <a:pt x="532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5337;p32"/>
            <p:cNvSpPr/>
            <p:nvPr/>
          </p:nvSpPr>
          <p:spPr>
            <a:xfrm>
              <a:off x="5814400" y="2991450"/>
              <a:ext cx="36950" cy="9150"/>
            </a:xfrm>
            <a:custGeom>
              <a:avLst/>
              <a:gdLst/>
              <a:ahLst/>
              <a:cxnLst/>
              <a:rect l="l" t="t" r="r" b="b"/>
              <a:pathLst>
                <a:path w="1478" h="366" extrusionOk="0">
                  <a:moveTo>
                    <a:pt x="381" y="1"/>
                  </a:moveTo>
                  <a:cubicBezTo>
                    <a:pt x="366" y="1"/>
                    <a:pt x="351" y="2"/>
                    <a:pt x="334" y="5"/>
                  </a:cubicBezTo>
                  <a:cubicBezTo>
                    <a:pt x="215" y="53"/>
                    <a:pt x="108" y="77"/>
                    <a:pt x="25" y="184"/>
                  </a:cubicBezTo>
                  <a:cubicBezTo>
                    <a:pt x="1" y="255"/>
                    <a:pt x="13" y="303"/>
                    <a:pt x="84" y="315"/>
                  </a:cubicBezTo>
                  <a:cubicBezTo>
                    <a:pt x="215" y="339"/>
                    <a:pt x="334" y="339"/>
                    <a:pt x="477" y="339"/>
                  </a:cubicBezTo>
                  <a:cubicBezTo>
                    <a:pt x="507" y="321"/>
                    <a:pt x="536" y="312"/>
                    <a:pt x="566" y="312"/>
                  </a:cubicBezTo>
                  <a:cubicBezTo>
                    <a:pt x="596" y="312"/>
                    <a:pt x="626" y="321"/>
                    <a:pt x="656" y="339"/>
                  </a:cubicBezTo>
                  <a:cubicBezTo>
                    <a:pt x="689" y="336"/>
                    <a:pt x="722" y="335"/>
                    <a:pt x="754" y="335"/>
                  </a:cubicBezTo>
                  <a:cubicBezTo>
                    <a:pt x="923" y="335"/>
                    <a:pt x="1085" y="366"/>
                    <a:pt x="1247" y="366"/>
                  </a:cubicBezTo>
                  <a:cubicBezTo>
                    <a:pt x="1323" y="366"/>
                    <a:pt x="1400" y="359"/>
                    <a:pt x="1477" y="339"/>
                  </a:cubicBezTo>
                  <a:cubicBezTo>
                    <a:pt x="1429" y="303"/>
                    <a:pt x="1394" y="255"/>
                    <a:pt x="1358" y="220"/>
                  </a:cubicBezTo>
                  <a:cubicBezTo>
                    <a:pt x="1215" y="89"/>
                    <a:pt x="1025" y="172"/>
                    <a:pt x="894" y="65"/>
                  </a:cubicBezTo>
                  <a:cubicBezTo>
                    <a:pt x="751" y="65"/>
                    <a:pt x="632" y="53"/>
                    <a:pt x="501" y="53"/>
                  </a:cubicBezTo>
                  <a:cubicBezTo>
                    <a:pt x="464" y="17"/>
                    <a:pt x="428" y="1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5338;p32"/>
            <p:cNvSpPr/>
            <p:nvPr/>
          </p:nvSpPr>
          <p:spPr>
            <a:xfrm>
              <a:off x="5579250" y="3132250"/>
              <a:ext cx="43200" cy="7250"/>
            </a:xfrm>
            <a:custGeom>
              <a:avLst/>
              <a:gdLst/>
              <a:ahLst/>
              <a:cxnLst/>
              <a:rect l="l" t="t" r="r" b="b"/>
              <a:pathLst>
                <a:path w="1728" h="290" extrusionOk="0">
                  <a:moveTo>
                    <a:pt x="416" y="1"/>
                  </a:moveTo>
                  <a:cubicBezTo>
                    <a:pt x="249" y="1"/>
                    <a:pt x="103" y="10"/>
                    <a:pt x="1" y="29"/>
                  </a:cubicBezTo>
                  <a:cubicBezTo>
                    <a:pt x="310" y="243"/>
                    <a:pt x="679" y="112"/>
                    <a:pt x="1013" y="207"/>
                  </a:cubicBezTo>
                  <a:cubicBezTo>
                    <a:pt x="1108" y="267"/>
                    <a:pt x="1201" y="289"/>
                    <a:pt x="1291" y="289"/>
                  </a:cubicBezTo>
                  <a:cubicBezTo>
                    <a:pt x="1438" y="289"/>
                    <a:pt x="1580" y="230"/>
                    <a:pt x="1727" y="172"/>
                  </a:cubicBezTo>
                  <a:cubicBezTo>
                    <a:pt x="1474" y="67"/>
                    <a:pt x="871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5339;p32"/>
            <p:cNvSpPr/>
            <p:nvPr/>
          </p:nvSpPr>
          <p:spPr>
            <a:xfrm>
              <a:off x="5709925" y="3039675"/>
              <a:ext cx="33650" cy="7850"/>
            </a:xfrm>
            <a:custGeom>
              <a:avLst/>
              <a:gdLst/>
              <a:ahLst/>
              <a:cxnLst/>
              <a:rect l="l" t="t" r="r" b="b"/>
              <a:pathLst>
                <a:path w="1346" h="314" extrusionOk="0">
                  <a:moveTo>
                    <a:pt x="887" y="0"/>
                  </a:moveTo>
                  <a:cubicBezTo>
                    <a:pt x="818" y="0"/>
                    <a:pt x="750" y="17"/>
                    <a:pt x="679" y="53"/>
                  </a:cubicBezTo>
                  <a:cubicBezTo>
                    <a:pt x="607" y="99"/>
                    <a:pt x="535" y="117"/>
                    <a:pt x="463" y="117"/>
                  </a:cubicBezTo>
                  <a:cubicBezTo>
                    <a:pt x="334" y="117"/>
                    <a:pt x="207" y="59"/>
                    <a:pt x="84" y="5"/>
                  </a:cubicBezTo>
                  <a:cubicBezTo>
                    <a:pt x="1" y="88"/>
                    <a:pt x="1" y="184"/>
                    <a:pt x="72" y="303"/>
                  </a:cubicBezTo>
                  <a:cubicBezTo>
                    <a:pt x="158" y="310"/>
                    <a:pt x="242" y="313"/>
                    <a:pt x="326" y="313"/>
                  </a:cubicBezTo>
                  <a:cubicBezTo>
                    <a:pt x="650" y="313"/>
                    <a:pt x="968" y="264"/>
                    <a:pt x="1346" y="207"/>
                  </a:cubicBezTo>
                  <a:cubicBezTo>
                    <a:pt x="1170" y="72"/>
                    <a:pt x="1027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5340;p32"/>
            <p:cNvSpPr/>
            <p:nvPr/>
          </p:nvSpPr>
          <p:spPr>
            <a:xfrm>
              <a:off x="5542050" y="3161225"/>
              <a:ext cx="22650" cy="15450"/>
            </a:xfrm>
            <a:custGeom>
              <a:avLst/>
              <a:gdLst/>
              <a:ahLst/>
              <a:cxnLst/>
              <a:rect l="l" t="t" r="r" b="b"/>
              <a:pathLst>
                <a:path w="906" h="618" extrusionOk="0">
                  <a:moveTo>
                    <a:pt x="322" y="1"/>
                  </a:moveTo>
                  <a:cubicBezTo>
                    <a:pt x="298" y="48"/>
                    <a:pt x="251" y="96"/>
                    <a:pt x="203" y="120"/>
                  </a:cubicBezTo>
                  <a:cubicBezTo>
                    <a:pt x="131" y="167"/>
                    <a:pt x="60" y="227"/>
                    <a:pt x="12" y="298"/>
                  </a:cubicBezTo>
                  <a:cubicBezTo>
                    <a:pt x="0" y="358"/>
                    <a:pt x="0" y="418"/>
                    <a:pt x="24" y="477"/>
                  </a:cubicBezTo>
                  <a:cubicBezTo>
                    <a:pt x="84" y="525"/>
                    <a:pt x="143" y="572"/>
                    <a:pt x="203" y="584"/>
                  </a:cubicBezTo>
                  <a:cubicBezTo>
                    <a:pt x="303" y="602"/>
                    <a:pt x="398" y="617"/>
                    <a:pt x="488" y="617"/>
                  </a:cubicBezTo>
                  <a:cubicBezTo>
                    <a:pt x="636" y="617"/>
                    <a:pt x="773" y="578"/>
                    <a:pt x="905" y="453"/>
                  </a:cubicBezTo>
                  <a:cubicBezTo>
                    <a:pt x="905" y="394"/>
                    <a:pt x="893" y="346"/>
                    <a:pt x="893" y="287"/>
                  </a:cubicBezTo>
                  <a:lnTo>
                    <a:pt x="846" y="239"/>
                  </a:lnTo>
                  <a:lnTo>
                    <a:pt x="893" y="203"/>
                  </a:lnTo>
                  <a:cubicBezTo>
                    <a:pt x="893" y="156"/>
                    <a:pt x="905" y="108"/>
                    <a:pt x="905" y="60"/>
                  </a:cubicBezTo>
                  <a:cubicBezTo>
                    <a:pt x="727" y="48"/>
                    <a:pt x="536" y="37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5341;p32"/>
            <p:cNvSpPr/>
            <p:nvPr/>
          </p:nvSpPr>
          <p:spPr>
            <a:xfrm>
              <a:off x="5377450" y="3043150"/>
              <a:ext cx="30675" cy="6200"/>
            </a:xfrm>
            <a:custGeom>
              <a:avLst/>
              <a:gdLst/>
              <a:ahLst/>
              <a:cxnLst/>
              <a:rect l="l" t="t" r="r" b="b"/>
              <a:pathLst>
                <a:path w="1227" h="248" extrusionOk="0">
                  <a:moveTo>
                    <a:pt x="264" y="0"/>
                  </a:moveTo>
                  <a:cubicBezTo>
                    <a:pt x="241" y="0"/>
                    <a:pt x="221" y="3"/>
                    <a:pt x="203" y="9"/>
                  </a:cubicBezTo>
                  <a:cubicBezTo>
                    <a:pt x="155" y="68"/>
                    <a:pt x="96" y="140"/>
                    <a:pt x="0" y="247"/>
                  </a:cubicBezTo>
                  <a:lnTo>
                    <a:pt x="1227" y="247"/>
                  </a:lnTo>
                  <a:cubicBezTo>
                    <a:pt x="1155" y="164"/>
                    <a:pt x="1096" y="80"/>
                    <a:pt x="1048" y="9"/>
                  </a:cubicBezTo>
                  <a:lnTo>
                    <a:pt x="917" y="9"/>
                  </a:lnTo>
                  <a:cubicBezTo>
                    <a:pt x="795" y="38"/>
                    <a:pt x="678" y="79"/>
                    <a:pt x="562" y="79"/>
                  </a:cubicBezTo>
                  <a:cubicBezTo>
                    <a:pt x="485" y="79"/>
                    <a:pt x="409" y="61"/>
                    <a:pt x="334" y="9"/>
                  </a:cubicBezTo>
                  <a:cubicBezTo>
                    <a:pt x="310" y="3"/>
                    <a:pt x="286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5342;p32"/>
            <p:cNvSpPr/>
            <p:nvPr/>
          </p:nvSpPr>
          <p:spPr>
            <a:xfrm>
              <a:off x="5618550" y="3140400"/>
              <a:ext cx="23825" cy="9425"/>
            </a:xfrm>
            <a:custGeom>
              <a:avLst/>
              <a:gdLst/>
              <a:ahLst/>
              <a:cxnLst/>
              <a:rect l="l" t="t" r="r" b="b"/>
              <a:pathLst>
                <a:path w="953" h="377" extrusionOk="0">
                  <a:moveTo>
                    <a:pt x="286" y="0"/>
                  </a:moveTo>
                  <a:cubicBezTo>
                    <a:pt x="215" y="96"/>
                    <a:pt x="60" y="36"/>
                    <a:pt x="0" y="143"/>
                  </a:cubicBezTo>
                  <a:cubicBezTo>
                    <a:pt x="176" y="279"/>
                    <a:pt x="351" y="377"/>
                    <a:pt x="548" y="377"/>
                  </a:cubicBezTo>
                  <a:cubicBezTo>
                    <a:pt x="645" y="377"/>
                    <a:pt x="748" y="353"/>
                    <a:pt x="858" y="298"/>
                  </a:cubicBezTo>
                  <a:cubicBezTo>
                    <a:pt x="953" y="215"/>
                    <a:pt x="941" y="119"/>
                    <a:pt x="870" y="36"/>
                  </a:cubicBezTo>
                  <a:cubicBezTo>
                    <a:pt x="679" y="24"/>
                    <a:pt x="477" y="24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5343;p32"/>
            <p:cNvSpPr/>
            <p:nvPr/>
          </p:nvSpPr>
          <p:spPr>
            <a:xfrm>
              <a:off x="5781675" y="3083250"/>
              <a:ext cx="37525" cy="7175"/>
            </a:xfrm>
            <a:custGeom>
              <a:avLst/>
              <a:gdLst/>
              <a:ahLst/>
              <a:cxnLst/>
              <a:rect l="l" t="t" r="r" b="b"/>
              <a:pathLst>
                <a:path w="1501" h="287" extrusionOk="0">
                  <a:moveTo>
                    <a:pt x="83" y="0"/>
                  </a:moveTo>
                  <a:cubicBezTo>
                    <a:pt x="0" y="72"/>
                    <a:pt x="0" y="155"/>
                    <a:pt x="83" y="250"/>
                  </a:cubicBezTo>
                  <a:cubicBezTo>
                    <a:pt x="310" y="250"/>
                    <a:pt x="548" y="262"/>
                    <a:pt x="774" y="286"/>
                  </a:cubicBezTo>
                  <a:cubicBezTo>
                    <a:pt x="843" y="262"/>
                    <a:pt x="917" y="257"/>
                    <a:pt x="991" y="257"/>
                  </a:cubicBezTo>
                  <a:cubicBezTo>
                    <a:pt x="1044" y="257"/>
                    <a:pt x="1098" y="259"/>
                    <a:pt x="1150" y="259"/>
                  </a:cubicBezTo>
                  <a:cubicBezTo>
                    <a:pt x="1277" y="259"/>
                    <a:pt x="1399" y="244"/>
                    <a:pt x="1500" y="143"/>
                  </a:cubicBezTo>
                  <a:cubicBezTo>
                    <a:pt x="1024" y="96"/>
                    <a:pt x="560" y="48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5344;p32"/>
            <p:cNvSpPr/>
            <p:nvPr/>
          </p:nvSpPr>
          <p:spPr>
            <a:xfrm>
              <a:off x="6214450" y="3247625"/>
              <a:ext cx="24725" cy="7475"/>
            </a:xfrm>
            <a:custGeom>
              <a:avLst/>
              <a:gdLst/>
              <a:ahLst/>
              <a:cxnLst/>
              <a:rect l="l" t="t" r="r" b="b"/>
              <a:pathLst>
                <a:path w="989" h="299" extrusionOk="0">
                  <a:moveTo>
                    <a:pt x="402" y="0"/>
                  </a:moveTo>
                  <a:cubicBezTo>
                    <a:pt x="266" y="0"/>
                    <a:pt x="131" y="12"/>
                    <a:pt x="1" y="21"/>
                  </a:cubicBezTo>
                  <a:lnTo>
                    <a:pt x="263" y="283"/>
                  </a:lnTo>
                  <a:cubicBezTo>
                    <a:pt x="284" y="281"/>
                    <a:pt x="305" y="281"/>
                    <a:pt x="326" y="281"/>
                  </a:cubicBezTo>
                  <a:cubicBezTo>
                    <a:pt x="426" y="281"/>
                    <a:pt x="530" y="298"/>
                    <a:pt x="630" y="298"/>
                  </a:cubicBezTo>
                  <a:cubicBezTo>
                    <a:pt x="763" y="298"/>
                    <a:pt x="889" y="266"/>
                    <a:pt x="989" y="117"/>
                  </a:cubicBezTo>
                  <a:cubicBezTo>
                    <a:pt x="798" y="25"/>
                    <a:pt x="599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5345;p32"/>
            <p:cNvSpPr/>
            <p:nvPr/>
          </p:nvSpPr>
          <p:spPr>
            <a:xfrm>
              <a:off x="5753975" y="3082950"/>
              <a:ext cx="29800" cy="6750"/>
            </a:xfrm>
            <a:custGeom>
              <a:avLst/>
              <a:gdLst/>
              <a:ahLst/>
              <a:cxnLst/>
              <a:rect l="l" t="t" r="r" b="b"/>
              <a:pathLst>
                <a:path w="1192" h="270" extrusionOk="0">
                  <a:moveTo>
                    <a:pt x="739" y="0"/>
                  </a:moveTo>
                  <a:cubicBezTo>
                    <a:pt x="626" y="107"/>
                    <a:pt x="494" y="121"/>
                    <a:pt x="359" y="121"/>
                  </a:cubicBezTo>
                  <a:cubicBezTo>
                    <a:pt x="310" y="121"/>
                    <a:pt x="260" y="119"/>
                    <a:pt x="210" y="119"/>
                  </a:cubicBezTo>
                  <a:cubicBezTo>
                    <a:pt x="138" y="119"/>
                    <a:pt x="68" y="123"/>
                    <a:pt x="1" y="143"/>
                  </a:cubicBezTo>
                  <a:cubicBezTo>
                    <a:pt x="225" y="245"/>
                    <a:pt x="452" y="270"/>
                    <a:pt x="680" y="270"/>
                  </a:cubicBezTo>
                  <a:cubicBezTo>
                    <a:pt x="851" y="270"/>
                    <a:pt x="1022" y="256"/>
                    <a:pt x="1191" y="250"/>
                  </a:cubicBezTo>
                  <a:lnTo>
                    <a:pt x="1191" y="0"/>
                  </a:lnTo>
                  <a:cubicBezTo>
                    <a:pt x="1120" y="6"/>
                    <a:pt x="1046" y="9"/>
                    <a:pt x="970" y="9"/>
                  </a:cubicBezTo>
                  <a:cubicBezTo>
                    <a:pt x="894" y="9"/>
                    <a:pt x="816" y="6"/>
                    <a:pt x="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5346;p32"/>
            <p:cNvSpPr/>
            <p:nvPr/>
          </p:nvSpPr>
          <p:spPr>
            <a:xfrm>
              <a:off x="5876625" y="3121050"/>
              <a:ext cx="16375" cy="25325"/>
            </a:xfrm>
            <a:custGeom>
              <a:avLst/>
              <a:gdLst/>
              <a:ahLst/>
              <a:cxnLst/>
              <a:rect l="l" t="t" r="r" b="b"/>
              <a:pathLst>
                <a:path w="655" h="1013" extrusionOk="0">
                  <a:moveTo>
                    <a:pt x="72" y="0"/>
                  </a:moveTo>
                  <a:cubicBezTo>
                    <a:pt x="36" y="24"/>
                    <a:pt x="24" y="48"/>
                    <a:pt x="0" y="60"/>
                  </a:cubicBezTo>
                  <a:cubicBezTo>
                    <a:pt x="0" y="346"/>
                    <a:pt x="119" y="620"/>
                    <a:pt x="191" y="882"/>
                  </a:cubicBezTo>
                  <a:cubicBezTo>
                    <a:pt x="250" y="989"/>
                    <a:pt x="333" y="1012"/>
                    <a:pt x="453" y="1012"/>
                  </a:cubicBezTo>
                  <a:cubicBezTo>
                    <a:pt x="560" y="989"/>
                    <a:pt x="631" y="917"/>
                    <a:pt x="655" y="810"/>
                  </a:cubicBezTo>
                  <a:cubicBezTo>
                    <a:pt x="607" y="620"/>
                    <a:pt x="500" y="453"/>
                    <a:pt x="429" y="274"/>
                  </a:cubicBezTo>
                  <a:cubicBezTo>
                    <a:pt x="381" y="179"/>
                    <a:pt x="322" y="108"/>
                    <a:pt x="250" y="48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5347;p32"/>
            <p:cNvSpPr/>
            <p:nvPr/>
          </p:nvSpPr>
          <p:spPr>
            <a:xfrm>
              <a:off x="5867675" y="3089075"/>
              <a:ext cx="12525" cy="33475"/>
            </a:xfrm>
            <a:custGeom>
              <a:avLst/>
              <a:gdLst/>
              <a:ahLst/>
              <a:cxnLst/>
              <a:rect l="l" t="t" r="r" b="b"/>
              <a:pathLst>
                <a:path w="501" h="1339" extrusionOk="0">
                  <a:moveTo>
                    <a:pt x="156" y="0"/>
                  </a:moveTo>
                  <a:cubicBezTo>
                    <a:pt x="136" y="0"/>
                    <a:pt x="116" y="5"/>
                    <a:pt x="96" y="17"/>
                  </a:cubicBezTo>
                  <a:cubicBezTo>
                    <a:pt x="96" y="125"/>
                    <a:pt x="84" y="220"/>
                    <a:pt x="84" y="327"/>
                  </a:cubicBezTo>
                  <a:cubicBezTo>
                    <a:pt x="1" y="422"/>
                    <a:pt x="13" y="529"/>
                    <a:pt x="72" y="625"/>
                  </a:cubicBezTo>
                  <a:cubicBezTo>
                    <a:pt x="132" y="863"/>
                    <a:pt x="72" y="1172"/>
                    <a:pt x="358" y="1339"/>
                  </a:cubicBezTo>
                  <a:cubicBezTo>
                    <a:pt x="382" y="1327"/>
                    <a:pt x="394" y="1315"/>
                    <a:pt x="418" y="1303"/>
                  </a:cubicBezTo>
                  <a:cubicBezTo>
                    <a:pt x="453" y="1256"/>
                    <a:pt x="477" y="1196"/>
                    <a:pt x="489" y="1137"/>
                  </a:cubicBezTo>
                  <a:cubicBezTo>
                    <a:pt x="501" y="1041"/>
                    <a:pt x="489" y="958"/>
                    <a:pt x="453" y="863"/>
                  </a:cubicBezTo>
                  <a:cubicBezTo>
                    <a:pt x="418" y="720"/>
                    <a:pt x="382" y="565"/>
                    <a:pt x="382" y="422"/>
                  </a:cubicBezTo>
                  <a:cubicBezTo>
                    <a:pt x="382" y="291"/>
                    <a:pt x="358" y="148"/>
                    <a:pt x="275" y="53"/>
                  </a:cubicBezTo>
                  <a:cubicBezTo>
                    <a:pt x="235" y="21"/>
                    <a:pt x="195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5348;p32"/>
            <p:cNvSpPr/>
            <p:nvPr/>
          </p:nvSpPr>
          <p:spPr>
            <a:xfrm>
              <a:off x="5540275" y="3107850"/>
              <a:ext cx="15500" cy="11150"/>
            </a:xfrm>
            <a:custGeom>
              <a:avLst/>
              <a:gdLst/>
              <a:ahLst/>
              <a:cxnLst/>
              <a:rect l="l" t="t" r="r" b="b"/>
              <a:pathLst>
                <a:path w="620" h="446" extrusionOk="0">
                  <a:moveTo>
                    <a:pt x="230" y="1"/>
                  </a:moveTo>
                  <a:cubicBezTo>
                    <a:pt x="22" y="1"/>
                    <a:pt x="18" y="89"/>
                    <a:pt x="0" y="421"/>
                  </a:cubicBezTo>
                  <a:cubicBezTo>
                    <a:pt x="83" y="445"/>
                    <a:pt x="179" y="445"/>
                    <a:pt x="262" y="445"/>
                  </a:cubicBezTo>
                  <a:cubicBezTo>
                    <a:pt x="322" y="302"/>
                    <a:pt x="619" y="421"/>
                    <a:pt x="548" y="159"/>
                  </a:cubicBezTo>
                  <a:lnTo>
                    <a:pt x="548" y="28"/>
                  </a:lnTo>
                  <a:cubicBezTo>
                    <a:pt x="408" y="13"/>
                    <a:pt x="306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5349;p32"/>
            <p:cNvSpPr/>
            <p:nvPr/>
          </p:nvSpPr>
          <p:spPr>
            <a:xfrm>
              <a:off x="5780175" y="2993775"/>
              <a:ext cx="36925" cy="7175"/>
            </a:xfrm>
            <a:custGeom>
              <a:avLst/>
              <a:gdLst/>
              <a:ahLst/>
              <a:cxnLst/>
              <a:rect l="l" t="t" r="r" b="b"/>
              <a:pathLst>
                <a:path w="1477" h="287" extrusionOk="0">
                  <a:moveTo>
                    <a:pt x="1141" y="0"/>
                  </a:moveTo>
                  <a:cubicBezTo>
                    <a:pt x="1051" y="0"/>
                    <a:pt x="957" y="38"/>
                    <a:pt x="858" y="103"/>
                  </a:cubicBezTo>
                  <a:cubicBezTo>
                    <a:pt x="584" y="103"/>
                    <a:pt x="286" y="127"/>
                    <a:pt x="0" y="138"/>
                  </a:cubicBezTo>
                  <a:cubicBezTo>
                    <a:pt x="223" y="255"/>
                    <a:pt x="450" y="286"/>
                    <a:pt x="680" y="286"/>
                  </a:cubicBezTo>
                  <a:cubicBezTo>
                    <a:pt x="943" y="286"/>
                    <a:pt x="1210" y="246"/>
                    <a:pt x="1477" y="246"/>
                  </a:cubicBezTo>
                  <a:cubicBezTo>
                    <a:pt x="1453" y="198"/>
                    <a:pt x="1429" y="174"/>
                    <a:pt x="1417" y="138"/>
                  </a:cubicBezTo>
                  <a:cubicBezTo>
                    <a:pt x="1326" y="41"/>
                    <a:pt x="1235" y="0"/>
                    <a:pt x="1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5350;p32"/>
            <p:cNvSpPr/>
            <p:nvPr/>
          </p:nvSpPr>
          <p:spPr>
            <a:xfrm>
              <a:off x="5657850" y="3146200"/>
              <a:ext cx="20250" cy="6075"/>
            </a:xfrm>
            <a:custGeom>
              <a:avLst/>
              <a:gdLst/>
              <a:ahLst/>
              <a:cxnLst/>
              <a:rect l="l" t="t" r="r" b="b"/>
              <a:pathLst>
                <a:path w="810" h="243" extrusionOk="0">
                  <a:moveTo>
                    <a:pt x="235" y="0"/>
                  </a:moveTo>
                  <a:cubicBezTo>
                    <a:pt x="162" y="0"/>
                    <a:pt x="84" y="12"/>
                    <a:pt x="0" y="42"/>
                  </a:cubicBezTo>
                  <a:cubicBezTo>
                    <a:pt x="179" y="180"/>
                    <a:pt x="335" y="242"/>
                    <a:pt x="485" y="242"/>
                  </a:cubicBezTo>
                  <a:cubicBezTo>
                    <a:pt x="593" y="242"/>
                    <a:pt x="699" y="209"/>
                    <a:pt x="810" y="149"/>
                  </a:cubicBezTo>
                  <a:cubicBezTo>
                    <a:pt x="632" y="105"/>
                    <a:pt x="453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5351;p32"/>
            <p:cNvSpPr/>
            <p:nvPr/>
          </p:nvSpPr>
          <p:spPr>
            <a:xfrm>
              <a:off x="5604550" y="3136400"/>
              <a:ext cx="19075" cy="9275"/>
            </a:xfrm>
            <a:custGeom>
              <a:avLst/>
              <a:gdLst/>
              <a:ahLst/>
              <a:cxnLst/>
              <a:rect l="l" t="t" r="r" b="b"/>
              <a:pathLst>
                <a:path w="763" h="371" extrusionOk="0">
                  <a:moveTo>
                    <a:pt x="326" y="1"/>
                  </a:moveTo>
                  <a:cubicBezTo>
                    <a:pt x="218" y="1"/>
                    <a:pt x="109" y="9"/>
                    <a:pt x="1" y="41"/>
                  </a:cubicBezTo>
                  <a:lnTo>
                    <a:pt x="1" y="268"/>
                  </a:lnTo>
                  <a:cubicBezTo>
                    <a:pt x="75" y="342"/>
                    <a:pt x="138" y="370"/>
                    <a:pt x="194" y="370"/>
                  </a:cubicBezTo>
                  <a:cubicBezTo>
                    <a:pt x="326" y="370"/>
                    <a:pt x="420" y="215"/>
                    <a:pt x="537" y="148"/>
                  </a:cubicBezTo>
                  <a:cubicBezTo>
                    <a:pt x="573" y="180"/>
                    <a:pt x="608" y="195"/>
                    <a:pt x="641" y="195"/>
                  </a:cubicBezTo>
                  <a:cubicBezTo>
                    <a:pt x="683" y="195"/>
                    <a:pt x="723" y="171"/>
                    <a:pt x="763" y="125"/>
                  </a:cubicBezTo>
                  <a:cubicBezTo>
                    <a:pt x="739" y="77"/>
                    <a:pt x="727" y="41"/>
                    <a:pt x="715" y="6"/>
                  </a:cubicBezTo>
                  <a:cubicBezTo>
                    <a:pt x="686" y="7"/>
                    <a:pt x="657" y="8"/>
                    <a:pt x="628" y="8"/>
                  </a:cubicBezTo>
                  <a:cubicBezTo>
                    <a:pt x="527" y="8"/>
                    <a:pt x="427" y="1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5352;p32"/>
            <p:cNvSpPr/>
            <p:nvPr/>
          </p:nvSpPr>
          <p:spPr>
            <a:xfrm>
              <a:off x="5299450" y="3070750"/>
              <a:ext cx="18200" cy="10025"/>
            </a:xfrm>
            <a:custGeom>
              <a:avLst/>
              <a:gdLst/>
              <a:ahLst/>
              <a:cxnLst/>
              <a:rect l="l" t="t" r="r" b="b"/>
              <a:pathLst>
                <a:path w="728" h="401" extrusionOk="0">
                  <a:moveTo>
                    <a:pt x="294" y="0"/>
                  </a:moveTo>
                  <a:cubicBezTo>
                    <a:pt x="152" y="0"/>
                    <a:pt x="38" y="59"/>
                    <a:pt x="1" y="322"/>
                  </a:cubicBezTo>
                  <a:cubicBezTo>
                    <a:pt x="60" y="334"/>
                    <a:pt x="120" y="334"/>
                    <a:pt x="179" y="346"/>
                  </a:cubicBezTo>
                  <a:cubicBezTo>
                    <a:pt x="243" y="375"/>
                    <a:pt x="313" y="401"/>
                    <a:pt x="378" y="401"/>
                  </a:cubicBezTo>
                  <a:cubicBezTo>
                    <a:pt x="447" y="401"/>
                    <a:pt x="512" y="372"/>
                    <a:pt x="560" y="286"/>
                  </a:cubicBezTo>
                  <a:cubicBezTo>
                    <a:pt x="620" y="215"/>
                    <a:pt x="668" y="131"/>
                    <a:pt x="727" y="36"/>
                  </a:cubicBezTo>
                  <a:lnTo>
                    <a:pt x="727" y="36"/>
                  </a:lnTo>
                  <a:cubicBezTo>
                    <a:pt x="708" y="38"/>
                    <a:pt x="688" y="40"/>
                    <a:pt x="667" y="40"/>
                  </a:cubicBezTo>
                  <a:cubicBezTo>
                    <a:pt x="544" y="40"/>
                    <a:pt x="410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5353;p32"/>
            <p:cNvSpPr/>
            <p:nvPr/>
          </p:nvSpPr>
          <p:spPr>
            <a:xfrm>
              <a:off x="5456325" y="3146050"/>
              <a:ext cx="21750" cy="16825"/>
            </a:xfrm>
            <a:custGeom>
              <a:avLst/>
              <a:gdLst/>
              <a:ahLst/>
              <a:cxnLst/>
              <a:rect l="l" t="t" r="r" b="b"/>
              <a:pathLst>
                <a:path w="870" h="673" extrusionOk="0">
                  <a:moveTo>
                    <a:pt x="120" y="1"/>
                  </a:moveTo>
                  <a:cubicBezTo>
                    <a:pt x="84" y="1"/>
                    <a:pt x="36" y="12"/>
                    <a:pt x="0" y="48"/>
                  </a:cubicBezTo>
                  <a:cubicBezTo>
                    <a:pt x="0" y="346"/>
                    <a:pt x="286" y="370"/>
                    <a:pt x="417" y="548"/>
                  </a:cubicBezTo>
                  <a:cubicBezTo>
                    <a:pt x="494" y="617"/>
                    <a:pt x="571" y="673"/>
                    <a:pt x="661" y="673"/>
                  </a:cubicBezTo>
                  <a:cubicBezTo>
                    <a:pt x="696" y="673"/>
                    <a:pt x="734" y="664"/>
                    <a:pt x="774" y="644"/>
                  </a:cubicBezTo>
                  <a:cubicBezTo>
                    <a:pt x="870" y="524"/>
                    <a:pt x="870" y="382"/>
                    <a:pt x="822" y="251"/>
                  </a:cubicBezTo>
                  <a:cubicBezTo>
                    <a:pt x="774" y="155"/>
                    <a:pt x="679" y="120"/>
                    <a:pt x="596" y="60"/>
                  </a:cubicBezTo>
                  <a:cubicBezTo>
                    <a:pt x="465" y="48"/>
                    <a:pt x="322" y="36"/>
                    <a:pt x="179" y="12"/>
                  </a:cubicBezTo>
                  <a:cubicBezTo>
                    <a:pt x="179" y="1"/>
                    <a:pt x="167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5354;p32"/>
            <p:cNvSpPr/>
            <p:nvPr/>
          </p:nvSpPr>
          <p:spPr>
            <a:xfrm>
              <a:off x="5355725" y="3069550"/>
              <a:ext cx="16375" cy="9850"/>
            </a:xfrm>
            <a:custGeom>
              <a:avLst/>
              <a:gdLst/>
              <a:ahLst/>
              <a:cxnLst/>
              <a:rect l="l" t="t" r="r" b="b"/>
              <a:pathLst>
                <a:path w="655" h="394" extrusionOk="0">
                  <a:moveTo>
                    <a:pt x="595" y="1"/>
                  </a:moveTo>
                  <a:cubicBezTo>
                    <a:pt x="477" y="30"/>
                    <a:pt x="375" y="93"/>
                    <a:pt x="269" y="93"/>
                  </a:cubicBezTo>
                  <a:cubicBezTo>
                    <a:pt x="247" y="93"/>
                    <a:pt x="225" y="90"/>
                    <a:pt x="203" y="84"/>
                  </a:cubicBezTo>
                  <a:cubicBezTo>
                    <a:pt x="119" y="132"/>
                    <a:pt x="0" y="179"/>
                    <a:pt x="0" y="298"/>
                  </a:cubicBezTo>
                  <a:cubicBezTo>
                    <a:pt x="0" y="394"/>
                    <a:pt x="119" y="382"/>
                    <a:pt x="191" y="394"/>
                  </a:cubicBezTo>
                  <a:cubicBezTo>
                    <a:pt x="429" y="346"/>
                    <a:pt x="655" y="310"/>
                    <a:pt x="5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5355;p32"/>
            <p:cNvSpPr/>
            <p:nvPr/>
          </p:nvSpPr>
          <p:spPr>
            <a:xfrm>
              <a:off x="5639975" y="3141000"/>
              <a:ext cx="14325" cy="9900"/>
            </a:xfrm>
            <a:custGeom>
              <a:avLst/>
              <a:gdLst/>
              <a:ahLst/>
              <a:cxnLst/>
              <a:rect l="l" t="t" r="r" b="b"/>
              <a:pathLst>
                <a:path w="573" h="396" extrusionOk="0">
                  <a:moveTo>
                    <a:pt x="13" y="0"/>
                  </a:moveTo>
                  <a:cubicBezTo>
                    <a:pt x="13" y="84"/>
                    <a:pt x="1" y="191"/>
                    <a:pt x="1" y="274"/>
                  </a:cubicBezTo>
                  <a:cubicBezTo>
                    <a:pt x="95" y="359"/>
                    <a:pt x="175" y="396"/>
                    <a:pt x="246" y="396"/>
                  </a:cubicBezTo>
                  <a:cubicBezTo>
                    <a:pt x="374" y="396"/>
                    <a:pt x="473" y="280"/>
                    <a:pt x="572" y="119"/>
                  </a:cubicBezTo>
                  <a:cubicBezTo>
                    <a:pt x="370" y="72"/>
                    <a:pt x="191" y="24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5356;p32"/>
            <p:cNvSpPr/>
            <p:nvPr/>
          </p:nvSpPr>
          <p:spPr>
            <a:xfrm>
              <a:off x="6088550" y="3258575"/>
              <a:ext cx="33950" cy="4075"/>
            </a:xfrm>
            <a:custGeom>
              <a:avLst/>
              <a:gdLst/>
              <a:ahLst/>
              <a:cxnLst/>
              <a:rect l="l" t="t" r="r" b="b"/>
              <a:pathLst>
                <a:path w="1358" h="163" extrusionOk="0">
                  <a:moveTo>
                    <a:pt x="0" y="0"/>
                  </a:moveTo>
                  <a:lnTo>
                    <a:pt x="0" y="0"/>
                  </a:lnTo>
                  <a:cubicBezTo>
                    <a:pt x="202" y="129"/>
                    <a:pt x="411" y="163"/>
                    <a:pt x="624" y="163"/>
                  </a:cubicBezTo>
                  <a:cubicBezTo>
                    <a:pt x="865" y="163"/>
                    <a:pt x="1111" y="119"/>
                    <a:pt x="1358" y="119"/>
                  </a:cubicBezTo>
                  <a:cubicBezTo>
                    <a:pt x="905" y="0"/>
                    <a:pt x="453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5357;p32"/>
            <p:cNvSpPr/>
            <p:nvPr/>
          </p:nvSpPr>
          <p:spPr>
            <a:xfrm>
              <a:off x="5891500" y="3171825"/>
              <a:ext cx="29200" cy="4650"/>
            </a:xfrm>
            <a:custGeom>
              <a:avLst/>
              <a:gdLst/>
              <a:ahLst/>
              <a:cxnLst/>
              <a:rect l="l" t="t" r="r" b="b"/>
              <a:pathLst>
                <a:path w="1168" h="186" extrusionOk="0">
                  <a:moveTo>
                    <a:pt x="574" y="1"/>
                  </a:moveTo>
                  <a:cubicBezTo>
                    <a:pt x="381" y="1"/>
                    <a:pt x="186" y="29"/>
                    <a:pt x="0" y="29"/>
                  </a:cubicBezTo>
                  <a:cubicBezTo>
                    <a:pt x="162" y="154"/>
                    <a:pt x="332" y="186"/>
                    <a:pt x="505" y="186"/>
                  </a:cubicBezTo>
                  <a:cubicBezTo>
                    <a:pt x="682" y="186"/>
                    <a:pt x="861" y="153"/>
                    <a:pt x="1035" y="153"/>
                  </a:cubicBezTo>
                  <a:cubicBezTo>
                    <a:pt x="1079" y="153"/>
                    <a:pt x="1124" y="155"/>
                    <a:pt x="1167" y="160"/>
                  </a:cubicBezTo>
                  <a:cubicBezTo>
                    <a:pt x="978" y="32"/>
                    <a:pt x="777" y="1"/>
                    <a:pt x="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5358;p32"/>
            <p:cNvSpPr/>
            <p:nvPr/>
          </p:nvSpPr>
          <p:spPr>
            <a:xfrm>
              <a:off x="5776900" y="3201125"/>
              <a:ext cx="25625" cy="6875"/>
            </a:xfrm>
            <a:custGeom>
              <a:avLst/>
              <a:gdLst/>
              <a:ahLst/>
              <a:cxnLst/>
              <a:rect l="l" t="t" r="r" b="b"/>
              <a:pathLst>
                <a:path w="1025" h="275" extrusionOk="0">
                  <a:moveTo>
                    <a:pt x="225" y="1"/>
                  </a:moveTo>
                  <a:cubicBezTo>
                    <a:pt x="151" y="1"/>
                    <a:pt x="76" y="5"/>
                    <a:pt x="1" y="12"/>
                  </a:cubicBezTo>
                  <a:cubicBezTo>
                    <a:pt x="294" y="170"/>
                    <a:pt x="620" y="275"/>
                    <a:pt x="969" y="275"/>
                  </a:cubicBezTo>
                  <a:cubicBezTo>
                    <a:pt x="987" y="275"/>
                    <a:pt x="1006" y="275"/>
                    <a:pt x="1024" y="274"/>
                  </a:cubicBezTo>
                  <a:cubicBezTo>
                    <a:pt x="788" y="66"/>
                    <a:pt x="513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5359;p32"/>
            <p:cNvSpPr/>
            <p:nvPr/>
          </p:nvSpPr>
          <p:spPr>
            <a:xfrm>
              <a:off x="5585800" y="3165700"/>
              <a:ext cx="19375" cy="11325"/>
            </a:xfrm>
            <a:custGeom>
              <a:avLst/>
              <a:gdLst/>
              <a:ahLst/>
              <a:cxnLst/>
              <a:rect l="l" t="t" r="r" b="b"/>
              <a:pathLst>
                <a:path w="775" h="453" extrusionOk="0">
                  <a:moveTo>
                    <a:pt x="167" y="0"/>
                  </a:moveTo>
                  <a:cubicBezTo>
                    <a:pt x="167" y="119"/>
                    <a:pt x="120" y="227"/>
                    <a:pt x="1" y="286"/>
                  </a:cubicBezTo>
                  <a:cubicBezTo>
                    <a:pt x="108" y="417"/>
                    <a:pt x="275" y="405"/>
                    <a:pt x="417" y="453"/>
                  </a:cubicBezTo>
                  <a:lnTo>
                    <a:pt x="465" y="405"/>
                  </a:lnTo>
                  <a:cubicBezTo>
                    <a:pt x="525" y="334"/>
                    <a:pt x="632" y="346"/>
                    <a:pt x="703" y="298"/>
                  </a:cubicBezTo>
                  <a:cubicBezTo>
                    <a:pt x="727" y="286"/>
                    <a:pt x="751" y="262"/>
                    <a:pt x="775" y="239"/>
                  </a:cubicBezTo>
                  <a:cubicBezTo>
                    <a:pt x="620" y="36"/>
                    <a:pt x="358" y="10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5360;p32"/>
            <p:cNvSpPr/>
            <p:nvPr/>
          </p:nvSpPr>
          <p:spPr>
            <a:xfrm>
              <a:off x="5731050" y="3154975"/>
              <a:ext cx="10750" cy="8400"/>
            </a:xfrm>
            <a:custGeom>
              <a:avLst/>
              <a:gdLst/>
              <a:ahLst/>
              <a:cxnLst/>
              <a:rect l="l" t="t" r="r" b="b"/>
              <a:pathLst>
                <a:path w="430" h="336" extrusionOk="0">
                  <a:moveTo>
                    <a:pt x="227" y="1"/>
                  </a:moveTo>
                  <a:cubicBezTo>
                    <a:pt x="120" y="1"/>
                    <a:pt x="13" y="1"/>
                    <a:pt x="13" y="132"/>
                  </a:cubicBezTo>
                  <a:cubicBezTo>
                    <a:pt x="1" y="227"/>
                    <a:pt x="72" y="334"/>
                    <a:pt x="168" y="334"/>
                  </a:cubicBezTo>
                  <a:cubicBezTo>
                    <a:pt x="179" y="335"/>
                    <a:pt x="191" y="336"/>
                    <a:pt x="203" y="336"/>
                  </a:cubicBezTo>
                  <a:cubicBezTo>
                    <a:pt x="311" y="336"/>
                    <a:pt x="419" y="286"/>
                    <a:pt x="430" y="167"/>
                  </a:cubicBezTo>
                  <a:cubicBezTo>
                    <a:pt x="430" y="60"/>
                    <a:pt x="311" y="13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5361;p32"/>
            <p:cNvSpPr/>
            <p:nvPr/>
          </p:nvSpPr>
          <p:spPr>
            <a:xfrm>
              <a:off x="5595650" y="3113525"/>
              <a:ext cx="11900" cy="6975"/>
            </a:xfrm>
            <a:custGeom>
              <a:avLst/>
              <a:gdLst/>
              <a:ahLst/>
              <a:cxnLst/>
              <a:rect l="l" t="t" r="r" b="b"/>
              <a:pathLst>
                <a:path w="476" h="279" extrusionOk="0">
                  <a:moveTo>
                    <a:pt x="225" y="0"/>
                  </a:moveTo>
                  <a:cubicBezTo>
                    <a:pt x="130" y="0"/>
                    <a:pt x="53" y="50"/>
                    <a:pt x="12" y="159"/>
                  </a:cubicBezTo>
                  <a:cubicBezTo>
                    <a:pt x="0" y="214"/>
                    <a:pt x="71" y="279"/>
                    <a:pt x="129" y="279"/>
                  </a:cubicBezTo>
                  <a:cubicBezTo>
                    <a:pt x="133" y="279"/>
                    <a:pt x="138" y="279"/>
                    <a:pt x="142" y="278"/>
                  </a:cubicBezTo>
                  <a:cubicBezTo>
                    <a:pt x="165" y="270"/>
                    <a:pt x="188" y="268"/>
                    <a:pt x="212" y="268"/>
                  </a:cubicBezTo>
                  <a:cubicBezTo>
                    <a:pt x="249" y="268"/>
                    <a:pt x="287" y="273"/>
                    <a:pt x="323" y="273"/>
                  </a:cubicBezTo>
                  <a:cubicBezTo>
                    <a:pt x="375" y="273"/>
                    <a:pt x="425" y="262"/>
                    <a:pt x="464" y="206"/>
                  </a:cubicBezTo>
                  <a:cubicBezTo>
                    <a:pt x="476" y="111"/>
                    <a:pt x="416" y="51"/>
                    <a:pt x="357" y="28"/>
                  </a:cubicBezTo>
                  <a:cubicBezTo>
                    <a:pt x="310" y="10"/>
                    <a:pt x="266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5362;p32"/>
            <p:cNvSpPr/>
            <p:nvPr/>
          </p:nvSpPr>
          <p:spPr>
            <a:xfrm>
              <a:off x="5392925" y="3086675"/>
              <a:ext cx="14025" cy="7600"/>
            </a:xfrm>
            <a:custGeom>
              <a:avLst/>
              <a:gdLst/>
              <a:ahLst/>
              <a:cxnLst/>
              <a:rect l="l" t="t" r="r" b="b"/>
              <a:pathLst>
                <a:path w="561" h="304" extrusionOk="0">
                  <a:moveTo>
                    <a:pt x="208" y="1"/>
                  </a:moveTo>
                  <a:cubicBezTo>
                    <a:pt x="127" y="1"/>
                    <a:pt x="56" y="54"/>
                    <a:pt x="0" y="149"/>
                  </a:cubicBezTo>
                  <a:cubicBezTo>
                    <a:pt x="96" y="304"/>
                    <a:pt x="274" y="256"/>
                    <a:pt x="429" y="280"/>
                  </a:cubicBezTo>
                  <a:cubicBezTo>
                    <a:pt x="560" y="149"/>
                    <a:pt x="441" y="66"/>
                    <a:pt x="334" y="42"/>
                  </a:cubicBezTo>
                  <a:cubicBezTo>
                    <a:pt x="290" y="14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5363;p32"/>
            <p:cNvSpPr/>
            <p:nvPr/>
          </p:nvSpPr>
          <p:spPr>
            <a:xfrm>
              <a:off x="5535200" y="3160625"/>
              <a:ext cx="15500" cy="9825"/>
            </a:xfrm>
            <a:custGeom>
              <a:avLst/>
              <a:gdLst/>
              <a:ahLst/>
              <a:cxnLst/>
              <a:rect l="l" t="t" r="r" b="b"/>
              <a:pathLst>
                <a:path w="620" h="393" extrusionOk="0">
                  <a:moveTo>
                    <a:pt x="346" y="1"/>
                  </a:moveTo>
                  <a:cubicBezTo>
                    <a:pt x="215" y="25"/>
                    <a:pt x="84" y="72"/>
                    <a:pt x="36" y="227"/>
                  </a:cubicBezTo>
                  <a:cubicBezTo>
                    <a:pt x="1" y="275"/>
                    <a:pt x="24" y="322"/>
                    <a:pt x="84" y="370"/>
                  </a:cubicBezTo>
                  <a:cubicBezTo>
                    <a:pt x="117" y="384"/>
                    <a:pt x="148" y="393"/>
                    <a:pt x="179" y="393"/>
                  </a:cubicBezTo>
                  <a:cubicBezTo>
                    <a:pt x="226" y="393"/>
                    <a:pt x="272" y="373"/>
                    <a:pt x="322" y="322"/>
                  </a:cubicBezTo>
                  <a:cubicBezTo>
                    <a:pt x="382" y="322"/>
                    <a:pt x="417" y="311"/>
                    <a:pt x="477" y="311"/>
                  </a:cubicBezTo>
                  <a:cubicBezTo>
                    <a:pt x="513" y="263"/>
                    <a:pt x="560" y="239"/>
                    <a:pt x="596" y="191"/>
                  </a:cubicBezTo>
                  <a:cubicBezTo>
                    <a:pt x="620" y="132"/>
                    <a:pt x="620" y="84"/>
                    <a:pt x="620" y="25"/>
                  </a:cubicBezTo>
                  <a:cubicBezTo>
                    <a:pt x="525" y="25"/>
                    <a:pt x="441" y="13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5364;p32"/>
            <p:cNvSpPr/>
            <p:nvPr/>
          </p:nvSpPr>
          <p:spPr>
            <a:xfrm>
              <a:off x="5481625" y="3150225"/>
              <a:ext cx="22350" cy="6625"/>
            </a:xfrm>
            <a:custGeom>
              <a:avLst/>
              <a:gdLst/>
              <a:ahLst/>
              <a:cxnLst/>
              <a:rect l="l" t="t" r="r" b="b"/>
              <a:pathLst>
                <a:path w="894" h="265" extrusionOk="0">
                  <a:moveTo>
                    <a:pt x="48" y="0"/>
                  </a:moveTo>
                  <a:cubicBezTo>
                    <a:pt x="36" y="48"/>
                    <a:pt x="24" y="72"/>
                    <a:pt x="1" y="107"/>
                  </a:cubicBezTo>
                  <a:cubicBezTo>
                    <a:pt x="66" y="218"/>
                    <a:pt x="145" y="265"/>
                    <a:pt x="233" y="265"/>
                  </a:cubicBezTo>
                  <a:cubicBezTo>
                    <a:pt x="306" y="265"/>
                    <a:pt x="384" y="233"/>
                    <a:pt x="465" y="179"/>
                  </a:cubicBezTo>
                  <a:cubicBezTo>
                    <a:pt x="620" y="179"/>
                    <a:pt x="751" y="167"/>
                    <a:pt x="893" y="167"/>
                  </a:cubicBezTo>
                  <a:cubicBezTo>
                    <a:pt x="774" y="36"/>
                    <a:pt x="635" y="12"/>
                    <a:pt x="489" y="12"/>
                  </a:cubicBezTo>
                  <a:cubicBezTo>
                    <a:pt x="405" y="12"/>
                    <a:pt x="320" y="20"/>
                    <a:pt x="236" y="20"/>
                  </a:cubicBezTo>
                  <a:cubicBezTo>
                    <a:pt x="172" y="20"/>
                    <a:pt x="109" y="16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5365;p32"/>
            <p:cNvSpPr/>
            <p:nvPr/>
          </p:nvSpPr>
          <p:spPr>
            <a:xfrm>
              <a:off x="5433700" y="3018050"/>
              <a:ext cx="11925" cy="7300"/>
            </a:xfrm>
            <a:custGeom>
              <a:avLst/>
              <a:gdLst/>
              <a:ahLst/>
              <a:cxnLst/>
              <a:rect l="l" t="t" r="r" b="b"/>
              <a:pathLst>
                <a:path w="477" h="292" extrusionOk="0">
                  <a:moveTo>
                    <a:pt x="72" y="1"/>
                  </a:moveTo>
                  <a:cubicBezTo>
                    <a:pt x="1" y="96"/>
                    <a:pt x="1" y="191"/>
                    <a:pt x="60" y="287"/>
                  </a:cubicBezTo>
                  <a:cubicBezTo>
                    <a:pt x="108" y="287"/>
                    <a:pt x="161" y="292"/>
                    <a:pt x="208" y="292"/>
                  </a:cubicBezTo>
                  <a:cubicBezTo>
                    <a:pt x="232" y="292"/>
                    <a:pt x="255" y="291"/>
                    <a:pt x="274" y="287"/>
                  </a:cubicBezTo>
                  <a:cubicBezTo>
                    <a:pt x="334" y="275"/>
                    <a:pt x="417" y="239"/>
                    <a:pt x="429" y="191"/>
                  </a:cubicBezTo>
                  <a:cubicBezTo>
                    <a:pt x="477" y="72"/>
                    <a:pt x="370" y="37"/>
                    <a:pt x="286" y="13"/>
                  </a:cubicBezTo>
                  <a:cubicBezTo>
                    <a:pt x="215" y="1"/>
                    <a:pt x="155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5366;p32"/>
            <p:cNvSpPr/>
            <p:nvPr/>
          </p:nvSpPr>
          <p:spPr>
            <a:xfrm>
              <a:off x="5424775" y="301805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0" y="1"/>
                  </a:moveTo>
                  <a:lnTo>
                    <a:pt x="0" y="275"/>
                  </a:lnTo>
                  <a:cubicBezTo>
                    <a:pt x="131" y="287"/>
                    <a:pt x="286" y="287"/>
                    <a:pt x="417" y="287"/>
                  </a:cubicBezTo>
                  <a:cubicBezTo>
                    <a:pt x="429" y="180"/>
                    <a:pt x="429" y="96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5367;p32"/>
            <p:cNvSpPr/>
            <p:nvPr/>
          </p:nvSpPr>
          <p:spPr>
            <a:xfrm>
              <a:off x="5868275" y="3168675"/>
              <a:ext cx="20275" cy="5400"/>
            </a:xfrm>
            <a:custGeom>
              <a:avLst/>
              <a:gdLst/>
              <a:ahLst/>
              <a:cxnLst/>
              <a:rect l="l" t="t" r="r" b="b"/>
              <a:pathLst>
                <a:path w="811" h="216" extrusionOk="0">
                  <a:moveTo>
                    <a:pt x="169" y="0"/>
                  </a:moveTo>
                  <a:cubicBezTo>
                    <a:pt x="136" y="0"/>
                    <a:pt x="104" y="0"/>
                    <a:pt x="72" y="0"/>
                  </a:cubicBezTo>
                  <a:cubicBezTo>
                    <a:pt x="1" y="48"/>
                    <a:pt x="1" y="96"/>
                    <a:pt x="60" y="143"/>
                  </a:cubicBezTo>
                  <a:lnTo>
                    <a:pt x="72" y="155"/>
                  </a:lnTo>
                  <a:cubicBezTo>
                    <a:pt x="97" y="150"/>
                    <a:pt x="122" y="148"/>
                    <a:pt x="148" y="148"/>
                  </a:cubicBezTo>
                  <a:cubicBezTo>
                    <a:pt x="291" y="148"/>
                    <a:pt x="441" y="216"/>
                    <a:pt x="587" y="216"/>
                  </a:cubicBezTo>
                  <a:cubicBezTo>
                    <a:pt x="663" y="216"/>
                    <a:pt x="738" y="198"/>
                    <a:pt x="810" y="143"/>
                  </a:cubicBezTo>
                  <a:cubicBezTo>
                    <a:pt x="604" y="9"/>
                    <a:pt x="380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5368;p32"/>
            <p:cNvSpPr/>
            <p:nvPr/>
          </p:nvSpPr>
          <p:spPr>
            <a:xfrm>
              <a:off x="5757550" y="2992875"/>
              <a:ext cx="22950" cy="3175"/>
            </a:xfrm>
            <a:custGeom>
              <a:avLst/>
              <a:gdLst/>
              <a:ahLst/>
              <a:cxnLst/>
              <a:rect l="l" t="t" r="r" b="b"/>
              <a:pathLst>
                <a:path w="918" h="127" extrusionOk="0">
                  <a:moveTo>
                    <a:pt x="514" y="1"/>
                  </a:moveTo>
                  <a:cubicBezTo>
                    <a:pt x="358" y="1"/>
                    <a:pt x="200" y="32"/>
                    <a:pt x="42" y="32"/>
                  </a:cubicBezTo>
                  <a:cubicBezTo>
                    <a:pt x="28" y="32"/>
                    <a:pt x="15" y="32"/>
                    <a:pt x="1" y="32"/>
                  </a:cubicBezTo>
                  <a:lnTo>
                    <a:pt x="1" y="32"/>
                  </a:lnTo>
                  <a:cubicBezTo>
                    <a:pt x="138" y="109"/>
                    <a:pt x="289" y="127"/>
                    <a:pt x="446" y="127"/>
                  </a:cubicBezTo>
                  <a:cubicBezTo>
                    <a:pt x="580" y="127"/>
                    <a:pt x="717" y="114"/>
                    <a:pt x="851" y="114"/>
                  </a:cubicBezTo>
                  <a:cubicBezTo>
                    <a:pt x="873" y="114"/>
                    <a:pt x="895" y="114"/>
                    <a:pt x="917" y="115"/>
                  </a:cubicBezTo>
                  <a:cubicBezTo>
                    <a:pt x="785" y="25"/>
                    <a:pt x="65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5369;p32"/>
            <p:cNvSpPr/>
            <p:nvPr/>
          </p:nvSpPr>
          <p:spPr>
            <a:xfrm>
              <a:off x="6192125" y="3204625"/>
              <a:ext cx="11350" cy="7100"/>
            </a:xfrm>
            <a:custGeom>
              <a:avLst/>
              <a:gdLst/>
              <a:ahLst/>
              <a:cxnLst/>
              <a:rect l="l" t="t" r="r" b="b"/>
              <a:pathLst>
                <a:path w="454" h="284" extrusionOk="0">
                  <a:moveTo>
                    <a:pt x="111" y="0"/>
                  </a:moveTo>
                  <a:cubicBezTo>
                    <a:pt x="48" y="0"/>
                    <a:pt x="1" y="21"/>
                    <a:pt x="1" y="122"/>
                  </a:cubicBezTo>
                  <a:cubicBezTo>
                    <a:pt x="1" y="238"/>
                    <a:pt x="95" y="284"/>
                    <a:pt x="195" y="284"/>
                  </a:cubicBezTo>
                  <a:cubicBezTo>
                    <a:pt x="218" y="284"/>
                    <a:pt x="241" y="281"/>
                    <a:pt x="263" y="277"/>
                  </a:cubicBezTo>
                  <a:cubicBezTo>
                    <a:pt x="453" y="229"/>
                    <a:pt x="322" y="110"/>
                    <a:pt x="310" y="3"/>
                  </a:cubicBezTo>
                  <a:lnTo>
                    <a:pt x="310" y="3"/>
                  </a:lnTo>
                  <a:cubicBezTo>
                    <a:pt x="292" y="8"/>
                    <a:pt x="273" y="10"/>
                    <a:pt x="253" y="10"/>
                  </a:cubicBezTo>
                  <a:cubicBezTo>
                    <a:pt x="206" y="10"/>
                    <a:pt x="155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5370;p32"/>
            <p:cNvSpPr/>
            <p:nvPr/>
          </p:nvSpPr>
          <p:spPr>
            <a:xfrm>
              <a:off x="5848350" y="3169275"/>
              <a:ext cx="21450" cy="3825"/>
            </a:xfrm>
            <a:custGeom>
              <a:avLst/>
              <a:gdLst/>
              <a:ahLst/>
              <a:cxnLst/>
              <a:rect l="l" t="t" r="r" b="b"/>
              <a:pathLst>
                <a:path w="858" h="153" extrusionOk="0">
                  <a:moveTo>
                    <a:pt x="857" y="0"/>
                  </a:moveTo>
                  <a:cubicBezTo>
                    <a:pt x="572" y="0"/>
                    <a:pt x="274" y="0"/>
                    <a:pt x="0" y="12"/>
                  </a:cubicBezTo>
                  <a:cubicBezTo>
                    <a:pt x="125" y="125"/>
                    <a:pt x="265" y="152"/>
                    <a:pt x="409" y="152"/>
                  </a:cubicBezTo>
                  <a:cubicBezTo>
                    <a:pt x="539" y="152"/>
                    <a:pt x="673" y="130"/>
                    <a:pt x="802" y="130"/>
                  </a:cubicBezTo>
                  <a:cubicBezTo>
                    <a:pt x="817" y="130"/>
                    <a:pt x="831" y="131"/>
                    <a:pt x="845" y="131"/>
                  </a:cubicBezTo>
                  <a:cubicBezTo>
                    <a:pt x="857" y="84"/>
                    <a:pt x="857" y="36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5371;p32"/>
            <p:cNvSpPr/>
            <p:nvPr/>
          </p:nvSpPr>
          <p:spPr>
            <a:xfrm>
              <a:off x="6052825" y="3255000"/>
              <a:ext cx="22050" cy="3900"/>
            </a:xfrm>
            <a:custGeom>
              <a:avLst/>
              <a:gdLst/>
              <a:ahLst/>
              <a:cxnLst/>
              <a:rect l="l" t="t" r="r" b="b"/>
              <a:pathLst>
                <a:path w="882" h="156" extrusionOk="0">
                  <a:moveTo>
                    <a:pt x="1" y="0"/>
                  </a:moveTo>
                  <a:lnTo>
                    <a:pt x="155" y="155"/>
                  </a:lnTo>
                  <a:cubicBezTo>
                    <a:pt x="394" y="143"/>
                    <a:pt x="644" y="143"/>
                    <a:pt x="882" y="119"/>
                  </a:cubicBezTo>
                  <a:cubicBezTo>
                    <a:pt x="755" y="26"/>
                    <a:pt x="620" y="6"/>
                    <a:pt x="483" y="6"/>
                  </a:cubicBezTo>
                  <a:cubicBezTo>
                    <a:pt x="384" y="6"/>
                    <a:pt x="283" y="16"/>
                    <a:pt x="183" y="16"/>
                  </a:cubicBezTo>
                  <a:cubicBezTo>
                    <a:pt x="122" y="16"/>
                    <a:pt x="61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5372;p32"/>
            <p:cNvSpPr/>
            <p:nvPr/>
          </p:nvSpPr>
          <p:spPr>
            <a:xfrm>
              <a:off x="6235875" y="3272550"/>
              <a:ext cx="22350" cy="4100"/>
            </a:xfrm>
            <a:custGeom>
              <a:avLst/>
              <a:gdLst/>
              <a:ahLst/>
              <a:cxnLst/>
              <a:rect l="l" t="t" r="r" b="b"/>
              <a:pathLst>
                <a:path w="894" h="164" extrusionOk="0">
                  <a:moveTo>
                    <a:pt x="378" y="0"/>
                  </a:moveTo>
                  <a:cubicBezTo>
                    <a:pt x="252" y="0"/>
                    <a:pt x="125" y="15"/>
                    <a:pt x="1" y="25"/>
                  </a:cubicBezTo>
                  <a:cubicBezTo>
                    <a:pt x="134" y="135"/>
                    <a:pt x="279" y="163"/>
                    <a:pt x="427" y="163"/>
                  </a:cubicBezTo>
                  <a:cubicBezTo>
                    <a:pt x="582" y="163"/>
                    <a:pt x="741" y="132"/>
                    <a:pt x="894" y="132"/>
                  </a:cubicBezTo>
                  <a:cubicBezTo>
                    <a:pt x="728" y="28"/>
                    <a:pt x="553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5373;p32"/>
            <p:cNvSpPr/>
            <p:nvPr/>
          </p:nvSpPr>
          <p:spPr>
            <a:xfrm>
              <a:off x="5431625" y="3144275"/>
              <a:ext cx="12825" cy="10725"/>
            </a:xfrm>
            <a:custGeom>
              <a:avLst/>
              <a:gdLst/>
              <a:ahLst/>
              <a:cxnLst/>
              <a:rect l="l" t="t" r="r" b="b"/>
              <a:pathLst>
                <a:path w="513" h="429" extrusionOk="0">
                  <a:moveTo>
                    <a:pt x="298" y="0"/>
                  </a:moveTo>
                  <a:cubicBezTo>
                    <a:pt x="203" y="0"/>
                    <a:pt x="96" y="12"/>
                    <a:pt x="0" y="12"/>
                  </a:cubicBezTo>
                  <a:cubicBezTo>
                    <a:pt x="96" y="131"/>
                    <a:pt x="191" y="262"/>
                    <a:pt x="298" y="405"/>
                  </a:cubicBezTo>
                  <a:lnTo>
                    <a:pt x="357" y="429"/>
                  </a:lnTo>
                  <a:cubicBezTo>
                    <a:pt x="369" y="429"/>
                    <a:pt x="393" y="417"/>
                    <a:pt x="429" y="417"/>
                  </a:cubicBezTo>
                  <a:cubicBezTo>
                    <a:pt x="500" y="369"/>
                    <a:pt x="512" y="298"/>
                    <a:pt x="512" y="203"/>
                  </a:cubicBezTo>
                  <a:cubicBezTo>
                    <a:pt x="500" y="143"/>
                    <a:pt x="477" y="107"/>
                    <a:pt x="429" y="72"/>
                  </a:cubicBezTo>
                  <a:cubicBezTo>
                    <a:pt x="381" y="60"/>
                    <a:pt x="334" y="24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5374;p32"/>
            <p:cNvSpPr/>
            <p:nvPr/>
          </p:nvSpPr>
          <p:spPr>
            <a:xfrm>
              <a:off x="5311075" y="3040075"/>
              <a:ext cx="10725" cy="7100"/>
            </a:xfrm>
            <a:custGeom>
              <a:avLst/>
              <a:gdLst/>
              <a:ahLst/>
              <a:cxnLst/>
              <a:rect l="l" t="t" r="r" b="b"/>
              <a:pathLst>
                <a:path w="429" h="284" extrusionOk="0">
                  <a:moveTo>
                    <a:pt x="262" y="1"/>
                  </a:moveTo>
                  <a:cubicBezTo>
                    <a:pt x="203" y="1"/>
                    <a:pt x="155" y="13"/>
                    <a:pt x="119" y="13"/>
                  </a:cubicBezTo>
                  <a:cubicBezTo>
                    <a:pt x="84" y="120"/>
                    <a:pt x="0" y="239"/>
                    <a:pt x="191" y="263"/>
                  </a:cubicBezTo>
                  <a:cubicBezTo>
                    <a:pt x="226" y="273"/>
                    <a:pt x="273" y="283"/>
                    <a:pt x="315" y="283"/>
                  </a:cubicBezTo>
                  <a:cubicBezTo>
                    <a:pt x="372" y="283"/>
                    <a:pt x="422" y="265"/>
                    <a:pt x="429" y="203"/>
                  </a:cubicBezTo>
                  <a:cubicBezTo>
                    <a:pt x="429" y="144"/>
                    <a:pt x="322" y="72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5375;p32"/>
            <p:cNvSpPr/>
            <p:nvPr/>
          </p:nvSpPr>
          <p:spPr>
            <a:xfrm>
              <a:off x="6171300" y="3243375"/>
              <a:ext cx="10425" cy="7500"/>
            </a:xfrm>
            <a:custGeom>
              <a:avLst/>
              <a:gdLst/>
              <a:ahLst/>
              <a:cxnLst/>
              <a:rect l="l" t="t" r="r" b="b"/>
              <a:pathLst>
                <a:path w="417" h="300" extrusionOk="0">
                  <a:moveTo>
                    <a:pt x="310" y="1"/>
                  </a:moveTo>
                  <a:cubicBezTo>
                    <a:pt x="203" y="60"/>
                    <a:pt x="96" y="108"/>
                    <a:pt x="0" y="168"/>
                  </a:cubicBezTo>
                  <a:lnTo>
                    <a:pt x="0" y="263"/>
                  </a:lnTo>
                  <a:cubicBezTo>
                    <a:pt x="70" y="283"/>
                    <a:pt x="138" y="300"/>
                    <a:pt x="198" y="300"/>
                  </a:cubicBezTo>
                  <a:cubicBezTo>
                    <a:pt x="314" y="300"/>
                    <a:pt x="401" y="240"/>
                    <a:pt x="417" y="37"/>
                  </a:cubicBezTo>
                  <a:cubicBezTo>
                    <a:pt x="381" y="13"/>
                    <a:pt x="334" y="13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5376;p32"/>
            <p:cNvSpPr/>
            <p:nvPr/>
          </p:nvSpPr>
          <p:spPr>
            <a:xfrm>
              <a:off x="5442025" y="3143675"/>
              <a:ext cx="18800" cy="6775"/>
            </a:xfrm>
            <a:custGeom>
              <a:avLst/>
              <a:gdLst/>
              <a:ahLst/>
              <a:cxnLst/>
              <a:rect l="l" t="t" r="r" b="b"/>
              <a:pathLst>
                <a:path w="752" h="271" extrusionOk="0">
                  <a:moveTo>
                    <a:pt x="423" y="0"/>
                  </a:moveTo>
                  <a:cubicBezTo>
                    <a:pt x="293" y="0"/>
                    <a:pt x="157" y="30"/>
                    <a:pt x="25" y="36"/>
                  </a:cubicBezTo>
                  <a:lnTo>
                    <a:pt x="1" y="96"/>
                  </a:lnTo>
                  <a:lnTo>
                    <a:pt x="37" y="143"/>
                  </a:lnTo>
                  <a:lnTo>
                    <a:pt x="37" y="167"/>
                  </a:lnTo>
                  <a:cubicBezTo>
                    <a:pt x="132" y="230"/>
                    <a:pt x="227" y="270"/>
                    <a:pt x="322" y="270"/>
                  </a:cubicBezTo>
                  <a:cubicBezTo>
                    <a:pt x="405" y="270"/>
                    <a:pt x="489" y="239"/>
                    <a:pt x="572" y="167"/>
                  </a:cubicBezTo>
                  <a:cubicBezTo>
                    <a:pt x="632" y="155"/>
                    <a:pt x="692" y="131"/>
                    <a:pt x="751" y="107"/>
                  </a:cubicBezTo>
                  <a:cubicBezTo>
                    <a:pt x="650" y="23"/>
                    <a:pt x="539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5377;p32"/>
            <p:cNvSpPr/>
            <p:nvPr/>
          </p:nvSpPr>
          <p:spPr>
            <a:xfrm>
              <a:off x="5385475" y="3041675"/>
              <a:ext cx="14325" cy="5500"/>
            </a:xfrm>
            <a:custGeom>
              <a:avLst/>
              <a:gdLst/>
              <a:ahLst/>
              <a:cxnLst/>
              <a:rect l="l" t="t" r="r" b="b"/>
              <a:pathLst>
                <a:path w="573" h="220" extrusionOk="0">
                  <a:moveTo>
                    <a:pt x="314" y="0"/>
                  </a:moveTo>
                  <a:cubicBezTo>
                    <a:pt x="210" y="0"/>
                    <a:pt x="105" y="29"/>
                    <a:pt x="1" y="68"/>
                  </a:cubicBezTo>
                  <a:cubicBezTo>
                    <a:pt x="96" y="169"/>
                    <a:pt x="191" y="220"/>
                    <a:pt x="287" y="220"/>
                  </a:cubicBezTo>
                  <a:cubicBezTo>
                    <a:pt x="382" y="220"/>
                    <a:pt x="477" y="169"/>
                    <a:pt x="572" y="68"/>
                  </a:cubicBezTo>
                  <a:cubicBezTo>
                    <a:pt x="486" y="20"/>
                    <a:pt x="400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5378;p32"/>
            <p:cNvSpPr/>
            <p:nvPr/>
          </p:nvSpPr>
          <p:spPr>
            <a:xfrm>
              <a:off x="5546800" y="3111525"/>
              <a:ext cx="14325" cy="7175"/>
            </a:xfrm>
            <a:custGeom>
              <a:avLst/>
              <a:gdLst/>
              <a:ahLst/>
              <a:cxnLst/>
              <a:rect l="l" t="t" r="r" b="b"/>
              <a:pathLst>
                <a:path w="573" h="287" extrusionOk="0">
                  <a:moveTo>
                    <a:pt x="287" y="0"/>
                  </a:moveTo>
                  <a:cubicBezTo>
                    <a:pt x="191" y="108"/>
                    <a:pt x="96" y="191"/>
                    <a:pt x="1" y="286"/>
                  </a:cubicBezTo>
                  <a:lnTo>
                    <a:pt x="572" y="286"/>
                  </a:lnTo>
                  <a:cubicBezTo>
                    <a:pt x="489" y="167"/>
                    <a:pt x="430" y="48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5379;p32"/>
            <p:cNvSpPr/>
            <p:nvPr/>
          </p:nvSpPr>
          <p:spPr>
            <a:xfrm>
              <a:off x="5873650" y="3143075"/>
              <a:ext cx="15500" cy="7525"/>
            </a:xfrm>
            <a:custGeom>
              <a:avLst/>
              <a:gdLst/>
              <a:ahLst/>
              <a:cxnLst/>
              <a:rect l="l" t="t" r="r" b="b"/>
              <a:pathLst>
                <a:path w="620" h="301" extrusionOk="0">
                  <a:moveTo>
                    <a:pt x="310" y="1"/>
                  </a:moveTo>
                  <a:cubicBezTo>
                    <a:pt x="250" y="155"/>
                    <a:pt x="119" y="155"/>
                    <a:pt x="0" y="167"/>
                  </a:cubicBezTo>
                  <a:cubicBezTo>
                    <a:pt x="80" y="276"/>
                    <a:pt x="178" y="301"/>
                    <a:pt x="280" y="301"/>
                  </a:cubicBezTo>
                  <a:cubicBezTo>
                    <a:pt x="345" y="301"/>
                    <a:pt x="411" y="291"/>
                    <a:pt x="476" y="286"/>
                  </a:cubicBezTo>
                  <a:cubicBezTo>
                    <a:pt x="548" y="227"/>
                    <a:pt x="619" y="155"/>
                    <a:pt x="595" y="48"/>
                  </a:cubicBezTo>
                  <a:cubicBezTo>
                    <a:pt x="500" y="36"/>
                    <a:pt x="393" y="12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5380;p32"/>
            <p:cNvSpPr/>
            <p:nvPr/>
          </p:nvSpPr>
          <p:spPr>
            <a:xfrm>
              <a:off x="5714700" y="2989475"/>
              <a:ext cx="19075" cy="3275"/>
            </a:xfrm>
            <a:custGeom>
              <a:avLst/>
              <a:gdLst/>
              <a:ahLst/>
              <a:cxnLst/>
              <a:rect l="l" t="t" r="r" b="b"/>
              <a:pathLst>
                <a:path w="763" h="131" extrusionOk="0">
                  <a:moveTo>
                    <a:pt x="762" y="1"/>
                  </a:moveTo>
                  <a:cubicBezTo>
                    <a:pt x="500" y="13"/>
                    <a:pt x="250" y="13"/>
                    <a:pt x="0" y="13"/>
                  </a:cubicBezTo>
                  <a:cubicBezTo>
                    <a:pt x="139" y="110"/>
                    <a:pt x="286" y="130"/>
                    <a:pt x="436" y="130"/>
                  </a:cubicBezTo>
                  <a:cubicBezTo>
                    <a:pt x="544" y="130"/>
                    <a:pt x="653" y="120"/>
                    <a:pt x="762" y="120"/>
                  </a:cubicBezTo>
                  <a:lnTo>
                    <a:pt x="7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5381;p32"/>
            <p:cNvSpPr/>
            <p:nvPr/>
          </p:nvSpPr>
          <p:spPr>
            <a:xfrm>
              <a:off x="5876025" y="3154300"/>
              <a:ext cx="18775" cy="3775"/>
            </a:xfrm>
            <a:custGeom>
              <a:avLst/>
              <a:gdLst/>
              <a:ahLst/>
              <a:cxnLst/>
              <a:rect l="l" t="t" r="r" b="b"/>
              <a:pathLst>
                <a:path w="751" h="151" extrusionOk="0">
                  <a:moveTo>
                    <a:pt x="389" y="1"/>
                  </a:moveTo>
                  <a:cubicBezTo>
                    <a:pt x="262" y="1"/>
                    <a:pt x="131" y="28"/>
                    <a:pt x="0" y="28"/>
                  </a:cubicBezTo>
                  <a:cubicBezTo>
                    <a:pt x="135" y="127"/>
                    <a:pt x="287" y="150"/>
                    <a:pt x="441" y="150"/>
                  </a:cubicBezTo>
                  <a:cubicBezTo>
                    <a:pt x="545" y="150"/>
                    <a:pt x="649" y="140"/>
                    <a:pt x="750" y="135"/>
                  </a:cubicBezTo>
                  <a:cubicBezTo>
                    <a:pt x="637" y="28"/>
                    <a:pt x="515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5382;p32"/>
            <p:cNvSpPr/>
            <p:nvPr/>
          </p:nvSpPr>
          <p:spPr>
            <a:xfrm>
              <a:off x="6034975" y="3251425"/>
              <a:ext cx="15200" cy="3650"/>
            </a:xfrm>
            <a:custGeom>
              <a:avLst/>
              <a:gdLst/>
              <a:ahLst/>
              <a:cxnLst/>
              <a:rect l="l" t="t" r="r" b="b"/>
              <a:pathLst>
                <a:path w="608" h="146" extrusionOk="0">
                  <a:moveTo>
                    <a:pt x="417" y="0"/>
                  </a:moveTo>
                  <a:cubicBezTo>
                    <a:pt x="286" y="12"/>
                    <a:pt x="131" y="12"/>
                    <a:pt x="0" y="24"/>
                  </a:cubicBezTo>
                  <a:cubicBezTo>
                    <a:pt x="99" y="123"/>
                    <a:pt x="213" y="145"/>
                    <a:pt x="330" y="145"/>
                  </a:cubicBezTo>
                  <a:cubicBezTo>
                    <a:pt x="423" y="145"/>
                    <a:pt x="517" y="131"/>
                    <a:pt x="607" y="131"/>
                  </a:cubicBezTo>
                  <a:cubicBezTo>
                    <a:pt x="548" y="84"/>
                    <a:pt x="488" y="48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5383;p32"/>
            <p:cNvSpPr/>
            <p:nvPr/>
          </p:nvSpPr>
          <p:spPr>
            <a:xfrm>
              <a:off x="5374175" y="3021475"/>
              <a:ext cx="15200" cy="3725"/>
            </a:xfrm>
            <a:custGeom>
              <a:avLst/>
              <a:gdLst/>
              <a:ahLst/>
              <a:cxnLst/>
              <a:rect l="l" t="t" r="r" b="b"/>
              <a:pathLst>
                <a:path w="608" h="149" extrusionOk="0">
                  <a:moveTo>
                    <a:pt x="299" y="1"/>
                  </a:moveTo>
                  <a:cubicBezTo>
                    <a:pt x="197" y="1"/>
                    <a:pt x="96" y="13"/>
                    <a:pt x="0" y="43"/>
                  </a:cubicBezTo>
                  <a:cubicBezTo>
                    <a:pt x="105" y="113"/>
                    <a:pt x="205" y="148"/>
                    <a:pt x="302" y="148"/>
                  </a:cubicBezTo>
                  <a:cubicBezTo>
                    <a:pt x="404" y="148"/>
                    <a:pt x="504" y="110"/>
                    <a:pt x="608" y="31"/>
                  </a:cubicBezTo>
                  <a:cubicBezTo>
                    <a:pt x="506" y="13"/>
                    <a:pt x="40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5384;p32"/>
            <p:cNvSpPr/>
            <p:nvPr/>
          </p:nvSpPr>
          <p:spPr>
            <a:xfrm>
              <a:off x="5288750" y="3071650"/>
              <a:ext cx="8050" cy="7450"/>
            </a:xfrm>
            <a:custGeom>
              <a:avLst/>
              <a:gdLst/>
              <a:ahLst/>
              <a:cxnLst/>
              <a:rect l="l" t="t" r="r" b="b"/>
              <a:pathLst>
                <a:path w="322" h="298" extrusionOk="0">
                  <a:moveTo>
                    <a:pt x="179" y="0"/>
                  </a:moveTo>
                  <a:cubicBezTo>
                    <a:pt x="60" y="60"/>
                    <a:pt x="0" y="155"/>
                    <a:pt x="12" y="286"/>
                  </a:cubicBezTo>
                  <a:cubicBezTo>
                    <a:pt x="96" y="286"/>
                    <a:pt x="191" y="298"/>
                    <a:pt x="298" y="298"/>
                  </a:cubicBezTo>
                  <a:cubicBezTo>
                    <a:pt x="322" y="179"/>
                    <a:pt x="310" y="6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5385;p32"/>
            <p:cNvSpPr/>
            <p:nvPr/>
          </p:nvSpPr>
          <p:spPr>
            <a:xfrm>
              <a:off x="5805175" y="3208250"/>
              <a:ext cx="14325" cy="3675"/>
            </a:xfrm>
            <a:custGeom>
              <a:avLst/>
              <a:gdLst/>
              <a:ahLst/>
              <a:cxnLst/>
              <a:rect l="l" t="t" r="r" b="b"/>
              <a:pathLst>
                <a:path w="573" h="147" extrusionOk="0">
                  <a:moveTo>
                    <a:pt x="204" y="1"/>
                  </a:moveTo>
                  <a:cubicBezTo>
                    <a:pt x="159" y="1"/>
                    <a:pt x="114" y="3"/>
                    <a:pt x="68" y="3"/>
                  </a:cubicBezTo>
                  <a:cubicBezTo>
                    <a:pt x="46" y="3"/>
                    <a:pt x="23" y="2"/>
                    <a:pt x="1" y="1"/>
                  </a:cubicBezTo>
                  <a:lnTo>
                    <a:pt x="1" y="1"/>
                  </a:lnTo>
                  <a:cubicBezTo>
                    <a:pt x="97" y="127"/>
                    <a:pt x="221" y="147"/>
                    <a:pt x="346" y="147"/>
                  </a:cubicBezTo>
                  <a:cubicBezTo>
                    <a:pt x="405" y="147"/>
                    <a:pt x="464" y="142"/>
                    <a:pt x="521" y="142"/>
                  </a:cubicBezTo>
                  <a:cubicBezTo>
                    <a:pt x="538" y="142"/>
                    <a:pt x="555" y="143"/>
                    <a:pt x="572" y="144"/>
                  </a:cubicBezTo>
                  <a:cubicBezTo>
                    <a:pt x="469" y="17"/>
                    <a:pt x="339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5386;p32"/>
            <p:cNvSpPr/>
            <p:nvPr/>
          </p:nvSpPr>
          <p:spPr>
            <a:xfrm>
              <a:off x="5485800" y="2988175"/>
              <a:ext cx="11925" cy="7850"/>
            </a:xfrm>
            <a:custGeom>
              <a:avLst/>
              <a:gdLst/>
              <a:ahLst/>
              <a:cxnLst/>
              <a:rect l="l" t="t" r="r" b="b"/>
              <a:pathLst>
                <a:path w="477" h="314" extrusionOk="0">
                  <a:moveTo>
                    <a:pt x="291" y="1"/>
                  </a:moveTo>
                  <a:cubicBezTo>
                    <a:pt x="247" y="1"/>
                    <a:pt x="201" y="19"/>
                    <a:pt x="155" y="53"/>
                  </a:cubicBezTo>
                  <a:cubicBezTo>
                    <a:pt x="95" y="89"/>
                    <a:pt x="48" y="160"/>
                    <a:pt x="0" y="196"/>
                  </a:cubicBezTo>
                  <a:cubicBezTo>
                    <a:pt x="57" y="283"/>
                    <a:pt x="111" y="313"/>
                    <a:pt x="163" y="313"/>
                  </a:cubicBezTo>
                  <a:cubicBezTo>
                    <a:pt x="253" y="313"/>
                    <a:pt x="339" y="226"/>
                    <a:pt x="429" y="196"/>
                  </a:cubicBezTo>
                  <a:cubicBezTo>
                    <a:pt x="476" y="160"/>
                    <a:pt x="476" y="112"/>
                    <a:pt x="429" y="65"/>
                  </a:cubicBezTo>
                  <a:cubicBezTo>
                    <a:pt x="386" y="22"/>
                    <a:pt x="339" y="1"/>
                    <a:pt x="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5387;p32"/>
            <p:cNvSpPr/>
            <p:nvPr/>
          </p:nvSpPr>
          <p:spPr>
            <a:xfrm>
              <a:off x="5390850" y="3141000"/>
              <a:ext cx="9625" cy="9300"/>
            </a:xfrm>
            <a:custGeom>
              <a:avLst/>
              <a:gdLst/>
              <a:ahLst/>
              <a:cxnLst/>
              <a:rect l="l" t="t" r="r" b="b"/>
              <a:pathLst>
                <a:path w="385" h="372" extrusionOk="0">
                  <a:moveTo>
                    <a:pt x="119" y="0"/>
                  </a:moveTo>
                  <a:cubicBezTo>
                    <a:pt x="12" y="12"/>
                    <a:pt x="0" y="36"/>
                    <a:pt x="83" y="119"/>
                  </a:cubicBezTo>
                  <a:cubicBezTo>
                    <a:pt x="95" y="191"/>
                    <a:pt x="95" y="274"/>
                    <a:pt x="107" y="369"/>
                  </a:cubicBezTo>
                  <a:cubicBezTo>
                    <a:pt x="126" y="371"/>
                    <a:pt x="142" y="371"/>
                    <a:pt x="157" y="371"/>
                  </a:cubicBezTo>
                  <a:cubicBezTo>
                    <a:pt x="385" y="371"/>
                    <a:pt x="237" y="209"/>
                    <a:pt x="226" y="119"/>
                  </a:cubicBezTo>
                  <a:cubicBezTo>
                    <a:pt x="298" y="36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5388;p32"/>
            <p:cNvSpPr/>
            <p:nvPr/>
          </p:nvSpPr>
          <p:spPr>
            <a:xfrm>
              <a:off x="5395300" y="3139950"/>
              <a:ext cx="15800" cy="4050"/>
            </a:xfrm>
            <a:custGeom>
              <a:avLst/>
              <a:gdLst/>
              <a:ahLst/>
              <a:cxnLst/>
              <a:rect l="l" t="t" r="r" b="b"/>
              <a:pathLst>
                <a:path w="632" h="162" extrusionOk="0">
                  <a:moveTo>
                    <a:pt x="334" y="1"/>
                  </a:moveTo>
                  <a:cubicBezTo>
                    <a:pt x="227" y="1"/>
                    <a:pt x="114" y="30"/>
                    <a:pt x="1" y="42"/>
                  </a:cubicBezTo>
                  <a:cubicBezTo>
                    <a:pt x="1" y="78"/>
                    <a:pt x="25" y="126"/>
                    <a:pt x="48" y="161"/>
                  </a:cubicBezTo>
                  <a:cubicBezTo>
                    <a:pt x="227" y="161"/>
                    <a:pt x="417" y="137"/>
                    <a:pt x="632" y="137"/>
                  </a:cubicBezTo>
                  <a:cubicBezTo>
                    <a:pt x="542" y="30"/>
                    <a:pt x="441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5389;p32"/>
            <p:cNvSpPr/>
            <p:nvPr/>
          </p:nvSpPr>
          <p:spPr>
            <a:xfrm>
              <a:off x="5521500" y="3054825"/>
              <a:ext cx="7775" cy="5275"/>
            </a:xfrm>
            <a:custGeom>
              <a:avLst/>
              <a:gdLst/>
              <a:ahLst/>
              <a:cxnLst/>
              <a:rect l="l" t="t" r="r" b="b"/>
              <a:pathLst>
                <a:path w="311" h="211" extrusionOk="0">
                  <a:moveTo>
                    <a:pt x="155" y="0"/>
                  </a:moveTo>
                  <a:cubicBezTo>
                    <a:pt x="104" y="0"/>
                    <a:pt x="53" y="39"/>
                    <a:pt x="1" y="125"/>
                  </a:cubicBezTo>
                  <a:cubicBezTo>
                    <a:pt x="56" y="180"/>
                    <a:pt x="111" y="210"/>
                    <a:pt x="164" y="210"/>
                  </a:cubicBezTo>
                  <a:cubicBezTo>
                    <a:pt x="215" y="210"/>
                    <a:pt x="264" y="183"/>
                    <a:pt x="311" y="125"/>
                  </a:cubicBezTo>
                  <a:cubicBezTo>
                    <a:pt x="261" y="45"/>
                    <a:pt x="20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5390;p32"/>
            <p:cNvSpPr/>
            <p:nvPr/>
          </p:nvSpPr>
          <p:spPr>
            <a:xfrm>
              <a:off x="5650700" y="3033700"/>
              <a:ext cx="11025" cy="5775"/>
            </a:xfrm>
            <a:custGeom>
              <a:avLst/>
              <a:gdLst/>
              <a:ahLst/>
              <a:cxnLst/>
              <a:rect l="l" t="t" r="r" b="b"/>
              <a:pathLst>
                <a:path w="441" h="231" extrusionOk="0">
                  <a:moveTo>
                    <a:pt x="137" y="0"/>
                  </a:moveTo>
                  <a:cubicBezTo>
                    <a:pt x="91" y="0"/>
                    <a:pt x="45" y="17"/>
                    <a:pt x="0" y="65"/>
                  </a:cubicBezTo>
                  <a:cubicBezTo>
                    <a:pt x="12" y="101"/>
                    <a:pt x="12" y="149"/>
                    <a:pt x="12" y="196"/>
                  </a:cubicBezTo>
                  <a:cubicBezTo>
                    <a:pt x="79" y="215"/>
                    <a:pt x="142" y="231"/>
                    <a:pt x="201" y="231"/>
                  </a:cubicBezTo>
                  <a:cubicBezTo>
                    <a:pt x="289" y="231"/>
                    <a:pt x="369" y="196"/>
                    <a:pt x="441" y="89"/>
                  </a:cubicBezTo>
                  <a:cubicBezTo>
                    <a:pt x="343" y="81"/>
                    <a:pt x="239" y="0"/>
                    <a:pt x="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5391;p32"/>
            <p:cNvSpPr/>
            <p:nvPr/>
          </p:nvSpPr>
          <p:spPr>
            <a:xfrm>
              <a:off x="5755175" y="3212175"/>
              <a:ext cx="14900" cy="3575"/>
            </a:xfrm>
            <a:custGeom>
              <a:avLst/>
              <a:gdLst/>
              <a:ahLst/>
              <a:cxnLst/>
              <a:rect l="l" t="t" r="r" b="b"/>
              <a:pathLst>
                <a:path w="596" h="143" extrusionOk="0">
                  <a:moveTo>
                    <a:pt x="161" y="1"/>
                  </a:moveTo>
                  <a:cubicBezTo>
                    <a:pt x="109" y="1"/>
                    <a:pt x="55" y="5"/>
                    <a:pt x="0" y="11"/>
                  </a:cubicBezTo>
                  <a:cubicBezTo>
                    <a:pt x="96" y="120"/>
                    <a:pt x="210" y="143"/>
                    <a:pt x="329" y="143"/>
                  </a:cubicBezTo>
                  <a:cubicBezTo>
                    <a:pt x="418" y="143"/>
                    <a:pt x="509" y="130"/>
                    <a:pt x="596" y="130"/>
                  </a:cubicBezTo>
                  <a:cubicBezTo>
                    <a:pt x="454" y="32"/>
                    <a:pt x="312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5392;p32"/>
            <p:cNvSpPr/>
            <p:nvPr/>
          </p:nvSpPr>
          <p:spPr>
            <a:xfrm>
              <a:off x="5638800" y="3093350"/>
              <a:ext cx="15500" cy="3200"/>
            </a:xfrm>
            <a:custGeom>
              <a:avLst/>
              <a:gdLst/>
              <a:ahLst/>
              <a:cxnLst/>
              <a:rect l="l" t="t" r="r" b="b"/>
              <a:pathLst>
                <a:path w="620" h="128" extrusionOk="0">
                  <a:moveTo>
                    <a:pt x="293" y="1"/>
                  </a:moveTo>
                  <a:cubicBezTo>
                    <a:pt x="194" y="1"/>
                    <a:pt x="95" y="19"/>
                    <a:pt x="0" y="25"/>
                  </a:cubicBezTo>
                  <a:cubicBezTo>
                    <a:pt x="133" y="108"/>
                    <a:pt x="284" y="127"/>
                    <a:pt x="431" y="127"/>
                  </a:cubicBezTo>
                  <a:cubicBezTo>
                    <a:pt x="495" y="127"/>
                    <a:pt x="558" y="124"/>
                    <a:pt x="619" y="120"/>
                  </a:cubicBezTo>
                  <a:cubicBezTo>
                    <a:pt x="518" y="25"/>
                    <a:pt x="406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5393;p32"/>
            <p:cNvSpPr/>
            <p:nvPr/>
          </p:nvSpPr>
          <p:spPr>
            <a:xfrm>
              <a:off x="5705750" y="3039700"/>
              <a:ext cx="6275" cy="6950"/>
            </a:xfrm>
            <a:custGeom>
              <a:avLst/>
              <a:gdLst/>
              <a:ahLst/>
              <a:cxnLst/>
              <a:rect l="l" t="t" r="r" b="b"/>
              <a:pathLst>
                <a:path w="251" h="278" extrusionOk="0">
                  <a:moveTo>
                    <a:pt x="152" y="1"/>
                  </a:moveTo>
                  <a:cubicBezTo>
                    <a:pt x="76" y="1"/>
                    <a:pt x="9" y="18"/>
                    <a:pt x="1" y="135"/>
                  </a:cubicBezTo>
                  <a:cubicBezTo>
                    <a:pt x="1" y="266"/>
                    <a:pt x="132" y="278"/>
                    <a:pt x="239" y="278"/>
                  </a:cubicBezTo>
                  <a:cubicBezTo>
                    <a:pt x="251" y="195"/>
                    <a:pt x="251" y="87"/>
                    <a:pt x="251" y="4"/>
                  </a:cubicBezTo>
                  <a:cubicBezTo>
                    <a:pt x="219" y="4"/>
                    <a:pt x="185" y="1"/>
                    <a:pt x="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5394;p32"/>
            <p:cNvSpPr/>
            <p:nvPr/>
          </p:nvSpPr>
          <p:spPr>
            <a:xfrm>
              <a:off x="5909350" y="3208850"/>
              <a:ext cx="11350" cy="3025"/>
            </a:xfrm>
            <a:custGeom>
              <a:avLst/>
              <a:gdLst/>
              <a:ahLst/>
              <a:cxnLst/>
              <a:rect l="l" t="t" r="r" b="b"/>
              <a:pathLst>
                <a:path w="454" h="121" extrusionOk="0">
                  <a:moveTo>
                    <a:pt x="1" y="1"/>
                  </a:moveTo>
                  <a:cubicBezTo>
                    <a:pt x="83" y="98"/>
                    <a:pt x="179" y="120"/>
                    <a:pt x="278" y="120"/>
                  </a:cubicBezTo>
                  <a:cubicBezTo>
                    <a:pt x="337" y="120"/>
                    <a:pt x="396" y="112"/>
                    <a:pt x="453" y="108"/>
                  </a:cubicBezTo>
                  <a:cubicBezTo>
                    <a:pt x="322" y="1"/>
                    <a:pt x="15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5395;p32"/>
            <p:cNvSpPr/>
            <p:nvPr/>
          </p:nvSpPr>
          <p:spPr>
            <a:xfrm>
              <a:off x="5471800" y="3147125"/>
              <a:ext cx="11350" cy="5550"/>
            </a:xfrm>
            <a:custGeom>
              <a:avLst/>
              <a:gdLst/>
              <a:ahLst/>
              <a:cxnLst/>
              <a:rect l="l" t="t" r="r" b="b"/>
              <a:pathLst>
                <a:path w="454" h="222" extrusionOk="0">
                  <a:moveTo>
                    <a:pt x="109" y="0"/>
                  </a:moveTo>
                  <a:cubicBezTo>
                    <a:pt x="73" y="0"/>
                    <a:pt x="36" y="2"/>
                    <a:pt x="1" y="5"/>
                  </a:cubicBezTo>
                  <a:lnTo>
                    <a:pt x="132" y="136"/>
                  </a:lnTo>
                  <a:cubicBezTo>
                    <a:pt x="177" y="195"/>
                    <a:pt x="227" y="222"/>
                    <a:pt x="282" y="222"/>
                  </a:cubicBezTo>
                  <a:cubicBezTo>
                    <a:pt x="327" y="222"/>
                    <a:pt x="376" y="204"/>
                    <a:pt x="429" y="172"/>
                  </a:cubicBezTo>
                  <a:lnTo>
                    <a:pt x="453" y="124"/>
                  </a:lnTo>
                  <a:cubicBezTo>
                    <a:pt x="352" y="24"/>
                    <a:pt x="231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5396;p32"/>
            <p:cNvSpPr/>
            <p:nvPr/>
          </p:nvSpPr>
          <p:spPr>
            <a:xfrm>
              <a:off x="5579250" y="3118075"/>
              <a:ext cx="10750" cy="3925"/>
            </a:xfrm>
            <a:custGeom>
              <a:avLst/>
              <a:gdLst/>
              <a:ahLst/>
              <a:cxnLst/>
              <a:rect l="l" t="t" r="r" b="b"/>
              <a:pathLst>
                <a:path w="430" h="157" extrusionOk="0">
                  <a:moveTo>
                    <a:pt x="429" y="0"/>
                  </a:moveTo>
                  <a:lnTo>
                    <a:pt x="429" y="0"/>
                  </a:lnTo>
                  <a:cubicBezTo>
                    <a:pt x="287" y="24"/>
                    <a:pt x="144" y="24"/>
                    <a:pt x="1" y="36"/>
                  </a:cubicBezTo>
                  <a:cubicBezTo>
                    <a:pt x="71" y="112"/>
                    <a:pt x="144" y="157"/>
                    <a:pt x="216" y="157"/>
                  </a:cubicBezTo>
                  <a:cubicBezTo>
                    <a:pt x="290" y="157"/>
                    <a:pt x="363" y="109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5397;p32"/>
            <p:cNvSpPr/>
            <p:nvPr/>
          </p:nvSpPr>
          <p:spPr>
            <a:xfrm>
              <a:off x="5403650" y="2986175"/>
              <a:ext cx="10725" cy="3625"/>
            </a:xfrm>
            <a:custGeom>
              <a:avLst/>
              <a:gdLst/>
              <a:ahLst/>
              <a:cxnLst/>
              <a:rect l="l" t="t" r="r" b="b"/>
              <a:pathLst>
                <a:path w="429" h="145" extrusionOk="0">
                  <a:moveTo>
                    <a:pt x="215" y="0"/>
                  </a:moveTo>
                  <a:cubicBezTo>
                    <a:pt x="144" y="0"/>
                    <a:pt x="70" y="45"/>
                    <a:pt x="0" y="133"/>
                  </a:cubicBezTo>
                  <a:cubicBezTo>
                    <a:pt x="143" y="133"/>
                    <a:pt x="286" y="145"/>
                    <a:pt x="429" y="145"/>
                  </a:cubicBezTo>
                  <a:cubicBezTo>
                    <a:pt x="362" y="48"/>
                    <a:pt x="289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5398;p32"/>
            <p:cNvSpPr/>
            <p:nvPr/>
          </p:nvSpPr>
          <p:spPr>
            <a:xfrm>
              <a:off x="5668550" y="3199925"/>
              <a:ext cx="7475" cy="4025"/>
            </a:xfrm>
            <a:custGeom>
              <a:avLst/>
              <a:gdLst/>
              <a:ahLst/>
              <a:cxnLst/>
              <a:rect l="l" t="t" r="r" b="b"/>
              <a:pathLst>
                <a:path w="299" h="161" extrusionOk="0">
                  <a:moveTo>
                    <a:pt x="191" y="24"/>
                  </a:moveTo>
                  <a:cubicBezTo>
                    <a:pt x="132" y="60"/>
                    <a:pt x="1" y="1"/>
                    <a:pt x="13" y="143"/>
                  </a:cubicBezTo>
                  <a:cubicBezTo>
                    <a:pt x="13" y="152"/>
                    <a:pt x="72" y="160"/>
                    <a:pt x="128" y="160"/>
                  </a:cubicBezTo>
                  <a:cubicBezTo>
                    <a:pt x="151" y="160"/>
                    <a:pt x="174" y="159"/>
                    <a:pt x="191" y="155"/>
                  </a:cubicBezTo>
                  <a:cubicBezTo>
                    <a:pt x="239" y="143"/>
                    <a:pt x="263" y="96"/>
                    <a:pt x="298" y="60"/>
                  </a:cubicBezTo>
                  <a:cubicBezTo>
                    <a:pt x="263" y="36"/>
                    <a:pt x="239" y="24"/>
                    <a:pt x="191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5399;p32"/>
            <p:cNvSpPr/>
            <p:nvPr/>
          </p:nvSpPr>
          <p:spPr>
            <a:xfrm>
              <a:off x="5661700" y="3090700"/>
              <a:ext cx="11050" cy="3575"/>
            </a:xfrm>
            <a:custGeom>
              <a:avLst/>
              <a:gdLst/>
              <a:ahLst/>
              <a:cxnLst/>
              <a:rect l="l" t="t" r="r" b="b"/>
              <a:pathLst>
                <a:path w="442" h="143" extrusionOk="0">
                  <a:moveTo>
                    <a:pt x="1" y="0"/>
                  </a:moveTo>
                  <a:lnTo>
                    <a:pt x="1" y="119"/>
                  </a:lnTo>
                  <a:cubicBezTo>
                    <a:pt x="156" y="95"/>
                    <a:pt x="322" y="143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5400;p32"/>
            <p:cNvSpPr/>
            <p:nvPr/>
          </p:nvSpPr>
          <p:spPr>
            <a:xfrm>
              <a:off x="5676300" y="3089875"/>
              <a:ext cx="11925" cy="3450"/>
            </a:xfrm>
            <a:custGeom>
              <a:avLst/>
              <a:gdLst/>
              <a:ahLst/>
              <a:cxnLst/>
              <a:rect l="l" t="t" r="r" b="b"/>
              <a:pathLst>
                <a:path w="477" h="138" extrusionOk="0">
                  <a:moveTo>
                    <a:pt x="171" y="1"/>
                  </a:moveTo>
                  <a:cubicBezTo>
                    <a:pt x="115" y="1"/>
                    <a:pt x="57" y="9"/>
                    <a:pt x="0" y="21"/>
                  </a:cubicBezTo>
                  <a:cubicBezTo>
                    <a:pt x="78" y="113"/>
                    <a:pt x="168" y="138"/>
                    <a:pt x="266" y="138"/>
                  </a:cubicBezTo>
                  <a:cubicBezTo>
                    <a:pt x="333" y="138"/>
                    <a:pt x="404" y="126"/>
                    <a:pt x="476" y="116"/>
                  </a:cubicBezTo>
                  <a:cubicBezTo>
                    <a:pt x="383" y="30"/>
                    <a:pt x="278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5401;p32"/>
            <p:cNvSpPr/>
            <p:nvPr/>
          </p:nvSpPr>
          <p:spPr>
            <a:xfrm>
              <a:off x="5678975" y="3097375"/>
              <a:ext cx="11625" cy="3250"/>
            </a:xfrm>
            <a:custGeom>
              <a:avLst/>
              <a:gdLst/>
              <a:ahLst/>
              <a:cxnLst/>
              <a:rect l="l" t="t" r="r" b="b"/>
              <a:pathLst>
                <a:path w="465" h="130" extrusionOk="0">
                  <a:moveTo>
                    <a:pt x="191" y="1"/>
                  </a:moveTo>
                  <a:cubicBezTo>
                    <a:pt x="128" y="1"/>
                    <a:pt x="63" y="10"/>
                    <a:pt x="0" y="19"/>
                  </a:cubicBezTo>
                  <a:cubicBezTo>
                    <a:pt x="94" y="96"/>
                    <a:pt x="200" y="130"/>
                    <a:pt x="318" y="130"/>
                  </a:cubicBezTo>
                  <a:cubicBezTo>
                    <a:pt x="365" y="130"/>
                    <a:pt x="414" y="124"/>
                    <a:pt x="465" y="114"/>
                  </a:cubicBezTo>
                  <a:cubicBezTo>
                    <a:pt x="391" y="25"/>
                    <a:pt x="294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5402;p32"/>
            <p:cNvSpPr/>
            <p:nvPr/>
          </p:nvSpPr>
          <p:spPr>
            <a:xfrm>
              <a:off x="5595625" y="3030600"/>
              <a:ext cx="12225" cy="6650"/>
            </a:xfrm>
            <a:custGeom>
              <a:avLst/>
              <a:gdLst/>
              <a:ahLst/>
              <a:cxnLst/>
              <a:rect l="l" t="t" r="r" b="b"/>
              <a:pathLst>
                <a:path w="489" h="266" extrusionOk="0">
                  <a:moveTo>
                    <a:pt x="215" y="0"/>
                  </a:moveTo>
                  <a:cubicBezTo>
                    <a:pt x="155" y="0"/>
                    <a:pt x="99" y="15"/>
                    <a:pt x="48" y="47"/>
                  </a:cubicBezTo>
                  <a:cubicBezTo>
                    <a:pt x="1" y="106"/>
                    <a:pt x="13" y="154"/>
                    <a:pt x="72" y="201"/>
                  </a:cubicBezTo>
                  <a:cubicBezTo>
                    <a:pt x="161" y="242"/>
                    <a:pt x="256" y="266"/>
                    <a:pt x="352" y="266"/>
                  </a:cubicBezTo>
                  <a:cubicBezTo>
                    <a:pt x="397" y="266"/>
                    <a:pt x="443" y="260"/>
                    <a:pt x="489" y="249"/>
                  </a:cubicBezTo>
                  <a:lnTo>
                    <a:pt x="489" y="82"/>
                  </a:lnTo>
                  <a:cubicBezTo>
                    <a:pt x="465" y="70"/>
                    <a:pt x="429" y="47"/>
                    <a:pt x="382" y="35"/>
                  </a:cubicBezTo>
                  <a:cubicBezTo>
                    <a:pt x="325" y="12"/>
                    <a:pt x="269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5403;p32"/>
            <p:cNvSpPr/>
            <p:nvPr/>
          </p:nvSpPr>
          <p:spPr>
            <a:xfrm>
              <a:off x="5583425" y="3031450"/>
              <a:ext cx="11925" cy="4425"/>
            </a:xfrm>
            <a:custGeom>
              <a:avLst/>
              <a:gdLst/>
              <a:ahLst/>
              <a:cxnLst/>
              <a:rect l="l" t="t" r="r" b="b"/>
              <a:pathLst>
                <a:path w="477" h="177" extrusionOk="0">
                  <a:moveTo>
                    <a:pt x="429" y="13"/>
                  </a:moveTo>
                  <a:lnTo>
                    <a:pt x="429" y="13"/>
                  </a:lnTo>
                  <a:cubicBezTo>
                    <a:pt x="274" y="60"/>
                    <a:pt x="96" y="1"/>
                    <a:pt x="0" y="167"/>
                  </a:cubicBezTo>
                  <a:cubicBezTo>
                    <a:pt x="66" y="173"/>
                    <a:pt x="131" y="176"/>
                    <a:pt x="200" y="176"/>
                  </a:cubicBezTo>
                  <a:cubicBezTo>
                    <a:pt x="268" y="176"/>
                    <a:pt x="340" y="173"/>
                    <a:pt x="417" y="167"/>
                  </a:cubicBezTo>
                  <a:cubicBezTo>
                    <a:pt x="453" y="120"/>
                    <a:pt x="477" y="72"/>
                    <a:pt x="429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5404;p32"/>
            <p:cNvSpPr/>
            <p:nvPr/>
          </p:nvSpPr>
          <p:spPr>
            <a:xfrm>
              <a:off x="5596825" y="3029100"/>
              <a:ext cx="8350" cy="3275"/>
            </a:xfrm>
            <a:custGeom>
              <a:avLst/>
              <a:gdLst/>
              <a:ahLst/>
              <a:cxnLst/>
              <a:rect l="l" t="t" r="r" b="b"/>
              <a:pathLst>
                <a:path w="334" h="131" extrusionOk="0">
                  <a:moveTo>
                    <a:pt x="140" y="1"/>
                  </a:moveTo>
                  <a:cubicBezTo>
                    <a:pt x="90" y="1"/>
                    <a:pt x="43" y="35"/>
                    <a:pt x="0" y="130"/>
                  </a:cubicBezTo>
                  <a:cubicBezTo>
                    <a:pt x="119" y="107"/>
                    <a:pt x="215" y="107"/>
                    <a:pt x="334" y="107"/>
                  </a:cubicBezTo>
                  <a:cubicBezTo>
                    <a:pt x="268" y="54"/>
                    <a:pt x="202" y="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5405;p32"/>
            <p:cNvSpPr/>
            <p:nvPr/>
          </p:nvSpPr>
          <p:spPr>
            <a:xfrm>
              <a:off x="5859050" y="3147250"/>
              <a:ext cx="7175" cy="2875"/>
            </a:xfrm>
            <a:custGeom>
              <a:avLst/>
              <a:gdLst/>
              <a:ahLst/>
              <a:cxnLst/>
              <a:rect l="l" t="t" r="r" b="b"/>
              <a:pathLst>
                <a:path w="287" h="115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91" y="12"/>
                    <a:pt x="108" y="12"/>
                    <a:pt x="1" y="12"/>
                  </a:cubicBezTo>
                  <a:cubicBezTo>
                    <a:pt x="50" y="83"/>
                    <a:pt x="94" y="114"/>
                    <a:pt x="137" y="114"/>
                  </a:cubicBezTo>
                  <a:cubicBezTo>
                    <a:pt x="187" y="114"/>
                    <a:pt x="235" y="71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5406;p32"/>
            <p:cNvSpPr/>
            <p:nvPr/>
          </p:nvSpPr>
          <p:spPr>
            <a:xfrm>
              <a:off x="5866200" y="3097225"/>
              <a:ext cx="3600" cy="7475"/>
            </a:xfrm>
            <a:custGeom>
              <a:avLst/>
              <a:gdLst/>
              <a:ahLst/>
              <a:cxnLst/>
              <a:rect l="l" t="t" r="r" b="b"/>
              <a:pathLst>
                <a:path w="144" h="299" extrusionOk="0">
                  <a:moveTo>
                    <a:pt x="0" y="1"/>
                  </a:moveTo>
                  <a:cubicBezTo>
                    <a:pt x="0" y="120"/>
                    <a:pt x="24" y="227"/>
                    <a:pt x="131" y="299"/>
                  </a:cubicBezTo>
                  <a:cubicBezTo>
                    <a:pt x="131" y="191"/>
                    <a:pt x="143" y="108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5407;p32"/>
            <p:cNvSpPr/>
            <p:nvPr/>
          </p:nvSpPr>
          <p:spPr>
            <a:xfrm>
              <a:off x="5557225" y="3129675"/>
              <a:ext cx="8375" cy="2275"/>
            </a:xfrm>
            <a:custGeom>
              <a:avLst/>
              <a:gdLst/>
              <a:ahLst/>
              <a:cxnLst/>
              <a:rect l="l" t="t" r="r" b="b"/>
              <a:pathLst>
                <a:path w="335" h="91" extrusionOk="0">
                  <a:moveTo>
                    <a:pt x="1" y="1"/>
                  </a:moveTo>
                  <a:cubicBezTo>
                    <a:pt x="52" y="63"/>
                    <a:pt x="105" y="90"/>
                    <a:pt x="159" y="90"/>
                  </a:cubicBezTo>
                  <a:cubicBezTo>
                    <a:pt x="218" y="90"/>
                    <a:pt x="278" y="57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5408;p32"/>
            <p:cNvSpPr/>
            <p:nvPr/>
          </p:nvSpPr>
          <p:spPr>
            <a:xfrm>
              <a:off x="5567650" y="3129575"/>
              <a:ext cx="8350" cy="3400"/>
            </a:xfrm>
            <a:custGeom>
              <a:avLst/>
              <a:gdLst/>
              <a:ahLst/>
              <a:cxnLst/>
              <a:rect l="l" t="t" r="r" b="b"/>
              <a:pathLst>
                <a:path w="334" h="136" extrusionOk="0">
                  <a:moveTo>
                    <a:pt x="86" y="0"/>
                  </a:moveTo>
                  <a:cubicBezTo>
                    <a:pt x="58" y="0"/>
                    <a:pt x="30" y="2"/>
                    <a:pt x="0" y="5"/>
                  </a:cubicBezTo>
                  <a:cubicBezTo>
                    <a:pt x="12" y="52"/>
                    <a:pt x="36" y="88"/>
                    <a:pt x="48" y="124"/>
                  </a:cubicBezTo>
                  <a:cubicBezTo>
                    <a:pt x="131" y="136"/>
                    <a:pt x="227" y="136"/>
                    <a:pt x="334" y="136"/>
                  </a:cubicBezTo>
                  <a:cubicBezTo>
                    <a:pt x="269" y="25"/>
                    <a:pt x="183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5409;p32"/>
            <p:cNvSpPr/>
            <p:nvPr/>
          </p:nvSpPr>
          <p:spPr>
            <a:xfrm>
              <a:off x="5568550" y="3118975"/>
              <a:ext cx="6850" cy="2475"/>
            </a:xfrm>
            <a:custGeom>
              <a:avLst/>
              <a:gdLst/>
              <a:ahLst/>
              <a:cxnLst/>
              <a:rect l="l" t="t" r="r" b="b"/>
              <a:pathLst>
                <a:path w="274" h="99" extrusionOk="0">
                  <a:moveTo>
                    <a:pt x="0" y="0"/>
                  </a:moveTo>
                  <a:cubicBezTo>
                    <a:pt x="42" y="66"/>
                    <a:pt x="89" y="98"/>
                    <a:pt x="137" y="98"/>
                  </a:cubicBezTo>
                  <a:cubicBezTo>
                    <a:pt x="185" y="98"/>
                    <a:pt x="232" y="66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5410;p32"/>
            <p:cNvSpPr/>
            <p:nvPr/>
          </p:nvSpPr>
          <p:spPr>
            <a:xfrm>
              <a:off x="5693550" y="3073125"/>
              <a:ext cx="4500" cy="5075"/>
            </a:xfrm>
            <a:custGeom>
              <a:avLst/>
              <a:gdLst/>
              <a:ahLst/>
              <a:cxnLst/>
              <a:rect l="l" t="t" r="r" b="b"/>
              <a:pathLst>
                <a:path w="180" h="203" extrusionOk="0">
                  <a:moveTo>
                    <a:pt x="96" y="1"/>
                  </a:moveTo>
                  <a:cubicBezTo>
                    <a:pt x="85" y="1"/>
                    <a:pt x="76" y="5"/>
                    <a:pt x="72" y="12"/>
                  </a:cubicBezTo>
                  <a:cubicBezTo>
                    <a:pt x="1" y="120"/>
                    <a:pt x="36" y="191"/>
                    <a:pt x="179" y="203"/>
                  </a:cubicBezTo>
                  <a:lnTo>
                    <a:pt x="179" y="60"/>
                  </a:lnTo>
                  <a:cubicBezTo>
                    <a:pt x="155" y="19"/>
                    <a:pt x="119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5411;p32"/>
            <p:cNvSpPr/>
            <p:nvPr/>
          </p:nvSpPr>
          <p:spPr>
            <a:xfrm>
              <a:off x="5617950" y="3139800"/>
              <a:ext cx="7775" cy="4200"/>
            </a:xfrm>
            <a:custGeom>
              <a:avLst/>
              <a:gdLst/>
              <a:ahLst/>
              <a:cxnLst/>
              <a:rect l="l" t="t" r="r" b="b"/>
              <a:pathLst>
                <a:path w="311" h="168" extrusionOk="0">
                  <a:moveTo>
                    <a:pt x="227" y="1"/>
                  </a:moveTo>
                  <a:cubicBezTo>
                    <a:pt x="143" y="1"/>
                    <a:pt x="72" y="12"/>
                    <a:pt x="1" y="24"/>
                  </a:cubicBezTo>
                  <a:cubicBezTo>
                    <a:pt x="1" y="72"/>
                    <a:pt x="12" y="120"/>
                    <a:pt x="24" y="167"/>
                  </a:cubicBezTo>
                  <a:cubicBezTo>
                    <a:pt x="143" y="167"/>
                    <a:pt x="251" y="143"/>
                    <a:pt x="310" y="24"/>
                  </a:cubicBezTo>
                  <a:cubicBezTo>
                    <a:pt x="286" y="12"/>
                    <a:pt x="251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5412;p32"/>
            <p:cNvSpPr/>
            <p:nvPr/>
          </p:nvSpPr>
          <p:spPr>
            <a:xfrm>
              <a:off x="5402150" y="3103475"/>
              <a:ext cx="8950" cy="5175"/>
            </a:xfrm>
            <a:custGeom>
              <a:avLst/>
              <a:gdLst/>
              <a:ahLst/>
              <a:cxnLst/>
              <a:rect l="l" t="t" r="r" b="b"/>
              <a:pathLst>
                <a:path w="358" h="207" extrusionOk="0">
                  <a:moveTo>
                    <a:pt x="72" y="1"/>
                  </a:moveTo>
                  <a:lnTo>
                    <a:pt x="60" y="25"/>
                  </a:lnTo>
                  <a:cubicBezTo>
                    <a:pt x="1" y="84"/>
                    <a:pt x="1" y="132"/>
                    <a:pt x="24" y="180"/>
                  </a:cubicBezTo>
                  <a:cubicBezTo>
                    <a:pt x="54" y="197"/>
                    <a:pt x="81" y="206"/>
                    <a:pt x="108" y="206"/>
                  </a:cubicBezTo>
                  <a:cubicBezTo>
                    <a:pt x="134" y="206"/>
                    <a:pt x="161" y="197"/>
                    <a:pt x="191" y="180"/>
                  </a:cubicBezTo>
                  <a:cubicBezTo>
                    <a:pt x="251" y="144"/>
                    <a:pt x="298" y="84"/>
                    <a:pt x="358" y="37"/>
                  </a:cubicBezTo>
                  <a:cubicBezTo>
                    <a:pt x="262" y="37"/>
                    <a:pt x="167" y="25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5413;p32"/>
            <p:cNvSpPr/>
            <p:nvPr/>
          </p:nvSpPr>
          <p:spPr>
            <a:xfrm>
              <a:off x="5425075" y="3140875"/>
              <a:ext cx="7175" cy="3125"/>
            </a:xfrm>
            <a:custGeom>
              <a:avLst/>
              <a:gdLst/>
              <a:ahLst/>
              <a:cxnLst/>
              <a:rect l="l" t="t" r="r" b="b"/>
              <a:pathLst>
                <a:path w="287" h="125" extrusionOk="0">
                  <a:moveTo>
                    <a:pt x="145" y="1"/>
                  </a:moveTo>
                  <a:cubicBezTo>
                    <a:pt x="97" y="1"/>
                    <a:pt x="47" y="36"/>
                    <a:pt x="0" y="100"/>
                  </a:cubicBezTo>
                  <a:cubicBezTo>
                    <a:pt x="96" y="124"/>
                    <a:pt x="203" y="124"/>
                    <a:pt x="286" y="124"/>
                  </a:cubicBezTo>
                  <a:cubicBezTo>
                    <a:pt x="244" y="39"/>
                    <a:pt x="195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5414;p32"/>
            <p:cNvSpPr/>
            <p:nvPr/>
          </p:nvSpPr>
          <p:spPr>
            <a:xfrm>
              <a:off x="5414350" y="3140975"/>
              <a:ext cx="7175" cy="3025"/>
            </a:xfrm>
            <a:custGeom>
              <a:avLst/>
              <a:gdLst/>
              <a:ahLst/>
              <a:cxnLst/>
              <a:rect l="l" t="t" r="r" b="b"/>
              <a:pathLst>
                <a:path w="287" h="121" extrusionOk="0">
                  <a:moveTo>
                    <a:pt x="145" y="1"/>
                  </a:moveTo>
                  <a:cubicBezTo>
                    <a:pt x="97" y="1"/>
                    <a:pt x="50" y="40"/>
                    <a:pt x="1" y="120"/>
                  </a:cubicBezTo>
                  <a:cubicBezTo>
                    <a:pt x="96" y="96"/>
                    <a:pt x="191" y="96"/>
                    <a:pt x="286" y="96"/>
                  </a:cubicBezTo>
                  <a:cubicBezTo>
                    <a:pt x="235" y="34"/>
                    <a:pt x="189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5415;p32"/>
            <p:cNvSpPr/>
            <p:nvPr/>
          </p:nvSpPr>
          <p:spPr>
            <a:xfrm>
              <a:off x="5384600" y="3140725"/>
              <a:ext cx="8950" cy="3275"/>
            </a:xfrm>
            <a:custGeom>
              <a:avLst/>
              <a:gdLst/>
              <a:ahLst/>
              <a:cxnLst/>
              <a:rect l="l" t="t" r="r" b="b"/>
              <a:pathLst>
                <a:path w="358" h="131" extrusionOk="0">
                  <a:moveTo>
                    <a:pt x="127" y="1"/>
                  </a:moveTo>
                  <a:cubicBezTo>
                    <a:pt x="86" y="1"/>
                    <a:pt x="44" y="3"/>
                    <a:pt x="0" y="11"/>
                  </a:cubicBezTo>
                  <a:cubicBezTo>
                    <a:pt x="107" y="35"/>
                    <a:pt x="214" y="83"/>
                    <a:pt x="310" y="130"/>
                  </a:cubicBezTo>
                  <a:cubicBezTo>
                    <a:pt x="333" y="83"/>
                    <a:pt x="345" y="47"/>
                    <a:pt x="357" y="11"/>
                  </a:cubicBezTo>
                  <a:cubicBezTo>
                    <a:pt x="286" y="11"/>
                    <a:pt x="209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5416;p32"/>
            <p:cNvSpPr/>
            <p:nvPr/>
          </p:nvSpPr>
          <p:spPr>
            <a:xfrm>
              <a:off x="5470900" y="3133925"/>
              <a:ext cx="8375" cy="2475"/>
            </a:xfrm>
            <a:custGeom>
              <a:avLst/>
              <a:gdLst/>
              <a:ahLst/>
              <a:cxnLst/>
              <a:rect l="l" t="t" r="r" b="b"/>
              <a:pathLst>
                <a:path w="335" h="99" extrusionOk="0">
                  <a:moveTo>
                    <a:pt x="168" y="0"/>
                  </a:moveTo>
                  <a:cubicBezTo>
                    <a:pt x="111" y="0"/>
                    <a:pt x="54" y="27"/>
                    <a:pt x="1" y="81"/>
                  </a:cubicBezTo>
                  <a:cubicBezTo>
                    <a:pt x="60" y="93"/>
                    <a:pt x="117" y="99"/>
                    <a:pt x="172" y="99"/>
                  </a:cubicBezTo>
                  <a:cubicBezTo>
                    <a:pt x="227" y="99"/>
                    <a:pt x="281" y="93"/>
                    <a:pt x="334" y="81"/>
                  </a:cubicBezTo>
                  <a:cubicBezTo>
                    <a:pt x="281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5417;p32"/>
            <p:cNvSpPr/>
            <p:nvPr/>
          </p:nvSpPr>
          <p:spPr>
            <a:xfrm>
              <a:off x="5499475" y="3115725"/>
              <a:ext cx="8675" cy="2375"/>
            </a:xfrm>
            <a:custGeom>
              <a:avLst/>
              <a:gdLst/>
              <a:ahLst/>
              <a:cxnLst/>
              <a:rect l="l" t="t" r="r" b="b"/>
              <a:pathLst>
                <a:path w="347" h="95" extrusionOk="0">
                  <a:moveTo>
                    <a:pt x="190" y="0"/>
                  </a:moveTo>
                  <a:cubicBezTo>
                    <a:pt x="128" y="0"/>
                    <a:pt x="65" y="37"/>
                    <a:pt x="1" y="94"/>
                  </a:cubicBezTo>
                  <a:lnTo>
                    <a:pt x="346" y="94"/>
                  </a:lnTo>
                  <a:cubicBezTo>
                    <a:pt x="296" y="28"/>
                    <a:pt x="244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5418;p32"/>
            <p:cNvSpPr/>
            <p:nvPr/>
          </p:nvSpPr>
          <p:spPr>
            <a:xfrm>
              <a:off x="5446800" y="3132650"/>
              <a:ext cx="6575" cy="4200"/>
            </a:xfrm>
            <a:custGeom>
              <a:avLst/>
              <a:gdLst/>
              <a:ahLst/>
              <a:cxnLst/>
              <a:rect l="l" t="t" r="r" b="b"/>
              <a:pathLst>
                <a:path w="263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20"/>
                    <a:pt x="143" y="167"/>
                    <a:pt x="262" y="167"/>
                  </a:cubicBezTo>
                  <a:cubicBezTo>
                    <a:pt x="262" y="120"/>
                    <a:pt x="251" y="84"/>
                    <a:pt x="251" y="48"/>
                  </a:cubicBezTo>
                  <a:cubicBezTo>
                    <a:pt x="167" y="37"/>
                    <a:pt x="84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5419;p32"/>
            <p:cNvSpPr/>
            <p:nvPr/>
          </p:nvSpPr>
          <p:spPr>
            <a:xfrm>
              <a:off x="5460500" y="3134525"/>
              <a:ext cx="8350" cy="2025"/>
            </a:xfrm>
            <a:custGeom>
              <a:avLst/>
              <a:gdLst/>
              <a:ahLst/>
              <a:cxnLst/>
              <a:rect l="l" t="t" r="r" b="b"/>
              <a:pathLst>
                <a:path w="334" h="81" extrusionOk="0">
                  <a:moveTo>
                    <a:pt x="167" y="0"/>
                  </a:moveTo>
                  <a:cubicBezTo>
                    <a:pt x="110" y="0"/>
                    <a:pt x="54" y="27"/>
                    <a:pt x="0" y="81"/>
                  </a:cubicBezTo>
                  <a:lnTo>
                    <a:pt x="334" y="81"/>
                  </a:lnTo>
                  <a:cubicBezTo>
                    <a:pt x="280" y="27"/>
                    <a:pt x="22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5420;p32"/>
            <p:cNvSpPr/>
            <p:nvPr/>
          </p:nvSpPr>
          <p:spPr>
            <a:xfrm>
              <a:off x="5439350" y="3144125"/>
              <a:ext cx="3600" cy="3150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45" y="1"/>
                  </a:moveTo>
                  <a:cubicBezTo>
                    <a:pt x="31" y="1"/>
                    <a:pt x="17" y="2"/>
                    <a:pt x="1" y="6"/>
                  </a:cubicBezTo>
                  <a:cubicBezTo>
                    <a:pt x="37" y="42"/>
                    <a:pt x="108" y="78"/>
                    <a:pt x="144" y="125"/>
                  </a:cubicBezTo>
                  <a:cubicBezTo>
                    <a:pt x="144" y="78"/>
                    <a:pt x="132" y="42"/>
                    <a:pt x="132" y="6"/>
                  </a:cubicBezTo>
                  <a:cubicBezTo>
                    <a:pt x="100" y="6"/>
                    <a:pt x="74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5421;p32"/>
            <p:cNvSpPr/>
            <p:nvPr/>
          </p:nvSpPr>
          <p:spPr>
            <a:xfrm>
              <a:off x="5457225" y="3118975"/>
              <a:ext cx="3600" cy="3700"/>
            </a:xfrm>
            <a:custGeom>
              <a:avLst/>
              <a:gdLst/>
              <a:ahLst/>
              <a:cxnLst/>
              <a:rect l="l" t="t" r="r" b="b"/>
              <a:pathLst>
                <a:path w="144" h="148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07" y="48"/>
                    <a:pt x="48" y="83"/>
                    <a:pt x="0" y="131"/>
                  </a:cubicBezTo>
                  <a:cubicBezTo>
                    <a:pt x="34" y="140"/>
                    <a:pt x="62" y="148"/>
                    <a:pt x="92" y="148"/>
                  </a:cubicBezTo>
                  <a:cubicBezTo>
                    <a:pt x="104" y="148"/>
                    <a:pt x="117" y="146"/>
                    <a:pt x="131" y="143"/>
                  </a:cubicBezTo>
                  <a:cubicBezTo>
                    <a:pt x="131" y="107"/>
                    <a:pt x="143" y="48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5422;p32"/>
            <p:cNvSpPr/>
            <p:nvPr/>
          </p:nvSpPr>
          <p:spPr>
            <a:xfrm>
              <a:off x="5575975" y="2980850"/>
              <a:ext cx="3600" cy="1225"/>
            </a:xfrm>
            <a:custGeom>
              <a:avLst/>
              <a:gdLst/>
              <a:ahLst/>
              <a:cxnLst/>
              <a:rect l="l" t="t" r="r" b="b"/>
              <a:pathLst>
                <a:path w="144" h="49" extrusionOk="0">
                  <a:moveTo>
                    <a:pt x="96" y="1"/>
                  </a:moveTo>
                  <a:cubicBezTo>
                    <a:pt x="60" y="13"/>
                    <a:pt x="25" y="24"/>
                    <a:pt x="1" y="48"/>
                  </a:cubicBezTo>
                  <a:lnTo>
                    <a:pt x="144" y="48"/>
                  </a:lnTo>
                  <a:cubicBezTo>
                    <a:pt x="132" y="36"/>
                    <a:pt x="120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5423;p32"/>
            <p:cNvSpPr/>
            <p:nvPr/>
          </p:nvSpPr>
          <p:spPr>
            <a:xfrm>
              <a:off x="5575375" y="3132950"/>
              <a:ext cx="3900" cy="1925"/>
            </a:xfrm>
            <a:custGeom>
              <a:avLst/>
              <a:gdLst/>
              <a:ahLst/>
              <a:cxnLst/>
              <a:rect l="l" t="t" r="r" b="b"/>
              <a:pathLst>
                <a:path w="156" h="77" extrusionOk="0">
                  <a:moveTo>
                    <a:pt x="1" y="1"/>
                  </a:moveTo>
                  <a:cubicBezTo>
                    <a:pt x="24" y="53"/>
                    <a:pt x="50" y="77"/>
                    <a:pt x="76" y="77"/>
                  </a:cubicBezTo>
                  <a:cubicBezTo>
                    <a:pt x="104" y="77"/>
                    <a:pt x="131" y="50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5424;p32"/>
            <p:cNvSpPr/>
            <p:nvPr/>
          </p:nvSpPr>
          <p:spPr>
            <a:xfrm>
              <a:off x="5593250" y="3032350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24" y="0"/>
                  </a:moveTo>
                  <a:cubicBezTo>
                    <a:pt x="24" y="36"/>
                    <a:pt x="0" y="96"/>
                    <a:pt x="0" y="143"/>
                  </a:cubicBezTo>
                  <a:lnTo>
                    <a:pt x="155" y="143"/>
                  </a:lnTo>
                  <a:cubicBezTo>
                    <a:pt x="131" y="84"/>
                    <a:pt x="131" y="36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5425;p32"/>
            <p:cNvSpPr/>
            <p:nvPr/>
          </p:nvSpPr>
          <p:spPr>
            <a:xfrm>
              <a:off x="5550075" y="3129375"/>
              <a:ext cx="4200" cy="1625"/>
            </a:xfrm>
            <a:custGeom>
              <a:avLst/>
              <a:gdLst/>
              <a:ahLst/>
              <a:cxnLst/>
              <a:rect l="l" t="t" r="r" b="b"/>
              <a:pathLst>
                <a:path w="168" h="65" extrusionOk="0">
                  <a:moveTo>
                    <a:pt x="168" y="1"/>
                  </a:moveTo>
                  <a:cubicBezTo>
                    <a:pt x="108" y="1"/>
                    <a:pt x="49" y="13"/>
                    <a:pt x="1" y="13"/>
                  </a:cubicBezTo>
                  <a:cubicBezTo>
                    <a:pt x="30" y="47"/>
                    <a:pt x="58" y="65"/>
                    <a:pt x="85" y="65"/>
                  </a:cubicBezTo>
                  <a:cubicBezTo>
                    <a:pt x="115" y="65"/>
                    <a:pt x="143" y="44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5426;p32"/>
            <p:cNvSpPr/>
            <p:nvPr/>
          </p:nvSpPr>
          <p:spPr>
            <a:xfrm>
              <a:off x="5561400" y="3118975"/>
              <a:ext cx="3600" cy="1200"/>
            </a:xfrm>
            <a:custGeom>
              <a:avLst/>
              <a:gdLst/>
              <a:ahLst/>
              <a:cxnLst/>
              <a:rect l="l" t="t" r="r" b="b"/>
              <a:pathLst>
                <a:path w="144" h="48" extrusionOk="0">
                  <a:moveTo>
                    <a:pt x="0" y="0"/>
                  </a:moveTo>
                  <a:cubicBezTo>
                    <a:pt x="12" y="12"/>
                    <a:pt x="24" y="48"/>
                    <a:pt x="48" y="48"/>
                  </a:cubicBezTo>
                  <a:cubicBezTo>
                    <a:pt x="72" y="24"/>
                    <a:pt x="119" y="12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5427;p32"/>
            <p:cNvSpPr/>
            <p:nvPr/>
          </p:nvSpPr>
          <p:spPr>
            <a:xfrm>
              <a:off x="5611400" y="3032350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1" y="0"/>
                  </a:moveTo>
                  <a:cubicBezTo>
                    <a:pt x="1" y="24"/>
                    <a:pt x="24" y="36"/>
                    <a:pt x="36" y="60"/>
                  </a:cubicBezTo>
                  <a:cubicBezTo>
                    <a:pt x="52" y="68"/>
                    <a:pt x="65" y="72"/>
                    <a:pt x="77" y="72"/>
                  </a:cubicBezTo>
                  <a:cubicBezTo>
                    <a:pt x="101" y="72"/>
                    <a:pt x="120" y="56"/>
                    <a:pt x="144" y="24"/>
                  </a:cubicBezTo>
                  <a:cubicBezTo>
                    <a:pt x="96" y="24"/>
                    <a:pt x="48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5428;p32"/>
            <p:cNvSpPr/>
            <p:nvPr/>
          </p:nvSpPr>
          <p:spPr>
            <a:xfrm>
              <a:off x="5485500" y="3134525"/>
              <a:ext cx="4475" cy="2025"/>
            </a:xfrm>
            <a:custGeom>
              <a:avLst/>
              <a:gdLst/>
              <a:ahLst/>
              <a:cxnLst/>
              <a:rect l="l" t="t" r="r" b="b"/>
              <a:pathLst>
                <a:path w="179" h="81" extrusionOk="0">
                  <a:moveTo>
                    <a:pt x="90" y="0"/>
                  </a:moveTo>
                  <a:cubicBezTo>
                    <a:pt x="60" y="0"/>
                    <a:pt x="30" y="27"/>
                    <a:pt x="0" y="81"/>
                  </a:cubicBezTo>
                  <a:cubicBezTo>
                    <a:pt x="48" y="81"/>
                    <a:pt x="90" y="70"/>
                    <a:pt x="127" y="70"/>
                  </a:cubicBezTo>
                  <a:cubicBezTo>
                    <a:pt x="146" y="70"/>
                    <a:pt x="163" y="73"/>
                    <a:pt x="179" y="81"/>
                  </a:cubicBezTo>
                  <a:cubicBezTo>
                    <a:pt x="149" y="27"/>
                    <a:pt x="119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5429;p32"/>
            <p:cNvSpPr/>
            <p:nvPr/>
          </p:nvSpPr>
          <p:spPr>
            <a:xfrm>
              <a:off x="5459000" y="3046600"/>
              <a:ext cx="5675" cy="3325"/>
            </a:xfrm>
            <a:custGeom>
              <a:avLst/>
              <a:gdLst/>
              <a:ahLst/>
              <a:cxnLst/>
              <a:rect l="l" t="t" r="r" b="b"/>
              <a:pathLst>
                <a:path w="227" h="133" extrusionOk="0">
                  <a:moveTo>
                    <a:pt x="204" y="1"/>
                  </a:moveTo>
                  <a:cubicBezTo>
                    <a:pt x="111" y="1"/>
                    <a:pt x="56" y="67"/>
                    <a:pt x="1" y="133"/>
                  </a:cubicBezTo>
                  <a:cubicBezTo>
                    <a:pt x="108" y="133"/>
                    <a:pt x="179" y="97"/>
                    <a:pt x="227" y="2"/>
                  </a:cubicBezTo>
                  <a:cubicBezTo>
                    <a:pt x="219" y="1"/>
                    <a:pt x="211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5430;p32"/>
            <p:cNvSpPr/>
            <p:nvPr/>
          </p:nvSpPr>
          <p:spPr>
            <a:xfrm>
              <a:off x="5536400" y="3126100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0" y="1"/>
                  </a:moveTo>
                  <a:cubicBezTo>
                    <a:pt x="48" y="25"/>
                    <a:pt x="96" y="72"/>
                    <a:pt x="155" y="120"/>
                  </a:cubicBezTo>
                  <a:cubicBezTo>
                    <a:pt x="107" y="72"/>
                    <a:pt x="48" y="2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5431;p32"/>
            <p:cNvSpPr/>
            <p:nvPr/>
          </p:nvSpPr>
          <p:spPr>
            <a:xfrm>
              <a:off x="5510800" y="3154975"/>
              <a:ext cx="4175" cy="1825"/>
            </a:xfrm>
            <a:custGeom>
              <a:avLst/>
              <a:gdLst/>
              <a:ahLst/>
              <a:cxnLst/>
              <a:rect l="l" t="t" r="r" b="b"/>
              <a:pathLst>
                <a:path w="167" h="73" extrusionOk="0">
                  <a:moveTo>
                    <a:pt x="0" y="1"/>
                  </a:moveTo>
                  <a:cubicBezTo>
                    <a:pt x="30" y="48"/>
                    <a:pt x="57" y="72"/>
                    <a:pt x="84" y="72"/>
                  </a:cubicBezTo>
                  <a:cubicBezTo>
                    <a:pt x="110" y="72"/>
                    <a:pt x="137" y="48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5432;p32"/>
            <p:cNvSpPr/>
            <p:nvPr/>
          </p:nvSpPr>
          <p:spPr>
            <a:xfrm>
              <a:off x="5503650" y="3154975"/>
              <a:ext cx="4200" cy="1825"/>
            </a:xfrm>
            <a:custGeom>
              <a:avLst/>
              <a:gdLst/>
              <a:ahLst/>
              <a:cxnLst/>
              <a:rect l="l" t="t" r="r" b="b"/>
              <a:pathLst>
                <a:path w="168" h="73" extrusionOk="0">
                  <a:moveTo>
                    <a:pt x="1" y="1"/>
                  </a:moveTo>
                  <a:cubicBezTo>
                    <a:pt x="30" y="48"/>
                    <a:pt x="57" y="72"/>
                    <a:pt x="84" y="72"/>
                  </a:cubicBezTo>
                  <a:cubicBezTo>
                    <a:pt x="111" y="72"/>
                    <a:pt x="137" y="48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5433;p32"/>
            <p:cNvSpPr/>
            <p:nvPr/>
          </p:nvSpPr>
          <p:spPr>
            <a:xfrm>
              <a:off x="5385475" y="308622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36"/>
                    <a:pt x="96" y="84"/>
                    <a:pt x="144" y="131"/>
                  </a:cubicBezTo>
                  <a:cubicBezTo>
                    <a:pt x="96" y="84"/>
                    <a:pt x="60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5434;p32"/>
            <p:cNvSpPr/>
            <p:nvPr/>
          </p:nvSpPr>
          <p:spPr>
            <a:xfrm>
              <a:off x="6259700" y="3274500"/>
              <a:ext cx="5375" cy="1350"/>
            </a:xfrm>
            <a:custGeom>
              <a:avLst/>
              <a:gdLst/>
              <a:ahLst/>
              <a:cxnLst/>
              <a:rect l="l" t="t" r="r" b="b"/>
              <a:pathLst>
                <a:path w="215" h="54" extrusionOk="0">
                  <a:moveTo>
                    <a:pt x="112" y="0"/>
                  </a:moveTo>
                  <a:cubicBezTo>
                    <a:pt x="75" y="0"/>
                    <a:pt x="36" y="18"/>
                    <a:pt x="0" y="54"/>
                  </a:cubicBezTo>
                  <a:lnTo>
                    <a:pt x="215" y="54"/>
                  </a:lnTo>
                  <a:cubicBezTo>
                    <a:pt x="185" y="18"/>
                    <a:pt x="149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5435;p32"/>
            <p:cNvSpPr/>
            <p:nvPr/>
          </p:nvSpPr>
          <p:spPr>
            <a:xfrm>
              <a:off x="5776300" y="3215700"/>
              <a:ext cx="5375" cy="3000"/>
            </a:xfrm>
            <a:custGeom>
              <a:avLst/>
              <a:gdLst/>
              <a:ahLst/>
              <a:cxnLst/>
              <a:rect l="l" t="t" r="r" b="b"/>
              <a:pathLst>
                <a:path w="215" h="120" extrusionOk="0">
                  <a:moveTo>
                    <a:pt x="144" y="1"/>
                  </a:moveTo>
                  <a:cubicBezTo>
                    <a:pt x="96" y="1"/>
                    <a:pt x="48" y="13"/>
                    <a:pt x="1" y="24"/>
                  </a:cubicBezTo>
                  <a:cubicBezTo>
                    <a:pt x="60" y="84"/>
                    <a:pt x="120" y="120"/>
                    <a:pt x="215" y="120"/>
                  </a:cubicBezTo>
                  <a:cubicBezTo>
                    <a:pt x="179" y="72"/>
                    <a:pt x="167" y="24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5436;p32"/>
            <p:cNvSpPr/>
            <p:nvPr/>
          </p:nvSpPr>
          <p:spPr>
            <a:xfrm>
              <a:off x="5786725" y="3138400"/>
              <a:ext cx="4475" cy="1725"/>
            </a:xfrm>
            <a:custGeom>
              <a:avLst/>
              <a:gdLst/>
              <a:ahLst/>
              <a:cxnLst/>
              <a:rect l="l" t="t" r="r" b="b"/>
              <a:pathLst>
                <a:path w="179" h="69" extrusionOk="0">
                  <a:moveTo>
                    <a:pt x="81" y="1"/>
                  </a:moveTo>
                  <a:cubicBezTo>
                    <a:pt x="54" y="1"/>
                    <a:pt x="27" y="20"/>
                    <a:pt x="0" y="68"/>
                  </a:cubicBezTo>
                  <a:lnTo>
                    <a:pt x="179" y="68"/>
                  </a:lnTo>
                  <a:cubicBezTo>
                    <a:pt x="146" y="29"/>
                    <a:pt x="114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5437;p32"/>
            <p:cNvSpPr/>
            <p:nvPr/>
          </p:nvSpPr>
          <p:spPr>
            <a:xfrm>
              <a:off x="5783750" y="3139800"/>
              <a:ext cx="3600" cy="2150"/>
            </a:xfrm>
            <a:custGeom>
              <a:avLst/>
              <a:gdLst/>
              <a:ahLst/>
              <a:cxnLst/>
              <a:rect l="l" t="t" r="r" b="b"/>
              <a:pathLst>
                <a:path w="144" h="86" extrusionOk="0">
                  <a:moveTo>
                    <a:pt x="0" y="1"/>
                  </a:moveTo>
                  <a:cubicBezTo>
                    <a:pt x="24" y="59"/>
                    <a:pt x="47" y="85"/>
                    <a:pt x="70" y="85"/>
                  </a:cubicBezTo>
                  <a:cubicBezTo>
                    <a:pt x="94" y="85"/>
                    <a:pt x="119" y="56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5438;p32"/>
            <p:cNvSpPr/>
            <p:nvPr/>
          </p:nvSpPr>
          <p:spPr>
            <a:xfrm>
              <a:off x="5643850" y="317432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108" y="1"/>
                  </a:moveTo>
                  <a:cubicBezTo>
                    <a:pt x="84" y="13"/>
                    <a:pt x="36" y="48"/>
                    <a:pt x="0" y="60"/>
                  </a:cubicBezTo>
                  <a:lnTo>
                    <a:pt x="155" y="60"/>
                  </a:lnTo>
                  <a:cubicBezTo>
                    <a:pt x="143" y="48"/>
                    <a:pt x="108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5439;p32"/>
            <p:cNvSpPr/>
            <p:nvPr/>
          </p:nvSpPr>
          <p:spPr>
            <a:xfrm>
              <a:off x="5658125" y="3093675"/>
              <a:ext cx="3600" cy="3125"/>
            </a:xfrm>
            <a:custGeom>
              <a:avLst/>
              <a:gdLst/>
              <a:ahLst/>
              <a:cxnLst/>
              <a:rect l="l" t="t" r="r" b="b"/>
              <a:pathLst>
                <a:path w="144" h="125" extrusionOk="0">
                  <a:moveTo>
                    <a:pt x="144" y="0"/>
                  </a:moveTo>
                  <a:cubicBezTo>
                    <a:pt x="84" y="24"/>
                    <a:pt x="49" y="72"/>
                    <a:pt x="1" y="119"/>
                  </a:cubicBezTo>
                  <a:cubicBezTo>
                    <a:pt x="41" y="119"/>
                    <a:pt x="75" y="124"/>
                    <a:pt x="104" y="124"/>
                  </a:cubicBezTo>
                  <a:cubicBezTo>
                    <a:pt x="119" y="124"/>
                    <a:pt x="132" y="123"/>
                    <a:pt x="144" y="119"/>
                  </a:cubicBezTo>
                  <a:lnTo>
                    <a:pt x="144" y="6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5440;p32"/>
            <p:cNvSpPr/>
            <p:nvPr/>
          </p:nvSpPr>
          <p:spPr>
            <a:xfrm>
              <a:off x="5826300" y="2997900"/>
              <a:ext cx="4500" cy="2025"/>
            </a:xfrm>
            <a:custGeom>
              <a:avLst/>
              <a:gdLst/>
              <a:ahLst/>
              <a:cxnLst/>
              <a:rect l="l" t="t" r="r" b="b"/>
              <a:pathLst>
                <a:path w="180" h="81" extrusionOk="0">
                  <a:moveTo>
                    <a:pt x="90" y="0"/>
                  </a:moveTo>
                  <a:cubicBezTo>
                    <a:pt x="60" y="0"/>
                    <a:pt x="31" y="27"/>
                    <a:pt x="1" y="81"/>
                  </a:cubicBezTo>
                  <a:lnTo>
                    <a:pt x="180" y="81"/>
                  </a:lnTo>
                  <a:cubicBezTo>
                    <a:pt x="150" y="27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5441;p32"/>
            <p:cNvSpPr/>
            <p:nvPr/>
          </p:nvSpPr>
          <p:spPr>
            <a:xfrm>
              <a:off x="5873650" y="3178200"/>
              <a:ext cx="3575" cy="925"/>
            </a:xfrm>
            <a:custGeom>
              <a:avLst/>
              <a:gdLst/>
              <a:ahLst/>
              <a:cxnLst/>
              <a:rect l="l" t="t" r="r" b="b"/>
              <a:pathLst>
                <a:path w="143" h="37" extrusionOk="0">
                  <a:moveTo>
                    <a:pt x="95" y="0"/>
                  </a:moveTo>
                  <a:cubicBezTo>
                    <a:pt x="71" y="12"/>
                    <a:pt x="24" y="24"/>
                    <a:pt x="0" y="36"/>
                  </a:cubicBezTo>
                  <a:lnTo>
                    <a:pt x="143" y="36"/>
                  </a:lnTo>
                  <a:cubicBezTo>
                    <a:pt x="131" y="24"/>
                    <a:pt x="119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5442;p32"/>
            <p:cNvSpPr/>
            <p:nvPr/>
          </p:nvSpPr>
          <p:spPr>
            <a:xfrm>
              <a:off x="5608125" y="3278000"/>
              <a:ext cx="142900" cy="20100"/>
            </a:xfrm>
            <a:custGeom>
              <a:avLst/>
              <a:gdLst/>
              <a:ahLst/>
              <a:cxnLst/>
              <a:rect l="l" t="t" r="r" b="b"/>
              <a:pathLst>
                <a:path w="5716" h="804" extrusionOk="0">
                  <a:moveTo>
                    <a:pt x="2811" y="0"/>
                  </a:moveTo>
                  <a:cubicBezTo>
                    <a:pt x="2102" y="0"/>
                    <a:pt x="1394" y="3"/>
                    <a:pt x="679" y="9"/>
                  </a:cubicBezTo>
                  <a:cubicBezTo>
                    <a:pt x="441" y="9"/>
                    <a:pt x="203" y="21"/>
                    <a:pt x="1" y="199"/>
                  </a:cubicBezTo>
                  <a:cubicBezTo>
                    <a:pt x="24" y="652"/>
                    <a:pt x="453" y="569"/>
                    <a:pt x="679" y="771"/>
                  </a:cubicBezTo>
                  <a:cubicBezTo>
                    <a:pt x="738" y="795"/>
                    <a:pt x="797" y="803"/>
                    <a:pt x="856" y="803"/>
                  </a:cubicBezTo>
                  <a:cubicBezTo>
                    <a:pt x="1018" y="803"/>
                    <a:pt x="1181" y="737"/>
                    <a:pt x="1343" y="737"/>
                  </a:cubicBezTo>
                  <a:cubicBezTo>
                    <a:pt x="1419" y="737"/>
                    <a:pt x="1496" y="752"/>
                    <a:pt x="1572" y="795"/>
                  </a:cubicBezTo>
                  <a:cubicBezTo>
                    <a:pt x="2310" y="795"/>
                    <a:pt x="3037" y="783"/>
                    <a:pt x="3775" y="783"/>
                  </a:cubicBezTo>
                  <a:cubicBezTo>
                    <a:pt x="3876" y="783"/>
                    <a:pt x="3977" y="783"/>
                    <a:pt x="4079" y="783"/>
                  </a:cubicBezTo>
                  <a:cubicBezTo>
                    <a:pt x="4585" y="783"/>
                    <a:pt x="5091" y="775"/>
                    <a:pt x="5597" y="676"/>
                  </a:cubicBezTo>
                  <a:cubicBezTo>
                    <a:pt x="5704" y="497"/>
                    <a:pt x="5716" y="319"/>
                    <a:pt x="5561" y="152"/>
                  </a:cubicBezTo>
                  <a:cubicBezTo>
                    <a:pt x="5382" y="33"/>
                    <a:pt x="5156" y="9"/>
                    <a:pt x="4942" y="9"/>
                  </a:cubicBezTo>
                  <a:cubicBezTo>
                    <a:pt x="4227" y="3"/>
                    <a:pt x="3519" y="0"/>
                    <a:pt x="2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5443;p32"/>
            <p:cNvSpPr/>
            <p:nvPr/>
          </p:nvSpPr>
          <p:spPr>
            <a:xfrm>
              <a:off x="5448875" y="3389525"/>
              <a:ext cx="64625" cy="78925"/>
            </a:xfrm>
            <a:custGeom>
              <a:avLst/>
              <a:gdLst/>
              <a:ahLst/>
              <a:cxnLst/>
              <a:rect l="l" t="t" r="r" b="b"/>
              <a:pathLst>
                <a:path w="2585" h="3157" extrusionOk="0">
                  <a:moveTo>
                    <a:pt x="632" y="1"/>
                  </a:moveTo>
                  <a:cubicBezTo>
                    <a:pt x="513" y="1"/>
                    <a:pt x="394" y="1"/>
                    <a:pt x="298" y="96"/>
                  </a:cubicBezTo>
                  <a:cubicBezTo>
                    <a:pt x="346" y="513"/>
                    <a:pt x="322" y="930"/>
                    <a:pt x="346" y="1334"/>
                  </a:cubicBezTo>
                  <a:lnTo>
                    <a:pt x="394" y="1513"/>
                  </a:lnTo>
                  <a:cubicBezTo>
                    <a:pt x="453" y="1668"/>
                    <a:pt x="465" y="1846"/>
                    <a:pt x="465" y="2001"/>
                  </a:cubicBezTo>
                  <a:cubicBezTo>
                    <a:pt x="453" y="2084"/>
                    <a:pt x="441" y="2156"/>
                    <a:pt x="406" y="2227"/>
                  </a:cubicBezTo>
                  <a:cubicBezTo>
                    <a:pt x="334" y="2323"/>
                    <a:pt x="215" y="2335"/>
                    <a:pt x="108" y="2394"/>
                  </a:cubicBezTo>
                  <a:cubicBezTo>
                    <a:pt x="48" y="2418"/>
                    <a:pt x="25" y="2477"/>
                    <a:pt x="1" y="2537"/>
                  </a:cubicBezTo>
                  <a:cubicBezTo>
                    <a:pt x="48" y="2692"/>
                    <a:pt x="179" y="2739"/>
                    <a:pt x="322" y="2763"/>
                  </a:cubicBezTo>
                  <a:cubicBezTo>
                    <a:pt x="362" y="2768"/>
                    <a:pt x="401" y="2771"/>
                    <a:pt x="441" y="2771"/>
                  </a:cubicBezTo>
                  <a:cubicBezTo>
                    <a:pt x="498" y="2771"/>
                    <a:pt x="557" y="2765"/>
                    <a:pt x="620" y="2751"/>
                  </a:cubicBezTo>
                  <a:cubicBezTo>
                    <a:pt x="679" y="2739"/>
                    <a:pt x="739" y="2704"/>
                    <a:pt x="775" y="2656"/>
                  </a:cubicBezTo>
                  <a:cubicBezTo>
                    <a:pt x="779" y="2658"/>
                    <a:pt x="784" y="2659"/>
                    <a:pt x="787" y="2659"/>
                  </a:cubicBezTo>
                  <a:cubicBezTo>
                    <a:pt x="834" y="2659"/>
                    <a:pt x="823" y="2520"/>
                    <a:pt x="865" y="2520"/>
                  </a:cubicBezTo>
                  <a:cubicBezTo>
                    <a:pt x="881" y="2520"/>
                    <a:pt x="904" y="2540"/>
                    <a:pt x="941" y="2596"/>
                  </a:cubicBezTo>
                  <a:cubicBezTo>
                    <a:pt x="1013" y="2704"/>
                    <a:pt x="1096" y="2823"/>
                    <a:pt x="1168" y="2930"/>
                  </a:cubicBezTo>
                  <a:cubicBezTo>
                    <a:pt x="1227" y="3001"/>
                    <a:pt x="1287" y="3073"/>
                    <a:pt x="1370" y="3120"/>
                  </a:cubicBezTo>
                  <a:cubicBezTo>
                    <a:pt x="1430" y="3156"/>
                    <a:pt x="1489" y="3156"/>
                    <a:pt x="1549" y="3156"/>
                  </a:cubicBezTo>
                  <a:cubicBezTo>
                    <a:pt x="1584" y="3132"/>
                    <a:pt x="1608" y="3132"/>
                    <a:pt x="1644" y="3120"/>
                  </a:cubicBezTo>
                  <a:cubicBezTo>
                    <a:pt x="1692" y="3097"/>
                    <a:pt x="1751" y="3061"/>
                    <a:pt x="1787" y="3037"/>
                  </a:cubicBezTo>
                  <a:cubicBezTo>
                    <a:pt x="1834" y="3001"/>
                    <a:pt x="1894" y="2977"/>
                    <a:pt x="1942" y="2942"/>
                  </a:cubicBezTo>
                  <a:cubicBezTo>
                    <a:pt x="2025" y="2894"/>
                    <a:pt x="2108" y="2858"/>
                    <a:pt x="2180" y="2811"/>
                  </a:cubicBezTo>
                  <a:cubicBezTo>
                    <a:pt x="2239" y="2692"/>
                    <a:pt x="2584" y="2585"/>
                    <a:pt x="2180" y="2477"/>
                  </a:cubicBezTo>
                  <a:lnTo>
                    <a:pt x="1942" y="2477"/>
                  </a:lnTo>
                  <a:cubicBezTo>
                    <a:pt x="1870" y="2454"/>
                    <a:pt x="1787" y="2442"/>
                    <a:pt x="1715" y="2418"/>
                  </a:cubicBezTo>
                  <a:cubicBezTo>
                    <a:pt x="1656" y="2442"/>
                    <a:pt x="1632" y="2454"/>
                    <a:pt x="1584" y="2465"/>
                  </a:cubicBezTo>
                  <a:cubicBezTo>
                    <a:pt x="1572" y="2394"/>
                    <a:pt x="1632" y="2346"/>
                    <a:pt x="1644" y="2287"/>
                  </a:cubicBezTo>
                  <a:cubicBezTo>
                    <a:pt x="1656" y="2275"/>
                    <a:pt x="1656" y="2239"/>
                    <a:pt x="1668" y="2215"/>
                  </a:cubicBezTo>
                  <a:cubicBezTo>
                    <a:pt x="1692" y="1823"/>
                    <a:pt x="1430" y="1465"/>
                    <a:pt x="1632" y="1084"/>
                  </a:cubicBezTo>
                  <a:cubicBezTo>
                    <a:pt x="1692" y="1037"/>
                    <a:pt x="1703" y="989"/>
                    <a:pt x="1715" y="906"/>
                  </a:cubicBezTo>
                  <a:cubicBezTo>
                    <a:pt x="1692" y="799"/>
                    <a:pt x="1656" y="680"/>
                    <a:pt x="1644" y="572"/>
                  </a:cubicBezTo>
                  <a:cubicBezTo>
                    <a:pt x="1632" y="513"/>
                    <a:pt x="1608" y="477"/>
                    <a:pt x="1596" y="418"/>
                  </a:cubicBezTo>
                  <a:cubicBezTo>
                    <a:pt x="1584" y="358"/>
                    <a:pt x="1549" y="310"/>
                    <a:pt x="1513" y="263"/>
                  </a:cubicBezTo>
                  <a:cubicBezTo>
                    <a:pt x="1391" y="161"/>
                    <a:pt x="1261" y="129"/>
                    <a:pt x="1115" y="129"/>
                  </a:cubicBezTo>
                  <a:cubicBezTo>
                    <a:pt x="1089" y="129"/>
                    <a:pt x="1063" y="130"/>
                    <a:pt x="1037" y="132"/>
                  </a:cubicBezTo>
                  <a:cubicBezTo>
                    <a:pt x="1031" y="131"/>
                    <a:pt x="1025" y="131"/>
                    <a:pt x="1019" y="131"/>
                  </a:cubicBezTo>
                  <a:cubicBezTo>
                    <a:pt x="976" y="131"/>
                    <a:pt x="937" y="152"/>
                    <a:pt x="903" y="152"/>
                  </a:cubicBezTo>
                  <a:cubicBezTo>
                    <a:pt x="877" y="152"/>
                    <a:pt x="853" y="139"/>
                    <a:pt x="834" y="96"/>
                  </a:cubicBezTo>
                  <a:cubicBezTo>
                    <a:pt x="799" y="25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5444;p32"/>
            <p:cNvSpPr/>
            <p:nvPr/>
          </p:nvSpPr>
          <p:spPr>
            <a:xfrm>
              <a:off x="5540550" y="3420450"/>
              <a:ext cx="199175" cy="29050"/>
            </a:xfrm>
            <a:custGeom>
              <a:avLst/>
              <a:gdLst/>
              <a:ahLst/>
              <a:cxnLst/>
              <a:rect l="l" t="t" r="r" b="b"/>
              <a:pathLst>
                <a:path w="7967" h="1162" extrusionOk="0">
                  <a:moveTo>
                    <a:pt x="4067" y="1"/>
                  </a:moveTo>
                  <a:cubicBezTo>
                    <a:pt x="3995" y="1"/>
                    <a:pt x="3925" y="48"/>
                    <a:pt x="3859" y="145"/>
                  </a:cubicBezTo>
                  <a:cubicBezTo>
                    <a:pt x="3775" y="268"/>
                    <a:pt x="3669" y="296"/>
                    <a:pt x="3559" y="296"/>
                  </a:cubicBezTo>
                  <a:cubicBezTo>
                    <a:pt x="3465" y="296"/>
                    <a:pt x="3368" y="276"/>
                    <a:pt x="3275" y="276"/>
                  </a:cubicBezTo>
                  <a:lnTo>
                    <a:pt x="3120" y="276"/>
                  </a:lnTo>
                  <a:cubicBezTo>
                    <a:pt x="3049" y="359"/>
                    <a:pt x="2980" y="398"/>
                    <a:pt x="2915" y="398"/>
                  </a:cubicBezTo>
                  <a:cubicBezTo>
                    <a:pt x="2850" y="398"/>
                    <a:pt x="2787" y="359"/>
                    <a:pt x="2727" y="288"/>
                  </a:cubicBezTo>
                  <a:lnTo>
                    <a:pt x="2573" y="288"/>
                  </a:lnTo>
                  <a:cubicBezTo>
                    <a:pt x="2519" y="357"/>
                    <a:pt x="2456" y="379"/>
                    <a:pt x="2389" y="379"/>
                  </a:cubicBezTo>
                  <a:cubicBezTo>
                    <a:pt x="2277" y="379"/>
                    <a:pt x="2153" y="318"/>
                    <a:pt x="2042" y="318"/>
                  </a:cubicBezTo>
                  <a:cubicBezTo>
                    <a:pt x="1969" y="318"/>
                    <a:pt x="1902" y="344"/>
                    <a:pt x="1846" y="431"/>
                  </a:cubicBezTo>
                  <a:cubicBezTo>
                    <a:pt x="1615" y="283"/>
                    <a:pt x="1391" y="227"/>
                    <a:pt x="1172" y="227"/>
                  </a:cubicBezTo>
                  <a:cubicBezTo>
                    <a:pt x="771" y="227"/>
                    <a:pt x="386" y="416"/>
                    <a:pt x="1" y="586"/>
                  </a:cubicBezTo>
                  <a:cubicBezTo>
                    <a:pt x="203" y="788"/>
                    <a:pt x="489" y="740"/>
                    <a:pt x="739" y="752"/>
                  </a:cubicBezTo>
                  <a:cubicBezTo>
                    <a:pt x="754" y="753"/>
                    <a:pt x="769" y="753"/>
                    <a:pt x="783" y="753"/>
                  </a:cubicBezTo>
                  <a:cubicBezTo>
                    <a:pt x="937" y="753"/>
                    <a:pt x="1096" y="724"/>
                    <a:pt x="1255" y="724"/>
                  </a:cubicBezTo>
                  <a:cubicBezTo>
                    <a:pt x="1390" y="724"/>
                    <a:pt x="1525" y="745"/>
                    <a:pt x="1656" y="824"/>
                  </a:cubicBezTo>
                  <a:cubicBezTo>
                    <a:pt x="2634" y="1049"/>
                    <a:pt x="3612" y="1161"/>
                    <a:pt x="4597" y="1161"/>
                  </a:cubicBezTo>
                  <a:cubicBezTo>
                    <a:pt x="4811" y="1161"/>
                    <a:pt x="5025" y="1156"/>
                    <a:pt x="5240" y="1145"/>
                  </a:cubicBezTo>
                  <a:cubicBezTo>
                    <a:pt x="5486" y="1060"/>
                    <a:pt x="5733" y="1048"/>
                    <a:pt x="5988" y="1048"/>
                  </a:cubicBezTo>
                  <a:cubicBezTo>
                    <a:pt x="6090" y="1048"/>
                    <a:pt x="6194" y="1050"/>
                    <a:pt x="6299" y="1050"/>
                  </a:cubicBezTo>
                  <a:cubicBezTo>
                    <a:pt x="6505" y="1055"/>
                    <a:pt x="6718" y="1072"/>
                    <a:pt x="6930" y="1072"/>
                  </a:cubicBezTo>
                  <a:cubicBezTo>
                    <a:pt x="7233" y="1072"/>
                    <a:pt x="7536" y="1037"/>
                    <a:pt x="7823" y="883"/>
                  </a:cubicBezTo>
                  <a:cubicBezTo>
                    <a:pt x="7966" y="562"/>
                    <a:pt x="7680" y="609"/>
                    <a:pt x="7514" y="526"/>
                  </a:cubicBezTo>
                  <a:cubicBezTo>
                    <a:pt x="7442" y="514"/>
                    <a:pt x="7347" y="514"/>
                    <a:pt x="7276" y="514"/>
                  </a:cubicBezTo>
                  <a:lnTo>
                    <a:pt x="5799" y="514"/>
                  </a:lnTo>
                  <a:cubicBezTo>
                    <a:pt x="5675" y="514"/>
                    <a:pt x="5544" y="528"/>
                    <a:pt x="5415" y="528"/>
                  </a:cubicBezTo>
                  <a:cubicBezTo>
                    <a:pt x="5273" y="528"/>
                    <a:pt x="5133" y="511"/>
                    <a:pt x="5002" y="443"/>
                  </a:cubicBezTo>
                  <a:cubicBezTo>
                    <a:pt x="4787" y="252"/>
                    <a:pt x="4466" y="347"/>
                    <a:pt x="4287" y="133"/>
                  </a:cubicBezTo>
                  <a:cubicBezTo>
                    <a:pt x="4211" y="45"/>
                    <a:pt x="4138" y="1"/>
                    <a:pt x="4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5445;p32"/>
            <p:cNvSpPr/>
            <p:nvPr/>
          </p:nvSpPr>
          <p:spPr>
            <a:xfrm>
              <a:off x="5837925" y="3320450"/>
              <a:ext cx="176300" cy="14825"/>
            </a:xfrm>
            <a:custGeom>
              <a:avLst/>
              <a:gdLst/>
              <a:ahLst/>
              <a:cxnLst/>
              <a:rect l="l" t="t" r="r" b="b"/>
              <a:pathLst>
                <a:path w="7052" h="593" extrusionOk="0">
                  <a:moveTo>
                    <a:pt x="6609" y="0"/>
                  </a:moveTo>
                  <a:cubicBezTo>
                    <a:pt x="6601" y="0"/>
                    <a:pt x="6593" y="1"/>
                    <a:pt x="6584" y="2"/>
                  </a:cubicBezTo>
                  <a:cubicBezTo>
                    <a:pt x="6238" y="66"/>
                    <a:pt x="5892" y="84"/>
                    <a:pt x="5545" y="84"/>
                  </a:cubicBezTo>
                  <a:cubicBezTo>
                    <a:pt x="5118" y="84"/>
                    <a:pt x="4690" y="56"/>
                    <a:pt x="4263" y="49"/>
                  </a:cubicBezTo>
                  <a:cubicBezTo>
                    <a:pt x="4055" y="49"/>
                    <a:pt x="3904" y="217"/>
                    <a:pt x="3678" y="217"/>
                  </a:cubicBezTo>
                  <a:cubicBezTo>
                    <a:pt x="3671" y="217"/>
                    <a:pt x="3663" y="216"/>
                    <a:pt x="3656" y="216"/>
                  </a:cubicBezTo>
                  <a:cubicBezTo>
                    <a:pt x="3436" y="197"/>
                    <a:pt x="3217" y="192"/>
                    <a:pt x="2999" y="192"/>
                  </a:cubicBezTo>
                  <a:cubicBezTo>
                    <a:pt x="2678" y="192"/>
                    <a:pt x="2357" y="204"/>
                    <a:pt x="2037" y="204"/>
                  </a:cubicBezTo>
                  <a:cubicBezTo>
                    <a:pt x="1748" y="204"/>
                    <a:pt x="1458" y="194"/>
                    <a:pt x="1167" y="156"/>
                  </a:cubicBezTo>
                  <a:cubicBezTo>
                    <a:pt x="1101" y="146"/>
                    <a:pt x="1033" y="141"/>
                    <a:pt x="964" y="141"/>
                  </a:cubicBezTo>
                  <a:cubicBezTo>
                    <a:pt x="650" y="141"/>
                    <a:pt x="313" y="236"/>
                    <a:pt x="0" y="275"/>
                  </a:cubicBezTo>
                  <a:cubicBezTo>
                    <a:pt x="1703" y="561"/>
                    <a:pt x="3429" y="561"/>
                    <a:pt x="5144" y="561"/>
                  </a:cubicBezTo>
                  <a:cubicBezTo>
                    <a:pt x="5239" y="537"/>
                    <a:pt x="5310" y="514"/>
                    <a:pt x="5418" y="478"/>
                  </a:cubicBezTo>
                  <a:cubicBezTo>
                    <a:pt x="5483" y="452"/>
                    <a:pt x="5549" y="441"/>
                    <a:pt x="5615" y="441"/>
                  </a:cubicBezTo>
                  <a:cubicBezTo>
                    <a:pt x="5728" y="441"/>
                    <a:pt x="5840" y="472"/>
                    <a:pt x="5953" y="502"/>
                  </a:cubicBezTo>
                  <a:cubicBezTo>
                    <a:pt x="6156" y="514"/>
                    <a:pt x="6346" y="561"/>
                    <a:pt x="6561" y="585"/>
                  </a:cubicBezTo>
                  <a:cubicBezTo>
                    <a:pt x="6587" y="590"/>
                    <a:pt x="6612" y="593"/>
                    <a:pt x="6636" y="593"/>
                  </a:cubicBezTo>
                  <a:cubicBezTo>
                    <a:pt x="6827" y="593"/>
                    <a:pt x="6939" y="433"/>
                    <a:pt x="7013" y="264"/>
                  </a:cubicBezTo>
                  <a:cubicBezTo>
                    <a:pt x="7052" y="148"/>
                    <a:pt x="7043" y="72"/>
                    <a:pt x="6945" y="72"/>
                  </a:cubicBezTo>
                  <a:cubicBezTo>
                    <a:pt x="6921" y="72"/>
                    <a:pt x="6893" y="76"/>
                    <a:pt x="6858" y="85"/>
                  </a:cubicBezTo>
                  <a:cubicBezTo>
                    <a:pt x="6771" y="52"/>
                    <a:pt x="6695" y="0"/>
                    <a:pt x="6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5446;p32"/>
            <p:cNvSpPr/>
            <p:nvPr/>
          </p:nvSpPr>
          <p:spPr>
            <a:xfrm>
              <a:off x="5830475" y="3372575"/>
              <a:ext cx="184575" cy="13550"/>
            </a:xfrm>
            <a:custGeom>
              <a:avLst/>
              <a:gdLst/>
              <a:ahLst/>
              <a:cxnLst/>
              <a:rect l="l" t="t" r="r" b="b"/>
              <a:pathLst>
                <a:path w="7383" h="542" extrusionOk="0">
                  <a:moveTo>
                    <a:pt x="7323" y="0"/>
                  </a:moveTo>
                  <a:lnTo>
                    <a:pt x="7323" y="0"/>
                  </a:lnTo>
                  <a:cubicBezTo>
                    <a:pt x="7037" y="24"/>
                    <a:pt x="6740" y="24"/>
                    <a:pt x="6454" y="36"/>
                  </a:cubicBezTo>
                  <a:cubicBezTo>
                    <a:pt x="6406" y="48"/>
                    <a:pt x="6394" y="84"/>
                    <a:pt x="6406" y="119"/>
                  </a:cubicBezTo>
                  <a:lnTo>
                    <a:pt x="6370" y="167"/>
                  </a:lnTo>
                  <a:lnTo>
                    <a:pt x="6335" y="119"/>
                  </a:lnTo>
                  <a:cubicBezTo>
                    <a:pt x="6216" y="142"/>
                    <a:pt x="6091" y="170"/>
                    <a:pt x="5970" y="170"/>
                  </a:cubicBezTo>
                  <a:cubicBezTo>
                    <a:pt x="5837" y="170"/>
                    <a:pt x="5709" y="136"/>
                    <a:pt x="5597" y="24"/>
                  </a:cubicBezTo>
                  <a:cubicBezTo>
                    <a:pt x="4954" y="48"/>
                    <a:pt x="4323" y="84"/>
                    <a:pt x="3692" y="119"/>
                  </a:cubicBezTo>
                  <a:cubicBezTo>
                    <a:pt x="2703" y="203"/>
                    <a:pt x="1703" y="179"/>
                    <a:pt x="727" y="203"/>
                  </a:cubicBezTo>
                  <a:cubicBezTo>
                    <a:pt x="682" y="234"/>
                    <a:pt x="629" y="244"/>
                    <a:pt x="573" y="244"/>
                  </a:cubicBezTo>
                  <a:cubicBezTo>
                    <a:pt x="470" y="244"/>
                    <a:pt x="355" y="210"/>
                    <a:pt x="255" y="210"/>
                  </a:cubicBezTo>
                  <a:cubicBezTo>
                    <a:pt x="136" y="210"/>
                    <a:pt x="37" y="258"/>
                    <a:pt x="1" y="465"/>
                  </a:cubicBezTo>
                  <a:cubicBezTo>
                    <a:pt x="191" y="518"/>
                    <a:pt x="388" y="542"/>
                    <a:pt x="584" y="542"/>
                  </a:cubicBezTo>
                  <a:cubicBezTo>
                    <a:pt x="780" y="542"/>
                    <a:pt x="977" y="518"/>
                    <a:pt x="1167" y="476"/>
                  </a:cubicBezTo>
                  <a:lnTo>
                    <a:pt x="1275" y="476"/>
                  </a:lnTo>
                  <a:cubicBezTo>
                    <a:pt x="1346" y="512"/>
                    <a:pt x="1429" y="524"/>
                    <a:pt x="1513" y="524"/>
                  </a:cubicBezTo>
                  <a:cubicBezTo>
                    <a:pt x="1585" y="520"/>
                    <a:pt x="1658" y="519"/>
                    <a:pt x="1730" y="519"/>
                  </a:cubicBezTo>
                  <a:cubicBezTo>
                    <a:pt x="1912" y="519"/>
                    <a:pt x="2094" y="528"/>
                    <a:pt x="2275" y="528"/>
                  </a:cubicBezTo>
                  <a:cubicBezTo>
                    <a:pt x="2468" y="528"/>
                    <a:pt x="2662" y="518"/>
                    <a:pt x="2858" y="476"/>
                  </a:cubicBezTo>
                  <a:lnTo>
                    <a:pt x="3013" y="476"/>
                  </a:lnTo>
                  <a:cubicBezTo>
                    <a:pt x="3037" y="494"/>
                    <a:pt x="3061" y="503"/>
                    <a:pt x="3084" y="503"/>
                  </a:cubicBezTo>
                  <a:cubicBezTo>
                    <a:pt x="3108" y="503"/>
                    <a:pt x="3132" y="494"/>
                    <a:pt x="3156" y="476"/>
                  </a:cubicBezTo>
                  <a:lnTo>
                    <a:pt x="3311" y="476"/>
                  </a:lnTo>
                  <a:cubicBezTo>
                    <a:pt x="3438" y="510"/>
                    <a:pt x="3566" y="525"/>
                    <a:pt x="3695" y="525"/>
                  </a:cubicBezTo>
                  <a:cubicBezTo>
                    <a:pt x="3796" y="525"/>
                    <a:pt x="3897" y="516"/>
                    <a:pt x="4001" y="500"/>
                  </a:cubicBezTo>
                  <a:cubicBezTo>
                    <a:pt x="4061" y="476"/>
                    <a:pt x="4108" y="476"/>
                    <a:pt x="4168" y="476"/>
                  </a:cubicBezTo>
                  <a:cubicBezTo>
                    <a:pt x="4209" y="500"/>
                    <a:pt x="4254" y="512"/>
                    <a:pt x="4299" y="512"/>
                  </a:cubicBezTo>
                  <a:cubicBezTo>
                    <a:pt x="4343" y="512"/>
                    <a:pt x="4388" y="500"/>
                    <a:pt x="4430" y="476"/>
                  </a:cubicBezTo>
                  <a:lnTo>
                    <a:pt x="4739" y="476"/>
                  </a:lnTo>
                  <a:cubicBezTo>
                    <a:pt x="4739" y="476"/>
                    <a:pt x="4763" y="500"/>
                    <a:pt x="4799" y="500"/>
                  </a:cubicBezTo>
                  <a:cubicBezTo>
                    <a:pt x="4846" y="500"/>
                    <a:pt x="4882" y="476"/>
                    <a:pt x="4906" y="441"/>
                  </a:cubicBezTo>
                  <a:cubicBezTo>
                    <a:pt x="4906" y="393"/>
                    <a:pt x="4906" y="346"/>
                    <a:pt x="4882" y="322"/>
                  </a:cubicBezTo>
                  <a:cubicBezTo>
                    <a:pt x="4823" y="226"/>
                    <a:pt x="4716" y="262"/>
                    <a:pt x="4644" y="215"/>
                  </a:cubicBezTo>
                  <a:lnTo>
                    <a:pt x="4644" y="215"/>
                  </a:lnTo>
                  <a:cubicBezTo>
                    <a:pt x="4716" y="226"/>
                    <a:pt x="4799" y="226"/>
                    <a:pt x="4882" y="262"/>
                  </a:cubicBezTo>
                  <a:cubicBezTo>
                    <a:pt x="4977" y="298"/>
                    <a:pt x="5037" y="393"/>
                    <a:pt x="5132" y="465"/>
                  </a:cubicBezTo>
                  <a:cubicBezTo>
                    <a:pt x="5160" y="481"/>
                    <a:pt x="5182" y="490"/>
                    <a:pt x="5206" y="490"/>
                  </a:cubicBezTo>
                  <a:cubicBezTo>
                    <a:pt x="5233" y="490"/>
                    <a:pt x="5261" y="478"/>
                    <a:pt x="5299" y="453"/>
                  </a:cubicBezTo>
                  <a:cubicBezTo>
                    <a:pt x="5966" y="453"/>
                    <a:pt x="6632" y="441"/>
                    <a:pt x="7299" y="441"/>
                  </a:cubicBezTo>
                  <a:cubicBezTo>
                    <a:pt x="7359" y="405"/>
                    <a:pt x="7383" y="357"/>
                    <a:pt x="7359" y="298"/>
                  </a:cubicBezTo>
                  <a:cubicBezTo>
                    <a:pt x="7263" y="215"/>
                    <a:pt x="7383" y="95"/>
                    <a:pt x="7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5447;p32"/>
            <p:cNvSpPr/>
            <p:nvPr/>
          </p:nvSpPr>
          <p:spPr>
            <a:xfrm>
              <a:off x="6204625" y="3293875"/>
              <a:ext cx="89025" cy="29600"/>
            </a:xfrm>
            <a:custGeom>
              <a:avLst/>
              <a:gdLst/>
              <a:ahLst/>
              <a:cxnLst/>
              <a:rect l="l" t="t" r="r" b="b"/>
              <a:pathLst>
                <a:path w="3561" h="1184" extrusionOk="0">
                  <a:moveTo>
                    <a:pt x="525" y="1"/>
                  </a:moveTo>
                  <a:cubicBezTo>
                    <a:pt x="405" y="1"/>
                    <a:pt x="285" y="36"/>
                    <a:pt x="167" y="100"/>
                  </a:cubicBezTo>
                  <a:cubicBezTo>
                    <a:pt x="1" y="291"/>
                    <a:pt x="179" y="350"/>
                    <a:pt x="298" y="446"/>
                  </a:cubicBezTo>
                  <a:cubicBezTo>
                    <a:pt x="632" y="541"/>
                    <a:pt x="965" y="541"/>
                    <a:pt x="1322" y="707"/>
                  </a:cubicBezTo>
                  <a:cubicBezTo>
                    <a:pt x="1072" y="719"/>
                    <a:pt x="870" y="707"/>
                    <a:pt x="691" y="838"/>
                  </a:cubicBezTo>
                  <a:cubicBezTo>
                    <a:pt x="644" y="898"/>
                    <a:pt x="644" y="969"/>
                    <a:pt x="703" y="1005"/>
                  </a:cubicBezTo>
                  <a:cubicBezTo>
                    <a:pt x="787" y="1017"/>
                    <a:pt x="882" y="1017"/>
                    <a:pt x="965" y="1041"/>
                  </a:cubicBezTo>
                  <a:cubicBezTo>
                    <a:pt x="1132" y="1060"/>
                    <a:pt x="1267" y="1178"/>
                    <a:pt x="1429" y="1178"/>
                  </a:cubicBezTo>
                  <a:cubicBezTo>
                    <a:pt x="1464" y="1178"/>
                    <a:pt x="1499" y="1172"/>
                    <a:pt x="1537" y="1160"/>
                  </a:cubicBezTo>
                  <a:cubicBezTo>
                    <a:pt x="1581" y="1141"/>
                    <a:pt x="1633" y="1128"/>
                    <a:pt x="1685" y="1128"/>
                  </a:cubicBezTo>
                  <a:cubicBezTo>
                    <a:pt x="1731" y="1128"/>
                    <a:pt x="1778" y="1138"/>
                    <a:pt x="1822" y="1160"/>
                  </a:cubicBezTo>
                  <a:cubicBezTo>
                    <a:pt x="1822" y="1160"/>
                    <a:pt x="1834" y="1172"/>
                    <a:pt x="1858" y="1184"/>
                  </a:cubicBezTo>
                  <a:cubicBezTo>
                    <a:pt x="1894" y="1184"/>
                    <a:pt x="1918" y="1172"/>
                    <a:pt x="1953" y="1124"/>
                  </a:cubicBezTo>
                  <a:cubicBezTo>
                    <a:pt x="2041" y="1091"/>
                    <a:pt x="2128" y="1078"/>
                    <a:pt x="2214" y="1078"/>
                  </a:cubicBezTo>
                  <a:cubicBezTo>
                    <a:pt x="2371" y="1078"/>
                    <a:pt x="2525" y="1121"/>
                    <a:pt x="2680" y="1160"/>
                  </a:cubicBezTo>
                  <a:cubicBezTo>
                    <a:pt x="2870" y="1160"/>
                    <a:pt x="3049" y="1148"/>
                    <a:pt x="3251" y="1148"/>
                  </a:cubicBezTo>
                  <a:cubicBezTo>
                    <a:pt x="3394" y="1148"/>
                    <a:pt x="3561" y="1148"/>
                    <a:pt x="3561" y="946"/>
                  </a:cubicBezTo>
                  <a:cubicBezTo>
                    <a:pt x="3561" y="791"/>
                    <a:pt x="3513" y="612"/>
                    <a:pt x="3323" y="565"/>
                  </a:cubicBezTo>
                  <a:cubicBezTo>
                    <a:pt x="3096" y="505"/>
                    <a:pt x="2858" y="493"/>
                    <a:pt x="2620" y="457"/>
                  </a:cubicBezTo>
                  <a:cubicBezTo>
                    <a:pt x="2061" y="386"/>
                    <a:pt x="1501" y="326"/>
                    <a:pt x="953" y="172"/>
                  </a:cubicBezTo>
                  <a:cubicBezTo>
                    <a:pt x="816" y="54"/>
                    <a:pt x="671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5448;p32"/>
            <p:cNvSpPr/>
            <p:nvPr/>
          </p:nvSpPr>
          <p:spPr>
            <a:xfrm>
              <a:off x="5466450" y="3293100"/>
              <a:ext cx="53000" cy="75775"/>
            </a:xfrm>
            <a:custGeom>
              <a:avLst/>
              <a:gdLst/>
              <a:ahLst/>
              <a:cxnLst/>
              <a:rect l="l" t="t" r="r" b="b"/>
              <a:pathLst>
                <a:path w="2120" h="3031" extrusionOk="0">
                  <a:moveTo>
                    <a:pt x="1917" y="0"/>
                  </a:moveTo>
                  <a:cubicBezTo>
                    <a:pt x="1643" y="107"/>
                    <a:pt x="1286" y="0"/>
                    <a:pt x="1060" y="286"/>
                  </a:cubicBezTo>
                  <a:cubicBezTo>
                    <a:pt x="488" y="893"/>
                    <a:pt x="429" y="1739"/>
                    <a:pt x="72" y="2441"/>
                  </a:cubicBezTo>
                  <a:cubicBezTo>
                    <a:pt x="36" y="2572"/>
                    <a:pt x="0" y="2703"/>
                    <a:pt x="36" y="2858"/>
                  </a:cubicBezTo>
                  <a:cubicBezTo>
                    <a:pt x="116" y="2981"/>
                    <a:pt x="202" y="3031"/>
                    <a:pt x="294" y="3031"/>
                  </a:cubicBezTo>
                  <a:cubicBezTo>
                    <a:pt x="381" y="3031"/>
                    <a:pt x="474" y="2986"/>
                    <a:pt x="572" y="2917"/>
                  </a:cubicBezTo>
                  <a:cubicBezTo>
                    <a:pt x="822" y="2703"/>
                    <a:pt x="655" y="2227"/>
                    <a:pt x="1072" y="2108"/>
                  </a:cubicBezTo>
                  <a:cubicBezTo>
                    <a:pt x="1167" y="2024"/>
                    <a:pt x="1108" y="1858"/>
                    <a:pt x="1227" y="1786"/>
                  </a:cubicBezTo>
                  <a:cubicBezTo>
                    <a:pt x="1310" y="1727"/>
                    <a:pt x="1405" y="1679"/>
                    <a:pt x="1489" y="1620"/>
                  </a:cubicBezTo>
                  <a:cubicBezTo>
                    <a:pt x="1703" y="1405"/>
                    <a:pt x="1417" y="1108"/>
                    <a:pt x="1655" y="917"/>
                  </a:cubicBezTo>
                  <a:cubicBezTo>
                    <a:pt x="1703" y="834"/>
                    <a:pt x="1762" y="738"/>
                    <a:pt x="1798" y="655"/>
                  </a:cubicBezTo>
                  <a:cubicBezTo>
                    <a:pt x="1834" y="584"/>
                    <a:pt x="1881" y="536"/>
                    <a:pt x="1917" y="488"/>
                  </a:cubicBezTo>
                  <a:cubicBezTo>
                    <a:pt x="2012" y="381"/>
                    <a:pt x="2072" y="286"/>
                    <a:pt x="2120" y="167"/>
                  </a:cubicBezTo>
                  <a:cubicBezTo>
                    <a:pt x="2096" y="60"/>
                    <a:pt x="2024" y="12"/>
                    <a:pt x="1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5449;p32"/>
            <p:cNvSpPr/>
            <p:nvPr/>
          </p:nvSpPr>
          <p:spPr>
            <a:xfrm>
              <a:off x="5486675" y="3387325"/>
              <a:ext cx="78325" cy="25500"/>
            </a:xfrm>
            <a:custGeom>
              <a:avLst/>
              <a:gdLst/>
              <a:ahLst/>
              <a:cxnLst/>
              <a:rect l="l" t="t" r="r" b="b"/>
              <a:pathLst>
                <a:path w="3133" h="1020" extrusionOk="0">
                  <a:moveTo>
                    <a:pt x="2210" y="1"/>
                  </a:moveTo>
                  <a:cubicBezTo>
                    <a:pt x="2181" y="1"/>
                    <a:pt x="2150" y="2"/>
                    <a:pt x="2120" y="6"/>
                  </a:cubicBezTo>
                  <a:cubicBezTo>
                    <a:pt x="2102" y="141"/>
                    <a:pt x="2146" y="201"/>
                    <a:pt x="2236" y="201"/>
                  </a:cubicBezTo>
                  <a:cubicBezTo>
                    <a:pt x="2265" y="201"/>
                    <a:pt x="2298" y="196"/>
                    <a:pt x="2335" y="184"/>
                  </a:cubicBezTo>
                  <a:lnTo>
                    <a:pt x="2335" y="184"/>
                  </a:lnTo>
                  <a:cubicBezTo>
                    <a:pt x="2286" y="215"/>
                    <a:pt x="2239" y="226"/>
                    <a:pt x="2192" y="226"/>
                  </a:cubicBezTo>
                  <a:cubicBezTo>
                    <a:pt x="2079" y="226"/>
                    <a:pt x="1972" y="160"/>
                    <a:pt x="1870" y="160"/>
                  </a:cubicBezTo>
                  <a:cubicBezTo>
                    <a:pt x="1802" y="158"/>
                    <a:pt x="1734" y="157"/>
                    <a:pt x="1665" y="157"/>
                  </a:cubicBezTo>
                  <a:cubicBezTo>
                    <a:pt x="1477" y="157"/>
                    <a:pt x="1287" y="164"/>
                    <a:pt x="1099" y="164"/>
                  </a:cubicBezTo>
                  <a:cubicBezTo>
                    <a:pt x="1030" y="164"/>
                    <a:pt x="962" y="163"/>
                    <a:pt x="894" y="160"/>
                  </a:cubicBezTo>
                  <a:cubicBezTo>
                    <a:pt x="739" y="160"/>
                    <a:pt x="596" y="160"/>
                    <a:pt x="441" y="172"/>
                  </a:cubicBezTo>
                  <a:cubicBezTo>
                    <a:pt x="191" y="208"/>
                    <a:pt x="72" y="387"/>
                    <a:pt x="1" y="601"/>
                  </a:cubicBezTo>
                  <a:lnTo>
                    <a:pt x="1" y="696"/>
                  </a:lnTo>
                  <a:cubicBezTo>
                    <a:pt x="60" y="922"/>
                    <a:pt x="215" y="982"/>
                    <a:pt x="430" y="1006"/>
                  </a:cubicBezTo>
                  <a:cubicBezTo>
                    <a:pt x="497" y="1016"/>
                    <a:pt x="563" y="1020"/>
                    <a:pt x="629" y="1020"/>
                  </a:cubicBezTo>
                  <a:cubicBezTo>
                    <a:pt x="938" y="1020"/>
                    <a:pt x="1236" y="929"/>
                    <a:pt x="1544" y="929"/>
                  </a:cubicBezTo>
                  <a:cubicBezTo>
                    <a:pt x="1636" y="929"/>
                    <a:pt x="1728" y="937"/>
                    <a:pt x="1823" y="958"/>
                  </a:cubicBezTo>
                  <a:cubicBezTo>
                    <a:pt x="2049" y="958"/>
                    <a:pt x="2251" y="922"/>
                    <a:pt x="2477" y="887"/>
                  </a:cubicBezTo>
                  <a:cubicBezTo>
                    <a:pt x="2716" y="839"/>
                    <a:pt x="3013" y="899"/>
                    <a:pt x="3132" y="577"/>
                  </a:cubicBezTo>
                  <a:cubicBezTo>
                    <a:pt x="3132" y="303"/>
                    <a:pt x="3120" y="89"/>
                    <a:pt x="2727" y="65"/>
                  </a:cubicBezTo>
                  <a:cubicBezTo>
                    <a:pt x="2564" y="55"/>
                    <a:pt x="2391" y="1"/>
                    <a:pt x="2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5450;p32"/>
            <p:cNvSpPr/>
            <p:nvPr/>
          </p:nvSpPr>
          <p:spPr>
            <a:xfrm>
              <a:off x="5997750" y="3414500"/>
              <a:ext cx="100950" cy="12575"/>
            </a:xfrm>
            <a:custGeom>
              <a:avLst/>
              <a:gdLst/>
              <a:ahLst/>
              <a:cxnLst/>
              <a:rect l="l" t="t" r="r" b="b"/>
              <a:pathLst>
                <a:path w="4038" h="503" extrusionOk="0">
                  <a:moveTo>
                    <a:pt x="862" y="0"/>
                  </a:moveTo>
                  <a:cubicBezTo>
                    <a:pt x="787" y="0"/>
                    <a:pt x="712" y="19"/>
                    <a:pt x="644" y="50"/>
                  </a:cubicBezTo>
                  <a:cubicBezTo>
                    <a:pt x="596" y="73"/>
                    <a:pt x="537" y="73"/>
                    <a:pt x="489" y="85"/>
                  </a:cubicBezTo>
                  <a:cubicBezTo>
                    <a:pt x="418" y="145"/>
                    <a:pt x="346" y="169"/>
                    <a:pt x="275" y="204"/>
                  </a:cubicBezTo>
                  <a:cubicBezTo>
                    <a:pt x="168" y="276"/>
                    <a:pt x="1" y="312"/>
                    <a:pt x="60" y="502"/>
                  </a:cubicBezTo>
                  <a:lnTo>
                    <a:pt x="3787" y="502"/>
                  </a:lnTo>
                  <a:cubicBezTo>
                    <a:pt x="3870" y="431"/>
                    <a:pt x="3990" y="371"/>
                    <a:pt x="4037" y="252"/>
                  </a:cubicBezTo>
                  <a:cubicBezTo>
                    <a:pt x="4025" y="193"/>
                    <a:pt x="3990" y="145"/>
                    <a:pt x="3942" y="97"/>
                  </a:cubicBezTo>
                  <a:cubicBezTo>
                    <a:pt x="3927" y="68"/>
                    <a:pt x="3904" y="53"/>
                    <a:pt x="3875" y="53"/>
                  </a:cubicBezTo>
                  <a:cubicBezTo>
                    <a:pt x="3856" y="53"/>
                    <a:pt x="3834" y="59"/>
                    <a:pt x="3811" y="73"/>
                  </a:cubicBezTo>
                  <a:cubicBezTo>
                    <a:pt x="3751" y="85"/>
                    <a:pt x="3704" y="85"/>
                    <a:pt x="3668" y="97"/>
                  </a:cubicBezTo>
                  <a:cubicBezTo>
                    <a:pt x="3668" y="109"/>
                    <a:pt x="3644" y="133"/>
                    <a:pt x="3620" y="145"/>
                  </a:cubicBezTo>
                  <a:cubicBezTo>
                    <a:pt x="3573" y="145"/>
                    <a:pt x="3525" y="133"/>
                    <a:pt x="3501" y="97"/>
                  </a:cubicBezTo>
                  <a:cubicBezTo>
                    <a:pt x="3484" y="103"/>
                    <a:pt x="3469" y="106"/>
                    <a:pt x="3454" y="106"/>
                  </a:cubicBezTo>
                  <a:cubicBezTo>
                    <a:pt x="3439" y="106"/>
                    <a:pt x="3424" y="103"/>
                    <a:pt x="3406" y="97"/>
                  </a:cubicBezTo>
                  <a:cubicBezTo>
                    <a:pt x="3326" y="146"/>
                    <a:pt x="3244" y="173"/>
                    <a:pt x="3161" y="173"/>
                  </a:cubicBezTo>
                  <a:cubicBezTo>
                    <a:pt x="3083" y="173"/>
                    <a:pt x="3005" y="149"/>
                    <a:pt x="2930" y="97"/>
                  </a:cubicBezTo>
                  <a:cubicBezTo>
                    <a:pt x="2886" y="40"/>
                    <a:pt x="2838" y="14"/>
                    <a:pt x="2789" y="14"/>
                  </a:cubicBezTo>
                  <a:cubicBezTo>
                    <a:pt x="2745" y="14"/>
                    <a:pt x="2701" y="34"/>
                    <a:pt x="2656" y="73"/>
                  </a:cubicBezTo>
                  <a:lnTo>
                    <a:pt x="2358" y="73"/>
                  </a:lnTo>
                  <a:cubicBezTo>
                    <a:pt x="2330" y="46"/>
                    <a:pt x="2303" y="34"/>
                    <a:pt x="2275" y="34"/>
                  </a:cubicBezTo>
                  <a:cubicBezTo>
                    <a:pt x="2255" y="34"/>
                    <a:pt x="2235" y="40"/>
                    <a:pt x="2216" y="50"/>
                  </a:cubicBezTo>
                  <a:cubicBezTo>
                    <a:pt x="2156" y="50"/>
                    <a:pt x="2120" y="38"/>
                    <a:pt x="2061" y="38"/>
                  </a:cubicBezTo>
                  <a:cubicBezTo>
                    <a:pt x="1959" y="17"/>
                    <a:pt x="1858" y="9"/>
                    <a:pt x="1757" y="9"/>
                  </a:cubicBezTo>
                  <a:cubicBezTo>
                    <a:pt x="1572" y="9"/>
                    <a:pt x="1388" y="34"/>
                    <a:pt x="1203" y="50"/>
                  </a:cubicBezTo>
                  <a:lnTo>
                    <a:pt x="1061" y="50"/>
                  </a:lnTo>
                  <a:cubicBezTo>
                    <a:pt x="998" y="16"/>
                    <a:pt x="930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5451;p32"/>
            <p:cNvSpPr/>
            <p:nvPr/>
          </p:nvSpPr>
          <p:spPr>
            <a:xfrm>
              <a:off x="5742675" y="3375575"/>
              <a:ext cx="105975" cy="12500"/>
            </a:xfrm>
            <a:custGeom>
              <a:avLst/>
              <a:gdLst/>
              <a:ahLst/>
              <a:cxnLst/>
              <a:rect l="l" t="t" r="r" b="b"/>
              <a:pathLst>
                <a:path w="4239" h="500" extrusionOk="0">
                  <a:moveTo>
                    <a:pt x="3726" y="1"/>
                  </a:moveTo>
                  <a:cubicBezTo>
                    <a:pt x="3568" y="1"/>
                    <a:pt x="3411" y="18"/>
                    <a:pt x="3251" y="35"/>
                  </a:cubicBezTo>
                  <a:cubicBezTo>
                    <a:pt x="2703" y="106"/>
                    <a:pt x="2155" y="106"/>
                    <a:pt x="1608" y="118"/>
                  </a:cubicBezTo>
                  <a:cubicBezTo>
                    <a:pt x="1573" y="120"/>
                    <a:pt x="1537" y="121"/>
                    <a:pt x="1502" y="121"/>
                  </a:cubicBezTo>
                  <a:cubicBezTo>
                    <a:pt x="1172" y="121"/>
                    <a:pt x="835" y="56"/>
                    <a:pt x="483" y="56"/>
                  </a:cubicBezTo>
                  <a:cubicBezTo>
                    <a:pt x="326" y="56"/>
                    <a:pt x="165" y="69"/>
                    <a:pt x="0" y="106"/>
                  </a:cubicBezTo>
                  <a:cubicBezTo>
                    <a:pt x="203" y="273"/>
                    <a:pt x="357" y="333"/>
                    <a:pt x="512" y="356"/>
                  </a:cubicBezTo>
                  <a:cubicBezTo>
                    <a:pt x="655" y="452"/>
                    <a:pt x="834" y="356"/>
                    <a:pt x="953" y="476"/>
                  </a:cubicBezTo>
                  <a:lnTo>
                    <a:pt x="1084" y="476"/>
                  </a:lnTo>
                  <a:cubicBezTo>
                    <a:pt x="1084" y="464"/>
                    <a:pt x="1096" y="452"/>
                    <a:pt x="1131" y="440"/>
                  </a:cubicBezTo>
                  <a:cubicBezTo>
                    <a:pt x="1155" y="440"/>
                    <a:pt x="1191" y="440"/>
                    <a:pt x="1215" y="476"/>
                  </a:cubicBezTo>
                  <a:lnTo>
                    <a:pt x="1631" y="476"/>
                  </a:lnTo>
                  <a:cubicBezTo>
                    <a:pt x="1631" y="464"/>
                    <a:pt x="1643" y="464"/>
                    <a:pt x="1679" y="452"/>
                  </a:cubicBezTo>
                  <a:cubicBezTo>
                    <a:pt x="1727" y="452"/>
                    <a:pt x="1751" y="452"/>
                    <a:pt x="1786" y="499"/>
                  </a:cubicBezTo>
                  <a:cubicBezTo>
                    <a:pt x="1903" y="487"/>
                    <a:pt x="2021" y="483"/>
                    <a:pt x="2140" y="483"/>
                  </a:cubicBezTo>
                  <a:cubicBezTo>
                    <a:pt x="2306" y="483"/>
                    <a:pt x="2474" y="490"/>
                    <a:pt x="2642" y="490"/>
                  </a:cubicBezTo>
                  <a:cubicBezTo>
                    <a:pt x="2929" y="490"/>
                    <a:pt x="3215" y="470"/>
                    <a:pt x="3489" y="356"/>
                  </a:cubicBezTo>
                  <a:cubicBezTo>
                    <a:pt x="3567" y="211"/>
                    <a:pt x="3695" y="197"/>
                    <a:pt x="3828" y="197"/>
                  </a:cubicBezTo>
                  <a:cubicBezTo>
                    <a:pt x="3861" y="197"/>
                    <a:pt x="3894" y="198"/>
                    <a:pt x="3927" y="198"/>
                  </a:cubicBezTo>
                  <a:cubicBezTo>
                    <a:pt x="4045" y="198"/>
                    <a:pt x="4160" y="187"/>
                    <a:pt x="4239" y="83"/>
                  </a:cubicBezTo>
                  <a:cubicBezTo>
                    <a:pt x="4066" y="21"/>
                    <a:pt x="3896" y="1"/>
                    <a:pt x="3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5452;p32"/>
            <p:cNvSpPr/>
            <p:nvPr/>
          </p:nvSpPr>
          <p:spPr>
            <a:xfrm>
              <a:off x="5937925" y="3332650"/>
              <a:ext cx="131000" cy="19200"/>
            </a:xfrm>
            <a:custGeom>
              <a:avLst/>
              <a:gdLst/>
              <a:ahLst/>
              <a:cxnLst/>
              <a:rect l="l" t="t" r="r" b="b"/>
              <a:pathLst>
                <a:path w="5240" h="768" extrusionOk="0">
                  <a:moveTo>
                    <a:pt x="3372" y="0"/>
                  </a:moveTo>
                  <a:cubicBezTo>
                    <a:pt x="3196" y="0"/>
                    <a:pt x="3027" y="53"/>
                    <a:pt x="2870" y="204"/>
                  </a:cubicBezTo>
                  <a:cubicBezTo>
                    <a:pt x="2930" y="347"/>
                    <a:pt x="2942" y="466"/>
                    <a:pt x="2715" y="466"/>
                  </a:cubicBezTo>
                  <a:cubicBezTo>
                    <a:pt x="2263" y="466"/>
                    <a:pt x="1805" y="461"/>
                    <a:pt x="1349" y="461"/>
                  </a:cubicBezTo>
                  <a:cubicBezTo>
                    <a:pt x="1121" y="461"/>
                    <a:pt x="894" y="462"/>
                    <a:pt x="668" y="466"/>
                  </a:cubicBezTo>
                  <a:cubicBezTo>
                    <a:pt x="636" y="469"/>
                    <a:pt x="604" y="470"/>
                    <a:pt x="572" y="470"/>
                  </a:cubicBezTo>
                  <a:cubicBezTo>
                    <a:pt x="506" y="470"/>
                    <a:pt x="440" y="466"/>
                    <a:pt x="376" y="466"/>
                  </a:cubicBezTo>
                  <a:cubicBezTo>
                    <a:pt x="237" y="466"/>
                    <a:pt x="107" y="487"/>
                    <a:pt x="1" y="621"/>
                  </a:cubicBezTo>
                  <a:cubicBezTo>
                    <a:pt x="135" y="739"/>
                    <a:pt x="282" y="768"/>
                    <a:pt x="431" y="768"/>
                  </a:cubicBezTo>
                  <a:cubicBezTo>
                    <a:pt x="568" y="768"/>
                    <a:pt x="708" y="743"/>
                    <a:pt x="842" y="743"/>
                  </a:cubicBezTo>
                  <a:cubicBezTo>
                    <a:pt x="884" y="743"/>
                    <a:pt x="925" y="746"/>
                    <a:pt x="965" y="752"/>
                  </a:cubicBezTo>
                  <a:lnTo>
                    <a:pt x="2049" y="752"/>
                  </a:lnTo>
                  <a:cubicBezTo>
                    <a:pt x="2221" y="746"/>
                    <a:pt x="2394" y="746"/>
                    <a:pt x="2567" y="746"/>
                  </a:cubicBezTo>
                  <a:cubicBezTo>
                    <a:pt x="2739" y="746"/>
                    <a:pt x="2912" y="746"/>
                    <a:pt x="3085" y="740"/>
                  </a:cubicBezTo>
                  <a:cubicBezTo>
                    <a:pt x="3181" y="713"/>
                    <a:pt x="3276" y="703"/>
                    <a:pt x="3371" y="703"/>
                  </a:cubicBezTo>
                  <a:cubicBezTo>
                    <a:pt x="3604" y="703"/>
                    <a:pt x="3836" y="761"/>
                    <a:pt x="4075" y="761"/>
                  </a:cubicBezTo>
                  <a:cubicBezTo>
                    <a:pt x="4125" y="761"/>
                    <a:pt x="4176" y="758"/>
                    <a:pt x="4228" y="752"/>
                  </a:cubicBezTo>
                  <a:cubicBezTo>
                    <a:pt x="4335" y="752"/>
                    <a:pt x="4418" y="752"/>
                    <a:pt x="4525" y="740"/>
                  </a:cubicBezTo>
                  <a:cubicBezTo>
                    <a:pt x="4644" y="704"/>
                    <a:pt x="4775" y="669"/>
                    <a:pt x="4894" y="633"/>
                  </a:cubicBezTo>
                  <a:cubicBezTo>
                    <a:pt x="4954" y="621"/>
                    <a:pt x="5013" y="609"/>
                    <a:pt x="5073" y="573"/>
                  </a:cubicBezTo>
                  <a:cubicBezTo>
                    <a:pt x="5168" y="526"/>
                    <a:pt x="5228" y="454"/>
                    <a:pt x="5240" y="347"/>
                  </a:cubicBezTo>
                  <a:cubicBezTo>
                    <a:pt x="5240" y="276"/>
                    <a:pt x="5204" y="228"/>
                    <a:pt x="5144" y="192"/>
                  </a:cubicBezTo>
                  <a:lnTo>
                    <a:pt x="5025" y="192"/>
                  </a:lnTo>
                  <a:cubicBezTo>
                    <a:pt x="4949" y="195"/>
                    <a:pt x="4872" y="196"/>
                    <a:pt x="4794" y="196"/>
                  </a:cubicBezTo>
                  <a:cubicBezTo>
                    <a:pt x="4498" y="196"/>
                    <a:pt x="4196" y="175"/>
                    <a:pt x="3894" y="109"/>
                  </a:cubicBezTo>
                  <a:cubicBezTo>
                    <a:pt x="3718" y="50"/>
                    <a:pt x="3542" y="0"/>
                    <a:pt x="3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5453;p32"/>
            <p:cNvSpPr/>
            <p:nvPr/>
          </p:nvSpPr>
          <p:spPr>
            <a:xfrm>
              <a:off x="5783750" y="3276600"/>
              <a:ext cx="158675" cy="20975"/>
            </a:xfrm>
            <a:custGeom>
              <a:avLst/>
              <a:gdLst/>
              <a:ahLst/>
              <a:cxnLst/>
              <a:rect l="l" t="t" r="r" b="b"/>
              <a:pathLst>
                <a:path w="6347" h="839" extrusionOk="0">
                  <a:moveTo>
                    <a:pt x="389" y="0"/>
                  </a:moveTo>
                  <a:cubicBezTo>
                    <a:pt x="259" y="0"/>
                    <a:pt x="128" y="51"/>
                    <a:pt x="0" y="184"/>
                  </a:cubicBezTo>
                  <a:cubicBezTo>
                    <a:pt x="108" y="470"/>
                    <a:pt x="441" y="505"/>
                    <a:pt x="584" y="732"/>
                  </a:cubicBezTo>
                  <a:cubicBezTo>
                    <a:pt x="762" y="803"/>
                    <a:pt x="941" y="839"/>
                    <a:pt x="1131" y="839"/>
                  </a:cubicBezTo>
                  <a:lnTo>
                    <a:pt x="6311" y="839"/>
                  </a:lnTo>
                  <a:cubicBezTo>
                    <a:pt x="6346" y="732"/>
                    <a:pt x="6311" y="672"/>
                    <a:pt x="6251" y="636"/>
                  </a:cubicBezTo>
                  <a:cubicBezTo>
                    <a:pt x="5895" y="547"/>
                    <a:pt x="5534" y="525"/>
                    <a:pt x="5171" y="525"/>
                  </a:cubicBezTo>
                  <a:cubicBezTo>
                    <a:pt x="4809" y="525"/>
                    <a:pt x="4444" y="547"/>
                    <a:pt x="4079" y="547"/>
                  </a:cubicBezTo>
                  <a:cubicBezTo>
                    <a:pt x="3978" y="547"/>
                    <a:pt x="3876" y="546"/>
                    <a:pt x="3775" y="541"/>
                  </a:cubicBezTo>
                  <a:cubicBezTo>
                    <a:pt x="3483" y="529"/>
                    <a:pt x="3191" y="523"/>
                    <a:pt x="2900" y="523"/>
                  </a:cubicBezTo>
                  <a:cubicBezTo>
                    <a:pt x="2608" y="523"/>
                    <a:pt x="2316" y="529"/>
                    <a:pt x="2024" y="541"/>
                  </a:cubicBezTo>
                  <a:cubicBezTo>
                    <a:pt x="1882" y="541"/>
                    <a:pt x="1727" y="541"/>
                    <a:pt x="1584" y="553"/>
                  </a:cubicBezTo>
                  <a:lnTo>
                    <a:pt x="1298" y="553"/>
                  </a:lnTo>
                  <a:lnTo>
                    <a:pt x="1120" y="505"/>
                  </a:lnTo>
                  <a:cubicBezTo>
                    <a:pt x="1000" y="410"/>
                    <a:pt x="953" y="255"/>
                    <a:pt x="834" y="148"/>
                  </a:cubicBezTo>
                  <a:cubicBezTo>
                    <a:pt x="688" y="66"/>
                    <a:pt x="538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5454;p32"/>
            <p:cNvSpPr/>
            <p:nvPr/>
          </p:nvSpPr>
          <p:spPr>
            <a:xfrm>
              <a:off x="5559025" y="3346100"/>
              <a:ext cx="84550" cy="9000"/>
            </a:xfrm>
            <a:custGeom>
              <a:avLst/>
              <a:gdLst/>
              <a:ahLst/>
              <a:cxnLst/>
              <a:rect l="l" t="t" r="r" b="b"/>
              <a:pathLst>
                <a:path w="3382" h="360" extrusionOk="0">
                  <a:moveTo>
                    <a:pt x="3134" y="0"/>
                  </a:moveTo>
                  <a:cubicBezTo>
                    <a:pt x="3026" y="0"/>
                    <a:pt x="2904" y="49"/>
                    <a:pt x="2797" y="49"/>
                  </a:cubicBezTo>
                  <a:cubicBezTo>
                    <a:pt x="2785" y="49"/>
                    <a:pt x="2774" y="48"/>
                    <a:pt x="2762" y="47"/>
                  </a:cubicBezTo>
                  <a:cubicBezTo>
                    <a:pt x="2432" y="34"/>
                    <a:pt x="2100" y="27"/>
                    <a:pt x="1767" y="27"/>
                  </a:cubicBezTo>
                  <a:cubicBezTo>
                    <a:pt x="1212" y="27"/>
                    <a:pt x="653" y="46"/>
                    <a:pt x="95" y="83"/>
                  </a:cubicBezTo>
                  <a:cubicBezTo>
                    <a:pt x="0" y="250"/>
                    <a:pt x="143" y="285"/>
                    <a:pt x="226" y="345"/>
                  </a:cubicBezTo>
                  <a:cubicBezTo>
                    <a:pt x="323" y="343"/>
                    <a:pt x="419" y="342"/>
                    <a:pt x="515" y="342"/>
                  </a:cubicBezTo>
                  <a:cubicBezTo>
                    <a:pt x="949" y="342"/>
                    <a:pt x="1382" y="360"/>
                    <a:pt x="1813" y="360"/>
                  </a:cubicBezTo>
                  <a:cubicBezTo>
                    <a:pt x="2340" y="360"/>
                    <a:pt x="2864" y="333"/>
                    <a:pt x="3382" y="214"/>
                  </a:cubicBezTo>
                  <a:cubicBezTo>
                    <a:pt x="3327" y="44"/>
                    <a:pt x="3236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5455;p32"/>
            <p:cNvSpPr/>
            <p:nvPr/>
          </p:nvSpPr>
          <p:spPr>
            <a:xfrm>
              <a:off x="5671225" y="3413900"/>
              <a:ext cx="71775" cy="22050"/>
            </a:xfrm>
            <a:custGeom>
              <a:avLst/>
              <a:gdLst/>
              <a:ahLst/>
              <a:cxnLst/>
              <a:rect l="l" t="t" r="r" b="b"/>
              <a:pathLst>
                <a:path w="2871" h="882" extrusionOk="0">
                  <a:moveTo>
                    <a:pt x="481" y="0"/>
                  </a:moveTo>
                  <a:cubicBezTo>
                    <a:pt x="415" y="0"/>
                    <a:pt x="362" y="52"/>
                    <a:pt x="334" y="157"/>
                  </a:cubicBezTo>
                  <a:cubicBezTo>
                    <a:pt x="287" y="300"/>
                    <a:pt x="203" y="371"/>
                    <a:pt x="60" y="395"/>
                  </a:cubicBezTo>
                  <a:cubicBezTo>
                    <a:pt x="13" y="455"/>
                    <a:pt x="1" y="514"/>
                    <a:pt x="25" y="586"/>
                  </a:cubicBezTo>
                  <a:cubicBezTo>
                    <a:pt x="156" y="812"/>
                    <a:pt x="418" y="812"/>
                    <a:pt x="632" y="871"/>
                  </a:cubicBezTo>
                  <a:cubicBezTo>
                    <a:pt x="894" y="871"/>
                    <a:pt x="1150" y="882"/>
                    <a:pt x="1409" y="882"/>
                  </a:cubicBezTo>
                  <a:cubicBezTo>
                    <a:pt x="1538" y="882"/>
                    <a:pt x="1668" y="879"/>
                    <a:pt x="1799" y="871"/>
                  </a:cubicBezTo>
                  <a:cubicBezTo>
                    <a:pt x="1913" y="833"/>
                    <a:pt x="2030" y="822"/>
                    <a:pt x="2148" y="822"/>
                  </a:cubicBezTo>
                  <a:cubicBezTo>
                    <a:pt x="2312" y="822"/>
                    <a:pt x="2478" y="843"/>
                    <a:pt x="2643" y="843"/>
                  </a:cubicBezTo>
                  <a:cubicBezTo>
                    <a:pt x="2695" y="843"/>
                    <a:pt x="2747" y="841"/>
                    <a:pt x="2799" y="836"/>
                  </a:cubicBezTo>
                  <a:cubicBezTo>
                    <a:pt x="2858" y="752"/>
                    <a:pt x="2870" y="645"/>
                    <a:pt x="2834" y="538"/>
                  </a:cubicBezTo>
                  <a:cubicBezTo>
                    <a:pt x="2720" y="309"/>
                    <a:pt x="2522" y="302"/>
                    <a:pt x="2319" y="302"/>
                  </a:cubicBezTo>
                  <a:cubicBezTo>
                    <a:pt x="2305" y="302"/>
                    <a:pt x="2290" y="302"/>
                    <a:pt x="2276" y="302"/>
                  </a:cubicBezTo>
                  <a:cubicBezTo>
                    <a:pt x="2240" y="302"/>
                    <a:pt x="2203" y="302"/>
                    <a:pt x="2168" y="300"/>
                  </a:cubicBezTo>
                  <a:cubicBezTo>
                    <a:pt x="1644" y="288"/>
                    <a:pt x="1132" y="276"/>
                    <a:pt x="632" y="74"/>
                  </a:cubicBezTo>
                  <a:cubicBezTo>
                    <a:pt x="578" y="25"/>
                    <a:pt x="527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5456;p32"/>
            <p:cNvSpPr/>
            <p:nvPr/>
          </p:nvSpPr>
          <p:spPr>
            <a:xfrm>
              <a:off x="5844275" y="3347050"/>
              <a:ext cx="145775" cy="10450"/>
            </a:xfrm>
            <a:custGeom>
              <a:avLst/>
              <a:gdLst/>
              <a:ahLst/>
              <a:cxnLst/>
              <a:rect l="l" t="t" r="r" b="b"/>
              <a:pathLst>
                <a:path w="5831" h="418" extrusionOk="0">
                  <a:moveTo>
                    <a:pt x="113" y="0"/>
                  </a:moveTo>
                  <a:cubicBezTo>
                    <a:pt x="13" y="0"/>
                    <a:pt x="0" y="68"/>
                    <a:pt x="20" y="176"/>
                  </a:cubicBezTo>
                  <a:cubicBezTo>
                    <a:pt x="47" y="203"/>
                    <a:pt x="67" y="216"/>
                    <a:pt x="95" y="216"/>
                  </a:cubicBezTo>
                  <a:cubicBezTo>
                    <a:pt x="105" y="216"/>
                    <a:pt x="115" y="215"/>
                    <a:pt x="127" y="212"/>
                  </a:cubicBezTo>
                  <a:cubicBezTo>
                    <a:pt x="234" y="247"/>
                    <a:pt x="330" y="247"/>
                    <a:pt x="437" y="295"/>
                  </a:cubicBezTo>
                  <a:cubicBezTo>
                    <a:pt x="682" y="344"/>
                    <a:pt x="933" y="376"/>
                    <a:pt x="1181" y="376"/>
                  </a:cubicBezTo>
                  <a:cubicBezTo>
                    <a:pt x="1295" y="376"/>
                    <a:pt x="1408" y="369"/>
                    <a:pt x="1520" y="354"/>
                  </a:cubicBezTo>
                  <a:cubicBezTo>
                    <a:pt x="1724" y="393"/>
                    <a:pt x="1925" y="417"/>
                    <a:pt x="2124" y="417"/>
                  </a:cubicBezTo>
                  <a:cubicBezTo>
                    <a:pt x="2296" y="417"/>
                    <a:pt x="2468" y="399"/>
                    <a:pt x="2640" y="354"/>
                  </a:cubicBezTo>
                  <a:lnTo>
                    <a:pt x="2973" y="354"/>
                  </a:lnTo>
                  <a:cubicBezTo>
                    <a:pt x="3074" y="384"/>
                    <a:pt x="3181" y="402"/>
                    <a:pt x="3291" y="402"/>
                  </a:cubicBezTo>
                  <a:cubicBezTo>
                    <a:pt x="3402" y="402"/>
                    <a:pt x="3515" y="384"/>
                    <a:pt x="3628" y="343"/>
                  </a:cubicBezTo>
                  <a:cubicBezTo>
                    <a:pt x="3814" y="376"/>
                    <a:pt x="4001" y="388"/>
                    <a:pt x="4188" y="388"/>
                  </a:cubicBezTo>
                  <a:cubicBezTo>
                    <a:pt x="4612" y="388"/>
                    <a:pt x="5038" y="328"/>
                    <a:pt x="5460" y="328"/>
                  </a:cubicBezTo>
                  <a:cubicBezTo>
                    <a:pt x="5508" y="328"/>
                    <a:pt x="5556" y="329"/>
                    <a:pt x="5604" y="331"/>
                  </a:cubicBezTo>
                  <a:cubicBezTo>
                    <a:pt x="5676" y="247"/>
                    <a:pt x="5830" y="224"/>
                    <a:pt x="5735" y="69"/>
                  </a:cubicBezTo>
                  <a:cubicBezTo>
                    <a:pt x="5652" y="69"/>
                    <a:pt x="5557" y="57"/>
                    <a:pt x="5473" y="57"/>
                  </a:cubicBezTo>
                  <a:cubicBezTo>
                    <a:pt x="5346" y="110"/>
                    <a:pt x="5216" y="123"/>
                    <a:pt x="5085" y="123"/>
                  </a:cubicBezTo>
                  <a:cubicBezTo>
                    <a:pt x="4964" y="123"/>
                    <a:pt x="4843" y="112"/>
                    <a:pt x="4724" y="112"/>
                  </a:cubicBezTo>
                  <a:cubicBezTo>
                    <a:pt x="4684" y="112"/>
                    <a:pt x="4644" y="113"/>
                    <a:pt x="4604" y="116"/>
                  </a:cubicBezTo>
                  <a:cubicBezTo>
                    <a:pt x="4544" y="117"/>
                    <a:pt x="4485" y="118"/>
                    <a:pt x="4425" y="118"/>
                  </a:cubicBezTo>
                  <a:cubicBezTo>
                    <a:pt x="4080" y="118"/>
                    <a:pt x="3731" y="104"/>
                    <a:pt x="3382" y="104"/>
                  </a:cubicBezTo>
                  <a:cubicBezTo>
                    <a:pt x="3053" y="104"/>
                    <a:pt x="2725" y="116"/>
                    <a:pt x="2401" y="164"/>
                  </a:cubicBezTo>
                  <a:lnTo>
                    <a:pt x="2354" y="164"/>
                  </a:lnTo>
                  <a:cubicBezTo>
                    <a:pt x="2247" y="128"/>
                    <a:pt x="2136" y="110"/>
                    <a:pt x="2025" y="110"/>
                  </a:cubicBezTo>
                  <a:cubicBezTo>
                    <a:pt x="1913" y="110"/>
                    <a:pt x="1800" y="128"/>
                    <a:pt x="1687" y="164"/>
                  </a:cubicBezTo>
                  <a:lnTo>
                    <a:pt x="1639" y="164"/>
                  </a:lnTo>
                  <a:cubicBezTo>
                    <a:pt x="1527" y="122"/>
                    <a:pt x="1409" y="113"/>
                    <a:pt x="1288" y="113"/>
                  </a:cubicBezTo>
                  <a:cubicBezTo>
                    <a:pt x="1184" y="113"/>
                    <a:pt x="1077" y="120"/>
                    <a:pt x="971" y="120"/>
                  </a:cubicBezTo>
                  <a:cubicBezTo>
                    <a:pt x="848" y="120"/>
                    <a:pt x="724" y="110"/>
                    <a:pt x="604" y="69"/>
                  </a:cubicBezTo>
                  <a:cubicBezTo>
                    <a:pt x="511" y="18"/>
                    <a:pt x="406" y="3"/>
                    <a:pt x="306" y="3"/>
                  </a:cubicBezTo>
                  <a:cubicBezTo>
                    <a:pt x="265" y="3"/>
                    <a:pt x="225" y="6"/>
                    <a:pt x="187" y="9"/>
                  </a:cubicBezTo>
                  <a:cubicBezTo>
                    <a:pt x="158" y="3"/>
                    <a:pt x="133" y="0"/>
                    <a:pt x="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5457;p32"/>
            <p:cNvSpPr/>
            <p:nvPr/>
          </p:nvSpPr>
          <p:spPr>
            <a:xfrm>
              <a:off x="6048650" y="3339600"/>
              <a:ext cx="102425" cy="16400"/>
            </a:xfrm>
            <a:custGeom>
              <a:avLst/>
              <a:gdLst/>
              <a:ahLst/>
              <a:cxnLst/>
              <a:rect l="l" t="t" r="r" b="b"/>
              <a:pathLst>
                <a:path w="4097" h="656" extrusionOk="0">
                  <a:moveTo>
                    <a:pt x="2131" y="0"/>
                  </a:moveTo>
                  <a:cubicBezTo>
                    <a:pt x="2007" y="0"/>
                    <a:pt x="1918" y="98"/>
                    <a:pt x="1834" y="248"/>
                  </a:cubicBezTo>
                  <a:cubicBezTo>
                    <a:pt x="1816" y="356"/>
                    <a:pt x="1780" y="387"/>
                    <a:pt x="1736" y="387"/>
                  </a:cubicBezTo>
                  <a:cubicBezTo>
                    <a:pt x="1675" y="387"/>
                    <a:pt x="1599" y="325"/>
                    <a:pt x="1541" y="325"/>
                  </a:cubicBezTo>
                  <a:cubicBezTo>
                    <a:pt x="1531" y="325"/>
                    <a:pt x="1522" y="327"/>
                    <a:pt x="1513" y="331"/>
                  </a:cubicBezTo>
                  <a:cubicBezTo>
                    <a:pt x="1458" y="336"/>
                    <a:pt x="1402" y="338"/>
                    <a:pt x="1345" y="338"/>
                  </a:cubicBezTo>
                  <a:cubicBezTo>
                    <a:pt x="1167" y="338"/>
                    <a:pt x="985" y="319"/>
                    <a:pt x="806" y="319"/>
                  </a:cubicBezTo>
                  <a:cubicBezTo>
                    <a:pt x="514" y="319"/>
                    <a:pt x="232" y="370"/>
                    <a:pt x="1" y="641"/>
                  </a:cubicBezTo>
                  <a:cubicBezTo>
                    <a:pt x="310" y="641"/>
                    <a:pt x="617" y="638"/>
                    <a:pt x="922" y="638"/>
                  </a:cubicBezTo>
                  <a:cubicBezTo>
                    <a:pt x="1227" y="638"/>
                    <a:pt x="1531" y="641"/>
                    <a:pt x="1834" y="652"/>
                  </a:cubicBezTo>
                  <a:cubicBezTo>
                    <a:pt x="1885" y="654"/>
                    <a:pt x="1935" y="655"/>
                    <a:pt x="1985" y="655"/>
                  </a:cubicBezTo>
                  <a:cubicBezTo>
                    <a:pt x="2389" y="655"/>
                    <a:pt x="2794" y="600"/>
                    <a:pt x="3199" y="600"/>
                  </a:cubicBezTo>
                  <a:cubicBezTo>
                    <a:pt x="3375" y="600"/>
                    <a:pt x="3551" y="611"/>
                    <a:pt x="3728" y="641"/>
                  </a:cubicBezTo>
                  <a:cubicBezTo>
                    <a:pt x="3799" y="522"/>
                    <a:pt x="4097" y="641"/>
                    <a:pt x="4025" y="355"/>
                  </a:cubicBezTo>
                  <a:cubicBezTo>
                    <a:pt x="3978" y="343"/>
                    <a:pt x="3918" y="343"/>
                    <a:pt x="3870" y="331"/>
                  </a:cubicBezTo>
                  <a:cubicBezTo>
                    <a:pt x="3821" y="300"/>
                    <a:pt x="3772" y="279"/>
                    <a:pt x="3724" y="279"/>
                  </a:cubicBezTo>
                  <a:cubicBezTo>
                    <a:pt x="3680" y="279"/>
                    <a:pt x="3637" y="297"/>
                    <a:pt x="3597" y="343"/>
                  </a:cubicBezTo>
                  <a:cubicBezTo>
                    <a:pt x="3311" y="343"/>
                    <a:pt x="3025" y="331"/>
                    <a:pt x="2739" y="331"/>
                  </a:cubicBezTo>
                  <a:cubicBezTo>
                    <a:pt x="2704" y="295"/>
                    <a:pt x="2656" y="271"/>
                    <a:pt x="2608" y="248"/>
                  </a:cubicBezTo>
                  <a:cubicBezTo>
                    <a:pt x="2604" y="241"/>
                    <a:pt x="2597" y="239"/>
                    <a:pt x="2587" y="239"/>
                  </a:cubicBezTo>
                  <a:cubicBezTo>
                    <a:pt x="2569" y="239"/>
                    <a:pt x="2543" y="248"/>
                    <a:pt x="2522" y="248"/>
                  </a:cubicBezTo>
                  <a:cubicBezTo>
                    <a:pt x="2497" y="248"/>
                    <a:pt x="2479" y="235"/>
                    <a:pt x="2489" y="176"/>
                  </a:cubicBezTo>
                  <a:cubicBezTo>
                    <a:pt x="2501" y="117"/>
                    <a:pt x="2489" y="93"/>
                    <a:pt x="2442" y="57"/>
                  </a:cubicBezTo>
                  <a:lnTo>
                    <a:pt x="2311" y="57"/>
                  </a:lnTo>
                  <a:cubicBezTo>
                    <a:pt x="2243" y="18"/>
                    <a:pt x="2184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5458;p32"/>
            <p:cNvSpPr/>
            <p:nvPr/>
          </p:nvSpPr>
          <p:spPr>
            <a:xfrm>
              <a:off x="6057600" y="3370300"/>
              <a:ext cx="68175" cy="11825"/>
            </a:xfrm>
            <a:custGeom>
              <a:avLst/>
              <a:gdLst/>
              <a:ahLst/>
              <a:cxnLst/>
              <a:rect l="l" t="t" r="r" b="b"/>
              <a:pathLst>
                <a:path w="2727" h="473" extrusionOk="0">
                  <a:moveTo>
                    <a:pt x="1105" y="0"/>
                  </a:moveTo>
                  <a:cubicBezTo>
                    <a:pt x="768" y="0"/>
                    <a:pt x="430" y="36"/>
                    <a:pt x="95" y="115"/>
                  </a:cubicBezTo>
                  <a:cubicBezTo>
                    <a:pt x="0" y="246"/>
                    <a:pt x="0" y="353"/>
                    <a:pt x="119" y="448"/>
                  </a:cubicBezTo>
                  <a:cubicBezTo>
                    <a:pt x="418" y="466"/>
                    <a:pt x="716" y="471"/>
                    <a:pt x="1013" y="471"/>
                  </a:cubicBezTo>
                  <a:cubicBezTo>
                    <a:pt x="1338" y="471"/>
                    <a:pt x="1662" y="465"/>
                    <a:pt x="1987" y="465"/>
                  </a:cubicBezTo>
                  <a:cubicBezTo>
                    <a:pt x="2170" y="465"/>
                    <a:pt x="2353" y="467"/>
                    <a:pt x="2536" y="472"/>
                  </a:cubicBezTo>
                  <a:cubicBezTo>
                    <a:pt x="2643" y="448"/>
                    <a:pt x="2727" y="413"/>
                    <a:pt x="2679" y="306"/>
                  </a:cubicBezTo>
                  <a:cubicBezTo>
                    <a:pt x="2584" y="91"/>
                    <a:pt x="2369" y="139"/>
                    <a:pt x="2191" y="115"/>
                  </a:cubicBezTo>
                  <a:cubicBezTo>
                    <a:pt x="2143" y="115"/>
                    <a:pt x="2119" y="91"/>
                    <a:pt x="2072" y="91"/>
                  </a:cubicBezTo>
                  <a:cubicBezTo>
                    <a:pt x="1752" y="33"/>
                    <a:pt x="1428" y="0"/>
                    <a:pt x="1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5459;p32"/>
            <p:cNvSpPr/>
            <p:nvPr/>
          </p:nvSpPr>
          <p:spPr>
            <a:xfrm>
              <a:off x="5491150" y="3337750"/>
              <a:ext cx="73550" cy="18700"/>
            </a:xfrm>
            <a:custGeom>
              <a:avLst/>
              <a:gdLst/>
              <a:ahLst/>
              <a:cxnLst/>
              <a:rect l="l" t="t" r="r" b="b"/>
              <a:pathLst>
                <a:path w="2942" h="748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20" y="60"/>
                    <a:pt x="72" y="155"/>
                    <a:pt x="36" y="274"/>
                  </a:cubicBezTo>
                  <a:cubicBezTo>
                    <a:pt x="12" y="322"/>
                    <a:pt x="1" y="381"/>
                    <a:pt x="1" y="441"/>
                  </a:cubicBezTo>
                  <a:cubicBezTo>
                    <a:pt x="12" y="500"/>
                    <a:pt x="60" y="548"/>
                    <a:pt x="96" y="596"/>
                  </a:cubicBezTo>
                  <a:cubicBezTo>
                    <a:pt x="546" y="715"/>
                    <a:pt x="998" y="748"/>
                    <a:pt x="1452" y="748"/>
                  </a:cubicBezTo>
                  <a:cubicBezTo>
                    <a:pt x="1947" y="748"/>
                    <a:pt x="2444" y="709"/>
                    <a:pt x="2941" y="703"/>
                  </a:cubicBezTo>
                  <a:lnTo>
                    <a:pt x="2810" y="429"/>
                  </a:lnTo>
                  <a:cubicBezTo>
                    <a:pt x="2391" y="422"/>
                    <a:pt x="1964" y="415"/>
                    <a:pt x="1538" y="415"/>
                  </a:cubicBezTo>
                  <a:cubicBezTo>
                    <a:pt x="1226" y="415"/>
                    <a:pt x="915" y="419"/>
                    <a:pt x="608" y="429"/>
                  </a:cubicBezTo>
                  <a:cubicBezTo>
                    <a:pt x="274" y="429"/>
                    <a:pt x="179" y="298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5460;p32"/>
            <p:cNvSpPr/>
            <p:nvPr/>
          </p:nvSpPr>
          <p:spPr>
            <a:xfrm>
              <a:off x="5875425" y="3414800"/>
              <a:ext cx="71175" cy="17000"/>
            </a:xfrm>
            <a:custGeom>
              <a:avLst/>
              <a:gdLst/>
              <a:ahLst/>
              <a:cxnLst/>
              <a:rect l="l" t="t" r="r" b="b"/>
              <a:pathLst>
                <a:path w="2847" h="680" extrusionOk="0">
                  <a:moveTo>
                    <a:pt x="1208" y="0"/>
                  </a:moveTo>
                  <a:cubicBezTo>
                    <a:pt x="1156" y="0"/>
                    <a:pt x="1104" y="24"/>
                    <a:pt x="1048" y="73"/>
                  </a:cubicBezTo>
                  <a:lnTo>
                    <a:pt x="643" y="73"/>
                  </a:lnTo>
                  <a:cubicBezTo>
                    <a:pt x="615" y="101"/>
                    <a:pt x="587" y="114"/>
                    <a:pt x="557" y="114"/>
                  </a:cubicBezTo>
                  <a:cubicBezTo>
                    <a:pt x="522" y="114"/>
                    <a:pt x="485" y="98"/>
                    <a:pt x="441" y="73"/>
                  </a:cubicBezTo>
                  <a:cubicBezTo>
                    <a:pt x="310" y="73"/>
                    <a:pt x="191" y="61"/>
                    <a:pt x="60" y="61"/>
                  </a:cubicBezTo>
                  <a:cubicBezTo>
                    <a:pt x="12" y="85"/>
                    <a:pt x="0" y="145"/>
                    <a:pt x="0" y="204"/>
                  </a:cubicBezTo>
                  <a:cubicBezTo>
                    <a:pt x="24" y="323"/>
                    <a:pt x="84" y="431"/>
                    <a:pt x="179" y="514"/>
                  </a:cubicBezTo>
                  <a:cubicBezTo>
                    <a:pt x="228" y="555"/>
                    <a:pt x="289" y="568"/>
                    <a:pt x="349" y="568"/>
                  </a:cubicBezTo>
                  <a:cubicBezTo>
                    <a:pt x="376" y="568"/>
                    <a:pt x="403" y="565"/>
                    <a:pt x="429" y="562"/>
                  </a:cubicBezTo>
                  <a:cubicBezTo>
                    <a:pt x="472" y="519"/>
                    <a:pt x="511" y="484"/>
                    <a:pt x="555" y="484"/>
                  </a:cubicBezTo>
                  <a:cubicBezTo>
                    <a:pt x="585" y="484"/>
                    <a:pt x="617" y="500"/>
                    <a:pt x="655" y="538"/>
                  </a:cubicBezTo>
                  <a:cubicBezTo>
                    <a:pt x="685" y="544"/>
                    <a:pt x="709" y="547"/>
                    <a:pt x="734" y="547"/>
                  </a:cubicBezTo>
                  <a:cubicBezTo>
                    <a:pt x="760" y="547"/>
                    <a:pt x="786" y="544"/>
                    <a:pt x="822" y="538"/>
                  </a:cubicBezTo>
                  <a:cubicBezTo>
                    <a:pt x="848" y="529"/>
                    <a:pt x="873" y="526"/>
                    <a:pt x="898" y="526"/>
                  </a:cubicBezTo>
                  <a:cubicBezTo>
                    <a:pt x="1012" y="526"/>
                    <a:pt x="1122" y="599"/>
                    <a:pt x="1239" y="609"/>
                  </a:cubicBezTo>
                  <a:cubicBezTo>
                    <a:pt x="1537" y="616"/>
                    <a:pt x="1839" y="680"/>
                    <a:pt x="2141" y="680"/>
                  </a:cubicBezTo>
                  <a:cubicBezTo>
                    <a:pt x="2357" y="680"/>
                    <a:pt x="2573" y="647"/>
                    <a:pt x="2787" y="538"/>
                  </a:cubicBezTo>
                  <a:cubicBezTo>
                    <a:pt x="2822" y="454"/>
                    <a:pt x="2846" y="395"/>
                    <a:pt x="2810" y="323"/>
                  </a:cubicBezTo>
                  <a:cubicBezTo>
                    <a:pt x="2704" y="161"/>
                    <a:pt x="2561" y="136"/>
                    <a:pt x="2409" y="136"/>
                  </a:cubicBezTo>
                  <a:cubicBezTo>
                    <a:pt x="2340" y="136"/>
                    <a:pt x="2269" y="141"/>
                    <a:pt x="2198" y="141"/>
                  </a:cubicBezTo>
                  <a:cubicBezTo>
                    <a:pt x="2096" y="141"/>
                    <a:pt x="1995" y="130"/>
                    <a:pt x="1905" y="73"/>
                  </a:cubicBezTo>
                  <a:lnTo>
                    <a:pt x="1667" y="73"/>
                  </a:lnTo>
                  <a:cubicBezTo>
                    <a:pt x="1667" y="85"/>
                    <a:pt x="1655" y="85"/>
                    <a:pt x="1608" y="97"/>
                  </a:cubicBezTo>
                  <a:cubicBezTo>
                    <a:pt x="1597" y="104"/>
                    <a:pt x="1587" y="107"/>
                    <a:pt x="1576" y="107"/>
                  </a:cubicBezTo>
                  <a:cubicBezTo>
                    <a:pt x="1551" y="107"/>
                    <a:pt x="1526" y="90"/>
                    <a:pt x="1501" y="73"/>
                  </a:cubicBezTo>
                  <a:cubicBezTo>
                    <a:pt x="1453" y="61"/>
                    <a:pt x="1394" y="61"/>
                    <a:pt x="1358" y="61"/>
                  </a:cubicBezTo>
                  <a:cubicBezTo>
                    <a:pt x="1306" y="21"/>
                    <a:pt x="1257" y="0"/>
                    <a:pt x="1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5461;p32"/>
            <p:cNvSpPr/>
            <p:nvPr/>
          </p:nvSpPr>
          <p:spPr>
            <a:xfrm>
              <a:off x="5966500" y="3319950"/>
              <a:ext cx="73850" cy="18125"/>
            </a:xfrm>
            <a:custGeom>
              <a:avLst/>
              <a:gdLst/>
              <a:ahLst/>
              <a:cxnLst/>
              <a:rect l="l" t="t" r="r" b="b"/>
              <a:pathLst>
                <a:path w="2954" h="725" extrusionOk="0">
                  <a:moveTo>
                    <a:pt x="2089" y="0"/>
                  </a:moveTo>
                  <a:cubicBezTo>
                    <a:pt x="1952" y="0"/>
                    <a:pt x="1819" y="21"/>
                    <a:pt x="1703" y="117"/>
                  </a:cubicBezTo>
                  <a:cubicBezTo>
                    <a:pt x="1686" y="330"/>
                    <a:pt x="1615" y="504"/>
                    <a:pt x="1456" y="504"/>
                  </a:cubicBezTo>
                  <a:cubicBezTo>
                    <a:pt x="1402" y="504"/>
                    <a:pt x="1338" y="484"/>
                    <a:pt x="1263" y="438"/>
                  </a:cubicBezTo>
                  <a:cubicBezTo>
                    <a:pt x="1194" y="394"/>
                    <a:pt x="1131" y="380"/>
                    <a:pt x="1071" y="380"/>
                  </a:cubicBezTo>
                  <a:cubicBezTo>
                    <a:pt x="961" y="380"/>
                    <a:pt x="860" y="427"/>
                    <a:pt x="751" y="427"/>
                  </a:cubicBezTo>
                  <a:cubicBezTo>
                    <a:pt x="743" y="427"/>
                    <a:pt x="735" y="427"/>
                    <a:pt x="727" y="426"/>
                  </a:cubicBezTo>
                  <a:cubicBezTo>
                    <a:pt x="668" y="367"/>
                    <a:pt x="584" y="367"/>
                    <a:pt x="489" y="367"/>
                  </a:cubicBezTo>
                  <a:cubicBezTo>
                    <a:pt x="406" y="379"/>
                    <a:pt x="334" y="426"/>
                    <a:pt x="239" y="426"/>
                  </a:cubicBezTo>
                  <a:lnTo>
                    <a:pt x="156" y="426"/>
                  </a:lnTo>
                  <a:cubicBezTo>
                    <a:pt x="108" y="474"/>
                    <a:pt x="48" y="534"/>
                    <a:pt x="1" y="593"/>
                  </a:cubicBezTo>
                  <a:cubicBezTo>
                    <a:pt x="250" y="692"/>
                    <a:pt x="504" y="713"/>
                    <a:pt x="757" y="713"/>
                  </a:cubicBezTo>
                  <a:cubicBezTo>
                    <a:pt x="956" y="713"/>
                    <a:pt x="1154" y="700"/>
                    <a:pt x="1351" y="700"/>
                  </a:cubicBezTo>
                  <a:cubicBezTo>
                    <a:pt x="1477" y="700"/>
                    <a:pt x="1603" y="706"/>
                    <a:pt x="1727" y="724"/>
                  </a:cubicBezTo>
                  <a:cubicBezTo>
                    <a:pt x="2120" y="712"/>
                    <a:pt x="2489" y="712"/>
                    <a:pt x="2870" y="700"/>
                  </a:cubicBezTo>
                  <a:cubicBezTo>
                    <a:pt x="2954" y="653"/>
                    <a:pt x="2930" y="605"/>
                    <a:pt x="2858" y="557"/>
                  </a:cubicBezTo>
                  <a:cubicBezTo>
                    <a:pt x="2811" y="557"/>
                    <a:pt x="2787" y="546"/>
                    <a:pt x="2739" y="546"/>
                  </a:cubicBezTo>
                  <a:cubicBezTo>
                    <a:pt x="2650" y="462"/>
                    <a:pt x="2558" y="435"/>
                    <a:pt x="2464" y="435"/>
                  </a:cubicBezTo>
                  <a:cubicBezTo>
                    <a:pt x="2370" y="435"/>
                    <a:pt x="2275" y="462"/>
                    <a:pt x="2180" y="486"/>
                  </a:cubicBezTo>
                  <a:cubicBezTo>
                    <a:pt x="2143" y="486"/>
                    <a:pt x="2097" y="504"/>
                    <a:pt x="2054" y="504"/>
                  </a:cubicBezTo>
                  <a:cubicBezTo>
                    <a:pt x="2027" y="504"/>
                    <a:pt x="2000" y="497"/>
                    <a:pt x="1977" y="474"/>
                  </a:cubicBezTo>
                  <a:lnTo>
                    <a:pt x="1977" y="474"/>
                  </a:lnTo>
                  <a:cubicBezTo>
                    <a:pt x="2025" y="486"/>
                    <a:pt x="2072" y="486"/>
                    <a:pt x="2096" y="486"/>
                  </a:cubicBezTo>
                  <a:cubicBezTo>
                    <a:pt x="2215" y="486"/>
                    <a:pt x="2334" y="474"/>
                    <a:pt x="2334" y="307"/>
                  </a:cubicBezTo>
                  <a:cubicBezTo>
                    <a:pt x="2376" y="287"/>
                    <a:pt x="2103" y="167"/>
                    <a:pt x="2264" y="167"/>
                  </a:cubicBezTo>
                  <a:cubicBezTo>
                    <a:pt x="2288" y="167"/>
                    <a:pt x="2323" y="170"/>
                    <a:pt x="2370" y="176"/>
                  </a:cubicBezTo>
                  <a:cubicBezTo>
                    <a:pt x="2430" y="176"/>
                    <a:pt x="2477" y="81"/>
                    <a:pt x="2442" y="10"/>
                  </a:cubicBezTo>
                  <a:lnTo>
                    <a:pt x="2442" y="10"/>
                  </a:lnTo>
                  <a:cubicBezTo>
                    <a:pt x="2423" y="11"/>
                    <a:pt x="2405" y="11"/>
                    <a:pt x="2387" y="11"/>
                  </a:cubicBezTo>
                  <a:cubicBezTo>
                    <a:pt x="2289" y="11"/>
                    <a:pt x="2188" y="0"/>
                    <a:pt x="2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5462;p32"/>
            <p:cNvSpPr/>
            <p:nvPr/>
          </p:nvSpPr>
          <p:spPr>
            <a:xfrm>
              <a:off x="5682775" y="3411850"/>
              <a:ext cx="65875" cy="17125"/>
            </a:xfrm>
            <a:custGeom>
              <a:avLst/>
              <a:gdLst/>
              <a:ahLst/>
              <a:cxnLst/>
              <a:rect l="l" t="t" r="r" b="b"/>
              <a:pathLst>
                <a:path w="2635" h="685" extrusionOk="0">
                  <a:moveTo>
                    <a:pt x="713" y="0"/>
                  </a:moveTo>
                  <a:cubicBezTo>
                    <a:pt x="673" y="0"/>
                    <a:pt x="631" y="8"/>
                    <a:pt x="587" y="25"/>
                  </a:cubicBezTo>
                  <a:cubicBezTo>
                    <a:pt x="485" y="106"/>
                    <a:pt x="375" y="161"/>
                    <a:pt x="242" y="161"/>
                  </a:cubicBezTo>
                  <a:cubicBezTo>
                    <a:pt x="219" y="161"/>
                    <a:pt x="195" y="159"/>
                    <a:pt x="170" y="156"/>
                  </a:cubicBezTo>
                  <a:cubicBezTo>
                    <a:pt x="80" y="212"/>
                    <a:pt x="0" y="396"/>
                    <a:pt x="113" y="396"/>
                  </a:cubicBezTo>
                  <a:cubicBezTo>
                    <a:pt x="119" y="396"/>
                    <a:pt x="126" y="395"/>
                    <a:pt x="134" y="394"/>
                  </a:cubicBezTo>
                  <a:cubicBezTo>
                    <a:pt x="158" y="393"/>
                    <a:pt x="182" y="392"/>
                    <a:pt x="206" y="392"/>
                  </a:cubicBezTo>
                  <a:cubicBezTo>
                    <a:pt x="671" y="392"/>
                    <a:pt x="1109" y="566"/>
                    <a:pt x="1559" y="566"/>
                  </a:cubicBezTo>
                  <a:cubicBezTo>
                    <a:pt x="1659" y="566"/>
                    <a:pt x="1759" y="557"/>
                    <a:pt x="1861" y="537"/>
                  </a:cubicBezTo>
                  <a:cubicBezTo>
                    <a:pt x="1910" y="523"/>
                    <a:pt x="1957" y="517"/>
                    <a:pt x="2000" y="517"/>
                  </a:cubicBezTo>
                  <a:cubicBezTo>
                    <a:pt x="2113" y="517"/>
                    <a:pt x="2210" y="557"/>
                    <a:pt x="2313" y="608"/>
                  </a:cubicBezTo>
                  <a:cubicBezTo>
                    <a:pt x="2362" y="662"/>
                    <a:pt x="2411" y="685"/>
                    <a:pt x="2458" y="685"/>
                  </a:cubicBezTo>
                  <a:cubicBezTo>
                    <a:pt x="2513" y="685"/>
                    <a:pt x="2565" y="653"/>
                    <a:pt x="2611" y="608"/>
                  </a:cubicBezTo>
                  <a:cubicBezTo>
                    <a:pt x="2634" y="549"/>
                    <a:pt x="2634" y="501"/>
                    <a:pt x="2599" y="441"/>
                  </a:cubicBezTo>
                  <a:cubicBezTo>
                    <a:pt x="2527" y="370"/>
                    <a:pt x="2456" y="334"/>
                    <a:pt x="2372" y="310"/>
                  </a:cubicBezTo>
                  <a:cubicBezTo>
                    <a:pt x="2349" y="310"/>
                    <a:pt x="2337" y="299"/>
                    <a:pt x="2301" y="275"/>
                  </a:cubicBezTo>
                  <a:cubicBezTo>
                    <a:pt x="2242" y="263"/>
                    <a:pt x="2194" y="239"/>
                    <a:pt x="2170" y="191"/>
                  </a:cubicBezTo>
                  <a:lnTo>
                    <a:pt x="2158" y="179"/>
                  </a:lnTo>
                  <a:cubicBezTo>
                    <a:pt x="2107" y="143"/>
                    <a:pt x="2052" y="129"/>
                    <a:pt x="1994" y="129"/>
                  </a:cubicBezTo>
                  <a:cubicBezTo>
                    <a:pt x="1958" y="129"/>
                    <a:pt x="1921" y="135"/>
                    <a:pt x="1884" y="144"/>
                  </a:cubicBezTo>
                  <a:cubicBezTo>
                    <a:pt x="1801" y="156"/>
                    <a:pt x="1694" y="156"/>
                    <a:pt x="1587" y="179"/>
                  </a:cubicBezTo>
                  <a:cubicBezTo>
                    <a:pt x="1546" y="146"/>
                    <a:pt x="1495" y="131"/>
                    <a:pt x="1443" y="131"/>
                  </a:cubicBezTo>
                  <a:cubicBezTo>
                    <a:pt x="1402" y="131"/>
                    <a:pt x="1361" y="140"/>
                    <a:pt x="1325" y="156"/>
                  </a:cubicBezTo>
                  <a:cubicBezTo>
                    <a:pt x="1265" y="144"/>
                    <a:pt x="1218" y="144"/>
                    <a:pt x="1158" y="144"/>
                  </a:cubicBezTo>
                  <a:cubicBezTo>
                    <a:pt x="1007" y="106"/>
                    <a:pt x="870" y="0"/>
                    <a:pt x="7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5463;p32"/>
            <p:cNvSpPr/>
            <p:nvPr/>
          </p:nvSpPr>
          <p:spPr>
            <a:xfrm>
              <a:off x="6129025" y="3414675"/>
              <a:ext cx="57475" cy="12400"/>
            </a:xfrm>
            <a:custGeom>
              <a:avLst/>
              <a:gdLst/>
              <a:ahLst/>
              <a:cxnLst/>
              <a:rect l="l" t="t" r="r" b="b"/>
              <a:pathLst>
                <a:path w="2299" h="496" extrusionOk="0">
                  <a:moveTo>
                    <a:pt x="540" y="1"/>
                  </a:moveTo>
                  <a:cubicBezTo>
                    <a:pt x="487" y="1"/>
                    <a:pt x="439" y="21"/>
                    <a:pt x="394" y="66"/>
                  </a:cubicBezTo>
                  <a:cubicBezTo>
                    <a:pt x="346" y="78"/>
                    <a:pt x="298" y="78"/>
                    <a:pt x="263" y="78"/>
                  </a:cubicBezTo>
                  <a:cubicBezTo>
                    <a:pt x="215" y="102"/>
                    <a:pt x="155" y="138"/>
                    <a:pt x="108" y="150"/>
                  </a:cubicBezTo>
                  <a:cubicBezTo>
                    <a:pt x="60" y="186"/>
                    <a:pt x="36" y="221"/>
                    <a:pt x="24" y="269"/>
                  </a:cubicBezTo>
                  <a:cubicBezTo>
                    <a:pt x="1" y="364"/>
                    <a:pt x="24" y="436"/>
                    <a:pt x="96" y="495"/>
                  </a:cubicBezTo>
                  <a:cubicBezTo>
                    <a:pt x="286" y="483"/>
                    <a:pt x="501" y="483"/>
                    <a:pt x="691" y="483"/>
                  </a:cubicBezTo>
                  <a:cubicBezTo>
                    <a:pt x="691" y="436"/>
                    <a:pt x="691" y="400"/>
                    <a:pt x="703" y="376"/>
                  </a:cubicBezTo>
                  <a:cubicBezTo>
                    <a:pt x="763" y="376"/>
                    <a:pt x="798" y="388"/>
                    <a:pt x="810" y="447"/>
                  </a:cubicBezTo>
                  <a:cubicBezTo>
                    <a:pt x="993" y="465"/>
                    <a:pt x="1180" y="495"/>
                    <a:pt x="1366" y="495"/>
                  </a:cubicBezTo>
                  <a:cubicBezTo>
                    <a:pt x="1568" y="495"/>
                    <a:pt x="1767" y="459"/>
                    <a:pt x="1953" y="328"/>
                  </a:cubicBezTo>
                  <a:cubicBezTo>
                    <a:pt x="2013" y="364"/>
                    <a:pt x="2072" y="388"/>
                    <a:pt x="2130" y="388"/>
                  </a:cubicBezTo>
                  <a:cubicBezTo>
                    <a:pt x="2188" y="388"/>
                    <a:pt x="2245" y="364"/>
                    <a:pt x="2299" y="305"/>
                  </a:cubicBezTo>
                  <a:cubicBezTo>
                    <a:pt x="2287" y="221"/>
                    <a:pt x="2251" y="138"/>
                    <a:pt x="2239" y="66"/>
                  </a:cubicBezTo>
                  <a:cubicBezTo>
                    <a:pt x="2221" y="72"/>
                    <a:pt x="2206" y="75"/>
                    <a:pt x="2191" y="75"/>
                  </a:cubicBezTo>
                  <a:cubicBezTo>
                    <a:pt x="2176" y="75"/>
                    <a:pt x="2162" y="72"/>
                    <a:pt x="2144" y="66"/>
                  </a:cubicBezTo>
                  <a:cubicBezTo>
                    <a:pt x="2144" y="78"/>
                    <a:pt x="2120" y="90"/>
                    <a:pt x="2084" y="102"/>
                  </a:cubicBezTo>
                  <a:cubicBezTo>
                    <a:pt x="2068" y="109"/>
                    <a:pt x="2054" y="112"/>
                    <a:pt x="2042" y="112"/>
                  </a:cubicBezTo>
                  <a:cubicBezTo>
                    <a:pt x="2010" y="112"/>
                    <a:pt x="1991" y="92"/>
                    <a:pt x="1965" y="66"/>
                  </a:cubicBezTo>
                  <a:lnTo>
                    <a:pt x="1251" y="66"/>
                  </a:lnTo>
                  <a:cubicBezTo>
                    <a:pt x="1251" y="78"/>
                    <a:pt x="1239" y="90"/>
                    <a:pt x="1215" y="102"/>
                  </a:cubicBezTo>
                  <a:cubicBezTo>
                    <a:pt x="1205" y="109"/>
                    <a:pt x="1196" y="112"/>
                    <a:pt x="1187" y="112"/>
                  </a:cubicBezTo>
                  <a:cubicBezTo>
                    <a:pt x="1165" y="112"/>
                    <a:pt x="1146" y="92"/>
                    <a:pt x="1120" y="66"/>
                  </a:cubicBezTo>
                  <a:cubicBezTo>
                    <a:pt x="977" y="66"/>
                    <a:pt x="822" y="43"/>
                    <a:pt x="679" y="43"/>
                  </a:cubicBezTo>
                  <a:cubicBezTo>
                    <a:pt x="630" y="15"/>
                    <a:pt x="584" y="1"/>
                    <a:pt x="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5464;p32"/>
            <p:cNvSpPr/>
            <p:nvPr/>
          </p:nvSpPr>
          <p:spPr>
            <a:xfrm>
              <a:off x="6123975" y="3371750"/>
              <a:ext cx="70275" cy="12150"/>
            </a:xfrm>
            <a:custGeom>
              <a:avLst/>
              <a:gdLst/>
              <a:ahLst/>
              <a:cxnLst/>
              <a:rect l="l" t="t" r="r" b="b"/>
              <a:pathLst>
                <a:path w="2811" h="486" extrusionOk="0">
                  <a:moveTo>
                    <a:pt x="1047" y="0"/>
                  </a:moveTo>
                  <a:cubicBezTo>
                    <a:pt x="875" y="0"/>
                    <a:pt x="702" y="13"/>
                    <a:pt x="530" y="13"/>
                  </a:cubicBezTo>
                  <a:cubicBezTo>
                    <a:pt x="481" y="13"/>
                    <a:pt x="431" y="12"/>
                    <a:pt x="381" y="9"/>
                  </a:cubicBezTo>
                  <a:cubicBezTo>
                    <a:pt x="310" y="9"/>
                    <a:pt x="250" y="9"/>
                    <a:pt x="179" y="21"/>
                  </a:cubicBezTo>
                  <a:cubicBezTo>
                    <a:pt x="0" y="259"/>
                    <a:pt x="298" y="259"/>
                    <a:pt x="357" y="390"/>
                  </a:cubicBezTo>
                  <a:cubicBezTo>
                    <a:pt x="369" y="438"/>
                    <a:pt x="417" y="474"/>
                    <a:pt x="465" y="486"/>
                  </a:cubicBezTo>
                  <a:lnTo>
                    <a:pt x="679" y="486"/>
                  </a:lnTo>
                  <a:cubicBezTo>
                    <a:pt x="789" y="437"/>
                    <a:pt x="903" y="410"/>
                    <a:pt x="1014" y="410"/>
                  </a:cubicBezTo>
                  <a:cubicBezTo>
                    <a:pt x="1120" y="410"/>
                    <a:pt x="1224" y="434"/>
                    <a:pt x="1322" y="486"/>
                  </a:cubicBezTo>
                  <a:cubicBezTo>
                    <a:pt x="1334" y="480"/>
                    <a:pt x="1349" y="477"/>
                    <a:pt x="1365" y="477"/>
                  </a:cubicBezTo>
                  <a:cubicBezTo>
                    <a:pt x="1381" y="477"/>
                    <a:pt x="1399" y="480"/>
                    <a:pt x="1417" y="486"/>
                  </a:cubicBezTo>
                  <a:cubicBezTo>
                    <a:pt x="1442" y="461"/>
                    <a:pt x="1477" y="445"/>
                    <a:pt x="1513" y="445"/>
                  </a:cubicBezTo>
                  <a:cubicBezTo>
                    <a:pt x="1546" y="445"/>
                    <a:pt x="1579" y="458"/>
                    <a:pt x="1608" y="486"/>
                  </a:cubicBezTo>
                  <a:cubicBezTo>
                    <a:pt x="1619" y="480"/>
                    <a:pt x="1637" y="477"/>
                    <a:pt x="1657" y="477"/>
                  </a:cubicBezTo>
                  <a:cubicBezTo>
                    <a:pt x="1676" y="477"/>
                    <a:pt x="1697" y="480"/>
                    <a:pt x="1715" y="486"/>
                  </a:cubicBezTo>
                  <a:cubicBezTo>
                    <a:pt x="1715" y="474"/>
                    <a:pt x="1727" y="450"/>
                    <a:pt x="1774" y="438"/>
                  </a:cubicBezTo>
                  <a:cubicBezTo>
                    <a:pt x="1788" y="435"/>
                    <a:pt x="1801" y="434"/>
                    <a:pt x="1813" y="434"/>
                  </a:cubicBezTo>
                  <a:cubicBezTo>
                    <a:pt x="1851" y="434"/>
                    <a:pt x="1878" y="449"/>
                    <a:pt x="1905" y="486"/>
                  </a:cubicBezTo>
                  <a:cubicBezTo>
                    <a:pt x="1917" y="480"/>
                    <a:pt x="1935" y="477"/>
                    <a:pt x="1954" y="477"/>
                  </a:cubicBezTo>
                  <a:cubicBezTo>
                    <a:pt x="1974" y="477"/>
                    <a:pt x="1994" y="480"/>
                    <a:pt x="2012" y="486"/>
                  </a:cubicBezTo>
                  <a:cubicBezTo>
                    <a:pt x="2092" y="436"/>
                    <a:pt x="2172" y="413"/>
                    <a:pt x="2251" y="413"/>
                  </a:cubicBezTo>
                  <a:cubicBezTo>
                    <a:pt x="2324" y="413"/>
                    <a:pt x="2396" y="433"/>
                    <a:pt x="2465" y="474"/>
                  </a:cubicBezTo>
                  <a:cubicBezTo>
                    <a:pt x="2483" y="462"/>
                    <a:pt x="2498" y="456"/>
                    <a:pt x="2512" y="456"/>
                  </a:cubicBezTo>
                  <a:cubicBezTo>
                    <a:pt x="2527" y="456"/>
                    <a:pt x="2542" y="462"/>
                    <a:pt x="2560" y="474"/>
                  </a:cubicBezTo>
                  <a:cubicBezTo>
                    <a:pt x="2631" y="438"/>
                    <a:pt x="2715" y="426"/>
                    <a:pt x="2774" y="355"/>
                  </a:cubicBezTo>
                  <a:cubicBezTo>
                    <a:pt x="2810" y="307"/>
                    <a:pt x="2810" y="248"/>
                    <a:pt x="2810" y="188"/>
                  </a:cubicBezTo>
                  <a:cubicBezTo>
                    <a:pt x="2798" y="128"/>
                    <a:pt x="2751" y="93"/>
                    <a:pt x="2691" y="81"/>
                  </a:cubicBezTo>
                  <a:cubicBezTo>
                    <a:pt x="2620" y="69"/>
                    <a:pt x="2536" y="69"/>
                    <a:pt x="2465" y="69"/>
                  </a:cubicBezTo>
                  <a:cubicBezTo>
                    <a:pt x="2415" y="106"/>
                    <a:pt x="2363" y="127"/>
                    <a:pt x="2308" y="127"/>
                  </a:cubicBezTo>
                  <a:cubicBezTo>
                    <a:pt x="2258" y="127"/>
                    <a:pt x="2207" y="109"/>
                    <a:pt x="2155" y="69"/>
                  </a:cubicBezTo>
                  <a:cubicBezTo>
                    <a:pt x="2108" y="45"/>
                    <a:pt x="2048" y="45"/>
                    <a:pt x="2012" y="33"/>
                  </a:cubicBezTo>
                  <a:cubicBezTo>
                    <a:pt x="2012" y="33"/>
                    <a:pt x="1989" y="21"/>
                    <a:pt x="1965" y="21"/>
                  </a:cubicBezTo>
                  <a:cubicBezTo>
                    <a:pt x="1929" y="21"/>
                    <a:pt x="1905" y="21"/>
                    <a:pt x="1869" y="45"/>
                  </a:cubicBezTo>
                  <a:cubicBezTo>
                    <a:pt x="1852" y="72"/>
                    <a:pt x="1820" y="85"/>
                    <a:pt x="1786" y="85"/>
                  </a:cubicBezTo>
                  <a:cubicBezTo>
                    <a:pt x="1774" y="85"/>
                    <a:pt x="1762" y="84"/>
                    <a:pt x="1750" y="81"/>
                  </a:cubicBezTo>
                  <a:cubicBezTo>
                    <a:pt x="1750" y="93"/>
                    <a:pt x="1739" y="93"/>
                    <a:pt x="1691" y="117"/>
                  </a:cubicBezTo>
                  <a:cubicBezTo>
                    <a:pt x="1685" y="120"/>
                    <a:pt x="1677" y="121"/>
                    <a:pt x="1669" y="121"/>
                  </a:cubicBezTo>
                  <a:cubicBezTo>
                    <a:pt x="1645" y="121"/>
                    <a:pt x="1613" y="108"/>
                    <a:pt x="1596" y="81"/>
                  </a:cubicBezTo>
                  <a:cubicBezTo>
                    <a:pt x="1417" y="16"/>
                    <a:pt x="1232" y="0"/>
                    <a:pt x="1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5465;p32"/>
            <p:cNvSpPr/>
            <p:nvPr/>
          </p:nvSpPr>
          <p:spPr>
            <a:xfrm>
              <a:off x="5525375" y="3287150"/>
              <a:ext cx="66400" cy="15425"/>
            </a:xfrm>
            <a:custGeom>
              <a:avLst/>
              <a:gdLst/>
              <a:ahLst/>
              <a:cxnLst/>
              <a:rect l="l" t="t" r="r" b="b"/>
              <a:pathLst>
                <a:path w="2656" h="617" extrusionOk="0">
                  <a:moveTo>
                    <a:pt x="501" y="0"/>
                  </a:moveTo>
                  <a:cubicBezTo>
                    <a:pt x="275" y="60"/>
                    <a:pt x="1" y="72"/>
                    <a:pt x="215" y="429"/>
                  </a:cubicBezTo>
                  <a:cubicBezTo>
                    <a:pt x="275" y="476"/>
                    <a:pt x="334" y="500"/>
                    <a:pt x="394" y="524"/>
                  </a:cubicBezTo>
                  <a:cubicBezTo>
                    <a:pt x="520" y="587"/>
                    <a:pt x="648" y="606"/>
                    <a:pt x="775" y="606"/>
                  </a:cubicBezTo>
                  <a:cubicBezTo>
                    <a:pt x="971" y="606"/>
                    <a:pt x="1168" y="562"/>
                    <a:pt x="1363" y="562"/>
                  </a:cubicBezTo>
                  <a:cubicBezTo>
                    <a:pt x="1449" y="562"/>
                    <a:pt x="1535" y="570"/>
                    <a:pt x="1620" y="595"/>
                  </a:cubicBezTo>
                  <a:cubicBezTo>
                    <a:pt x="1723" y="602"/>
                    <a:pt x="1825" y="617"/>
                    <a:pt x="1928" y="617"/>
                  </a:cubicBezTo>
                  <a:cubicBezTo>
                    <a:pt x="2004" y="617"/>
                    <a:pt x="2080" y="609"/>
                    <a:pt x="2156" y="584"/>
                  </a:cubicBezTo>
                  <a:cubicBezTo>
                    <a:pt x="2287" y="441"/>
                    <a:pt x="2477" y="548"/>
                    <a:pt x="2632" y="453"/>
                  </a:cubicBezTo>
                  <a:cubicBezTo>
                    <a:pt x="2656" y="381"/>
                    <a:pt x="2656" y="322"/>
                    <a:pt x="2632" y="262"/>
                  </a:cubicBezTo>
                  <a:cubicBezTo>
                    <a:pt x="2475" y="86"/>
                    <a:pt x="2295" y="43"/>
                    <a:pt x="2109" y="43"/>
                  </a:cubicBezTo>
                  <a:cubicBezTo>
                    <a:pt x="1929" y="43"/>
                    <a:pt x="1742" y="83"/>
                    <a:pt x="1560" y="83"/>
                  </a:cubicBezTo>
                  <a:cubicBezTo>
                    <a:pt x="1501" y="83"/>
                    <a:pt x="1441" y="83"/>
                    <a:pt x="1382" y="95"/>
                  </a:cubicBezTo>
                  <a:cubicBezTo>
                    <a:pt x="1349" y="118"/>
                    <a:pt x="1313" y="127"/>
                    <a:pt x="1277" y="127"/>
                  </a:cubicBezTo>
                  <a:cubicBezTo>
                    <a:pt x="1236" y="127"/>
                    <a:pt x="1194" y="115"/>
                    <a:pt x="1156" y="95"/>
                  </a:cubicBezTo>
                  <a:cubicBezTo>
                    <a:pt x="1132" y="95"/>
                    <a:pt x="1108" y="83"/>
                    <a:pt x="1084" y="83"/>
                  </a:cubicBezTo>
                  <a:cubicBezTo>
                    <a:pt x="1048" y="83"/>
                    <a:pt x="1037" y="95"/>
                    <a:pt x="1013" y="95"/>
                  </a:cubicBezTo>
                  <a:cubicBezTo>
                    <a:pt x="977" y="119"/>
                    <a:pt x="965" y="119"/>
                    <a:pt x="929" y="131"/>
                  </a:cubicBezTo>
                  <a:cubicBezTo>
                    <a:pt x="913" y="141"/>
                    <a:pt x="900" y="146"/>
                    <a:pt x="889" y="146"/>
                  </a:cubicBezTo>
                  <a:cubicBezTo>
                    <a:pt x="836" y="146"/>
                    <a:pt x="834" y="48"/>
                    <a:pt x="775" y="48"/>
                  </a:cubicBezTo>
                  <a:cubicBezTo>
                    <a:pt x="679" y="12"/>
                    <a:pt x="596" y="0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5466;p32"/>
            <p:cNvSpPr/>
            <p:nvPr/>
          </p:nvSpPr>
          <p:spPr>
            <a:xfrm>
              <a:off x="5749525" y="3280225"/>
              <a:ext cx="48825" cy="16025"/>
            </a:xfrm>
            <a:custGeom>
              <a:avLst/>
              <a:gdLst/>
              <a:ahLst/>
              <a:cxnLst/>
              <a:rect l="l" t="t" r="r" b="b"/>
              <a:pathLst>
                <a:path w="1953" h="641" extrusionOk="0">
                  <a:moveTo>
                    <a:pt x="593" y="0"/>
                  </a:moveTo>
                  <a:cubicBezTo>
                    <a:pt x="481" y="0"/>
                    <a:pt x="371" y="14"/>
                    <a:pt x="262" y="51"/>
                  </a:cubicBezTo>
                  <a:cubicBezTo>
                    <a:pt x="203" y="75"/>
                    <a:pt x="155" y="122"/>
                    <a:pt x="107" y="170"/>
                  </a:cubicBezTo>
                  <a:cubicBezTo>
                    <a:pt x="0" y="349"/>
                    <a:pt x="60" y="468"/>
                    <a:pt x="226" y="575"/>
                  </a:cubicBezTo>
                  <a:cubicBezTo>
                    <a:pt x="247" y="589"/>
                    <a:pt x="264" y="595"/>
                    <a:pt x="284" y="595"/>
                  </a:cubicBezTo>
                  <a:cubicBezTo>
                    <a:pt x="298" y="595"/>
                    <a:pt x="314" y="592"/>
                    <a:pt x="334" y="587"/>
                  </a:cubicBezTo>
                  <a:cubicBezTo>
                    <a:pt x="464" y="622"/>
                    <a:pt x="598" y="640"/>
                    <a:pt x="732" y="640"/>
                  </a:cubicBezTo>
                  <a:cubicBezTo>
                    <a:pt x="866" y="640"/>
                    <a:pt x="1000" y="622"/>
                    <a:pt x="1131" y="587"/>
                  </a:cubicBezTo>
                  <a:lnTo>
                    <a:pt x="1179" y="587"/>
                  </a:lnTo>
                  <a:cubicBezTo>
                    <a:pt x="1292" y="622"/>
                    <a:pt x="1405" y="640"/>
                    <a:pt x="1517" y="640"/>
                  </a:cubicBezTo>
                  <a:cubicBezTo>
                    <a:pt x="1628" y="640"/>
                    <a:pt x="1738" y="622"/>
                    <a:pt x="1846" y="587"/>
                  </a:cubicBezTo>
                  <a:cubicBezTo>
                    <a:pt x="1865" y="592"/>
                    <a:pt x="1883" y="595"/>
                    <a:pt x="1899" y="595"/>
                  </a:cubicBezTo>
                  <a:cubicBezTo>
                    <a:pt x="1921" y="595"/>
                    <a:pt x="1939" y="589"/>
                    <a:pt x="1953" y="575"/>
                  </a:cubicBezTo>
                  <a:cubicBezTo>
                    <a:pt x="1907" y="244"/>
                    <a:pt x="1708" y="110"/>
                    <a:pt x="1398" y="110"/>
                  </a:cubicBezTo>
                  <a:cubicBezTo>
                    <a:pt x="1385" y="110"/>
                    <a:pt x="1371" y="110"/>
                    <a:pt x="1357" y="110"/>
                  </a:cubicBezTo>
                  <a:lnTo>
                    <a:pt x="1286" y="110"/>
                  </a:lnTo>
                  <a:cubicBezTo>
                    <a:pt x="1179" y="110"/>
                    <a:pt x="1072" y="99"/>
                    <a:pt x="976" y="63"/>
                  </a:cubicBezTo>
                  <a:cubicBezTo>
                    <a:pt x="917" y="51"/>
                    <a:pt x="869" y="39"/>
                    <a:pt x="810" y="15"/>
                  </a:cubicBezTo>
                  <a:cubicBezTo>
                    <a:pt x="736" y="6"/>
                    <a:pt x="664" y="0"/>
                    <a:pt x="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5467;p32"/>
            <p:cNvSpPr/>
            <p:nvPr/>
          </p:nvSpPr>
          <p:spPr>
            <a:xfrm>
              <a:off x="6152250" y="3289775"/>
              <a:ext cx="40300" cy="21225"/>
            </a:xfrm>
            <a:custGeom>
              <a:avLst/>
              <a:gdLst/>
              <a:ahLst/>
              <a:cxnLst/>
              <a:rect l="l" t="t" r="r" b="b"/>
              <a:pathLst>
                <a:path w="1612" h="849" extrusionOk="0">
                  <a:moveTo>
                    <a:pt x="961" y="0"/>
                  </a:moveTo>
                  <a:cubicBezTo>
                    <a:pt x="819" y="0"/>
                    <a:pt x="670" y="24"/>
                    <a:pt x="524" y="38"/>
                  </a:cubicBezTo>
                  <a:cubicBezTo>
                    <a:pt x="227" y="121"/>
                    <a:pt x="227" y="443"/>
                    <a:pt x="24" y="610"/>
                  </a:cubicBezTo>
                  <a:cubicBezTo>
                    <a:pt x="0" y="681"/>
                    <a:pt x="12" y="729"/>
                    <a:pt x="84" y="740"/>
                  </a:cubicBezTo>
                  <a:cubicBezTo>
                    <a:pt x="179" y="752"/>
                    <a:pt x="250" y="752"/>
                    <a:pt x="322" y="776"/>
                  </a:cubicBezTo>
                  <a:cubicBezTo>
                    <a:pt x="431" y="820"/>
                    <a:pt x="547" y="828"/>
                    <a:pt x="663" y="828"/>
                  </a:cubicBezTo>
                  <a:cubicBezTo>
                    <a:pt x="740" y="828"/>
                    <a:pt x="816" y="825"/>
                    <a:pt x="889" y="825"/>
                  </a:cubicBezTo>
                  <a:cubicBezTo>
                    <a:pt x="948" y="825"/>
                    <a:pt x="1005" y="827"/>
                    <a:pt x="1060" y="836"/>
                  </a:cubicBezTo>
                  <a:cubicBezTo>
                    <a:pt x="1112" y="844"/>
                    <a:pt x="1161" y="848"/>
                    <a:pt x="1205" y="848"/>
                  </a:cubicBezTo>
                  <a:cubicBezTo>
                    <a:pt x="1486" y="848"/>
                    <a:pt x="1611" y="685"/>
                    <a:pt x="1560" y="336"/>
                  </a:cubicBezTo>
                  <a:cubicBezTo>
                    <a:pt x="1405" y="63"/>
                    <a:pt x="1192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5468;p32"/>
            <p:cNvSpPr/>
            <p:nvPr/>
          </p:nvSpPr>
          <p:spPr>
            <a:xfrm>
              <a:off x="5803100" y="3416325"/>
              <a:ext cx="58050" cy="15400"/>
            </a:xfrm>
            <a:custGeom>
              <a:avLst/>
              <a:gdLst/>
              <a:ahLst/>
              <a:cxnLst/>
              <a:rect l="l" t="t" r="r" b="b"/>
              <a:pathLst>
                <a:path w="2322" h="616" extrusionOk="0">
                  <a:moveTo>
                    <a:pt x="226" y="0"/>
                  </a:moveTo>
                  <a:cubicBezTo>
                    <a:pt x="143" y="72"/>
                    <a:pt x="24" y="120"/>
                    <a:pt x="0" y="239"/>
                  </a:cubicBezTo>
                  <a:cubicBezTo>
                    <a:pt x="0" y="346"/>
                    <a:pt x="48" y="453"/>
                    <a:pt x="167" y="512"/>
                  </a:cubicBezTo>
                  <a:cubicBezTo>
                    <a:pt x="405" y="588"/>
                    <a:pt x="645" y="615"/>
                    <a:pt x="886" y="615"/>
                  </a:cubicBezTo>
                  <a:cubicBezTo>
                    <a:pt x="1139" y="615"/>
                    <a:pt x="1393" y="585"/>
                    <a:pt x="1643" y="548"/>
                  </a:cubicBezTo>
                  <a:cubicBezTo>
                    <a:pt x="1728" y="502"/>
                    <a:pt x="1812" y="476"/>
                    <a:pt x="1900" y="476"/>
                  </a:cubicBezTo>
                  <a:cubicBezTo>
                    <a:pt x="1948" y="476"/>
                    <a:pt x="1998" y="484"/>
                    <a:pt x="2048" y="501"/>
                  </a:cubicBezTo>
                  <a:cubicBezTo>
                    <a:pt x="2167" y="501"/>
                    <a:pt x="2262" y="477"/>
                    <a:pt x="2310" y="334"/>
                  </a:cubicBezTo>
                  <a:cubicBezTo>
                    <a:pt x="2322" y="215"/>
                    <a:pt x="2310" y="120"/>
                    <a:pt x="2167" y="72"/>
                  </a:cubicBezTo>
                  <a:cubicBezTo>
                    <a:pt x="2061" y="63"/>
                    <a:pt x="1955" y="60"/>
                    <a:pt x="1849" y="60"/>
                  </a:cubicBezTo>
                  <a:cubicBezTo>
                    <a:pt x="1606" y="60"/>
                    <a:pt x="1366" y="76"/>
                    <a:pt x="1126" y="76"/>
                  </a:cubicBezTo>
                  <a:cubicBezTo>
                    <a:pt x="909" y="76"/>
                    <a:pt x="693" y="63"/>
                    <a:pt x="477" y="12"/>
                  </a:cubicBezTo>
                  <a:cubicBezTo>
                    <a:pt x="393" y="12"/>
                    <a:pt x="322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5469;p32"/>
            <p:cNvSpPr/>
            <p:nvPr/>
          </p:nvSpPr>
          <p:spPr>
            <a:xfrm>
              <a:off x="5514075" y="3433300"/>
              <a:ext cx="65200" cy="20550"/>
            </a:xfrm>
            <a:custGeom>
              <a:avLst/>
              <a:gdLst/>
              <a:ahLst/>
              <a:cxnLst/>
              <a:rect l="l" t="t" r="r" b="b"/>
              <a:pathLst>
                <a:path w="2608" h="822" extrusionOk="0">
                  <a:moveTo>
                    <a:pt x="2548" y="0"/>
                  </a:moveTo>
                  <a:cubicBezTo>
                    <a:pt x="2388" y="43"/>
                    <a:pt x="2225" y="55"/>
                    <a:pt x="2060" y="55"/>
                  </a:cubicBezTo>
                  <a:cubicBezTo>
                    <a:pt x="1840" y="55"/>
                    <a:pt x="1618" y="34"/>
                    <a:pt x="1400" y="34"/>
                  </a:cubicBezTo>
                  <a:cubicBezTo>
                    <a:pt x="1281" y="34"/>
                    <a:pt x="1164" y="40"/>
                    <a:pt x="1048" y="60"/>
                  </a:cubicBezTo>
                  <a:cubicBezTo>
                    <a:pt x="989" y="179"/>
                    <a:pt x="881" y="179"/>
                    <a:pt x="774" y="179"/>
                  </a:cubicBezTo>
                  <a:cubicBezTo>
                    <a:pt x="715" y="226"/>
                    <a:pt x="655" y="250"/>
                    <a:pt x="596" y="286"/>
                  </a:cubicBezTo>
                  <a:cubicBezTo>
                    <a:pt x="417" y="417"/>
                    <a:pt x="167" y="417"/>
                    <a:pt x="0" y="595"/>
                  </a:cubicBezTo>
                  <a:cubicBezTo>
                    <a:pt x="60" y="726"/>
                    <a:pt x="179" y="786"/>
                    <a:pt x="334" y="822"/>
                  </a:cubicBezTo>
                  <a:cubicBezTo>
                    <a:pt x="655" y="786"/>
                    <a:pt x="965" y="655"/>
                    <a:pt x="1262" y="536"/>
                  </a:cubicBezTo>
                  <a:cubicBezTo>
                    <a:pt x="1313" y="384"/>
                    <a:pt x="1390" y="342"/>
                    <a:pt x="1475" y="342"/>
                  </a:cubicBezTo>
                  <a:cubicBezTo>
                    <a:pt x="1582" y="342"/>
                    <a:pt x="1703" y="407"/>
                    <a:pt x="1807" y="407"/>
                  </a:cubicBezTo>
                  <a:cubicBezTo>
                    <a:pt x="1816" y="407"/>
                    <a:pt x="1825" y="406"/>
                    <a:pt x="1834" y="405"/>
                  </a:cubicBezTo>
                  <a:cubicBezTo>
                    <a:pt x="2096" y="357"/>
                    <a:pt x="2393" y="405"/>
                    <a:pt x="2608" y="179"/>
                  </a:cubicBezTo>
                  <a:cubicBezTo>
                    <a:pt x="2596" y="119"/>
                    <a:pt x="2548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5470;p32"/>
            <p:cNvSpPr/>
            <p:nvPr/>
          </p:nvSpPr>
          <p:spPr>
            <a:xfrm>
              <a:off x="6177250" y="3292100"/>
              <a:ext cx="38725" cy="22375"/>
            </a:xfrm>
            <a:custGeom>
              <a:avLst/>
              <a:gdLst/>
              <a:ahLst/>
              <a:cxnLst/>
              <a:rect l="l" t="t" r="r" b="b"/>
              <a:pathLst>
                <a:path w="1549" h="895" extrusionOk="0">
                  <a:moveTo>
                    <a:pt x="810" y="0"/>
                  </a:moveTo>
                  <a:cubicBezTo>
                    <a:pt x="706" y="0"/>
                    <a:pt x="599" y="59"/>
                    <a:pt x="489" y="207"/>
                  </a:cubicBezTo>
                  <a:cubicBezTo>
                    <a:pt x="512" y="564"/>
                    <a:pt x="310" y="683"/>
                    <a:pt x="0" y="695"/>
                  </a:cubicBezTo>
                  <a:cubicBezTo>
                    <a:pt x="12" y="743"/>
                    <a:pt x="36" y="778"/>
                    <a:pt x="119" y="802"/>
                  </a:cubicBezTo>
                  <a:cubicBezTo>
                    <a:pt x="131" y="786"/>
                    <a:pt x="144" y="777"/>
                    <a:pt x="158" y="777"/>
                  </a:cubicBezTo>
                  <a:cubicBezTo>
                    <a:pt x="174" y="777"/>
                    <a:pt x="190" y="789"/>
                    <a:pt x="203" y="814"/>
                  </a:cubicBezTo>
                  <a:cubicBezTo>
                    <a:pt x="286" y="880"/>
                    <a:pt x="372" y="895"/>
                    <a:pt x="460" y="895"/>
                  </a:cubicBezTo>
                  <a:cubicBezTo>
                    <a:pt x="533" y="895"/>
                    <a:pt x="608" y="884"/>
                    <a:pt x="682" y="884"/>
                  </a:cubicBezTo>
                  <a:cubicBezTo>
                    <a:pt x="697" y="884"/>
                    <a:pt x="712" y="885"/>
                    <a:pt x="727" y="886"/>
                  </a:cubicBezTo>
                  <a:cubicBezTo>
                    <a:pt x="796" y="886"/>
                    <a:pt x="865" y="889"/>
                    <a:pt x="932" y="889"/>
                  </a:cubicBezTo>
                  <a:cubicBezTo>
                    <a:pt x="1109" y="889"/>
                    <a:pt x="1276" y="864"/>
                    <a:pt x="1405" y="683"/>
                  </a:cubicBezTo>
                  <a:cubicBezTo>
                    <a:pt x="1489" y="588"/>
                    <a:pt x="1548" y="505"/>
                    <a:pt x="1501" y="386"/>
                  </a:cubicBezTo>
                  <a:cubicBezTo>
                    <a:pt x="1370" y="362"/>
                    <a:pt x="1262" y="338"/>
                    <a:pt x="1203" y="219"/>
                  </a:cubicBezTo>
                  <a:cubicBezTo>
                    <a:pt x="1070" y="93"/>
                    <a:pt x="942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5471;p32"/>
            <p:cNvSpPr/>
            <p:nvPr/>
          </p:nvSpPr>
          <p:spPr>
            <a:xfrm>
              <a:off x="5628075" y="3343775"/>
              <a:ext cx="72050" cy="10250"/>
            </a:xfrm>
            <a:custGeom>
              <a:avLst/>
              <a:gdLst/>
              <a:ahLst/>
              <a:cxnLst/>
              <a:rect l="l" t="t" r="r" b="b"/>
              <a:pathLst>
                <a:path w="2882" h="410" extrusionOk="0">
                  <a:moveTo>
                    <a:pt x="580" y="0"/>
                  </a:moveTo>
                  <a:cubicBezTo>
                    <a:pt x="384" y="0"/>
                    <a:pt x="187" y="34"/>
                    <a:pt x="0" y="140"/>
                  </a:cubicBezTo>
                  <a:cubicBezTo>
                    <a:pt x="203" y="200"/>
                    <a:pt x="453" y="104"/>
                    <a:pt x="620" y="307"/>
                  </a:cubicBezTo>
                  <a:cubicBezTo>
                    <a:pt x="829" y="341"/>
                    <a:pt x="1035" y="351"/>
                    <a:pt x="1239" y="351"/>
                  </a:cubicBezTo>
                  <a:cubicBezTo>
                    <a:pt x="1507" y="351"/>
                    <a:pt x="1772" y="334"/>
                    <a:pt x="2038" y="334"/>
                  </a:cubicBezTo>
                  <a:cubicBezTo>
                    <a:pt x="2136" y="334"/>
                    <a:pt x="2235" y="336"/>
                    <a:pt x="2334" y="343"/>
                  </a:cubicBezTo>
                  <a:cubicBezTo>
                    <a:pt x="2437" y="361"/>
                    <a:pt x="2546" y="410"/>
                    <a:pt x="2644" y="410"/>
                  </a:cubicBezTo>
                  <a:cubicBezTo>
                    <a:pt x="2739" y="410"/>
                    <a:pt x="2823" y="364"/>
                    <a:pt x="2882" y="200"/>
                  </a:cubicBezTo>
                  <a:cubicBezTo>
                    <a:pt x="2298" y="128"/>
                    <a:pt x="1703" y="164"/>
                    <a:pt x="1108" y="57"/>
                  </a:cubicBezTo>
                  <a:cubicBezTo>
                    <a:pt x="937" y="28"/>
                    <a:pt x="759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5472;p32"/>
            <p:cNvSpPr/>
            <p:nvPr/>
          </p:nvSpPr>
          <p:spPr>
            <a:xfrm>
              <a:off x="5544725" y="3400525"/>
              <a:ext cx="47650" cy="13875"/>
            </a:xfrm>
            <a:custGeom>
              <a:avLst/>
              <a:gdLst/>
              <a:ahLst/>
              <a:cxnLst/>
              <a:rect l="l" t="t" r="r" b="b"/>
              <a:pathLst>
                <a:path w="1906" h="555" extrusionOk="0">
                  <a:moveTo>
                    <a:pt x="1478" y="1"/>
                  </a:moveTo>
                  <a:cubicBezTo>
                    <a:pt x="1400" y="1"/>
                    <a:pt x="1325" y="14"/>
                    <a:pt x="1251" y="61"/>
                  </a:cubicBezTo>
                  <a:cubicBezTo>
                    <a:pt x="1221" y="67"/>
                    <a:pt x="1194" y="70"/>
                    <a:pt x="1169" y="70"/>
                  </a:cubicBezTo>
                  <a:cubicBezTo>
                    <a:pt x="1144" y="70"/>
                    <a:pt x="1120" y="67"/>
                    <a:pt x="1096" y="61"/>
                  </a:cubicBezTo>
                  <a:cubicBezTo>
                    <a:pt x="1096" y="49"/>
                    <a:pt x="1084" y="49"/>
                    <a:pt x="1048" y="25"/>
                  </a:cubicBezTo>
                  <a:cubicBezTo>
                    <a:pt x="1039" y="22"/>
                    <a:pt x="1031" y="21"/>
                    <a:pt x="1022" y="21"/>
                  </a:cubicBezTo>
                  <a:cubicBezTo>
                    <a:pt x="996" y="21"/>
                    <a:pt x="971" y="34"/>
                    <a:pt x="953" y="61"/>
                  </a:cubicBezTo>
                  <a:cubicBezTo>
                    <a:pt x="929" y="67"/>
                    <a:pt x="906" y="70"/>
                    <a:pt x="882" y="70"/>
                  </a:cubicBezTo>
                  <a:cubicBezTo>
                    <a:pt x="858" y="70"/>
                    <a:pt x="834" y="67"/>
                    <a:pt x="810" y="61"/>
                  </a:cubicBezTo>
                  <a:cubicBezTo>
                    <a:pt x="596" y="192"/>
                    <a:pt x="322" y="168"/>
                    <a:pt x="84" y="216"/>
                  </a:cubicBezTo>
                  <a:cubicBezTo>
                    <a:pt x="13" y="287"/>
                    <a:pt x="1" y="394"/>
                    <a:pt x="72" y="513"/>
                  </a:cubicBezTo>
                  <a:cubicBezTo>
                    <a:pt x="103" y="537"/>
                    <a:pt x="139" y="555"/>
                    <a:pt x="180" y="555"/>
                  </a:cubicBezTo>
                  <a:cubicBezTo>
                    <a:pt x="202" y="555"/>
                    <a:pt x="226" y="550"/>
                    <a:pt x="251" y="537"/>
                  </a:cubicBezTo>
                  <a:cubicBezTo>
                    <a:pt x="775" y="478"/>
                    <a:pt x="1310" y="418"/>
                    <a:pt x="1822" y="359"/>
                  </a:cubicBezTo>
                  <a:cubicBezTo>
                    <a:pt x="1906" y="180"/>
                    <a:pt x="1798" y="97"/>
                    <a:pt x="1668" y="13"/>
                  </a:cubicBezTo>
                  <a:cubicBezTo>
                    <a:pt x="1601" y="8"/>
                    <a:pt x="1538" y="1"/>
                    <a:pt x="1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5473;p32"/>
            <p:cNvSpPr/>
            <p:nvPr/>
          </p:nvSpPr>
          <p:spPr>
            <a:xfrm>
              <a:off x="5964725" y="3415650"/>
              <a:ext cx="42875" cy="13225"/>
            </a:xfrm>
            <a:custGeom>
              <a:avLst/>
              <a:gdLst/>
              <a:ahLst/>
              <a:cxnLst/>
              <a:rect l="l" t="t" r="r" b="b"/>
              <a:pathLst>
                <a:path w="1715" h="529" extrusionOk="0">
                  <a:moveTo>
                    <a:pt x="862" y="1"/>
                  </a:moveTo>
                  <a:cubicBezTo>
                    <a:pt x="842" y="1"/>
                    <a:pt x="821" y="6"/>
                    <a:pt x="798" y="16"/>
                  </a:cubicBezTo>
                  <a:cubicBezTo>
                    <a:pt x="715" y="39"/>
                    <a:pt x="608" y="39"/>
                    <a:pt x="524" y="51"/>
                  </a:cubicBezTo>
                  <a:cubicBezTo>
                    <a:pt x="358" y="111"/>
                    <a:pt x="167" y="63"/>
                    <a:pt x="24" y="206"/>
                  </a:cubicBezTo>
                  <a:cubicBezTo>
                    <a:pt x="0" y="301"/>
                    <a:pt x="0" y="408"/>
                    <a:pt x="72" y="504"/>
                  </a:cubicBezTo>
                  <a:cubicBezTo>
                    <a:pt x="108" y="519"/>
                    <a:pt x="149" y="528"/>
                    <a:pt x="193" y="528"/>
                  </a:cubicBezTo>
                  <a:cubicBezTo>
                    <a:pt x="249" y="528"/>
                    <a:pt x="309" y="513"/>
                    <a:pt x="369" y="480"/>
                  </a:cubicBezTo>
                  <a:cubicBezTo>
                    <a:pt x="703" y="468"/>
                    <a:pt x="1036" y="456"/>
                    <a:pt x="1370" y="444"/>
                  </a:cubicBezTo>
                  <a:lnTo>
                    <a:pt x="1667" y="147"/>
                  </a:lnTo>
                  <a:cubicBezTo>
                    <a:pt x="1715" y="99"/>
                    <a:pt x="1691" y="51"/>
                    <a:pt x="1632" y="51"/>
                  </a:cubicBezTo>
                  <a:cubicBezTo>
                    <a:pt x="1620" y="57"/>
                    <a:pt x="1602" y="60"/>
                    <a:pt x="1584" y="60"/>
                  </a:cubicBezTo>
                  <a:cubicBezTo>
                    <a:pt x="1566" y="60"/>
                    <a:pt x="1548" y="57"/>
                    <a:pt x="1536" y="51"/>
                  </a:cubicBezTo>
                  <a:cubicBezTo>
                    <a:pt x="1536" y="63"/>
                    <a:pt x="1501" y="63"/>
                    <a:pt x="1477" y="87"/>
                  </a:cubicBezTo>
                  <a:cubicBezTo>
                    <a:pt x="1468" y="90"/>
                    <a:pt x="1458" y="91"/>
                    <a:pt x="1448" y="91"/>
                  </a:cubicBezTo>
                  <a:cubicBezTo>
                    <a:pt x="1419" y="91"/>
                    <a:pt x="1387" y="78"/>
                    <a:pt x="1370" y="51"/>
                  </a:cubicBezTo>
                  <a:cubicBezTo>
                    <a:pt x="1350" y="26"/>
                    <a:pt x="1324" y="14"/>
                    <a:pt x="1299" y="14"/>
                  </a:cubicBezTo>
                  <a:cubicBezTo>
                    <a:pt x="1277" y="14"/>
                    <a:pt x="1255" y="23"/>
                    <a:pt x="1239" y="39"/>
                  </a:cubicBezTo>
                  <a:cubicBezTo>
                    <a:pt x="1205" y="48"/>
                    <a:pt x="1171" y="56"/>
                    <a:pt x="1138" y="56"/>
                  </a:cubicBezTo>
                  <a:cubicBezTo>
                    <a:pt x="1124" y="56"/>
                    <a:pt x="1110" y="55"/>
                    <a:pt x="1096" y="51"/>
                  </a:cubicBezTo>
                  <a:cubicBezTo>
                    <a:pt x="1078" y="75"/>
                    <a:pt x="1054" y="87"/>
                    <a:pt x="1027" y="87"/>
                  </a:cubicBezTo>
                  <a:cubicBezTo>
                    <a:pt x="1000" y="87"/>
                    <a:pt x="971" y="75"/>
                    <a:pt x="941" y="51"/>
                  </a:cubicBezTo>
                  <a:cubicBezTo>
                    <a:pt x="919" y="15"/>
                    <a:pt x="893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5474;p32"/>
            <p:cNvSpPr/>
            <p:nvPr/>
          </p:nvSpPr>
          <p:spPr>
            <a:xfrm>
              <a:off x="5543250" y="3322300"/>
              <a:ext cx="73525" cy="8250"/>
            </a:xfrm>
            <a:custGeom>
              <a:avLst/>
              <a:gdLst/>
              <a:ahLst/>
              <a:cxnLst/>
              <a:rect l="l" t="t" r="r" b="b"/>
              <a:pathLst>
                <a:path w="2941" h="330" extrusionOk="0">
                  <a:moveTo>
                    <a:pt x="670" y="1"/>
                  </a:moveTo>
                  <a:cubicBezTo>
                    <a:pt x="442" y="1"/>
                    <a:pt x="215" y="31"/>
                    <a:pt x="0" y="142"/>
                  </a:cubicBezTo>
                  <a:cubicBezTo>
                    <a:pt x="69" y="234"/>
                    <a:pt x="149" y="254"/>
                    <a:pt x="233" y="254"/>
                  </a:cubicBezTo>
                  <a:cubicBezTo>
                    <a:pt x="298" y="254"/>
                    <a:pt x="365" y="242"/>
                    <a:pt x="432" y="242"/>
                  </a:cubicBezTo>
                  <a:cubicBezTo>
                    <a:pt x="459" y="242"/>
                    <a:pt x="486" y="244"/>
                    <a:pt x="512" y="249"/>
                  </a:cubicBezTo>
                  <a:cubicBezTo>
                    <a:pt x="547" y="252"/>
                    <a:pt x="582" y="254"/>
                    <a:pt x="617" y="254"/>
                  </a:cubicBezTo>
                  <a:cubicBezTo>
                    <a:pt x="722" y="254"/>
                    <a:pt x="828" y="243"/>
                    <a:pt x="934" y="243"/>
                  </a:cubicBezTo>
                  <a:cubicBezTo>
                    <a:pt x="1048" y="243"/>
                    <a:pt x="1162" y="255"/>
                    <a:pt x="1274" y="309"/>
                  </a:cubicBezTo>
                  <a:cubicBezTo>
                    <a:pt x="1472" y="321"/>
                    <a:pt x="1670" y="329"/>
                    <a:pt x="1868" y="329"/>
                  </a:cubicBezTo>
                  <a:cubicBezTo>
                    <a:pt x="2228" y="329"/>
                    <a:pt x="2587" y="302"/>
                    <a:pt x="2941" y="225"/>
                  </a:cubicBezTo>
                  <a:cubicBezTo>
                    <a:pt x="2405" y="201"/>
                    <a:pt x="1905" y="82"/>
                    <a:pt x="1381" y="47"/>
                  </a:cubicBezTo>
                  <a:cubicBezTo>
                    <a:pt x="1150" y="35"/>
                    <a:pt x="909" y="1"/>
                    <a:pt x="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5475;p32"/>
            <p:cNvSpPr/>
            <p:nvPr/>
          </p:nvSpPr>
          <p:spPr>
            <a:xfrm>
              <a:off x="5686700" y="3347300"/>
              <a:ext cx="52425" cy="8375"/>
            </a:xfrm>
            <a:custGeom>
              <a:avLst/>
              <a:gdLst/>
              <a:ahLst/>
              <a:cxnLst/>
              <a:rect l="l" t="t" r="r" b="b"/>
              <a:pathLst>
                <a:path w="2097" h="335" extrusionOk="0">
                  <a:moveTo>
                    <a:pt x="1502" y="1"/>
                  </a:moveTo>
                  <a:cubicBezTo>
                    <a:pt x="1187" y="1"/>
                    <a:pt x="873" y="31"/>
                    <a:pt x="549" y="47"/>
                  </a:cubicBezTo>
                  <a:cubicBezTo>
                    <a:pt x="475" y="158"/>
                    <a:pt x="378" y="179"/>
                    <a:pt x="278" y="179"/>
                  </a:cubicBezTo>
                  <a:cubicBezTo>
                    <a:pt x="214" y="179"/>
                    <a:pt x="148" y="171"/>
                    <a:pt x="85" y="171"/>
                  </a:cubicBezTo>
                  <a:cubicBezTo>
                    <a:pt x="56" y="171"/>
                    <a:pt x="28" y="172"/>
                    <a:pt x="1" y="178"/>
                  </a:cubicBezTo>
                  <a:cubicBezTo>
                    <a:pt x="107" y="306"/>
                    <a:pt x="237" y="334"/>
                    <a:pt x="370" y="334"/>
                  </a:cubicBezTo>
                  <a:cubicBezTo>
                    <a:pt x="446" y="334"/>
                    <a:pt x="522" y="325"/>
                    <a:pt x="596" y="321"/>
                  </a:cubicBezTo>
                  <a:cubicBezTo>
                    <a:pt x="1072" y="321"/>
                    <a:pt x="1537" y="297"/>
                    <a:pt x="2013" y="297"/>
                  </a:cubicBezTo>
                  <a:cubicBezTo>
                    <a:pt x="2096" y="214"/>
                    <a:pt x="2096" y="118"/>
                    <a:pt x="2013" y="35"/>
                  </a:cubicBezTo>
                  <a:cubicBezTo>
                    <a:pt x="1842" y="10"/>
                    <a:pt x="1672" y="1"/>
                    <a:pt x="1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5476;p32"/>
            <p:cNvSpPr/>
            <p:nvPr/>
          </p:nvSpPr>
          <p:spPr>
            <a:xfrm>
              <a:off x="5487275" y="3369000"/>
              <a:ext cx="61950" cy="8400"/>
            </a:xfrm>
            <a:custGeom>
              <a:avLst/>
              <a:gdLst/>
              <a:ahLst/>
              <a:cxnLst/>
              <a:rect l="l" t="t" r="r" b="b"/>
              <a:pathLst>
                <a:path w="2478" h="336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" y="286"/>
                    <a:pt x="298" y="191"/>
                    <a:pt x="370" y="298"/>
                  </a:cubicBezTo>
                  <a:cubicBezTo>
                    <a:pt x="782" y="312"/>
                    <a:pt x="1190" y="336"/>
                    <a:pt x="1596" y="336"/>
                  </a:cubicBezTo>
                  <a:cubicBezTo>
                    <a:pt x="1859" y="336"/>
                    <a:pt x="2120" y="326"/>
                    <a:pt x="2382" y="298"/>
                  </a:cubicBezTo>
                  <a:cubicBezTo>
                    <a:pt x="2477" y="203"/>
                    <a:pt x="2477" y="131"/>
                    <a:pt x="2382" y="24"/>
                  </a:cubicBezTo>
                  <a:cubicBezTo>
                    <a:pt x="1919" y="39"/>
                    <a:pt x="1459" y="93"/>
                    <a:pt x="999" y="93"/>
                  </a:cubicBezTo>
                  <a:cubicBezTo>
                    <a:pt x="703" y="93"/>
                    <a:pt x="406" y="7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5477;p32"/>
            <p:cNvSpPr/>
            <p:nvPr/>
          </p:nvSpPr>
          <p:spPr>
            <a:xfrm>
              <a:off x="6076350" y="3318000"/>
              <a:ext cx="44675" cy="10350"/>
            </a:xfrm>
            <a:custGeom>
              <a:avLst/>
              <a:gdLst/>
              <a:ahLst/>
              <a:cxnLst/>
              <a:rect l="l" t="t" r="r" b="b"/>
              <a:pathLst>
                <a:path w="1787" h="414" extrusionOk="0">
                  <a:moveTo>
                    <a:pt x="521" y="1"/>
                  </a:moveTo>
                  <a:cubicBezTo>
                    <a:pt x="361" y="1"/>
                    <a:pt x="202" y="19"/>
                    <a:pt x="48" y="64"/>
                  </a:cubicBezTo>
                  <a:cubicBezTo>
                    <a:pt x="0" y="219"/>
                    <a:pt x="72" y="302"/>
                    <a:pt x="203" y="338"/>
                  </a:cubicBezTo>
                  <a:cubicBezTo>
                    <a:pt x="380" y="394"/>
                    <a:pt x="554" y="413"/>
                    <a:pt x="727" y="413"/>
                  </a:cubicBezTo>
                  <a:cubicBezTo>
                    <a:pt x="995" y="413"/>
                    <a:pt x="1261" y="367"/>
                    <a:pt x="1536" y="338"/>
                  </a:cubicBezTo>
                  <a:cubicBezTo>
                    <a:pt x="1715" y="326"/>
                    <a:pt x="1774" y="219"/>
                    <a:pt x="1786" y="64"/>
                  </a:cubicBezTo>
                  <a:lnTo>
                    <a:pt x="1786" y="64"/>
                  </a:lnTo>
                  <a:cubicBezTo>
                    <a:pt x="1687" y="102"/>
                    <a:pt x="1593" y="130"/>
                    <a:pt x="1489" y="130"/>
                  </a:cubicBezTo>
                  <a:cubicBezTo>
                    <a:pt x="1429" y="130"/>
                    <a:pt x="1367" y="121"/>
                    <a:pt x="1298" y="100"/>
                  </a:cubicBezTo>
                  <a:cubicBezTo>
                    <a:pt x="1047" y="48"/>
                    <a:pt x="783" y="1"/>
                    <a:pt x="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5478;p32"/>
            <p:cNvSpPr/>
            <p:nvPr/>
          </p:nvSpPr>
          <p:spPr>
            <a:xfrm>
              <a:off x="5807250" y="3390425"/>
              <a:ext cx="50350" cy="13500"/>
            </a:xfrm>
            <a:custGeom>
              <a:avLst/>
              <a:gdLst/>
              <a:ahLst/>
              <a:cxnLst/>
              <a:rect l="l" t="t" r="r" b="b"/>
              <a:pathLst>
                <a:path w="2014" h="540" extrusionOk="0">
                  <a:moveTo>
                    <a:pt x="1073" y="1"/>
                  </a:moveTo>
                  <a:cubicBezTo>
                    <a:pt x="1013" y="48"/>
                    <a:pt x="942" y="108"/>
                    <a:pt x="882" y="155"/>
                  </a:cubicBezTo>
                  <a:lnTo>
                    <a:pt x="834" y="215"/>
                  </a:lnTo>
                  <a:lnTo>
                    <a:pt x="787" y="155"/>
                  </a:lnTo>
                  <a:lnTo>
                    <a:pt x="775" y="155"/>
                  </a:lnTo>
                  <a:cubicBezTo>
                    <a:pt x="656" y="48"/>
                    <a:pt x="465" y="155"/>
                    <a:pt x="346" y="24"/>
                  </a:cubicBezTo>
                  <a:cubicBezTo>
                    <a:pt x="287" y="84"/>
                    <a:pt x="239" y="120"/>
                    <a:pt x="180" y="167"/>
                  </a:cubicBezTo>
                  <a:cubicBezTo>
                    <a:pt x="120" y="239"/>
                    <a:pt x="13" y="274"/>
                    <a:pt x="1" y="382"/>
                  </a:cubicBezTo>
                  <a:cubicBezTo>
                    <a:pt x="13" y="453"/>
                    <a:pt x="49" y="501"/>
                    <a:pt x="108" y="524"/>
                  </a:cubicBezTo>
                  <a:cubicBezTo>
                    <a:pt x="174" y="530"/>
                    <a:pt x="236" y="539"/>
                    <a:pt x="297" y="539"/>
                  </a:cubicBezTo>
                  <a:cubicBezTo>
                    <a:pt x="358" y="539"/>
                    <a:pt x="418" y="530"/>
                    <a:pt x="477" y="501"/>
                  </a:cubicBezTo>
                  <a:lnTo>
                    <a:pt x="787" y="501"/>
                  </a:lnTo>
                  <a:cubicBezTo>
                    <a:pt x="806" y="511"/>
                    <a:pt x="824" y="516"/>
                    <a:pt x="841" y="516"/>
                  </a:cubicBezTo>
                  <a:cubicBezTo>
                    <a:pt x="864" y="516"/>
                    <a:pt x="885" y="505"/>
                    <a:pt x="906" y="477"/>
                  </a:cubicBezTo>
                  <a:lnTo>
                    <a:pt x="1489" y="441"/>
                  </a:lnTo>
                  <a:cubicBezTo>
                    <a:pt x="1489" y="441"/>
                    <a:pt x="1501" y="417"/>
                    <a:pt x="1537" y="405"/>
                  </a:cubicBezTo>
                  <a:cubicBezTo>
                    <a:pt x="1542" y="403"/>
                    <a:pt x="1549" y="401"/>
                    <a:pt x="1555" y="401"/>
                  </a:cubicBezTo>
                  <a:cubicBezTo>
                    <a:pt x="1577" y="401"/>
                    <a:pt x="1602" y="417"/>
                    <a:pt x="1620" y="453"/>
                  </a:cubicBezTo>
                  <a:lnTo>
                    <a:pt x="1918" y="453"/>
                  </a:lnTo>
                  <a:cubicBezTo>
                    <a:pt x="2013" y="286"/>
                    <a:pt x="1858" y="239"/>
                    <a:pt x="1787" y="155"/>
                  </a:cubicBezTo>
                  <a:lnTo>
                    <a:pt x="1775" y="143"/>
                  </a:lnTo>
                  <a:cubicBezTo>
                    <a:pt x="1727" y="114"/>
                    <a:pt x="1677" y="99"/>
                    <a:pt x="1628" y="99"/>
                  </a:cubicBezTo>
                  <a:cubicBezTo>
                    <a:pt x="1579" y="99"/>
                    <a:pt x="1531" y="114"/>
                    <a:pt x="1489" y="143"/>
                  </a:cubicBezTo>
                  <a:lnTo>
                    <a:pt x="1334" y="143"/>
                  </a:lnTo>
                  <a:cubicBezTo>
                    <a:pt x="1263" y="60"/>
                    <a:pt x="1132" y="108"/>
                    <a:pt x="1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5479;p32"/>
            <p:cNvSpPr/>
            <p:nvPr/>
          </p:nvSpPr>
          <p:spPr>
            <a:xfrm>
              <a:off x="5653975" y="3395775"/>
              <a:ext cx="47500" cy="9350"/>
            </a:xfrm>
            <a:custGeom>
              <a:avLst/>
              <a:gdLst/>
              <a:ahLst/>
              <a:cxnLst/>
              <a:rect l="l" t="t" r="r" b="b"/>
              <a:pathLst>
                <a:path w="1900" h="374" extrusionOk="0">
                  <a:moveTo>
                    <a:pt x="0" y="1"/>
                  </a:moveTo>
                  <a:cubicBezTo>
                    <a:pt x="547" y="325"/>
                    <a:pt x="637" y="373"/>
                    <a:pt x="1412" y="373"/>
                  </a:cubicBezTo>
                  <a:cubicBezTo>
                    <a:pt x="1549" y="373"/>
                    <a:pt x="1707" y="372"/>
                    <a:pt x="1893" y="370"/>
                  </a:cubicBezTo>
                  <a:cubicBezTo>
                    <a:pt x="1899" y="197"/>
                    <a:pt x="1813" y="177"/>
                    <a:pt x="1715" y="177"/>
                  </a:cubicBezTo>
                  <a:cubicBezTo>
                    <a:pt x="1683" y="177"/>
                    <a:pt x="1651" y="179"/>
                    <a:pt x="1620" y="179"/>
                  </a:cubicBezTo>
                  <a:cubicBezTo>
                    <a:pt x="1553" y="179"/>
                    <a:pt x="1493" y="169"/>
                    <a:pt x="1465" y="108"/>
                  </a:cubicBezTo>
                  <a:cubicBezTo>
                    <a:pt x="1417" y="84"/>
                    <a:pt x="1369" y="84"/>
                    <a:pt x="1322" y="84"/>
                  </a:cubicBezTo>
                  <a:cubicBezTo>
                    <a:pt x="1176" y="40"/>
                    <a:pt x="1029" y="28"/>
                    <a:pt x="881" y="28"/>
                  </a:cubicBezTo>
                  <a:cubicBezTo>
                    <a:pt x="722" y="28"/>
                    <a:pt x="561" y="41"/>
                    <a:pt x="399" y="41"/>
                  </a:cubicBezTo>
                  <a:cubicBezTo>
                    <a:pt x="267" y="41"/>
                    <a:pt x="134" y="3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5480;p32"/>
            <p:cNvSpPr/>
            <p:nvPr/>
          </p:nvSpPr>
          <p:spPr>
            <a:xfrm>
              <a:off x="6004000" y="3373175"/>
              <a:ext cx="51225" cy="8050"/>
            </a:xfrm>
            <a:custGeom>
              <a:avLst/>
              <a:gdLst/>
              <a:ahLst/>
              <a:cxnLst/>
              <a:rect l="l" t="t" r="r" b="b"/>
              <a:pathLst>
                <a:path w="2049" h="322" extrusionOk="0">
                  <a:moveTo>
                    <a:pt x="382" y="0"/>
                  </a:moveTo>
                  <a:cubicBezTo>
                    <a:pt x="322" y="119"/>
                    <a:pt x="1" y="274"/>
                    <a:pt x="418" y="322"/>
                  </a:cubicBezTo>
                  <a:cubicBezTo>
                    <a:pt x="942" y="310"/>
                    <a:pt x="1454" y="310"/>
                    <a:pt x="1954" y="298"/>
                  </a:cubicBezTo>
                  <a:cubicBezTo>
                    <a:pt x="2025" y="202"/>
                    <a:pt x="2049" y="95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5481;p32"/>
            <p:cNvSpPr/>
            <p:nvPr/>
          </p:nvSpPr>
          <p:spPr>
            <a:xfrm>
              <a:off x="5499475" y="3316025"/>
              <a:ext cx="42300" cy="17950"/>
            </a:xfrm>
            <a:custGeom>
              <a:avLst/>
              <a:gdLst/>
              <a:ahLst/>
              <a:cxnLst/>
              <a:rect l="l" t="t" r="r" b="b"/>
              <a:pathLst>
                <a:path w="1692" h="718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" y="179"/>
                    <a:pt x="144" y="452"/>
                    <a:pt x="168" y="703"/>
                  </a:cubicBezTo>
                  <a:cubicBezTo>
                    <a:pt x="358" y="707"/>
                    <a:pt x="546" y="717"/>
                    <a:pt x="733" y="717"/>
                  </a:cubicBezTo>
                  <a:cubicBezTo>
                    <a:pt x="1027" y="717"/>
                    <a:pt x="1317" y="692"/>
                    <a:pt x="1608" y="583"/>
                  </a:cubicBezTo>
                  <a:cubicBezTo>
                    <a:pt x="1692" y="536"/>
                    <a:pt x="1692" y="488"/>
                    <a:pt x="1620" y="452"/>
                  </a:cubicBezTo>
                  <a:cubicBezTo>
                    <a:pt x="1299" y="429"/>
                    <a:pt x="977" y="417"/>
                    <a:pt x="644" y="417"/>
                  </a:cubicBezTo>
                  <a:cubicBezTo>
                    <a:pt x="346" y="417"/>
                    <a:pt x="299" y="238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5482;p32"/>
            <p:cNvSpPr/>
            <p:nvPr/>
          </p:nvSpPr>
          <p:spPr>
            <a:xfrm>
              <a:off x="5728075" y="3395225"/>
              <a:ext cx="37825" cy="11600"/>
            </a:xfrm>
            <a:custGeom>
              <a:avLst/>
              <a:gdLst/>
              <a:ahLst/>
              <a:cxnLst/>
              <a:rect l="l" t="t" r="r" b="b"/>
              <a:pathLst>
                <a:path w="1513" h="464" extrusionOk="0">
                  <a:moveTo>
                    <a:pt x="1320" y="0"/>
                  </a:moveTo>
                  <a:cubicBezTo>
                    <a:pt x="1302" y="0"/>
                    <a:pt x="1283" y="4"/>
                    <a:pt x="1263" y="11"/>
                  </a:cubicBezTo>
                  <a:cubicBezTo>
                    <a:pt x="1050" y="91"/>
                    <a:pt x="829" y="104"/>
                    <a:pt x="606" y="104"/>
                  </a:cubicBezTo>
                  <a:cubicBezTo>
                    <a:pt x="499" y="104"/>
                    <a:pt x="392" y="101"/>
                    <a:pt x="284" y="101"/>
                  </a:cubicBezTo>
                  <a:cubicBezTo>
                    <a:pt x="214" y="101"/>
                    <a:pt x="143" y="102"/>
                    <a:pt x="72" y="106"/>
                  </a:cubicBezTo>
                  <a:cubicBezTo>
                    <a:pt x="1" y="202"/>
                    <a:pt x="1" y="309"/>
                    <a:pt x="72" y="392"/>
                  </a:cubicBezTo>
                  <a:cubicBezTo>
                    <a:pt x="310" y="404"/>
                    <a:pt x="560" y="428"/>
                    <a:pt x="799" y="440"/>
                  </a:cubicBezTo>
                  <a:cubicBezTo>
                    <a:pt x="799" y="440"/>
                    <a:pt x="822" y="452"/>
                    <a:pt x="846" y="452"/>
                  </a:cubicBezTo>
                  <a:cubicBezTo>
                    <a:pt x="882" y="452"/>
                    <a:pt x="906" y="452"/>
                    <a:pt x="941" y="428"/>
                  </a:cubicBezTo>
                  <a:cubicBezTo>
                    <a:pt x="1132" y="344"/>
                    <a:pt x="1358" y="463"/>
                    <a:pt x="1513" y="273"/>
                  </a:cubicBezTo>
                  <a:lnTo>
                    <a:pt x="1489" y="202"/>
                  </a:lnTo>
                  <a:lnTo>
                    <a:pt x="1430" y="190"/>
                  </a:lnTo>
                  <a:lnTo>
                    <a:pt x="1477" y="154"/>
                  </a:lnTo>
                  <a:lnTo>
                    <a:pt x="1501" y="106"/>
                  </a:lnTo>
                  <a:cubicBezTo>
                    <a:pt x="1454" y="50"/>
                    <a:pt x="1392" y="0"/>
                    <a:pt x="1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5483;p32"/>
            <p:cNvSpPr/>
            <p:nvPr/>
          </p:nvSpPr>
          <p:spPr>
            <a:xfrm>
              <a:off x="5506325" y="3386475"/>
              <a:ext cx="42300" cy="7550"/>
            </a:xfrm>
            <a:custGeom>
              <a:avLst/>
              <a:gdLst/>
              <a:ahLst/>
              <a:cxnLst/>
              <a:rect l="l" t="t" r="r" b="b"/>
              <a:pathLst>
                <a:path w="1692" h="302" extrusionOk="0">
                  <a:moveTo>
                    <a:pt x="656" y="1"/>
                  </a:moveTo>
                  <a:cubicBezTo>
                    <a:pt x="506" y="1"/>
                    <a:pt x="356" y="9"/>
                    <a:pt x="203" y="28"/>
                  </a:cubicBezTo>
                  <a:cubicBezTo>
                    <a:pt x="84" y="87"/>
                    <a:pt x="1" y="147"/>
                    <a:pt x="60" y="301"/>
                  </a:cubicBezTo>
                  <a:lnTo>
                    <a:pt x="1691" y="301"/>
                  </a:lnTo>
                  <a:cubicBezTo>
                    <a:pt x="1513" y="182"/>
                    <a:pt x="1429" y="99"/>
                    <a:pt x="1334" y="40"/>
                  </a:cubicBezTo>
                  <a:cubicBezTo>
                    <a:pt x="1106" y="18"/>
                    <a:pt x="881" y="1"/>
                    <a:pt x="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5484;p32"/>
            <p:cNvSpPr/>
            <p:nvPr/>
          </p:nvSpPr>
          <p:spPr>
            <a:xfrm>
              <a:off x="5489075" y="3405725"/>
              <a:ext cx="44075" cy="10925"/>
            </a:xfrm>
            <a:custGeom>
              <a:avLst/>
              <a:gdLst/>
              <a:ahLst/>
              <a:cxnLst/>
              <a:rect l="l" t="t" r="r" b="b"/>
              <a:pathLst>
                <a:path w="1763" h="437" extrusionOk="0">
                  <a:moveTo>
                    <a:pt x="1393" y="1"/>
                  </a:moveTo>
                  <a:cubicBezTo>
                    <a:pt x="1313" y="1"/>
                    <a:pt x="1233" y="16"/>
                    <a:pt x="1155" y="43"/>
                  </a:cubicBezTo>
                  <a:cubicBezTo>
                    <a:pt x="869" y="151"/>
                    <a:pt x="584" y="127"/>
                    <a:pt x="298" y="139"/>
                  </a:cubicBezTo>
                  <a:cubicBezTo>
                    <a:pt x="226" y="246"/>
                    <a:pt x="84" y="186"/>
                    <a:pt x="0" y="282"/>
                  </a:cubicBezTo>
                  <a:cubicBezTo>
                    <a:pt x="0" y="329"/>
                    <a:pt x="24" y="389"/>
                    <a:pt x="24" y="436"/>
                  </a:cubicBezTo>
                  <a:cubicBezTo>
                    <a:pt x="393" y="436"/>
                    <a:pt x="774" y="424"/>
                    <a:pt x="1143" y="424"/>
                  </a:cubicBezTo>
                  <a:cubicBezTo>
                    <a:pt x="1238" y="341"/>
                    <a:pt x="1369" y="377"/>
                    <a:pt x="1477" y="329"/>
                  </a:cubicBezTo>
                  <a:cubicBezTo>
                    <a:pt x="1596" y="282"/>
                    <a:pt x="1715" y="258"/>
                    <a:pt x="1762" y="127"/>
                  </a:cubicBezTo>
                  <a:cubicBezTo>
                    <a:pt x="1645" y="39"/>
                    <a:pt x="1519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5485;p32"/>
            <p:cNvSpPr/>
            <p:nvPr/>
          </p:nvSpPr>
          <p:spPr>
            <a:xfrm>
              <a:off x="5975725" y="3280600"/>
              <a:ext cx="41400" cy="16975"/>
            </a:xfrm>
            <a:custGeom>
              <a:avLst/>
              <a:gdLst/>
              <a:ahLst/>
              <a:cxnLst/>
              <a:rect l="l" t="t" r="r" b="b"/>
              <a:pathLst>
                <a:path w="1656" h="679" extrusionOk="0">
                  <a:moveTo>
                    <a:pt x="1130" y="0"/>
                  </a:moveTo>
                  <a:cubicBezTo>
                    <a:pt x="1020" y="0"/>
                    <a:pt x="925" y="68"/>
                    <a:pt x="858" y="250"/>
                  </a:cubicBezTo>
                  <a:cubicBezTo>
                    <a:pt x="820" y="356"/>
                    <a:pt x="768" y="386"/>
                    <a:pt x="711" y="386"/>
                  </a:cubicBezTo>
                  <a:cubicBezTo>
                    <a:pt x="635" y="386"/>
                    <a:pt x="550" y="332"/>
                    <a:pt x="476" y="332"/>
                  </a:cubicBezTo>
                  <a:cubicBezTo>
                    <a:pt x="469" y="332"/>
                    <a:pt x="461" y="332"/>
                    <a:pt x="453" y="334"/>
                  </a:cubicBezTo>
                  <a:cubicBezTo>
                    <a:pt x="424" y="328"/>
                    <a:pt x="391" y="325"/>
                    <a:pt x="358" y="325"/>
                  </a:cubicBezTo>
                  <a:cubicBezTo>
                    <a:pt x="325" y="325"/>
                    <a:pt x="293" y="328"/>
                    <a:pt x="263" y="334"/>
                  </a:cubicBezTo>
                  <a:cubicBezTo>
                    <a:pt x="168" y="369"/>
                    <a:pt x="96" y="429"/>
                    <a:pt x="37" y="500"/>
                  </a:cubicBezTo>
                  <a:cubicBezTo>
                    <a:pt x="1" y="572"/>
                    <a:pt x="25" y="631"/>
                    <a:pt x="60" y="679"/>
                  </a:cubicBezTo>
                  <a:cubicBezTo>
                    <a:pt x="572" y="667"/>
                    <a:pt x="1096" y="667"/>
                    <a:pt x="1596" y="667"/>
                  </a:cubicBezTo>
                  <a:cubicBezTo>
                    <a:pt x="1608" y="631"/>
                    <a:pt x="1632" y="607"/>
                    <a:pt x="1656" y="572"/>
                  </a:cubicBezTo>
                  <a:cubicBezTo>
                    <a:pt x="1656" y="548"/>
                    <a:pt x="1656" y="512"/>
                    <a:pt x="1644" y="476"/>
                  </a:cubicBezTo>
                  <a:cubicBezTo>
                    <a:pt x="1632" y="345"/>
                    <a:pt x="1584" y="226"/>
                    <a:pt x="1477" y="143"/>
                  </a:cubicBezTo>
                  <a:cubicBezTo>
                    <a:pt x="1355" y="62"/>
                    <a:pt x="1236" y="0"/>
                    <a:pt x="1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5486;p32"/>
            <p:cNvSpPr/>
            <p:nvPr/>
          </p:nvSpPr>
          <p:spPr>
            <a:xfrm>
              <a:off x="5690875" y="3397100"/>
              <a:ext cx="39325" cy="10325"/>
            </a:xfrm>
            <a:custGeom>
              <a:avLst/>
              <a:gdLst/>
              <a:ahLst/>
              <a:cxnLst/>
              <a:rect l="l" t="t" r="r" b="b"/>
              <a:pathLst>
                <a:path w="1573" h="413" extrusionOk="0">
                  <a:moveTo>
                    <a:pt x="601" y="0"/>
                  </a:moveTo>
                  <a:cubicBezTo>
                    <a:pt x="397" y="0"/>
                    <a:pt x="196" y="13"/>
                    <a:pt x="1" y="55"/>
                  </a:cubicBezTo>
                  <a:cubicBezTo>
                    <a:pt x="84" y="234"/>
                    <a:pt x="322" y="150"/>
                    <a:pt x="429" y="317"/>
                  </a:cubicBezTo>
                  <a:lnTo>
                    <a:pt x="417" y="365"/>
                  </a:lnTo>
                  <a:cubicBezTo>
                    <a:pt x="461" y="397"/>
                    <a:pt x="505" y="413"/>
                    <a:pt x="550" y="413"/>
                  </a:cubicBezTo>
                  <a:cubicBezTo>
                    <a:pt x="602" y="413"/>
                    <a:pt x="657" y="391"/>
                    <a:pt x="715" y="353"/>
                  </a:cubicBezTo>
                  <a:cubicBezTo>
                    <a:pt x="863" y="325"/>
                    <a:pt x="1006" y="280"/>
                    <a:pt x="1148" y="280"/>
                  </a:cubicBezTo>
                  <a:cubicBezTo>
                    <a:pt x="1246" y="280"/>
                    <a:pt x="1344" y="301"/>
                    <a:pt x="1441" y="365"/>
                  </a:cubicBezTo>
                  <a:cubicBezTo>
                    <a:pt x="1465" y="371"/>
                    <a:pt x="1489" y="374"/>
                    <a:pt x="1511" y="374"/>
                  </a:cubicBezTo>
                  <a:cubicBezTo>
                    <a:pt x="1534" y="374"/>
                    <a:pt x="1554" y="371"/>
                    <a:pt x="1572" y="365"/>
                  </a:cubicBezTo>
                  <a:lnTo>
                    <a:pt x="1560" y="317"/>
                  </a:lnTo>
                  <a:lnTo>
                    <a:pt x="1560" y="31"/>
                  </a:lnTo>
                  <a:cubicBezTo>
                    <a:pt x="1241" y="31"/>
                    <a:pt x="918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5487;p32"/>
            <p:cNvSpPr/>
            <p:nvPr/>
          </p:nvSpPr>
          <p:spPr>
            <a:xfrm>
              <a:off x="5984375" y="3346600"/>
              <a:ext cx="41400" cy="8725"/>
            </a:xfrm>
            <a:custGeom>
              <a:avLst/>
              <a:gdLst/>
              <a:ahLst/>
              <a:cxnLst/>
              <a:rect l="l" t="t" r="r" b="b"/>
              <a:pathLst>
                <a:path w="1656" h="349" extrusionOk="0">
                  <a:moveTo>
                    <a:pt x="1448" y="0"/>
                  </a:moveTo>
                  <a:cubicBezTo>
                    <a:pt x="1393" y="0"/>
                    <a:pt x="1334" y="21"/>
                    <a:pt x="1286" y="51"/>
                  </a:cubicBezTo>
                  <a:cubicBezTo>
                    <a:pt x="893" y="63"/>
                    <a:pt x="524" y="75"/>
                    <a:pt x="131" y="87"/>
                  </a:cubicBezTo>
                  <a:cubicBezTo>
                    <a:pt x="95" y="182"/>
                    <a:pt x="48" y="253"/>
                    <a:pt x="0" y="349"/>
                  </a:cubicBezTo>
                  <a:lnTo>
                    <a:pt x="1441" y="349"/>
                  </a:lnTo>
                  <a:cubicBezTo>
                    <a:pt x="1548" y="289"/>
                    <a:pt x="1655" y="194"/>
                    <a:pt x="1584" y="75"/>
                  </a:cubicBezTo>
                  <a:cubicBezTo>
                    <a:pt x="1554" y="21"/>
                    <a:pt x="1503" y="0"/>
                    <a:pt x="1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5488;p32"/>
            <p:cNvSpPr/>
            <p:nvPr/>
          </p:nvSpPr>
          <p:spPr>
            <a:xfrm>
              <a:off x="6092425" y="3414825"/>
              <a:ext cx="40500" cy="12250"/>
            </a:xfrm>
            <a:custGeom>
              <a:avLst/>
              <a:gdLst/>
              <a:ahLst/>
              <a:cxnLst/>
              <a:rect l="l" t="t" r="r" b="b"/>
              <a:pathLst>
                <a:path w="1620" h="490" extrusionOk="0">
                  <a:moveTo>
                    <a:pt x="1372" y="1"/>
                  </a:moveTo>
                  <a:cubicBezTo>
                    <a:pt x="1304" y="1"/>
                    <a:pt x="1232" y="19"/>
                    <a:pt x="1155" y="37"/>
                  </a:cubicBezTo>
                  <a:cubicBezTo>
                    <a:pt x="1072" y="37"/>
                    <a:pt x="965" y="60"/>
                    <a:pt x="857" y="60"/>
                  </a:cubicBezTo>
                  <a:cubicBezTo>
                    <a:pt x="829" y="33"/>
                    <a:pt x="806" y="21"/>
                    <a:pt x="781" y="21"/>
                  </a:cubicBezTo>
                  <a:cubicBezTo>
                    <a:pt x="764" y="21"/>
                    <a:pt x="746" y="27"/>
                    <a:pt x="726" y="37"/>
                  </a:cubicBezTo>
                  <a:cubicBezTo>
                    <a:pt x="667" y="49"/>
                    <a:pt x="619" y="72"/>
                    <a:pt x="560" y="84"/>
                  </a:cubicBezTo>
                  <a:cubicBezTo>
                    <a:pt x="512" y="96"/>
                    <a:pt x="500" y="132"/>
                    <a:pt x="500" y="180"/>
                  </a:cubicBezTo>
                  <a:cubicBezTo>
                    <a:pt x="476" y="168"/>
                    <a:pt x="459" y="162"/>
                    <a:pt x="441" y="162"/>
                  </a:cubicBezTo>
                  <a:cubicBezTo>
                    <a:pt x="423" y="162"/>
                    <a:pt x="405" y="168"/>
                    <a:pt x="381" y="180"/>
                  </a:cubicBezTo>
                  <a:cubicBezTo>
                    <a:pt x="368" y="183"/>
                    <a:pt x="357" y="184"/>
                    <a:pt x="347" y="184"/>
                  </a:cubicBezTo>
                  <a:cubicBezTo>
                    <a:pt x="319" y="184"/>
                    <a:pt x="297" y="173"/>
                    <a:pt x="262" y="156"/>
                  </a:cubicBezTo>
                  <a:cubicBezTo>
                    <a:pt x="246" y="148"/>
                    <a:pt x="232" y="144"/>
                    <a:pt x="218" y="144"/>
                  </a:cubicBezTo>
                  <a:cubicBezTo>
                    <a:pt x="191" y="144"/>
                    <a:pt x="167" y="160"/>
                    <a:pt x="143" y="191"/>
                  </a:cubicBezTo>
                  <a:cubicBezTo>
                    <a:pt x="95" y="299"/>
                    <a:pt x="36" y="382"/>
                    <a:pt x="0" y="489"/>
                  </a:cubicBezTo>
                  <a:lnTo>
                    <a:pt x="1286" y="489"/>
                  </a:lnTo>
                  <a:cubicBezTo>
                    <a:pt x="1369" y="299"/>
                    <a:pt x="1215" y="299"/>
                    <a:pt x="1096" y="275"/>
                  </a:cubicBezTo>
                  <a:cubicBezTo>
                    <a:pt x="1083" y="280"/>
                    <a:pt x="1071" y="282"/>
                    <a:pt x="1059" y="282"/>
                  </a:cubicBezTo>
                  <a:cubicBezTo>
                    <a:pt x="1017" y="282"/>
                    <a:pt x="983" y="250"/>
                    <a:pt x="965" y="203"/>
                  </a:cubicBezTo>
                  <a:lnTo>
                    <a:pt x="965" y="203"/>
                  </a:lnTo>
                  <a:cubicBezTo>
                    <a:pt x="988" y="263"/>
                    <a:pt x="1048" y="275"/>
                    <a:pt x="1107" y="275"/>
                  </a:cubicBezTo>
                  <a:cubicBezTo>
                    <a:pt x="1199" y="275"/>
                    <a:pt x="1295" y="308"/>
                    <a:pt x="1385" y="308"/>
                  </a:cubicBezTo>
                  <a:cubicBezTo>
                    <a:pt x="1447" y="308"/>
                    <a:pt x="1506" y="292"/>
                    <a:pt x="1560" y="239"/>
                  </a:cubicBezTo>
                  <a:cubicBezTo>
                    <a:pt x="1572" y="203"/>
                    <a:pt x="1584" y="191"/>
                    <a:pt x="1607" y="180"/>
                  </a:cubicBezTo>
                  <a:lnTo>
                    <a:pt x="1619" y="120"/>
                  </a:lnTo>
                  <a:lnTo>
                    <a:pt x="1572" y="72"/>
                  </a:lnTo>
                  <a:cubicBezTo>
                    <a:pt x="1506" y="19"/>
                    <a:pt x="1441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5489;p32"/>
            <p:cNvSpPr/>
            <p:nvPr/>
          </p:nvSpPr>
          <p:spPr>
            <a:xfrm>
              <a:off x="6042700" y="3341850"/>
              <a:ext cx="50625" cy="13600"/>
            </a:xfrm>
            <a:custGeom>
              <a:avLst/>
              <a:gdLst/>
              <a:ahLst/>
              <a:cxnLst/>
              <a:rect l="l" t="t" r="r" b="b"/>
              <a:pathLst>
                <a:path w="2025" h="544" extrusionOk="0">
                  <a:moveTo>
                    <a:pt x="1463" y="1"/>
                  </a:moveTo>
                  <a:cubicBezTo>
                    <a:pt x="1236" y="1"/>
                    <a:pt x="1003" y="97"/>
                    <a:pt x="775" y="146"/>
                  </a:cubicBezTo>
                  <a:cubicBezTo>
                    <a:pt x="751" y="146"/>
                    <a:pt x="703" y="146"/>
                    <a:pt x="679" y="134"/>
                  </a:cubicBezTo>
                  <a:cubicBezTo>
                    <a:pt x="584" y="193"/>
                    <a:pt x="465" y="181"/>
                    <a:pt x="382" y="241"/>
                  </a:cubicBezTo>
                  <a:cubicBezTo>
                    <a:pt x="287" y="265"/>
                    <a:pt x="179" y="277"/>
                    <a:pt x="96" y="301"/>
                  </a:cubicBezTo>
                  <a:cubicBezTo>
                    <a:pt x="1" y="372"/>
                    <a:pt x="25" y="455"/>
                    <a:pt x="96" y="539"/>
                  </a:cubicBezTo>
                  <a:cubicBezTo>
                    <a:pt x="136" y="539"/>
                    <a:pt x="170" y="544"/>
                    <a:pt x="199" y="544"/>
                  </a:cubicBezTo>
                  <a:cubicBezTo>
                    <a:pt x="214" y="544"/>
                    <a:pt x="227" y="543"/>
                    <a:pt x="239" y="539"/>
                  </a:cubicBezTo>
                  <a:cubicBezTo>
                    <a:pt x="363" y="405"/>
                    <a:pt x="496" y="396"/>
                    <a:pt x="637" y="396"/>
                  </a:cubicBezTo>
                  <a:cubicBezTo>
                    <a:pt x="659" y="396"/>
                    <a:pt x="681" y="396"/>
                    <a:pt x="703" y="396"/>
                  </a:cubicBezTo>
                  <a:cubicBezTo>
                    <a:pt x="1132" y="396"/>
                    <a:pt x="1549" y="384"/>
                    <a:pt x="1989" y="384"/>
                  </a:cubicBezTo>
                  <a:cubicBezTo>
                    <a:pt x="2025" y="312"/>
                    <a:pt x="2025" y="253"/>
                    <a:pt x="1942" y="205"/>
                  </a:cubicBezTo>
                  <a:cubicBezTo>
                    <a:pt x="1787" y="51"/>
                    <a:pt x="1626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5490;p32"/>
            <p:cNvSpPr/>
            <p:nvPr/>
          </p:nvSpPr>
          <p:spPr>
            <a:xfrm>
              <a:off x="5768875" y="3393425"/>
              <a:ext cx="41375" cy="11900"/>
            </a:xfrm>
            <a:custGeom>
              <a:avLst/>
              <a:gdLst/>
              <a:ahLst/>
              <a:cxnLst/>
              <a:rect l="l" t="t" r="r" b="b"/>
              <a:pathLst>
                <a:path w="1655" h="476" extrusionOk="0">
                  <a:moveTo>
                    <a:pt x="631" y="1"/>
                  </a:moveTo>
                  <a:cubicBezTo>
                    <a:pt x="568" y="1"/>
                    <a:pt x="504" y="16"/>
                    <a:pt x="441" y="59"/>
                  </a:cubicBezTo>
                  <a:lnTo>
                    <a:pt x="286" y="59"/>
                  </a:lnTo>
                  <a:cubicBezTo>
                    <a:pt x="260" y="34"/>
                    <a:pt x="238" y="22"/>
                    <a:pt x="216" y="22"/>
                  </a:cubicBezTo>
                  <a:cubicBezTo>
                    <a:pt x="196" y="22"/>
                    <a:pt x="177" y="31"/>
                    <a:pt x="155" y="47"/>
                  </a:cubicBezTo>
                  <a:cubicBezTo>
                    <a:pt x="95" y="95"/>
                    <a:pt x="48" y="154"/>
                    <a:pt x="0" y="214"/>
                  </a:cubicBezTo>
                  <a:cubicBezTo>
                    <a:pt x="119" y="345"/>
                    <a:pt x="333" y="214"/>
                    <a:pt x="441" y="357"/>
                  </a:cubicBezTo>
                  <a:cubicBezTo>
                    <a:pt x="714" y="357"/>
                    <a:pt x="1000" y="393"/>
                    <a:pt x="1274" y="476"/>
                  </a:cubicBezTo>
                  <a:cubicBezTo>
                    <a:pt x="1357" y="404"/>
                    <a:pt x="1512" y="452"/>
                    <a:pt x="1584" y="333"/>
                  </a:cubicBezTo>
                  <a:cubicBezTo>
                    <a:pt x="1584" y="285"/>
                    <a:pt x="1595" y="238"/>
                    <a:pt x="1595" y="202"/>
                  </a:cubicBezTo>
                  <a:cubicBezTo>
                    <a:pt x="1655" y="143"/>
                    <a:pt x="1643" y="95"/>
                    <a:pt x="1548" y="83"/>
                  </a:cubicBezTo>
                  <a:cubicBezTo>
                    <a:pt x="1476" y="59"/>
                    <a:pt x="1393" y="59"/>
                    <a:pt x="1298" y="59"/>
                  </a:cubicBezTo>
                  <a:cubicBezTo>
                    <a:pt x="1255" y="108"/>
                    <a:pt x="1206" y="135"/>
                    <a:pt x="1155" y="135"/>
                  </a:cubicBezTo>
                  <a:cubicBezTo>
                    <a:pt x="1107" y="135"/>
                    <a:pt x="1058" y="111"/>
                    <a:pt x="1012" y="59"/>
                  </a:cubicBezTo>
                  <a:cubicBezTo>
                    <a:pt x="885" y="59"/>
                    <a:pt x="758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5491;p32"/>
            <p:cNvSpPr/>
            <p:nvPr/>
          </p:nvSpPr>
          <p:spPr>
            <a:xfrm>
              <a:off x="5546800" y="3369350"/>
              <a:ext cx="36050" cy="7725"/>
            </a:xfrm>
            <a:custGeom>
              <a:avLst/>
              <a:gdLst/>
              <a:ahLst/>
              <a:cxnLst/>
              <a:rect l="l" t="t" r="r" b="b"/>
              <a:pathLst>
                <a:path w="1442" h="309" extrusionOk="0">
                  <a:moveTo>
                    <a:pt x="302" y="0"/>
                  </a:moveTo>
                  <a:cubicBezTo>
                    <a:pt x="204" y="0"/>
                    <a:pt x="104" y="10"/>
                    <a:pt x="1" y="34"/>
                  </a:cubicBezTo>
                  <a:lnTo>
                    <a:pt x="1" y="284"/>
                  </a:lnTo>
                  <a:cubicBezTo>
                    <a:pt x="218" y="295"/>
                    <a:pt x="435" y="308"/>
                    <a:pt x="654" y="308"/>
                  </a:cubicBezTo>
                  <a:cubicBezTo>
                    <a:pt x="914" y="308"/>
                    <a:pt x="1176" y="289"/>
                    <a:pt x="1442" y="224"/>
                  </a:cubicBezTo>
                  <a:cubicBezTo>
                    <a:pt x="1052" y="158"/>
                    <a:pt x="692" y="0"/>
                    <a:pt x="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5492;p32"/>
            <p:cNvSpPr/>
            <p:nvPr/>
          </p:nvSpPr>
          <p:spPr>
            <a:xfrm>
              <a:off x="6015925" y="3345575"/>
              <a:ext cx="29475" cy="9750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316" y="0"/>
                  </a:moveTo>
                  <a:cubicBezTo>
                    <a:pt x="213" y="0"/>
                    <a:pt x="108" y="24"/>
                    <a:pt x="0" y="92"/>
                  </a:cubicBezTo>
                  <a:cubicBezTo>
                    <a:pt x="226" y="104"/>
                    <a:pt x="286" y="187"/>
                    <a:pt x="167" y="390"/>
                  </a:cubicBezTo>
                  <a:cubicBezTo>
                    <a:pt x="512" y="366"/>
                    <a:pt x="834" y="366"/>
                    <a:pt x="1179" y="366"/>
                  </a:cubicBezTo>
                  <a:lnTo>
                    <a:pt x="1179" y="128"/>
                  </a:lnTo>
                  <a:cubicBezTo>
                    <a:pt x="1136" y="138"/>
                    <a:pt x="1093" y="143"/>
                    <a:pt x="1050" y="143"/>
                  </a:cubicBezTo>
                  <a:cubicBezTo>
                    <a:pt x="810" y="143"/>
                    <a:pt x="569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5493;p32"/>
            <p:cNvSpPr/>
            <p:nvPr/>
          </p:nvSpPr>
          <p:spPr>
            <a:xfrm>
              <a:off x="5904300" y="3347925"/>
              <a:ext cx="60450" cy="3825"/>
            </a:xfrm>
            <a:custGeom>
              <a:avLst/>
              <a:gdLst/>
              <a:ahLst/>
              <a:cxnLst/>
              <a:rect l="l" t="t" r="r" b="b"/>
              <a:pathLst>
                <a:path w="2418" h="153" extrusionOk="0">
                  <a:moveTo>
                    <a:pt x="578" y="1"/>
                  </a:moveTo>
                  <a:cubicBezTo>
                    <a:pt x="384" y="1"/>
                    <a:pt x="191" y="26"/>
                    <a:pt x="0" y="129"/>
                  </a:cubicBezTo>
                  <a:cubicBezTo>
                    <a:pt x="774" y="141"/>
                    <a:pt x="1572" y="141"/>
                    <a:pt x="2346" y="153"/>
                  </a:cubicBezTo>
                  <a:cubicBezTo>
                    <a:pt x="2417" y="129"/>
                    <a:pt x="2417" y="81"/>
                    <a:pt x="2346" y="34"/>
                  </a:cubicBezTo>
                  <a:cubicBezTo>
                    <a:pt x="2013" y="22"/>
                    <a:pt x="1667" y="22"/>
                    <a:pt x="1346" y="10"/>
                  </a:cubicBezTo>
                  <a:cubicBezTo>
                    <a:pt x="1273" y="19"/>
                    <a:pt x="1201" y="23"/>
                    <a:pt x="1128" y="23"/>
                  </a:cubicBezTo>
                  <a:cubicBezTo>
                    <a:pt x="944" y="23"/>
                    <a:pt x="761" y="1"/>
                    <a:pt x="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5494;p32"/>
            <p:cNvSpPr/>
            <p:nvPr/>
          </p:nvSpPr>
          <p:spPr>
            <a:xfrm>
              <a:off x="5771250" y="3416325"/>
              <a:ext cx="34250" cy="15625"/>
            </a:xfrm>
            <a:custGeom>
              <a:avLst/>
              <a:gdLst/>
              <a:ahLst/>
              <a:cxnLst/>
              <a:rect l="l" t="t" r="r" b="b"/>
              <a:pathLst>
                <a:path w="1370" h="625" extrusionOk="0">
                  <a:moveTo>
                    <a:pt x="1060" y="0"/>
                  </a:moveTo>
                  <a:cubicBezTo>
                    <a:pt x="977" y="84"/>
                    <a:pt x="846" y="60"/>
                    <a:pt x="738" y="84"/>
                  </a:cubicBezTo>
                  <a:cubicBezTo>
                    <a:pt x="674" y="116"/>
                    <a:pt x="607" y="129"/>
                    <a:pt x="540" y="129"/>
                  </a:cubicBezTo>
                  <a:cubicBezTo>
                    <a:pt x="458" y="129"/>
                    <a:pt x="376" y="110"/>
                    <a:pt x="298" y="84"/>
                  </a:cubicBezTo>
                  <a:cubicBezTo>
                    <a:pt x="238" y="84"/>
                    <a:pt x="179" y="96"/>
                    <a:pt x="119" y="143"/>
                  </a:cubicBezTo>
                  <a:cubicBezTo>
                    <a:pt x="48" y="239"/>
                    <a:pt x="0" y="322"/>
                    <a:pt x="48" y="441"/>
                  </a:cubicBezTo>
                  <a:cubicBezTo>
                    <a:pt x="107" y="489"/>
                    <a:pt x="167" y="536"/>
                    <a:pt x="238" y="560"/>
                  </a:cubicBezTo>
                  <a:cubicBezTo>
                    <a:pt x="420" y="583"/>
                    <a:pt x="607" y="624"/>
                    <a:pt x="790" y="624"/>
                  </a:cubicBezTo>
                  <a:cubicBezTo>
                    <a:pt x="992" y="624"/>
                    <a:pt x="1189" y="574"/>
                    <a:pt x="1370" y="393"/>
                  </a:cubicBezTo>
                  <a:cubicBezTo>
                    <a:pt x="1370" y="310"/>
                    <a:pt x="1358" y="215"/>
                    <a:pt x="1358" y="131"/>
                  </a:cubicBezTo>
                  <a:cubicBezTo>
                    <a:pt x="1334" y="60"/>
                    <a:pt x="1250" y="60"/>
                    <a:pt x="1191" y="0"/>
                  </a:cubicBezTo>
                  <a:cubicBezTo>
                    <a:pt x="1167" y="6"/>
                    <a:pt x="1143" y="9"/>
                    <a:pt x="1121" y="9"/>
                  </a:cubicBezTo>
                  <a:cubicBezTo>
                    <a:pt x="1099" y="9"/>
                    <a:pt x="1078" y="6"/>
                    <a:pt x="1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5495;p32"/>
            <p:cNvSpPr/>
            <p:nvPr/>
          </p:nvSpPr>
          <p:spPr>
            <a:xfrm>
              <a:off x="6219525" y="3419600"/>
              <a:ext cx="29475" cy="12925"/>
            </a:xfrm>
            <a:custGeom>
              <a:avLst/>
              <a:gdLst/>
              <a:ahLst/>
              <a:cxnLst/>
              <a:rect l="l" t="t" r="r" b="b"/>
              <a:pathLst>
                <a:path w="1179" h="517" extrusionOk="0">
                  <a:moveTo>
                    <a:pt x="512" y="0"/>
                  </a:moveTo>
                  <a:cubicBezTo>
                    <a:pt x="357" y="12"/>
                    <a:pt x="214" y="12"/>
                    <a:pt x="60" y="24"/>
                  </a:cubicBezTo>
                  <a:cubicBezTo>
                    <a:pt x="0" y="119"/>
                    <a:pt x="0" y="203"/>
                    <a:pt x="72" y="298"/>
                  </a:cubicBezTo>
                  <a:cubicBezTo>
                    <a:pt x="226" y="322"/>
                    <a:pt x="405" y="298"/>
                    <a:pt x="512" y="441"/>
                  </a:cubicBezTo>
                  <a:cubicBezTo>
                    <a:pt x="579" y="490"/>
                    <a:pt x="650" y="517"/>
                    <a:pt x="724" y="517"/>
                  </a:cubicBezTo>
                  <a:cubicBezTo>
                    <a:pt x="793" y="517"/>
                    <a:pt x="866" y="493"/>
                    <a:pt x="941" y="441"/>
                  </a:cubicBezTo>
                  <a:cubicBezTo>
                    <a:pt x="988" y="381"/>
                    <a:pt x="1024" y="346"/>
                    <a:pt x="1072" y="298"/>
                  </a:cubicBezTo>
                  <a:cubicBezTo>
                    <a:pt x="1179" y="119"/>
                    <a:pt x="1012" y="84"/>
                    <a:pt x="929" y="12"/>
                  </a:cubicBezTo>
                  <a:cubicBezTo>
                    <a:pt x="917" y="16"/>
                    <a:pt x="904" y="18"/>
                    <a:pt x="890" y="18"/>
                  </a:cubicBezTo>
                  <a:cubicBezTo>
                    <a:pt x="863" y="18"/>
                    <a:pt x="834" y="12"/>
                    <a:pt x="810" y="12"/>
                  </a:cubicBezTo>
                  <a:lnTo>
                    <a:pt x="750" y="48"/>
                  </a:lnTo>
                  <a:cubicBezTo>
                    <a:pt x="741" y="51"/>
                    <a:pt x="732" y="53"/>
                    <a:pt x="722" y="53"/>
                  </a:cubicBezTo>
                  <a:cubicBezTo>
                    <a:pt x="692" y="53"/>
                    <a:pt x="661" y="39"/>
                    <a:pt x="643" y="12"/>
                  </a:cubicBezTo>
                  <a:cubicBezTo>
                    <a:pt x="629" y="16"/>
                    <a:pt x="615" y="17"/>
                    <a:pt x="601" y="17"/>
                  </a:cubicBezTo>
                  <a:cubicBezTo>
                    <a:pt x="569" y="17"/>
                    <a:pt x="537" y="9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5496;p32"/>
            <p:cNvSpPr/>
            <p:nvPr/>
          </p:nvSpPr>
          <p:spPr>
            <a:xfrm>
              <a:off x="5586400" y="3400100"/>
              <a:ext cx="30675" cy="9100"/>
            </a:xfrm>
            <a:custGeom>
              <a:avLst/>
              <a:gdLst/>
              <a:ahLst/>
              <a:cxnLst/>
              <a:rect l="l" t="t" r="r" b="b"/>
              <a:pathLst>
                <a:path w="1227" h="364" extrusionOk="0">
                  <a:moveTo>
                    <a:pt x="337" y="0"/>
                  </a:moveTo>
                  <a:cubicBezTo>
                    <a:pt x="224" y="0"/>
                    <a:pt x="112" y="23"/>
                    <a:pt x="1" y="90"/>
                  </a:cubicBezTo>
                  <a:cubicBezTo>
                    <a:pt x="36" y="185"/>
                    <a:pt x="96" y="268"/>
                    <a:pt x="143" y="364"/>
                  </a:cubicBezTo>
                  <a:cubicBezTo>
                    <a:pt x="477" y="364"/>
                    <a:pt x="798" y="352"/>
                    <a:pt x="1132" y="328"/>
                  </a:cubicBezTo>
                  <a:cubicBezTo>
                    <a:pt x="1227" y="257"/>
                    <a:pt x="1227" y="173"/>
                    <a:pt x="1155" y="66"/>
                  </a:cubicBezTo>
                  <a:cubicBezTo>
                    <a:pt x="1024" y="66"/>
                    <a:pt x="870" y="54"/>
                    <a:pt x="727" y="54"/>
                  </a:cubicBezTo>
                  <a:cubicBezTo>
                    <a:pt x="594" y="29"/>
                    <a:pt x="465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5497;p32"/>
            <p:cNvSpPr/>
            <p:nvPr/>
          </p:nvSpPr>
          <p:spPr>
            <a:xfrm>
              <a:off x="5643550" y="3421900"/>
              <a:ext cx="31075" cy="13200"/>
            </a:xfrm>
            <a:custGeom>
              <a:avLst/>
              <a:gdLst/>
              <a:ahLst/>
              <a:cxnLst/>
              <a:rect l="l" t="t" r="r" b="b"/>
              <a:pathLst>
                <a:path w="1243" h="528" extrusionOk="0">
                  <a:moveTo>
                    <a:pt x="500" y="0"/>
                  </a:moveTo>
                  <a:cubicBezTo>
                    <a:pt x="432" y="0"/>
                    <a:pt x="365" y="10"/>
                    <a:pt x="298" y="39"/>
                  </a:cubicBezTo>
                  <a:cubicBezTo>
                    <a:pt x="239" y="51"/>
                    <a:pt x="191" y="51"/>
                    <a:pt x="155" y="51"/>
                  </a:cubicBezTo>
                  <a:cubicBezTo>
                    <a:pt x="120" y="170"/>
                    <a:pt x="1" y="325"/>
                    <a:pt x="251" y="337"/>
                  </a:cubicBezTo>
                  <a:cubicBezTo>
                    <a:pt x="271" y="338"/>
                    <a:pt x="291" y="339"/>
                    <a:pt x="312" y="339"/>
                  </a:cubicBezTo>
                  <a:cubicBezTo>
                    <a:pt x="349" y="339"/>
                    <a:pt x="386" y="337"/>
                    <a:pt x="423" y="337"/>
                  </a:cubicBezTo>
                  <a:cubicBezTo>
                    <a:pt x="548" y="337"/>
                    <a:pt x="669" y="353"/>
                    <a:pt x="751" y="492"/>
                  </a:cubicBezTo>
                  <a:cubicBezTo>
                    <a:pt x="765" y="486"/>
                    <a:pt x="783" y="484"/>
                    <a:pt x="802" y="484"/>
                  </a:cubicBezTo>
                  <a:cubicBezTo>
                    <a:pt x="884" y="484"/>
                    <a:pt x="997" y="528"/>
                    <a:pt x="1083" y="528"/>
                  </a:cubicBezTo>
                  <a:cubicBezTo>
                    <a:pt x="1182" y="528"/>
                    <a:pt x="1243" y="467"/>
                    <a:pt x="1167" y="206"/>
                  </a:cubicBezTo>
                  <a:lnTo>
                    <a:pt x="1167" y="75"/>
                  </a:lnTo>
                  <a:cubicBezTo>
                    <a:pt x="1101" y="82"/>
                    <a:pt x="1034" y="140"/>
                    <a:pt x="973" y="140"/>
                  </a:cubicBezTo>
                  <a:cubicBezTo>
                    <a:pt x="936" y="140"/>
                    <a:pt x="901" y="119"/>
                    <a:pt x="870" y="51"/>
                  </a:cubicBezTo>
                  <a:cubicBezTo>
                    <a:pt x="753" y="36"/>
                    <a:pt x="627" y="0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5498;p32"/>
            <p:cNvSpPr/>
            <p:nvPr/>
          </p:nvSpPr>
          <p:spPr>
            <a:xfrm>
              <a:off x="6019800" y="3318700"/>
              <a:ext cx="33950" cy="10600"/>
            </a:xfrm>
            <a:custGeom>
              <a:avLst/>
              <a:gdLst/>
              <a:ahLst/>
              <a:cxnLst/>
              <a:rect l="l" t="t" r="r" b="b"/>
              <a:pathLst>
                <a:path w="1358" h="424" extrusionOk="0">
                  <a:moveTo>
                    <a:pt x="881" y="36"/>
                  </a:moveTo>
                  <a:cubicBezTo>
                    <a:pt x="702" y="36"/>
                    <a:pt x="500" y="48"/>
                    <a:pt x="310" y="48"/>
                  </a:cubicBezTo>
                  <a:cubicBezTo>
                    <a:pt x="250" y="95"/>
                    <a:pt x="202" y="131"/>
                    <a:pt x="143" y="167"/>
                  </a:cubicBezTo>
                  <a:cubicBezTo>
                    <a:pt x="83" y="191"/>
                    <a:pt x="0" y="191"/>
                    <a:pt x="12" y="274"/>
                  </a:cubicBezTo>
                  <a:cubicBezTo>
                    <a:pt x="24" y="298"/>
                    <a:pt x="131" y="310"/>
                    <a:pt x="191" y="345"/>
                  </a:cubicBezTo>
                  <a:cubicBezTo>
                    <a:pt x="294" y="404"/>
                    <a:pt x="399" y="423"/>
                    <a:pt x="505" y="423"/>
                  </a:cubicBezTo>
                  <a:cubicBezTo>
                    <a:pt x="699" y="423"/>
                    <a:pt x="896" y="359"/>
                    <a:pt x="1083" y="359"/>
                  </a:cubicBezTo>
                  <a:cubicBezTo>
                    <a:pt x="1123" y="359"/>
                    <a:pt x="1163" y="362"/>
                    <a:pt x="1203" y="369"/>
                  </a:cubicBezTo>
                  <a:cubicBezTo>
                    <a:pt x="1298" y="357"/>
                    <a:pt x="1334" y="310"/>
                    <a:pt x="1357" y="226"/>
                  </a:cubicBezTo>
                  <a:cubicBezTo>
                    <a:pt x="1262" y="0"/>
                    <a:pt x="1012" y="179"/>
                    <a:pt x="881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5499;p32"/>
            <p:cNvSpPr/>
            <p:nvPr/>
          </p:nvSpPr>
          <p:spPr>
            <a:xfrm>
              <a:off x="6209100" y="3380600"/>
              <a:ext cx="35750" cy="9550"/>
            </a:xfrm>
            <a:custGeom>
              <a:avLst/>
              <a:gdLst/>
              <a:ahLst/>
              <a:cxnLst/>
              <a:rect l="l" t="t" r="r" b="b"/>
              <a:pathLst>
                <a:path w="1430" h="382" extrusionOk="0">
                  <a:moveTo>
                    <a:pt x="489" y="1"/>
                  </a:moveTo>
                  <a:cubicBezTo>
                    <a:pt x="334" y="13"/>
                    <a:pt x="167" y="1"/>
                    <a:pt x="36" y="120"/>
                  </a:cubicBezTo>
                  <a:cubicBezTo>
                    <a:pt x="0" y="179"/>
                    <a:pt x="12" y="239"/>
                    <a:pt x="60" y="275"/>
                  </a:cubicBezTo>
                  <a:cubicBezTo>
                    <a:pt x="512" y="298"/>
                    <a:pt x="953" y="251"/>
                    <a:pt x="1429" y="382"/>
                  </a:cubicBezTo>
                  <a:cubicBezTo>
                    <a:pt x="1316" y="148"/>
                    <a:pt x="1193" y="43"/>
                    <a:pt x="1049" y="43"/>
                  </a:cubicBezTo>
                  <a:cubicBezTo>
                    <a:pt x="965" y="43"/>
                    <a:pt x="875" y="78"/>
                    <a:pt x="774" y="144"/>
                  </a:cubicBezTo>
                  <a:lnTo>
                    <a:pt x="643" y="13"/>
                  </a:lnTo>
                  <a:cubicBezTo>
                    <a:pt x="584" y="1"/>
                    <a:pt x="536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5500;p32"/>
            <p:cNvSpPr/>
            <p:nvPr/>
          </p:nvSpPr>
          <p:spPr>
            <a:xfrm>
              <a:off x="5941500" y="3278325"/>
              <a:ext cx="26825" cy="20125"/>
            </a:xfrm>
            <a:custGeom>
              <a:avLst/>
              <a:gdLst/>
              <a:ahLst/>
              <a:cxnLst/>
              <a:rect l="l" t="t" r="r" b="b"/>
              <a:pathLst>
                <a:path w="1073" h="805" extrusionOk="0">
                  <a:moveTo>
                    <a:pt x="525" y="0"/>
                  </a:moveTo>
                  <a:cubicBezTo>
                    <a:pt x="502" y="0"/>
                    <a:pt x="478" y="3"/>
                    <a:pt x="453" y="8"/>
                  </a:cubicBezTo>
                  <a:cubicBezTo>
                    <a:pt x="405" y="44"/>
                    <a:pt x="358" y="79"/>
                    <a:pt x="346" y="139"/>
                  </a:cubicBezTo>
                  <a:cubicBezTo>
                    <a:pt x="310" y="258"/>
                    <a:pt x="310" y="377"/>
                    <a:pt x="382" y="484"/>
                  </a:cubicBezTo>
                  <a:cubicBezTo>
                    <a:pt x="405" y="520"/>
                    <a:pt x="441" y="556"/>
                    <a:pt x="441" y="603"/>
                  </a:cubicBezTo>
                  <a:cubicBezTo>
                    <a:pt x="394" y="591"/>
                    <a:pt x="358" y="544"/>
                    <a:pt x="322" y="532"/>
                  </a:cubicBezTo>
                  <a:cubicBezTo>
                    <a:pt x="304" y="530"/>
                    <a:pt x="286" y="529"/>
                    <a:pt x="268" y="529"/>
                  </a:cubicBezTo>
                  <a:cubicBezTo>
                    <a:pt x="168" y="529"/>
                    <a:pt x="71" y="560"/>
                    <a:pt x="1" y="651"/>
                  </a:cubicBezTo>
                  <a:lnTo>
                    <a:pt x="1" y="770"/>
                  </a:lnTo>
                  <a:cubicBezTo>
                    <a:pt x="158" y="792"/>
                    <a:pt x="318" y="804"/>
                    <a:pt x="478" y="804"/>
                  </a:cubicBezTo>
                  <a:cubicBezTo>
                    <a:pt x="657" y="804"/>
                    <a:pt x="837" y="789"/>
                    <a:pt x="1013" y="758"/>
                  </a:cubicBezTo>
                  <a:cubicBezTo>
                    <a:pt x="1060" y="710"/>
                    <a:pt x="1072" y="663"/>
                    <a:pt x="1060" y="603"/>
                  </a:cubicBezTo>
                  <a:cubicBezTo>
                    <a:pt x="1048" y="579"/>
                    <a:pt x="1025" y="556"/>
                    <a:pt x="1013" y="532"/>
                  </a:cubicBezTo>
                  <a:cubicBezTo>
                    <a:pt x="941" y="460"/>
                    <a:pt x="882" y="365"/>
                    <a:pt x="834" y="258"/>
                  </a:cubicBezTo>
                  <a:lnTo>
                    <a:pt x="751" y="127"/>
                  </a:lnTo>
                  <a:cubicBezTo>
                    <a:pt x="703" y="79"/>
                    <a:pt x="656" y="55"/>
                    <a:pt x="608" y="20"/>
                  </a:cubicBezTo>
                  <a:cubicBezTo>
                    <a:pt x="587" y="6"/>
                    <a:pt x="558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5501;p32"/>
            <p:cNvSpPr/>
            <p:nvPr/>
          </p:nvSpPr>
          <p:spPr>
            <a:xfrm>
              <a:off x="5739700" y="3414175"/>
              <a:ext cx="30375" cy="13750"/>
            </a:xfrm>
            <a:custGeom>
              <a:avLst/>
              <a:gdLst/>
              <a:ahLst/>
              <a:cxnLst/>
              <a:rect l="l" t="t" r="r" b="b"/>
              <a:pathLst>
                <a:path w="1215" h="550" extrusionOk="0">
                  <a:moveTo>
                    <a:pt x="733" y="1"/>
                  </a:moveTo>
                  <a:cubicBezTo>
                    <a:pt x="601" y="1"/>
                    <a:pt x="461" y="33"/>
                    <a:pt x="322" y="63"/>
                  </a:cubicBezTo>
                  <a:cubicBezTo>
                    <a:pt x="238" y="86"/>
                    <a:pt x="143" y="86"/>
                    <a:pt x="60" y="98"/>
                  </a:cubicBezTo>
                  <a:lnTo>
                    <a:pt x="0" y="122"/>
                  </a:lnTo>
                  <a:lnTo>
                    <a:pt x="0" y="182"/>
                  </a:lnTo>
                  <a:lnTo>
                    <a:pt x="60" y="241"/>
                  </a:lnTo>
                  <a:cubicBezTo>
                    <a:pt x="119" y="289"/>
                    <a:pt x="215" y="289"/>
                    <a:pt x="274" y="348"/>
                  </a:cubicBezTo>
                  <a:lnTo>
                    <a:pt x="322" y="384"/>
                  </a:lnTo>
                  <a:cubicBezTo>
                    <a:pt x="480" y="486"/>
                    <a:pt x="633" y="550"/>
                    <a:pt x="776" y="550"/>
                  </a:cubicBezTo>
                  <a:cubicBezTo>
                    <a:pt x="935" y="550"/>
                    <a:pt x="1083" y="471"/>
                    <a:pt x="1215" y="277"/>
                  </a:cubicBezTo>
                  <a:cubicBezTo>
                    <a:pt x="1083" y="62"/>
                    <a:pt x="915" y="1"/>
                    <a:pt x="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5502;p32"/>
            <p:cNvSpPr/>
            <p:nvPr/>
          </p:nvSpPr>
          <p:spPr>
            <a:xfrm>
              <a:off x="5478350" y="3341800"/>
              <a:ext cx="14025" cy="28325"/>
            </a:xfrm>
            <a:custGeom>
              <a:avLst/>
              <a:gdLst/>
              <a:ahLst/>
              <a:cxnLst/>
              <a:rect l="l" t="t" r="r" b="b"/>
              <a:pathLst>
                <a:path w="561" h="1133" extrusionOk="0">
                  <a:moveTo>
                    <a:pt x="331" y="1"/>
                  </a:moveTo>
                  <a:cubicBezTo>
                    <a:pt x="285" y="1"/>
                    <a:pt x="244" y="41"/>
                    <a:pt x="215" y="172"/>
                  </a:cubicBezTo>
                  <a:cubicBezTo>
                    <a:pt x="179" y="398"/>
                    <a:pt x="72" y="612"/>
                    <a:pt x="1" y="826"/>
                  </a:cubicBezTo>
                  <a:cubicBezTo>
                    <a:pt x="61" y="928"/>
                    <a:pt x="36" y="1133"/>
                    <a:pt x="203" y="1133"/>
                  </a:cubicBezTo>
                  <a:cubicBezTo>
                    <a:pt x="232" y="1133"/>
                    <a:pt x="268" y="1126"/>
                    <a:pt x="310" y="1112"/>
                  </a:cubicBezTo>
                  <a:cubicBezTo>
                    <a:pt x="417" y="934"/>
                    <a:pt x="262" y="695"/>
                    <a:pt x="429" y="529"/>
                  </a:cubicBezTo>
                  <a:lnTo>
                    <a:pt x="465" y="493"/>
                  </a:lnTo>
                  <a:lnTo>
                    <a:pt x="465" y="445"/>
                  </a:lnTo>
                  <a:cubicBezTo>
                    <a:pt x="477" y="374"/>
                    <a:pt x="524" y="314"/>
                    <a:pt x="560" y="255"/>
                  </a:cubicBezTo>
                  <a:cubicBezTo>
                    <a:pt x="560" y="207"/>
                    <a:pt x="548" y="148"/>
                    <a:pt x="548" y="100"/>
                  </a:cubicBezTo>
                  <a:cubicBezTo>
                    <a:pt x="478" y="86"/>
                    <a:pt x="399" y="1"/>
                    <a:pt x="3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5503;p32"/>
            <p:cNvSpPr/>
            <p:nvPr/>
          </p:nvSpPr>
          <p:spPr>
            <a:xfrm>
              <a:off x="6194800" y="3375650"/>
              <a:ext cx="26525" cy="10225"/>
            </a:xfrm>
            <a:custGeom>
              <a:avLst/>
              <a:gdLst/>
              <a:ahLst/>
              <a:cxnLst/>
              <a:rect l="l" t="t" r="r" b="b"/>
              <a:pathLst>
                <a:path w="1061" h="409" extrusionOk="0">
                  <a:moveTo>
                    <a:pt x="466" y="1"/>
                  </a:moveTo>
                  <a:cubicBezTo>
                    <a:pt x="419" y="1"/>
                    <a:pt x="374" y="16"/>
                    <a:pt x="334" y="44"/>
                  </a:cubicBezTo>
                  <a:lnTo>
                    <a:pt x="168" y="44"/>
                  </a:lnTo>
                  <a:cubicBezTo>
                    <a:pt x="168" y="32"/>
                    <a:pt x="156" y="20"/>
                    <a:pt x="108" y="20"/>
                  </a:cubicBezTo>
                  <a:cubicBezTo>
                    <a:pt x="84" y="20"/>
                    <a:pt x="37" y="32"/>
                    <a:pt x="1" y="80"/>
                  </a:cubicBezTo>
                  <a:cubicBezTo>
                    <a:pt x="1" y="234"/>
                    <a:pt x="84" y="342"/>
                    <a:pt x="215" y="401"/>
                  </a:cubicBezTo>
                  <a:cubicBezTo>
                    <a:pt x="276" y="401"/>
                    <a:pt x="341" y="409"/>
                    <a:pt x="406" y="409"/>
                  </a:cubicBezTo>
                  <a:cubicBezTo>
                    <a:pt x="481" y="409"/>
                    <a:pt x="556" y="398"/>
                    <a:pt x="620" y="353"/>
                  </a:cubicBezTo>
                  <a:cubicBezTo>
                    <a:pt x="775" y="342"/>
                    <a:pt x="965" y="377"/>
                    <a:pt x="1061" y="199"/>
                  </a:cubicBezTo>
                  <a:lnTo>
                    <a:pt x="1049" y="175"/>
                  </a:lnTo>
                  <a:cubicBezTo>
                    <a:pt x="989" y="151"/>
                    <a:pt x="941" y="103"/>
                    <a:pt x="906" y="56"/>
                  </a:cubicBezTo>
                  <a:lnTo>
                    <a:pt x="620" y="56"/>
                  </a:lnTo>
                  <a:cubicBezTo>
                    <a:pt x="570" y="18"/>
                    <a:pt x="517" y="1"/>
                    <a:pt x="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5504;p32"/>
            <p:cNvSpPr/>
            <p:nvPr/>
          </p:nvSpPr>
          <p:spPr>
            <a:xfrm>
              <a:off x="5531325" y="3297850"/>
              <a:ext cx="34550" cy="6475"/>
            </a:xfrm>
            <a:custGeom>
              <a:avLst/>
              <a:gdLst/>
              <a:ahLst/>
              <a:cxnLst/>
              <a:rect l="l" t="t" r="r" b="b"/>
              <a:pathLst>
                <a:path w="1382" h="259" extrusionOk="0">
                  <a:moveTo>
                    <a:pt x="60" y="1"/>
                  </a:moveTo>
                  <a:cubicBezTo>
                    <a:pt x="13" y="48"/>
                    <a:pt x="1" y="108"/>
                    <a:pt x="60" y="132"/>
                  </a:cubicBezTo>
                  <a:cubicBezTo>
                    <a:pt x="255" y="226"/>
                    <a:pt x="447" y="258"/>
                    <a:pt x="640" y="258"/>
                  </a:cubicBezTo>
                  <a:cubicBezTo>
                    <a:pt x="884" y="258"/>
                    <a:pt x="1129" y="207"/>
                    <a:pt x="1382" y="167"/>
                  </a:cubicBezTo>
                  <a:cubicBezTo>
                    <a:pt x="1218" y="74"/>
                    <a:pt x="1046" y="54"/>
                    <a:pt x="870" y="54"/>
                  </a:cubicBezTo>
                  <a:cubicBezTo>
                    <a:pt x="738" y="54"/>
                    <a:pt x="604" y="65"/>
                    <a:pt x="471" y="65"/>
                  </a:cubicBezTo>
                  <a:cubicBezTo>
                    <a:pt x="332" y="65"/>
                    <a:pt x="194" y="53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5505;p32"/>
            <p:cNvSpPr/>
            <p:nvPr/>
          </p:nvSpPr>
          <p:spPr>
            <a:xfrm>
              <a:off x="5618250" y="3294150"/>
              <a:ext cx="29200" cy="6250"/>
            </a:xfrm>
            <a:custGeom>
              <a:avLst/>
              <a:gdLst/>
              <a:ahLst/>
              <a:cxnLst/>
              <a:rect l="l" t="t" r="r" b="b"/>
              <a:pathLst>
                <a:path w="1168" h="250" extrusionOk="0">
                  <a:moveTo>
                    <a:pt x="775" y="1"/>
                  </a:moveTo>
                  <a:cubicBezTo>
                    <a:pt x="663" y="1"/>
                    <a:pt x="547" y="19"/>
                    <a:pt x="433" y="19"/>
                  </a:cubicBezTo>
                  <a:cubicBezTo>
                    <a:pt x="384" y="19"/>
                    <a:pt x="335" y="16"/>
                    <a:pt x="286" y="6"/>
                  </a:cubicBezTo>
                  <a:cubicBezTo>
                    <a:pt x="227" y="77"/>
                    <a:pt x="120" y="42"/>
                    <a:pt x="48" y="89"/>
                  </a:cubicBezTo>
                  <a:cubicBezTo>
                    <a:pt x="36" y="125"/>
                    <a:pt x="12" y="137"/>
                    <a:pt x="0" y="161"/>
                  </a:cubicBezTo>
                  <a:cubicBezTo>
                    <a:pt x="154" y="226"/>
                    <a:pt x="306" y="249"/>
                    <a:pt x="457" y="249"/>
                  </a:cubicBezTo>
                  <a:cubicBezTo>
                    <a:pt x="693" y="249"/>
                    <a:pt x="928" y="192"/>
                    <a:pt x="1167" y="149"/>
                  </a:cubicBezTo>
                  <a:cubicBezTo>
                    <a:pt x="1047" y="28"/>
                    <a:pt x="913" y="1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5506;p32"/>
            <p:cNvSpPr/>
            <p:nvPr/>
          </p:nvSpPr>
          <p:spPr>
            <a:xfrm>
              <a:off x="5499475" y="3448175"/>
              <a:ext cx="22350" cy="13600"/>
            </a:xfrm>
            <a:custGeom>
              <a:avLst/>
              <a:gdLst/>
              <a:ahLst/>
              <a:cxnLst/>
              <a:rect l="l" t="t" r="r" b="b"/>
              <a:pathLst>
                <a:path w="894" h="544" extrusionOk="0">
                  <a:moveTo>
                    <a:pt x="584" y="0"/>
                  </a:moveTo>
                  <a:cubicBezTo>
                    <a:pt x="441" y="12"/>
                    <a:pt x="275" y="36"/>
                    <a:pt x="156" y="131"/>
                  </a:cubicBezTo>
                  <a:cubicBezTo>
                    <a:pt x="334" y="346"/>
                    <a:pt x="13" y="298"/>
                    <a:pt x="1" y="405"/>
                  </a:cubicBezTo>
                  <a:cubicBezTo>
                    <a:pt x="37" y="465"/>
                    <a:pt x="96" y="512"/>
                    <a:pt x="156" y="536"/>
                  </a:cubicBezTo>
                  <a:cubicBezTo>
                    <a:pt x="200" y="541"/>
                    <a:pt x="243" y="543"/>
                    <a:pt x="285" y="543"/>
                  </a:cubicBezTo>
                  <a:cubicBezTo>
                    <a:pt x="566" y="543"/>
                    <a:pt x="780" y="432"/>
                    <a:pt x="894" y="131"/>
                  </a:cubicBezTo>
                  <a:cubicBezTo>
                    <a:pt x="822" y="36"/>
                    <a:pt x="703" y="12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5507;p32"/>
            <p:cNvSpPr/>
            <p:nvPr/>
          </p:nvSpPr>
          <p:spPr>
            <a:xfrm>
              <a:off x="5970375" y="3372650"/>
              <a:ext cx="21450" cy="7900"/>
            </a:xfrm>
            <a:custGeom>
              <a:avLst/>
              <a:gdLst/>
              <a:ahLst/>
              <a:cxnLst/>
              <a:rect l="l" t="t" r="r" b="b"/>
              <a:pathLst>
                <a:path w="858" h="316" extrusionOk="0">
                  <a:moveTo>
                    <a:pt x="501" y="0"/>
                  </a:moveTo>
                  <a:cubicBezTo>
                    <a:pt x="331" y="0"/>
                    <a:pt x="162" y="21"/>
                    <a:pt x="1" y="21"/>
                  </a:cubicBezTo>
                  <a:cubicBezTo>
                    <a:pt x="122" y="224"/>
                    <a:pt x="194" y="315"/>
                    <a:pt x="340" y="315"/>
                  </a:cubicBezTo>
                  <a:cubicBezTo>
                    <a:pt x="451" y="315"/>
                    <a:pt x="605" y="262"/>
                    <a:pt x="858" y="164"/>
                  </a:cubicBezTo>
                  <a:lnTo>
                    <a:pt x="858" y="45"/>
                  </a:lnTo>
                  <a:cubicBezTo>
                    <a:pt x="740" y="11"/>
                    <a:pt x="620" y="0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5508;p32"/>
            <p:cNvSpPr/>
            <p:nvPr/>
          </p:nvSpPr>
          <p:spPr>
            <a:xfrm>
              <a:off x="5484600" y="3386375"/>
              <a:ext cx="26525" cy="8250"/>
            </a:xfrm>
            <a:custGeom>
              <a:avLst/>
              <a:gdLst/>
              <a:ahLst/>
              <a:cxnLst/>
              <a:rect l="l" t="t" r="r" b="b"/>
              <a:pathLst>
                <a:path w="1061" h="330" extrusionOk="0">
                  <a:moveTo>
                    <a:pt x="856" y="1"/>
                  </a:moveTo>
                  <a:cubicBezTo>
                    <a:pt x="661" y="1"/>
                    <a:pt x="461" y="69"/>
                    <a:pt x="257" y="69"/>
                  </a:cubicBezTo>
                  <a:cubicBezTo>
                    <a:pt x="192" y="69"/>
                    <a:pt x="126" y="62"/>
                    <a:pt x="60" y="44"/>
                  </a:cubicBezTo>
                  <a:lnTo>
                    <a:pt x="1" y="103"/>
                  </a:lnTo>
                  <a:cubicBezTo>
                    <a:pt x="1" y="163"/>
                    <a:pt x="36" y="222"/>
                    <a:pt x="84" y="258"/>
                  </a:cubicBezTo>
                  <a:cubicBezTo>
                    <a:pt x="120" y="283"/>
                    <a:pt x="159" y="290"/>
                    <a:pt x="200" y="290"/>
                  </a:cubicBezTo>
                  <a:cubicBezTo>
                    <a:pt x="245" y="290"/>
                    <a:pt x="292" y="282"/>
                    <a:pt x="338" y="282"/>
                  </a:cubicBezTo>
                  <a:cubicBezTo>
                    <a:pt x="387" y="282"/>
                    <a:pt x="434" y="291"/>
                    <a:pt x="477" y="329"/>
                  </a:cubicBezTo>
                  <a:cubicBezTo>
                    <a:pt x="620" y="329"/>
                    <a:pt x="763" y="317"/>
                    <a:pt x="917" y="294"/>
                  </a:cubicBezTo>
                  <a:cubicBezTo>
                    <a:pt x="977" y="210"/>
                    <a:pt x="1013" y="127"/>
                    <a:pt x="1060" y="32"/>
                  </a:cubicBezTo>
                  <a:cubicBezTo>
                    <a:pt x="993" y="9"/>
                    <a:pt x="925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5509;p32"/>
            <p:cNvSpPr/>
            <p:nvPr/>
          </p:nvSpPr>
          <p:spPr>
            <a:xfrm>
              <a:off x="5585800" y="3423950"/>
              <a:ext cx="18475" cy="9550"/>
            </a:xfrm>
            <a:custGeom>
              <a:avLst/>
              <a:gdLst/>
              <a:ahLst/>
              <a:cxnLst/>
              <a:rect l="l" t="t" r="r" b="b"/>
              <a:pathLst>
                <a:path w="739" h="382" extrusionOk="0">
                  <a:moveTo>
                    <a:pt x="259" y="1"/>
                  </a:moveTo>
                  <a:cubicBezTo>
                    <a:pt x="116" y="1"/>
                    <a:pt x="37" y="102"/>
                    <a:pt x="1" y="267"/>
                  </a:cubicBezTo>
                  <a:cubicBezTo>
                    <a:pt x="167" y="267"/>
                    <a:pt x="322" y="303"/>
                    <a:pt x="477" y="362"/>
                  </a:cubicBezTo>
                  <a:cubicBezTo>
                    <a:pt x="514" y="375"/>
                    <a:pt x="545" y="381"/>
                    <a:pt x="572" y="381"/>
                  </a:cubicBezTo>
                  <a:cubicBezTo>
                    <a:pt x="692" y="381"/>
                    <a:pt x="719" y="263"/>
                    <a:pt x="739" y="136"/>
                  </a:cubicBezTo>
                  <a:cubicBezTo>
                    <a:pt x="632" y="88"/>
                    <a:pt x="513" y="76"/>
                    <a:pt x="406" y="29"/>
                  </a:cubicBezTo>
                  <a:cubicBezTo>
                    <a:pt x="351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5510;p32"/>
            <p:cNvSpPr/>
            <p:nvPr/>
          </p:nvSpPr>
          <p:spPr>
            <a:xfrm>
              <a:off x="5579250" y="3293450"/>
              <a:ext cx="36350" cy="8600"/>
            </a:xfrm>
            <a:custGeom>
              <a:avLst/>
              <a:gdLst/>
              <a:ahLst/>
              <a:cxnLst/>
              <a:rect l="l" t="t" r="r" b="b"/>
              <a:pathLst>
                <a:path w="1454" h="344" extrusionOk="0">
                  <a:moveTo>
                    <a:pt x="896" y="0"/>
                  </a:moveTo>
                  <a:cubicBezTo>
                    <a:pt x="736" y="0"/>
                    <a:pt x="579" y="37"/>
                    <a:pt x="429" y="141"/>
                  </a:cubicBezTo>
                  <a:cubicBezTo>
                    <a:pt x="263" y="189"/>
                    <a:pt x="108" y="165"/>
                    <a:pt x="1" y="332"/>
                  </a:cubicBezTo>
                  <a:cubicBezTo>
                    <a:pt x="489" y="284"/>
                    <a:pt x="977" y="343"/>
                    <a:pt x="1453" y="201"/>
                  </a:cubicBezTo>
                  <a:cubicBezTo>
                    <a:pt x="1430" y="129"/>
                    <a:pt x="1370" y="93"/>
                    <a:pt x="1299" y="58"/>
                  </a:cubicBezTo>
                  <a:cubicBezTo>
                    <a:pt x="1164" y="25"/>
                    <a:pt x="1029" y="0"/>
                    <a:pt x="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5511;p32"/>
            <p:cNvSpPr/>
            <p:nvPr/>
          </p:nvSpPr>
          <p:spPr>
            <a:xfrm>
              <a:off x="5858750" y="3416325"/>
              <a:ext cx="15500" cy="13325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13" y="0"/>
                  </a:moveTo>
                  <a:cubicBezTo>
                    <a:pt x="13" y="36"/>
                    <a:pt x="1" y="72"/>
                    <a:pt x="1" y="120"/>
                  </a:cubicBezTo>
                  <a:cubicBezTo>
                    <a:pt x="13" y="215"/>
                    <a:pt x="13" y="322"/>
                    <a:pt x="1" y="417"/>
                  </a:cubicBezTo>
                  <a:cubicBezTo>
                    <a:pt x="63" y="503"/>
                    <a:pt x="141" y="533"/>
                    <a:pt x="231" y="533"/>
                  </a:cubicBezTo>
                  <a:cubicBezTo>
                    <a:pt x="278" y="533"/>
                    <a:pt x="329" y="525"/>
                    <a:pt x="382" y="512"/>
                  </a:cubicBezTo>
                  <a:cubicBezTo>
                    <a:pt x="513" y="441"/>
                    <a:pt x="608" y="358"/>
                    <a:pt x="620" y="191"/>
                  </a:cubicBezTo>
                  <a:cubicBezTo>
                    <a:pt x="584" y="84"/>
                    <a:pt x="501" y="36"/>
                    <a:pt x="394" y="12"/>
                  </a:cubicBezTo>
                  <a:cubicBezTo>
                    <a:pt x="263" y="12"/>
                    <a:pt x="144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5512;p32"/>
            <p:cNvSpPr/>
            <p:nvPr/>
          </p:nvSpPr>
          <p:spPr>
            <a:xfrm>
              <a:off x="5865000" y="3394625"/>
              <a:ext cx="20575" cy="8925"/>
            </a:xfrm>
            <a:custGeom>
              <a:avLst/>
              <a:gdLst/>
              <a:ahLst/>
              <a:cxnLst/>
              <a:rect l="l" t="t" r="r" b="b"/>
              <a:pathLst>
                <a:path w="823" h="357" extrusionOk="0">
                  <a:moveTo>
                    <a:pt x="414" y="1"/>
                  </a:moveTo>
                  <a:cubicBezTo>
                    <a:pt x="295" y="1"/>
                    <a:pt x="178" y="54"/>
                    <a:pt x="60" y="166"/>
                  </a:cubicBezTo>
                  <a:cubicBezTo>
                    <a:pt x="1" y="214"/>
                    <a:pt x="1" y="261"/>
                    <a:pt x="25" y="321"/>
                  </a:cubicBezTo>
                  <a:cubicBezTo>
                    <a:pt x="25" y="345"/>
                    <a:pt x="48" y="356"/>
                    <a:pt x="84" y="356"/>
                  </a:cubicBezTo>
                  <a:cubicBezTo>
                    <a:pt x="120" y="356"/>
                    <a:pt x="167" y="345"/>
                    <a:pt x="191" y="309"/>
                  </a:cubicBezTo>
                  <a:cubicBezTo>
                    <a:pt x="382" y="297"/>
                    <a:pt x="584" y="297"/>
                    <a:pt x="775" y="297"/>
                  </a:cubicBezTo>
                  <a:cubicBezTo>
                    <a:pt x="798" y="249"/>
                    <a:pt x="822" y="214"/>
                    <a:pt x="787" y="166"/>
                  </a:cubicBezTo>
                  <a:cubicBezTo>
                    <a:pt x="660" y="57"/>
                    <a:pt x="536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5513;p32"/>
            <p:cNvSpPr/>
            <p:nvPr/>
          </p:nvSpPr>
          <p:spPr>
            <a:xfrm>
              <a:off x="5737025" y="3348275"/>
              <a:ext cx="17575" cy="7075"/>
            </a:xfrm>
            <a:custGeom>
              <a:avLst/>
              <a:gdLst/>
              <a:ahLst/>
              <a:cxnLst/>
              <a:rect l="l" t="t" r="r" b="b"/>
              <a:pathLst>
                <a:path w="703" h="283" extrusionOk="0">
                  <a:moveTo>
                    <a:pt x="295" y="1"/>
                  </a:moveTo>
                  <a:cubicBezTo>
                    <a:pt x="212" y="1"/>
                    <a:pt x="131" y="9"/>
                    <a:pt x="50" y="9"/>
                  </a:cubicBezTo>
                  <a:cubicBezTo>
                    <a:pt x="33" y="9"/>
                    <a:pt x="17" y="9"/>
                    <a:pt x="0" y="8"/>
                  </a:cubicBezTo>
                  <a:lnTo>
                    <a:pt x="0" y="282"/>
                  </a:lnTo>
                  <a:cubicBezTo>
                    <a:pt x="30" y="279"/>
                    <a:pt x="59" y="277"/>
                    <a:pt x="89" y="277"/>
                  </a:cubicBezTo>
                  <a:cubicBezTo>
                    <a:pt x="157" y="277"/>
                    <a:pt x="225" y="283"/>
                    <a:pt x="294" y="283"/>
                  </a:cubicBezTo>
                  <a:cubicBezTo>
                    <a:pt x="429" y="283"/>
                    <a:pt x="566" y="262"/>
                    <a:pt x="703" y="139"/>
                  </a:cubicBezTo>
                  <a:cubicBezTo>
                    <a:pt x="566" y="23"/>
                    <a:pt x="430" y="1"/>
                    <a:pt x="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5514;p32"/>
            <p:cNvSpPr/>
            <p:nvPr/>
          </p:nvSpPr>
          <p:spPr>
            <a:xfrm>
              <a:off x="5517950" y="3409900"/>
              <a:ext cx="32750" cy="6750"/>
            </a:xfrm>
            <a:custGeom>
              <a:avLst/>
              <a:gdLst/>
              <a:ahLst/>
              <a:cxnLst/>
              <a:rect l="l" t="t" r="r" b="b"/>
              <a:pathLst>
                <a:path w="1310" h="270" extrusionOk="0">
                  <a:moveTo>
                    <a:pt x="837" y="0"/>
                  </a:moveTo>
                  <a:cubicBezTo>
                    <a:pt x="662" y="0"/>
                    <a:pt x="488" y="65"/>
                    <a:pt x="310" y="103"/>
                  </a:cubicBezTo>
                  <a:cubicBezTo>
                    <a:pt x="202" y="162"/>
                    <a:pt x="95" y="210"/>
                    <a:pt x="0" y="257"/>
                  </a:cubicBezTo>
                  <a:cubicBezTo>
                    <a:pt x="44" y="255"/>
                    <a:pt x="88" y="254"/>
                    <a:pt x="133" y="254"/>
                  </a:cubicBezTo>
                  <a:cubicBezTo>
                    <a:pt x="310" y="254"/>
                    <a:pt x="488" y="269"/>
                    <a:pt x="664" y="269"/>
                  </a:cubicBezTo>
                  <a:cubicBezTo>
                    <a:pt x="884" y="269"/>
                    <a:pt x="1101" y="246"/>
                    <a:pt x="1310" y="138"/>
                  </a:cubicBezTo>
                  <a:cubicBezTo>
                    <a:pt x="1262" y="115"/>
                    <a:pt x="1203" y="103"/>
                    <a:pt x="1155" y="91"/>
                  </a:cubicBezTo>
                  <a:cubicBezTo>
                    <a:pt x="1048" y="24"/>
                    <a:pt x="942" y="0"/>
                    <a:pt x="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5515;p32"/>
            <p:cNvSpPr/>
            <p:nvPr/>
          </p:nvSpPr>
          <p:spPr>
            <a:xfrm>
              <a:off x="5482825" y="3355600"/>
              <a:ext cx="13700" cy="25625"/>
            </a:xfrm>
            <a:custGeom>
              <a:avLst/>
              <a:gdLst/>
              <a:ahLst/>
              <a:cxnLst/>
              <a:rect l="l" t="t" r="r" b="b"/>
              <a:pathLst>
                <a:path w="548" h="1025" extrusionOk="0">
                  <a:moveTo>
                    <a:pt x="286" y="1"/>
                  </a:moveTo>
                  <a:cubicBezTo>
                    <a:pt x="95" y="143"/>
                    <a:pt x="119" y="358"/>
                    <a:pt x="107" y="560"/>
                  </a:cubicBezTo>
                  <a:cubicBezTo>
                    <a:pt x="12" y="644"/>
                    <a:pt x="0" y="739"/>
                    <a:pt x="36" y="858"/>
                  </a:cubicBezTo>
                  <a:cubicBezTo>
                    <a:pt x="48" y="941"/>
                    <a:pt x="83" y="977"/>
                    <a:pt x="155" y="1025"/>
                  </a:cubicBezTo>
                  <a:cubicBezTo>
                    <a:pt x="250" y="894"/>
                    <a:pt x="405" y="882"/>
                    <a:pt x="548" y="846"/>
                  </a:cubicBezTo>
                  <a:cubicBezTo>
                    <a:pt x="464" y="739"/>
                    <a:pt x="369" y="655"/>
                    <a:pt x="286" y="548"/>
                  </a:cubicBezTo>
                  <a:cubicBezTo>
                    <a:pt x="214" y="370"/>
                    <a:pt x="310" y="179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5516;p32"/>
            <p:cNvSpPr/>
            <p:nvPr/>
          </p:nvSpPr>
          <p:spPr>
            <a:xfrm>
              <a:off x="5622125" y="3423175"/>
              <a:ext cx="14300" cy="10000"/>
            </a:xfrm>
            <a:custGeom>
              <a:avLst/>
              <a:gdLst/>
              <a:ahLst/>
              <a:cxnLst/>
              <a:rect l="l" t="t" r="r" b="b"/>
              <a:pathLst>
                <a:path w="572" h="400" extrusionOk="0">
                  <a:moveTo>
                    <a:pt x="298" y="0"/>
                  </a:moveTo>
                  <a:cubicBezTo>
                    <a:pt x="179" y="0"/>
                    <a:pt x="72" y="36"/>
                    <a:pt x="0" y="155"/>
                  </a:cubicBezTo>
                  <a:cubicBezTo>
                    <a:pt x="219" y="314"/>
                    <a:pt x="343" y="400"/>
                    <a:pt x="419" y="400"/>
                  </a:cubicBezTo>
                  <a:cubicBezTo>
                    <a:pt x="508" y="400"/>
                    <a:pt x="533" y="281"/>
                    <a:pt x="572" y="24"/>
                  </a:cubicBezTo>
                  <a:lnTo>
                    <a:pt x="429" y="12"/>
                  </a:lnTo>
                  <a:cubicBezTo>
                    <a:pt x="429" y="12"/>
                    <a:pt x="417" y="36"/>
                    <a:pt x="381" y="48"/>
                  </a:cubicBezTo>
                  <a:cubicBezTo>
                    <a:pt x="376" y="51"/>
                    <a:pt x="369" y="52"/>
                    <a:pt x="363" y="52"/>
                  </a:cubicBezTo>
                  <a:cubicBezTo>
                    <a:pt x="341" y="52"/>
                    <a:pt x="316" y="3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5517;p32"/>
            <p:cNvSpPr/>
            <p:nvPr/>
          </p:nvSpPr>
          <p:spPr>
            <a:xfrm>
              <a:off x="5614675" y="3400550"/>
              <a:ext cx="16400" cy="8850"/>
            </a:xfrm>
            <a:custGeom>
              <a:avLst/>
              <a:gdLst/>
              <a:ahLst/>
              <a:cxnLst/>
              <a:rect l="l" t="t" r="r" b="b"/>
              <a:pathLst>
                <a:path w="656" h="354" extrusionOk="0">
                  <a:moveTo>
                    <a:pt x="24" y="60"/>
                  </a:moveTo>
                  <a:cubicBezTo>
                    <a:pt x="13" y="155"/>
                    <a:pt x="13" y="239"/>
                    <a:pt x="1" y="334"/>
                  </a:cubicBezTo>
                  <a:cubicBezTo>
                    <a:pt x="112" y="334"/>
                    <a:pt x="227" y="353"/>
                    <a:pt x="342" y="353"/>
                  </a:cubicBezTo>
                  <a:cubicBezTo>
                    <a:pt x="448" y="353"/>
                    <a:pt x="553" y="337"/>
                    <a:pt x="655" y="274"/>
                  </a:cubicBezTo>
                  <a:cubicBezTo>
                    <a:pt x="453" y="0"/>
                    <a:pt x="239" y="96"/>
                    <a:pt x="24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5518;p32"/>
            <p:cNvSpPr/>
            <p:nvPr/>
          </p:nvSpPr>
          <p:spPr>
            <a:xfrm>
              <a:off x="5829875" y="3383650"/>
              <a:ext cx="29500" cy="4175"/>
            </a:xfrm>
            <a:custGeom>
              <a:avLst/>
              <a:gdLst/>
              <a:ahLst/>
              <a:cxnLst/>
              <a:rect l="l" t="t" r="r" b="b"/>
              <a:pathLst>
                <a:path w="1180" h="167" extrusionOk="0">
                  <a:moveTo>
                    <a:pt x="683" y="0"/>
                  </a:moveTo>
                  <a:cubicBezTo>
                    <a:pt x="456" y="0"/>
                    <a:pt x="226" y="15"/>
                    <a:pt x="1" y="22"/>
                  </a:cubicBezTo>
                  <a:cubicBezTo>
                    <a:pt x="194" y="124"/>
                    <a:pt x="384" y="166"/>
                    <a:pt x="571" y="166"/>
                  </a:cubicBezTo>
                  <a:cubicBezTo>
                    <a:pt x="777" y="166"/>
                    <a:pt x="980" y="115"/>
                    <a:pt x="1180" y="33"/>
                  </a:cubicBezTo>
                  <a:cubicBezTo>
                    <a:pt x="1017" y="8"/>
                    <a:pt x="851" y="0"/>
                    <a:pt x="6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5519;p32"/>
            <p:cNvSpPr/>
            <p:nvPr/>
          </p:nvSpPr>
          <p:spPr>
            <a:xfrm>
              <a:off x="5575375" y="3397900"/>
              <a:ext cx="29200" cy="4450"/>
            </a:xfrm>
            <a:custGeom>
              <a:avLst/>
              <a:gdLst/>
              <a:ahLst/>
              <a:cxnLst/>
              <a:rect l="l" t="t" r="r" b="b"/>
              <a:pathLst>
                <a:path w="1168" h="178" extrusionOk="0">
                  <a:moveTo>
                    <a:pt x="576" y="1"/>
                  </a:moveTo>
                  <a:cubicBezTo>
                    <a:pt x="385" y="1"/>
                    <a:pt x="194" y="49"/>
                    <a:pt x="1" y="154"/>
                  </a:cubicBezTo>
                  <a:cubicBezTo>
                    <a:pt x="156" y="166"/>
                    <a:pt x="287" y="166"/>
                    <a:pt x="442" y="178"/>
                  </a:cubicBezTo>
                  <a:cubicBezTo>
                    <a:pt x="692" y="166"/>
                    <a:pt x="930" y="154"/>
                    <a:pt x="1168" y="142"/>
                  </a:cubicBezTo>
                  <a:cubicBezTo>
                    <a:pt x="968" y="51"/>
                    <a:pt x="772" y="1"/>
                    <a:pt x="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5520;p32"/>
            <p:cNvSpPr/>
            <p:nvPr/>
          </p:nvSpPr>
          <p:spPr>
            <a:xfrm>
              <a:off x="6041825" y="3319875"/>
              <a:ext cx="27100" cy="7175"/>
            </a:xfrm>
            <a:custGeom>
              <a:avLst/>
              <a:gdLst/>
              <a:ahLst/>
              <a:cxnLst/>
              <a:rect l="l" t="t" r="r" b="b"/>
              <a:pathLst>
                <a:path w="1084" h="287" extrusionOk="0">
                  <a:moveTo>
                    <a:pt x="0" y="1"/>
                  </a:moveTo>
                  <a:cubicBezTo>
                    <a:pt x="95" y="168"/>
                    <a:pt x="274" y="132"/>
                    <a:pt x="429" y="144"/>
                  </a:cubicBezTo>
                  <a:cubicBezTo>
                    <a:pt x="560" y="263"/>
                    <a:pt x="714" y="263"/>
                    <a:pt x="869" y="287"/>
                  </a:cubicBezTo>
                  <a:lnTo>
                    <a:pt x="988" y="287"/>
                  </a:lnTo>
                  <a:cubicBezTo>
                    <a:pt x="1084" y="191"/>
                    <a:pt x="1084" y="108"/>
                    <a:pt x="10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5521;p32"/>
            <p:cNvSpPr/>
            <p:nvPr/>
          </p:nvSpPr>
          <p:spPr>
            <a:xfrm>
              <a:off x="6195100" y="3305000"/>
              <a:ext cx="27125" cy="12725"/>
            </a:xfrm>
            <a:custGeom>
              <a:avLst/>
              <a:gdLst/>
              <a:ahLst/>
              <a:cxnLst/>
              <a:rect l="l" t="t" r="r" b="b"/>
              <a:pathLst>
                <a:path w="1085" h="509" extrusionOk="0">
                  <a:moveTo>
                    <a:pt x="620" y="1"/>
                  </a:moveTo>
                  <a:cubicBezTo>
                    <a:pt x="472" y="149"/>
                    <a:pt x="343" y="306"/>
                    <a:pt x="124" y="306"/>
                  </a:cubicBezTo>
                  <a:cubicBezTo>
                    <a:pt x="96" y="306"/>
                    <a:pt x="67" y="303"/>
                    <a:pt x="37" y="298"/>
                  </a:cubicBezTo>
                  <a:lnTo>
                    <a:pt x="37" y="298"/>
                  </a:lnTo>
                  <a:cubicBezTo>
                    <a:pt x="1" y="370"/>
                    <a:pt x="13" y="417"/>
                    <a:pt x="96" y="417"/>
                  </a:cubicBezTo>
                  <a:cubicBezTo>
                    <a:pt x="179" y="429"/>
                    <a:pt x="251" y="429"/>
                    <a:pt x="322" y="429"/>
                  </a:cubicBezTo>
                  <a:cubicBezTo>
                    <a:pt x="402" y="492"/>
                    <a:pt x="487" y="508"/>
                    <a:pt x="574" y="508"/>
                  </a:cubicBezTo>
                  <a:cubicBezTo>
                    <a:pt x="668" y="508"/>
                    <a:pt x="765" y="489"/>
                    <a:pt x="858" y="489"/>
                  </a:cubicBezTo>
                  <a:cubicBezTo>
                    <a:pt x="1084" y="179"/>
                    <a:pt x="739" y="131"/>
                    <a:pt x="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5522;p32"/>
            <p:cNvSpPr/>
            <p:nvPr/>
          </p:nvSpPr>
          <p:spPr>
            <a:xfrm>
              <a:off x="6067125" y="3319875"/>
              <a:ext cx="14600" cy="8750"/>
            </a:xfrm>
            <a:custGeom>
              <a:avLst/>
              <a:gdLst/>
              <a:ahLst/>
              <a:cxnLst/>
              <a:rect l="l" t="t" r="r" b="b"/>
              <a:pathLst>
                <a:path w="584" h="350" extrusionOk="0">
                  <a:moveTo>
                    <a:pt x="12" y="1"/>
                  </a:moveTo>
                  <a:cubicBezTo>
                    <a:pt x="12" y="84"/>
                    <a:pt x="0" y="191"/>
                    <a:pt x="0" y="287"/>
                  </a:cubicBezTo>
                  <a:cubicBezTo>
                    <a:pt x="95" y="328"/>
                    <a:pt x="191" y="349"/>
                    <a:pt x="287" y="349"/>
                  </a:cubicBezTo>
                  <a:cubicBezTo>
                    <a:pt x="384" y="349"/>
                    <a:pt x="482" y="328"/>
                    <a:pt x="584" y="287"/>
                  </a:cubicBezTo>
                  <a:cubicBezTo>
                    <a:pt x="524" y="179"/>
                    <a:pt x="464" y="84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5523;p32"/>
            <p:cNvSpPr/>
            <p:nvPr/>
          </p:nvSpPr>
          <p:spPr>
            <a:xfrm>
              <a:off x="5859350" y="3348750"/>
              <a:ext cx="26225" cy="3350"/>
            </a:xfrm>
            <a:custGeom>
              <a:avLst/>
              <a:gdLst/>
              <a:ahLst/>
              <a:cxnLst/>
              <a:rect l="l" t="t" r="r" b="b"/>
              <a:pathLst>
                <a:path w="1049" h="134" extrusionOk="0">
                  <a:moveTo>
                    <a:pt x="1" y="1"/>
                  </a:moveTo>
                  <a:lnTo>
                    <a:pt x="1" y="1"/>
                  </a:lnTo>
                  <a:cubicBezTo>
                    <a:pt x="155" y="106"/>
                    <a:pt x="315" y="134"/>
                    <a:pt x="477" y="134"/>
                  </a:cubicBezTo>
                  <a:cubicBezTo>
                    <a:pt x="665" y="134"/>
                    <a:pt x="857" y="96"/>
                    <a:pt x="1048" y="96"/>
                  </a:cubicBezTo>
                  <a:cubicBezTo>
                    <a:pt x="876" y="19"/>
                    <a:pt x="700" y="4"/>
                    <a:pt x="524" y="4"/>
                  </a:cubicBezTo>
                  <a:cubicBezTo>
                    <a:pt x="415" y="4"/>
                    <a:pt x="305" y="10"/>
                    <a:pt x="196" y="10"/>
                  </a:cubicBezTo>
                  <a:cubicBezTo>
                    <a:pt x="130" y="10"/>
                    <a:pt x="65" y="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5524;p32"/>
            <p:cNvSpPr/>
            <p:nvPr/>
          </p:nvSpPr>
          <p:spPr>
            <a:xfrm>
              <a:off x="5882575" y="3355900"/>
              <a:ext cx="27700" cy="3150"/>
            </a:xfrm>
            <a:custGeom>
              <a:avLst/>
              <a:gdLst/>
              <a:ahLst/>
              <a:cxnLst/>
              <a:rect l="l" t="t" r="r" b="b"/>
              <a:pathLst>
                <a:path w="1108" h="126" extrusionOk="0">
                  <a:moveTo>
                    <a:pt x="0" y="0"/>
                  </a:moveTo>
                  <a:cubicBezTo>
                    <a:pt x="178" y="87"/>
                    <a:pt x="356" y="126"/>
                    <a:pt x="534" y="126"/>
                  </a:cubicBezTo>
                  <a:cubicBezTo>
                    <a:pt x="725" y="126"/>
                    <a:pt x="916" y="81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5525;p32"/>
            <p:cNvSpPr/>
            <p:nvPr/>
          </p:nvSpPr>
          <p:spPr>
            <a:xfrm>
              <a:off x="5607825" y="3427050"/>
              <a:ext cx="10750" cy="6625"/>
            </a:xfrm>
            <a:custGeom>
              <a:avLst/>
              <a:gdLst/>
              <a:ahLst/>
              <a:cxnLst/>
              <a:rect l="l" t="t" r="r" b="b"/>
              <a:pathLst>
                <a:path w="430" h="265" extrusionOk="0">
                  <a:moveTo>
                    <a:pt x="1" y="0"/>
                  </a:moveTo>
                  <a:cubicBezTo>
                    <a:pt x="12" y="132"/>
                    <a:pt x="53" y="265"/>
                    <a:pt x="211" y="265"/>
                  </a:cubicBezTo>
                  <a:cubicBezTo>
                    <a:pt x="223" y="265"/>
                    <a:pt x="237" y="264"/>
                    <a:pt x="251" y="262"/>
                  </a:cubicBezTo>
                  <a:cubicBezTo>
                    <a:pt x="417" y="250"/>
                    <a:pt x="417" y="131"/>
                    <a:pt x="429" y="12"/>
                  </a:cubicBezTo>
                  <a:cubicBezTo>
                    <a:pt x="287" y="12"/>
                    <a:pt x="15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5526;p32"/>
            <p:cNvSpPr/>
            <p:nvPr/>
          </p:nvSpPr>
          <p:spPr>
            <a:xfrm>
              <a:off x="5539675" y="3326125"/>
              <a:ext cx="19950" cy="5675"/>
            </a:xfrm>
            <a:custGeom>
              <a:avLst/>
              <a:gdLst/>
              <a:ahLst/>
              <a:cxnLst/>
              <a:rect l="l" t="t" r="r" b="b"/>
              <a:pathLst>
                <a:path w="798" h="227" extrusionOk="0">
                  <a:moveTo>
                    <a:pt x="143" y="1"/>
                  </a:moveTo>
                  <a:cubicBezTo>
                    <a:pt x="95" y="13"/>
                    <a:pt x="60" y="37"/>
                    <a:pt x="24" y="48"/>
                  </a:cubicBezTo>
                  <a:cubicBezTo>
                    <a:pt x="24" y="96"/>
                    <a:pt x="0" y="132"/>
                    <a:pt x="0" y="179"/>
                  </a:cubicBezTo>
                  <a:cubicBezTo>
                    <a:pt x="78" y="215"/>
                    <a:pt x="156" y="227"/>
                    <a:pt x="234" y="227"/>
                  </a:cubicBezTo>
                  <a:cubicBezTo>
                    <a:pt x="394" y="227"/>
                    <a:pt x="554" y="176"/>
                    <a:pt x="715" y="168"/>
                  </a:cubicBezTo>
                  <a:cubicBezTo>
                    <a:pt x="798" y="120"/>
                    <a:pt x="798" y="96"/>
                    <a:pt x="715" y="4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5527;p32"/>
            <p:cNvSpPr/>
            <p:nvPr/>
          </p:nvSpPr>
          <p:spPr>
            <a:xfrm>
              <a:off x="5514075" y="3294575"/>
              <a:ext cx="18775" cy="9850"/>
            </a:xfrm>
            <a:custGeom>
              <a:avLst/>
              <a:gdLst/>
              <a:ahLst/>
              <a:cxnLst/>
              <a:rect l="l" t="t" r="r" b="b"/>
              <a:pathLst>
                <a:path w="751" h="394" extrusionOk="0">
                  <a:moveTo>
                    <a:pt x="453" y="1"/>
                  </a:moveTo>
                  <a:cubicBezTo>
                    <a:pt x="346" y="1"/>
                    <a:pt x="238" y="13"/>
                    <a:pt x="167" y="96"/>
                  </a:cubicBezTo>
                  <a:cubicBezTo>
                    <a:pt x="60" y="179"/>
                    <a:pt x="0" y="263"/>
                    <a:pt x="12" y="394"/>
                  </a:cubicBezTo>
                  <a:cubicBezTo>
                    <a:pt x="146" y="275"/>
                    <a:pt x="298" y="249"/>
                    <a:pt x="457" y="249"/>
                  </a:cubicBezTo>
                  <a:cubicBezTo>
                    <a:pt x="553" y="249"/>
                    <a:pt x="652" y="258"/>
                    <a:pt x="750" y="263"/>
                  </a:cubicBezTo>
                  <a:lnTo>
                    <a:pt x="750" y="132"/>
                  </a:lnTo>
                  <a:cubicBezTo>
                    <a:pt x="655" y="72"/>
                    <a:pt x="548" y="25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5528;p32"/>
            <p:cNvSpPr/>
            <p:nvPr/>
          </p:nvSpPr>
          <p:spPr>
            <a:xfrm>
              <a:off x="5779875" y="3415725"/>
              <a:ext cx="12750" cy="7625"/>
            </a:xfrm>
            <a:custGeom>
              <a:avLst/>
              <a:gdLst/>
              <a:ahLst/>
              <a:cxnLst/>
              <a:rect l="l" t="t" r="r" b="b"/>
              <a:pathLst>
                <a:path w="510" h="305" extrusionOk="0">
                  <a:moveTo>
                    <a:pt x="376" y="0"/>
                  </a:moveTo>
                  <a:cubicBezTo>
                    <a:pt x="362" y="0"/>
                    <a:pt x="341" y="13"/>
                    <a:pt x="310" y="36"/>
                  </a:cubicBezTo>
                  <a:cubicBezTo>
                    <a:pt x="215" y="36"/>
                    <a:pt x="143" y="48"/>
                    <a:pt x="60" y="48"/>
                  </a:cubicBezTo>
                  <a:cubicBezTo>
                    <a:pt x="36" y="96"/>
                    <a:pt x="24" y="120"/>
                    <a:pt x="1" y="155"/>
                  </a:cubicBezTo>
                  <a:cubicBezTo>
                    <a:pt x="74" y="254"/>
                    <a:pt x="151" y="304"/>
                    <a:pt x="228" y="304"/>
                  </a:cubicBezTo>
                  <a:cubicBezTo>
                    <a:pt x="300" y="304"/>
                    <a:pt x="372" y="260"/>
                    <a:pt x="441" y="167"/>
                  </a:cubicBezTo>
                  <a:cubicBezTo>
                    <a:pt x="510" y="110"/>
                    <a:pt x="501" y="64"/>
                    <a:pt x="426" y="50"/>
                  </a:cubicBezTo>
                  <a:lnTo>
                    <a:pt x="426" y="50"/>
                  </a:lnTo>
                  <a:cubicBezTo>
                    <a:pt x="421" y="41"/>
                    <a:pt x="411" y="30"/>
                    <a:pt x="393" y="13"/>
                  </a:cubicBezTo>
                  <a:cubicBezTo>
                    <a:pt x="389" y="4"/>
                    <a:pt x="38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5529;p32"/>
            <p:cNvSpPr/>
            <p:nvPr/>
          </p:nvSpPr>
          <p:spPr>
            <a:xfrm>
              <a:off x="5757850" y="3294875"/>
              <a:ext cx="19975" cy="2500"/>
            </a:xfrm>
            <a:custGeom>
              <a:avLst/>
              <a:gdLst/>
              <a:ahLst/>
              <a:cxnLst/>
              <a:rect l="l" t="t" r="r" b="b"/>
              <a:pathLst>
                <a:path w="799" h="100" extrusionOk="0">
                  <a:moveTo>
                    <a:pt x="1" y="1"/>
                  </a:moveTo>
                  <a:cubicBezTo>
                    <a:pt x="120" y="71"/>
                    <a:pt x="242" y="100"/>
                    <a:pt x="364" y="100"/>
                  </a:cubicBezTo>
                  <a:cubicBezTo>
                    <a:pt x="510" y="100"/>
                    <a:pt x="656" y="59"/>
                    <a:pt x="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5530;p32"/>
            <p:cNvSpPr/>
            <p:nvPr/>
          </p:nvSpPr>
          <p:spPr>
            <a:xfrm>
              <a:off x="5557525" y="3326925"/>
              <a:ext cx="17875" cy="3400"/>
            </a:xfrm>
            <a:custGeom>
              <a:avLst/>
              <a:gdLst/>
              <a:ahLst/>
              <a:cxnLst/>
              <a:rect l="l" t="t" r="r" b="b"/>
              <a:pathLst>
                <a:path w="715" h="136" extrusionOk="0">
                  <a:moveTo>
                    <a:pt x="382" y="0"/>
                  </a:moveTo>
                  <a:cubicBezTo>
                    <a:pt x="277" y="0"/>
                    <a:pt x="169" y="20"/>
                    <a:pt x="66" y="20"/>
                  </a:cubicBezTo>
                  <a:cubicBezTo>
                    <a:pt x="44" y="20"/>
                    <a:pt x="22" y="19"/>
                    <a:pt x="1" y="16"/>
                  </a:cubicBezTo>
                  <a:lnTo>
                    <a:pt x="1" y="136"/>
                  </a:lnTo>
                  <a:cubicBezTo>
                    <a:pt x="120" y="130"/>
                    <a:pt x="239" y="127"/>
                    <a:pt x="358" y="127"/>
                  </a:cubicBezTo>
                  <a:cubicBezTo>
                    <a:pt x="477" y="127"/>
                    <a:pt x="596" y="130"/>
                    <a:pt x="715" y="136"/>
                  </a:cubicBezTo>
                  <a:cubicBezTo>
                    <a:pt x="617" y="26"/>
                    <a:pt x="501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5531;p32"/>
            <p:cNvSpPr/>
            <p:nvPr/>
          </p:nvSpPr>
          <p:spPr>
            <a:xfrm>
              <a:off x="5747425" y="3282000"/>
              <a:ext cx="7475" cy="12600"/>
            </a:xfrm>
            <a:custGeom>
              <a:avLst/>
              <a:gdLst/>
              <a:ahLst/>
              <a:cxnLst/>
              <a:rect l="l" t="t" r="r" b="b"/>
              <a:pathLst>
                <a:path w="299" h="504" extrusionOk="0">
                  <a:moveTo>
                    <a:pt x="162" y="0"/>
                  </a:moveTo>
                  <a:cubicBezTo>
                    <a:pt x="111" y="0"/>
                    <a:pt x="60" y="19"/>
                    <a:pt x="1" y="51"/>
                  </a:cubicBezTo>
                  <a:cubicBezTo>
                    <a:pt x="13" y="206"/>
                    <a:pt x="13" y="349"/>
                    <a:pt x="13" y="504"/>
                  </a:cubicBezTo>
                  <a:cubicBezTo>
                    <a:pt x="108" y="504"/>
                    <a:pt x="203" y="492"/>
                    <a:pt x="298" y="492"/>
                  </a:cubicBezTo>
                  <a:cubicBezTo>
                    <a:pt x="203" y="349"/>
                    <a:pt x="239" y="194"/>
                    <a:pt x="287" y="39"/>
                  </a:cubicBezTo>
                  <a:cubicBezTo>
                    <a:pt x="244" y="13"/>
                    <a:pt x="203" y="0"/>
                    <a:pt x="1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5532;p32"/>
            <p:cNvSpPr/>
            <p:nvPr/>
          </p:nvSpPr>
          <p:spPr>
            <a:xfrm>
              <a:off x="5651300" y="3419675"/>
              <a:ext cx="14300" cy="5625"/>
            </a:xfrm>
            <a:custGeom>
              <a:avLst/>
              <a:gdLst/>
              <a:ahLst/>
              <a:cxnLst/>
              <a:rect l="l" t="t" r="r" b="b"/>
              <a:pathLst>
                <a:path w="572" h="225" extrusionOk="0">
                  <a:moveTo>
                    <a:pt x="273" y="0"/>
                  </a:moveTo>
                  <a:cubicBezTo>
                    <a:pt x="179" y="0"/>
                    <a:pt x="87" y="48"/>
                    <a:pt x="0" y="140"/>
                  </a:cubicBezTo>
                  <a:cubicBezTo>
                    <a:pt x="118" y="164"/>
                    <a:pt x="247" y="224"/>
                    <a:pt x="376" y="224"/>
                  </a:cubicBezTo>
                  <a:cubicBezTo>
                    <a:pt x="441" y="224"/>
                    <a:pt x="507" y="208"/>
                    <a:pt x="572" y="164"/>
                  </a:cubicBezTo>
                  <a:cubicBezTo>
                    <a:pt x="474" y="54"/>
                    <a:pt x="372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5533;p32"/>
            <p:cNvSpPr/>
            <p:nvPr/>
          </p:nvSpPr>
          <p:spPr>
            <a:xfrm>
              <a:off x="6109675" y="3370100"/>
              <a:ext cx="19075" cy="4925"/>
            </a:xfrm>
            <a:custGeom>
              <a:avLst/>
              <a:gdLst/>
              <a:ahLst/>
              <a:cxnLst/>
              <a:rect l="l" t="t" r="r" b="b"/>
              <a:pathLst>
                <a:path w="763" h="197" extrusionOk="0">
                  <a:moveTo>
                    <a:pt x="384" y="1"/>
                  </a:moveTo>
                  <a:cubicBezTo>
                    <a:pt x="251" y="1"/>
                    <a:pt x="120" y="14"/>
                    <a:pt x="1" y="87"/>
                  </a:cubicBezTo>
                  <a:cubicBezTo>
                    <a:pt x="25" y="123"/>
                    <a:pt x="36" y="135"/>
                    <a:pt x="60" y="147"/>
                  </a:cubicBezTo>
                  <a:cubicBezTo>
                    <a:pt x="178" y="178"/>
                    <a:pt x="293" y="196"/>
                    <a:pt x="407" y="196"/>
                  </a:cubicBezTo>
                  <a:cubicBezTo>
                    <a:pt x="510" y="196"/>
                    <a:pt x="613" y="181"/>
                    <a:pt x="715" y="147"/>
                  </a:cubicBezTo>
                  <a:lnTo>
                    <a:pt x="763" y="99"/>
                  </a:lnTo>
                  <a:cubicBezTo>
                    <a:pt x="739" y="75"/>
                    <a:pt x="715" y="40"/>
                    <a:pt x="703" y="4"/>
                  </a:cubicBezTo>
                  <a:cubicBezTo>
                    <a:pt x="679" y="5"/>
                    <a:pt x="654" y="6"/>
                    <a:pt x="630" y="6"/>
                  </a:cubicBezTo>
                  <a:cubicBezTo>
                    <a:pt x="548" y="6"/>
                    <a:pt x="465" y="1"/>
                    <a:pt x="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5534;p32"/>
            <p:cNvSpPr/>
            <p:nvPr/>
          </p:nvSpPr>
          <p:spPr>
            <a:xfrm>
              <a:off x="6052825" y="3371750"/>
              <a:ext cx="7175" cy="9175"/>
            </a:xfrm>
            <a:custGeom>
              <a:avLst/>
              <a:gdLst/>
              <a:ahLst/>
              <a:cxnLst/>
              <a:rect l="l" t="t" r="r" b="b"/>
              <a:pathLst>
                <a:path w="287" h="367" extrusionOk="0">
                  <a:moveTo>
                    <a:pt x="166" y="0"/>
                  </a:moveTo>
                  <a:cubicBezTo>
                    <a:pt x="111" y="0"/>
                    <a:pt x="56" y="35"/>
                    <a:pt x="1" y="69"/>
                  </a:cubicBezTo>
                  <a:lnTo>
                    <a:pt x="1" y="355"/>
                  </a:lnTo>
                  <a:cubicBezTo>
                    <a:pt x="96" y="355"/>
                    <a:pt x="191" y="355"/>
                    <a:pt x="286" y="367"/>
                  </a:cubicBezTo>
                  <a:lnTo>
                    <a:pt x="286" y="69"/>
                  </a:lnTo>
                  <a:cubicBezTo>
                    <a:pt x="246" y="19"/>
                    <a:pt x="206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5535;p32"/>
            <p:cNvSpPr/>
            <p:nvPr/>
          </p:nvSpPr>
          <p:spPr>
            <a:xfrm>
              <a:off x="5838225" y="3344400"/>
              <a:ext cx="10725" cy="7350"/>
            </a:xfrm>
            <a:custGeom>
              <a:avLst/>
              <a:gdLst/>
              <a:ahLst/>
              <a:cxnLst/>
              <a:rect l="l" t="t" r="r" b="b"/>
              <a:pathLst>
                <a:path w="429" h="294" extrusionOk="0">
                  <a:moveTo>
                    <a:pt x="188" y="1"/>
                  </a:moveTo>
                  <a:cubicBezTo>
                    <a:pt x="140" y="1"/>
                    <a:pt x="92" y="28"/>
                    <a:pt x="48" y="103"/>
                  </a:cubicBezTo>
                  <a:cubicBezTo>
                    <a:pt x="0" y="199"/>
                    <a:pt x="143" y="282"/>
                    <a:pt x="262" y="294"/>
                  </a:cubicBezTo>
                  <a:lnTo>
                    <a:pt x="429" y="139"/>
                  </a:lnTo>
                  <a:cubicBezTo>
                    <a:pt x="354" y="79"/>
                    <a:pt x="270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5536;p32"/>
            <p:cNvSpPr/>
            <p:nvPr/>
          </p:nvSpPr>
          <p:spPr>
            <a:xfrm>
              <a:off x="5918575" y="3355600"/>
              <a:ext cx="16400" cy="2625"/>
            </a:xfrm>
            <a:custGeom>
              <a:avLst/>
              <a:gdLst/>
              <a:ahLst/>
              <a:cxnLst/>
              <a:rect l="l" t="t" r="r" b="b"/>
              <a:pathLst>
                <a:path w="656" h="105" extrusionOk="0">
                  <a:moveTo>
                    <a:pt x="656" y="1"/>
                  </a:moveTo>
                  <a:lnTo>
                    <a:pt x="656" y="1"/>
                  </a:lnTo>
                  <a:cubicBezTo>
                    <a:pt x="441" y="12"/>
                    <a:pt x="227" y="12"/>
                    <a:pt x="1" y="12"/>
                  </a:cubicBezTo>
                  <a:cubicBezTo>
                    <a:pt x="114" y="72"/>
                    <a:pt x="224" y="105"/>
                    <a:pt x="333" y="105"/>
                  </a:cubicBezTo>
                  <a:cubicBezTo>
                    <a:pt x="441" y="105"/>
                    <a:pt x="549" y="72"/>
                    <a:pt x="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5537;p32"/>
            <p:cNvSpPr/>
            <p:nvPr/>
          </p:nvSpPr>
          <p:spPr>
            <a:xfrm>
              <a:off x="5886450" y="3348975"/>
              <a:ext cx="16975" cy="2475"/>
            </a:xfrm>
            <a:custGeom>
              <a:avLst/>
              <a:gdLst/>
              <a:ahLst/>
              <a:cxnLst/>
              <a:rect l="l" t="t" r="r" b="b"/>
              <a:pathLst>
                <a:path w="679" h="99" extrusionOk="0">
                  <a:moveTo>
                    <a:pt x="355" y="0"/>
                  </a:moveTo>
                  <a:cubicBezTo>
                    <a:pt x="236" y="0"/>
                    <a:pt x="118" y="37"/>
                    <a:pt x="0" y="99"/>
                  </a:cubicBezTo>
                  <a:lnTo>
                    <a:pt x="679" y="99"/>
                  </a:lnTo>
                  <a:cubicBezTo>
                    <a:pt x="571" y="31"/>
                    <a:pt x="463" y="0"/>
                    <a:pt x="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5538;p32"/>
            <p:cNvSpPr/>
            <p:nvPr/>
          </p:nvSpPr>
          <p:spPr>
            <a:xfrm>
              <a:off x="5765300" y="3397875"/>
              <a:ext cx="15200" cy="4175"/>
            </a:xfrm>
            <a:custGeom>
              <a:avLst/>
              <a:gdLst/>
              <a:ahLst/>
              <a:cxnLst/>
              <a:rect l="l" t="t" r="r" b="b"/>
              <a:pathLst>
                <a:path w="608" h="167" extrusionOk="0">
                  <a:moveTo>
                    <a:pt x="24" y="0"/>
                  </a:moveTo>
                  <a:lnTo>
                    <a:pt x="0" y="48"/>
                  </a:lnTo>
                  <a:lnTo>
                    <a:pt x="0" y="107"/>
                  </a:lnTo>
                  <a:lnTo>
                    <a:pt x="24" y="167"/>
                  </a:lnTo>
                  <a:lnTo>
                    <a:pt x="607" y="167"/>
                  </a:lnTo>
                  <a:cubicBezTo>
                    <a:pt x="531" y="39"/>
                    <a:pt x="430" y="21"/>
                    <a:pt x="318" y="21"/>
                  </a:cubicBezTo>
                  <a:cubicBezTo>
                    <a:pt x="273" y="21"/>
                    <a:pt x="226" y="24"/>
                    <a:pt x="179" y="24"/>
                  </a:cubicBezTo>
                  <a:cubicBezTo>
                    <a:pt x="119" y="24"/>
                    <a:pt x="72" y="24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5539;p32"/>
            <p:cNvSpPr/>
            <p:nvPr/>
          </p:nvSpPr>
          <p:spPr>
            <a:xfrm>
              <a:off x="5778975" y="3294875"/>
              <a:ext cx="16700" cy="2050"/>
            </a:xfrm>
            <a:custGeom>
              <a:avLst/>
              <a:gdLst/>
              <a:ahLst/>
              <a:cxnLst/>
              <a:rect l="l" t="t" r="r" b="b"/>
              <a:pathLst>
                <a:path w="668" h="82" extrusionOk="0">
                  <a:moveTo>
                    <a:pt x="1" y="1"/>
                  </a:moveTo>
                  <a:cubicBezTo>
                    <a:pt x="120" y="51"/>
                    <a:pt x="240" y="81"/>
                    <a:pt x="357" y="81"/>
                  </a:cubicBezTo>
                  <a:cubicBezTo>
                    <a:pt x="462" y="81"/>
                    <a:pt x="566" y="57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5540;p32"/>
            <p:cNvSpPr/>
            <p:nvPr/>
          </p:nvSpPr>
          <p:spPr>
            <a:xfrm>
              <a:off x="5966500" y="3292050"/>
              <a:ext cx="11350" cy="5525"/>
            </a:xfrm>
            <a:custGeom>
              <a:avLst/>
              <a:gdLst/>
              <a:ahLst/>
              <a:cxnLst/>
              <a:rect l="l" t="t" r="r" b="b"/>
              <a:pathLst>
                <a:path w="454" h="221" extrusionOk="0">
                  <a:moveTo>
                    <a:pt x="227" y="1"/>
                  </a:moveTo>
                  <a:cubicBezTo>
                    <a:pt x="153" y="1"/>
                    <a:pt x="78" y="30"/>
                    <a:pt x="1" y="90"/>
                  </a:cubicBezTo>
                  <a:lnTo>
                    <a:pt x="1" y="221"/>
                  </a:lnTo>
                  <a:cubicBezTo>
                    <a:pt x="156" y="221"/>
                    <a:pt x="298" y="221"/>
                    <a:pt x="429" y="209"/>
                  </a:cubicBezTo>
                  <a:cubicBezTo>
                    <a:pt x="453" y="173"/>
                    <a:pt x="453" y="126"/>
                    <a:pt x="453" y="90"/>
                  </a:cubicBezTo>
                  <a:cubicBezTo>
                    <a:pt x="376" y="30"/>
                    <a:pt x="301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5541;p32"/>
            <p:cNvSpPr/>
            <p:nvPr/>
          </p:nvSpPr>
          <p:spPr>
            <a:xfrm>
              <a:off x="6097775" y="3415300"/>
              <a:ext cx="8650" cy="6475"/>
            </a:xfrm>
            <a:custGeom>
              <a:avLst/>
              <a:gdLst/>
              <a:ahLst/>
              <a:cxnLst/>
              <a:rect l="l" t="t" r="r" b="b"/>
              <a:pathLst>
                <a:path w="346" h="259" extrusionOk="0">
                  <a:moveTo>
                    <a:pt x="292" y="1"/>
                  </a:moveTo>
                  <a:cubicBezTo>
                    <a:pt x="259" y="1"/>
                    <a:pt x="228" y="9"/>
                    <a:pt x="203" y="18"/>
                  </a:cubicBezTo>
                  <a:cubicBezTo>
                    <a:pt x="167" y="53"/>
                    <a:pt x="143" y="65"/>
                    <a:pt x="96" y="65"/>
                  </a:cubicBezTo>
                  <a:cubicBezTo>
                    <a:pt x="24" y="77"/>
                    <a:pt x="0" y="125"/>
                    <a:pt x="48" y="184"/>
                  </a:cubicBezTo>
                  <a:cubicBezTo>
                    <a:pt x="84" y="240"/>
                    <a:pt x="117" y="258"/>
                    <a:pt x="149" y="258"/>
                  </a:cubicBezTo>
                  <a:cubicBezTo>
                    <a:pt x="213" y="258"/>
                    <a:pt x="274" y="184"/>
                    <a:pt x="346" y="184"/>
                  </a:cubicBezTo>
                  <a:cubicBezTo>
                    <a:pt x="346" y="137"/>
                    <a:pt x="346" y="101"/>
                    <a:pt x="322" y="53"/>
                  </a:cubicBezTo>
                  <a:lnTo>
                    <a:pt x="334" y="6"/>
                  </a:lnTo>
                  <a:cubicBezTo>
                    <a:pt x="320" y="2"/>
                    <a:pt x="306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5542;p32"/>
            <p:cNvSpPr/>
            <p:nvPr/>
          </p:nvSpPr>
          <p:spPr>
            <a:xfrm>
              <a:off x="5486975" y="3444900"/>
              <a:ext cx="10450" cy="7175"/>
            </a:xfrm>
            <a:custGeom>
              <a:avLst/>
              <a:gdLst/>
              <a:ahLst/>
              <a:cxnLst/>
              <a:rect l="l" t="t" r="r" b="b"/>
              <a:pathLst>
                <a:path w="418" h="287" extrusionOk="0">
                  <a:moveTo>
                    <a:pt x="144" y="0"/>
                  </a:moveTo>
                  <a:cubicBezTo>
                    <a:pt x="120" y="0"/>
                    <a:pt x="84" y="12"/>
                    <a:pt x="60" y="24"/>
                  </a:cubicBezTo>
                  <a:cubicBezTo>
                    <a:pt x="13" y="120"/>
                    <a:pt x="1" y="203"/>
                    <a:pt x="108" y="286"/>
                  </a:cubicBezTo>
                  <a:lnTo>
                    <a:pt x="418" y="286"/>
                  </a:lnTo>
                  <a:cubicBezTo>
                    <a:pt x="322" y="179"/>
                    <a:pt x="239" y="84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5543;p32"/>
            <p:cNvSpPr/>
            <p:nvPr/>
          </p:nvSpPr>
          <p:spPr>
            <a:xfrm>
              <a:off x="5477150" y="3377025"/>
              <a:ext cx="8975" cy="10450"/>
            </a:xfrm>
            <a:custGeom>
              <a:avLst/>
              <a:gdLst/>
              <a:ahLst/>
              <a:cxnLst/>
              <a:rect l="l" t="t" r="r" b="b"/>
              <a:pathLst>
                <a:path w="359" h="418" extrusionOk="0">
                  <a:moveTo>
                    <a:pt x="322" y="1"/>
                  </a:moveTo>
                  <a:cubicBezTo>
                    <a:pt x="25" y="120"/>
                    <a:pt x="1" y="263"/>
                    <a:pt x="287" y="394"/>
                  </a:cubicBezTo>
                  <a:cubicBezTo>
                    <a:pt x="296" y="391"/>
                    <a:pt x="305" y="389"/>
                    <a:pt x="313" y="389"/>
                  </a:cubicBezTo>
                  <a:cubicBezTo>
                    <a:pt x="334" y="389"/>
                    <a:pt x="349" y="400"/>
                    <a:pt x="358" y="418"/>
                  </a:cubicBezTo>
                  <a:lnTo>
                    <a:pt x="358" y="156"/>
                  </a:lnTo>
                  <a:cubicBezTo>
                    <a:pt x="346" y="108"/>
                    <a:pt x="334" y="48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5544;p32"/>
            <p:cNvSpPr/>
            <p:nvPr/>
          </p:nvSpPr>
          <p:spPr>
            <a:xfrm>
              <a:off x="5859050" y="3397875"/>
              <a:ext cx="7475" cy="4175"/>
            </a:xfrm>
            <a:custGeom>
              <a:avLst/>
              <a:gdLst/>
              <a:ahLst/>
              <a:cxnLst/>
              <a:rect l="l" t="t" r="r" b="b"/>
              <a:pathLst>
                <a:path w="299" h="167" extrusionOk="0">
                  <a:moveTo>
                    <a:pt x="144" y="0"/>
                  </a:moveTo>
                  <a:cubicBezTo>
                    <a:pt x="60" y="36"/>
                    <a:pt x="13" y="84"/>
                    <a:pt x="1" y="167"/>
                  </a:cubicBezTo>
                  <a:lnTo>
                    <a:pt x="286" y="167"/>
                  </a:lnTo>
                  <a:lnTo>
                    <a:pt x="298" y="107"/>
                  </a:lnTo>
                  <a:lnTo>
                    <a:pt x="298" y="36"/>
                  </a:lnTo>
                  <a:cubicBezTo>
                    <a:pt x="239" y="24"/>
                    <a:pt x="191" y="24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5545;p32"/>
            <p:cNvSpPr/>
            <p:nvPr/>
          </p:nvSpPr>
          <p:spPr>
            <a:xfrm>
              <a:off x="5847450" y="3352100"/>
              <a:ext cx="7750" cy="2675"/>
            </a:xfrm>
            <a:custGeom>
              <a:avLst/>
              <a:gdLst/>
              <a:ahLst/>
              <a:cxnLst/>
              <a:rect l="l" t="t" r="r" b="b"/>
              <a:pathLst>
                <a:path w="310" h="107" extrusionOk="0">
                  <a:moveTo>
                    <a:pt x="85" y="1"/>
                  </a:moveTo>
                  <a:cubicBezTo>
                    <a:pt x="57" y="1"/>
                    <a:pt x="29" y="4"/>
                    <a:pt x="0" y="10"/>
                  </a:cubicBezTo>
                  <a:cubicBezTo>
                    <a:pt x="71" y="71"/>
                    <a:pt x="141" y="107"/>
                    <a:pt x="221" y="107"/>
                  </a:cubicBezTo>
                  <a:cubicBezTo>
                    <a:pt x="249" y="107"/>
                    <a:pt x="279" y="102"/>
                    <a:pt x="310" y="93"/>
                  </a:cubicBezTo>
                  <a:cubicBezTo>
                    <a:pt x="247" y="30"/>
                    <a:pt x="170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5546;p32"/>
            <p:cNvSpPr/>
            <p:nvPr/>
          </p:nvSpPr>
          <p:spPr>
            <a:xfrm>
              <a:off x="5568550" y="3400150"/>
              <a:ext cx="3575" cy="1625"/>
            </a:xfrm>
            <a:custGeom>
              <a:avLst/>
              <a:gdLst/>
              <a:ahLst/>
              <a:cxnLst/>
              <a:rect l="l" t="t" r="r" b="b"/>
              <a:pathLst>
                <a:path w="143" h="65" extrusionOk="0">
                  <a:moveTo>
                    <a:pt x="70" y="0"/>
                  </a:moveTo>
                  <a:cubicBezTo>
                    <a:pt x="40" y="0"/>
                    <a:pt x="9" y="18"/>
                    <a:pt x="0" y="64"/>
                  </a:cubicBezTo>
                  <a:lnTo>
                    <a:pt x="143" y="64"/>
                  </a:lnTo>
                  <a:cubicBezTo>
                    <a:pt x="131" y="52"/>
                    <a:pt x="119" y="16"/>
                    <a:pt x="95" y="5"/>
                  </a:cubicBezTo>
                  <a:cubicBezTo>
                    <a:pt x="87" y="2"/>
                    <a:pt x="79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5547;p32"/>
            <p:cNvSpPr/>
            <p:nvPr/>
          </p:nvSpPr>
          <p:spPr>
            <a:xfrm>
              <a:off x="5614675" y="3294475"/>
              <a:ext cx="4800" cy="4650"/>
            </a:xfrm>
            <a:custGeom>
              <a:avLst/>
              <a:gdLst/>
              <a:ahLst/>
              <a:cxnLst/>
              <a:rect l="l" t="t" r="r" b="b"/>
              <a:pathLst>
                <a:path w="192" h="186" extrusionOk="0">
                  <a:moveTo>
                    <a:pt x="93" y="0"/>
                  </a:moveTo>
                  <a:cubicBezTo>
                    <a:pt x="61" y="0"/>
                    <a:pt x="31" y="39"/>
                    <a:pt x="1" y="112"/>
                  </a:cubicBezTo>
                  <a:cubicBezTo>
                    <a:pt x="13" y="124"/>
                    <a:pt x="24" y="148"/>
                    <a:pt x="36" y="171"/>
                  </a:cubicBezTo>
                  <a:cubicBezTo>
                    <a:pt x="51" y="182"/>
                    <a:pt x="69" y="185"/>
                    <a:pt x="85" y="185"/>
                  </a:cubicBezTo>
                  <a:cubicBezTo>
                    <a:pt x="108" y="185"/>
                    <a:pt x="130" y="178"/>
                    <a:pt x="143" y="171"/>
                  </a:cubicBezTo>
                  <a:cubicBezTo>
                    <a:pt x="155" y="136"/>
                    <a:pt x="179" y="124"/>
                    <a:pt x="191" y="112"/>
                  </a:cubicBezTo>
                  <a:cubicBezTo>
                    <a:pt x="156" y="3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5548;p32"/>
            <p:cNvSpPr/>
            <p:nvPr/>
          </p:nvSpPr>
          <p:spPr>
            <a:xfrm>
              <a:off x="5629550" y="3423775"/>
              <a:ext cx="3600" cy="1575"/>
            </a:xfrm>
            <a:custGeom>
              <a:avLst/>
              <a:gdLst/>
              <a:ahLst/>
              <a:cxnLst/>
              <a:rect l="l" t="t" r="r" b="b"/>
              <a:pathLst>
                <a:path w="144" h="63" extrusionOk="0">
                  <a:moveTo>
                    <a:pt x="1" y="0"/>
                  </a:moveTo>
                  <a:cubicBezTo>
                    <a:pt x="19" y="42"/>
                    <a:pt x="40" y="63"/>
                    <a:pt x="63" y="63"/>
                  </a:cubicBezTo>
                  <a:cubicBezTo>
                    <a:pt x="87" y="63"/>
                    <a:pt x="114" y="42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5549;p32"/>
            <p:cNvSpPr/>
            <p:nvPr/>
          </p:nvSpPr>
          <p:spPr>
            <a:xfrm>
              <a:off x="5490250" y="3348450"/>
              <a:ext cx="3900" cy="4800"/>
            </a:xfrm>
            <a:custGeom>
              <a:avLst/>
              <a:gdLst/>
              <a:ahLst/>
              <a:cxnLst/>
              <a:rect l="l" t="t" r="r" b="b"/>
              <a:pathLst>
                <a:path w="156" h="192" extrusionOk="0">
                  <a:moveTo>
                    <a:pt x="108" y="1"/>
                  </a:moveTo>
                  <a:cubicBezTo>
                    <a:pt x="72" y="60"/>
                    <a:pt x="37" y="132"/>
                    <a:pt x="1" y="191"/>
                  </a:cubicBezTo>
                  <a:cubicBezTo>
                    <a:pt x="48" y="179"/>
                    <a:pt x="96" y="168"/>
                    <a:pt x="156" y="168"/>
                  </a:cubicBezTo>
                  <a:cubicBezTo>
                    <a:pt x="132" y="108"/>
                    <a:pt x="120" y="60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5550;p32"/>
            <p:cNvSpPr/>
            <p:nvPr/>
          </p:nvSpPr>
          <p:spPr>
            <a:xfrm>
              <a:off x="5528950" y="3438050"/>
              <a:ext cx="4500" cy="2700"/>
            </a:xfrm>
            <a:custGeom>
              <a:avLst/>
              <a:gdLst/>
              <a:ahLst/>
              <a:cxnLst/>
              <a:rect l="l" t="t" r="r" b="b"/>
              <a:pathLst>
                <a:path w="180" h="108" extrusionOk="0">
                  <a:moveTo>
                    <a:pt x="179" y="1"/>
                  </a:moveTo>
                  <a:cubicBezTo>
                    <a:pt x="96" y="1"/>
                    <a:pt x="36" y="36"/>
                    <a:pt x="1" y="108"/>
                  </a:cubicBezTo>
                  <a:cubicBezTo>
                    <a:pt x="96" y="108"/>
                    <a:pt x="155" y="84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5551;p32"/>
            <p:cNvSpPr/>
            <p:nvPr/>
          </p:nvSpPr>
          <p:spPr>
            <a:xfrm>
              <a:off x="5511400" y="3305300"/>
              <a:ext cx="3000" cy="4200"/>
            </a:xfrm>
            <a:custGeom>
              <a:avLst/>
              <a:gdLst/>
              <a:ahLst/>
              <a:cxnLst/>
              <a:rect l="l" t="t" r="r" b="b"/>
              <a:pathLst>
                <a:path w="120" h="168" extrusionOk="0">
                  <a:moveTo>
                    <a:pt x="119" y="0"/>
                  </a:moveTo>
                  <a:cubicBezTo>
                    <a:pt x="36" y="12"/>
                    <a:pt x="0" y="72"/>
                    <a:pt x="0" y="167"/>
                  </a:cubicBezTo>
                  <a:cubicBezTo>
                    <a:pt x="83" y="131"/>
                    <a:pt x="119" y="72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5552;p32"/>
            <p:cNvSpPr/>
            <p:nvPr/>
          </p:nvSpPr>
          <p:spPr>
            <a:xfrm>
              <a:off x="6225175" y="338090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lnTo>
                    <a:pt x="131" y="132"/>
                  </a:lnTo>
                  <a:cubicBezTo>
                    <a:pt x="84" y="84"/>
                    <a:pt x="48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5553;p32"/>
            <p:cNvSpPr/>
            <p:nvPr/>
          </p:nvSpPr>
          <p:spPr>
            <a:xfrm>
              <a:off x="5862325" y="33844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0"/>
                  </a:moveTo>
                  <a:cubicBezTo>
                    <a:pt x="60" y="48"/>
                    <a:pt x="108" y="84"/>
                    <a:pt x="167" y="120"/>
                  </a:cubicBezTo>
                  <a:cubicBezTo>
                    <a:pt x="167" y="96"/>
                    <a:pt x="167" y="48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5554;p32"/>
            <p:cNvSpPr/>
            <p:nvPr/>
          </p:nvSpPr>
          <p:spPr>
            <a:xfrm>
              <a:off x="5509900" y="3614675"/>
              <a:ext cx="185775" cy="47525"/>
            </a:xfrm>
            <a:custGeom>
              <a:avLst/>
              <a:gdLst/>
              <a:ahLst/>
              <a:cxnLst/>
              <a:rect l="l" t="t" r="r" b="b"/>
              <a:pathLst>
                <a:path w="7431" h="1901" extrusionOk="0">
                  <a:moveTo>
                    <a:pt x="519" y="0"/>
                  </a:moveTo>
                  <a:cubicBezTo>
                    <a:pt x="479" y="0"/>
                    <a:pt x="440" y="3"/>
                    <a:pt x="405" y="8"/>
                  </a:cubicBezTo>
                  <a:cubicBezTo>
                    <a:pt x="310" y="32"/>
                    <a:pt x="239" y="91"/>
                    <a:pt x="167" y="151"/>
                  </a:cubicBezTo>
                  <a:cubicBezTo>
                    <a:pt x="155" y="186"/>
                    <a:pt x="120" y="198"/>
                    <a:pt x="108" y="234"/>
                  </a:cubicBezTo>
                  <a:cubicBezTo>
                    <a:pt x="60" y="294"/>
                    <a:pt x="36" y="329"/>
                    <a:pt x="13" y="389"/>
                  </a:cubicBezTo>
                  <a:cubicBezTo>
                    <a:pt x="1" y="472"/>
                    <a:pt x="13" y="508"/>
                    <a:pt x="48" y="567"/>
                  </a:cubicBezTo>
                  <a:cubicBezTo>
                    <a:pt x="132" y="627"/>
                    <a:pt x="274" y="591"/>
                    <a:pt x="346" y="710"/>
                  </a:cubicBezTo>
                  <a:lnTo>
                    <a:pt x="334" y="710"/>
                  </a:lnTo>
                  <a:cubicBezTo>
                    <a:pt x="404" y="749"/>
                    <a:pt x="481" y="759"/>
                    <a:pt x="562" y="759"/>
                  </a:cubicBezTo>
                  <a:cubicBezTo>
                    <a:pt x="642" y="759"/>
                    <a:pt x="726" y="749"/>
                    <a:pt x="809" y="749"/>
                  </a:cubicBezTo>
                  <a:cubicBezTo>
                    <a:pt x="896" y="749"/>
                    <a:pt x="982" y="760"/>
                    <a:pt x="1060" y="806"/>
                  </a:cubicBezTo>
                  <a:cubicBezTo>
                    <a:pt x="1108" y="829"/>
                    <a:pt x="1167" y="829"/>
                    <a:pt x="1203" y="829"/>
                  </a:cubicBezTo>
                  <a:cubicBezTo>
                    <a:pt x="1249" y="789"/>
                    <a:pt x="1298" y="768"/>
                    <a:pt x="1346" y="768"/>
                  </a:cubicBezTo>
                  <a:cubicBezTo>
                    <a:pt x="1396" y="768"/>
                    <a:pt x="1446" y="792"/>
                    <a:pt x="1489" y="841"/>
                  </a:cubicBezTo>
                  <a:cubicBezTo>
                    <a:pt x="2763" y="1199"/>
                    <a:pt x="4061" y="1341"/>
                    <a:pt x="5358" y="1556"/>
                  </a:cubicBezTo>
                  <a:cubicBezTo>
                    <a:pt x="5402" y="1550"/>
                    <a:pt x="5446" y="1548"/>
                    <a:pt x="5489" y="1548"/>
                  </a:cubicBezTo>
                  <a:cubicBezTo>
                    <a:pt x="5882" y="1548"/>
                    <a:pt x="6238" y="1760"/>
                    <a:pt x="6636" y="1760"/>
                  </a:cubicBezTo>
                  <a:cubicBezTo>
                    <a:pt x="6655" y="1760"/>
                    <a:pt x="6673" y="1759"/>
                    <a:pt x="6692" y="1758"/>
                  </a:cubicBezTo>
                  <a:cubicBezTo>
                    <a:pt x="6734" y="1744"/>
                    <a:pt x="6781" y="1692"/>
                    <a:pt x="6822" y="1692"/>
                  </a:cubicBezTo>
                  <a:cubicBezTo>
                    <a:pt x="6850" y="1692"/>
                    <a:pt x="6875" y="1716"/>
                    <a:pt x="6894" y="1794"/>
                  </a:cubicBezTo>
                  <a:cubicBezTo>
                    <a:pt x="6954" y="1865"/>
                    <a:pt x="7049" y="1901"/>
                    <a:pt x="7132" y="1901"/>
                  </a:cubicBezTo>
                  <a:cubicBezTo>
                    <a:pt x="7311" y="1865"/>
                    <a:pt x="7418" y="1770"/>
                    <a:pt x="7430" y="1580"/>
                  </a:cubicBezTo>
                  <a:cubicBezTo>
                    <a:pt x="7406" y="1484"/>
                    <a:pt x="7299" y="1449"/>
                    <a:pt x="7240" y="1389"/>
                  </a:cubicBezTo>
                  <a:cubicBezTo>
                    <a:pt x="7179" y="1333"/>
                    <a:pt x="7108" y="1322"/>
                    <a:pt x="7034" y="1322"/>
                  </a:cubicBezTo>
                  <a:cubicBezTo>
                    <a:pt x="6988" y="1322"/>
                    <a:pt x="6941" y="1326"/>
                    <a:pt x="6895" y="1326"/>
                  </a:cubicBezTo>
                  <a:cubicBezTo>
                    <a:pt x="6811" y="1326"/>
                    <a:pt x="6732" y="1313"/>
                    <a:pt x="6668" y="1234"/>
                  </a:cubicBezTo>
                  <a:cubicBezTo>
                    <a:pt x="6595" y="1186"/>
                    <a:pt x="6514" y="1174"/>
                    <a:pt x="6430" y="1174"/>
                  </a:cubicBezTo>
                  <a:cubicBezTo>
                    <a:pt x="6355" y="1174"/>
                    <a:pt x="6278" y="1183"/>
                    <a:pt x="6202" y="1183"/>
                  </a:cubicBezTo>
                  <a:cubicBezTo>
                    <a:pt x="6111" y="1183"/>
                    <a:pt x="6023" y="1171"/>
                    <a:pt x="5942" y="1115"/>
                  </a:cubicBezTo>
                  <a:cubicBezTo>
                    <a:pt x="5763" y="1056"/>
                    <a:pt x="5585" y="948"/>
                    <a:pt x="5406" y="913"/>
                  </a:cubicBezTo>
                  <a:cubicBezTo>
                    <a:pt x="4156" y="675"/>
                    <a:pt x="2894" y="472"/>
                    <a:pt x="1644" y="246"/>
                  </a:cubicBezTo>
                  <a:cubicBezTo>
                    <a:pt x="1310" y="175"/>
                    <a:pt x="977" y="175"/>
                    <a:pt x="691" y="20"/>
                  </a:cubicBezTo>
                  <a:cubicBezTo>
                    <a:pt x="635" y="6"/>
                    <a:pt x="575" y="0"/>
                    <a:pt x="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5555;p32"/>
            <p:cNvSpPr/>
            <p:nvPr/>
          </p:nvSpPr>
          <p:spPr>
            <a:xfrm>
              <a:off x="5535800" y="3688950"/>
              <a:ext cx="199575" cy="31600"/>
            </a:xfrm>
            <a:custGeom>
              <a:avLst/>
              <a:gdLst/>
              <a:ahLst/>
              <a:cxnLst/>
              <a:rect l="l" t="t" r="r" b="b"/>
              <a:pathLst>
                <a:path w="7983" h="1264" extrusionOk="0">
                  <a:moveTo>
                    <a:pt x="525" y="1"/>
                  </a:moveTo>
                  <a:cubicBezTo>
                    <a:pt x="497" y="1"/>
                    <a:pt x="469" y="1"/>
                    <a:pt x="441" y="2"/>
                  </a:cubicBezTo>
                  <a:cubicBezTo>
                    <a:pt x="410" y="32"/>
                    <a:pt x="380" y="41"/>
                    <a:pt x="347" y="41"/>
                  </a:cubicBezTo>
                  <a:cubicBezTo>
                    <a:pt x="304" y="41"/>
                    <a:pt x="257" y="25"/>
                    <a:pt x="203" y="25"/>
                  </a:cubicBezTo>
                  <a:cubicBezTo>
                    <a:pt x="120" y="49"/>
                    <a:pt x="36" y="73"/>
                    <a:pt x="0" y="168"/>
                  </a:cubicBezTo>
                  <a:cubicBezTo>
                    <a:pt x="148" y="261"/>
                    <a:pt x="296" y="296"/>
                    <a:pt x="460" y="296"/>
                  </a:cubicBezTo>
                  <a:cubicBezTo>
                    <a:pt x="508" y="296"/>
                    <a:pt x="557" y="293"/>
                    <a:pt x="608" y="287"/>
                  </a:cubicBezTo>
                  <a:cubicBezTo>
                    <a:pt x="624" y="262"/>
                    <a:pt x="653" y="232"/>
                    <a:pt x="684" y="232"/>
                  </a:cubicBezTo>
                  <a:cubicBezTo>
                    <a:pt x="698" y="232"/>
                    <a:pt x="712" y="237"/>
                    <a:pt x="727" y="252"/>
                  </a:cubicBezTo>
                  <a:cubicBezTo>
                    <a:pt x="729" y="254"/>
                    <a:pt x="732" y="256"/>
                    <a:pt x="734" y="258"/>
                  </a:cubicBezTo>
                  <a:lnTo>
                    <a:pt x="734" y="258"/>
                  </a:lnTo>
                  <a:cubicBezTo>
                    <a:pt x="724" y="258"/>
                    <a:pt x="715" y="267"/>
                    <a:pt x="715" y="299"/>
                  </a:cubicBezTo>
                  <a:cubicBezTo>
                    <a:pt x="858" y="430"/>
                    <a:pt x="1072" y="418"/>
                    <a:pt x="1251" y="442"/>
                  </a:cubicBezTo>
                  <a:cubicBezTo>
                    <a:pt x="2263" y="597"/>
                    <a:pt x="3287" y="728"/>
                    <a:pt x="4299" y="847"/>
                  </a:cubicBezTo>
                  <a:cubicBezTo>
                    <a:pt x="4858" y="918"/>
                    <a:pt x="5442" y="954"/>
                    <a:pt x="6013" y="1014"/>
                  </a:cubicBezTo>
                  <a:cubicBezTo>
                    <a:pt x="6090" y="1057"/>
                    <a:pt x="6174" y="1063"/>
                    <a:pt x="6258" y="1063"/>
                  </a:cubicBezTo>
                  <a:cubicBezTo>
                    <a:pt x="6292" y="1063"/>
                    <a:pt x="6326" y="1062"/>
                    <a:pt x="6359" y="1062"/>
                  </a:cubicBezTo>
                  <a:cubicBezTo>
                    <a:pt x="6449" y="1062"/>
                    <a:pt x="6538" y="1069"/>
                    <a:pt x="6620" y="1121"/>
                  </a:cubicBezTo>
                  <a:cubicBezTo>
                    <a:pt x="6695" y="1158"/>
                    <a:pt x="6774" y="1177"/>
                    <a:pt x="6855" y="1177"/>
                  </a:cubicBezTo>
                  <a:cubicBezTo>
                    <a:pt x="6903" y="1177"/>
                    <a:pt x="6952" y="1170"/>
                    <a:pt x="7001" y="1156"/>
                  </a:cubicBezTo>
                  <a:cubicBezTo>
                    <a:pt x="7094" y="1203"/>
                    <a:pt x="7195" y="1211"/>
                    <a:pt x="7297" y="1211"/>
                  </a:cubicBezTo>
                  <a:cubicBezTo>
                    <a:pt x="7354" y="1211"/>
                    <a:pt x="7411" y="1209"/>
                    <a:pt x="7468" y="1209"/>
                  </a:cubicBezTo>
                  <a:cubicBezTo>
                    <a:pt x="7570" y="1209"/>
                    <a:pt x="7670" y="1217"/>
                    <a:pt x="7763" y="1264"/>
                  </a:cubicBezTo>
                  <a:lnTo>
                    <a:pt x="7918" y="1264"/>
                  </a:lnTo>
                  <a:cubicBezTo>
                    <a:pt x="7983" y="971"/>
                    <a:pt x="7871" y="926"/>
                    <a:pt x="7726" y="926"/>
                  </a:cubicBezTo>
                  <a:cubicBezTo>
                    <a:pt x="7661" y="926"/>
                    <a:pt x="7590" y="935"/>
                    <a:pt x="7524" y="935"/>
                  </a:cubicBezTo>
                  <a:cubicBezTo>
                    <a:pt x="7437" y="935"/>
                    <a:pt x="7361" y="919"/>
                    <a:pt x="7323" y="847"/>
                  </a:cubicBezTo>
                  <a:cubicBezTo>
                    <a:pt x="7269" y="811"/>
                    <a:pt x="7216" y="796"/>
                    <a:pt x="7162" y="796"/>
                  </a:cubicBezTo>
                  <a:cubicBezTo>
                    <a:pt x="7111" y="796"/>
                    <a:pt x="7059" y="810"/>
                    <a:pt x="7007" y="832"/>
                  </a:cubicBezTo>
                  <a:lnTo>
                    <a:pt x="7007" y="832"/>
                  </a:lnTo>
                  <a:cubicBezTo>
                    <a:pt x="7013" y="826"/>
                    <a:pt x="7019" y="819"/>
                    <a:pt x="7025" y="811"/>
                  </a:cubicBezTo>
                  <a:lnTo>
                    <a:pt x="7025" y="811"/>
                  </a:lnTo>
                  <a:lnTo>
                    <a:pt x="7001" y="835"/>
                  </a:lnTo>
                  <a:cubicBezTo>
                    <a:pt x="7003" y="834"/>
                    <a:pt x="7005" y="833"/>
                    <a:pt x="7007" y="832"/>
                  </a:cubicBezTo>
                  <a:lnTo>
                    <a:pt x="7007" y="832"/>
                  </a:lnTo>
                  <a:cubicBezTo>
                    <a:pt x="6964" y="882"/>
                    <a:pt x="6923" y="910"/>
                    <a:pt x="6882" y="910"/>
                  </a:cubicBezTo>
                  <a:cubicBezTo>
                    <a:pt x="6840" y="910"/>
                    <a:pt x="6797" y="879"/>
                    <a:pt x="6751" y="811"/>
                  </a:cubicBezTo>
                  <a:lnTo>
                    <a:pt x="6751" y="811"/>
                  </a:lnTo>
                  <a:lnTo>
                    <a:pt x="6763" y="835"/>
                  </a:lnTo>
                  <a:cubicBezTo>
                    <a:pt x="6668" y="784"/>
                    <a:pt x="6566" y="771"/>
                    <a:pt x="6461" y="771"/>
                  </a:cubicBezTo>
                  <a:cubicBezTo>
                    <a:pt x="6353" y="771"/>
                    <a:pt x="6242" y="785"/>
                    <a:pt x="6132" y="785"/>
                  </a:cubicBezTo>
                  <a:cubicBezTo>
                    <a:pt x="6001" y="785"/>
                    <a:pt x="5872" y="765"/>
                    <a:pt x="5751" y="680"/>
                  </a:cubicBezTo>
                  <a:cubicBezTo>
                    <a:pt x="5680" y="585"/>
                    <a:pt x="5561" y="561"/>
                    <a:pt x="5442" y="549"/>
                  </a:cubicBezTo>
                  <a:cubicBezTo>
                    <a:pt x="4644" y="490"/>
                    <a:pt x="3846" y="383"/>
                    <a:pt x="3048" y="287"/>
                  </a:cubicBezTo>
                  <a:cubicBezTo>
                    <a:pt x="2207" y="172"/>
                    <a:pt x="1377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5556;p32"/>
            <p:cNvSpPr/>
            <p:nvPr/>
          </p:nvSpPr>
          <p:spPr>
            <a:xfrm>
              <a:off x="5338750" y="3665200"/>
              <a:ext cx="173550" cy="26150"/>
            </a:xfrm>
            <a:custGeom>
              <a:avLst/>
              <a:gdLst/>
              <a:ahLst/>
              <a:cxnLst/>
              <a:rect l="l" t="t" r="r" b="b"/>
              <a:pathLst>
                <a:path w="6942" h="1046" extrusionOk="0">
                  <a:moveTo>
                    <a:pt x="460" y="1"/>
                  </a:moveTo>
                  <a:cubicBezTo>
                    <a:pt x="294" y="1"/>
                    <a:pt x="137" y="51"/>
                    <a:pt x="1" y="237"/>
                  </a:cubicBezTo>
                  <a:cubicBezTo>
                    <a:pt x="691" y="321"/>
                    <a:pt x="1358" y="416"/>
                    <a:pt x="2048" y="487"/>
                  </a:cubicBezTo>
                  <a:cubicBezTo>
                    <a:pt x="3084" y="606"/>
                    <a:pt x="4108" y="713"/>
                    <a:pt x="5156" y="821"/>
                  </a:cubicBezTo>
                  <a:cubicBezTo>
                    <a:pt x="5287" y="916"/>
                    <a:pt x="5465" y="832"/>
                    <a:pt x="5620" y="952"/>
                  </a:cubicBezTo>
                  <a:cubicBezTo>
                    <a:pt x="5694" y="981"/>
                    <a:pt x="5767" y="1001"/>
                    <a:pt x="5841" y="1001"/>
                  </a:cubicBezTo>
                  <a:cubicBezTo>
                    <a:pt x="5886" y="1001"/>
                    <a:pt x="5932" y="994"/>
                    <a:pt x="5977" y="975"/>
                  </a:cubicBezTo>
                  <a:cubicBezTo>
                    <a:pt x="6141" y="1001"/>
                    <a:pt x="6308" y="1046"/>
                    <a:pt x="6478" y="1046"/>
                  </a:cubicBezTo>
                  <a:cubicBezTo>
                    <a:pt x="6630" y="1046"/>
                    <a:pt x="6785" y="1010"/>
                    <a:pt x="6942" y="892"/>
                  </a:cubicBezTo>
                  <a:cubicBezTo>
                    <a:pt x="6751" y="678"/>
                    <a:pt x="6489" y="809"/>
                    <a:pt x="6335" y="702"/>
                  </a:cubicBezTo>
                  <a:lnTo>
                    <a:pt x="5977" y="654"/>
                  </a:lnTo>
                  <a:cubicBezTo>
                    <a:pt x="5811" y="594"/>
                    <a:pt x="5620" y="642"/>
                    <a:pt x="5465" y="547"/>
                  </a:cubicBezTo>
                  <a:cubicBezTo>
                    <a:pt x="5370" y="502"/>
                    <a:pt x="5271" y="492"/>
                    <a:pt x="5170" y="492"/>
                  </a:cubicBezTo>
                  <a:cubicBezTo>
                    <a:pt x="5101" y="492"/>
                    <a:pt x="5032" y="497"/>
                    <a:pt x="4963" y="497"/>
                  </a:cubicBezTo>
                  <a:cubicBezTo>
                    <a:pt x="4895" y="497"/>
                    <a:pt x="4828" y="492"/>
                    <a:pt x="4763" y="475"/>
                  </a:cubicBezTo>
                  <a:cubicBezTo>
                    <a:pt x="3549" y="178"/>
                    <a:pt x="2298" y="213"/>
                    <a:pt x="1060" y="70"/>
                  </a:cubicBezTo>
                  <a:cubicBezTo>
                    <a:pt x="861" y="70"/>
                    <a:pt x="654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5557;p32"/>
            <p:cNvSpPr/>
            <p:nvPr/>
          </p:nvSpPr>
          <p:spPr>
            <a:xfrm>
              <a:off x="6030800" y="3682725"/>
              <a:ext cx="158975" cy="33725"/>
            </a:xfrm>
            <a:custGeom>
              <a:avLst/>
              <a:gdLst/>
              <a:ahLst/>
              <a:cxnLst/>
              <a:rect l="l" t="t" r="r" b="b"/>
              <a:pathLst>
                <a:path w="6359" h="1349" extrusionOk="0">
                  <a:moveTo>
                    <a:pt x="417" y="84"/>
                  </a:moveTo>
                  <a:lnTo>
                    <a:pt x="417" y="84"/>
                  </a:lnTo>
                  <a:cubicBezTo>
                    <a:pt x="739" y="596"/>
                    <a:pt x="227" y="632"/>
                    <a:pt x="1" y="846"/>
                  </a:cubicBezTo>
                  <a:cubicBezTo>
                    <a:pt x="822" y="989"/>
                    <a:pt x="1656" y="929"/>
                    <a:pt x="2477" y="965"/>
                  </a:cubicBezTo>
                  <a:cubicBezTo>
                    <a:pt x="3441" y="1013"/>
                    <a:pt x="4406" y="1013"/>
                    <a:pt x="5346" y="1227"/>
                  </a:cubicBezTo>
                  <a:cubicBezTo>
                    <a:pt x="5519" y="1304"/>
                    <a:pt x="5692" y="1349"/>
                    <a:pt x="5861" y="1349"/>
                  </a:cubicBezTo>
                  <a:cubicBezTo>
                    <a:pt x="6031" y="1349"/>
                    <a:pt x="6198" y="1304"/>
                    <a:pt x="6358" y="1203"/>
                  </a:cubicBezTo>
                  <a:cubicBezTo>
                    <a:pt x="6287" y="905"/>
                    <a:pt x="6013" y="917"/>
                    <a:pt x="5799" y="893"/>
                  </a:cubicBezTo>
                  <a:cubicBezTo>
                    <a:pt x="5215" y="798"/>
                    <a:pt x="4620" y="786"/>
                    <a:pt x="4037" y="667"/>
                  </a:cubicBezTo>
                  <a:cubicBezTo>
                    <a:pt x="3983" y="656"/>
                    <a:pt x="3928" y="654"/>
                    <a:pt x="3873" y="654"/>
                  </a:cubicBezTo>
                  <a:cubicBezTo>
                    <a:pt x="3813" y="654"/>
                    <a:pt x="3753" y="657"/>
                    <a:pt x="3694" y="657"/>
                  </a:cubicBezTo>
                  <a:cubicBezTo>
                    <a:pt x="3569" y="657"/>
                    <a:pt x="3447" y="642"/>
                    <a:pt x="3334" y="548"/>
                  </a:cubicBezTo>
                  <a:cubicBezTo>
                    <a:pt x="3322" y="489"/>
                    <a:pt x="3322" y="441"/>
                    <a:pt x="3334" y="382"/>
                  </a:cubicBezTo>
                  <a:cubicBezTo>
                    <a:pt x="2382" y="1"/>
                    <a:pt x="1394" y="155"/>
                    <a:pt x="417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5558;p32"/>
            <p:cNvSpPr/>
            <p:nvPr/>
          </p:nvSpPr>
          <p:spPr>
            <a:xfrm>
              <a:off x="5372675" y="3597650"/>
              <a:ext cx="107475" cy="28475"/>
            </a:xfrm>
            <a:custGeom>
              <a:avLst/>
              <a:gdLst/>
              <a:ahLst/>
              <a:cxnLst/>
              <a:rect l="l" t="t" r="r" b="b"/>
              <a:pathLst>
                <a:path w="4299" h="1139" extrusionOk="0">
                  <a:moveTo>
                    <a:pt x="1139" y="0"/>
                  </a:moveTo>
                  <a:cubicBezTo>
                    <a:pt x="996" y="0"/>
                    <a:pt x="855" y="23"/>
                    <a:pt x="715" y="82"/>
                  </a:cubicBezTo>
                  <a:cubicBezTo>
                    <a:pt x="662" y="147"/>
                    <a:pt x="611" y="177"/>
                    <a:pt x="560" y="177"/>
                  </a:cubicBezTo>
                  <a:cubicBezTo>
                    <a:pt x="510" y="177"/>
                    <a:pt x="459" y="147"/>
                    <a:pt x="406" y="94"/>
                  </a:cubicBezTo>
                  <a:cubicBezTo>
                    <a:pt x="371" y="91"/>
                    <a:pt x="338" y="89"/>
                    <a:pt x="306" y="89"/>
                  </a:cubicBezTo>
                  <a:cubicBezTo>
                    <a:pt x="183" y="89"/>
                    <a:pt x="79" y="118"/>
                    <a:pt x="13" y="260"/>
                  </a:cubicBezTo>
                  <a:cubicBezTo>
                    <a:pt x="1" y="546"/>
                    <a:pt x="179" y="546"/>
                    <a:pt x="394" y="558"/>
                  </a:cubicBezTo>
                  <a:cubicBezTo>
                    <a:pt x="438" y="561"/>
                    <a:pt x="484" y="562"/>
                    <a:pt x="529" y="562"/>
                  </a:cubicBezTo>
                  <a:cubicBezTo>
                    <a:pt x="664" y="562"/>
                    <a:pt x="803" y="551"/>
                    <a:pt x="939" y="551"/>
                  </a:cubicBezTo>
                  <a:cubicBezTo>
                    <a:pt x="1086" y="551"/>
                    <a:pt x="1232" y="564"/>
                    <a:pt x="1370" y="617"/>
                  </a:cubicBezTo>
                  <a:cubicBezTo>
                    <a:pt x="1965" y="856"/>
                    <a:pt x="2561" y="1034"/>
                    <a:pt x="3204" y="1094"/>
                  </a:cubicBezTo>
                  <a:cubicBezTo>
                    <a:pt x="3336" y="1128"/>
                    <a:pt x="3470" y="1138"/>
                    <a:pt x="3603" y="1138"/>
                  </a:cubicBezTo>
                  <a:cubicBezTo>
                    <a:pt x="3794" y="1138"/>
                    <a:pt x="3981" y="1118"/>
                    <a:pt x="4156" y="1118"/>
                  </a:cubicBezTo>
                  <a:cubicBezTo>
                    <a:pt x="4299" y="1058"/>
                    <a:pt x="4299" y="963"/>
                    <a:pt x="4287" y="820"/>
                  </a:cubicBezTo>
                  <a:cubicBezTo>
                    <a:pt x="4144" y="463"/>
                    <a:pt x="3799" y="463"/>
                    <a:pt x="3513" y="367"/>
                  </a:cubicBezTo>
                  <a:cubicBezTo>
                    <a:pt x="3287" y="308"/>
                    <a:pt x="3085" y="260"/>
                    <a:pt x="2858" y="201"/>
                  </a:cubicBezTo>
                  <a:cubicBezTo>
                    <a:pt x="2382" y="129"/>
                    <a:pt x="1882" y="141"/>
                    <a:pt x="1406" y="22"/>
                  </a:cubicBezTo>
                  <a:cubicBezTo>
                    <a:pt x="1315" y="9"/>
                    <a:pt x="1227" y="0"/>
                    <a:pt x="1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5559;p32"/>
            <p:cNvSpPr/>
            <p:nvPr/>
          </p:nvSpPr>
          <p:spPr>
            <a:xfrm>
              <a:off x="5332500" y="3491325"/>
              <a:ext cx="75625" cy="119100"/>
            </a:xfrm>
            <a:custGeom>
              <a:avLst/>
              <a:gdLst/>
              <a:ahLst/>
              <a:cxnLst/>
              <a:rect l="l" t="t" r="r" b="b"/>
              <a:pathLst>
                <a:path w="3025" h="4764" extrusionOk="0">
                  <a:moveTo>
                    <a:pt x="215" y="1"/>
                  </a:moveTo>
                  <a:cubicBezTo>
                    <a:pt x="179" y="84"/>
                    <a:pt x="120" y="168"/>
                    <a:pt x="108" y="251"/>
                  </a:cubicBezTo>
                  <a:cubicBezTo>
                    <a:pt x="36" y="1084"/>
                    <a:pt x="0" y="1918"/>
                    <a:pt x="131" y="2739"/>
                  </a:cubicBezTo>
                  <a:cubicBezTo>
                    <a:pt x="274" y="3513"/>
                    <a:pt x="453" y="4335"/>
                    <a:pt x="1251" y="4763"/>
                  </a:cubicBezTo>
                  <a:cubicBezTo>
                    <a:pt x="1405" y="4656"/>
                    <a:pt x="1596" y="4644"/>
                    <a:pt x="1703" y="4478"/>
                  </a:cubicBezTo>
                  <a:lnTo>
                    <a:pt x="2120" y="4478"/>
                  </a:lnTo>
                  <a:lnTo>
                    <a:pt x="2156" y="4525"/>
                  </a:lnTo>
                  <a:cubicBezTo>
                    <a:pt x="2167" y="4528"/>
                    <a:pt x="2179" y="4530"/>
                    <a:pt x="2189" y="4530"/>
                  </a:cubicBezTo>
                  <a:cubicBezTo>
                    <a:pt x="2220" y="4530"/>
                    <a:pt x="2245" y="4516"/>
                    <a:pt x="2263" y="4489"/>
                  </a:cubicBezTo>
                  <a:cubicBezTo>
                    <a:pt x="2513" y="4478"/>
                    <a:pt x="2775" y="4478"/>
                    <a:pt x="3025" y="4466"/>
                  </a:cubicBezTo>
                  <a:cubicBezTo>
                    <a:pt x="2918" y="4156"/>
                    <a:pt x="2656" y="4180"/>
                    <a:pt x="2429" y="4168"/>
                  </a:cubicBezTo>
                  <a:cubicBezTo>
                    <a:pt x="2144" y="4156"/>
                    <a:pt x="1858" y="4132"/>
                    <a:pt x="1620" y="3930"/>
                  </a:cubicBezTo>
                  <a:cubicBezTo>
                    <a:pt x="1571" y="3900"/>
                    <a:pt x="1522" y="3879"/>
                    <a:pt x="1466" y="3879"/>
                  </a:cubicBezTo>
                  <a:cubicBezTo>
                    <a:pt x="1454" y="3879"/>
                    <a:pt x="1442" y="3880"/>
                    <a:pt x="1429" y="3882"/>
                  </a:cubicBezTo>
                  <a:cubicBezTo>
                    <a:pt x="1374" y="3901"/>
                    <a:pt x="1327" y="3910"/>
                    <a:pt x="1284" y="3910"/>
                  </a:cubicBezTo>
                  <a:cubicBezTo>
                    <a:pt x="1062" y="3910"/>
                    <a:pt x="1003" y="3673"/>
                    <a:pt x="953" y="3513"/>
                  </a:cubicBezTo>
                  <a:cubicBezTo>
                    <a:pt x="774" y="3025"/>
                    <a:pt x="608" y="2525"/>
                    <a:pt x="572" y="2013"/>
                  </a:cubicBezTo>
                  <a:cubicBezTo>
                    <a:pt x="512" y="1358"/>
                    <a:pt x="489" y="703"/>
                    <a:pt x="298" y="60"/>
                  </a:cubicBezTo>
                  <a:cubicBezTo>
                    <a:pt x="274" y="48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5560;p32"/>
            <p:cNvSpPr/>
            <p:nvPr/>
          </p:nvSpPr>
          <p:spPr>
            <a:xfrm>
              <a:off x="5230700" y="3487750"/>
              <a:ext cx="46150" cy="72075"/>
            </a:xfrm>
            <a:custGeom>
              <a:avLst/>
              <a:gdLst/>
              <a:ahLst/>
              <a:cxnLst/>
              <a:rect l="l" t="t" r="r" b="b"/>
              <a:pathLst>
                <a:path w="1846" h="2883" extrusionOk="0">
                  <a:moveTo>
                    <a:pt x="1584" y="1"/>
                  </a:moveTo>
                  <a:lnTo>
                    <a:pt x="1584" y="1"/>
                  </a:lnTo>
                  <a:cubicBezTo>
                    <a:pt x="1072" y="668"/>
                    <a:pt x="382" y="1215"/>
                    <a:pt x="1" y="1989"/>
                  </a:cubicBezTo>
                  <a:cubicBezTo>
                    <a:pt x="24" y="2049"/>
                    <a:pt x="84" y="2085"/>
                    <a:pt x="167" y="2096"/>
                  </a:cubicBezTo>
                  <a:cubicBezTo>
                    <a:pt x="298" y="2085"/>
                    <a:pt x="382" y="2025"/>
                    <a:pt x="453" y="1918"/>
                  </a:cubicBezTo>
                  <a:cubicBezTo>
                    <a:pt x="477" y="1882"/>
                    <a:pt x="501" y="1870"/>
                    <a:pt x="489" y="1858"/>
                  </a:cubicBezTo>
                  <a:cubicBezTo>
                    <a:pt x="465" y="1835"/>
                    <a:pt x="469" y="1826"/>
                    <a:pt x="481" y="1826"/>
                  </a:cubicBezTo>
                  <a:cubicBezTo>
                    <a:pt x="506" y="1826"/>
                    <a:pt x="569" y="1866"/>
                    <a:pt x="513" y="1906"/>
                  </a:cubicBezTo>
                  <a:cubicBezTo>
                    <a:pt x="417" y="2168"/>
                    <a:pt x="96" y="2382"/>
                    <a:pt x="262" y="2716"/>
                  </a:cubicBezTo>
                  <a:cubicBezTo>
                    <a:pt x="334" y="2858"/>
                    <a:pt x="465" y="2882"/>
                    <a:pt x="608" y="2882"/>
                  </a:cubicBezTo>
                  <a:cubicBezTo>
                    <a:pt x="941" y="2632"/>
                    <a:pt x="1060" y="2215"/>
                    <a:pt x="1346" y="1906"/>
                  </a:cubicBezTo>
                  <a:cubicBezTo>
                    <a:pt x="1358" y="1608"/>
                    <a:pt x="1727" y="1251"/>
                    <a:pt x="1203" y="1025"/>
                  </a:cubicBezTo>
                  <a:cubicBezTo>
                    <a:pt x="1132" y="989"/>
                    <a:pt x="1286" y="918"/>
                    <a:pt x="1334" y="846"/>
                  </a:cubicBezTo>
                  <a:cubicBezTo>
                    <a:pt x="1489" y="596"/>
                    <a:pt x="1846" y="382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5561;p32"/>
            <p:cNvSpPr/>
            <p:nvPr/>
          </p:nvSpPr>
          <p:spPr>
            <a:xfrm>
              <a:off x="5291050" y="3408600"/>
              <a:ext cx="59325" cy="62225"/>
            </a:xfrm>
            <a:custGeom>
              <a:avLst/>
              <a:gdLst/>
              <a:ahLst/>
              <a:cxnLst/>
              <a:rect l="l" t="t" r="r" b="b"/>
              <a:pathLst>
                <a:path w="2373" h="2489" extrusionOk="0">
                  <a:moveTo>
                    <a:pt x="1753" y="564"/>
                  </a:moveTo>
                  <a:cubicBezTo>
                    <a:pt x="1746" y="567"/>
                    <a:pt x="1738" y="569"/>
                    <a:pt x="1730" y="571"/>
                  </a:cubicBezTo>
                  <a:cubicBezTo>
                    <a:pt x="1718" y="619"/>
                    <a:pt x="1694" y="643"/>
                    <a:pt x="1647" y="643"/>
                  </a:cubicBezTo>
                  <a:cubicBezTo>
                    <a:pt x="1647" y="607"/>
                    <a:pt x="1670" y="571"/>
                    <a:pt x="1718" y="571"/>
                  </a:cubicBezTo>
                  <a:cubicBezTo>
                    <a:pt x="1711" y="571"/>
                    <a:pt x="1734" y="567"/>
                    <a:pt x="1753" y="564"/>
                  </a:cubicBezTo>
                  <a:close/>
                  <a:moveTo>
                    <a:pt x="2094" y="1"/>
                  </a:moveTo>
                  <a:cubicBezTo>
                    <a:pt x="1930" y="1"/>
                    <a:pt x="1890" y="204"/>
                    <a:pt x="1837" y="381"/>
                  </a:cubicBezTo>
                  <a:cubicBezTo>
                    <a:pt x="1828" y="446"/>
                    <a:pt x="1826" y="511"/>
                    <a:pt x="1780" y="548"/>
                  </a:cubicBezTo>
                  <a:lnTo>
                    <a:pt x="1780" y="548"/>
                  </a:lnTo>
                  <a:lnTo>
                    <a:pt x="1789" y="500"/>
                  </a:lnTo>
                  <a:cubicBezTo>
                    <a:pt x="1813" y="452"/>
                    <a:pt x="1825" y="393"/>
                    <a:pt x="1813" y="345"/>
                  </a:cubicBezTo>
                  <a:cubicBezTo>
                    <a:pt x="1648" y="198"/>
                    <a:pt x="1522" y="141"/>
                    <a:pt x="1422" y="141"/>
                  </a:cubicBezTo>
                  <a:cubicBezTo>
                    <a:pt x="1132" y="141"/>
                    <a:pt x="1058" y="618"/>
                    <a:pt x="873" y="786"/>
                  </a:cubicBezTo>
                  <a:cubicBezTo>
                    <a:pt x="575" y="1060"/>
                    <a:pt x="706" y="1286"/>
                    <a:pt x="1111" y="1333"/>
                  </a:cubicBezTo>
                  <a:cubicBezTo>
                    <a:pt x="1177" y="1322"/>
                    <a:pt x="1182" y="1200"/>
                    <a:pt x="1276" y="1200"/>
                  </a:cubicBezTo>
                  <a:cubicBezTo>
                    <a:pt x="1284" y="1200"/>
                    <a:pt x="1292" y="1201"/>
                    <a:pt x="1301" y="1202"/>
                  </a:cubicBezTo>
                  <a:cubicBezTo>
                    <a:pt x="1194" y="1214"/>
                    <a:pt x="1182" y="1321"/>
                    <a:pt x="1111" y="1357"/>
                  </a:cubicBezTo>
                  <a:cubicBezTo>
                    <a:pt x="942" y="1492"/>
                    <a:pt x="901" y="1765"/>
                    <a:pt x="626" y="1765"/>
                  </a:cubicBezTo>
                  <a:cubicBezTo>
                    <a:pt x="610" y="1765"/>
                    <a:pt x="593" y="1764"/>
                    <a:pt x="575" y="1762"/>
                  </a:cubicBezTo>
                  <a:cubicBezTo>
                    <a:pt x="525" y="1757"/>
                    <a:pt x="480" y="1755"/>
                    <a:pt x="440" y="1755"/>
                  </a:cubicBezTo>
                  <a:cubicBezTo>
                    <a:pt x="0" y="1755"/>
                    <a:pt x="116" y="2041"/>
                    <a:pt x="301" y="2357"/>
                  </a:cubicBezTo>
                  <a:cubicBezTo>
                    <a:pt x="407" y="2447"/>
                    <a:pt x="511" y="2489"/>
                    <a:pt x="612" y="2489"/>
                  </a:cubicBezTo>
                  <a:cubicBezTo>
                    <a:pt x="726" y="2489"/>
                    <a:pt x="837" y="2435"/>
                    <a:pt x="944" y="2334"/>
                  </a:cubicBezTo>
                  <a:cubicBezTo>
                    <a:pt x="1408" y="1917"/>
                    <a:pt x="1658" y="1333"/>
                    <a:pt x="2075" y="881"/>
                  </a:cubicBezTo>
                  <a:cubicBezTo>
                    <a:pt x="2123" y="821"/>
                    <a:pt x="2147" y="786"/>
                    <a:pt x="2147" y="702"/>
                  </a:cubicBezTo>
                  <a:cubicBezTo>
                    <a:pt x="2242" y="667"/>
                    <a:pt x="2242" y="571"/>
                    <a:pt x="2254" y="488"/>
                  </a:cubicBezTo>
                  <a:cubicBezTo>
                    <a:pt x="2290" y="393"/>
                    <a:pt x="2361" y="333"/>
                    <a:pt x="2373" y="250"/>
                  </a:cubicBezTo>
                  <a:cubicBezTo>
                    <a:pt x="2373" y="190"/>
                    <a:pt x="2361" y="131"/>
                    <a:pt x="2313" y="83"/>
                  </a:cubicBezTo>
                  <a:cubicBezTo>
                    <a:pt x="2222" y="25"/>
                    <a:pt x="2150" y="1"/>
                    <a:pt x="20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5562;p32"/>
            <p:cNvSpPr/>
            <p:nvPr/>
          </p:nvSpPr>
          <p:spPr>
            <a:xfrm>
              <a:off x="5259875" y="3473475"/>
              <a:ext cx="32475" cy="61925"/>
            </a:xfrm>
            <a:custGeom>
              <a:avLst/>
              <a:gdLst/>
              <a:ahLst/>
              <a:cxnLst/>
              <a:rect l="l" t="t" r="r" b="b"/>
              <a:pathLst>
                <a:path w="1299" h="2477" extrusionOk="0">
                  <a:moveTo>
                    <a:pt x="1039" y="1"/>
                  </a:moveTo>
                  <a:cubicBezTo>
                    <a:pt x="945" y="1"/>
                    <a:pt x="831" y="56"/>
                    <a:pt x="703" y="155"/>
                  </a:cubicBezTo>
                  <a:cubicBezTo>
                    <a:pt x="536" y="239"/>
                    <a:pt x="465" y="393"/>
                    <a:pt x="417" y="572"/>
                  </a:cubicBezTo>
                  <a:cubicBezTo>
                    <a:pt x="417" y="643"/>
                    <a:pt x="441" y="715"/>
                    <a:pt x="405" y="774"/>
                  </a:cubicBezTo>
                  <a:cubicBezTo>
                    <a:pt x="179" y="1251"/>
                    <a:pt x="167" y="1239"/>
                    <a:pt x="167" y="2024"/>
                  </a:cubicBezTo>
                  <a:cubicBezTo>
                    <a:pt x="167" y="2179"/>
                    <a:pt x="0" y="2334"/>
                    <a:pt x="179" y="2477"/>
                  </a:cubicBezTo>
                  <a:cubicBezTo>
                    <a:pt x="512" y="2179"/>
                    <a:pt x="762" y="1822"/>
                    <a:pt x="1012" y="1477"/>
                  </a:cubicBezTo>
                  <a:cubicBezTo>
                    <a:pt x="881" y="1048"/>
                    <a:pt x="1298" y="762"/>
                    <a:pt x="1298" y="370"/>
                  </a:cubicBezTo>
                  <a:cubicBezTo>
                    <a:pt x="1263" y="112"/>
                    <a:pt x="1171" y="1"/>
                    <a:pt x="1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5563;p32"/>
            <p:cNvSpPr/>
            <p:nvPr/>
          </p:nvSpPr>
          <p:spPr>
            <a:xfrm>
              <a:off x="5731350" y="3661650"/>
              <a:ext cx="91125" cy="24375"/>
            </a:xfrm>
            <a:custGeom>
              <a:avLst/>
              <a:gdLst/>
              <a:ahLst/>
              <a:cxnLst/>
              <a:rect l="l" t="t" r="r" b="b"/>
              <a:pathLst>
                <a:path w="3645" h="975" extrusionOk="0">
                  <a:moveTo>
                    <a:pt x="1615" y="428"/>
                  </a:moveTo>
                  <a:cubicBezTo>
                    <a:pt x="1682" y="428"/>
                    <a:pt x="1755" y="446"/>
                    <a:pt x="1825" y="454"/>
                  </a:cubicBezTo>
                  <a:lnTo>
                    <a:pt x="1825" y="454"/>
                  </a:lnTo>
                  <a:cubicBezTo>
                    <a:pt x="1822" y="454"/>
                    <a:pt x="1820" y="454"/>
                    <a:pt x="1817" y="454"/>
                  </a:cubicBezTo>
                  <a:cubicBezTo>
                    <a:pt x="1721" y="454"/>
                    <a:pt x="1626" y="439"/>
                    <a:pt x="1537" y="439"/>
                  </a:cubicBezTo>
                  <a:cubicBezTo>
                    <a:pt x="1561" y="431"/>
                    <a:pt x="1588" y="428"/>
                    <a:pt x="1615" y="428"/>
                  </a:cubicBezTo>
                  <a:close/>
                  <a:moveTo>
                    <a:pt x="373" y="1"/>
                  </a:moveTo>
                  <a:cubicBezTo>
                    <a:pt x="299" y="1"/>
                    <a:pt x="232" y="25"/>
                    <a:pt x="179" y="70"/>
                  </a:cubicBezTo>
                  <a:cubicBezTo>
                    <a:pt x="96" y="201"/>
                    <a:pt x="1" y="332"/>
                    <a:pt x="96" y="510"/>
                  </a:cubicBezTo>
                  <a:cubicBezTo>
                    <a:pt x="164" y="570"/>
                    <a:pt x="243" y="583"/>
                    <a:pt x="326" y="583"/>
                  </a:cubicBezTo>
                  <a:cubicBezTo>
                    <a:pt x="393" y="583"/>
                    <a:pt x="462" y="574"/>
                    <a:pt x="530" y="574"/>
                  </a:cubicBezTo>
                  <a:cubicBezTo>
                    <a:pt x="631" y="574"/>
                    <a:pt x="730" y="593"/>
                    <a:pt x="810" y="689"/>
                  </a:cubicBezTo>
                  <a:cubicBezTo>
                    <a:pt x="1644" y="915"/>
                    <a:pt x="2501" y="939"/>
                    <a:pt x="3370" y="974"/>
                  </a:cubicBezTo>
                  <a:cubicBezTo>
                    <a:pt x="3394" y="963"/>
                    <a:pt x="3430" y="939"/>
                    <a:pt x="3466" y="927"/>
                  </a:cubicBezTo>
                  <a:cubicBezTo>
                    <a:pt x="3644" y="320"/>
                    <a:pt x="3049" y="486"/>
                    <a:pt x="2811" y="272"/>
                  </a:cubicBezTo>
                  <a:cubicBezTo>
                    <a:pt x="2773" y="244"/>
                    <a:pt x="2737" y="232"/>
                    <a:pt x="2703" y="232"/>
                  </a:cubicBezTo>
                  <a:cubicBezTo>
                    <a:pt x="2544" y="232"/>
                    <a:pt x="2421" y="482"/>
                    <a:pt x="2266" y="482"/>
                  </a:cubicBezTo>
                  <a:cubicBezTo>
                    <a:pt x="2214" y="482"/>
                    <a:pt x="2158" y="454"/>
                    <a:pt x="2096" y="379"/>
                  </a:cubicBezTo>
                  <a:cubicBezTo>
                    <a:pt x="2075" y="393"/>
                    <a:pt x="2053" y="405"/>
                    <a:pt x="2032" y="415"/>
                  </a:cubicBezTo>
                  <a:lnTo>
                    <a:pt x="2032" y="415"/>
                  </a:lnTo>
                  <a:cubicBezTo>
                    <a:pt x="2071" y="385"/>
                    <a:pt x="2106" y="336"/>
                    <a:pt x="2132" y="260"/>
                  </a:cubicBezTo>
                  <a:cubicBezTo>
                    <a:pt x="1956" y="84"/>
                    <a:pt x="1767" y="41"/>
                    <a:pt x="1570" y="41"/>
                  </a:cubicBezTo>
                  <a:cubicBezTo>
                    <a:pt x="1394" y="41"/>
                    <a:pt x="1211" y="76"/>
                    <a:pt x="1025" y="82"/>
                  </a:cubicBezTo>
                  <a:cubicBezTo>
                    <a:pt x="1021" y="81"/>
                    <a:pt x="1017" y="81"/>
                    <a:pt x="1013" y="81"/>
                  </a:cubicBezTo>
                  <a:cubicBezTo>
                    <a:pt x="917" y="81"/>
                    <a:pt x="826" y="177"/>
                    <a:pt x="724" y="177"/>
                  </a:cubicBezTo>
                  <a:cubicBezTo>
                    <a:pt x="680" y="177"/>
                    <a:pt x="634" y="158"/>
                    <a:pt x="584" y="105"/>
                  </a:cubicBezTo>
                  <a:cubicBezTo>
                    <a:pt x="537" y="70"/>
                    <a:pt x="513" y="22"/>
                    <a:pt x="453" y="10"/>
                  </a:cubicBezTo>
                  <a:cubicBezTo>
                    <a:pt x="426" y="4"/>
                    <a:pt x="399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5564;p32"/>
            <p:cNvSpPr/>
            <p:nvPr/>
          </p:nvSpPr>
          <p:spPr>
            <a:xfrm>
              <a:off x="5893275" y="3729875"/>
              <a:ext cx="93800" cy="20150"/>
            </a:xfrm>
            <a:custGeom>
              <a:avLst/>
              <a:gdLst/>
              <a:ahLst/>
              <a:cxnLst/>
              <a:rect l="l" t="t" r="r" b="b"/>
              <a:pathLst>
                <a:path w="3752" h="806" extrusionOk="0">
                  <a:moveTo>
                    <a:pt x="613" y="0"/>
                  </a:moveTo>
                  <a:cubicBezTo>
                    <a:pt x="409" y="0"/>
                    <a:pt x="205" y="34"/>
                    <a:pt x="1" y="150"/>
                  </a:cubicBezTo>
                  <a:cubicBezTo>
                    <a:pt x="203" y="377"/>
                    <a:pt x="465" y="222"/>
                    <a:pt x="620" y="353"/>
                  </a:cubicBezTo>
                  <a:cubicBezTo>
                    <a:pt x="1632" y="531"/>
                    <a:pt x="2620" y="770"/>
                    <a:pt x="3644" y="805"/>
                  </a:cubicBezTo>
                  <a:cubicBezTo>
                    <a:pt x="3751" y="698"/>
                    <a:pt x="3739" y="591"/>
                    <a:pt x="3620" y="472"/>
                  </a:cubicBezTo>
                  <a:cubicBezTo>
                    <a:pt x="2858" y="198"/>
                    <a:pt x="2037" y="198"/>
                    <a:pt x="1251" y="55"/>
                  </a:cubicBezTo>
                  <a:cubicBezTo>
                    <a:pt x="1038" y="37"/>
                    <a:pt x="825" y="0"/>
                    <a:pt x="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5565;p32"/>
            <p:cNvSpPr/>
            <p:nvPr/>
          </p:nvSpPr>
          <p:spPr>
            <a:xfrm>
              <a:off x="5202725" y="3551475"/>
              <a:ext cx="43175" cy="45200"/>
            </a:xfrm>
            <a:custGeom>
              <a:avLst/>
              <a:gdLst/>
              <a:ahLst/>
              <a:cxnLst/>
              <a:rect l="l" t="t" r="r" b="b"/>
              <a:pathLst>
                <a:path w="1727" h="1808" extrusionOk="0">
                  <a:moveTo>
                    <a:pt x="1035" y="0"/>
                  </a:moveTo>
                  <a:cubicBezTo>
                    <a:pt x="941" y="0"/>
                    <a:pt x="849" y="54"/>
                    <a:pt x="762" y="202"/>
                  </a:cubicBezTo>
                  <a:cubicBezTo>
                    <a:pt x="703" y="393"/>
                    <a:pt x="667" y="607"/>
                    <a:pt x="441" y="702"/>
                  </a:cubicBezTo>
                  <a:cubicBezTo>
                    <a:pt x="381" y="750"/>
                    <a:pt x="346" y="798"/>
                    <a:pt x="310" y="845"/>
                  </a:cubicBezTo>
                  <a:cubicBezTo>
                    <a:pt x="179" y="1095"/>
                    <a:pt x="0" y="1333"/>
                    <a:pt x="72" y="1643"/>
                  </a:cubicBezTo>
                  <a:cubicBezTo>
                    <a:pt x="126" y="1774"/>
                    <a:pt x="204" y="1807"/>
                    <a:pt x="288" y="1807"/>
                  </a:cubicBezTo>
                  <a:cubicBezTo>
                    <a:pt x="376" y="1807"/>
                    <a:pt x="472" y="1772"/>
                    <a:pt x="560" y="1772"/>
                  </a:cubicBezTo>
                  <a:cubicBezTo>
                    <a:pt x="572" y="1772"/>
                    <a:pt x="584" y="1772"/>
                    <a:pt x="596" y="1774"/>
                  </a:cubicBezTo>
                  <a:cubicBezTo>
                    <a:pt x="1024" y="1476"/>
                    <a:pt x="1179" y="929"/>
                    <a:pt x="1596" y="619"/>
                  </a:cubicBezTo>
                  <a:cubicBezTo>
                    <a:pt x="1572" y="571"/>
                    <a:pt x="1596" y="524"/>
                    <a:pt x="1596" y="488"/>
                  </a:cubicBezTo>
                  <a:cubicBezTo>
                    <a:pt x="1632" y="428"/>
                    <a:pt x="1667" y="369"/>
                    <a:pt x="1727" y="321"/>
                  </a:cubicBezTo>
                  <a:cubicBezTo>
                    <a:pt x="1655" y="214"/>
                    <a:pt x="1548" y="190"/>
                    <a:pt x="1429" y="190"/>
                  </a:cubicBezTo>
                  <a:cubicBezTo>
                    <a:pt x="1293" y="95"/>
                    <a:pt x="1161" y="0"/>
                    <a:pt x="1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5566;p32"/>
            <p:cNvSpPr/>
            <p:nvPr/>
          </p:nvSpPr>
          <p:spPr>
            <a:xfrm>
              <a:off x="5685225" y="3651100"/>
              <a:ext cx="67300" cy="21350"/>
            </a:xfrm>
            <a:custGeom>
              <a:avLst/>
              <a:gdLst/>
              <a:ahLst/>
              <a:cxnLst/>
              <a:rect l="l" t="t" r="r" b="b"/>
              <a:pathLst>
                <a:path w="2692" h="854" extrusionOk="0">
                  <a:moveTo>
                    <a:pt x="842" y="0"/>
                  </a:moveTo>
                  <a:cubicBezTo>
                    <a:pt x="681" y="0"/>
                    <a:pt x="521" y="25"/>
                    <a:pt x="358" y="87"/>
                  </a:cubicBezTo>
                  <a:cubicBezTo>
                    <a:pt x="298" y="218"/>
                    <a:pt x="191" y="313"/>
                    <a:pt x="60" y="373"/>
                  </a:cubicBezTo>
                  <a:cubicBezTo>
                    <a:pt x="0" y="408"/>
                    <a:pt x="0" y="468"/>
                    <a:pt x="60" y="515"/>
                  </a:cubicBezTo>
                  <a:cubicBezTo>
                    <a:pt x="130" y="556"/>
                    <a:pt x="203" y="569"/>
                    <a:pt x="278" y="569"/>
                  </a:cubicBezTo>
                  <a:cubicBezTo>
                    <a:pt x="409" y="569"/>
                    <a:pt x="544" y="530"/>
                    <a:pt x="670" y="530"/>
                  </a:cubicBezTo>
                  <a:cubicBezTo>
                    <a:pt x="767" y="530"/>
                    <a:pt x="859" y="553"/>
                    <a:pt x="941" y="634"/>
                  </a:cubicBezTo>
                  <a:cubicBezTo>
                    <a:pt x="1094" y="744"/>
                    <a:pt x="1256" y="803"/>
                    <a:pt x="1438" y="803"/>
                  </a:cubicBezTo>
                  <a:cubicBezTo>
                    <a:pt x="1455" y="803"/>
                    <a:pt x="1472" y="802"/>
                    <a:pt x="1489" y="801"/>
                  </a:cubicBezTo>
                  <a:cubicBezTo>
                    <a:pt x="1551" y="838"/>
                    <a:pt x="1603" y="853"/>
                    <a:pt x="1647" y="853"/>
                  </a:cubicBezTo>
                  <a:cubicBezTo>
                    <a:pt x="1845" y="853"/>
                    <a:pt x="1887" y="545"/>
                    <a:pt x="2072" y="515"/>
                  </a:cubicBezTo>
                  <a:lnTo>
                    <a:pt x="2370" y="515"/>
                  </a:lnTo>
                  <a:cubicBezTo>
                    <a:pt x="2419" y="565"/>
                    <a:pt x="2468" y="591"/>
                    <a:pt x="2529" y="591"/>
                  </a:cubicBezTo>
                  <a:cubicBezTo>
                    <a:pt x="2557" y="591"/>
                    <a:pt x="2587" y="586"/>
                    <a:pt x="2620" y="575"/>
                  </a:cubicBezTo>
                  <a:cubicBezTo>
                    <a:pt x="2667" y="527"/>
                    <a:pt x="2691" y="468"/>
                    <a:pt x="2691" y="408"/>
                  </a:cubicBezTo>
                  <a:cubicBezTo>
                    <a:pt x="2667" y="313"/>
                    <a:pt x="2572" y="277"/>
                    <a:pt x="2501" y="218"/>
                  </a:cubicBezTo>
                  <a:cubicBezTo>
                    <a:pt x="2271" y="91"/>
                    <a:pt x="2024" y="59"/>
                    <a:pt x="1770" y="59"/>
                  </a:cubicBezTo>
                  <a:cubicBezTo>
                    <a:pt x="1642" y="59"/>
                    <a:pt x="1512" y="67"/>
                    <a:pt x="1382" y="75"/>
                  </a:cubicBezTo>
                  <a:cubicBezTo>
                    <a:pt x="1199" y="31"/>
                    <a:pt x="1021" y="0"/>
                    <a:pt x="8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5567;p32"/>
            <p:cNvSpPr/>
            <p:nvPr/>
          </p:nvSpPr>
          <p:spPr>
            <a:xfrm>
              <a:off x="5933175" y="3675250"/>
              <a:ext cx="58650" cy="25650"/>
            </a:xfrm>
            <a:custGeom>
              <a:avLst/>
              <a:gdLst/>
              <a:ahLst/>
              <a:cxnLst/>
              <a:rect l="l" t="t" r="r" b="b"/>
              <a:pathLst>
                <a:path w="2346" h="1026" extrusionOk="0">
                  <a:moveTo>
                    <a:pt x="537" y="0"/>
                  </a:moveTo>
                  <a:cubicBezTo>
                    <a:pt x="471" y="0"/>
                    <a:pt x="404" y="2"/>
                    <a:pt x="334" y="2"/>
                  </a:cubicBezTo>
                  <a:cubicBezTo>
                    <a:pt x="250" y="192"/>
                    <a:pt x="262" y="430"/>
                    <a:pt x="96" y="597"/>
                  </a:cubicBezTo>
                  <a:cubicBezTo>
                    <a:pt x="36" y="669"/>
                    <a:pt x="0" y="740"/>
                    <a:pt x="60" y="847"/>
                  </a:cubicBezTo>
                  <a:cubicBezTo>
                    <a:pt x="492" y="968"/>
                    <a:pt x="936" y="1001"/>
                    <a:pt x="1380" y="1001"/>
                  </a:cubicBezTo>
                  <a:cubicBezTo>
                    <a:pt x="1547" y="1001"/>
                    <a:pt x="1715" y="997"/>
                    <a:pt x="1881" y="990"/>
                  </a:cubicBezTo>
                  <a:cubicBezTo>
                    <a:pt x="1923" y="1014"/>
                    <a:pt x="1959" y="1026"/>
                    <a:pt x="1993" y="1026"/>
                  </a:cubicBezTo>
                  <a:cubicBezTo>
                    <a:pt x="2027" y="1026"/>
                    <a:pt x="2060" y="1014"/>
                    <a:pt x="2096" y="990"/>
                  </a:cubicBezTo>
                  <a:cubicBezTo>
                    <a:pt x="2346" y="383"/>
                    <a:pt x="1703" y="419"/>
                    <a:pt x="1489" y="133"/>
                  </a:cubicBezTo>
                  <a:cubicBezTo>
                    <a:pt x="1435" y="106"/>
                    <a:pt x="1385" y="91"/>
                    <a:pt x="1333" y="91"/>
                  </a:cubicBezTo>
                  <a:cubicBezTo>
                    <a:pt x="1292" y="91"/>
                    <a:pt x="1250" y="100"/>
                    <a:pt x="1203" y="121"/>
                  </a:cubicBezTo>
                  <a:cubicBezTo>
                    <a:pt x="1155" y="192"/>
                    <a:pt x="1143" y="300"/>
                    <a:pt x="1131" y="383"/>
                  </a:cubicBezTo>
                  <a:cubicBezTo>
                    <a:pt x="1048" y="311"/>
                    <a:pt x="1155" y="192"/>
                    <a:pt x="1072" y="109"/>
                  </a:cubicBezTo>
                  <a:cubicBezTo>
                    <a:pt x="888" y="13"/>
                    <a:pt x="718" y="0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5568;p32"/>
            <p:cNvSpPr/>
            <p:nvPr/>
          </p:nvSpPr>
          <p:spPr>
            <a:xfrm>
              <a:off x="5983775" y="3741175"/>
              <a:ext cx="79200" cy="18800"/>
            </a:xfrm>
            <a:custGeom>
              <a:avLst/>
              <a:gdLst/>
              <a:ahLst/>
              <a:cxnLst/>
              <a:rect l="l" t="t" r="r" b="b"/>
              <a:pathLst>
                <a:path w="3168" h="752" extrusionOk="0">
                  <a:moveTo>
                    <a:pt x="149" y="0"/>
                  </a:moveTo>
                  <a:cubicBezTo>
                    <a:pt x="97" y="0"/>
                    <a:pt x="46" y="15"/>
                    <a:pt x="0" y="44"/>
                  </a:cubicBezTo>
                  <a:cubicBezTo>
                    <a:pt x="12" y="139"/>
                    <a:pt x="12" y="246"/>
                    <a:pt x="24" y="353"/>
                  </a:cubicBezTo>
                  <a:cubicBezTo>
                    <a:pt x="834" y="496"/>
                    <a:pt x="1620" y="639"/>
                    <a:pt x="2405" y="663"/>
                  </a:cubicBezTo>
                  <a:cubicBezTo>
                    <a:pt x="2426" y="656"/>
                    <a:pt x="2449" y="653"/>
                    <a:pt x="2473" y="653"/>
                  </a:cubicBezTo>
                  <a:cubicBezTo>
                    <a:pt x="2611" y="653"/>
                    <a:pt x="2793" y="751"/>
                    <a:pt x="2935" y="751"/>
                  </a:cubicBezTo>
                  <a:cubicBezTo>
                    <a:pt x="3065" y="751"/>
                    <a:pt x="3162" y="671"/>
                    <a:pt x="3167" y="365"/>
                  </a:cubicBezTo>
                  <a:cubicBezTo>
                    <a:pt x="3112" y="351"/>
                    <a:pt x="3057" y="338"/>
                    <a:pt x="3002" y="338"/>
                  </a:cubicBezTo>
                  <a:cubicBezTo>
                    <a:pt x="2962" y="338"/>
                    <a:pt x="2922" y="345"/>
                    <a:pt x="2882" y="365"/>
                  </a:cubicBezTo>
                  <a:cubicBezTo>
                    <a:pt x="2560" y="306"/>
                    <a:pt x="2215" y="306"/>
                    <a:pt x="1882" y="222"/>
                  </a:cubicBezTo>
                  <a:cubicBezTo>
                    <a:pt x="1420" y="104"/>
                    <a:pt x="948" y="54"/>
                    <a:pt x="476" y="54"/>
                  </a:cubicBezTo>
                  <a:cubicBezTo>
                    <a:pt x="425" y="54"/>
                    <a:pt x="373" y="54"/>
                    <a:pt x="322" y="56"/>
                  </a:cubicBezTo>
                  <a:cubicBezTo>
                    <a:pt x="266" y="18"/>
                    <a:pt x="20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5569;p32"/>
            <p:cNvSpPr/>
            <p:nvPr/>
          </p:nvSpPr>
          <p:spPr>
            <a:xfrm>
              <a:off x="6000150" y="3682775"/>
              <a:ext cx="51225" cy="21250"/>
            </a:xfrm>
            <a:custGeom>
              <a:avLst/>
              <a:gdLst/>
              <a:ahLst/>
              <a:cxnLst/>
              <a:rect l="l" t="t" r="r" b="b"/>
              <a:pathLst>
                <a:path w="2049" h="850" extrusionOk="0">
                  <a:moveTo>
                    <a:pt x="659" y="1"/>
                  </a:moveTo>
                  <a:cubicBezTo>
                    <a:pt x="491" y="1"/>
                    <a:pt x="331" y="48"/>
                    <a:pt x="191" y="201"/>
                  </a:cubicBezTo>
                  <a:cubicBezTo>
                    <a:pt x="0" y="570"/>
                    <a:pt x="298" y="665"/>
                    <a:pt x="512" y="796"/>
                  </a:cubicBezTo>
                  <a:cubicBezTo>
                    <a:pt x="599" y="828"/>
                    <a:pt x="681" y="849"/>
                    <a:pt x="769" y="849"/>
                  </a:cubicBezTo>
                  <a:cubicBezTo>
                    <a:pt x="812" y="849"/>
                    <a:pt x="857" y="844"/>
                    <a:pt x="905" y="832"/>
                  </a:cubicBezTo>
                  <a:cubicBezTo>
                    <a:pt x="941" y="844"/>
                    <a:pt x="974" y="850"/>
                    <a:pt x="1006" y="850"/>
                  </a:cubicBezTo>
                  <a:cubicBezTo>
                    <a:pt x="1039" y="850"/>
                    <a:pt x="1072" y="844"/>
                    <a:pt x="1107" y="832"/>
                  </a:cubicBezTo>
                  <a:cubicBezTo>
                    <a:pt x="1131" y="796"/>
                    <a:pt x="1143" y="772"/>
                    <a:pt x="1167" y="737"/>
                  </a:cubicBezTo>
                  <a:lnTo>
                    <a:pt x="1227" y="737"/>
                  </a:lnTo>
                  <a:lnTo>
                    <a:pt x="1191" y="784"/>
                  </a:lnTo>
                  <a:lnTo>
                    <a:pt x="1215" y="832"/>
                  </a:lnTo>
                  <a:cubicBezTo>
                    <a:pt x="1310" y="832"/>
                    <a:pt x="1405" y="808"/>
                    <a:pt x="1500" y="796"/>
                  </a:cubicBezTo>
                  <a:cubicBezTo>
                    <a:pt x="1516" y="795"/>
                    <a:pt x="1533" y="795"/>
                    <a:pt x="1550" y="795"/>
                  </a:cubicBezTo>
                  <a:cubicBezTo>
                    <a:pt x="1599" y="795"/>
                    <a:pt x="1651" y="798"/>
                    <a:pt x="1702" y="798"/>
                  </a:cubicBezTo>
                  <a:cubicBezTo>
                    <a:pt x="1830" y="798"/>
                    <a:pt x="1950" y="777"/>
                    <a:pt x="1989" y="630"/>
                  </a:cubicBezTo>
                  <a:cubicBezTo>
                    <a:pt x="2048" y="415"/>
                    <a:pt x="1917" y="237"/>
                    <a:pt x="1703" y="118"/>
                  </a:cubicBezTo>
                  <a:cubicBezTo>
                    <a:pt x="1691" y="94"/>
                    <a:pt x="1667" y="94"/>
                    <a:pt x="1643" y="82"/>
                  </a:cubicBezTo>
                  <a:cubicBezTo>
                    <a:pt x="1548" y="56"/>
                    <a:pt x="1459" y="44"/>
                    <a:pt x="1366" y="44"/>
                  </a:cubicBezTo>
                  <a:cubicBezTo>
                    <a:pt x="1285" y="44"/>
                    <a:pt x="1201" y="53"/>
                    <a:pt x="1107" y="70"/>
                  </a:cubicBezTo>
                  <a:cubicBezTo>
                    <a:pt x="958" y="37"/>
                    <a:pt x="806" y="1"/>
                    <a:pt x="6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5570;p32"/>
            <p:cNvSpPr/>
            <p:nvPr/>
          </p:nvSpPr>
          <p:spPr>
            <a:xfrm>
              <a:off x="5838825" y="3665200"/>
              <a:ext cx="44650" cy="25350"/>
            </a:xfrm>
            <a:custGeom>
              <a:avLst/>
              <a:gdLst/>
              <a:ahLst/>
              <a:cxnLst/>
              <a:rect l="l" t="t" r="r" b="b"/>
              <a:pathLst>
                <a:path w="1786" h="1014" extrusionOk="0">
                  <a:moveTo>
                    <a:pt x="611" y="1"/>
                  </a:moveTo>
                  <a:cubicBezTo>
                    <a:pt x="474" y="1"/>
                    <a:pt x="330" y="23"/>
                    <a:pt x="179" y="70"/>
                  </a:cubicBezTo>
                  <a:cubicBezTo>
                    <a:pt x="48" y="273"/>
                    <a:pt x="24" y="511"/>
                    <a:pt x="0" y="749"/>
                  </a:cubicBezTo>
                  <a:cubicBezTo>
                    <a:pt x="24" y="832"/>
                    <a:pt x="48" y="892"/>
                    <a:pt x="95" y="940"/>
                  </a:cubicBezTo>
                  <a:cubicBezTo>
                    <a:pt x="216" y="975"/>
                    <a:pt x="345" y="998"/>
                    <a:pt x="478" y="998"/>
                  </a:cubicBezTo>
                  <a:cubicBezTo>
                    <a:pt x="567" y="998"/>
                    <a:pt x="659" y="987"/>
                    <a:pt x="750" y="963"/>
                  </a:cubicBezTo>
                  <a:cubicBezTo>
                    <a:pt x="847" y="1001"/>
                    <a:pt x="944" y="1013"/>
                    <a:pt x="1041" y="1013"/>
                  </a:cubicBezTo>
                  <a:cubicBezTo>
                    <a:pt x="1254" y="1013"/>
                    <a:pt x="1470" y="952"/>
                    <a:pt x="1691" y="952"/>
                  </a:cubicBezTo>
                  <a:cubicBezTo>
                    <a:pt x="1786" y="749"/>
                    <a:pt x="1726" y="606"/>
                    <a:pt x="1607" y="451"/>
                  </a:cubicBezTo>
                  <a:cubicBezTo>
                    <a:pt x="1319" y="172"/>
                    <a:pt x="991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5571;p32"/>
            <p:cNvSpPr/>
            <p:nvPr/>
          </p:nvSpPr>
          <p:spPr>
            <a:xfrm>
              <a:off x="5886150" y="3673150"/>
              <a:ext cx="53300" cy="23300"/>
            </a:xfrm>
            <a:custGeom>
              <a:avLst/>
              <a:gdLst/>
              <a:ahLst/>
              <a:cxnLst/>
              <a:rect l="l" t="t" r="r" b="b"/>
              <a:pathLst>
                <a:path w="2132" h="932" extrusionOk="0">
                  <a:moveTo>
                    <a:pt x="1704" y="1"/>
                  </a:moveTo>
                  <a:cubicBezTo>
                    <a:pt x="1296" y="1"/>
                    <a:pt x="902" y="167"/>
                    <a:pt x="480" y="167"/>
                  </a:cubicBezTo>
                  <a:cubicBezTo>
                    <a:pt x="423" y="167"/>
                    <a:pt x="367" y="164"/>
                    <a:pt x="310" y="157"/>
                  </a:cubicBezTo>
                  <a:cubicBezTo>
                    <a:pt x="304" y="157"/>
                    <a:pt x="299" y="157"/>
                    <a:pt x="293" y="157"/>
                  </a:cubicBezTo>
                  <a:cubicBezTo>
                    <a:pt x="159" y="157"/>
                    <a:pt x="69" y="293"/>
                    <a:pt x="12" y="419"/>
                  </a:cubicBezTo>
                  <a:cubicBezTo>
                    <a:pt x="0" y="479"/>
                    <a:pt x="0" y="562"/>
                    <a:pt x="12" y="622"/>
                  </a:cubicBezTo>
                  <a:cubicBezTo>
                    <a:pt x="95" y="741"/>
                    <a:pt x="250" y="681"/>
                    <a:pt x="345" y="776"/>
                  </a:cubicBezTo>
                  <a:lnTo>
                    <a:pt x="488" y="776"/>
                  </a:lnTo>
                  <a:cubicBezTo>
                    <a:pt x="538" y="743"/>
                    <a:pt x="586" y="723"/>
                    <a:pt x="631" y="723"/>
                  </a:cubicBezTo>
                  <a:cubicBezTo>
                    <a:pt x="682" y="723"/>
                    <a:pt x="730" y="749"/>
                    <a:pt x="774" y="812"/>
                  </a:cubicBezTo>
                  <a:lnTo>
                    <a:pt x="774" y="800"/>
                  </a:lnTo>
                  <a:cubicBezTo>
                    <a:pt x="882" y="839"/>
                    <a:pt x="993" y="847"/>
                    <a:pt x="1104" y="847"/>
                  </a:cubicBezTo>
                  <a:cubicBezTo>
                    <a:pt x="1192" y="847"/>
                    <a:pt x="1280" y="842"/>
                    <a:pt x="1367" y="842"/>
                  </a:cubicBezTo>
                  <a:cubicBezTo>
                    <a:pt x="1510" y="842"/>
                    <a:pt x="1651" y="856"/>
                    <a:pt x="1786" y="931"/>
                  </a:cubicBezTo>
                  <a:lnTo>
                    <a:pt x="1941" y="931"/>
                  </a:lnTo>
                  <a:cubicBezTo>
                    <a:pt x="1977" y="884"/>
                    <a:pt x="2024" y="824"/>
                    <a:pt x="2072" y="776"/>
                  </a:cubicBezTo>
                  <a:cubicBezTo>
                    <a:pt x="2119" y="717"/>
                    <a:pt x="2131" y="657"/>
                    <a:pt x="2096" y="586"/>
                  </a:cubicBezTo>
                  <a:cubicBezTo>
                    <a:pt x="2072" y="348"/>
                    <a:pt x="2024" y="122"/>
                    <a:pt x="1774" y="3"/>
                  </a:cubicBezTo>
                  <a:cubicBezTo>
                    <a:pt x="1751" y="1"/>
                    <a:pt x="1727" y="1"/>
                    <a:pt x="17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5572;p32"/>
            <p:cNvSpPr/>
            <p:nvPr/>
          </p:nvSpPr>
          <p:spPr>
            <a:xfrm>
              <a:off x="5348275" y="3375550"/>
              <a:ext cx="33350" cy="56575"/>
            </a:xfrm>
            <a:custGeom>
              <a:avLst/>
              <a:gdLst/>
              <a:ahLst/>
              <a:cxnLst/>
              <a:rect l="l" t="t" r="r" b="b"/>
              <a:pathLst>
                <a:path w="1334" h="2263" extrusionOk="0">
                  <a:moveTo>
                    <a:pt x="1084" y="0"/>
                  </a:moveTo>
                  <a:cubicBezTo>
                    <a:pt x="274" y="262"/>
                    <a:pt x="310" y="1024"/>
                    <a:pt x="60" y="1643"/>
                  </a:cubicBezTo>
                  <a:cubicBezTo>
                    <a:pt x="12" y="1691"/>
                    <a:pt x="1" y="1751"/>
                    <a:pt x="12" y="1810"/>
                  </a:cubicBezTo>
                  <a:cubicBezTo>
                    <a:pt x="36" y="1810"/>
                    <a:pt x="72" y="1822"/>
                    <a:pt x="96" y="1822"/>
                  </a:cubicBezTo>
                  <a:cubicBezTo>
                    <a:pt x="239" y="1929"/>
                    <a:pt x="179" y="2060"/>
                    <a:pt x="179" y="2191"/>
                  </a:cubicBezTo>
                  <a:cubicBezTo>
                    <a:pt x="203" y="2203"/>
                    <a:pt x="239" y="2227"/>
                    <a:pt x="262" y="2262"/>
                  </a:cubicBezTo>
                  <a:cubicBezTo>
                    <a:pt x="739" y="1667"/>
                    <a:pt x="1155" y="1072"/>
                    <a:pt x="1334" y="334"/>
                  </a:cubicBezTo>
                  <a:cubicBezTo>
                    <a:pt x="1322" y="167"/>
                    <a:pt x="1251" y="48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5573;p32"/>
            <p:cNvSpPr/>
            <p:nvPr/>
          </p:nvSpPr>
          <p:spPr>
            <a:xfrm>
              <a:off x="5719450" y="3709725"/>
              <a:ext cx="84550" cy="18575"/>
            </a:xfrm>
            <a:custGeom>
              <a:avLst/>
              <a:gdLst/>
              <a:ahLst/>
              <a:cxnLst/>
              <a:rect l="l" t="t" r="r" b="b"/>
              <a:pathLst>
                <a:path w="3382" h="743" extrusionOk="0">
                  <a:moveTo>
                    <a:pt x="238" y="1"/>
                  </a:moveTo>
                  <a:cubicBezTo>
                    <a:pt x="159" y="1"/>
                    <a:pt x="80" y="5"/>
                    <a:pt x="1" y="16"/>
                  </a:cubicBezTo>
                  <a:cubicBezTo>
                    <a:pt x="60" y="135"/>
                    <a:pt x="179" y="171"/>
                    <a:pt x="298" y="171"/>
                  </a:cubicBezTo>
                  <a:cubicBezTo>
                    <a:pt x="477" y="171"/>
                    <a:pt x="548" y="266"/>
                    <a:pt x="572" y="433"/>
                  </a:cubicBezTo>
                  <a:cubicBezTo>
                    <a:pt x="655" y="445"/>
                    <a:pt x="763" y="445"/>
                    <a:pt x="870" y="456"/>
                  </a:cubicBezTo>
                  <a:cubicBezTo>
                    <a:pt x="913" y="419"/>
                    <a:pt x="956" y="401"/>
                    <a:pt x="997" y="401"/>
                  </a:cubicBezTo>
                  <a:cubicBezTo>
                    <a:pt x="1048" y="401"/>
                    <a:pt x="1098" y="428"/>
                    <a:pt x="1144" y="480"/>
                  </a:cubicBezTo>
                  <a:cubicBezTo>
                    <a:pt x="1166" y="495"/>
                    <a:pt x="1183" y="505"/>
                    <a:pt x="1202" y="505"/>
                  </a:cubicBezTo>
                  <a:cubicBezTo>
                    <a:pt x="1213" y="505"/>
                    <a:pt x="1225" y="501"/>
                    <a:pt x="1239" y="492"/>
                  </a:cubicBezTo>
                  <a:cubicBezTo>
                    <a:pt x="1340" y="536"/>
                    <a:pt x="1448" y="542"/>
                    <a:pt x="1556" y="542"/>
                  </a:cubicBezTo>
                  <a:cubicBezTo>
                    <a:pt x="1599" y="542"/>
                    <a:pt x="1642" y="541"/>
                    <a:pt x="1684" y="541"/>
                  </a:cubicBezTo>
                  <a:cubicBezTo>
                    <a:pt x="1798" y="541"/>
                    <a:pt x="1910" y="548"/>
                    <a:pt x="2013" y="599"/>
                  </a:cubicBezTo>
                  <a:cubicBezTo>
                    <a:pt x="2085" y="628"/>
                    <a:pt x="2157" y="644"/>
                    <a:pt x="2232" y="644"/>
                  </a:cubicBezTo>
                  <a:cubicBezTo>
                    <a:pt x="2280" y="644"/>
                    <a:pt x="2330" y="637"/>
                    <a:pt x="2382" y="623"/>
                  </a:cubicBezTo>
                  <a:cubicBezTo>
                    <a:pt x="2572" y="730"/>
                    <a:pt x="2810" y="647"/>
                    <a:pt x="3013" y="730"/>
                  </a:cubicBezTo>
                  <a:cubicBezTo>
                    <a:pt x="3108" y="730"/>
                    <a:pt x="3203" y="742"/>
                    <a:pt x="3311" y="742"/>
                  </a:cubicBezTo>
                  <a:cubicBezTo>
                    <a:pt x="3346" y="706"/>
                    <a:pt x="3382" y="659"/>
                    <a:pt x="3382" y="599"/>
                  </a:cubicBezTo>
                  <a:cubicBezTo>
                    <a:pt x="3370" y="456"/>
                    <a:pt x="3263" y="409"/>
                    <a:pt x="3156" y="349"/>
                  </a:cubicBezTo>
                  <a:cubicBezTo>
                    <a:pt x="3108" y="349"/>
                    <a:pt x="3049" y="361"/>
                    <a:pt x="3013" y="361"/>
                  </a:cubicBezTo>
                  <a:cubicBezTo>
                    <a:pt x="2941" y="383"/>
                    <a:pt x="2872" y="400"/>
                    <a:pt x="2804" y="400"/>
                  </a:cubicBezTo>
                  <a:cubicBezTo>
                    <a:pt x="2726" y="400"/>
                    <a:pt x="2649" y="377"/>
                    <a:pt x="2572" y="314"/>
                  </a:cubicBezTo>
                  <a:lnTo>
                    <a:pt x="2549" y="290"/>
                  </a:lnTo>
                  <a:lnTo>
                    <a:pt x="2513" y="302"/>
                  </a:lnTo>
                  <a:cubicBezTo>
                    <a:pt x="2390" y="250"/>
                    <a:pt x="2266" y="241"/>
                    <a:pt x="2142" y="241"/>
                  </a:cubicBezTo>
                  <a:cubicBezTo>
                    <a:pt x="2077" y="241"/>
                    <a:pt x="2011" y="243"/>
                    <a:pt x="1946" y="243"/>
                  </a:cubicBezTo>
                  <a:cubicBezTo>
                    <a:pt x="1823" y="243"/>
                    <a:pt x="1702" y="234"/>
                    <a:pt x="1584" y="183"/>
                  </a:cubicBezTo>
                  <a:cubicBezTo>
                    <a:pt x="1138" y="152"/>
                    <a:pt x="692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5574;p32"/>
            <p:cNvSpPr/>
            <p:nvPr/>
          </p:nvSpPr>
          <p:spPr>
            <a:xfrm>
              <a:off x="5815900" y="3663525"/>
              <a:ext cx="64025" cy="25300"/>
            </a:xfrm>
            <a:custGeom>
              <a:avLst/>
              <a:gdLst/>
              <a:ahLst/>
              <a:cxnLst/>
              <a:rect l="l" t="t" r="r" b="b"/>
              <a:pathLst>
                <a:path w="2561" h="1012" extrusionOk="0">
                  <a:moveTo>
                    <a:pt x="921" y="1"/>
                  </a:moveTo>
                  <a:cubicBezTo>
                    <a:pt x="667" y="1"/>
                    <a:pt x="412" y="7"/>
                    <a:pt x="155" y="7"/>
                  </a:cubicBezTo>
                  <a:cubicBezTo>
                    <a:pt x="274" y="280"/>
                    <a:pt x="548" y="602"/>
                    <a:pt x="72" y="816"/>
                  </a:cubicBezTo>
                  <a:lnTo>
                    <a:pt x="0" y="899"/>
                  </a:lnTo>
                  <a:cubicBezTo>
                    <a:pt x="244" y="990"/>
                    <a:pt x="509" y="1012"/>
                    <a:pt x="774" y="1012"/>
                  </a:cubicBezTo>
                  <a:cubicBezTo>
                    <a:pt x="858" y="1012"/>
                    <a:pt x="941" y="1010"/>
                    <a:pt x="1024" y="1007"/>
                  </a:cubicBezTo>
                  <a:lnTo>
                    <a:pt x="1024" y="864"/>
                  </a:lnTo>
                  <a:cubicBezTo>
                    <a:pt x="953" y="852"/>
                    <a:pt x="905" y="745"/>
                    <a:pt x="941" y="685"/>
                  </a:cubicBezTo>
                  <a:cubicBezTo>
                    <a:pt x="1036" y="518"/>
                    <a:pt x="1024" y="316"/>
                    <a:pt x="1143" y="173"/>
                  </a:cubicBezTo>
                  <a:cubicBezTo>
                    <a:pt x="1191" y="209"/>
                    <a:pt x="1244" y="222"/>
                    <a:pt x="1299" y="222"/>
                  </a:cubicBezTo>
                  <a:cubicBezTo>
                    <a:pt x="1435" y="222"/>
                    <a:pt x="1585" y="145"/>
                    <a:pt x="1713" y="145"/>
                  </a:cubicBezTo>
                  <a:cubicBezTo>
                    <a:pt x="1792" y="145"/>
                    <a:pt x="1863" y="174"/>
                    <a:pt x="1917" y="268"/>
                  </a:cubicBezTo>
                  <a:cubicBezTo>
                    <a:pt x="2048" y="507"/>
                    <a:pt x="2310" y="435"/>
                    <a:pt x="2441" y="590"/>
                  </a:cubicBezTo>
                  <a:cubicBezTo>
                    <a:pt x="2489" y="542"/>
                    <a:pt x="2512" y="495"/>
                    <a:pt x="2524" y="435"/>
                  </a:cubicBezTo>
                  <a:cubicBezTo>
                    <a:pt x="2560" y="268"/>
                    <a:pt x="2322" y="280"/>
                    <a:pt x="2334" y="137"/>
                  </a:cubicBezTo>
                  <a:cubicBezTo>
                    <a:pt x="1868" y="21"/>
                    <a:pt x="1397" y="1"/>
                    <a:pt x="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5575;p32"/>
            <p:cNvSpPr/>
            <p:nvPr/>
          </p:nvSpPr>
          <p:spPr>
            <a:xfrm>
              <a:off x="6090325" y="3753075"/>
              <a:ext cx="50325" cy="13400"/>
            </a:xfrm>
            <a:custGeom>
              <a:avLst/>
              <a:gdLst/>
              <a:ahLst/>
              <a:cxnLst/>
              <a:rect l="l" t="t" r="r" b="b"/>
              <a:pathLst>
                <a:path w="2013" h="536" extrusionOk="0">
                  <a:moveTo>
                    <a:pt x="467" y="1"/>
                  </a:moveTo>
                  <a:cubicBezTo>
                    <a:pt x="387" y="1"/>
                    <a:pt x="307" y="3"/>
                    <a:pt x="227" y="8"/>
                  </a:cubicBezTo>
                  <a:cubicBezTo>
                    <a:pt x="108" y="127"/>
                    <a:pt x="1" y="235"/>
                    <a:pt x="84" y="413"/>
                  </a:cubicBezTo>
                  <a:cubicBezTo>
                    <a:pt x="454" y="422"/>
                    <a:pt x="824" y="536"/>
                    <a:pt x="1198" y="536"/>
                  </a:cubicBezTo>
                  <a:cubicBezTo>
                    <a:pt x="1342" y="536"/>
                    <a:pt x="1486" y="519"/>
                    <a:pt x="1632" y="473"/>
                  </a:cubicBezTo>
                  <a:cubicBezTo>
                    <a:pt x="1685" y="494"/>
                    <a:pt x="1739" y="511"/>
                    <a:pt x="1788" y="511"/>
                  </a:cubicBezTo>
                  <a:cubicBezTo>
                    <a:pt x="1848" y="511"/>
                    <a:pt x="1902" y="485"/>
                    <a:pt x="1942" y="413"/>
                  </a:cubicBezTo>
                  <a:cubicBezTo>
                    <a:pt x="2013" y="294"/>
                    <a:pt x="1894" y="211"/>
                    <a:pt x="1799" y="139"/>
                  </a:cubicBezTo>
                  <a:cubicBezTo>
                    <a:pt x="1363" y="79"/>
                    <a:pt x="919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5576;p32"/>
            <p:cNvSpPr/>
            <p:nvPr/>
          </p:nvSpPr>
          <p:spPr>
            <a:xfrm>
              <a:off x="5222675" y="3599375"/>
              <a:ext cx="36925" cy="32250"/>
            </a:xfrm>
            <a:custGeom>
              <a:avLst/>
              <a:gdLst/>
              <a:ahLst/>
              <a:cxnLst/>
              <a:rect l="l" t="t" r="r" b="b"/>
              <a:pathLst>
                <a:path w="1477" h="1290" extrusionOk="0">
                  <a:moveTo>
                    <a:pt x="1072" y="25"/>
                  </a:moveTo>
                  <a:cubicBezTo>
                    <a:pt x="655" y="251"/>
                    <a:pt x="464" y="668"/>
                    <a:pt x="167" y="977"/>
                  </a:cubicBezTo>
                  <a:cubicBezTo>
                    <a:pt x="0" y="1144"/>
                    <a:pt x="107" y="1263"/>
                    <a:pt x="322" y="1287"/>
                  </a:cubicBezTo>
                  <a:cubicBezTo>
                    <a:pt x="340" y="1289"/>
                    <a:pt x="358" y="1290"/>
                    <a:pt x="376" y="1290"/>
                  </a:cubicBezTo>
                  <a:cubicBezTo>
                    <a:pt x="453" y="1290"/>
                    <a:pt x="528" y="1272"/>
                    <a:pt x="595" y="1263"/>
                  </a:cubicBezTo>
                  <a:lnTo>
                    <a:pt x="595" y="1287"/>
                  </a:lnTo>
                  <a:cubicBezTo>
                    <a:pt x="714" y="1227"/>
                    <a:pt x="667" y="1084"/>
                    <a:pt x="774" y="1025"/>
                  </a:cubicBezTo>
                  <a:cubicBezTo>
                    <a:pt x="893" y="965"/>
                    <a:pt x="988" y="846"/>
                    <a:pt x="1048" y="727"/>
                  </a:cubicBezTo>
                  <a:cubicBezTo>
                    <a:pt x="1119" y="691"/>
                    <a:pt x="1167" y="632"/>
                    <a:pt x="1191" y="572"/>
                  </a:cubicBezTo>
                  <a:cubicBezTo>
                    <a:pt x="1286" y="429"/>
                    <a:pt x="1393" y="298"/>
                    <a:pt x="1476" y="144"/>
                  </a:cubicBezTo>
                  <a:cubicBezTo>
                    <a:pt x="1369" y="1"/>
                    <a:pt x="1215" y="72"/>
                    <a:pt x="1072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5577;p32"/>
            <p:cNvSpPr/>
            <p:nvPr/>
          </p:nvSpPr>
          <p:spPr>
            <a:xfrm>
              <a:off x="5801600" y="3719825"/>
              <a:ext cx="51225" cy="13525"/>
            </a:xfrm>
            <a:custGeom>
              <a:avLst/>
              <a:gdLst/>
              <a:ahLst/>
              <a:cxnLst/>
              <a:rect l="l" t="t" r="r" b="b"/>
              <a:pathLst>
                <a:path w="2049" h="541" extrusionOk="0">
                  <a:moveTo>
                    <a:pt x="548" y="1"/>
                  </a:moveTo>
                  <a:cubicBezTo>
                    <a:pt x="351" y="1"/>
                    <a:pt x="183" y="122"/>
                    <a:pt x="1" y="195"/>
                  </a:cubicBezTo>
                  <a:lnTo>
                    <a:pt x="1" y="326"/>
                  </a:lnTo>
                  <a:cubicBezTo>
                    <a:pt x="572" y="386"/>
                    <a:pt x="1120" y="445"/>
                    <a:pt x="1703" y="505"/>
                  </a:cubicBezTo>
                  <a:cubicBezTo>
                    <a:pt x="1751" y="517"/>
                    <a:pt x="1810" y="541"/>
                    <a:pt x="1870" y="541"/>
                  </a:cubicBezTo>
                  <a:cubicBezTo>
                    <a:pt x="1989" y="481"/>
                    <a:pt x="2013" y="374"/>
                    <a:pt x="2049" y="255"/>
                  </a:cubicBezTo>
                  <a:lnTo>
                    <a:pt x="2049" y="160"/>
                  </a:lnTo>
                  <a:cubicBezTo>
                    <a:pt x="1800" y="43"/>
                    <a:pt x="1547" y="23"/>
                    <a:pt x="1291" y="23"/>
                  </a:cubicBezTo>
                  <a:cubicBezTo>
                    <a:pt x="1155" y="23"/>
                    <a:pt x="1018" y="29"/>
                    <a:pt x="882" y="29"/>
                  </a:cubicBezTo>
                  <a:cubicBezTo>
                    <a:pt x="882" y="41"/>
                    <a:pt x="870" y="64"/>
                    <a:pt x="834" y="76"/>
                  </a:cubicBezTo>
                  <a:cubicBezTo>
                    <a:pt x="825" y="79"/>
                    <a:pt x="816" y="81"/>
                    <a:pt x="808" y="81"/>
                  </a:cubicBezTo>
                  <a:cubicBezTo>
                    <a:pt x="781" y="81"/>
                    <a:pt x="757" y="67"/>
                    <a:pt x="739" y="41"/>
                  </a:cubicBezTo>
                  <a:cubicBezTo>
                    <a:pt x="672" y="12"/>
                    <a:pt x="608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5578;p32"/>
            <p:cNvSpPr/>
            <p:nvPr/>
          </p:nvSpPr>
          <p:spPr>
            <a:xfrm>
              <a:off x="5292325" y="3658250"/>
              <a:ext cx="72950" cy="12900"/>
            </a:xfrm>
            <a:custGeom>
              <a:avLst/>
              <a:gdLst/>
              <a:ahLst/>
              <a:cxnLst/>
              <a:rect l="l" t="t" r="r" b="b"/>
              <a:pathLst>
                <a:path w="2918" h="516" extrusionOk="0">
                  <a:moveTo>
                    <a:pt x="310" y="1"/>
                  </a:moveTo>
                  <a:cubicBezTo>
                    <a:pt x="191" y="1"/>
                    <a:pt x="83" y="47"/>
                    <a:pt x="0" y="218"/>
                  </a:cubicBezTo>
                  <a:cubicBezTo>
                    <a:pt x="616" y="287"/>
                    <a:pt x="1198" y="516"/>
                    <a:pt x="1812" y="516"/>
                  </a:cubicBezTo>
                  <a:cubicBezTo>
                    <a:pt x="1827" y="516"/>
                    <a:pt x="1842" y="515"/>
                    <a:pt x="1858" y="515"/>
                  </a:cubicBezTo>
                  <a:cubicBezTo>
                    <a:pt x="1999" y="394"/>
                    <a:pt x="2149" y="367"/>
                    <a:pt x="2301" y="367"/>
                  </a:cubicBezTo>
                  <a:cubicBezTo>
                    <a:pt x="2423" y="367"/>
                    <a:pt x="2547" y="385"/>
                    <a:pt x="2669" y="385"/>
                  </a:cubicBezTo>
                  <a:cubicBezTo>
                    <a:pt x="2753" y="385"/>
                    <a:pt x="2836" y="376"/>
                    <a:pt x="2917" y="348"/>
                  </a:cubicBezTo>
                  <a:cubicBezTo>
                    <a:pt x="2203" y="146"/>
                    <a:pt x="1465" y="265"/>
                    <a:pt x="750" y="63"/>
                  </a:cubicBezTo>
                  <a:cubicBezTo>
                    <a:pt x="603" y="63"/>
                    <a:pt x="449" y="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5579;p32"/>
            <p:cNvSpPr/>
            <p:nvPr/>
          </p:nvSpPr>
          <p:spPr>
            <a:xfrm>
              <a:off x="6044200" y="3749900"/>
              <a:ext cx="51800" cy="13800"/>
            </a:xfrm>
            <a:custGeom>
              <a:avLst/>
              <a:gdLst/>
              <a:ahLst/>
              <a:cxnLst/>
              <a:rect l="l" t="t" r="r" b="b"/>
              <a:pathLst>
                <a:path w="2072" h="552" extrusionOk="0">
                  <a:moveTo>
                    <a:pt x="1017" y="0"/>
                  </a:moveTo>
                  <a:cubicBezTo>
                    <a:pt x="933" y="0"/>
                    <a:pt x="848" y="5"/>
                    <a:pt x="762" y="16"/>
                  </a:cubicBezTo>
                  <a:cubicBezTo>
                    <a:pt x="739" y="231"/>
                    <a:pt x="619" y="290"/>
                    <a:pt x="417" y="290"/>
                  </a:cubicBezTo>
                  <a:cubicBezTo>
                    <a:pt x="286" y="290"/>
                    <a:pt x="143" y="302"/>
                    <a:pt x="0" y="314"/>
                  </a:cubicBezTo>
                  <a:cubicBezTo>
                    <a:pt x="283" y="408"/>
                    <a:pt x="572" y="453"/>
                    <a:pt x="858" y="453"/>
                  </a:cubicBezTo>
                  <a:cubicBezTo>
                    <a:pt x="970" y="453"/>
                    <a:pt x="1081" y="446"/>
                    <a:pt x="1191" y="433"/>
                  </a:cubicBezTo>
                  <a:cubicBezTo>
                    <a:pt x="1228" y="419"/>
                    <a:pt x="1263" y="413"/>
                    <a:pt x="1297" y="413"/>
                  </a:cubicBezTo>
                  <a:cubicBezTo>
                    <a:pt x="1463" y="413"/>
                    <a:pt x="1604" y="552"/>
                    <a:pt x="1762" y="552"/>
                  </a:cubicBezTo>
                  <a:lnTo>
                    <a:pt x="1905" y="552"/>
                  </a:lnTo>
                  <a:cubicBezTo>
                    <a:pt x="1989" y="421"/>
                    <a:pt x="2072" y="302"/>
                    <a:pt x="2060" y="147"/>
                  </a:cubicBezTo>
                  <a:cubicBezTo>
                    <a:pt x="1722" y="89"/>
                    <a:pt x="1377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5580;p32"/>
            <p:cNvSpPr/>
            <p:nvPr/>
          </p:nvSpPr>
          <p:spPr>
            <a:xfrm>
              <a:off x="5480725" y="3611875"/>
              <a:ext cx="32175" cy="19750"/>
            </a:xfrm>
            <a:custGeom>
              <a:avLst/>
              <a:gdLst/>
              <a:ahLst/>
              <a:cxnLst/>
              <a:rect l="l" t="t" r="r" b="b"/>
              <a:pathLst>
                <a:path w="1287" h="790" extrusionOk="0">
                  <a:moveTo>
                    <a:pt x="739" y="1"/>
                  </a:moveTo>
                  <a:cubicBezTo>
                    <a:pt x="548" y="1"/>
                    <a:pt x="370" y="48"/>
                    <a:pt x="203" y="156"/>
                  </a:cubicBezTo>
                  <a:cubicBezTo>
                    <a:pt x="96" y="239"/>
                    <a:pt x="72" y="358"/>
                    <a:pt x="25" y="477"/>
                  </a:cubicBezTo>
                  <a:cubicBezTo>
                    <a:pt x="1" y="549"/>
                    <a:pt x="13" y="596"/>
                    <a:pt x="72" y="644"/>
                  </a:cubicBezTo>
                  <a:cubicBezTo>
                    <a:pt x="419" y="687"/>
                    <a:pt x="766" y="790"/>
                    <a:pt x="1113" y="790"/>
                  </a:cubicBezTo>
                  <a:cubicBezTo>
                    <a:pt x="1147" y="790"/>
                    <a:pt x="1181" y="789"/>
                    <a:pt x="1215" y="787"/>
                  </a:cubicBezTo>
                  <a:cubicBezTo>
                    <a:pt x="1275" y="751"/>
                    <a:pt x="1287" y="691"/>
                    <a:pt x="1215" y="644"/>
                  </a:cubicBezTo>
                  <a:lnTo>
                    <a:pt x="1215" y="489"/>
                  </a:lnTo>
                  <a:cubicBezTo>
                    <a:pt x="1263" y="453"/>
                    <a:pt x="1287" y="394"/>
                    <a:pt x="1275" y="310"/>
                  </a:cubicBezTo>
                  <a:cubicBezTo>
                    <a:pt x="1251" y="227"/>
                    <a:pt x="1191" y="156"/>
                    <a:pt x="1096" y="108"/>
                  </a:cubicBezTo>
                  <a:cubicBezTo>
                    <a:pt x="989" y="60"/>
                    <a:pt x="870" y="13"/>
                    <a:pt x="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5581;p32"/>
            <p:cNvSpPr/>
            <p:nvPr/>
          </p:nvSpPr>
          <p:spPr>
            <a:xfrm>
              <a:off x="5487575" y="3682000"/>
              <a:ext cx="55975" cy="10750"/>
            </a:xfrm>
            <a:custGeom>
              <a:avLst/>
              <a:gdLst/>
              <a:ahLst/>
              <a:cxnLst/>
              <a:rect l="l" t="t" r="r" b="b"/>
              <a:pathLst>
                <a:path w="2239" h="430" extrusionOk="0">
                  <a:moveTo>
                    <a:pt x="662" y="0"/>
                  </a:moveTo>
                  <a:cubicBezTo>
                    <a:pt x="569" y="0"/>
                    <a:pt x="475" y="2"/>
                    <a:pt x="382" y="6"/>
                  </a:cubicBezTo>
                  <a:cubicBezTo>
                    <a:pt x="453" y="184"/>
                    <a:pt x="715" y="65"/>
                    <a:pt x="822" y="291"/>
                  </a:cubicBezTo>
                  <a:lnTo>
                    <a:pt x="1" y="291"/>
                  </a:lnTo>
                  <a:cubicBezTo>
                    <a:pt x="379" y="396"/>
                    <a:pt x="751" y="430"/>
                    <a:pt x="1126" y="430"/>
                  </a:cubicBezTo>
                  <a:cubicBezTo>
                    <a:pt x="1306" y="430"/>
                    <a:pt x="1486" y="422"/>
                    <a:pt x="1668" y="411"/>
                  </a:cubicBezTo>
                  <a:cubicBezTo>
                    <a:pt x="1740" y="359"/>
                    <a:pt x="1818" y="347"/>
                    <a:pt x="1896" y="347"/>
                  </a:cubicBezTo>
                  <a:cubicBezTo>
                    <a:pt x="1954" y="347"/>
                    <a:pt x="2012" y="354"/>
                    <a:pt x="2070" y="354"/>
                  </a:cubicBezTo>
                  <a:cubicBezTo>
                    <a:pt x="2111" y="354"/>
                    <a:pt x="2152" y="350"/>
                    <a:pt x="2191" y="339"/>
                  </a:cubicBezTo>
                  <a:cubicBezTo>
                    <a:pt x="2203" y="303"/>
                    <a:pt x="2227" y="291"/>
                    <a:pt x="2239" y="268"/>
                  </a:cubicBezTo>
                  <a:cubicBezTo>
                    <a:pt x="1732" y="65"/>
                    <a:pt x="1199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5582;p32"/>
            <p:cNvSpPr/>
            <p:nvPr/>
          </p:nvSpPr>
          <p:spPr>
            <a:xfrm>
              <a:off x="5278625" y="3476300"/>
              <a:ext cx="21450" cy="33800"/>
            </a:xfrm>
            <a:custGeom>
              <a:avLst/>
              <a:gdLst/>
              <a:ahLst/>
              <a:cxnLst/>
              <a:rect l="l" t="t" r="r" b="b"/>
              <a:pathLst>
                <a:path w="858" h="1352" extrusionOk="0">
                  <a:moveTo>
                    <a:pt x="626" y="1"/>
                  </a:moveTo>
                  <a:cubicBezTo>
                    <a:pt x="443" y="1"/>
                    <a:pt x="515" y="239"/>
                    <a:pt x="405" y="316"/>
                  </a:cubicBezTo>
                  <a:cubicBezTo>
                    <a:pt x="405" y="483"/>
                    <a:pt x="286" y="566"/>
                    <a:pt x="191" y="673"/>
                  </a:cubicBezTo>
                  <a:cubicBezTo>
                    <a:pt x="0" y="911"/>
                    <a:pt x="48" y="1138"/>
                    <a:pt x="262" y="1352"/>
                  </a:cubicBezTo>
                  <a:cubicBezTo>
                    <a:pt x="501" y="1197"/>
                    <a:pt x="679" y="1007"/>
                    <a:pt x="786" y="757"/>
                  </a:cubicBezTo>
                  <a:cubicBezTo>
                    <a:pt x="762" y="554"/>
                    <a:pt x="858" y="364"/>
                    <a:pt x="786" y="173"/>
                  </a:cubicBezTo>
                  <a:cubicBezTo>
                    <a:pt x="774" y="114"/>
                    <a:pt x="727" y="54"/>
                    <a:pt x="679" y="7"/>
                  </a:cubicBezTo>
                  <a:cubicBezTo>
                    <a:pt x="659" y="3"/>
                    <a:pt x="642" y="1"/>
                    <a:pt x="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5583;p32"/>
            <p:cNvSpPr/>
            <p:nvPr/>
          </p:nvSpPr>
          <p:spPr>
            <a:xfrm>
              <a:off x="5294400" y="3466925"/>
              <a:ext cx="20550" cy="28300"/>
            </a:xfrm>
            <a:custGeom>
              <a:avLst/>
              <a:gdLst/>
              <a:ahLst/>
              <a:cxnLst/>
              <a:rect l="l" t="t" r="r" b="b"/>
              <a:pathLst>
                <a:path w="822" h="1132" extrusionOk="0">
                  <a:moveTo>
                    <a:pt x="215" y="1"/>
                  </a:moveTo>
                  <a:cubicBezTo>
                    <a:pt x="179" y="12"/>
                    <a:pt x="167" y="36"/>
                    <a:pt x="143" y="48"/>
                  </a:cubicBezTo>
                  <a:cubicBezTo>
                    <a:pt x="0" y="215"/>
                    <a:pt x="203" y="405"/>
                    <a:pt x="72" y="572"/>
                  </a:cubicBezTo>
                  <a:cubicBezTo>
                    <a:pt x="84" y="751"/>
                    <a:pt x="12" y="965"/>
                    <a:pt x="167" y="1132"/>
                  </a:cubicBezTo>
                  <a:cubicBezTo>
                    <a:pt x="381" y="751"/>
                    <a:pt x="608" y="370"/>
                    <a:pt x="822" y="12"/>
                  </a:cubicBezTo>
                  <a:lnTo>
                    <a:pt x="822" y="12"/>
                  </a:lnTo>
                  <a:cubicBezTo>
                    <a:pt x="756" y="44"/>
                    <a:pt x="691" y="54"/>
                    <a:pt x="626" y="54"/>
                  </a:cubicBezTo>
                  <a:cubicBezTo>
                    <a:pt x="493" y="54"/>
                    <a:pt x="359" y="9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5584;p32"/>
            <p:cNvSpPr/>
            <p:nvPr/>
          </p:nvSpPr>
          <p:spPr>
            <a:xfrm>
              <a:off x="5643550" y="3650600"/>
              <a:ext cx="43175" cy="13400"/>
            </a:xfrm>
            <a:custGeom>
              <a:avLst/>
              <a:gdLst/>
              <a:ahLst/>
              <a:cxnLst/>
              <a:rect l="l" t="t" r="r" b="b"/>
              <a:pathLst>
                <a:path w="1727" h="536" extrusionOk="0">
                  <a:moveTo>
                    <a:pt x="312" y="1"/>
                  </a:moveTo>
                  <a:cubicBezTo>
                    <a:pt x="206" y="1"/>
                    <a:pt x="109" y="57"/>
                    <a:pt x="1" y="107"/>
                  </a:cubicBezTo>
                  <a:cubicBezTo>
                    <a:pt x="584" y="250"/>
                    <a:pt x="1132" y="476"/>
                    <a:pt x="1727" y="535"/>
                  </a:cubicBezTo>
                  <a:lnTo>
                    <a:pt x="1727" y="393"/>
                  </a:lnTo>
                  <a:cubicBezTo>
                    <a:pt x="1679" y="345"/>
                    <a:pt x="1620" y="297"/>
                    <a:pt x="1584" y="250"/>
                  </a:cubicBezTo>
                  <a:cubicBezTo>
                    <a:pt x="1561" y="226"/>
                    <a:pt x="1532" y="208"/>
                    <a:pt x="1499" y="208"/>
                  </a:cubicBezTo>
                  <a:cubicBezTo>
                    <a:pt x="1481" y="208"/>
                    <a:pt x="1462" y="213"/>
                    <a:pt x="1441" y="226"/>
                  </a:cubicBezTo>
                  <a:cubicBezTo>
                    <a:pt x="1108" y="166"/>
                    <a:pt x="763" y="178"/>
                    <a:pt x="453" y="35"/>
                  </a:cubicBezTo>
                  <a:cubicBezTo>
                    <a:pt x="403" y="11"/>
                    <a:pt x="357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5585;p32"/>
            <p:cNvSpPr/>
            <p:nvPr/>
          </p:nvSpPr>
          <p:spPr>
            <a:xfrm>
              <a:off x="6131100" y="3757150"/>
              <a:ext cx="30700" cy="9800"/>
            </a:xfrm>
            <a:custGeom>
              <a:avLst/>
              <a:gdLst/>
              <a:ahLst/>
              <a:cxnLst/>
              <a:rect l="l" t="t" r="r" b="b"/>
              <a:pathLst>
                <a:path w="1228" h="392" extrusionOk="0">
                  <a:moveTo>
                    <a:pt x="156" y="0"/>
                  </a:moveTo>
                  <a:cubicBezTo>
                    <a:pt x="299" y="202"/>
                    <a:pt x="239" y="298"/>
                    <a:pt x="1" y="310"/>
                  </a:cubicBezTo>
                  <a:cubicBezTo>
                    <a:pt x="196" y="363"/>
                    <a:pt x="394" y="391"/>
                    <a:pt x="577" y="391"/>
                  </a:cubicBezTo>
                  <a:cubicBezTo>
                    <a:pt x="840" y="391"/>
                    <a:pt x="1073" y="334"/>
                    <a:pt x="1227" y="214"/>
                  </a:cubicBezTo>
                  <a:cubicBezTo>
                    <a:pt x="1084" y="119"/>
                    <a:pt x="846" y="191"/>
                    <a:pt x="727" y="12"/>
                  </a:cubicBezTo>
                  <a:cubicBezTo>
                    <a:pt x="537" y="0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5586;p32"/>
            <p:cNvSpPr/>
            <p:nvPr/>
          </p:nvSpPr>
          <p:spPr>
            <a:xfrm>
              <a:off x="5363750" y="3601475"/>
              <a:ext cx="43475" cy="12875"/>
            </a:xfrm>
            <a:custGeom>
              <a:avLst/>
              <a:gdLst/>
              <a:ahLst/>
              <a:cxnLst/>
              <a:rect l="l" t="t" r="r" b="b"/>
              <a:pathLst>
                <a:path w="1739" h="515" extrusionOk="0">
                  <a:moveTo>
                    <a:pt x="465" y="60"/>
                  </a:moveTo>
                  <a:cubicBezTo>
                    <a:pt x="334" y="179"/>
                    <a:pt x="1" y="0"/>
                    <a:pt x="13" y="345"/>
                  </a:cubicBezTo>
                  <a:cubicBezTo>
                    <a:pt x="155" y="472"/>
                    <a:pt x="314" y="515"/>
                    <a:pt x="489" y="515"/>
                  </a:cubicBezTo>
                  <a:cubicBezTo>
                    <a:pt x="576" y="515"/>
                    <a:pt x="667" y="504"/>
                    <a:pt x="763" y="488"/>
                  </a:cubicBezTo>
                  <a:cubicBezTo>
                    <a:pt x="944" y="455"/>
                    <a:pt x="1129" y="440"/>
                    <a:pt x="1313" y="440"/>
                  </a:cubicBezTo>
                  <a:cubicBezTo>
                    <a:pt x="1456" y="440"/>
                    <a:pt x="1599" y="449"/>
                    <a:pt x="1739" y="464"/>
                  </a:cubicBezTo>
                  <a:cubicBezTo>
                    <a:pt x="1615" y="352"/>
                    <a:pt x="1480" y="324"/>
                    <a:pt x="1341" y="324"/>
                  </a:cubicBezTo>
                  <a:cubicBezTo>
                    <a:pt x="1211" y="324"/>
                    <a:pt x="1076" y="348"/>
                    <a:pt x="944" y="348"/>
                  </a:cubicBezTo>
                  <a:cubicBezTo>
                    <a:pt x="919" y="348"/>
                    <a:pt x="894" y="347"/>
                    <a:pt x="870" y="345"/>
                  </a:cubicBezTo>
                  <a:cubicBezTo>
                    <a:pt x="667" y="333"/>
                    <a:pt x="477" y="333"/>
                    <a:pt x="465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5587;p32"/>
            <p:cNvSpPr/>
            <p:nvPr/>
          </p:nvSpPr>
          <p:spPr>
            <a:xfrm>
              <a:off x="5980200" y="3689950"/>
              <a:ext cx="33350" cy="13625"/>
            </a:xfrm>
            <a:custGeom>
              <a:avLst/>
              <a:gdLst/>
              <a:ahLst/>
              <a:cxnLst/>
              <a:rect l="l" t="t" r="r" b="b"/>
              <a:pathLst>
                <a:path w="1334" h="545" extrusionOk="0">
                  <a:moveTo>
                    <a:pt x="799" y="1"/>
                  </a:moveTo>
                  <a:cubicBezTo>
                    <a:pt x="771" y="1"/>
                    <a:pt x="743" y="4"/>
                    <a:pt x="715" y="9"/>
                  </a:cubicBezTo>
                  <a:cubicBezTo>
                    <a:pt x="679" y="21"/>
                    <a:pt x="620" y="45"/>
                    <a:pt x="572" y="81"/>
                  </a:cubicBezTo>
                  <a:cubicBezTo>
                    <a:pt x="477" y="152"/>
                    <a:pt x="405" y="212"/>
                    <a:pt x="322" y="271"/>
                  </a:cubicBezTo>
                  <a:cubicBezTo>
                    <a:pt x="286" y="307"/>
                    <a:pt x="239" y="331"/>
                    <a:pt x="203" y="366"/>
                  </a:cubicBezTo>
                  <a:cubicBezTo>
                    <a:pt x="120" y="378"/>
                    <a:pt x="60" y="402"/>
                    <a:pt x="0" y="426"/>
                  </a:cubicBezTo>
                  <a:cubicBezTo>
                    <a:pt x="251" y="528"/>
                    <a:pt x="502" y="544"/>
                    <a:pt x="755" y="544"/>
                  </a:cubicBezTo>
                  <a:cubicBezTo>
                    <a:pt x="880" y="544"/>
                    <a:pt x="1005" y="540"/>
                    <a:pt x="1132" y="540"/>
                  </a:cubicBezTo>
                  <a:cubicBezTo>
                    <a:pt x="1199" y="540"/>
                    <a:pt x="1266" y="541"/>
                    <a:pt x="1334" y="545"/>
                  </a:cubicBezTo>
                  <a:cubicBezTo>
                    <a:pt x="1310" y="450"/>
                    <a:pt x="1334" y="343"/>
                    <a:pt x="1215" y="331"/>
                  </a:cubicBezTo>
                  <a:cubicBezTo>
                    <a:pt x="1060" y="319"/>
                    <a:pt x="1036" y="223"/>
                    <a:pt x="1036" y="104"/>
                  </a:cubicBezTo>
                  <a:cubicBezTo>
                    <a:pt x="973" y="32"/>
                    <a:pt x="888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5588;p32"/>
            <p:cNvSpPr/>
            <p:nvPr/>
          </p:nvSpPr>
          <p:spPr>
            <a:xfrm>
              <a:off x="5888825" y="3728225"/>
              <a:ext cx="36025" cy="11475"/>
            </a:xfrm>
            <a:custGeom>
              <a:avLst/>
              <a:gdLst/>
              <a:ahLst/>
              <a:cxnLst/>
              <a:rect l="l" t="t" r="r" b="b"/>
              <a:pathLst>
                <a:path w="1441" h="459" extrusionOk="0">
                  <a:moveTo>
                    <a:pt x="414" y="1"/>
                  </a:moveTo>
                  <a:cubicBezTo>
                    <a:pt x="316" y="1"/>
                    <a:pt x="217" y="2"/>
                    <a:pt x="119" y="2"/>
                  </a:cubicBezTo>
                  <a:lnTo>
                    <a:pt x="48" y="86"/>
                  </a:lnTo>
                  <a:cubicBezTo>
                    <a:pt x="0" y="169"/>
                    <a:pt x="24" y="264"/>
                    <a:pt x="84" y="347"/>
                  </a:cubicBezTo>
                  <a:cubicBezTo>
                    <a:pt x="215" y="437"/>
                    <a:pt x="354" y="459"/>
                    <a:pt x="499" y="459"/>
                  </a:cubicBezTo>
                  <a:cubicBezTo>
                    <a:pt x="604" y="459"/>
                    <a:pt x="712" y="448"/>
                    <a:pt x="822" y="443"/>
                  </a:cubicBezTo>
                  <a:cubicBezTo>
                    <a:pt x="738" y="240"/>
                    <a:pt x="465" y="395"/>
                    <a:pt x="381" y="145"/>
                  </a:cubicBezTo>
                  <a:lnTo>
                    <a:pt x="1441" y="145"/>
                  </a:lnTo>
                  <a:cubicBezTo>
                    <a:pt x="1108" y="15"/>
                    <a:pt x="760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5589;p32"/>
            <p:cNvSpPr/>
            <p:nvPr/>
          </p:nvSpPr>
          <p:spPr>
            <a:xfrm>
              <a:off x="5273275" y="3652950"/>
              <a:ext cx="37825" cy="10750"/>
            </a:xfrm>
            <a:custGeom>
              <a:avLst/>
              <a:gdLst/>
              <a:ahLst/>
              <a:cxnLst/>
              <a:rect l="l" t="t" r="r" b="b"/>
              <a:pathLst>
                <a:path w="1513" h="430" extrusionOk="0">
                  <a:moveTo>
                    <a:pt x="322" y="1"/>
                  </a:moveTo>
                  <a:cubicBezTo>
                    <a:pt x="274" y="13"/>
                    <a:pt x="214" y="13"/>
                    <a:pt x="167" y="25"/>
                  </a:cubicBezTo>
                  <a:cubicBezTo>
                    <a:pt x="95" y="72"/>
                    <a:pt x="24" y="72"/>
                    <a:pt x="0" y="179"/>
                  </a:cubicBezTo>
                  <a:cubicBezTo>
                    <a:pt x="238" y="310"/>
                    <a:pt x="476" y="430"/>
                    <a:pt x="762" y="430"/>
                  </a:cubicBezTo>
                  <a:cubicBezTo>
                    <a:pt x="865" y="315"/>
                    <a:pt x="988" y="294"/>
                    <a:pt x="1114" y="294"/>
                  </a:cubicBezTo>
                  <a:cubicBezTo>
                    <a:pt x="1185" y="294"/>
                    <a:pt x="1258" y="301"/>
                    <a:pt x="1328" y="301"/>
                  </a:cubicBezTo>
                  <a:cubicBezTo>
                    <a:pt x="1392" y="301"/>
                    <a:pt x="1454" y="295"/>
                    <a:pt x="1512" y="275"/>
                  </a:cubicBezTo>
                  <a:cubicBezTo>
                    <a:pt x="1155" y="37"/>
                    <a:pt x="691" y="25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5590;p32"/>
            <p:cNvSpPr/>
            <p:nvPr/>
          </p:nvSpPr>
          <p:spPr>
            <a:xfrm>
              <a:off x="5282200" y="3557450"/>
              <a:ext cx="22050" cy="16950"/>
            </a:xfrm>
            <a:custGeom>
              <a:avLst/>
              <a:gdLst/>
              <a:ahLst/>
              <a:cxnLst/>
              <a:rect l="l" t="t" r="r" b="b"/>
              <a:pathLst>
                <a:path w="882" h="678" extrusionOk="0">
                  <a:moveTo>
                    <a:pt x="547" y="1"/>
                  </a:moveTo>
                  <a:cubicBezTo>
                    <a:pt x="407" y="1"/>
                    <a:pt x="262" y="328"/>
                    <a:pt x="84" y="368"/>
                  </a:cubicBezTo>
                  <a:cubicBezTo>
                    <a:pt x="60" y="368"/>
                    <a:pt x="36" y="380"/>
                    <a:pt x="24" y="392"/>
                  </a:cubicBezTo>
                  <a:cubicBezTo>
                    <a:pt x="0" y="440"/>
                    <a:pt x="0" y="499"/>
                    <a:pt x="0" y="547"/>
                  </a:cubicBezTo>
                  <a:cubicBezTo>
                    <a:pt x="60" y="630"/>
                    <a:pt x="155" y="678"/>
                    <a:pt x="286" y="678"/>
                  </a:cubicBezTo>
                  <a:cubicBezTo>
                    <a:pt x="512" y="523"/>
                    <a:pt x="881" y="344"/>
                    <a:pt x="631" y="47"/>
                  </a:cubicBezTo>
                  <a:cubicBezTo>
                    <a:pt x="603" y="14"/>
                    <a:pt x="575" y="1"/>
                    <a:pt x="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5591;p32"/>
            <p:cNvSpPr/>
            <p:nvPr/>
          </p:nvSpPr>
          <p:spPr>
            <a:xfrm>
              <a:off x="5257800" y="3576450"/>
              <a:ext cx="19350" cy="23850"/>
            </a:xfrm>
            <a:custGeom>
              <a:avLst/>
              <a:gdLst/>
              <a:ahLst/>
              <a:cxnLst/>
              <a:rect l="l" t="t" r="r" b="b"/>
              <a:pathLst>
                <a:path w="774" h="954" extrusionOk="0">
                  <a:moveTo>
                    <a:pt x="655" y="1"/>
                  </a:moveTo>
                  <a:cubicBezTo>
                    <a:pt x="607" y="1"/>
                    <a:pt x="583" y="25"/>
                    <a:pt x="548" y="61"/>
                  </a:cubicBezTo>
                  <a:lnTo>
                    <a:pt x="536" y="84"/>
                  </a:lnTo>
                  <a:cubicBezTo>
                    <a:pt x="476" y="108"/>
                    <a:pt x="429" y="144"/>
                    <a:pt x="381" y="203"/>
                  </a:cubicBezTo>
                  <a:cubicBezTo>
                    <a:pt x="298" y="334"/>
                    <a:pt x="191" y="453"/>
                    <a:pt x="83" y="584"/>
                  </a:cubicBezTo>
                  <a:cubicBezTo>
                    <a:pt x="0" y="715"/>
                    <a:pt x="0" y="858"/>
                    <a:pt x="131" y="953"/>
                  </a:cubicBezTo>
                  <a:cubicBezTo>
                    <a:pt x="298" y="894"/>
                    <a:pt x="429" y="799"/>
                    <a:pt x="536" y="644"/>
                  </a:cubicBezTo>
                  <a:cubicBezTo>
                    <a:pt x="595" y="525"/>
                    <a:pt x="655" y="418"/>
                    <a:pt x="726" y="322"/>
                  </a:cubicBezTo>
                  <a:cubicBezTo>
                    <a:pt x="774" y="215"/>
                    <a:pt x="774" y="120"/>
                    <a:pt x="714" y="37"/>
                  </a:cubicBezTo>
                  <a:cubicBezTo>
                    <a:pt x="714" y="25"/>
                    <a:pt x="702" y="25"/>
                    <a:pt x="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5592;p32"/>
            <p:cNvSpPr/>
            <p:nvPr/>
          </p:nvSpPr>
          <p:spPr>
            <a:xfrm>
              <a:off x="5272975" y="3571400"/>
              <a:ext cx="16100" cy="15025"/>
            </a:xfrm>
            <a:custGeom>
              <a:avLst/>
              <a:gdLst/>
              <a:ahLst/>
              <a:cxnLst/>
              <a:rect l="l" t="t" r="r" b="b"/>
              <a:pathLst>
                <a:path w="644" h="601" extrusionOk="0">
                  <a:moveTo>
                    <a:pt x="369" y="1"/>
                  </a:moveTo>
                  <a:cubicBezTo>
                    <a:pt x="262" y="48"/>
                    <a:pt x="179" y="108"/>
                    <a:pt x="72" y="143"/>
                  </a:cubicBezTo>
                  <a:cubicBezTo>
                    <a:pt x="12" y="179"/>
                    <a:pt x="0" y="227"/>
                    <a:pt x="60" y="263"/>
                  </a:cubicBezTo>
                  <a:lnTo>
                    <a:pt x="60" y="548"/>
                  </a:lnTo>
                  <a:cubicBezTo>
                    <a:pt x="60" y="560"/>
                    <a:pt x="72" y="560"/>
                    <a:pt x="119" y="596"/>
                  </a:cubicBezTo>
                  <a:cubicBezTo>
                    <a:pt x="125" y="599"/>
                    <a:pt x="132" y="600"/>
                    <a:pt x="139" y="600"/>
                  </a:cubicBezTo>
                  <a:cubicBezTo>
                    <a:pt x="162" y="600"/>
                    <a:pt x="191" y="587"/>
                    <a:pt x="226" y="560"/>
                  </a:cubicBezTo>
                  <a:cubicBezTo>
                    <a:pt x="357" y="429"/>
                    <a:pt x="500" y="286"/>
                    <a:pt x="643" y="132"/>
                  </a:cubicBezTo>
                  <a:cubicBezTo>
                    <a:pt x="596" y="12"/>
                    <a:pt x="476" y="1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5593;p32"/>
            <p:cNvSpPr/>
            <p:nvPr/>
          </p:nvSpPr>
          <p:spPr>
            <a:xfrm>
              <a:off x="5857575" y="3686850"/>
              <a:ext cx="37225" cy="6350"/>
            </a:xfrm>
            <a:custGeom>
              <a:avLst/>
              <a:gdLst/>
              <a:ahLst/>
              <a:cxnLst/>
              <a:rect l="l" t="t" r="r" b="b"/>
              <a:pathLst>
                <a:path w="1489" h="254" extrusionOk="0">
                  <a:moveTo>
                    <a:pt x="646" y="1"/>
                  </a:moveTo>
                  <a:cubicBezTo>
                    <a:pt x="445" y="1"/>
                    <a:pt x="245" y="111"/>
                    <a:pt x="41" y="111"/>
                  </a:cubicBezTo>
                  <a:cubicBezTo>
                    <a:pt x="27" y="111"/>
                    <a:pt x="14" y="110"/>
                    <a:pt x="0" y="109"/>
                  </a:cubicBezTo>
                  <a:lnTo>
                    <a:pt x="0" y="109"/>
                  </a:lnTo>
                  <a:cubicBezTo>
                    <a:pt x="298" y="221"/>
                    <a:pt x="605" y="254"/>
                    <a:pt x="918" y="254"/>
                  </a:cubicBezTo>
                  <a:cubicBezTo>
                    <a:pt x="1106" y="254"/>
                    <a:pt x="1296" y="242"/>
                    <a:pt x="1488" y="228"/>
                  </a:cubicBezTo>
                  <a:cubicBezTo>
                    <a:pt x="1429" y="109"/>
                    <a:pt x="1322" y="86"/>
                    <a:pt x="1203" y="86"/>
                  </a:cubicBezTo>
                  <a:cubicBezTo>
                    <a:pt x="1161" y="38"/>
                    <a:pt x="1116" y="14"/>
                    <a:pt x="1069" y="14"/>
                  </a:cubicBezTo>
                  <a:cubicBezTo>
                    <a:pt x="1021" y="14"/>
                    <a:pt x="970" y="38"/>
                    <a:pt x="917" y="86"/>
                  </a:cubicBezTo>
                  <a:cubicBezTo>
                    <a:pt x="826" y="22"/>
                    <a:pt x="736" y="1"/>
                    <a:pt x="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5594;p32"/>
            <p:cNvSpPr/>
            <p:nvPr/>
          </p:nvSpPr>
          <p:spPr>
            <a:xfrm>
              <a:off x="5341725" y="3430025"/>
              <a:ext cx="17600" cy="33350"/>
            </a:xfrm>
            <a:custGeom>
              <a:avLst/>
              <a:gdLst/>
              <a:ahLst/>
              <a:cxnLst/>
              <a:rect l="l" t="t" r="r" b="b"/>
              <a:pathLst>
                <a:path w="704" h="1334" extrusionOk="0">
                  <a:moveTo>
                    <a:pt x="441" y="0"/>
                  </a:moveTo>
                  <a:cubicBezTo>
                    <a:pt x="227" y="417"/>
                    <a:pt x="96" y="845"/>
                    <a:pt x="1" y="1298"/>
                  </a:cubicBezTo>
                  <a:cubicBezTo>
                    <a:pt x="36" y="1310"/>
                    <a:pt x="84" y="1334"/>
                    <a:pt x="108" y="1334"/>
                  </a:cubicBezTo>
                  <a:cubicBezTo>
                    <a:pt x="536" y="988"/>
                    <a:pt x="703" y="584"/>
                    <a:pt x="501" y="36"/>
                  </a:cubicBezTo>
                  <a:cubicBezTo>
                    <a:pt x="477" y="24"/>
                    <a:pt x="453" y="12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5595;p32"/>
            <p:cNvSpPr/>
            <p:nvPr/>
          </p:nvSpPr>
          <p:spPr>
            <a:xfrm>
              <a:off x="5851325" y="3723500"/>
              <a:ext cx="40200" cy="8550"/>
            </a:xfrm>
            <a:custGeom>
              <a:avLst/>
              <a:gdLst/>
              <a:ahLst/>
              <a:cxnLst/>
              <a:rect l="l" t="t" r="r" b="b"/>
              <a:pathLst>
                <a:path w="1608" h="342" extrusionOk="0">
                  <a:moveTo>
                    <a:pt x="36" y="36"/>
                  </a:moveTo>
                  <a:cubicBezTo>
                    <a:pt x="24" y="48"/>
                    <a:pt x="12" y="72"/>
                    <a:pt x="0" y="96"/>
                  </a:cubicBezTo>
                  <a:cubicBezTo>
                    <a:pt x="24" y="298"/>
                    <a:pt x="202" y="310"/>
                    <a:pt x="369" y="334"/>
                  </a:cubicBezTo>
                  <a:cubicBezTo>
                    <a:pt x="424" y="329"/>
                    <a:pt x="479" y="327"/>
                    <a:pt x="534" y="327"/>
                  </a:cubicBezTo>
                  <a:cubicBezTo>
                    <a:pt x="689" y="327"/>
                    <a:pt x="845" y="342"/>
                    <a:pt x="999" y="342"/>
                  </a:cubicBezTo>
                  <a:cubicBezTo>
                    <a:pt x="1194" y="342"/>
                    <a:pt x="1387" y="319"/>
                    <a:pt x="1572" y="215"/>
                  </a:cubicBezTo>
                  <a:lnTo>
                    <a:pt x="1607" y="179"/>
                  </a:lnTo>
                  <a:cubicBezTo>
                    <a:pt x="1095" y="1"/>
                    <a:pt x="560" y="108"/>
                    <a:pt x="36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5596;p32"/>
            <p:cNvSpPr/>
            <p:nvPr/>
          </p:nvSpPr>
          <p:spPr>
            <a:xfrm>
              <a:off x="5722425" y="3660850"/>
              <a:ext cx="15200" cy="14025"/>
            </a:xfrm>
            <a:custGeom>
              <a:avLst/>
              <a:gdLst/>
              <a:ahLst/>
              <a:cxnLst/>
              <a:rect l="l" t="t" r="r" b="b"/>
              <a:pathLst>
                <a:path w="608" h="561" extrusionOk="0">
                  <a:moveTo>
                    <a:pt x="309" y="1"/>
                  </a:moveTo>
                  <a:cubicBezTo>
                    <a:pt x="241" y="1"/>
                    <a:pt x="198" y="65"/>
                    <a:pt x="215" y="280"/>
                  </a:cubicBezTo>
                  <a:cubicBezTo>
                    <a:pt x="215" y="399"/>
                    <a:pt x="72" y="375"/>
                    <a:pt x="1" y="411"/>
                  </a:cubicBezTo>
                  <a:cubicBezTo>
                    <a:pt x="97" y="517"/>
                    <a:pt x="217" y="561"/>
                    <a:pt x="354" y="561"/>
                  </a:cubicBezTo>
                  <a:cubicBezTo>
                    <a:pt x="386" y="561"/>
                    <a:pt x="419" y="559"/>
                    <a:pt x="453" y="554"/>
                  </a:cubicBezTo>
                  <a:cubicBezTo>
                    <a:pt x="513" y="411"/>
                    <a:pt x="608" y="292"/>
                    <a:pt x="596" y="125"/>
                  </a:cubicBezTo>
                  <a:cubicBezTo>
                    <a:pt x="500" y="87"/>
                    <a:pt x="387" y="1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5597;p32"/>
            <p:cNvSpPr/>
            <p:nvPr/>
          </p:nvSpPr>
          <p:spPr>
            <a:xfrm>
              <a:off x="5905500" y="3691025"/>
              <a:ext cx="25325" cy="5325"/>
            </a:xfrm>
            <a:custGeom>
              <a:avLst/>
              <a:gdLst/>
              <a:ahLst/>
              <a:cxnLst/>
              <a:rect l="l" t="t" r="r" b="b"/>
              <a:pathLst>
                <a:path w="1013" h="213" extrusionOk="0">
                  <a:moveTo>
                    <a:pt x="439" y="0"/>
                  </a:moveTo>
                  <a:cubicBezTo>
                    <a:pt x="296" y="0"/>
                    <a:pt x="149" y="27"/>
                    <a:pt x="0" y="61"/>
                  </a:cubicBezTo>
                  <a:cubicBezTo>
                    <a:pt x="217" y="187"/>
                    <a:pt x="458" y="212"/>
                    <a:pt x="702" y="212"/>
                  </a:cubicBezTo>
                  <a:cubicBezTo>
                    <a:pt x="805" y="212"/>
                    <a:pt x="909" y="208"/>
                    <a:pt x="1012" y="204"/>
                  </a:cubicBezTo>
                  <a:cubicBezTo>
                    <a:pt x="832" y="52"/>
                    <a:pt x="63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5598;p32"/>
            <p:cNvSpPr/>
            <p:nvPr/>
          </p:nvSpPr>
          <p:spPr>
            <a:xfrm>
              <a:off x="5452750" y="3623575"/>
              <a:ext cx="29800" cy="4475"/>
            </a:xfrm>
            <a:custGeom>
              <a:avLst/>
              <a:gdLst/>
              <a:ahLst/>
              <a:cxnLst/>
              <a:rect l="l" t="t" r="r" b="b"/>
              <a:pathLst>
                <a:path w="1192" h="179" extrusionOk="0">
                  <a:moveTo>
                    <a:pt x="1107" y="0"/>
                  </a:moveTo>
                  <a:cubicBezTo>
                    <a:pt x="1090" y="0"/>
                    <a:pt x="1074" y="7"/>
                    <a:pt x="1060" y="21"/>
                  </a:cubicBezTo>
                  <a:cubicBezTo>
                    <a:pt x="703" y="21"/>
                    <a:pt x="358" y="45"/>
                    <a:pt x="1" y="57"/>
                  </a:cubicBezTo>
                  <a:cubicBezTo>
                    <a:pt x="185" y="158"/>
                    <a:pt x="382" y="179"/>
                    <a:pt x="583" y="179"/>
                  </a:cubicBezTo>
                  <a:cubicBezTo>
                    <a:pt x="723" y="179"/>
                    <a:pt x="866" y="169"/>
                    <a:pt x="1008" y="169"/>
                  </a:cubicBezTo>
                  <a:cubicBezTo>
                    <a:pt x="1070" y="169"/>
                    <a:pt x="1131" y="170"/>
                    <a:pt x="1191" y="176"/>
                  </a:cubicBezTo>
                  <a:cubicBezTo>
                    <a:pt x="1191" y="128"/>
                    <a:pt x="1179" y="81"/>
                    <a:pt x="1179" y="45"/>
                  </a:cubicBezTo>
                  <a:cubicBezTo>
                    <a:pt x="1158" y="16"/>
                    <a:pt x="1132" y="0"/>
                    <a:pt x="1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5599;p32"/>
            <p:cNvSpPr/>
            <p:nvPr/>
          </p:nvSpPr>
          <p:spPr>
            <a:xfrm>
              <a:off x="5798025" y="3718250"/>
              <a:ext cx="21475" cy="6975"/>
            </a:xfrm>
            <a:custGeom>
              <a:avLst/>
              <a:gdLst/>
              <a:ahLst/>
              <a:cxnLst/>
              <a:rect l="l" t="t" r="r" b="b"/>
              <a:pathLst>
                <a:path w="859" h="279" extrusionOk="0">
                  <a:moveTo>
                    <a:pt x="562" y="1"/>
                  </a:moveTo>
                  <a:cubicBezTo>
                    <a:pt x="436" y="1"/>
                    <a:pt x="304" y="40"/>
                    <a:pt x="175" y="40"/>
                  </a:cubicBezTo>
                  <a:cubicBezTo>
                    <a:pt x="116" y="40"/>
                    <a:pt x="58" y="32"/>
                    <a:pt x="1" y="8"/>
                  </a:cubicBezTo>
                  <a:lnTo>
                    <a:pt x="1" y="8"/>
                  </a:lnTo>
                  <a:lnTo>
                    <a:pt x="132" y="270"/>
                  </a:lnTo>
                  <a:cubicBezTo>
                    <a:pt x="164" y="276"/>
                    <a:pt x="195" y="278"/>
                    <a:pt x="225" y="278"/>
                  </a:cubicBezTo>
                  <a:cubicBezTo>
                    <a:pt x="454" y="278"/>
                    <a:pt x="637" y="138"/>
                    <a:pt x="858" y="127"/>
                  </a:cubicBezTo>
                  <a:cubicBezTo>
                    <a:pt x="767" y="28"/>
                    <a:pt x="667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5600;p32"/>
            <p:cNvSpPr/>
            <p:nvPr/>
          </p:nvSpPr>
          <p:spPr>
            <a:xfrm>
              <a:off x="5686700" y="3662150"/>
              <a:ext cx="22050" cy="5450"/>
            </a:xfrm>
            <a:custGeom>
              <a:avLst/>
              <a:gdLst/>
              <a:ahLst/>
              <a:cxnLst/>
              <a:rect l="l" t="t" r="r" b="b"/>
              <a:pathLst>
                <a:path w="882" h="218" extrusionOk="0">
                  <a:moveTo>
                    <a:pt x="720" y="1"/>
                  </a:moveTo>
                  <a:cubicBezTo>
                    <a:pt x="711" y="1"/>
                    <a:pt x="701" y="1"/>
                    <a:pt x="691" y="2"/>
                  </a:cubicBezTo>
                  <a:cubicBezTo>
                    <a:pt x="453" y="26"/>
                    <a:pt x="227" y="50"/>
                    <a:pt x="1" y="73"/>
                  </a:cubicBezTo>
                  <a:cubicBezTo>
                    <a:pt x="196" y="167"/>
                    <a:pt x="404" y="218"/>
                    <a:pt x="619" y="218"/>
                  </a:cubicBezTo>
                  <a:cubicBezTo>
                    <a:pt x="705" y="218"/>
                    <a:pt x="793" y="210"/>
                    <a:pt x="882" y="192"/>
                  </a:cubicBezTo>
                  <a:cubicBezTo>
                    <a:pt x="882" y="81"/>
                    <a:pt x="851" y="1"/>
                    <a:pt x="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5601;p32"/>
            <p:cNvSpPr/>
            <p:nvPr/>
          </p:nvSpPr>
          <p:spPr>
            <a:xfrm>
              <a:off x="6031400" y="3746375"/>
              <a:ext cx="24725" cy="5225"/>
            </a:xfrm>
            <a:custGeom>
              <a:avLst/>
              <a:gdLst/>
              <a:ahLst/>
              <a:cxnLst/>
              <a:rect l="l" t="t" r="r" b="b"/>
              <a:pathLst>
                <a:path w="989" h="209" extrusionOk="0">
                  <a:moveTo>
                    <a:pt x="307" y="1"/>
                  </a:moveTo>
                  <a:cubicBezTo>
                    <a:pt x="204" y="1"/>
                    <a:pt x="102" y="7"/>
                    <a:pt x="0" y="14"/>
                  </a:cubicBezTo>
                  <a:cubicBezTo>
                    <a:pt x="218" y="123"/>
                    <a:pt x="441" y="208"/>
                    <a:pt x="678" y="208"/>
                  </a:cubicBezTo>
                  <a:cubicBezTo>
                    <a:pt x="779" y="208"/>
                    <a:pt x="882" y="193"/>
                    <a:pt x="989" y="157"/>
                  </a:cubicBezTo>
                  <a:cubicBezTo>
                    <a:pt x="773" y="33"/>
                    <a:pt x="541" y="1"/>
                    <a:pt x="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5602;p32"/>
            <p:cNvSpPr/>
            <p:nvPr/>
          </p:nvSpPr>
          <p:spPr>
            <a:xfrm>
              <a:off x="5680150" y="3706550"/>
              <a:ext cx="25325" cy="4500"/>
            </a:xfrm>
            <a:custGeom>
              <a:avLst/>
              <a:gdLst/>
              <a:ahLst/>
              <a:cxnLst/>
              <a:rect l="l" t="t" r="r" b="b"/>
              <a:pathLst>
                <a:path w="1013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43"/>
                    <a:pt x="291" y="179"/>
                    <a:pt x="450" y="179"/>
                  </a:cubicBezTo>
                  <a:cubicBezTo>
                    <a:pt x="613" y="179"/>
                    <a:pt x="783" y="141"/>
                    <a:pt x="949" y="141"/>
                  </a:cubicBezTo>
                  <a:cubicBezTo>
                    <a:pt x="970" y="141"/>
                    <a:pt x="992" y="141"/>
                    <a:pt x="1013" y="143"/>
                  </a:cubicBezTo>
                  <a:cubicBezTo>
                    <a:pt x="871" y="32"/>
                    <a:pt x="719" y="8"/>
                    <a:pt x="566" y="8"/>
                  </a:cubicBezTo>
                  <a:cubicBezTo>
                    <a:pt x="446" y="8"/>
                    <a:pt x="326" y="23"/>
                    <a:pt x="208" y="23"/>
                  </a:cubicBezTo>
                  <a:cubicBezTo>
                    <a:pt x="138" y="23"/>
                    <a:pt x="68" y="1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5603;p32"/>
            <p:cNvSpPr/>
            <p:nvPr/>
          </p:nvSpPr>
          <p:spPr>
            <a:xfrm>
              <a:off x="5758450" y="3714050"/>
              <a:ext cx="23525" cy="3650"/>
            </a:xfrm>
            <a:custGeom>
              <a:avLst/>
              <a:gdLst/>
              <a:ahLst/>
              <a:cxnLst/>
              <a:rect l="l" t="t" r="r" b="b"/>
              <a:pathLst>
                <a:path w="941" h="146" extrusionOk="0">
                  <a:moveTo>
                    <a:pt x="314" y="1"/>
                  </a:moveTo>
                  <a:cubicBezTo>
                    <a:pt x="211" y="1"/>
                    <a:pt x="107" y="6"/>
                    <a:pt x="0" y="10"/>
                  </a:cubicBezTo>
                  <a:cubicBezTo>
                    <a:pt x="137" y="119"/>
                    <a:pt x="282" y="146"/>
                    <a:pt x="428" y="146"/>
                  </a:cubicBezTo>
                  <a:cubicBezTo>
                    <a:pt x="564" y="146"/>
                    <a:pt x="701" y="123"/>
                    <a:pt x="835" y="123"/>
                  </a:cubicBezTo>
                  <a:cubicBezTo>
                    <a:pt x="870" y="123"/>
                    <a:pt x="906" y="125"/>
                    <a:pt x="941" y="129"/>
                  </a:cubicBezTo>
                  <a:cubicBezTo>
                    <a:pt x="739" y="23"/>
                    <a:pt x="531" y="1"/>
                    <a:pt x="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5604;p32"/>
            <p:cNvSpPr/>
            <p:nvPr/>
          </p:nvSpPr>
          <p:spPr>
            <a:xfrm>
              <a:off x="5250050" y="359105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393" y="0"/>
                  </a:moveTo>
                  <a:lnTo>
                    <a:pt x="262" y="96"/>
                  </a:lnTo>
                  <a:cubicBezTo>
                    <a:pt x="203" y="108"/>
                    <a:pt x="179" y="131"/>
                    <a:pt x="143" y="191"/>
                  </a:cubicBezTo>
                  <a:cubicBezTo>
                    <a:pt x="96" y="250"/>
                    <a:pt x="36" y="298"/>
                    <a:pt x="0" y="358"/>
                  </a:cubicBezTo>
                  <a:cubicBezTo>
                    <a:pt x="67" y="465"/>
                    <a:pt x="161" y="475"/>
                    <a:pt x="261" y="475"/>
                  </a:cubicBezTo>
                  <a:cubicBezTo>
                    <a:pt x="283" y="475"/>
                    <a:pt x="306" y="474"/>
                    <a:pt x="329" y="474"/>
                  </a:cubicBezTo>
                  <a:cubicBezTo>
                    <a:pt x="351" y="474"/>
                    <a:pt x="372" y="475"/>
                    <a:pt x="393" y="477"/>
                  </a:cubicBezTo>
                  <a:cubicBezTo>
                    <a:pt x="429" y="453"/>
                    <a:pt x="441" y="417"/>
                    <a:pt x="441" y="369"/>
                  </a:cubicBezTo>
                  <a:cubicBezTo>
                    <a:pt x="429" y="239"/>
                    <a:pt x="417" y="119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5605;p32"/>
            <p:cNvSpPr/>
            <p:nvPr/>
          </p:nvSpPr>
          <p:spPr>
            <a:xfrm>
              <a:off x="5338150" y="3475250"/>
              <a:ext cx="9550" cy="16100"/>
            </a:xfrm>
            <a:custGeom>
              <a:avLst/>
              <a:gdLst/>
              <a:ahLst/>
              <a:cxnLst/>
              <a:rect l="l" t="t" r="r" b="b"/>
              <a:pathLst>
                <a:path w="382" h="644" extrusionOk="0">
                  <a:moveTo>
                    <a:pt x="179" y="1"/>
                  </a:moveTo>
                  <a:cubicBezTo>
                    <a:pt x="108" y="1"/>
                    <a:pt x="60" y="49"/>
                    <a:pt x="48" y="120"/>
                  </a:cubicBezTo>
                  <a:cubicBezTo>
                    <a:pt x="25" y="287"/>
                    <a:pt x="13" y="465"/>
                    <a:pt x="1" y="632"/>
                  </a:cubicBezTo>
                  <a:lnTo>
                    <a:pt x="48" y="644"/>
                  </a:lnTo>
                  <a:cubicBezTo>
                    <a:pt x="382" y="596"/>
                    <a:pt x="346" y="346"/>
                    <a:pt x="346" y="108"/>
                  </a:cubicBezTo>
                  <a:cubicBezTo>
                    <a:pt x="298" y="60"/>
                    <a:pt x="251" y="25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606;p32"/>
            <p:cNvSpPr/>
            <p:nvPr/>
          </p:nvSpPr>
          <p:spPr>
            <a:xfrm>
              <a:off x="5733150" y="3674450"/>
              <a:ext cx="17875" cy="4725"/>
            </a:xfrm>
            <a:custGeom>
              <a:avLst/>
              <a:gdLst/>
              <a:ahLst/>
              <a:cxnLst/>
              <a:rect l="l" t="t" r="r" b="b"/>
              <a:pathLst>
                <a:path w="715" h="189" extrusionOk="0">
                  <a:moveTo>
                    <a:pt x="361" y="1"/>
                  </a:moveTo>
                  <a:cubicBezTo>
                    <a:pt x="270" y="1"/>
                    <a:pt x="175" y="16"/>
                    <a:pt x="86" y="16"/>
                  </a:cubicBezTo>
                  <a:cubicBezTo>
                    <a:pt x="57" y="16"/>
                    <a:pt x="28" y="14"/>
                    <a:pt x="0" y="10"/>
                  </a:cubicBezTo>
                  <a:lnTo>
                    <a:pt x="0" y="10"/>
                  </a:lnTo>
                  <a:cubicBezTo>
                    <a:pt x="227" y="177"/>
                    <a:pt x="477" y="165"/>
                    <a:pt x="715" y="189"/>
                  </a:cubicBezTo>
                  <a:cubicBezTo>
                    <a:pt x="621" y="33"/>
                    <a:pt x="495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5607;p32"/>
            <p:cNvSpPr/>
            <p:nvPr/>
          </p:nvSpPr>
          <p:spPr>
            <a:xfrm>
              <a:off x="5517950" y="3631200"/>
              <a:ext cx="18175" cy="3550"/>
            </a:xfrm>
            <a:custGeom>
              <a:avLst/>
              <a:gdLst/>
              <a:ahLst/>
              <a:cxnLst/>
              <a:rect l="l" t="t" r="r" b="b"/>
              <a:pathLst>
                <a:path w="727" h="142" extrusionOk="0">
                  <a:moveTo>
                    <a:pt x="367" y="0"/>
                  </a:moveTo>
                  <a:cubicBezTo>
                    <a:pt x="246" y="0"/>
                    <a:pt x="122" y="26"/>
                    <a:pt x="0" y="37"/>
                  </a:cubicBezTo>
                  <a:cubicBezTo>
                    <a:pt x="182" y="110"/>
                    <a:pt x="364" y="141"/>
                    <a:pt x="551" y="141"/>
                  </a:cubicBezTo>
                  <a:cubicBezTo>
                    <a:pt x="609" y="141"/>
                    <a:pt x="667" y="138"/>
                    <a:pt x="726" y="133"/>
                  </a:cubicBezTo>
                  <a:cubicBezTo>
                    <a:pt x="616" y="29"/>
                    <a:pt x="494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5608;p32"/>
            <p:cNvSpPr/>
            <p:nvPr/>
          </p:nvSpPr>
          <p:spPr>
            <a:xfrm>
              <a:off x="5337850" y="3462450"/>
              <a:ext cx="8950" cy="15800"/>
            </a:xfrm>
            <a:custGeom>
              <a:avLst/>
              <a:gdLst/>
              <a:ahLst/>
              <a:cxnLst/>
              <a:rect l="l" t="t" r="r" b="b"/>
              <a:pathLst>
                <a:path w="358" h="632" extrusionOk="0">
                  <a:moveTo>
                    <a:pt x="144" y="1"/>
                  </a:moveTo>
                  <a:cubicBezTo>
                    <a:pt x="1" y="191"/>
                    <a:pt x="25" y="418"/>
                    <a:pt x="60" y="632"/>
                  </a:cubicBezTo>
                  <a:lnTo>
                    <a:pt x="191" y="596"/>
                  </a:lnTo>
                  <a:cubicBezTo>
                    <a:pt x="358" y="418"/>
                    <a:pt x="358" y="239"/>
                    <a:pt x="203" y="37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5609;p32"/>
            <p:cNvSpPr/>
            <p:nvPr/>
          </p:nvSpPr>
          <p:spPr>
            <a:xfrm>
              <a:off x="5783450" y="3717250"/>
              <a:ext cx="10750" cy="3775"/>
            </a:xfrm>
            <a:custGeom>
              <a:avLst/>
              <a:gdLst/>
              <a:ahLst/>
              <a:cxnLst/>
              <a:rect l="l" t="t" r="r" b="b"/>
              <a:pathLst>
                <a:path w="430" h="151" extrusionOk="0">
                  <a:moveTo>
                    <a:pt x="0" y="1"/>
                  </a:moveTo>
                  <a:cubicBezTo>
                    <a:pt x="71" y="103"/>
                    <a:pt x="144" y="150"/>
                    <a:pt x="221" y="150"/>
                  </a:cubicBezTo>
                  <a:cubicBezTo>
                    <a:pt x="288" y="150"/>
                    <a:pt x="357" y="115"/>
                    <a:pt x="429" y="48"/>
                  </a:cubicBezTo>
                  <a:cubicBezTo>
                    <a:pt x="286" y="24"/>
                    <a:pt x="155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5610;p32"/>
            <p:cNvSpPr/>
            <p:nvPr/>
          </p:nvSpPr>
          <p:spPr>
            <a:xfrm>
              <a:off x="5271175" y="3585100"/>
              <a:ext cx="7475" cy="7750"/>
            </a:xfrm>
            <a:custGeom>
              <a:avLst/>
              <a:gdLst/>
              <a:ahLst/>
              <a:cxnLst/>
              <a:rect l="l" t="t" r="r" b="b"/>
              <a:pathLst>
                <a:path w="299" h="310" extrusionOk="0">
                  <a:moveTo>
                    <a:pt x="132" y="0"/>
                  </a:moveTo>
                  <a:cubicBezTo>
                    <a:pt x="13" y="60"/>
                    <a:pt x="1" y="179"/>
                    <a:pt x="13" y="310"/>
                  </a:cubicBezTo>
                  <a:cubicBezTo>
                    <a:pt x="132" y="238"/>
                    <a:pt x="239" y="155"/>
                    <a:pt x="298" y="12"/>
                  </a:cubicBezTo>
                  <a:cubicBezTo>
                    <a:pt x="239" y="0"/>
                    <a:pt x="191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5611;p32"/>
            <p:cNvSpPr/>
            <p:nvPr/>
          </p:nvSpPr>
          <p:spPr>
            <a:xfrm>
              <a:off x="5475375" y="3678425"/>
              <a:ext cx="12825" cy="3225"/>
            </a:xfrm>
            <a:custGeom>
              <a:avLst/>
              <a:gdLst/>
              <a:ahLst/>
              <a:cxnLst/>
              <a:rect l="l" t="t" r="r" b="b"/>
              <a:pathLst>
                <a:path w="513" h="129" extrusionOk="0">
                  <a:moveTo>
                    <a:pt x="129" y="1"/>
                  </a:moveTo>
                  <a:cubicBezTo>
                    <a:pt x="86" y="1"/>
                    <a:pt x="43" y="3"/>
                    <a:pt x="0" y="6"/>
                  </a:cubicBezTo>
                  <a:cubicBezTo>
                    <a:pt x="93" y="105"/>
                    <a:pt x="194" y="128"/>
                    <a:pt x="298" y="128"/>
                  </a:cubicBezTo>
                  <a:cubicBezTo>
                    <a:pt x="368" y="128"/>
                    <a:pt x="440" y="118"/>
                    <a:pt x="512" y="113"/>
                  </a:cubicBezTo>
                  <a:cubicBezTo>
                    <a:pt x="395" y="23"/>
                    <a:pt x="264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5612;p32"/>
            <p:cNvSpPr/>
            <p:nvPr/>
          </p:nvSpPr>
          <p:spPr>
            <a:xfrm>
              <a:off x="5345600" y="3419600"/>
              <a:ext cx="5075" cy="7475"/>
            </a:xfrm>
            <a:custGeom>
              <a:avLst/>
              <a:gdLst/>
              <a:ahLst/>
              <a:cxnLst/>
              <a:rect l="l" t="t" r="r" b="b"/>
              <a:pathLst>
                <a:path w="203" h="299" extrusionOk="0">
                  <a:moveTo>
                    <a:pt x="108" y="0"/>
                  </a:moveTo>
                  <a:cubicBezTo>
                    <a:pt x="72" y="0"/>
                    <a:pt x="60" y="24"/>
                    <a:pt x="48" y="72"/>
                  </a:cubicBezTo>
                  <a:lnTo>
                    <a:pt x="0" y="298"/>
                  </a:lnTo>
                  <a:cubicBezTo>
                    <a:pt x="131" y="250"/>
                    <a:pt x="167" y="143"/>
                    <a:pt x="203" y="48"/>
                  </a:cubicBezTo>
                  <a:lnTo>
                    <a:pt x="167" y="12"/>
                  </a:lnTo>
                  <a:cubicBezTo>
                    <a:pt x="167" y="12"/>
                    <a:pt x="131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5613;p32"/>
            <p:cNvSpPr/>
            <p:nvPr/>
          </p:nvSpPr>
          <p:spPr>
            <a:xfrm>
              <a:off x="5539675" y="3632350"/>
              <a:ext cx="7150" cy="3500"/>
            </a:xfrm>
            <a:custGeom>
              <a:avLst/>
              <a:gdLst/>
              <a:ahLst/>
              <a:cxnLst/>
              <a:rect l="l" t="t" r="r" b="b"/>
              <a:pathLst>
                <a:path w="286" h="140" extrusionOk="0">
                  <a:moveTo>
                    <a:pt x="147" y="0"/>
                  </a:moveTo>
                  <a:cubicBezTo>
                    <a:pt x="101" y="0"/>
                    <a:pt x="52" y="36"/>
                    <a:pt x="0" y="111"/>
                  </a:cubicBezTo>
                  <a:cubicBezTo>
                    <a:pt x="53" y="130"/>
                    <a:pt x="109" y="139"/>
                    <a:pt x="162" y="139"/>
                  </a:cubicBezTo>
                  <a:cubicBezTo>
                    <a:pt x="206" y="139"/>
                    <a:pt x="249" y="133"/>
                    <a:pt x="286" y="122"/>
                  </a:cubicBezTo>
                  <a:cubicBezTo>
                    <a:pt x="243" y="42"/>
                    <a:pt x="196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5614;p32"/>
            <p:cNvSpPr/>
            <p:nvPr/>
          </p:nvSpPr>
          <p:spPr>
            <a:xfrm>
              <a:off x="5711425" y="3708100"/>
              <a:ext cx="7750" cy="2325"/>
            </a:xfrm>
            <a:custGeom>
              <a:avLst/>
              <a:gdLst/>
              <a:ahLst/>
              <a:cxnLst/>
              <a:rect l="l" t="t" r="r" b="b"/>
              <a:pathLst>
                <a:path w="310" h="93" extrusionOk="0">
                  <a:moveTo>
                    <a:pt x="144" y="1"/>
                  </a:moveTo>
                  <a:cubicBezTo>
                    <a:pt x="100" y="1"/>
                    <a:pt x="52" y="24"/>
                    <a:pt x="0" y="81"/>
                  </a:cubicBezTo>
                  <a:cubicBezTo>
                    <a:pt x="95" y="81"/>
                    <a:pt x="203" y="93"/>
                    <a:pt x="310" y="93"/>
                  </a:cubicBezTo>
                  <a:cubicBezTo>
                    <a:pt x="256" y="39"/>
                    <a:pt x="202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5615;p32"/>
            <p:cNvSpPr/>
            <p:nvPr/>
          </p:nvSpPr>
          <p:spPr>
            <a:xfrm>
              <a:off x="5704875" y="3709800"/>
              <a:ext cx="6875" cy="3375"/>
            </a:xfrm>
            <a:custGeom>
              <a:avLst/>
              <a:gdLst/>
              <a:ahLst/>
              <a:cxnLst/>
              <a:rect l="l" t="t" r="r" b="b"/>
              <a:pathLst>
                <a:path w="275" h="135" extrusionOk="0">
                  <a:moveTo>
                    <a:pt x="0" y="1"/>
                  </a:moveTo>
                  <a:cubicBezTo>
                    <a:pt x="48" y="90"/>
                    <a:pt x="92" y="135"/>
                    <a:pt x="137" y="135"/>
                  </a:cubicBezTo>
                  <a:cubicBezTo>
                    <a:pt x="182" y="135"/>
                    <a:pt x="226" y="9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5616;p32"/>
            <p:cNvSpPr/>
            <p:nvPr/>
          </p:nvSpPr>
          <p:spPr>
            <a:xfrm>
              <a:off x="5984075" y="3740050"/>
              <a:ext cx="8050" cy="2525"/>
            </a:xfrm>
            <a:custGeom>
              <a:avLst/>
              <a:gdLst/>
              <a:ahLst/>
              <a:cxnLst/>
              <a:rect l="l" t="t" r="r" b="b"/>
              <a:pathLst>
                <a:path w="322" h="101" extrusionOk="0">
                  <a:moveTo>
                    <a:pt x="166" y="1"/>
                  </a:moveTo>
                  <a:cubicBezTo>
                    <a:pt x="114" y="1"/>
                    <a:pt x="58" y="31"/>
                    <a:pt x="0" y="89"/>
                  </a:cubicBezTo>
                  <a:cubicBezTo>
                    <a:pt x="107" y="89"/>
                    <a:pt x="226" y="101"/>
                    <a:pt x="322" y="101"/>
                  </a:cubicBezTo>
                  <a:cubicBezTo>
                    <a:pt x="273" y="34"/>
                    <a:pt x="221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5617;p32"/>
            <p:cNvSpPr/>
            <p:nvPr/>
          </p:nvSpPr>
          <p:spPr>
            <a:xfrm>
              <a:off x="5898350" y="3689775"/>
              <a:ext cx="7150" cy="3700"/>
            </a:xfrm>
            <a:custGeom>
              <a:avLst/>
              <a:gdLst/>
              <a:ahLst/>
              <a:cxnLst/>
              <a:rect l="l" t="t" r="r" b="b"/>
              <a:pathLst>
                <a:path w="286" h="148" extrusionOk="0">
                  <a:moveTo>
                    <a:pt x="141" y="1"/>
                  </a:moveTo>
                  <a:cubicBezTo>
                    <a:pt x="97" y="1"/>
                    <a:pt x="50" y="34"/>
                    <a:pt x="0" y="100"/>
                  </a:cubicBezTo>
                  <a:cubicBezTo>
                    <a:pt x="64" y="131"/>
                    <a:pt x="122" y="147"/>
                    <a:pt x="185" y="147"/>
                  </a:cubicBezTo>
                  <a:cubicBezTo>
                    <a:pt x="217" y="147"/>
                    <a:pt x="250" y="143"/>
                    <a:pt x="286" y="135"/>
                  </a:cubicBezTo>
                  <a:cubicBezTo>
                    <a:pt x="241" y="45"/>
                    <a:pt x="193" y="1"/>
                    <a:pt x="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5618;p32"/>
            <p:cNvSpPr/>
            <p:nvPr/>
          </p:nvSpPr>
          <p:spPr>
            <a:xfrm>
              <a:off x="5511100" y="3627950"/>
              <a:ext cx="7150" cy="4800"/>
            </a:xfrm>
            <a:custGeom>
              <a:avLst/>
              <a:gdLst/>
              <a:ahLst/>
              <a:cxnLst/>
              <a:rect l="l" t="t" r="r" b="b"/>
              <a:pathLst>
                <a:path w="286" h="192" extrusionOk="0">
                  <a:moveTo>
                    <a:pt x="0" y="1"/>
                  </a:moveTo>
                  <a:lnTo>
                    <a:pt x="0" y="144"/>
                  </a:lnTo>
                  <a:cubicBezTo>
                    <a:pt x="54" y="177"/>
                    <a:pt x="104" y="192"/>
                    <a:pt x="156" y="192"/>
                  </a:cubicBezTo>
                  <a:cubicBezTo>
                    <a:pt x="197" y="192"/>
                    <a:pt x="239" y="183"/>
                    <a:pt x="286" y="167"/>
                  </a:cubicBezTo>
                  <a:cubicBezTo>
                    <a:pt x="226" y="25"/>
                    <a:pt x="119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5619;p32"/>
            <p:cNvSpPr/>
            <p:nvPr/>
          </p:nvSpPr>
          <p:spPr>
            <a:xfrm>
              <a:off x="5543550" y="3688425"/>
              <a:ext cx="3275" cy="3850"/>
            </a:xfrm>
            <a:custGeom>
              <a:avLst/>
              <a:gdLst/>
              <a:ahLst/>
              <a:cxnLst/>
              <a:rect l="l" t="t" r="r" b="b"/>
              <a:pathLst>
                <a:path w="131" h="154" extrusionOk="0">
                  <a:moveTo>
                    <a:pt x="44" y="1"/>
                  </a:moveTo>
                  <a:cubicBezTo>
                    <a:pt x="33" y="1"/>
                    <a:pt x="22" y="4"/>
                    <a:pt x="12" y="11"/>
                  </a:cubicBezTo>
                  <a:lnTo>
                    <a:pt x="0" y="70"/>
                  </a:lnTo>
                  <a:lnTo>
                    <a:pt x="0" y="154"/>
                  </a:lnTo>
                  <a:cubicBezTo>
                    <a:pt x="48" y="106"/>
                    <a:pt x="83" y="82"/>
                    <a:pt x="131" y="34"/>
                  </a:cubicBezTo>
                  <a:cubicBezTo>
                    <a:pt x="97" y="18"/>
                    <a:pt x="70" y="1"/>
                    <a:pt x="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5620;p32"/>
            <p:cNvSpPr/>
            <p:nvPr/>
          </p:nvSpPr>
          <p:spPr>
            <a:xfrm>
              <a:off x="5242000" y="3559800"/>
              <a:ext cx="3600" cy="4175"/>
            </a:xfrm>
            <a:custGeom>
              <a:avLst/>
              <a:gdLst/>
              <a:ahLst/>
              <a:cxnLst/>
              <a:rect l="l" t="t" r="r" b="b"/>
              <a:pathLst>
                <a:path w="144" h="167" extrusionOk="0">
                  <a:moveTo>
                    <a:pt x="144" y="0"/>
                  </a:moveTo>
                  <a:lnTo>
                    <a:pt x="144" y="0"/>
                  </a:lnTo>
                  <a:cubicBezTo>
                    <a:pt x="96" y="60"/>
                    <a:pt x="49" y="107"/>
                    <a:pt x="1" y="167"/>
                  </a:cubicBezTo>
                  <a:cubicBezTo>
                    <a:pt x="96" y="131"/>
                    <a:pt x="144" y="95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5621;p32"/>
            <p:cNvSpPr/>
            <p:nvPr/>
          </p:nvSpPr>
          <p:spPr>
            <a:xfrm>
              <a:off x="5342925" y="3426750"/>
              <a:ext cx="3000" cy="3875"/>
            </a:xfrm>
            <a:custGeom>
              <a:avLst/>
              <a:gdLst/>
              <a:ahLst/>
              <a:cxnLst/>
              <a:rect l="l" t="t" r="r" b="b"/>
              <a:pathLst>
                <a:path w="120" h="15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36" y="24"/>
                    <a:pt x="0" y="84"/>
                    <a:pt x="0" y="155"/>
                  </a:cubicBezTo>
                  <a:cubicBezTo>
                    <a:pt x="72" y="131"/>
                    <a:pt x="119" y="84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5622;p32"/>
            <p:cNvSpPr/>
            <p:nvPr/>
          </p:nvSpPr>
          <p:spPr>
            <a:xfrm>
              <a:off x="6027825" y="3699700"/>
              <a:ext cx="3600" cy="5075"/>
            </a:xfrm>
            <a:custGeom>
              <a:avLst/>
              <a:gdLst/>
              <a:ahLst/>
              <a:cxnLst/>
              <a:rect l="l" t="t" r="r" b="b"/>
              <a:pathLst>
                <a:path w="144" h="203" extrusionOk="0">
                  <a:moveTo>
                    <a:pt x="143" y="0"/>
                  </a:moveTo>
                  <a:lnTo>
                    <a:pt x="143" y="0"/>
                  </a:lnTo>
                  <a:cubicBezTo>
                    <a:pt x="96" y="60"/>
                    <a:pt x="48" y="107"/>
                    <a:pt x="0" y="167"/>
                  </a:cubicBezTo>
                  <a:cubicBezTo>
                    <a:pt x="24" y="191"/>
                    <a:pt x="45" y="203"/>
                    <a:pt x="64" y="203"/>
                  </a:cubicBezTo>
                  <a:cubicBezTo>
                    <a:pt x="84" y="203"/>
                    <a:pt x="102" y="191"/>
                    <a:pt x="120" y="167"/>
                  </a:cubicBezTo>
                  <a:cubicBezTo>
                    <a:pt x="120" y="107"/>
                    <a:pt x="143" y="6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5623;p32"/>
            <p:cNvSpPr/>
            <p:nvPr/>
          </p:nvSpPr>
          <p:spPr>
            <a:xfrm>
              <a:off x="6022775" y="3703850"/>
              <a:ext cx="5075" cy="1475"/>
            </a:xfrm>
            <a:custGeom>
              <a:avLst/>
              <a:gdLst/>
              <a:ahLst/>
              <a:cxnLst/>
              <a:rect l="l" t="t" r="r" b="b"/>
              <a:pathLst>
                <a:path w="203" h="59" extrusionOk="0">
                  <a:moveTo>
                    <a:pt x="0" y="1"/>
                  </a:moveTo>
                  <a:cubicBezTo>
                    <a:pt x="37" y="38"/>
                    <a:pt x="74" y="59"/>
                    <a:pt x="110" y="59"/>
                  </a:cubicBezTo>
                  <a:cubicBezTo>
                    <a:pt x="142" y="59"/>
                    <a:pt x="174" y="4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5624;p32"/>
            <p:cNvSpPr/>
            <p:nvPr/>
          </p:nvSpPr>
          <p:spPr>
            <a:xfrm>
              <a:off x="5819475" y="3720825"/>
              <a:ext cx="3875" cy="2225"/>
            </a:xfrm>
            <a:custGeom>
              <a:avLst/>
              <a:gdLst/>
              <a:ahLst/>
              <a:cxnLst/>
              <a:rect l="l" t="t" r="r" b="b"/>
              <a:pathLst>
                <a:path w="155" h="89" extrusionOk="0">
                  <a:moveTo>
                    <a:pt x="155" y="1"/>
                  </a:moveTo>
                  <a:cubicBezTo>
                    <a:pt x="107" y="1"/>
                    <a:pt x="48" y="1"/>
                    <a:pt x="0" y="24"/>
                  </a:cubicBezTo>
                  <a:cubicBezTo>
                    <a:pt x="27" y="68"/>
                    <a:pt x="52" y="89"/>
                    <a:pt x="75" y="89"/>
                  </a:cubicBezTo>
                  <a:cubicBezTo>
                    <a:pt x="103" y="89"/>
                    <a:pt x="129" y="59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5625;p32"/>
            <p:cNvSpPr/>
            <p:nvPr/>
          </p:nvSpPr>
          <p:spPr>
            <a:xfrm>
              <a:off x="5466750" y="1698400"/>
              <a:ext cx="175925" cy="27800"/>
            </a:xfrm>
            <a:custGeom>
              <a:avLst/>
              <a:gdLst/>
              <a:ahLst/>
              <a:cxnLst/>
              <a:rect l="l" t="t" r="r" b="b"/>
              <a:pathLst>
                <a:path w="7037" h="1112" extrusionOk="0">
                  <a:moveTo>
                    <a:pt x="1129" y="1"/>
                  </a:moveTo>
                  <a:cubicBezTo>
                    <a:pt x="811" y="1"/>
                    <a:pt x="493" y="37"/>
                    <a:pt x="179" y="138"/>
                  </a:cubicBezTo>
                  <a:cubicBezTo>
                    <a:pt x="357" y="388"/>
                    <a:pt x="0" y="745"/>
                    <a:pt x="334" y="995"/>
                  </a:cubicBezTo>
                  <a:cubicBezTo>
                    <a:pt x="405" y="1031"/>
                    <a:pt x="465" y="1054"/>
                    <a:pt x="536" y="1054"/>
                  </a:cubicBezTo>
                  <a:cubicBezTo>
                    <a:pt x="945" y="1096"/>
                    <a:pt x="1354" y="1112"/>
                    <a:pt x="1763" y="1112"/>
                  </a:cubicBezTo>
                  <a:cubicBezTo>
                    <a:pt x="2884" y="1112"/>
                    <a:pt x="4003" y="996"/>
                    <a:pt x="5129" y="996"/>
                  </a:cubicBezTo>
                  <a:cubicBezTo>
                    <a:pt x="5455" y="996"/>
                    <a:pt x="5781" y="1006"/>
                    <a:pt x="6108" y="1031"/>
                  </a:cubicBezTo>
                  <a:cubicBezTo>
                    <a:pt x="6275" y="1031"/>
                    <a:pt x="6430" y="947"/>
                    <a:pt x="6584" y="876"/>
                  </a:cubicBezTo>
                  <a:cubicBezTo>
                    <a:pt x="6799" y="733"/>
                    <a:pt x="7037" y="590"/>
                    <a:pt x="6953" y="269"/>
                  </a:cubicBezTo>
                  <a:cubicBezTo>
                    <a:pt x="6168" y="78"/>
                    <a:pt x="5346" y="173"/>
                    <a:pt x="4560" y="102"/>
                  </a:cubicBezTo>
                  <a:cubicBezTo>
                    <a:pt x="4348" y="85"/>
                    <a:pt x="4134" y="79"/>
                    <a:pt x="3920" y="79"/>
                  </a:cubicBezTo>
                  <a:cubicBezTo>
                    <a:pt x="3523" y="79"/>
                    <a:pt x="3125" y="98"/>
                    <a:pt x="2728" y="98"/>
                  </a:cubicBezTo>
                  <a:cubicBezTo>
                    <a:pt x="2441" y="98"/>
                    <a:pt x="2155" y="88"/>
                    <a:pt x="1869" y="54"/>
                  </a:cubicBezTo>
                  <a:cubicBezTo>
                    <a:pt x="1624" y="23"/>
                    <a:pt x="1377" y="1"/>
                    <a:pt x="1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5626;p32"/>
            <p:cNvSpPr/>
            <p:nvPr/>
          </p:nvSpPr>
          <p:spPr>
            <a:xfrm>
              <a:off x="5415250" y="1630525"/>
              <a:ext cx="147350" cy="79375"/>
            </a:xfrm>
            <a:custGeom>
              <a:avLst/>
              <a:gdLst/>
              <a:ahLst/>
              <a:cxnLst/>
              <a:rect l="l" t="t" r="r" b="b"/>
              <a:pathLst>
                <a:path w="5894" h="3175" extrusionOk="0">
                  <a:moveTo>
                    <a:pt x="5755" y="1"/>
                  </a:moveTo>
                  <a:cubicBezTo>
                    <a:pt x="5543" y="1"/>
                    <a:pt x="5354" y="102"/>
                    <a:pt x="5156" y="186"/>
                  </a:cubicBezTo>
                  <a:cubicBezTo>
                    <a:pt x="4191" y="555"/>
                    <a:pt x="3239" y="924"/>
                    <a:pt x="2275" y="1305"/>
                  </a:cubicBezTo>
                  <a:cubicBezTo>
                    <a:pt x="1667" y="1626"/>
                    <a:pt x="917" y="1662"/>
                    <a:pt x="370" y="2114"/>
                  </a:cubicBezTo>
                  <a:cubicBezTo>
                    <a:pt x="358" y="2174"/>
                    <a:pt x="596" y="2233"/>
                    <a:pt x="393" y="2281"/>
                  </a:cubicBezTo>
                  <a:cubicBezTo>
                    <a:pt x="143" y="2341"/>
                    <a:pt x="0" y="2460"/>
                    <a:pt x="12" y="2734"/>
                  </a:cubicBezTo>
                  <a:cubicBezTo>
                    <a:pt x="24" y="2805"/>
                    <a:pt x="48" y="2864"/>
                    <a:pt x="84" y="2924"/>
                  </a:cubicBezTo>
                  <a:cubicBezTo>
                    <a:pt x="131" y="2984"/>
                    <a:pt x="167" y="3031"/>
                    <a:pt x="227" y="3067"/>
                  </a:cubicBezTo>
                  <a:cubicBezTo>
                    <a:pt x="286" y="3103"/>
                    <a:pt x="346" y="3126"/>
                    <a:pt x="429" y="3150"/>
                  </a:cubicBezTo>
                  <a:cubicBezTo>
                    <a:pt x="500" y="3162"/>
                    <a:pt x="560" y="3174"/>
                    <a:pt x="631" y="3174"/>
                  </a:cubicBezTo>
                  <a:cubicBezTo>
                    <a:pt x="674" y="3163"/>
                    <a:pt x="720" y="3159"/>
                    <a:pt x="767" y="3159"/>
                  </a:cubicBezTo>
                  <a:cubicBezTo>
                    <a:pt x="853" y="3159"/>
                    <a:pt x="943" y="3171"/>
                    <a:pt x="1029" y="3171"/>
                  </a:cubicBezTo>
                  <a:cubicBezTo>
                    <a:pt x="1197" y="3171"/>
                    <a:pt x="1346" y="3125"/>
                    <a:pt x="1405" y="2853"/>
                  </a:cubicBezTo>
                  <a:cubicBezTo>
                    <a:pt x="1345" y="2832"/>
                    <a:pt x="1282" y="2826"/>
                    <a:pt x="1217" y="2826"/>
                  </a:cubicBezTo>
                  <a:cubicBezTo>
                    <a:pt x="1114" y="2826"/>
                    <a:pt x="1006" y="2842"/>
                    <a:pt x="893" y="2842"/>
                  </a:cubicBezTo>
                  <a:cubicBezTo>
                    <a:pt x="783" y="2842"/>
                    <a:pt x="668" y="2827"/>
                    <a:pt x="548" y="2769"/>
                  </a:cubicBezTo>
                  <a:cubicBezTo>
                    <a:pt x="905" y="2519"/>
                    <a:pt x="1298" y="2531"/>
                    <a:pt x="1560" y="2281"/>
                  </a:cubicBezTo>
                  <a:cubicBezTo>
                    <a:pt x="1608" y="2233"/>
                    <a:pt x="1572" y="2162"/>
                    <a:pt x="1620" y="2102"/>
                  </a:cubicBezTo>
                  <a:lnTo>
                    <a:pt x="1679" y="2102"/>
                  </a:lnTo>
                  <a:lnTo>
                    <a:pt x="1691" y="2162"/>
                  </a:lnTo>
                  <a:cubicBezTo>
                    <a:pt x="1721" y="2192"/>
                    <a:pt x="1751" y="2204"/>
                    <a:pt x="1782" y="2204"/>
                  </a:cubicBezTo>
                  <a:cubicBezTo>
                    <a:pt x="1813" y="2204"/>
                    <a:pt x="1846" y="2192"/>
                    <a:pt x="1882" y="2174"/>
                  </a:cubicBezTo>
                  <a:cubicBezTo>
                    <a:pt x="1917" y="2174"/>
                    <a:pt x="1965" y="2174"/>
                    <a:pt x="1989" y="2150"/>
                  </a:cubicBezTo>
                  <a:cubicBezTo>
                    <a:pt x="2084" y="2055"/>
                    <a:pt x="2215" y="2079"/>
                    <a:pt x="2322" y="2031"/>
                  </a:cubicBezTo>
                  <a:cubicBezTo>
                    <a:pt x="2775" y="1972"/>
                    <a:pt x="3179" y="1757"/>
                    <a:pt x="3608" y="1614"/>
                  </a:cubicBezTo>
                  <a:cubicBezTo>
                    <a:pt x="3608" y="1543"/>
                    <a:pt x="3584" y="1424"/>
                    <a:pt x="3632" y="1400"/>
                  </a:cubicBezTo>
                  <a:cubicBezTo>
                    <a:pt x="4263" y="1138"/>
                    <a:pt x="4787" y="614"/>
                    <a:pt x="5477" y="448"/>
                  </a:cubicBezTo>
                  <a:cubicBezTo>
                    <a:pt x="5513" y="424"/>
                    <a:pt x="5573" y="388"/>
                    <a:pt x="5632" y="364"/>
                  </a:cubicBezTo>
                  <a:cubicBezTo>
                    <a:pt x="5715" y="305"/>
                    <a:pt x="5799" y="257"/>
                    <a:pt x="5858" y="186"/>
                  </a:cubicBezTo>
                  <a:cubicBezTo>
                    <a:pt x="5894" y="126"/>
                    <a:pt x="5894" y="67"/>
                    <a:pt x="5846" y="7"/>
                  </a:cubicBezTo>
                  <a:cubicBezTo>
                    <a:pt x="5815" y="3"/>
                    <a:pt x="5785" y="1"/>
                    <a:pt x="5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5627;p32"/>
            <p:cNvSpPr/>
            <p:nvPr/>
          </p:nvSpPr>
          <p:spPr>
            <a:xfrm>
              <a:off x="5967700" y="1699875"/>
              <a:ext cx="159275" cy="23400"/>
            </a:xfrm>
            <a:custGeom>
              <a:avLst/>
              <a:gdLst/>
              <a:ahLst/>
              <a:cxnLst/>
              <a:rect l="l" t="t" r="r" b="b"/>
              <a:pathLst>
                <a:path w="6371" h="936" extrusionOk="0">
                  <a:moveTo>
                    <a:pt x="1048" y="0"/>
                  </a:moveTo>
                  <a:cubicBezTo>
                    <a:pt x="923" y="0"/>
                    <a:pt x="800" y="27"/>
                    <a:pt x="679" y="102"/>
                  </a:cubicBezTo>
                  <a:cubicBezTo>
                    <a:pt x="667" y="150"/>
                    <a:pt x="655" y="174"/>
                    <a:pt x="643" y="210"/>
                  </a:cubicBezTo>
                  <a:cubicBezTo>
                    <a:pt x="652" y="218"/>
                    <a:pt x="660" y="226"/>
                    <a:pt x="669" y="226"/>
                  </a:cubicBezTo>
                  <a:cubicBezTo>
                    <a:pt x="672" y="226"/>
                    <a:pt x="676" y="225"/>
                    <a:pt x="679" y="221"/>
                  </a:cubicBezTo>
                  <a:lnTo>
                    <a:pt x="679" y="221"/>
                  </a:lnTo>
                  <a:cubicBezTo>
                    <a:pt x="679" y="233"/>
                    <a:pt x="655" y="257"/>
                    <a:pt x="631" y="269"/>
                  </a:cubicBezTo>
                  <a:cubicBezTo>
                    <a:pt x="227" y="436"/>
                    <a:pt x="0" y="626"/>
                    <a:pt x="536" y="936"/>
                  </a:cubicBezTo>
                  <a:cubicBezTo>
                    <a:pt x="1237" y="875"/>
                    <a:pt x="1936" y="862"/>
                    <a:pt x="2636" y="862"/>
                  </a:cubicBezTo>
                  <a:cubicBezTo>
                    <a:pt x="3200" y="862"/>
                    <a:pt x="3765" y="871"/>
                    <a:pt x="4332" y="871"/>
                  </a:cubicBezTo>
                  <a:cubicBezTo>
                    <a:pt x="4721" y="871"/>
                    <a:pt x="5110" y="866"/>
                    <a:pt x="5501" y="852"/>
                  </a:cubicBezTo>
                  <a:cubicBezTo>
                    <a:pt x="5823" y="757"/>
                    <a:pt x="6180" y="710"/>
                    <a:pt x="6358" y="388"/>
                  </a:cubicBezTo>
                  <a:cubicBezTo>
                    <a:pt x="6370" y="329"/>
                    <a:pt x="6358" y="257"/>
                    <a:pt x="6323" y="198"/>
                  </a:cubicBezTo>
                  <a:cubicBezTo>
                    <a:pt x="6289" y="171"/>
                    <a:pt x="6253" y="164"/>
                    <a:pt x="6216" y="164"/>
                  </a:cubicBezTo>
                  <a:cubicBezTo>
                    <a:pt x="6169" y="164"/>
                    <a:pt x="6120" y="176"/>
                    <a:pt x="6073" y="176"/>
                  </a:cubicBezTo>
                  <a:cubicBezTo>
                    <a:pt x="6040" y="176"/>
                    <a:pt x="6008" y="170"/>
                    <a:pt x="5977" y="150"/>
                  </a:cubicBezTo>
                  <a:cubicBezTo>
                    <a:pt x="5918" y="150"/>
                    <a:pt x="5858" y="150"/>
                    <a:pt x="5799" y="174"/>
                  </a:cubicBezTo>
                  <a:cubicBezTo>
                    <a:pt x="5784" y="177"/>
                    <a:pt x="5769" y="178"/>
                    <a:pt x="5755" y="178"/>
                  </a:cubicBezTo>
                  <a:cubicBezTo>
                    <a:pt x="5663" y="178"/>
                    <a:pt x="5582" y="130"/>
                    <a:pt x="5491" y="130"/>
                  </a:cubicBezTo>
                  <a:cubicBezTo>
                    <a:pt x="5471" y="130"/>
                    <a:pt x="5451" y="132"/>
                    <a:pt x="5430" y="138"/>
                  </a:cubicBezTo>
                  <a:cubicBezTo>
                    <a:pt x="4894" y="138"/>
                    <a:pt x="4358" y="114"/>
                    <a:pt x="3822" y="114"/>
                  </a:cubicBezTo>
                  <a:cubicBezTo>
                    <a:pt x="3820" y="114"/>
                    <a:pt x="3818" y="114"/>
                    <a:pt x="3816" y="114"/>
                  </a:cubicBezTo>
                  <a:cubicBezTo>
                    <a:pt x="3728" y="114"/>
                    <a:pt x="3640" y="278"/>
                    <a:pt x="3545" y="278"/>
                  </a:cubicBezTo>
                  <a:cubicBezTo>
                    <a:pt x="3500" y="278"/>
                    <a:pt x="3454" y="242"/>
                    <a:pt x="3406" y="138"/>
                  </a:cubicBezTo>
                  <a:cubicBezTo>
                    <a:pt x="3338" y="144"/>
                    <a:pt x="3270" y="146"/>
                    <a:pt x="3202" y="146"/>
                  </a:cubicBezTo>
                  <a:cubicBezTo>
                    <a:pt x="2964" y="146"/>
                    <a:pt x="2722" y="118"/>
                    <a:pt x="2480" y="118"/>
                  </a:cubicBezTo>
                  <a:cubicBezTo>
                    <a:pt x="2376" y="118"/>
                    <a:pt x="2272" y="123"/>
                    <a:pt x="2167" y="138"/>
                  </a:cubicBezTo>
                  <a:cubicBezTo>
                    <a:pt x="2013" y="138"/>
                    <a:pt x="1894" y="210"/>
                    <a:pt x="1798" y="341"/>
                  </a:cubicBezTo>
                  <a:cubicBezTo>
                    <a:pt x="1780" y="344"/>
                    <a:pt x="1765" y="346"/>
                    <a:pt x="1753" y="346"/>
                  </a:cubicBezTo>
                  <a:cubicBezTo>
                    <a:pt x="1640" y="346"/>
                    <a:pt x="1780" y="206"/>
                    <a:pt x="1715" y="174"/>
                  </a:cubicBezTo>
                  <a:cubicBezTo>
                    <a:pt x="1667" y="150"/>
                    <a:pt x="1620" y="102"/>
                    <a:pt x="1560" y="90"/>
                  </a:cubicBezTo>
                  <a:cubicBezTo>
                    <a:pt x="1389" y="49"/>
                    <a:pt x="121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5628;p32"/>
            <p:cNvSpPr/>
            <p:nvPr/>
          </p:nvSpPr>
          <p:spPr>
            <a:xfrm>
              <a:off x="5633125" y="1699750"/>
              <a:ext cx="158075" cy="22300"/>
            </a:xfrm>
            <a:custGeom>
              <a:avLst/>
              <a:gdLst/>
              <a:ahLst/>
              <a:cxnLst/>
              <a:rect l="l" t="t" r="r" b="b"/>
              <a:pathLst>
                <a:path w="6323" h="892" extrusionOk="0">
                  <a:moveTo>
                    <a:pt x="5001" y="84"/>
                  </a:moveTo>
                  <a:cubicBezTo>
                    <a:pt x="5049" y="119"/>
                    <a:pt x="5073" y="167"/>
                    <a:pt x="5109" y="226"/>
                  </a:cubicBezTo>
                  <a:cubicBezTo>
                    <a:pt x="5073" y="179"/>
                    <a:pt x="5037" y="119"/>
                    <a:pt x="5001" y="84"/>
                  </a:cubicBezTo>
                  <a:close/>
                  <a:moveTo>
                    <a:pt x="2886" y="155"/>
                  </a:moveTo>
                  <a:cubicBezTo>
                    <a:pt x="2907" y="214"/>
                    <a:pt x="2900" y="271"/>
                    <a:pt x="2846" y="334"/>
                  </a:cubicBezTo>
                  <a:cubicBezTo>
                    <a:pt x="2838" y="338"/>
                    <a:pt x="2832" y="339"/>
                    <a:pt x="2827" y="339"/>
                  </a:cubicBezTo>
                  <a:cubicBezTo>
                    <a:pt x="2816" y="339"/>
                    <a:pt x="2811" y="334"/>
                    <a:pt x="2811" y="334"/>
                  </a:cubicBezTo>
                  <a:cubicBezTo>
                    <a:pt x="2837" y="262"/>
                    <a:pt x="2891" y="211"/>
                    <a:pt x="2886" y="155"/>
                  </a:cubicBezTo>
                  <a:close/>
                  <a:moveTo>
                    <a:pt x="3877" y="0"/>
                  </a:moveTo>
                  <a:cubicBezTo>
                    <a:pt x="3537" y="0"/>
                    <a:pt x="3198" y="28"/>
                    <a:pt x="2858" y="95"/>
                  </a:cubicBezTo>
                  <a:cubicBezTo>
                    <a:pt x="2628" y="88"/>
                    <a:pt x="2389" y="71"/>
                    <a:pt x="2155" y="71"/>
                  </a:cubicBezTo>
                  <a:cubicBezTo>
                    <a:pt x="2014" y="71"/>
                    <a:pt x="1874" y="78"/>
                    <a:pt x="1739" y="95"/>
                  </a:cubicBezTo>
                  <a:cubicBezTo>
                    <a:pt x="1661" y="108"/>
                    <a:pt x="1581" y="113"/>
                    <a:pt x="1501" y="113"/>
                  </a:cubicBezTo>
                  <a:cubicBezTo>
                    <a:pt x="1319" y="113"/>
                    <a:pt x="1135" y="90"/>
                    <a:pt x="952" y="90"/>
                  </a:cubicBezTo>
                  <a:cubicBezTo>
                    <a:pt x="762" y="90"/>
                    <a:pt x="574" y="115"/>
                    <a:pt x="394" y="215"/>
                  </a:cubicBezTo>
                  <a:cubicBezTo>
                    <a:pt x="376" y="197"/>
                    <a:pt x="361" y="188"/>
                    <a:pt x="346" y="188"/>
                  </a:cubicBezTo>
                  <a:cubicBezTo>
                    <a:pt x="331" y="188"/>
                    <a:pt x="316" y="197"/>
                    <a:pt x="298" y="215"/>
                  </a:cubicBezTo>
                  <a:cubicBezTo>
                    <a:pt x="191" y="357"/>
                    <a:pt x="108" y="512"/>
                    <a:pt x="1" y="655"/>
                  </a:cubicBezTo>
                  <a:cubicBezTo>
                    <a:pt x="227" y="881"/>
                    <a:pt x="513" y="869"/>
                    <a:pt x="787" y="881"/>
                  </a:cubicBezTo>
                  <a:cubicBezTo>
                    <a:pt x="1114" y="887"/>
                    <a:pt x="1438" y="890"/>
                    <a:pt x="1761" y="890"/>
                  </a:cubicBezTo>
                  <a:cubicBezTo>
                    <a:pt x="2084" y="890"/>
                    <a:pt x="2406" y="887"/>
                    <a:pt x="2727" y="881"/>
                  </a:cubicBezTo>
                  <a:cubicBezTo>
                    <a:pt x="2887" y="874"/>
                    <a:pt x="3047" y="872"/>
                    <a:pt x="3206" y="872"/>
                  </a:cubicBezTo>
                  <a:cubicBezTo>
                    <a:pt x="3646" y="872"/>
                    <a:pt x="4085" y="891"/>
                    <a:pt x="4523" y="891"/>
                  </a:cubicBezTo>
                  <a:cubicBezTo>
                    <a:pt x="4994" y="891"/>
                    <a:pt x="5463" y="869"/>
                    <a:pt x="5930" y="774"/>
                  </a:cubicBezTo>
                  <a:cubicBezTo>
                    <a:pt x="6192" y="607"/>
                    <a:pt x="6323" y="405"/>
                    <a:pt x="6168" y="95"/>
                  </a:cubicBezTo>
                  <a:cubicBezTo>
                    <a:pt x="5905" y="88"/>
                    <a:pt x="5641" y="15"/>
                    <a:pt x="5381" y="15"/>
                  </a:cubicBezTo>
                  <a:cubicBezTo>
                    <a:pt x="5254" y="15"/>
                    <a:pt x="5127" y="33"/>
                    <a:pt x="5001" y="84"/>
                  </a:cubicBezTo>
                  <a:cubicBezTo>
                    <a:pt x="4627" y="34"/>
                    <a:pt x="4252" y="0"/>
                    <a:pt x="3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5629;p32"/>
            <p:cNvSpPr/>
            <p:nvPr/>
          </p:nvSpPr>
          <p:spPr>
            <a:xfrm>
              <a:off x="5878100" y="1701975"/>
              <a:ext cx="110450" cy="23450"/>
            </a:xfrm>
            <a:custGeom>
              <a:avLst/>
              <a:gdLst/>
              <a:ahLst/>
              <a:cxnLst/>
              <a:rect l="l" t="t" r="r" b="b"/>
              <a:pathLst>
                <a:path w="4418" h="938" extrusionOk="0">
                  <a:moveTo>
                    <a:pt x="1477" y="1"/>
                  </a:moveTo>
                  <a:cubicBezTo>
                    <a:pt x="1206" y="1"/>
                    <a:pt x="935" y="24"/>
                    <a:pt x="667" y="114"/>
                  </a:cubicBezTo>
                  <a:cubicBezTo>
                    <a:pt x="548" y="304"/>
                    <a:pt x="1" y="209"/>
                    <a:pt x="310" y="673"/>
                  </a:cubicBezTo>
                  <a:cubicBezTo>
                    <a:pt x="757" y="885"/>
                    <a:pt x="1214" y="924"/>
                    <a:pt x="1674" y="924"/>
                  </a:cubicBezTo>
                  <a:cubicBezTo>
                    <a:pt x="1937" y="924"/>
                    <a:pt x="2201" y="911"/>
                    <a:pt x="2465" y="911"/>
                  </a:cubicBezTo>
                  <a:cubicBezTo>
                    <a:pt x="2668" y="911"/>
                    <a:pt x="2879" y="938"/>
                    <a:pt x="3087" y="938"/>
                  </a:cubicBezTo>
                  <a:cubicBezTo>
                    <a:pt x="3342" y="938"/>
                    <a:pt x="3593" y="898"/>
                    <a:pt x="3823" y="721"/>
                  </a:cubicBezTo>
                  <a:cubicBezTo>
                    <a:pt x="4001" y="542"/>
                    <a:pt x="4084" y="257"/>
                    <a:pt x="4406" y="221"/>
                  </a:cubicBezTo>
                  <a:cubicBezTo>
                    <a:pt x="4418" y="221"/>
                    <a:pt x="4287" y="173"/>
                    <a:pt x="4227" y="126"/>
                  </a:cubicBezTo>
                  <a:cubicBezTo>
                    <a:pt x="3584" y="90"/>
                    <a:pt x="2930" y="54"/>
                    <a:pt x="2287" y="30"/>
                  </a:cubicBezTo>
                  <a:cubicBezTo>
                    <a:pt x="2019" y="24"/>
                    <a:pt x="1748" y="1"/>
                    <a:pt x="1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5630;p32"/>
            <p:cNvSpPr/>
            <p:nvPr/>
          </p:nvSpPr>
          <p:spPr>
            <a:xfrm>
              <a:off x="5957575" y="1612525"/>
              <a:ext cx="88725" cy="30500"/>
            </a:xfrm>
            <a:custGeom>
              <a:avLst/>
              <a:gdLst/>
              <a:ahLst/>
              <a:cxnLst/>
              <a:rect l="l" t="t" r="r" b="b"/>
              <a:pathLst>
                <a:path w="3549" h="1220" extrusionOk="0">
                  <a:moveTo>
                    <a:pt x="2893" y="1"/>
                  </a:moveTo>
                  <a:cubicBezTo>
                    <a:pt x="2151" y="1"/>
                    <a:pt x="1409" y="48"/>
                    <a:pt x="667" y="132"/>
                  </a:cubicBezTo>
                  <a:cubicBezTo>
                    <a:pt x="586" y="102"/>
                    <a:pt x="517" y="90"/>
                    <a:pt x="459" y="90"/>
                  </a:cubicBezTo>
                  <a:cubicBezTo>
                    <a:pt x="164" y="90"/>
                    <a:pt x="150" y="428"/>
                    <a:pt x="60" y="667"/>
                  </a:cubicBezTo>
                  <a:cubicBezTo>
                    <a:pt x="13" y="751"/>
                    <a:pt x="1" y="846"/>
                    <a:pt x="36" y="953"/>
                  </a:cubicBezTo>
                  <a:cubicBezTo>
                    <a:pt x="60" y="1048"/>
                    <a:pt x="167" y="1084"/>
                    <a:pt x="239" y="1120"/>
                  </a:cubicBezTo>
                  <a:cubicBezTo>
                    <a:pt x="580" y="1195"/>
                    <a:pt x="924" y="1219"/>
                    <a:pt x="1268" y="1219"/>
                  </a:cubicBezTo>
                  <a:cubicBezTo>
                    <a:pt x="1692" y="1219"/>
                    <a:pt x="2116" y="1182"/>
                    <a:pt x="2537" y="1156"/>
                  </a:cubicBezTo>
                  <a:cubicBezTo>
                    <a:pt x="2620" y="608"/>
                    <a:pt x="2846" y="203"/>
                    <a:pt x="3465" y="191"/>
                  </a:cubicBezTo>
                  <a:cubicBezTo>
                    <a:pt x="3513" y="191"/>
                    <a:pt x="3549" y="84"/>
                    <a:pt x="3525" y="13"/>
                  </a:cubicBezTo>
                  <a:cubicBezTo>
                    <a:pt x="3314" y="5"/>
                    <a:pt x="3103" y="1"/>
                    <a:pt x="2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5631;p32"/>
            <p:cNvSpPr/>
            <p:nvPr/>
          </p:nvSpPr>
          <p:spPr>
            <a:xfrm>
              <a:off x="5500375" y="1614700"/>
              <a:ext cx="123325" cy="56000"/>
            </a:xfrm>
            <a:custGeom>
              <a:avLst/>
              <a:gdLst/>
              <a:ahLst/>
              <a:cxnLst/>
              <a:rect l="l" t="t" r="r" b="b"/>
              <a:pathLst>
                <a:path w="4933" h="2240" extrusionOk="0">
                  <a:moveTo>
                    <a:pt x="3715" y="688"/>
                  </a:moveTo>
                  <a:cubicBezTo>
                    <a:pt x="3768" y="688"/>
                    <a:pt x="3755" y="716"/>
                    <a:pt x="3745" y="742"/>
                  </a:cubicBezTo>
                  <a:lnTo>
                    <a:pt x="3745" y="742"/>
                  </a:lnTo>
                  <a:cubicBezTo>
                    <a:pt x="3735" y="723"/>
                    <a:pt x="3726" y="704"/>
                    <a:pt x="3715" y="688"/>
                  </a:cubicBezTo>
                  <a:close/>
                  <a:moveTo>
                    <a:pt x="4718" y="0"/>
                  </a:moveTo>
                  <a:cubicBezTo>
                    <a:pt x="4558" y="0"/>
                    <a:pt x="4332" y="163"/>
                    <a:pt x="4168" y="176"/>
                  </a:cubicBezTo>
                  <a:cubicBezTo>
                    <a:pt x="4168" y="188"/>
                    <a:pt x="4156" y="211"/>
                    <a:pt x="4120" y="223"/>
                  </a:cubicBezTo>
                  <a:cubicBezTo>
                    <a:pt x="4115" y="226"/>
                    <a:pt x="4108" y="228"/>
                    <a:pt x="4102" y="228"/>
                  </a:cubicBezTo>
                  <a:cubicBezTo>
                    <a:pt x="4080" y="228"/>
                    <a:pt x="4055" y="212"/>
                    <a:pt x="4037" y="176"/>
                  </a:cubicBezTo>
                  <a:cubicBezTo>
                    <a:pt x="4006" y="163"/>
                    <a:pt x="3977" y="158"/>
                    <a:pt x="3950" y="158"/>
                  </a:cubicBezTo>
                  <a:cubicBezTo>
                    <a:pt x="3816" y="158"/>
                    <a:pt x="3713" y="281"/>
                    <a:pt x="3584" y="330"/>
                  </a:cubicBezTo>
                  <a:cubicBezTo>
                    <a:pt x="3227" y="569"/>
                    <a:pt x="2787" y="521"/>
                    <a:pt x="2441" y="771"/>
                  </a:cubicBezTo>
                  <a:cubicBezTo>
                    <a:pt x="2334" y="771"/>
                    <a:pt x="2215" y="783"/>
                    <a:pt x="2156" y="902"/>
                  </a:cubicBezTo>
                  <a:cubicBezTo>
                    <a:pt x="1679" y="1009"/>
                    <a:pt x="1275" y="1295"/>
                    <a:pt x="822" y="1354"/>
                  </a:cubicBezTo>
                  <a:cubicBezTo>
                    <a:pt x="715" y="1366"/>
                    <a:pt x="620" y="1414"/>
                    <a:pt x="644" y="1533"/>
                  </a:cubicBezTo>
                  <a:cubicBezTo>
                    <a:pt x="644" y="1652"/>
                    <a:pt x="667" y="1783"/>
                    <a:pt x="536" y="1843"/>
                  </a:cubicBezTo>
                  <a:cubicBezTo>
                    <a:pt x="510" y="1853"/>
                    <a:pt x="489" y="1858"/>
                    <a:pt x="471" y="1858"/>
                  </a:cubicBezTo>
                  <a:cubicBezTo>
                    <a:pt x="369" y="1858"/>
                    <a:pt x="391" y="1705"/>
                    <a:pt x="310" y="1664"/>
                  </a:cubicBezTo>
                  <a:cubicBezTo>
                    <a:pt x="279" y="1648"/>
                    <a:pt x="247" y="1641"/>
                    <a:pt x="218" y="1641"/>
                  </a:cubicBezTo>
                  <a:cubicBezTo>
                    <a:pt x="135" y="1641"/>
                    <a:pt x="66" y="1699"/>
                    <a:pt x="48" y="1795"/>
                  </a:cubicBezTo>
                  <a:cubicBezTo>
                    <a:pt x="1" y="1973"/>
                    <a:pt x="24" y="2128"/>
                    <a:pt x="203" y="2235"/>
                  </a:cubicBezTo>
                  <a:cubicBezTo>
                    <a:pt x="215" y="2238"/>
                    <a:pt x="226" y="2240"/>
                    <a:pt x="236" y="2240"/>
                  </a:cubicBezTo>
                  <a:cubicBezTo>
                    <a:pt x="268" y="2240"/>
                    <a:pt x="292" y="2227"/>
                    <a:pt x="310" y="2200"/>
                  </a:cubicBezTo>
                  <a:cubicBezTo>
                    <a:pt x="441" y="2069"/>
                    <a:pt x="644" y="2188"/>
                    <a:pt x="763" y="2069"/>
                  </a:cubicBezTo>
                  <a:cubicBezTo>
                    <a:pt x="965" y="2021"/>
                    <a:pt x="1156" y="1950"/>
                    <a:pt x="1322" y="1795"/>
                  </a:cubicBezTo>
                  <a:cubicBezTo>
                    <a:pt x="1725" y="1546"/>
                    <a:pt x="2188" y="1462"/>
                    <a:pt x="2627" y="1356"/>
                  </a:cubicBezTo>
                  <a:lnTo>
                    <a:pt x="2627" y="1356"/>
                  </a:lnTo>
                  <a:cubicBezTo>
                    <a:pt x="2624" y="1359"/>
                    <a:pt x="2622" y="1363"/>
                    <a:pt x="2620" y="1366"/>
                  </a:cubicBezTo>
                  <a:lnTo>
                    <a:pt x="2632" y="1354"/>
                  </a:lnTo>
                  <a:lnTo>
                    <a:pt x="2632" y="1354"/>
                  </a:lnTo>
                  <a:cubicBezTo>
                    <a:pt x="2630" y="1355"/>
                    <a:pt x="2628" y="1355"/>
                    <a:pt x="2627" y="1356"/>
                  </a:cubicBezTo>
                  <a:lnTo>
                    <a:pt x="2627" y="1356"/>
                  </a:lnTo>
                  <a:cubicBezTo>
                    <a:pt x="2735" y="1193"/>
                    <a:pt x="2932" y="1316"/>
                    <a:pt x="3049" y="1200"/>
                  </a:cubicBezTo>
                  <a:cubicBezTo>
                    <a:pt x="3120" y="1104"/>
                    <a:pt x="3263" y="1128"/>
                    <a:pt x="3358" y="1069"/>
                  </a:cubicBezTo>
                  <a:cubicBezTo>
                    <a:pt x="3379" y="1081"/>
                    <a:pt x="3397" y="1086"/>
                    <a:pt x="3412" y="1086"/>
                  </a:cubicBezTo>
                  <a:cubicBezTo>
                    <a:pt x="3441" y="1086"/>
                    <a:pt x="3462" y="1068"/>
                    <a:pt x="3477" y="1045"/>
                  </a:cubicBezTo>
                  <a:cubicBezTo>
                    <a:pt x="3561" y="997"/>
                    <a:pt x="3620" y="938"/>
                    <a:pt x="3703" y="938"/>
                  </a:cubicBezTo>
                  <a:lnTo>
                    <a:pt x="3739" y="961"/>
                  </a:lnTo>
                  <a:lnTo>
                    <a:pt x="3763" y="938"/>
                  </a:lnTo>
                  <a:cubicBezTo>
                    <a:pt x="3810" y="890"/>
                    <a:pt x="3811" y="843"/>
                    <a:pt x="3799" y="807"/>
                  </a:cubicBezTo>
                  <a:lnTo>
                    <a:pt x="3799" y="807"/>
                  </a:lnTo>
                  <a:cubicBezTo>
                    <a:pt x="3835" y="829"/>
                    <a:pt x="3873" y="842"/>
                    <a:pt x="3918" y="842"/>
                  </a:cubicBezTo>
                  <a:cubicBezTo>
                    <a:pt x="3931" y="841"/>
                    <a:pt x="3944" y="841"/>
                    <a:pt x="3958" y="841"/>
                  </a:cubicBezTo>
                  <a:cubicBezTo>
                    <a:pt x="4007" y="841"/>
                    <a:pt x="4057" y="847"/>
                    <a:pt x="4107" y="847"/>
                  </a:cubicBezTo>
                  <a:cubicBezTo>
                    <a:pt x="4178" y="847"/>
                    <a:pt x="4248" y="834"/>
                    <a:pt x="4311" y="771"/>
                  </a:cubicBezTo>
                  <a:lnTo>
                    <a:pt x="4334" y="771"/>
                  </a:lnTo>
                  <a:cubicBezTo>
                    <a:pt x="4418" y="700"/>
                    <a:pt x="4537" y="711"/>
                    <a:pt x="4644" y="652"/>
                  </a:cubicBezTo>
                  <a:cubicBezTo>
                    <a:pt x="4692" y="652"/>
                    <a:pt x="4727" y="640"/>
                    <a:pt x="4763" y="592"/>
                  </a:cubicBezTo>
                  <a:cubicBezTo>
                    <a:pt x="4823" y="569"/>
                    <a:pt x="4870" y="533"/>
                    <a:pt x="4906" y="485"/>
                  </a:cubicBezTo>
                  <a:cubicBezTo>
                    <a:pt x="4933" y="107"/>
                    <a:pt x="4847" y="0"/>
                    <a:pt x="4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5632;p32"/>
            <p:cNvSpPr/>
            <p:nvPr/>
          </p:nvSpPr>
          <p:spPr>
            <a:xfrm>
              <a:off x="5877200" y="1612800"/>
              <a:ext cx="72375" cy="28250"/>
            </a:xfrm>
            <a:custGeom>
              <a:avLst/>
              <a:gdLst/>
              <a:ahLst/>
              <a:cxnLst/>
              <a:rect l="l" t="t" r="r" b="b"/>
              <a:pathLst>
                <a:path w="2895" h="1130" extrusionOk="0">
                  <a:moveTo>
                    <a:pt x="1828" y="1"/>
                  </a:moveTo>
                  <a:cubicBezTo>
                    <a:pt x="1271" y="1"/>
                    <a:pt x="716" y="70"/>
                    <a:pt x="156" y="85"/>
                  </a:cubicBezTo>
                  <a:cubicBezTo>
                    <a:pt x="1" y="371"/>
                    <a:pt x="251" y="585"/>
                    <a:pt x="299" y="835"/>
                  </a:cubicBezTo>
                  <a:cubicBezTo>
                    <a:pt x="334" y="895"/>
                    <a:pt x="370" y="954"/>
                    <a:pt x="418" y="990"/>
                  </a:cubicBezTo>
                  <a:cubicBezTo>
                    <a:pt x="703" y="1103"/>
                    <a:pt x="989" y="1130"/>
                    <a:pt x="1276" y="1130"/>
                  </a:cubicBezTo>
                  <a:cubicBezTo>
                    <a:pt x="1535" y="1130"/>
                    <a:pt x="1795" y="1108"/>
                    <a:pt x="2057" y="1108"/>
                  </a:cubicBezTo>
                  <a:cubicBezTo>
                    <a:pt x="2086" y="1108"/>
                    <a:pt x="2115" y="1108"/>
                    <a:pt x="2144" y="1109"/>
                  </a:cubicBezTo>
                  <a:cubicBezTo>
                    <a:pt x="2192" y="942"/>
                    <a:pt x="2025" y="883"/>
                    <a:pt x="1942" y="787"/>
                  </a:cubicBezTo>
                  <a:cubicBezTo>
                    <a:pt x="1704" y="514"/>
                    <a:pt x="1834" y="418"/>
                    <a:pt x="2096" y="371"/>
                  </a:cubicBezTo>
                  <a:cubicBezTo>
                    <a:pt x="2132" y="363"/>
                    <a:pt x="2168" y="360"/>
                    <a:pt x="2205" y="360"/>
                  </a:cubicBezTo>
                  <a:cubicBezTo>
                    <a:pt x="2320" y="360"/>
                    <a:pt x="2440" y="389"/>
                    <a:pt x="2553" y="389"/>
                  </a:cubicBezTo>
                  <a:cubicBezTo>
                    <a:pt x="2681" y="389"/>
                    <a:pt x="2801" y="352"/>
                    <a:pt x="2894" y="192"/>
                  </a:cubicBezTo>
                  <a:cubicBezTo>
                    <a:pt x="2870" y="168"/>
                    <a:pt x="2870" y="133"/>
                    <a:pt x="2858" y="109"/>
                  </a:cubicBezTo>
                  <a:cubicBezTo>
                    <a:pt x="2514" y="27"/>
                    <a:pt x="2170" y="1"/>
                    <a:pt x="1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5633;p32"/>
            <p:cNvSpPr/>
            <p:nvPr/>
          </p:nvSpPr>
          <p:spPr>
            <a:xfrm>
              <a:off x="6014125" y="1612450"/>
              <a:ext cx="59850" cy="29250"/>
            </a:xfrm>
            <a:custGeom>
              <a:avLst/>
              <a:gdLst/>
              <a:ahLst/>
              <a:cxnLst/>
              <a:rect l="l" t="t" r="r" b="b"/>
              <a:pathLst>
                <a:path w="2394" h="1170" extrusionOk="0">
                  <a:moveTo>
                    <a:pt x="1895" y="0"/>
                  </a:moveTo>
                  <a:cubicBezTo>
                    <a:pt x="1749" y="0"/>
                    <a:pt x="1597" y="38"/>
                    <a:pt x="1449" y="38"/>
                  </a:cubicBezTo>
                  <a:cubicBezTo>
                    <a:pt x="1378" y="38"/>
                    <a:pt x="1308" y="29"/>
                    <a:pt x="1239" y="4"/>
                  </a:cubicBezTo>
                  <a:cubicBezTo>
                    <a:pt x="1180" y="39"/>
                    <a:pt x="1120" y="99"/>
                    <a:pt x="1060" y="123"/>
                  </a:cubicBezTo>
                  <a:cubicBezTo>
                    <a:pt x="1011" y="137"/>
                    <a:pt x="957" y="142"/>
                    <a:pt x="902" y="142"/>
                  </a:cubicBezTo>
                  <a:cubicBezTo>
                    <a:pt x="770" y="142"/>
                    <a:pt x="627" y="113"/>
                    <a:pt x="498" y="113"/>
                  </a:cubicBezTo>
                  <a:cubicBezTo>
                    <a:pt x="371" y="113"/>
                    <a:pt x="257" y="142"/>
                    <a:pt x="179" y="254"/>
                  </a:cubicBezTo>
                  <a:cubicBezTo>
                    <a:pt x="1" y="492"/>
                    <a:pt x="334" y="837"/>
                    <a:pt x="239" y="1147"/>
                  </a:cubicBezTo>
                  <a:cubicBezTo>
                    <a:pt x="272" y="1159"/>
                    <a:pt x="301" y="1164"/>
                    <a:pt x="326" y="1164"/>
                  </a:cubicBezTo>
                  <a:cubicBezTo>
                    <a:pt x="427" y="1164"/>
                    <a:pt x="467" y="1078"/>
                    <a:pt x="477" y="992"/>
                  </a:cubicBezTo>
                  <a:cubicBezTo>
                    <a:pt x="548" y="897"/>
                    <a:pt x="525" y="754"/>
                    <a:pt x="608" y="670"/>
                  </a:cubicBezTo>
                  <a:cubicBezTo>
                    <a:pt x="665" y="622"/>
                    <a:pt x="727" y="568"/>
                    <a:pt x="805" y="568"/>
                  </a:cubicBezTo>
                  <a:cubicBezTo>
                    <a:pt x="842" y="568"/>
                    <a:pt x="883" y="580"/>
                    <a:pt x="929" y="611"/>
                  </a:cubicBezTo>
                  <a:cubicBezTo>
                    <a:pt x="907" y="609"/>
                    <a:pt x="885" y="608"/>
                    <a:pt x="865" y="608"/>
                  </a:cubicBezTo>
                  <a:cubicBezTo>
                    <a:pt x="745" y="608"/>
                    <a:pt x="664" y="642"/>
                    <a:pt x="644" y="754"/>
                  </a:cubicBezTo>
                  <a:cubicBezTo>
                    <a:pt x="632" y="897"/>
                    <a:pt x="715" y="980"/>
                    <a:pt x="834" y="1028"/>
                  </a:cubicBezTo>
                  <a:cubicBezTo>
                    <a:pt x="890" y="1048"/>
                    <a:pt x="947" y="1054"/>
                    <a:pt x="1005" y="1054"/>
                  </a:cubicBezTo>
                  <a:cubicBezTo>
                    <a:pt x="1089" y="1054"/>
                    <a:pt x="1174" y="1041"/>
                    <a:pt x="1258" y="1041"/>
                  </a:cubicBezTo>
                  <a:cubicBezTo>
                    <a:pt x="1350" y="1041"/>
                    <a:pt x="1440" y="1057"/>
                    <a:pt x="1525" y="1123"/>
                  </a:cubicBezTo>
                  <a:cubicBezTo>
                    <a:pt x="1587" y="1146"/>
                    <a:pt x="1650" y="1170"/>
                    <a:pt x="1715" y="1170"/>
                  </a:cubicBezTo>
                  <a:cubicBezTo>
                    <a:pt x="1750" y="1170"/>
                    <a:pt x="1785" y="1163"/>
                    <a:pt x="1822" y="1147"/>
                  </a:cubicBezTo>
                  <a:cubicBezTo>
                    <a:pt x="2120" y="968"/>
                    <a:pt x="2394" y="766"/>
                    <a:pt x="2358" y="349"/>
                  </a:cubicBezTo>
                  <a:cubicBezTo>
                    <a:pt x="2334" y="254"/>
                    <a:pt x="2311" y="158"/>
                    <a:pt x="2215" y="99"/>
                  </a:cubicBezTo>
                  <a:cubicBezTo>
                    <a:pt x="2114" y="22"/>
                    <a:pt x="2006" y="0"/>
                    <a:pt x="18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5634;p32"/>
            <p:cNvSpPr/>
            <p:nvPr/>
          </p:nvSpPr>
          <p:spPr>
            <a:xfrm>
              <a:off x="5771250" y="1608650"/>
              <a:ext cx="104200" cy="30725"/>
            </a:xfrm>
            <a:custGeom>
              <a:avLst/>
              <a:gdLst/>
              <a:ahLst/>
              <a:cxnLst/>
              <a:rect l="l" t="t" r="r" b="b"/>
              <a:pathLst>
                <a:path w="4168" h="1229" extrusionOk="0">
                  <a:moveTo>
                    <a:pt x="2847" y="490"/>
                  </a:moveTo>
                  <a:cubicBezTo>
                    <a:pt x="2862" y="497"/>
                    <a:pt x="2878" y="505"/>
                    <a:pt x="2894" y="513"/>
                  </a:cubicBezTo>
                  <a:cubicBezTo>
                    <a:pt x="2870" y="549"/>
                    <a:pt x="2989" y="608"/>
                    <a:pt x="2882" y="656"/>
                  </a:cubicBezTo>
                  <a:cubicBezTo>
                    <a:pt x="2905" y="608"/>
                    <a:pt x="2882" y="572"/>
                    <a:pt x="2870" y="525"/>
                  </a:cubicBezTo>
                  <a:cubicBezTo>
                    <a:pt x="2862" y="513"/>
                    <a:pt x="2855" y="501"/>
                    <a:pt x="2847" y="490"/>
                  </a:cubicBezTo>
                  <a:close/>
                  <a:moveTo>
                    <a:pt x="72" y="1"/>
                  </a:moveTo>
                  <a:cubicBezTo>
                    <a:pt x="24" y="37"/>
                    <a:pt x="0" y="72"/>
                    <a:pt x="48" y="168"/>
                  </a:cubicBezTo>
                  <a:cubicBezTo>
                    <a:pt x="60" y="239"/>
                    <a:pt x="96" y="299"/>
                    <a:pt x="155" y="358"/>
                  </a:cubicBezTo>
                  <a:cubicBezTo>
                    <a:pt x="215" y="418"/>
                    <a:pt x="179" y="489"/>
                    <a:pt x="179" y="572"/>
                  </a:cubicBezTo>
                  <a:cubicBezTo>
                    <a:pt x="179" y="584"/>
                    <a:pt x="191" y="608"/>
                    <a:pt x="191" y="644"/>
                  </a:cubicBezTo>
                  <a:cubicBezTo>
                    <a:pt x="215" y="656"/>
                    <a:pt x="238" y="691"/>
                    <a:pt x="250" y="703"/>
                  </a:cubicBezTo>
                  <a:cubicBezTo>
                    <a:pt x="319" y="758"/>
                    <a:pt x="382" y="783"/>
                    <a:pt x="441" y="783"/>
                  </a:cubicBezTo>
                  <a:cubicBezTo>
                    <a:pt x="535" y="783"/>
                    <a:pt x="617" y="718"/>
                    <a:pt x="691" y="608"/>
                  </a:cubicBezTo>
                  <a:cubicBezTo>
                    <a:pt x="727" y="537"/>
                    <a:pt x="738" y="453"/>
                    <a:pt x="810" y="406"/>
                  </a:cubicBezTo>
                  <a:cubicBezTo>
                    <a:pt x="989" y="379"/>
                    <a:pt x="1180" y="366"/>
                    <a:pt x="1371" y="366"/>
                  </a:cubicBezTo>
                  <a:cubicBezTo>
                    <a:pt x="1434" y="366"/>
                    <a:pt x="1498" y="367"/>
                    <a:pt x="1560" y="370"/>
                  </a:cubicBezTo>
                  <a:cubicBezTo>
                    <a:pt x="1692" y="451"/>
                    <a:pt x="1828" y="474"/>
                    <a:pt x="1966" y="474"/>
                  </a:cubicBezTo>
                  <a:cubicBezTo>
                    <a:pt x="2153" y="474"/>
                    <a:pt x="2342" y="431"/>
                    <a:pt x="2528" y="431"/>
                  </a:cubicBezTo>
                  <a:cubicBezTo>
                    <a:pt x="2560" y="431"/>
                    <a:pt x="2591" y="433"/>
                    <a:pt x="2623" y="436"/>
                  </a:cubicBezTo>
                  <a:lnTo>
                    <a:pt x="2623" y="436"/>
                  </a:lnTo>
                  <a:cubicBezTo>
                    <a:pt x="2279" y="545"/>
                    <a:pt x="2144" y="723"/>
                    <a:pt x="2524" y="1049"/>
                  </a:cubicBezTo>
                  <a:cubicBezTo>
                    <a:pt x="2819" y="1186"/>
                    <a:pt x="3121" y="1228"/>
                    <a:pt x="3427" y="1228"/>
                  </a:cubicBezTo>
                  <a:cubicBezTo>
                    <a:pt x="3653" y="1228"/>
                    <a:pt x="3880" y="1205"/>
                    <a:pt x="4108" y="1180"/>
                  </a:cubicBezTo>
                  <a:cubicBezTo>
                    <a:pt x="4167" y="1025"/>
                    <a:pt x="4048" y="965"/>
                    <a:pt x="3953" y="906"/>
                  </a:cubicBezTo>
                  <a:cubicBezTo>
                    <a:pt x="3846" y="870"/>
                    <a:pt x="3786" y="811"/>
                    <a:pt x="3775" y="691"/>
                  </a:cubicBezTo>
                  <a:cubicBezTo>
                    <a:pt x="3763" y="611"/>
                    <a:pt x="3763" y="541"/>
                    <a:pt x="3730" y="483"/>
                  </a:cubicBezTo>
                  <a:lnTo>
                    <a:pt x="3730" y="483"/>
                  </a:lnTo>
                  <a:cubicBezTo>
                    <a:pt x="3733" y="457"/>
                    <a:pt x="3733" y="418"/>
                    <a:pt x="3714" y="418"/>
                  </a:cubicBezTo>
                  <a:cubicBezTo>
                    <a:pt x="3708" y="418"/>
                    <a:pt x="3701" y="422"/>
                    <a:pt x="3691" y="430"/>
                  </a:cubicBezTo>
                  <a:cubicBezTo>
                    <a:pt x="3674" y="444"/>
                    <a:pt x="3662" y="449"/>
                    <a:pt x="3654" y="449"/>
                  </a:cubicBezTo>
                  <a:cubicBezTo>
                    <a:pt x="3630" y="449"/>
                    <a:pt x="3652" y="394"/>
                    <a:pt x="3715" y="394"/>
                  </a:cubicBezTo>
                  <a:cubicBezTo>
                    <a:pt x="3834" y="394"/>
                    <a:pt x="3929" y="358"/>
                    <a:pt x="3989" y="275"/>
                  </a:cubicBezTo>
                  <a:cubicBezTo>
                    <a:pt x="3917" y="239"/>
                    <a:pt x="3822" y="191"/>
                    <a:pt x="3727" y="180"/>
                  </a:cubicBezTo>
                  <a:cubicBezTo>
                    <a:pt x="2513" y="49"/>
                    <a:pt x="1298" y="13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5635;p32"/>
            <p:cNvSpPr/>
            <p:nvPr/>
          </p:nvSpPr>
          <p:spPr>
            <a:xfrm>
              <a:off x="6059975" y="1620375"/>
              <a:ext cx="116400" cy="25225"/>
            </a:xfrm>
            <a:custGeom>
              <a:avLst/>
              <a:gdLst/>
              <a:ahLst/>
              <a:cxnLst/>
              <a:rect l="l" t="t" r="r" b="b"/>
              <a:pathLst>
                <a:path w="4656" h="1009" extrusionOk="0">
                  <a:moveTo>
                    <a:pt x="688" y="0"/>
                  </a:moveTo>
                  <a:cubicBezTo>
                    <a:pt x="615" y="0"/>
                    <a:pt x="527" y="43"/>
                    <a:pt x="429" y="115"/>
                  </a:cubicBezTo>
                  <a:cubicBezTo>
                    <a:pt x="322" y="342"/>
                    <a:pt x="369" y="663"/>
                    <a:pt x="12" y="711"/>
                  </a:cubicBezTo>
                  <a:cubicBezTo>
                    <a:pt x="0" y="711"/>
                    <a:pt x="0" y="794"/>
                    <a:pt x="0" y="842"/>
                  </a:cubicBezTo>
                  <a:cubicBezTo>
                    <a:pt x="536" y="877"/>
                    <a:pt x="1060" y="913"/>
                    <a:pt x="1584" y="949"/>
                  </a:cubicBezTo>
                  <a:cubicBezTo>
                    <a:pt x="2596" y="973"/>
                    <a:pt x="3596" y="996"/>
                    <a:pt x="4608" y="1008"/>
                  </a:cubicBezTo>
                  <a:cubicBezTo>
                    <a:pt x="4656" y="937"/>
                    <a:pt x="4656" y="877"/>
                    <a:pt x="4608" y="794"/>
                  </a:cubicBezTo>
                  <a:cubicBezTo>
                    <a:pt x="4441" y="663"/>
                    <a:pt x="4263" y="663"/>
                    <a:pt x="4072" y="651"/>
                  </a:cubicBezTo>
                  <a:lnTo>
                    <a:pt x="3763" y="651"/>
                  </a:lnTo>
                  <a:cubicBezTo>
                    <a:pt x="3709" y="653"/>
                    <a:pt x="3655" y="654"/>
                    <a:pt x="3601" y="654"/>
                  </a:cubicBezTo>
                  <a:cubicBezTo>
                    <a:pt x="3330" y="654"/>
                    <a:pt x="3054" y="629"/>
                    <a:pt x="2786" y="580"/>
                  </a:cubicBezTo>
                  <a:cubicBezTo>
                    <a:pt x="2703" y="580"/>
                    <a:pt x="2644" y="580"/>
                    <a:pt x="2584" y="592"/>
                  </a:cubicBezTo>
                  <a:cubicBezTo>
                    <a:pt x="2501" y="603"/>
                    <a:pt x="2405" y="615"/>
                    <a:pt x="2322" y="615"/>
                  </a:cubicBezTo>
                  <a:cubicBezTo>
                    <a:pt x="2227" y="603"/>
                    <a:pt x="2155" y="592"/>
                    <a:pt x="2072" y="556"/>
                  </a:cubicBezTo>
                  <a:cubicBezTo>
                    <a:pt x="1798" y="508"/>
                    <a:pt x="1810" y="151"/>
                    <a:pt x="1572" y="68"/>
                  </a:cubicBezTo>
                  <a:cubicBezTo>
                    <a:pt x="1560" y="66"/>
                    <a:pt x="1548" y="65"/>
                    <a:pt x="1536" y="65"/>
                  </a:cubicBezTo>
                  <a:cubicBezTo>
                    <a:pt x="1293" y="65"/>
                    <a:pt x="1263" y="463"/>
                    <a:pt x="1023" y="463"/>
                  </a:cubicBezTo>
                  <a:cubicBezTo>
                    <a:pt x="982" y="463"/>
                    <a:pt x="936" y="451"/>
                    <a:pt x="881" y="425"/>
                  </a:cubicBezTo>
                  <a:cubicBezTo>
                    <a:pt x="858" y="365"/>
                    <a:pt x="881" y="318"/>
                    <a:pt x="881" y="258"/>
                  </a:cubicBezTo>
                  <a:cubicBezTo>
                    <a:pt x="854" y="75"/>
                    <a:pt x="785" y="0"/>
                    <a:pt x="6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5636;p32"/>
            <p:cNvSpPr/>
            <p:nvPr/>
          </p:nvSpPr>
          <p:spPr>
            <a:xfrm>
              <a:off x="5783750" y="1701600"/>
              <a:ext cx="67600" cy="21000"/>
            </a:xfrm>
            <a:custGeom>
              <a:avLst/>
              <a:gdLst/>
              <a:ahLst/>
              <a:cxnLst/>
              <a:rect l="l" t="t" r="r" b="b"/>
              <a:pathLst>
                <a:path w="2704" h="840" extrusionOk="0">
                  <a:moveTo>
                    <a:pt x="653" y="1"/>
                  </a:moveTo>
                  <a:cubicBezTo>
                    <a:pt x="488" y="1"/>
                    <a:pt x="322" y="7"/>
                    <a:pt x="155" y="21"/>
                  </a:cubicBezTo>
                  <a:cubicBezTo>
                    <a:pt x="96" y="212"/>
                    <a:pt x="48" y="391"/>
                    <a:pt x="0" y="569"/>
                  </a:cubicBezTo>
                  <a:cubicBezTo>
                    <a:pt x="358" y="778"/>
                    <a:pt x="725" y="840"/>
                    <a:pt x="1098" y="840"/>
                  </a:cubicBezTo>
                  <a:cubicBezTo>
                    <a:pt x="1533" y="840"/>
                    <a:pt x="1975" y="756"/>
                    <a:pt x="2417" y="724"/>
                  </a:cubicBezTo>
                  <a:cubicBezTo>
                    <a:pt x="2703" y="581"/>
                    <a:pt x="2679" y="426"/>
                    <a:pt x="2382" y="391"/>
                  </a:cubicBezTo>
                  <a:cubicBezTo>
                    <a:pt x="2024" y="343"/>
                    <a:pt x="1691" y="367"/>
                    <a:pt x="1310" y="272"/>
                  </a:cubicBezTo>
                  <a:lnTo>
                    <a:pt x="1310" y="272"/>
                  </a:lnTo>
                  <a:cubicBezTo>
                    <a:pt x="1720" y="327"/>
                    <a:pt x="1958" y="358"/>
                    <a:pt x="2119" y="358"/>
                  </a:cubicBezTo>
                  <a:cubicBezTo>
                    <a:pt x="2341" y="358"/>
                    <a:pt x="2416" y="298"/>
                    <a:pt x="2596" y="152"/>
                  </a:cubicBezTo>
                  <a:cubicBezTo>
                    <a:pt x="1941" y="96"/>
                    <a:pt x="1302" y="1"/>
                    <a:pt x="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5637;p32"/>
            <p:cNvSpPr/>
            <p:nvPr/>
          </p:nvSpPr>
          <p:spPr>
            <a:xfrm>
              <a:off x="5655750" y="1608475"/>
              <a:ext cx="56000" cy="19700"/>
            </a:xfrm>
            <a:custGeom>
              <a:avLst/>
              <a:gdLst/>
              <a:ahLst/>
              <a:cxnLst/>
              <a:rect l="l" t="t" r="r" b="b"/>
              <a:pathLst>
                <a:path w="2240" h="788" extrusionOk="0">
                  <a:moveTo>
                    <a:pt x="781" y="1"/>
                  </a:moveTo>
                  <a:cubicBezTo>
                    <a:pt x="555" y="1"/>
                    <a:pt x="326" y="15"/>
                    <a:pt x="96" y="20"/>
                  </a:cubicBezTo>
                  <a:cubicBezTo>
                    <a:pt x="1" y="246"/>
                    <a:pt x="96" y="413"/>
                    <a:pt x="239" y="544"/>
                  </a:cubicBezTo>
                  <a:cubicBezTo>
                    <a:pt x="567" y="595"/>
                    <a:pt x="877" y="734"/>
                    <a:pt x="1207" y="734"/>
                  </a:cubicBezTo>
                  <a:cubicBezTo>
                    <a:pt x="1261" y="734"/>
                    <a:pt x="1315" y="731"/>
                    <a:pt x="1370" y="722"/>
                  </a:cubicBezTo>
                  <a:cubicBezTo>
                    <a:pt x="1471" y="776"/>
                    <a:pt x="1575" y="788"/>
                    <a:pt x="1681" y="788"/>
                  </a:cubicBezTo>
                  <a:cubicBezTo>
                    <a:pt x="1765" y="788"/>
                    <a:pt x="1851" y="780"/>
                    <a:pt x="1937" y="780"/>
                  </a:cubicBezTo>
                  <a:cubicBezTo>
                    <a:pt x="1958" y="780"/>
                    <a:pt x="1979" y="781"/>
                    <a:pt x="2001" y="782"/>
                  </a:cubicBezTo>
                  <a:cubicBezTo>
                    <a:pt x="2239" y="675"/>
                    <a:pt x="2132" y="556"/>
                    <a:pt x="2001" y="484"/>
                  </a:cubicBezTo>
                  <a:cubicBezTo>
                    <a:pt x="1834" y="413"/>
                    <a:pt x="1727" y="294"/>
                    <a:pt x="1668" y="127"/>
                  </a:cubicBezTo>
                  <a:cubicBezTo>
                    <a:pt x="1376" y="25"/>
                    <a:pt x="1080" y="1"/>
                    <a:pt x="7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5638;p32"/>
            <p:cNvSpPr/>
            <p:nvPr/>
          </p:nvSpPr>
          <p:spPr>
            <a:xfrm>
              <a:off x="5770350" y="1612425"/>
              <a:ext cx="45575" cy="21100"/>
            </a:xfrm>
            <a:custGeom>
              <a:avLst/>
              <a:gdLst/>
              <a:ahLst/>
              <a:cxnLst/>
              <a:rect l="l" t="t" r="r" b="b"/>
              <a:pathLst>
                <a:path w="1823" h="844" extrusionOk="0">
                  <a:moveTo>
                    <a:pt x="962" y="1"/>
                  </a:moveTo>
                  <a:cubicBezTo>
                    <a:pt x="809" y="1"/>
                    <a:pt x="661" y="24"/>
                    <a:pt x="524" y="124"/>
                  </a:cubicBezTo>
                  <a:cubicBezTo>
                    <a:pt x="572" y="159"/>
                    <a:pt x="620" y="219"/>
                    <a:pt x="655" y="267"/>
                  </a:cubicBezTo>
                  <a:cubicBezTo>
                    <a:pt x="610" y="418"/>
                    <a:pt x="536" y="488"/>
                    <a:pt x="436" y="488"/>
                  </a:cubicBezTo>
                  <a:cubicBezTo>
                    <a:pt x="378" y="488"/>
                    <a:pt x="312" y="465"/>
                    <a:pt x="239" y="421"/>
                  </a:cubicBezTo>
                  <a:cubicBezTo>
                    <a:pt x="211" y="385"/>
                    <a:pt x="170" y="370"/>
                    <a:pt x="126" y="370"/>
                  </a:cubicBezTo>
                  <a:cubicBezTo>
                    <a:pt x="112" y="370"/>
                    <a:pt x="98" y="371"/>
                    <a:pt x="84" y="374"/>
                  </a:cubicBezTo>
                  <a:cubicBezTo>
                    <a:pt x="24" y="445"/>
                    <a:pt x="1" y="540"/>
                    <a:pt x="36" y="636"/>
                  </a:cubicBezTo>
                  <a:cubicBezTo>
                    <a:pt x="84" y="731"/>
                    <a:pt x="167" y="755"/>
                    <a:pt x="239" y="814"/>
                  </a:cubicBezTo>
                  <a:cubicBezTo>
                    <a:pt x="570" y="822"/>
                    <a:pt x="906" y="844"/>
                    <a:pt x="1240" y="844"/>
                  </a:cubicBezTo>
                  <a:cubicBezTo>
                    <a:pt x="1435" y="844"/>
                    <a:pt x="1629" y="836"/>
                    <a:pt x="1822" y="814"/>
                  </a:cubicBezTo>
                  <a:cubicBezTo>
                    <a:pt x="1632" y="576"/>
                    <a:pt x="1810" y="219"/>
                    <a:pt x="1548" y="5"/>
                  </a:cubicBezTo>
                  <a:cubicBezTo>
                    <a:pt x="1489" y="15"/>
                    <a:pt x="1429" y="19"/>
                    <a:pt x="1368" y="19"/>
                  </a:cubicBezTo>
                  <a:cubicBezTo>
                    <a:pt x="1233" y="19"/>
                    <a:pt x="1096" y="1"/>
                    <a:pt x="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5639;p32"/>
            <p:cNvSpPr/>
            <p:nvPr/>
          </p:nvSpPr>
          <p:spPr>
            <a:xfrm>
              <a:off x="5410475" y="1700900"/>
              <a:ext cx="68200" cy="19100"/>
            </a:xfrm>
            <a:custGeom>
              <a:avLst/>
              <a:gdLst/>
              <a:ahLst/>
              <a:cxnLst/>
              <a:rect l="l" t="t" r="r" b="b"/>
              <a:pathLst>
                <a:path w="2728" h="764" extrusionOk="0">
                  <a:moveTo>
                    <a:pt x="1906" y="0"/>
                  </a:moveTo>
                  <a:cubicBezTo>
                    <a:pt x="1840" y="0"/>
                    <a:pt x="1774" y="4"/>
                    <a:pt x="1704" y="14"/>
                  </a:cubicBezTo>
                  <a:cubicBezTo>
                    <a:pt x="1686" y="9"/>
                    <a:pt x="1672" y="7"/>
                    <a:pt x="1658" y="7"/>
                  </a:cubicBezTo>
                  <a:cubicBezTo>
                    <a:pt x="1635" y="7"/>
                    <a:pt x="1615" y="15"/>
                    <a:pt x="1584" y="38"/>
                  </a:cubicBezTo>
                  <a:cubicBezTo>
                    <a:pt x="1440" y="165"/>
                    <a:pt x="1278" y="191"/>
                    <a:pt x="1112" y="191"/>
                  </a:cubicBezTo>
                  <a:cubicBezTo>
                    <a:pt x="997" y="191"/>
                    <a:pt x="879" y="178"/>
                    <a:pt x="764" y="178"/>
                  </a:cubicBezTo>
                  <a:cubicBezTo>
                    <a:pt x="703" y="178"/>
                    <a:pt x="643" y="182"/>
                    <a:pt x="584" y="192"/>
                  </a:cubicBezTo>
                  <a:cubicBezTo>
                    <a:pt x="584" y="216"/>
                    <a:pt x="572" y="216"/>
                    <a:pt x="549" y="228"/>
                  </a:cubicBezTo>
                  <a:cubicBezTo>
                    <a:pt x="540" y="231"/>
                    <a:pt x="530" y="233"/>
                    <a:pt x="520" y="233"/>
                  </a:cubicBezTo>
                  <a:cubicBezTo>
                    <a:pt x="491" y="233"/>
                    <a:pt x="459" y="219"/>
                    <a:pt x="441" y="192"/>
                  </a:cubicBezTo>
                  <a:cubicBezTo>
                    <a:pt x="406" y="133"/>
                    <a:pt x="346" y="97"/>
                    <a:pt x="299" y="49"/>
                  </a:cubicBezTo>
                  <a:cubicBezTo>
                    <a:pt x="279" y="40"/>
                    <a:pt x="259" y="35"/>
                    <a:pt x="240" y="35"/>
                  </a:cubicBezTo>
                  <a:cubicBezTo>
                    <a:pt x="190" y="35"/>
                    <a:pt x="143" y="66"/>
                    <a:pt x="108" y="109"/>
                  </a:cubicBezTo>
                  <a:cubicBezTo>
                    <a:pt x="1" y="288"/>
                    <a:pt x="1" y="454"/>
                    <a:pt x="120" y="633"/>
                  </a:cubicBezTo>
                  <a:cubicBezTo>
                    <a:pt x="239" y="728"/>
                    <a:pt x="382" y="764"/>
                    <a:pt x="525" y="764"/>
                  </a:cubicBezTo>
                  <a:cubicBezTo>
                    <a:pt x="596" y="764"/>
                    <a:pt x="668" y="764"/>
                    <a:pt x="739" y="752"/>
                  </a:cubicBezTo>
                  <a:cubicBezTo>
                    <a:pt x="1217" y="699"/>
                    <a:pt x="1694" y="580"/>
                    <a:pt x="2180" y="580"/>
                  </a:cubicBezTo>
                  <a:cubicBezTo>
                    <a:pt x="2239" y="580"/>
                    <a:pt x="2299" y="581"/>
                    <a:pt x="2358" y="585"/>
                  </a:cubicBezTo>
                  <a:cubicBezTo>
                    <a:pt x="2382" y="597"/>
                    <a:pt x="2418" y="597"/>
                    <a:pt x="2454" y="609"/>
                  </a:cubicBezTo>
                  <a:cubicBezTo>
                    <a:pt x="2727" y="419"/>
                    <a:pt x="2727" y="216"/>
                    <a:pt x="2454" y="14"/>
                  </a:cubicBezTo>
                  <a:cubicBezTo>
                    <a:pt x="2406" y="73"/>
                    <a:pt x="2361" y="103"/>
                    <a:pt x="2317" y="103"/>
                  </a:cubicBezTo>
                  <a:cubicBezTo>
                    <a:pt x="2272" y="103"/>
                    <a:pt x="2227" y="73"/>
                    <a:pt x="2180" y="14"/>
                  </a:cubicBezTo>
                  <a:cubicBezTo>
                    <a:pt x="2084" y="7"/>
                    <a:pt x="1995" y="0"/>
                    <a:pt x="1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5640;p32"/>
            <p:cNvSpPr/>
            <p:nvPr/>
          </p:nvSpPr>
          <p:spPr>
            <a:xfrm>
              <a:off x="5803700" y="1613125"/>
              <a:ext cx="41675" cy="22150"/>
            </a:xfrm>
            <a:custGeom>
              <a:avLst/>
              <a:gdLst/>
              <a:ahLst/>
              <a:cxnLst/>
              <a:rect l="l" t="t" r="r" b="b"/>
              <a:pathLst>
                <a:path w="1667" h="886" extrusionOk="0">
                  <a:moveTo>
                    <a:pt x="214" y="1"/>
                  </a:moveTo>
                  <a:cubicBezTo>
                    <a:pt x="322" y="251"/>
                    <a:pt x="119" y="429"/>
                    <a:pt x="0" y="632"/>
                  </a:cubicBezTo>
                  <a:cubicBezTo>
                    <a:pt x="191" y="727"/>
                    <a:pt x="381" y="643"/>
                    <a:pt x="488" y="822"/>
                  </a:cubicBezTo>
                  <a:cubicBezTo>
                    <a:pt x="623" y="856"/>
                    <a:pt x="759" y="886"/>
                    <a:pt x="894" y="886"/>
                  </a:cubicBezTo>
                  <a:cubicBezTo>
                    <a:pt x="997" y="886"/>
                    <a:pt x="1100" y="868"/>
                    <a:pt x="1203" y="822"/>
                  </a:cubicBezTo>
                  <a:cubicBezTo>
                    <a:pt x="1048" y="393"/>
                    <a:pt x="1048" y="393"/>
                    <a:pt x="1488" y="239"/>
                  </a:cubicBezTo>
                  <a:cubicBezTo>
                    <a:pt x="1488" y="251"/>
                    <a:pt x="1500" y="274"/>
                    <a:pt x="1524" y="286"/>
                  </a:cubicBezTo>
                  <a:cubicBezTo>
                    <a:pt x="1535" y="289"/>
                    <a:pt x="1546" y="291"/>
                    <a:pt x="1556" y="291"/>
                  </a:cubicBezTo>
                  <a:cubicBezTo>
                    <a:pt x="1588" y="291"/>
                    <a:pt x="1613" y="275"/>
                    <a:pt x="1631" y="239"/>
                  </a:cubicBezTo>
                  <a:cubicBezTo>
                    <a:pt x="1643" y="227"/>
                    <a:pt x="1667" y="191"/>
                    <a:pt x="1667" y="179"/>
                  </a:cubicBezTo>
                  <a:cubicBezTo>
                    <a:pt x="1667" y="167"/>
                    <a:pt x="1643" y="131"/>
                    <a:pt x="1631" y="131"/>
                  </a:cubicBezTo>
                  <a:cubicBezTo>
                    <a:pt x="1155" y="108"/>
                    <a:pt x="679" y="13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5641;p32"/>
            <p:cNvSpPr/>
            <p:nvPr/>
          </p:nvSpPr>
          <p:spPr>
            <a:xfrm>
              <a:off x="6020375" y="1623550"/>
              <a:ext cx="32475" cy="18575"/>
            </a:xfrm>
            <a:custGeom>
              <a:avLst/>
              <a:gdLst/>
              <a:ahLst/>
              <a:cxnLst/>
              <a:rect l="l" t="t" r="r" b="b"/>
              <a:pathLst>
                <a:path w="1299" h="743" extrusionOk="0">
                  <a:moveTo>
                    <a:pt x="766" y="0"/>
                  </a:moveTo>
                  <a:cubicBezTo>
                    <a:pt x="647" y="0"/>
                    <a:pt x="519" y="24"/>
                    <a:pt x="406" y="72"/>
                  </a:cubicBezTo>
                  <a:cubicBezTo>
                    <a:pt x="275" y="119"/>
                    <a:pt x="239" y="215"/>
                    <a:pt x="227" y="346"/>
                  </a:cubicBezTo>
                  <a:cubicBezTo>
                    <a:pt x="215" y="488"/>
                    <a:pt x="144" y="607"/>
                    <a:pt x="1" y="703"/>
                  </a:cubicBezTo>
                  <a:cubicBezTo>
                    <a:pt x="158" y="733"/>
                    <a:pt x="315" y="743"/>
                    <a:pt x="470" y="743"/>
                  </a:cubicBezTo>
                  <a:cubicBezTo>
                    <a:pt x="748" y="743"/>
                    <a:pt x="1023" y="710"/>
                    <a:pt x="1299" y="703"/>
                  </a:cubicBezTo>
                  <a:cubicBezTo>
                    <a:pt x="1144" y="381"/>
                    <a:pt x="679" y="715"/>
                    <a:pt x="537" y="346"/>
                  </a:cubicBezTo>
                  <a:cubicBezTo>
                    <a:pt x="594" y="297"/>
                    <a:pt x="645" y="282"/>
                    <a:pt x="692" y="282"/>
                  </a:cubicBezTo>
                  <a:cubicBezTo>
                    <a:pt x="761" y="282"/>
                    <a:pt x="823" y="315"/>
                    <a:pt x="894" y="322"/>
                  </a:cubicBezTo>
                  <a:cubicBezTo>
                    <a:pt x="928" y="329"/>
                    <a:pt x="959" y="332"/>
                    <a:pt x="986" y="332"/>
                  </a:cubicBezTo>
                  <a:cubicBezTo>
                    <a:pt x="1182" y="332"/>
                    <a:pt x="1218" y="166"/>
                    <a:pt x="1072" y="72"/>
                  </a:cubicBezTo>
                  <a:cubicBezTo>
                    <a:pt x="995" y="24"/>
                    <a:pt x="885" y="0"/>
                    <a:pt x="7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5642;p32"/>
            <p:cNvSpPr/>
            <p:nvPr/>
          </p:nvSpPr>
          <p:spPr>
            <a:xfrm>
              <a:off x="5622125" y="1608375"/>
              <a:ext cx="40500" cy="16800"/>
            </a:xfrm>
            <a:custGeom>
              <a:avLst/>
              <a:gdLst/>
              <a:ahLst/>
              <a:cxnLst/>
              <a:rect l="l" t="t" r="r" b="b"/>
              <a:pathLst>
                <a:path w="1620" h="672" extrusionOk="0">
                  <a:moveTo>
                    <a:pt x="1286" y="0"/>
                  </a:moveTo>
                  <a:cubicBezTo>
                    <a:pt x="1165" y="74"/>
                    <a:pt x="1033" y="91"/>
                    <a:pt x="898" y="91"/>
                  </a:cubicBezTo>
                  <a:cubicBezTo>
                    <a:pt x="792" y="91"/>
                    <a:pt x="685" y="81"/>
                    <a:pt x="578" y="81"/>
                  </a:cubicBezTo>
                  <a:cubicBezTo>
                    <a:pt x="471" y="81"/>
                    <a:pt x="364" y="91"/>
                    <a:pt x="262" y="131"/>
                  </a:cubicBezTo>
                  <a:lnTo>
                    <a:pt x="262" y="119"/>
                  </a:lnTo>
                  <a:cubicBezTo>
                    <a:pt x="191" y="238"/>
                    <a:pt x="0" y="369"/>
                    <a:pt x="131" y="524"/>
                  </a:cubicBezTo>
                  <a:cubicBezTo>
                    <a:pt x="221" y="636"/>
                    <a:pt x="334" y="672"/>
                    <a:pt x="456" y="672"/>
                  </a:cubicBezTo>
                  <a:cubicBezTo>
                    <a:pt x="592" y="672"/>
                    <a:pt x="737" y="627"/>
                    <a:pt x="869" y="595"/>
                  </a:cubicBezTo>
                  <a:cubicBezTo>
                    <a:pt x="956" y="532"/>
                    <a:pt x="1049" y="504"/>
                    <a:pt x="1143" y="504"/>
                  </a:cubicBezTo>
                  <a:cubicBezTo>
                    <a:pt x="1242" y="504"/>
                    <a:pt x="1343" y="535"/>
                    <a:pt x="1441" y="583"/>
                  </a:cubicBezTo>
                  <a:cubicBezTo>
                    <a:pt x="1458" y="588"/>
                    <a:pt x="1474" y="591"/>
                    <a:pt x="1490" y="591"/>
                  </a:cubicBezTo>
                  <a:cubicBezTo>
                    <a:pt x="1516" y="591"/>
                    <a:pt x="1542" y="582"/>
                    <a:pt x="1572" y="560"/>
                  </a:cubicBezTo>
                  <a:cubicBezTo>
                    <a:pt x="1620" y="357"/>
                    <a:pt x="1524" y="191"/>
                    <a:pt x="1441" y="24"/>
                  </a:cubicBezTo>
                  <a:cubicBezTo>
                    <a:pt x="1393" y="24"/>
                    <a:pt x="1346" y="12"/>
                    <a:pt x="1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5643;p32"/>
            <p:cNvSpPr/>
            <p:nvPr/>
          </p:nvSpPr>
          <p:spPr>
            <a:xfrm>
              <a:off x="5807250" y="1704825"/>
              <a:ext cx="56000" cy="13550"/>
            </a:xfrm>
            <a:custGeom>
              <a:avLst/>
              <a:gdLst/>
              <a:ahLst/>
              <a:cxnLst/>
              <a:rect l="l" t="t" r="r" b="b"/>
              <a:pathLst>
                <a:path w="2240" h="542" extrusionOk="0">
                  <a:moveTo>
                    <a:pt x="1829" y="1"/>
                  </a:moveTo>
                  <a:cubicBezTo>
                    <a:pt x="1771" y="1"/>
                    <a:pt x="1714" y="11"/>
                    <a:pt x="1656" y="35"/>
                  </a:cubicBezTo>
                  <a:cubicBezTo>
                    <a:pt x="1530" y="161"/>
                    <a:pt x="1388" y="204"/>
                    <a:pt x="1244" y="204"/>
                  </a:cubicBezTo>
                  <a:cubicBezTo>
                    <a:pt x="1116" y="204"/>
                    <a:pt x="988" y="170"/>
                    <a:pt x="870" y="131"/>
                  </a:cubicBezTo>
                  <a:cubicBezTo>
                    <a:pt x="770" y="97"/>
                    <a:pt x="675" y="85"/>
                    <a:pt x="584" y="85"/>
                  </a:cubicBezTo>
                  <a:cubicBezTo>
                    <a:pt x="383" y="85"/>
                    <a:pt x="197" y="145"/>
                    <a:pt x="1" y="178"/>
                  </a:cubicBezTo>
                  <a:cubicBezTo>
                    <a:pt x="139" y="302"/>
                    <a:pt x="299" y="319"/>
                    <a:pt x="462" y="319"/>
                  </a:cubicBezTo>
                  <a:cubicBezTo>
                    <a:pt x="525" y="319"/>
                    <a:pt x="589" y="316"/>
                    <a:pt x="651" y="316"/>
                  </a:cubicBezTo>
                  <a:cubicBezTo>
                    <a:pt x="693" y="316"/>
                    <a:pt x="734" y="317"/>
                    <a:pt x="775" y="321"/>
                  </a:cubicBezTo>
                  <a:cubicBezTo>
                    <a:pt x="805" y="325"/>
                    <a:pt x="836" y="326"/>
                    <a:pt x="867" y="326"/>
                  </a:cubicBezTo>
                  <a:cubicBezTo>
                    <a:pt x="986" y="326"/>
                    <a:pt x="1108" y="305"/>
                    <a:pt x="1229" y="305"/>
                  </a:cubicBezTo>
                  <a:cubicBezTo>
                    <a:pt x="1374" y="305"/>
                    <a:pt x="1516" y="336"/>
                    <a:pt x="1644" y="476"/>
                  </a:cubicBezTo>
                  <a:cubicBezTo>
                    <a:pt x="1712" y="527"/>
                    <a:pt x="1785" y="541"/>
                    <a:pt x="1865" y="541"/>
                  </a:cubicBezTo>
                  <a:cubicBezTo>
                    <a:pt x="1897" y="541"/>
                    <a:pt x="1931" y="539"/>
                    <a:pt x="1965" y="535"/>
                  </a:cubicBezTo>
                  <a:cubicBezTo>
                    <a:pt x="2132" y="393"/>
                    <a:pt x="2239" y="262"/>
                    <a:pt x="2085" y="59"/>
                  </a:cubicBezTo>
                  <a:cubicBezTo>
                    <a:pt x="1999" y="24"/>
                    <a:pt x="1914" y="1"/>
                    <a:pt x="1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5644;p32"/>
            <p:cNvSpPr/>
            <p:nvPr/>
          </p:nvSpPr>
          <p:spPr>
            <a:xfrm>
              <a:off x="5914725" y="1618125"/>
              <a:ext cx="30675" cy="22700"/>
            </a:xfrm>
            <a:custGeom>
              <a:avLst/>
              <a:gdLst/>
              <a:ahLst/>
              <a:cxnLst/>
              <a:rect l="l" t="t" r="r" b="b"/>
              <a:pathLst>
                <a:path w="1227" h="908" extrusionOk="0">
                  <a:moveTo>
                    <a:pt x="308" y="0"/>
                  </a:moveTo>
                  <a:cubicBezTo>
                    <a:pt x="226" y="0"/>
                    <a:pt x="153" y="37"/>
                    <a:pt x="107" y="170"/>
                  </a:cubicBezTo>
                  <a:cubicBezTo>
                    <a:pt x="0" y="455"/>
                    <a:pt x="95" y="682"/>
                    <a:pt x="405" y="765"/>
                  </a:cubicBezTo>
                  <a:cubicBezTo>
                    <a:pt x="512" y="789"/>
                    <a:pt x="584" y="824"/>
                    <a:pt x="643" y="908"/>
                  </a:cubicBezTo>
                  <a:lnTo>
                    <a:pt x="798" y="896"/>
                  </a:lnTo>
                  <a:cubicBezTo>
                    <a:pt x="1226" y="670"/>
                    <a:pt x="822" y="443"/>
                    <a:pt x="762" y="205"/>
                  </a:cubicBezTo>
                  <a:cubicBezTo>
                    <a:pt x="738" y="146"/>
                    <a:pt x="691" y="98"/>
                    <a:pt x="643" y="51"/>
                  </a:cubicBezTo>
                  <a:cubicBezTo>
                    <a:pt x="633" y="52"/>
                    <a:pt x="623" y="52"/>
                    <a:pt x="613" y="52"/>
                  </a:cubicBezTo>
                  <a:cubicBezTo>
                    <a:pt x="517" y="52"/>
                    <a:pt x="406" y="0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5645;p32"/>
            <p:cNvSpPr/>
            <p:nvPr/>
          </p:nvSpPr>
          <p:spPr>
            <a:xfrm>
              <a:off x="5864400" y="1613825"/>
              <a:ext cx="24750" cy="24325"/>
            </a:xfrm>
            <a:custGeom>
              <a:avLst/>
              <a:gdLst/>
              <a:ahLst/>
              <a:cxnLst/>
              <a:rect l="l" t="t" r="r" b="b"/>
              <a:pathLst>
                <a:path w="990" h="973" extrusionOk="0">
                  <a:moveTo>
                    <a:pt x="565" y="0"/>
                  </a:moveTo>
                  <a:cubicBezTo>
                    <a:pt x="533" y="0"/>
                    <a:pt x="503" y="27"/>
                    <a:pt x="477" y="80"/>
                  </a:cubicBezTo>
                  <a:cubicBezTo>
                    <a:pt x="441" y="151"/>
                    <a:pt x="382" y="211"/>
                    <a:pt x="322" y="270"/>
                  </a:cubicBezTo>
                  <a:lnTo>
                    <a:pt x="227" y="401"/>
                  </a:lnTo>
                  <a:cubicBezTo>
                    <a:pt x="168" y="473"/>
                    <a:pt x="132" y="544"/>
                    <a:pt x="72" y="604"/>
                  </a:cubicBezTo>
                  <a:cubicBezTo>
                    <a:pt x="37" y="639"/>
                    <a:pt x="1" y="687"/>
                    <a:pt x="1" y="746"/>
                  </a:cubicBezTo>
                  <a:cubicBezTo>
                    <a:pt x="37" y="758"/>
                    <a:pt x="49" y="794"/>
                    <a:pt x="72" y="806"/>
                  </a:cubicBezTo>
                  <a:cubicBezTo>
                    <a:pt x="191" y="806"/>
                    <a:pt x="299" y="818"/>
                    <a:pt x="370" y="937"/>
                  </a:cubicBezTo>
                  <a:cubicBezTo>
                    <a:pt x="406" y="937"/>
                    <a:pt x="453" y="961"/>
                    <a:pt x="477" y="973"/>
                  </a:cubicBezTo>
                  <a:cubicBezTo>
                    <a:pt x="632" y="937"/>
                    <a:pt x="811" y="925"/>
                    <a:pt x="918" y="794"/>
                  </a:cubicBezTo>
                  <a:cubicBezTo>
                    <a:pt x="989" y="496"/>
                    <a:pt x="739" y="318"/>
                    <a:pt x="644" y="56"/>
                  </a:cubicBezTo>
                  <a:cubicBezTo>
                    <a:pt x="617" y="18"/>
                    <a:pt x="590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5646;p32"/>
            <p:cNvSpPr/>
            <p:nvPr/>
          </p:nvSpPr>
          <p:spPr>
            <a:xfrm>
              <a:off x="5604250" y="1609550"/>
              <a:ext cx="40225" cy="17000"/>
            </a:xfrm>
            <a:custGeom>
              <a:avLst/>
              <a:gdLst/>
              <a:ahLst/>
              <a:cxnLst/>
              <a:rect l="l" t="t" r="r" b="b"/>
              <a:pathLst>
                <a:path w="1609" h="680" extrusionOk="0">
                  <a:moveTo>
                    <a:pt x="977" y="72"/>
                  </a:moveTo>
                  <a:cubicBezTo>
                    <a:pt x="656" y="155"/>
                    <a:pt x="239" y="1"/>
                    <a:pt x="1" y="370"/>
                  </a:cubicBezTo>
                  <a:cubicBezTo>
                    <a:pt x="60" y="370"/>
                    <a:pt x="120" y="373"/>
                    <a:pt x="177" y="373"/>
                  </a:cubicBezTo>
                  <a:cubicBezTo>
                    <a:pt x="233" y="373"/>
                    <a:pt x="287" y="370"/>
                    <a:pt x="334" y="358"/>
                  </a:cubicBezTo>
                  <a:cubicBezTo>
                    <a:pt x="390" y="340"/>
                    <a:pt x="438" y="332"/>
                    <a:pt x="478" y="332"/>
                  </a:cubicBezTo>
                  <a:cubicBezTo>
                    <a:pt x="653" y="332"/>
                    <a:pt x="698" y="486"/>
                    <a:pt x="727" y="679"/>
                  </a:cubicBezTo>
                  <a:cubicBezTo>
                    <a:pt x="787" y="672"/>
                    <a:pt x="847" y="670"/>
                    <a:pt x="907" y="670"/>
                  </a:cubicBezTo>
                  <a:cubicBezTo>
                    <a:pt x="975" y="670"/>
                    <a:pt x="1044" y="673"/>
                    <a:pt x="1113" y="673"/>
                  </a:cubicBezTo>
                  <a:cubicBezTo>
                    <a:pt x="1284" y="673"/>
                    <a:pt x="1452" y="657"/>
                    <a:pt x="1608" y="548"/>
                  </a:cubicBezTo>
                  <a:cubicBezTo>
                    <a:pt x="1519" y="548"/>
                    <a:pt x="1430" y="528"/>
                    <a:pt x="1345" y="528"/>
                  </a:cubicBezTo>
                  <a:cubicBezTo>
                    <a:pt x="1317" y="528"/>
                    <a:pt x="1290" y="530"/>
                    <a:pt x="1263" y="536"/>
                  </a:cubicBezTo>
                  <a:cubicBezTo>
                    <a:pt x="1244" y="538"/>
                    <a:pt x="1225" y="538"/>
                    <a:pt x="1208" y="538"/>
                  </a:cubicBezTo>
                  <a:cubicBezTo>
                    <a:pt x="851" y="538"/>
                    <a:pt x="898" y="311"/>
                    <a:pt x="977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5647;p32"/>
            <p:cNvSpPr/>
            <p:nvPr/>
          </p:nvSpPr>
          <p:spPr>
            <a:xfrm>
              <a:off x="5930800" y="1622575"/>
              <a:ext cx="32450" cy="18250"/>
            </a:xfrm>
            <a:custGeom>
              <a:avLst/>
              <a:gdLst/>
              <a:ahLst/>
              <a:cxnLst/>
              <a:rect l="l" t="t" r="r" b="b"/>
              <a:pathLst>
                <a:path w="1298" h="730" extrusionOk="0">
                  <a:moveTo>
                    <a:pt x="183" y="1"/>
                  </a:moveTo>
                  <a:cubicBezTo>
                    <a:pt x="126" y="1"/>
                    <a:pt x="66" y="9"/>
                    <a:pt x="0" y="27"/>
                  </a:cubicBezTo>
                  <a:cubicBezTo>
                    <a:pt x="12" y="134"/>
                    <a:pt x="12" y="337"/>
                    <a:pt x="48" y="337"/>
                  </a:cubicBezTo>
                  <a:cubicBezTo>
                    <a:pt x="393" y="396"/>
                    <a:pt x="179" y="575"/>
                    <a:pt x="131" y="730"/>
                  </a:cubicBezTo>
                  <a:lnTo>
                    <a:pt x="1298" y="730"/>
                  </a:lnTo>
                  <a:cubicBezTo>
                    <a:pt x="1238" y="682"/>
                    <a:pt x="1191" y="635"/>
                    <a:pt x="1143" y="587"/>
                  </a:cubicBezTo>
                  <a:cubicBezTo>
                    <a:pt x="797" y="451"/>
                    <a:pt x="59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5648;p32"/>
            <p:cNvSpPr/>
            <p:nvPr/>
          </p:nvSpPr>
          <p:spPr>
            <a:xfrm>
              <a:off x="5855775" y="1704975"/>
              <a:ext cx="24425" cy="15575"/>
            </a:xfrm>
            <a:custGeom>
              <a:avLst/>
              <a:gdLst/>
              <a:ahLst/>
              <a:cxnLst/>
              <a:rect l="l" t="t" r="r" b="b"/>
              <a:pathLst>
                <a:path w="977" h="623" extrusionOk="0">
                  <a:moveTo>
                    <a:pt x="525" y="1"/>
                  </a:moveTo>
                  <a:cubicBezTo>
                    <a:pt x="394" y="1"/>
                    <a:pt x="263" y="10"/>
                    <a:pt x="132" y="29"/>
                  </a:cubicBezTo>
                  <a:cubicBezTo>
                    <a:pt x="84" y="184"/>
                    <a:pt x="36" y="315"/>
                    <a:pt x="1" y="470"/>
                  </a:cubicBezTo>
                  <a:cubicBezTo>
                    <a:pt x="118" y="580"/>
                    <a:pt x="251" y="623"/>
                    <a:pt x="396" y="623"/>
                  </a:cubicBezTo>
                  <a:cubicBezTo>
                    <a:pt x="501" y="623"/>
                    <a:pt x="612" y="600"/>
                    <a:pt x="727" y="565"/>
                  </a:cubicBezTo>
                  <a:cubicBezTo>
                    <a:pt x="977" y="434"/>
                    <a:pt x="929" y="232"/>
                    <a:pt x="846" y="17"/>
                  </a:cubicBezTo>
                  <a:cubicBezTo>
                    <a:pt x="739" y="7"/>
                    <a:pt x="632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5649;p32"/>
            <p:cNvSpPr/>
            <p:nvPr/>
          </p:nvSpPr>
          <p:spPr>
            <a:xfrm>
              <a:off x="5689675" y="1622400"/>
              <a:ext cx="44375" cy="8825"/>
            </a:xfrm>
            <a:custGeom>
              <a:avLst/>
              <a:gdLst/>
              <a:ahLst/>
              <a:cxnLst/>
              <a:rect l="l" t="t" r="r" b="b"/>
              <a:pathLst>
                <a:path w="1775" h="353" extrusionOk="0">
                  <a:moveTo>
                    <a:pt x="1211" y="1"/>
                  </a:moveTo>
                  <a:cubicBezTo>
                    <a:pt x="1052" y="1"/>
                    <a:pt x="901" y="37"/>
                    <a:pt x="763" y="153"/>
                  </a:cubicBezTo>
                  <a:cubicBezTo>
                    <a:pt x="513" y="165"/>
                    <a:pt x="251" y="165"/>
                    <a:pt x="1" y="177"/>
                  </a:cubicBezTo>
                  <a:cubicBezTo>
                    <a:pt x="492" y="277"/>
                    <a:pt x="966" y="352"/>
                    <a:pt x="1451" y="352"/>
                  </a:cubicBezTo>
                  <a:cubicBezTo>
                    <a:pt x="1543" y="352"/>
                    <a:pt x="1635" y="350"/>
                    <a:pt x="1727" y="344"/>
                  </a:cubicBezTo>
                  <a:cubicBezTo>
                    <a:pt x="1739" y="320"/>
                    <a:pt x="1763" y="272"/>
                    <a:pt x="1775" y="237"/>
                  </a:cubicBezTo>
                  <a:cubicBezTo>
                    <a:pt x="1727" y="118"/>
                    <a:pt x="1632" y="58"/>
                    <a:pt x="1525" y="34"/>
                  </a:cubicBezTo>
                  <a:cubicBezTo>
                    <a:pt x="1418" y="16"/>
                    <a:pt x="1313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5650;p32"/>
            <p:cNvSpPr/>
            <p:nvPr/>
          </p:nvSpPr>
          <p:spPr>
            <a:xfrm>
              <a:off x="5732850" y="1622050"/>
              <a:ext cx="38125" cy="12150"/>
            </a:xfrm>
            <a:custGeom>
              <a:avLst/>
              <a:gdLst/>
              <a:ahLst/>
              <a:cxnLst/>
              <a:rect l="l" t="t" r="r" b="b"/>
              <a:pathLst>
                <a:path w="1525" h="486" extrusionOk="0">
                  <a:moveTo>
                    <a:pt x="393" y="1"/>
                  </a:moveTo>
                  <a:cubicBezTo>
                    <a:pt x="191" y="1"/>
                    <a:pt x="108" y="132"/>
                    <a:pt x="48" y="286"/>
                  </a:cubicBezTo>
                  <a:cubicBezTo>
                    <a:pt x="36" y="310"/>
                    <a:pt x="12" y="334"/>
                    <a:pt x="0" y="358"/>
                  </a:cubicBezTo>
                  <a:cubicBezTo>
                    <a:pt x="289" y="459"/>
                    <a:pt x="582" y="486"/>
                    <a:pt x="880" y="486"/>
                  </a:cubicBezTo>
                  <a:cubicBezTo>
                    <a:pt x="1073" y="486"/>
                    <a:pt x="1268" y="474"/>
                    <a:pt x="1465" y="465"/>
                  </a:cubicBezTo>
                  <a:cubicBezTo>
                    <a:pt x="1501" y="406"/>
                    <a:pt x="1524" y="346"/>
                    <a:pt x="1465" y="298"/>
                  </a:cubicBezTo>
                  <a:cubicBezTo>
                    <a:pt x="1441" y="286"/>
                    <a:pt x="1417" y="251"/>
                    <a:pt x="1382" y="239"/>
                  </a:cubicBezTo>
                  <a:cubicBezTo>
                    <a:pt x="1298" y="215"/>
                    <a:pt x="1203" y="179"/>
                    <a:pt x="1096" y="179"/>
                  </a:cubicBezTo>
                  <a:cubicBezTo>
                    <a:pt x="1081" y="180"/>
                    <a:pt x="1067" y="180"/>
                    <a:pt x="1053" y="180"/>
                  </a:cubicBezTo>
                  <a:cubicBezTo>
                    <a:pt x="819" y="180"/>
                    <a:pt x="595" y="91"/>
                    <a:pt x="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5651;p32"/>
            <p:cNvSpPr/>
            <p:nvPr/>
          </p:nvSpPr>
          <p:spPr>
            <a:xfrm>
              <a:off x="5874525" y="1704125"/>
              <a:ext cx="20275" cy="13575"/>
            </a:xfrm>
            <a:custGeom>
              <a:avLst/>
              <a:gdLst/>
              <a:ahLst/>
              <a:cxnLst/>
              <a:rect l="l" t="t" r="r" b="b"/>
              <a:pathLst>
                <a:path w="811" h="543" extrusionOk="0">
                  <a:moveTo>
                    <a:pt x="419" y="0"/>
                  </a:moveTo>
                  <a:cubicBezTo>
                    <a:pt x="311" y="0"/>
                    <a:pt x="204" y="14"/>
                    <a:pt x="96" y="51"/>
                  </a:cubicBezTo>
                  <a:cubicBezTo>
                    <a:pt x="1" y="206"/>
                    <a:pt x="25" y="337"/>
                    <a:pt x="96" y="480"/>
                  </a:cubicBezTo>
                  <a:cubicBezTo>
                    <a:pt x="150" y="522"/>
                    <a:pt x="197" y="543"/>
                    <a:pt x="243" y="543"/>
                  </a:cubicBezTo>
                  <a:cubicBezTo>
                    <a:pt x="289" y="543"/>
                    <a:pt x="334" y="522"/>
                    <a:pt x="382" y="480"/>
                  </a:cubicBezTo>
                  <a:cubicBezTo>
                    <a:pt x="453" y="266"/>
                    <a:pt x="715" y="230"/>
                    <a:pt x="810" y="40"/>
                  </a:cubicBezTo>
                  <a:cubicBezTo>
                    <a:pt x="680" y="20"/>
                    <a:pt x="550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5652;p32"/>
            <p:cNvSpPr/>
            <p:nvPr/>
          </p:nvSpPr>
          <p:spPr>
            <a:xfrm>
              <a:off x="5532825" y="1648525"/>
              <a:ext cx="32775" cy="11050"/>
            </a:xfrm>
            <a:custGeom>
              <a:avLst/>
              <a:gdLst/>
              <a:ahLst/>
              <a:cxnLst/>
              <a:rect l="l" t="t" r="r" b="b"/>
              <a:pathLst>
                <a:path w="1311" h="442" extrusionOk="0">
                  <a:moveTo>
                    <a:pt x="1222" y="0"/>
                  </a:moveTo>
                  <a:cubicBezTo>
                    <a:pt x="757" y="0"/>
                    <a:pt x="336" y="95"/>
                    <a:pt x="0" y="442"/>
                  </a:cubicBezTo>
                  <a:cubicBezTo>
                    <a:pt x="453" y="359"/>
                    <a:pt x="870" y="180"/>
                    <a:pt x="1310" y="1"/>
                  </a:cubicBezTo>
                  <a:cubicBezTo>
                    <a:pt x="1281" y="1"/>
                    <a:pt x="1251" y="0"/>
                    <a:pt x="1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5653;p32"/>
            <p:cNvSpPr/>
            <p:nvPr/>
          </p:nvSpPr>
          <p:spPr>
            <a:xfrm>
              <a:off x="5449475" y="1679975"/>
              <a:ext cx="12225" cy="7425"/>
            </a:xfrm>
            <a:custGeom>
              <a:avLst/>
              <a:gdLst/>
              <a:ahLst/>
              <a:cxnLst/>
              <a:rect l="l" t="t" r="r" b="b"/>
              <a:pathLst>
                <a:path w="489" h="297" extrusionOk="0">
                  <a:moveTo>
                    <a:pt x="153" y="1"/>
                  </a:moveTo>
                  <a:cubicBezTo>
                    <a:pt x="96" y="1"/>
                    <a:pt x="44" y="14"/>
                    <a:pt x="13" y="77"/>
                  </a:cubicBezTo>
                  <a:cubicBezTo>
                    <a:pt x="1" y="124"/>
                    <a:pt x="96" y="220"/>
                    <a:pt x="155" y="291"/>
                  </a:cubicBezTo>
                  <a:cubicBezTo>
                    <a:pt x="189" y="294"/>
                    <a:pt x="220" y="296"/>
                    <a:pt x="251" y="296"/>
                  </a:cubicBezTo>
                  <a:cubicBezTo>
                    <a:pt x="351" y="296"/>
                    <a:pt x="434" y="273"/>
                    <a:pt x="489" y="172"/>
                  </a:cubicBezTo>
                  <a:cubicBezTo>
                    <a:pt x="429" y="113"/>
                    <a:pt x="370" y="65"/>
                    <a:pt x="310" y="5"/>
                  </a:cubicBezTo>
                  <a:cubicBezTo>
                    <a:pt x="299" y="7"/>
                    <a:pt x="288" y="7"/>
                    <a:pt x="277" y="7"/>
                  </a:cubicBezTo>
                  <a:cubicBezTo>
                    <a:pt x="236" y="7"/>
                    <a:pt x="193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5654;p32"/>
            <p:cNvSpPr/>
            <p:nvPr/>
          </p:nvSpPr>
          <p:spPr>
            <a:xfrm>
              <a:off x="5876925" y="1633375"/>
              <a:ext cx="10725" cy="6650"/>
            </a:xfrm>
            <a:custGeom>
              <a:avLst/>
              <a:gdLst/>
              <a:ahLst/>
              <a:cxnLst/>
              <a:rect l="l" t="t" r="r" b="b"/>
              <a:pathLst>
                <a:path w="429" h="266" extrusionOk="0">
                  <a:moveTo>
                    <a:pt x="429" y="0"/>
                  </a:moveTo>
                  <a:cubicBezTo>
                    <a:pt x="262" y="24"/>
                    <a:pt x="83" y="0"/>
                    <a:pt x="0" y="179"/>
                  </a:cubicBezTo>
                  <a:cubicBezTo>
                    <a:pt x="51" y="243"/>
                    <a:pt x="103" y="266"/>
                    <a:pt x="154" y="266"/>
                  </a:cubicBezTo>
                  <a:cubicBezTo>
                    <a:pt x="245" y="266"/>
                    <a:pt x="337" y="193"/>
                    <a:pt x="429" y="15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5655;p32"/>
            <p:cNvSpPr/>
            <p:nvPr/>
          </p:nvSpPr>
          <p:spPr>
            <a:xfrm>
              <a:off x="5593850" y="1633675"/>
              <a:ext cx="14000" cy="4175"/>
            </a:xfrm>
            <a:custGeom>
              <a:avLst/>
              <a:gdLst/>
              <a:ahLst/>
              <a:cxnLst/>
              <a:rect l="l" t="t" r="r" b="b"/>
              <a:pathLst>
                <a:path w="560" h="167" extrusionOk="0">
                  <a:moveTo>
                    <a:pt x="0" y="0"/>
                  </a:moveTo>
                  <a:lnTo>
                    <a:pt x="0" y="167"/>
                  </a:lnTo>
                  <a:cubicBezTo>
                    <a:pt x="191" y="131"/>
                    <a:pt x="393" y="167"/>
                    <a:pt x="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5656;p32"/>
            <p:cNvSpPr/>
            <p:nvPr/>
          </p:nvSpPr>
          <p:spPr>
            <a:xfrm>
              <a:off x="5453050" y="1698975"/>
              <a:ext cx="11925" cy="4400"/>
            </a:xfrm>
            <a:custGeom>
              <a:avLst/>
              <a:gdLst/>
              <a:ahLst/>
              <a:cxnLst/>
              <a:rect l="l" t="t" r="r" b="b"/>
              <a:pathLst>
                <a:path w="477" h="176" extrusionOk="0">
                  <a:moveTo>
                    <a:pt x="261" y="1"/>
                  </a:moveTo>
                  <a:cubicBezTo>
                    <a:pt x="176" y="1"/>
                    <a:pt x="92" y="39"/>
                    <a:pt x="1" y="91"/>
                  </a:cubicBezTo>
                  <a:cubicBezTo>
                    <a:pt x="86" y="146"/>
                    <a:pt x="165" y="176"/>
                    <a:pt x="245" y="176"/>
                  </a:cubicBezTo>
                  <a:cubicBezTo>
                    <a:pt x="320" y="176"/>
                    <a:pt x="396" y="149"/>
                    <a:pt x="477" y="91"/>
                  </a:cubicBezTo>
                  <a:cubicBezTo>
                    <a:pt x="402" y="26"/>
                    <a:pt x="331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5657;p32"/>
            <p:cNvSpPr/>
            <p:nvPr/>
          </p:nvSpPr>
          <p:spPr>
            <a:xfrm>
              <a:off x="5643850" y="1618975"/>
              <a:ext cx="14300" cy="4875"/>
            </a:xfrm>
            <a:custGeom>
              <a:avLst/>
              <a:gdLst/>
              <a:ahLst/>
              <a:cxnLst/>
              <a:rect l="l" t="t" r="r" b="b"/>
              <a:pathLst>
                <a:path w="572" h="195" extrusionOk="0">
                  <a:moveTo>
                    <a:pt x="278" y="0"/>
                  </a:moveTo>
                  <a:cubicBezTo>
                    <a:pt x="182" y="0"/>
                    <a:pt x="89" y="54"/>
                    <a:pt x="0" y="171"/>
                  </a:cubicBezTo>
                  <a:cubicBezTo>
                    <a:pt x="127" y="171"/>
                    <a:pt x="249" y="195"/>
                    <a:pt x="366" y="195"/>
                  </a:cubicBezTo>
                  <a:cubicBezTo>
                    <a:pt x="436" y="195"/>
                    <a:pt x="505" y="186"/>
                    <a:pt x="572" y="159"/>
                  </a:cubicBezTo>
                  <a:cubicBezTo>
                    <a:pt x="475" y="57"/>
                    <a:pt x="376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5658;p32"/>
            <p:cNvSpPr/>
            <p:nvPr/>
          </p:nvSpPr>
          <p:spPr>
            <a:xfrm>
              <a:off x="5564975" y="1644650"/>
              <a:ext cx="11025" cy="4225"/>
            </a:xfrm>
            <a:custGeom>
              <a:avLst/>
              <a:gdLst/>
              <a:ahLst/>
              <a:cxnLst/>
              <a:rect l="l" t="t" r="r" b="b"/>
              <a:pathLst>
                <a:path w="441" h="169" extrusionOk="0">
                  <a:moveTo>
                    <a:pt x="340" y="1"/>
                  </a:moveTo>
                  <a:cubicBezTo>
                    <a:pt x="206" y="1"/>
                    <a:pt x="76" y="16"/>
                    <a:pt x="0" y="168"/>
                  </a:cubicBezTo>
                  <a:cubicBezTo>
                    <a:pt x="155" y="121"/>
                    <a:pt x="322" y="121"/>
                    <a:pt x="441" y="2"/>
                  </a:cubicBezTo>
                  <a:cubicBezTo>
                    <a:pt x="407" y="2"/>
                    <a:pt x="374" y="1"/>
                    <a:pt x="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5659;p32"/>
            <p:cNvSpPr/>
            <p:nvPr/>
          </p:nvSpPr>
          <p:spPr>
            <a:xfrm>
              <a:off x="5507525" y="1665775"/>
              <a:ext cx="11025" cy="3925"/>
            </a:xfrm>
            <a:custGeom>
              <a:avLst/>
              <a:gdLst/>
              <a:ahLst/>
              <a:cxnLst/>
              <a:rect l="l" t="t" r="r" b="b"/>
              <a:pathLst>
                <a:path w="441" h="157" extrusionOk="0">
                  <a:moveTo>
                    <a:pt x="284" y="0"/>
                  </a:moveTo>
                  <a:cubicBezTo>
                    <a:pt x="170" y="0"/>
                    <a:pt x="66" y="30"/>
                    <a:pt x="0" y="145"/>
                  </a:cubicBezTo>
                  <a:cubicBezTo>
                    <a:pt x="51" y="152"/>
                    <a:pt x="98" y="156"/>
                    <a:pt x="143" y="156"/>
                  </a:cubicBezTo>
                  <a:cubicBezTo>
                    <a:pt x="258" y="156"/>
                    <a:pt x="355" y="125"/>
                    <a:pt x="441" y="14"/>
                  </a:cubicBezTo>
                  <a:cubicBezTo>
                    <a:pt x="389" y="6"/>
                    <a:pt x="335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5660;p32"/>
            <p:cNvSpPr/>
            <p:nvPr/>
          </p:nvSpPr>
          <p:spPr>
            <a:xfrm>
              <a:off x="5575975" y="1641325"/>
              <a:ext cx="7775" cy="3375"/>
            </a:xfrm>
            <a:custGeom>
              <a:avLst/>
              <a:gdLst/>
              <a:ahLst/>
              <a:cxnLst/>
              <a:rect l="l" t="t" r="r" b="b"/>
              <a:pathLst>
                <a:path w="311" h="135" extrusionOk="0">
                  <a:moveTo>
                    <a:pt x="245" y="0"/>
                  </a:moveTo>
                  <a:cubicBezTo>
                    <a:pt x="149" y="0"/>
                    <a:pt x="59" y="28"/>
                    <a:pt x="1" y="135"/>
                  </a:cubicBezTo>
                  <a:cubicBezTo>
                    <a:pt x="120" y="135"/>
                    <a:pt x="215" y="75"/>
                    <a:pt x="310" y="4"/>
                  </a:cubicBezTo>
                  <a:cubicBezTo>
                    <a:pt x="289" y="1"/>
                    <a:pt x="26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5661;p32"/>
            <p:cNvSpPr/>
            <p:nvPr/>
          </p:nvSpPr>
          <p:spPr>
            <a:xfrm>
              <a:off x="5607825" y="1630600"/>
              <a:ext cx="7775" cy="3100"/>
            </a:xfrm>
            <a:custGeom>
              <a:avLst/>
              <a:gdLst/>
              <a:ahLst/>
              <a:cxnLst/>
              <a:rect l="l" t="t" r="r" b="b"/>
              <a:pathLst>
                <a:path w="311" h="124" extrusionOk="0">
                  <a:moveTo>
                    <a:pt x="243" y="0"/>
                  </a:moveTo>
                  <a:cubicBezTo>
                    <a:pt x="148" y="0"/>
                    <a:pt x="59" y="26"/>
                    <a:pt x="1" y="123"/>
                  </a:cubicBezTo>
                  <a:cubicBezTo>
                    <a:pt x="120" y="123"/>
                    <a:pt x="239" y="111"/>
                    <a:pt x="310" y="4"/>
                  </a:cubicBezTo>
                  <a:cubicBezTo>
                    <a:pt x="288" y="2"/>
                    <a:pt x="266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5662;p32"/>
            <p:cNvSpPr/>
            <p:nvPr/>
          </p:nvSpPr>
          <p:spPr>
            <a:xfrm>
              <a:off x="5769450" y="1629200"/>
              <a:ext cx="6875" cy="4500"/>
            </a:xfrm>
            <a:custGeom>
              <a:avLst/>
              <a:gdLst/>
              <a:ahLst/>
              <a:cxnLst/>
              <a:rect l="l" t="t" r="r" b="b"/>
              <a:pathLst>
                <a:path w="275" h="180" extrusionOk="0">
                  <a:moveTo>
                    <a:pt x="84" y="0"/>
                  </a:moveTo>
                  <a:cubicBezTo>
                    <a:pt x="60" y="0"/>
                    <a:pt x="25" y="12"/>
                    <a:pt x="1" y="48"/>
                  </a:cubicBezTo>
                  <a:lnTo>
                    <a:pt x="1" y="179"/>
                  </a:lnTo>
                  <a:lnTo>
                    <a:pt x="275" y="179"/>
                  </a:lnTo>
                  <a:cubicBezTo>
                    <a:pt x="227" y="120"/>
                    <a:pt x="168" y="72"/>
                    <a:pt x="132" y="24"/>
                  </a:cubicBezTo>
                  <a:cubicBezTo>
                    <a:pt x="132" y="12"/>
                    <a:pt x="120" y="12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5663;p32"/>
            <p:cNvSpPr/>
            <p:nvPr/>
          </p:nvSpPr>
          <p:spPr>
            <a:xfrm>
              <a:off x="5464950" y="1701375"/>
              <a:ext cx="6875" cy="3375"/>
            </a:xfrm>
            <a:custGeom>
              <a:avLst/>
              <a:gdLst/>
              <a:ahLst/>
              <a:cxnLst/>
              <a:rect l="l" t="t" r="r" b="b"/>
              <a:pathLst>
                <a:path w="275" h="135" extrusionOk="0">
                  <a:moveTo>
                    <a:pt x="124" y="1"/>
                  </a:moveTo>
                  <a:cubicBezTo>
                    <a:pt x="78" y="1"/>
                    <a:pt x="36" y="7"/>
                    <a:pt x="1" y="19"/>
                  </a:cubicBezTo>
                  <a:cubicBezTo>
                    <a:pt x="48" y="96"/>
                    <a:pt x="93" y="135"/>
                    <a:pt x="138" y="135"/>
                  </a:cubicBezTo>
                  <a:cubicBezTo>
                    <a:pt x="182" y="135"/>
                    <a:pt x="227" y="96"/>
                    <a:pt x="275" y="19"/>
                  </a:cubicBezTo>
                  <a:cubicBezTo>
                    <a:pt x="221" y="7"/>
                    <a:pt x="170" y="1"/>
                    <a:pt x="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5664;p32"/>
            <p:cNvSpPr/>
            <p:nvPr/>
          </p:nvSpPr>
          <p:spPr>
            <a:xfrm>
              <a:off x="5464650" y="1680700"/>
              <a:ext cx="8075" cy="3350"/>
            </a:xfrm>
            <a:custGeom>
              <a:avLst/>
              <a:gdLst/>
              <a:ahLst/>
              <a:cxnLst/>
              <a:rect l="l" t="t" r="r" b="b"/>
              <a:pathLst>
                <a:path w="323" h="134" extrusionOk="0">
                  <a:moveTo>
                    <a:pt x="218" y="0"/>
                  </a:moveTo>
                  <a:cubicBezTo>
                    <a:pt x="132" y="0"/>
                    <a:pt x="52" y="30"/>
                    <a:pt x="1" y="131"/>
                  </a:cubicBezTo>
                  <a:cubicBezTo>
                    <a:pt x="17" y="133"/>
                    <a:pt x="33" y="133"/>
                    <a:pt x="48" y="133"/>
                  </a:cubicBezTo>
                  <a:cubicBezTo>
                    <a:pt x="158" y="133"/>
                    <a:pt x="249" y="96"/>
                    <a:pt x="322" y="12"/>
                  </a:cubicBezTo>
                  <a:cubicBezTo>
                    <a:pt x="288" y="5"/>
                    <a:pt x="252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5665;p32"/>
            <p:cNvSpPr/>
            <p:nvPr/>
          </p:nvSpPr>
          <p:spPr>
            <a:xfrm>
              <a:off x="5586700" y="1637825"/>
              <a:ext cx="5675" cy="2575"/>
            </a:xfrm>
            <a:custGeom>
              <a:avLst/>
              <a:gdLst/>
              <a:ahLst/>
              <a:cxnLst/>
              <a:rect l="l" t="t" r="r" b="b"/>
              <a:pathLst>
                <a:path w="227" h="103" extrusionOk="0">
                  <a:moveTo>
                    <a:pt x="227" y="1"/>
                  </a:moveTo>
                  <a:cubicBezTo>
                    <a:pt x="131" y="1"/>
                    <a:pt x="60" y="25"/>
                    <a:pt x="0" y="96"/>
                  </a:cubicBezTo>
                  <a:cubicBezTo>
                    <a:pt x="15" y="100"/>
                    <a:pt x="30" y="102"/>
                    <a:pt x="45" y="102"/>
                  </a:cubicBezTo>
                  <a:cubicBezTo>
                    <a:pt x="113" y="102"/>
                    <a:pt x="178" y="60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5666;p32"/>
            <p:cNvSpPr/>
            <p:nvPr/>
          </p:nvSpPr>
          <p:spPr>
            <a:xfrm>
              <a:off x="5618550" y="1626525"/>
              <a:ext cx="3900" cy="2700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55" y="0"/>
                  </a:moveTo>
                  <a:cubicBezTo>
                    <a:pt x="96" y="48"/>
                    <a:pt x="48" y="72"/>
                    <a:pt x="0" y="107"/>
                  </a:cubicBezTo>
                  <a:cubicBezTo>
                    <a:pt x="84" y="107"/>
                    <a:pt x="119" y="72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5667;p32"/>
            <p:cNvSpPr/>
            <p:nvPr/>
          </p:nvSpPr>
          <p:spPr>
            <a:xfrm>
              <a:off x="5277725" y="3257975"/>
              <a:ext cx="160775" cy="226825"/>
            </a:xfrm>
            <a:custGeom>
              <a:avLst/>
              <a:gdLst/>
              <a:ahLst/>
              <a:cxnLst/>
              <a:rect l="l" t="t" r="r" b="b"/>
              <a:pathLst>
                <a:path w="6431" h="9073" extrusionOk="0">
                  <a:moveTo>
                    <a:pt x="6180" y="0"/>
                  </a:moveTo>
                  <a:cubicBezTo>
                    <a:pt x="5656" y="96"/>
                    <a:pt x="5680" y="750"/>
                    <a:pt x="5216" y="893"/>
                  </a:cubicBezTo>
                  <a:lnTo>
                    <a:pt x="5204" y="893"/>
                  </a:lnTo>
                  <a:cubicBezTo>
                    <a:pt x="5109" y="1000"/>
                    <a:pt x="5097" y="1155"/>
                    <a:pt x="5085" y="1286"/>
                  </a:cubicBezTo>
                  <a:cubicBezTo>
                    <a:pt x="5049" y="1536"/>
                    <a:pt x="4978" y="1643"/>
                    <a:pt x="4751" y="1727"/>
                  </a:cubicBezTo>
                  <a:cubicBezTo>
                    <a:pt x="4442" y="2167"/>
                    <a:pt x="4216" y="2644"/>
                    <a:pt x="3858" y="3025"/>
                  </a:cubicBezTo>
                  <a:cubicBezTo>
                    <a:pt x="3620" y="3275"/>
                    <a:pt x="3477" y="3572"/>
                    <a:pt x="3323" y="3894"/>
                  </a:cubicBezTo>
                  <a:cubicBezTo>
                    <a:pt x="3180" y="4203"/>
                    <a:pt x="3025" y="4525"/>
                    <a:pt x="2727" y="4739"/>
                  </a:cubicBezTo>
                  <a:cubicBezTo>
                    <a:pt x="2715" y="4822"/>
                    <a:pt x="2656" y="4858"/>
                    <a:pt x="2596" y="4906"/>
                  </a:cubicBezTo>
                  <a:cubicBezTo>
                    <a:pt x="2227" y="5275"/>
                    <a:pt x="2013" y="5763"/>
                    <a:pt x="1715" y="6180"/>
                  </a:cubicBezTo>
                  <a:cubicBezTo>
                    <a:pt x="1108" y="7013"/>
                    <a:pt x="501" y="7847"/>
                    <a:pt x="1" y="8775"/>
                  </a:cubicBezTo>
                  <a:cubicBezTo>
                    <a:pt x="91" y="8766"/>
                    <a:pt x="192" y="8739"/>
                    <a:pt x="276" y="8739"/>
                  </a:cubicBezTo>
                  <a:cubicBezTo>
                    <a:pt x="405" y="8739"/>
                    <a:pt x="496" y="8800"/>
                    <a:pt x="453" y="9073"/>
                  </a:cubicBezTo>
                  <a:cubicBezTo>
                    <a:pt x="537" y="8966"/>
                    <a:pt x="644" y="8870"/>
                    <a:pt x="739" y="8775"/>
                  </a:cubicBezTo>
                  <a:cubicBezTo>
                    <a:pt x="870" y="8668"/>
                    <a:pt x="739" y="8454"/>
                    <a:pt x="941" y="8370"/>
                  </a:cubicBezTo>
                  <a:lnTo>
                    <a:pt x="941" y="8347"/>
                  </a:lnTo>
                  <a:cubicBezTo>
                    <a:pt x="904" y="8098"/>
                    <a:pt x="890" y="8006"/>
                    <a:pt x="976" y="8006"/>
                  </a:cubicBezTo>
                  <a:cubicBezTo>
                    <a:pt x="1025" y="8006"/>
                    <a:pt x="1108" y="8037"/>
                    <a:pt x="1239" y="8085"/>
                  </a:cubicBezTo>
                  <a:cubicBezTo>
                    <a:pt x="1277" y="8097"/>
                    <a:pt x="1312" y="8110"/>
                    <a:pt x="1343" y="8110"/>
                  </a:cubicBezTo>
                  <a:cubicBezTo>
                    <a:pt x="1371" y="8110"/>
                    <a:pt x="1395" y="8100"/>
                    <a:pt x="1418" y="8073"/>
                  </a:cubicBezTo>
                  <a:cubicBezTo>
                    <a:pt x="1549" y="7835"/>
                    <a:pt x="1846" y="7692"/>
                    <a:pt x="1787" y="7358"/>
                  </a:cubicBezTo>
                  <a:cubicBezTo>
                    <a:pt x="1668" y="7275"/>
                    <a:pt x="1525" y="7251"/>
                    <a:pt x="1453" y="7120"/>
                  </a:cubicBezTo>
                  <a:cubicBezTo>
                    <a:pt x="1596" y="6894"/>
                    <a:pt x="1727" y="6680"/>
                    <a:pt x="1894" y="6477"/>
                  </a:cubicBezTo>
                  <a:cubicBezTo>
                    <a:pt x="1993" y="6352"/>
                    <a:pt x="2063" y="6286"/>
                    <a:pt x="2125" y="6286"/>
                  </a:cubicBezTo>
                  <a:cubicBezTo>
                    <a:pt x="2203" y="6286"/>
                    <a:pt x="2270" y="6393"/>
                    <a:pt x="2370" y="6620"/>
                  </a:cubicBezTo>
                  <a:cubicBezTo>
                    <a:pt x="2501" y="6549"/>
                    <a:pt x="2537" y="6406"/>
                    <a:pt x="2608" y="6287"/>
                  </a:cubicBezTo>
                  <a:cubicBezTo>
                    <a:pt x="2668" y="6176"/>
                    <a:pt x="2718" y="6135"/>
                    <a:pt x="2761" y="6135"/>
                  </a:cubicBezTo>
                  <a:cubicBezTo>
                    <a:pt x="2830" y="6135"/>
                    <a:pt x="2883" y="6235"/>
                    <a:pt x="2942" y="6323"/>
                  </a:cubicBezTo>
                  <a:cubicBezTo>
                    <a:pt x="3239" y="6073"/>
                    <a:pt x="3358" y="5692"/>
                    <a:pt x="3477" y="5346"/>
                  </a:cubicBezTo>
                  <a:cubicBezTo>
                    <a:pt x="3561" y="5084"/>
                    <a:pt x="3692" y="4882"/>
                    <a:pt x="3930" y="4751"/>
                  </a:cubicBezTo>
                  <a:cubicBezTo>
                    <a:pt x="4489" y="4501"/>
                    <a:pt x="4525" y="3894"/>
                    <a:pt x="4870" y="3489"/>
                  </a:cubicBezTo>
                  <a:cubicBezTo>
                    <a:pt x="4942" y="3310"/>
                    <a:pt x="4989" y="3132"/>
                    <a:pt x="5085" y="2953"/>
                  </a:cubicBezTo>
                  <a:cubicBezTo>
                    <a:pt x="5263" y="2667"/>
                    <a:pt x="5442" y="2382"/>
                    <a:pt x="5751" y="2215"/>
                  </a:cubicBezTo>
                  <a:cubicBezTo>
                    <a:pt x="6168" y="1858"/>
                    <a:pt x="6216" y="1405"/>
                    <a:pt x="6180" y="893"/>
                  </a:cubicBezTo>
                  <a:cubicBezTo>
                    <a:pt x="6156" y="691"/>
                    <a:pt x="6240" y="548"/>
                    <a:pt x="6406" y="453"/>
                  </a:cubicBezTo>
                  <a:cubicBezTo>
                    <a:pt x="6418" y="405"/>
                    <a:pt x="6430" y="334"/>
                    <a:pt x="6430" y="274"/>
                  </a:cubicBezTo>
                  <a:cubicBezTo>
                    <a:pt x="6406" y="131"/>
                    <a:pt x="6311" y="48"/>
                    <a:pt x="6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5668;p32"/>
            <p:cNvSpPr/>
            <p:nvPr/>
          </p:nvSpPr>
          <p:spPr>
            <a:xfrm>
              <a:off x="5431625" y="4018100"/>
              <a:ext cx="219700" cy="19750"/>
            </a:xfrm>
            <a:custGeom>
              <a:avLst/>
              <a:gdLst/>
              <a:ahLst/>
              <a:cxnLst/>
              <a:rect l="l" t="t" r="r" b="b"/>
              <a:pathLst>
                <a:path w="8788" h="790" extrusionOk="0">
                  <a:moveTo>
                    <a:pt x="8141" y="0"/>
                  </a:moveTo>
                  <a:cubicBezTo>
                    <a:pt x="7935" y="0"/>
                    <a:pt x="7721" y="46"/>
                    <a:pt x="7513" y="63"/>
                  </a:cubicBezTo>
                  <a:cubicBezTo>
                    <a:pt x="7398" y="125"/>
                    <a:pt x="7283" y="260"/>
                    <a:pt x="7159" y="260"/>
                  </a:cubicBezTo>
                  <a:cubicBezTo>
                    <a:pt x="7090" y="260"/>
                    <a:pt x="7018" y="218"/>
                    <a:pt x="6942" y="99"/>
                  </a:cubicBezTo>
                  <a:cubicBezTo>
                    <a:pt x="6852" y="66"/>
                    <a:pt x="6763" y="45"/>
                    <a:pt x="6674" y="45"/>
                  </a:cubicBezTo>
                  <a:cubicBezTo>
                    <a:pt x="6573" y="45"/>
                    <a:pt x="6471" y="72"/>
                    <a:pt x="6370" y="135"/>
                  </a:cubicBezTo>
                  <a:cubicBezTo>
                    <a:pt x="6266" y="182"/>
                    <a:pt x="6389" y="458"/>
                    <a:pt x="6249" y="458"/>
                  </a:cubicBezTo>
                  <a:cubicBezTo>
                    <a:pt x="6213" y="458"/>
                    <a:pt x="6161" y="440"/>
                    <a:pt x="6084" y="397"/>
                  </a:cubicBezTo>
                  <a:cubicBezTo>
                    <a:pt x="5989" y="337"/>
                    <a:pt x="5858" y="337"/>
                    <a:pt x="5739" y="313"/>
                  </a:cubicBezTo>
                  <a:cubicBezTo>
                    <a:pt x="5025" y="218"/>
                    <a:pt x="4263" y="349"/>
                    <a:pt x="3572" y="99"/>
                  </a:cubicBezTo>
                  <a:cubicBezTo>
                    <a:pt x="3517" y="94"/>
                    <a:pt x="3463" y="91"/>
                    <a:pt x="3409" y="91"/>
                  </a:cubicBezTo>
                  <a:cubicBezTo>
                    <a:pt x="3112" y="91"/>
                    <a:pt x="2829" y="164"/>
                    <a:pt x="2536" y="194"/>
                  </a:cubicBezTo>
                  <a:cubicBezTo>
                    <a:pt x="2441" y="224"/>
                    <a:pt x="2346" y="239"/>
                    <a:pt x="2249" y="239"/>
                  </a:cubicBezTo>
                  <a:cubicBezTo>
                    <a:pt x="2152" y="239"/>
                    <a:pt x="2054" y="224"/>
                    <a:pt x="1953" y="194"/>
                  </a:cubicBezTo>
                  <a:cubicBezTo>
                    <a:pt x="1762" y="159"/>
                    <a:pt x="1560" y="135"/>
                    <a:pt x="1346" y="135"/>
                  </a:cubicBezTo>
                  <a:lnTo>
                    <a:pt x="607" y="135"/>
                  </a:lnTo>
                  <a:cubicBezTo>
                    <a:pt x="536" y="135"/>
                    <a:pt x="453" y="135"/>
                    <a:pt x="381" y="159"/>
                  </a:cubicBezTo>
                  <a:cubicBezTo>
                    <a:pt x="238" y="182"/>
                    <a:pt x="84" y="218"/>
                    <a:pt x="0" y="349"/>
                  </a:cubicBezTo>
                  <a:cubicBezTo>
                    <a:pt x="84" y="432"/>
                    <a:pt x="203" y="432"/>
                    <a:pt x="322" y="432"/>
                  </a:cubicBezTo>
                  <a:cubicBezTo>
                    <a:pt x="1346" y="492"/>
                    <a:pt x="2382" y="516"/>
                    <a:pt x="3394" y="635"/>
                  </a:cubicBezTo>
                  <a:cubicBezTo>
                    <a:pt x="4894" y="790"/>
                    <a:pt x="6382" y="754"/>
                    <a:pt x="7882" y="790"/>
                  </a:cubicBezTo>
                  <a:cubicBezTo>
                    <a:pt x="7918" y="778"/>
                    <a:pt x="7930" y="766"/>
                    <a:pt x="7942" y="766"/>
                  </a:cubicBezTo>
                  <a:cubicBezTo>
                    <a:pt x="7942" y="742"/>
                    <a:pt x="7954" y="718"/>
                    <a:pt x="7954" y="682"/>
                  </a:cubicBezTo>
                  <a:cubicBezTo>
                    <a:pt x="7954" y="671"/>
                    <a:pt x="7942" y="647"/>
                    <a:pt x="7942" y="611"/>
                  </a:cubicBezTo>
                  <a:lnTo>
                    <a:pt x="7858" y="480"/>
                  </a:lnTo>
                  <a:cubicBezTo>
                    <a:pt x="7811" y="456"/>
                    <a:pt x="7811" y="409"/>
                    <a:pt x="7835" y="361"/>
                  </a:cubicBezTo>
                  <a:lnTo>
                    <a:pt x="7835" y="361"/>
                  </a:lnTo>
                  <a:cubicBezTo>
                    <a:pt x="7870" y="468"/>
                    <a:pt x="7942" y="480"/>
                    <a:pt x="8037" y="516"/>
                  </a:cubicBezTo>
                  <a:cubicBezTo>
                    <a:pt x="8130" y="516"/>
                    <a:pt x="8227" y="526"/>
                    <a:pt x="8320" y="526"/>
                  </a:cubicBezTo>
                  <a:cubicBezTo>
                    <a:pt x="8500" y="526"/>
                    <a:pt x="8669" y="489"/>
                    <a:pt x="8787" y="278"/>
                  </a:cubicBezTo>
                  <a:cubicBezTo>
                    <a:pt x="8592" y="58"/>
                    <a:pt x="8371" y="0"/>
                    <a:pt x="8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5669;p32"/>
            <p:cNvSpPr/>
            <p:nvPr/>
          </p:nvSpPr>
          <p:spPr>
            <a:xfrm>
              <a:off x="5393225" y="4009450"/>
              <a:ext cx="130100" cy="18525"/>
            </a:xfrm>
            <a:custGeom>
              <a:avLst/>
              <a:gdLst/>
              <a:ahLst/>
              <a:cxnLst/>
              <a:rect l="l" t="t" r="r" b="b"/>
              <a:pathLst>
                <a:path w="5204" h="741" extrusionOk="0">
                  <a:moveTo>
                    <a:pt x="1569" y="706"/>
                  </a:moveTo>
                  <a:lnTo>
                    <a:pt x="1569" y="706"/>
                  </a:lnTo>
                  <a:cubicBezTo>
                    <a:pt x="1566" y="706"/>
                    <a:pt x="1563" y="707"/>
                    <a:pt x="1560" y="707"/>
                  </a:cubicBezTo>
                  <a:lnTo>
                    <a:pt x="1572" y="707"/>
                  </a:lnTo>
                  <a:cubicBezTo>
                    <a:pt x="1571" y="707"/>
                    <a:pt x="1570" y="706"/>
                    <a:pt x="1569" y="706"/>
                  </a:cubicBezTo>
                  <a:close/>
                  <a:moveTo>
                    <a:pt x="1206" y="0"/>
                  </a:moveTo>
                  <a:cubicBezTo>
                    <a:pt x="1185" y="0"/>
                    <a:pt x="1164" y="2"/>
                    <a:pt x="1143" y="5"/>
                  </a:cubicBezTo>
                  <a:cubicBezTo>
                    <a:pt x="1096" y="28"/>
                    <a:pt x="1036" y="40"/>
                    <a:pt x="989" y="64"/>
                  </a:cubicBezTo>
                  <a:cubicBezTo>
                    <a:pt x="952" y="106"/>
                    <a:pt x="910" y="123"/>
                    <a:pt x="868" y="123"/>
                  </a:cubicBezTo>
                  <a:cubicBezTo>
                    <a:pt x="815" y="123"/>
                    <a:pt x="761" y="97"/>
                    <a:pt x="715" y="64"/>
                  </a:cubicBezTo>
                  <a:cubicBezTo>
                    <a:pt x="635" y="30"/>
                    <a:pt x="557" y="12"/>
                    <a:pt x="481" y="12"/>
                  </a:cubicBezTo>
                  <a:cubicBezTo>
                    <a:pt x="399" y="12"/>
                    <a:pt x="319" y="33"/>
                    <a:pt x="238" y="76"/>
                  </a:cubicBezTo>
                  <a:cubicBezTo>
                    <a:pt x="84" y="219"/>
                    <a:pt x="0" y="362"/>
                    <a:pt x="143" y="564"/>
                  </a:cubicBezTo>
                  <a:cubicBezTo>
                    <a:pt x="181" y="596"/>
                    <a:pt x="219" y="610"/>
                    <a:pt x="256" y="610"/>
                  </a:cubicBezTo>
                  <a:cubicBezTo>
                    <a:pt x="290" y="610"/>
                    <a:pt x="324" y="599"/>
                    <a:pt x="358" y="576"/>
                  </a:cubicBezTo>
                  <a:cubicBezTo>
                    <a:pt x="468" y="614"/>
                    <a:pt x="583" y="624"/>
                    <a:pt x="702" y="624"/>
                  </a:cubicBezTo>
                  <a:cubicBezTo>
                    <a:pt x="836" y="624"/>
                    <a:pt x="973" y="611"/>
                    <a:pt x="1108" y="611"/>
                  </a:cubicBezTo>
                  <a:cubicBezTo>
                    <a:pt x="1267" y="611"/>
                    <a:pt x="1423" y="629"/>
                    <a:pt x="1569" y="706"/>
                  </a:cubicBezTo>
                  <a:lnTo>
                    <a:pt x="1569" y="706"/>
                  </a:lnTo>
                  <a:cubicBezTo>
                    <a:pt x="1721" y="682"/>
                    <a:pt x="1861" y="659"/>
                    <a:pt x="2013" y="647"/>
                  </a:cubicBezTo>
                  <a:cubicBezTo>
                    <a:pt x="2030" y="636"/>
                    <a:pt x="2051" y="630"/>
                    <a:pt x="2074" y="630"/>
                  </a:cubicBezTo>
                  <a:cubicBezTo>
                    <a:pt x="2096" y="630"/>
                    <a:pt x="2120" y="636"/>
                    <a:pt x="2143" y="647"/>
                  </a:cubicBezTo>
                  <a:cubicBezTo>
                    <a:pt x="2334" y="647"/>
                    <a:pt x="2524" y="659"/>
                    <a:pt x="2727" y="659"/>
                  </a:cubicBezTo>
                  <a:cubicBezTo>
                    <a:pt x="2727" y="659"/>
                    <a:pt x="2739" y="647"/>
                    <a:pt x="2763" y="636"/>
                  </a:cubicBezTo>
                  <a:cubicBezTo>
                    <a:pt x="2772" y="632"/>
                    <a:pt x="2781" y="631"/>
                    <a:pt x="2789" y="631"/>
                  </a:cubicBezTo>
                  <a:cubicBezTo>
                    <a:pt x="2812" y="631"/>
                    <a:pt x="2832" y="642"/>
                    <a:pt x="2858" y="659"/>
                  </a:cubicBezTo>
                  <a:cubicBezTo>
                    <a:pt x="3084" y="659"/>
                    <a:pt x="3322" y="683"/>
                    <a:pt x="3560" y="683"/>
                  </a:cubicBezTo>
                  <a:cubicBezTo>
                    <a:pt x="3627" y="722"/>
                    <a:pt x="3698" y="740"/>
                    <a:pt x="3770" y="740"/>
                  </a:cubicBezTo>
                  <a:cubicBezTo>
                    <a:pt x="3853" y="740"/>
                    <a:pt x="3936" y="716"/>
                    <a:pt x="4013" y="671"/>
                  </a:cubicBezTo>
                  <a:cubicBezTo>
                    <a:pt x="4093" y="679"/>
                    <a:pt x="4174" y="683"/>
                    <a:pt x="4255" y="683"/>
                  </a:cubicBezTo>
                  <a:cubicBezTo>
                    <a:pt x="4547" y="683"/>
                    <a:pt x="4843" y="633"/>
                    <a:pt x="5132" y="540"/>
                  </a:cubicBezTo>
                  <a:cubicBezTo>
                    <a:pt x="5191" y="505"/>
                    <a:pt x="5203" y="421"/>
                    <a:pt x="5203" y="350"/>
                  </a:cubicBezTo>
                  <a:cubicBezTo>
                    <a:pt x="5180" y="231"/>
                    <a:pt x="5084" y="171"/>
                    <a:pt x="4977" y="124"/>
                  </a:cubicBezTo>
                  <a:cubicBezTo>
                    <a:pt x="4846" y="88"/>
                    <a:pt x="4703" y="64"/>
                    <a:pt x="4549" y="64"/>
                  </a:cubicBezTo>
                  <a:lnTo>
                    <a:pt x="3810" y="64"/>
                  </a:lnTo>
                  <a:cubicBezTo>
                    <a:pt x="3429" y="76"/>
                    <a:pt x="3048" y="52"/>
                    <a:pt x="2679" y="112"/>
                  </a:cubicBezTo>
                  <a:cubicBezTo>
                    <a:pt x="2676" y="111"/>
                    <a:pt x="2672" y="111"/>
                    <a:pt x="2669" y="111"/>
                  </a:cubicBezTo>
                  <a:cubicBezTo>
                    <a:pt x="2583" y="111"/>
                    <a:pt x="2561" y="239"/>
                    <a:pt x="2479" y="239"/>
                  </a:cubicBezTo>
                  <a:cubicBezTo>
                    <a:pt x="2468" y="239"/>
                    <a:pt x="2455" y="236"/>
                    <a:pt x="2441" y="231"/>
                  </a:cubicBezTo>
                  <a:cubicBezTo>
                    <a:pt x="2465" y="183"/>
                    <a:pt x="2477" y="136"/>
                    <a:pt x="2453" y="100"/>
                  </a:cubicBezTo>
                  <a:cubicBezTo>
                    <a:pt x="2405" y="64"/>
                    <a:pt x="2358" y="40"/>
                    <a:pt x="2298" y="28"/>
                  </a:cubicBezTo>
                  <a:cubicBezTo>
                    <a:pt x="2255" y="18"/>
                    <a:pt x="2208" y="12"/>
                    <a:pt x="2159" y="12"/>
                  </a:cubicBezTo>
                  <a:cubicBezTo>
                    <a:pt x="2098" y="12"/>
                    <a:pt x="2036" y="21"/>
                    <a:pt x="1977" y="40"/>
                  </a:cubicBezTo>
                  <a:cubicBezTo>
                    <a:pt x="1905" y="52"/>
                    <a:pt x="1810" y="52"/>
                    <a:pt x="1739" y="52"/>
                  </a:cubicBezTo>
                  <a:cubicBezTo>
                    <a:pt x="1721" y="49"/>
                    <a:pt x="1705" y="47"/>
                    <a:pt x="1689" y="47"/>
                  </a:cubicBezTo>
                  <a:cubicBezTo>
                    <a:pt x="1650" y="47"/>
                    <a:pt x="1614" y="56"/>
                    <a:pt x="1572" y="64"/>
                  </a:cubicBezTo>
                  <a:cubicBezTo>
                    <a:pt x="1543" y="108"/>
                    <a:pt x="1515" y="126"/>
                    <a:pt x="1489" y="126"/>
                  </a:cubicBezTo>
                  <a:cubicBezTo>
                    <a:pt x="1452" y="126"/>
                    <a:pt x="1417" y="89"/>
                    <a:pt x="1381" y="40"/>
                  </a:cubicBezTo>
                  <a:cubicBezTo>
                    <a:pt x="1328" y="13"/>
                    <a:pt x="1268" y="0"/>
                    <a:pt x="1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5670;p32"/>
            <p:cNvSpPr/>
            <p:nvPr/>
          </p:nvSpPr>
          <p:spPr>
            <a:xfrm>
              <a:off x="5235175" y="2925200"/>
              <a:ext cx="37225" cy="76225"/>
            </a:xfrm>
            <a:custGeom>
              <a:avLst/>
              <a:gdLst/>
              <a:ahLst/>
              <a:cxnLst/>
              <a:rect l="l" t="t" r="r" b="b"/>
              <a:pathLst>
                <a:path w="1489" h="3049" extrusionOk="0">
                  <a:moveTo>
                    <a:pt x="834" y="0"/>
                  </a:moveTo>
                  <a:cubicBezTo>
                    <a:pt x="464" y="24"/>
                    <a:pt x="322" y="250"/>
                    <a:pt x="238" y="572"/>
                  </a:cubicBezTo>
                  <a:cubicBezTo>
                    <a:pt x="95" y="1084"/>
                    <a:pt x="95" y="1584"/>
                    <a:pt x="119" y="2108"/>
                  </a:cubicBezTo>
                  <a:cubicBezTo>
                    <a:pt x="36" y="2453"/>
                    <a:pt x="0" y="2810"/>
                    <a:pt x="334" y="3048"/>
                  </a:cubicBezTo>
                  <a:cubicBezTo>
                    <a:pt x="703" y="2941"/>
                    <a:pt x="738" y="2596"/>
                    <a:pt x="845" y="2322"/>
                  </a:cubicBezTo>
                  <a:cubicBezTo>
                    <a:pt x="1036" y="1786"/>
                    <a:pt x="1131" y="1203"/>
                    <a:pt x="1357" y="679"/>
                  </a:cubicBezTo>
                  <a:cubicBezTo>
                    <a:pt x="1429" y="560"/>
                    <a:pt x="1488" y="429"/>
                    <a:pt x="1429" y="274"/>
                  </a:cubicBezTo>
                  <a:cubicBezTo>
                    <a:pt x="1262" y="131"/>
                    <a:pt x="917" y="322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5671;p32"/>
            <p:cNvSpPr/>
            <p:nvPr/>
          </p:nvSpPr>
          <p:spPr>
            <a:xfrm>
              <a:off x="5948350" y="4044250"/>
              <a:ext cx="98250" cy="24250"/>
            </a:xfrm>
            <a:custGeom>
              <a:avLst/>
              <a:gdLst/>
              <a:ahLst/>
              <a:cxnLst/>
              <a:rect l="l" t="t" r="r" b="b"/>
              <a:pathLst>
                <a:path w="3930" h="970" extrusionOk="0">
                  <a:moveTo>
                    <a:pt x="624" y="0"/>
                  </a:moveTo>
                  <a:cubicBezTo>
                    <a:pt x="520" y="0"/>
                    <a:pt x="416" y="17"/>
                    <a:pt x="310" y="65"/>
                  </a:cubicBezTo>
                  <a:cubicBezTo>
                    <a:pt x="24" y="268"/>
                    <a:pt x="1" y="494"/>
                    <a:pt x="310" y="720"/>
                  </a:cubicBezTo>
                  <a:cubicBezTo>
                    <a:pt x="1013" y="899"/>
                    <a:pt x="1739" y="910"/>
                    <a:pt x="2453" y="970"/>
                  </a:cubicBezTo>
                  <a:cubicBezTo>
                    <a:pt x="2525" y="970"/>
                    <a:pt x="2620" y="899"/>
                    <a:pt x="2703" y="863"/>
                  </a:cubicBezTo>
                  <a:cubicBezTo>
                    <a:pt x="2840" y="924"/>
                    <a:pt x="2985" y="935"/>
                    <a:pt x="3133" y="935"/>
                  </a:cubicBezTo>
                  <a:cubicBezTo>
                    <a:pt x="3209" y="935"/>
                    <a:pt x="3286" y="932"/>
                    <a:pt x="3363" y="932"/>
                  </a:cubicBezTo>
                  <a:cubicBezTo>
                    <a:pt x="3397" y="932"/>
                    <a:pt x="3431" y="933"/>
                    <a:pt x="3465" y="934"/>
                  </a:cubicBezTo>
                  <a:cubicBezTo>
                    <a:pt x="3930" y="922"/>
                    <a:pt x="3894" y="684"/>
                    <a:pt x="3656" y="398"/>
                  </a:cubicBezTo>
                  <a:cubicBezTo>
                    <a:pt x="3410" y="255"/>
                    <a:pt x="3150" y="229"/>
                    <a:pt x="2885" y="229"/>
                  </a:cubicBezTo>
                  <a:cubicBezTo>
                    <a:pt x="2726" y="229"/>
                    <a:pt x="2566" y="238"/>
                    <a:pt x="2407" y="238"/>
                  </a:cubicBezTo>
                  <a:cubicBezTo>
                    <a:pt x="2213" y="238"/>
                    <a:pt x="2021" y="224"/>
                    <a:pt x="1834" y="160"/>
                  </a:cubicBezTo>
                  <a:cubicBezTo>
                    <a:pt x="1703" y="137"/>
                    <a:pt x="1596" y="125"/>
                    <a:pt x="1477" y="101"/>
                  </a:cubicBezTo>
                  <a:cubicBezTo>
                    <a:pt x="1450" y="103"/>
                    <a:pt x="1423" y="104"/>
                    <a:pt x="1396" y="104"/>
                  </a:cubicBezTo>
                  <a:cubicBezTo>
                    <a:pt x="1137" y="104"/>
                    <a:pt x="882" y="0"/>
                    <a:pt x="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5672;p32"/>
            <p:cNvSpPr/>
            <p:nvPr/>
          </p:nvSpPr>
          <p:spPr>
            <a:xfrm>
              <a:off x="5194375" y="3808325"/>
              <a:ext cx="95575" cy="28325"/>
            </a:xfrm>
            <a:custGeom>
              <a:avLst/>
              <a:gdLst/>
              <a:ahLst/>
              <a:cxnLst/>
              <a:rect l="l" t="t" r="r" b="b"/>
              <a:pathLst>
                <a:path w="3823" h="1133" extrusionOk="0">
                  <a:moveTo>
                    <a:pt x="2025" y="1"/>
                  </a:moveTo>
                  <a:cubicBezTo>
                    <a:pt x="1775" y="132"/>
                    <a:pt x="1465" y="180"/>
                    <a:pt x="1239" y="370"/>
                  </a:cubicBezTo>
                  <a:cubicBezTo>
                    <a:pt x="1131" y="493"/>
                    <a:pt x="1009" y="529"/>
                    <a:pt x="881" y="529"/>
                  </a:cubicBezTo>
                  <a:cubicBezTo>
                    <a:pt x="700" y="529"/>
                    <a:pt x="507" y="457"/>
                    <a:pt x="324" y="457"/>
                  </a:cubicBezTo>
                  <a:cubicBezTo>
                    <a:pt x="211" y="457"/>
                    <a:pt x="102" y="484"/>
                    <a:pt x="1" y="572"/>
                  </a:cubicBezTo>
                  <a:cubicBezTo>
                    <a:pt x="358" y="894"/>
                    <a:pt x="811" y="942"/>
                    <a:pt x="1251" y="989"/>
                  </a:cubicBezTo>
                  <a:cubicBezTo>
                    <a:pt x="1942" y="1025"/>
                    <a:pt x="2620" y="1084"/>
                    <a:pt x="3311" y="1132"/>
                  </a:cubicBezTo>
                  <a:cubicBezTo>
                    <a:pt x="3323" y="1126"/>
                    <a:pt x="3335" y="1123"/>
                    <a:pt x="3345" y="1123"/>
                  </a:cubicBezTo>
                  <a:cubicBezTo>
                    <a:pt x="3356" y="1123"/>
                    <a:pt x="3364" y="1126"/>
                    <a:pt x="3370" y="1132"/>
                  </a:cubicBezTo>
                  <a:cubicBezTo>
                    <a:pt x="3382" y="1073"/>
                    <a:pt x="3394" y="1025"/>
                    <a:pt x="3382" y="989"/>
                  </a:cubicBezTo>
                  <a:lnTo>
                    <a:pt x="3335" y="846"/>
                  </a:lnTo>
                  <a:cubicBezTo>
                    <a:pt x="3370" y="763"/>
                    <a:pt x="3442" y="751"/>
                    <a:pt x="3501" y="715"/>
                  </a:cubicBezTo>
                  <a:cubicBezTo>
                    <a:pt x="3561" y="703"/>
                    <a:pt x="3620" y="692"/>
                    <a:pt x="3668" y="656"/>
                  </a:cubicBezTo>
                  <a:cubicBezTo>
                    <a:pt x="3751" y="596"/>
                    <a:pt x="3823" y="537"/>
                    <a:pt x="3787" y="418"/>
                  </a:cubicBezTo>
                  <a:cubicBezTo>
                    <a:pt x="3228" y="108"/>
                    <a:pt x="2656" y="1"/>
                    <a:pt x="2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5673;p32"/>
            <p:cNvSpPr/>
            <p:nvPr/>
          </p:nvSpPr>
          <p:spPr>
            <a:xfrm>
              <a:off x="5158675" y="3573375"/>
              <a:ext cx="58650" cy="66625"/>
            </a:xfrm>
            <a:custGeom>
              <a:avLst/>
              <a:gdLst/>
              <a:ahLst/>
              <a:cxnLst/>
              <a:rect l="l" t="t" r="r" b="b"/>
              <a:pathLst>
                <a:path w="2346" h="2665" extrusionOk="0">
                  <a:moveTo>
                    <a:pt x="1244" y="1541"/>
                  </a:moveTo>
                  <a:cubicBezTo>
                    <a:pt x="1253" y="1541"/>
                    <a:pt x="1266" y="1550"/>
                    <a:pt x="1286" y="1565"/>
                  </a:cubicBezTo>
                  <a:cubicBezTo>
                    <a:pt x="1286" y="1565"/>
                    <a:pt x="1274" y="1565"/>
                    <a:pt x="1238" y="1588"/>
                  </a:cubicBezTo>
                  <a:cubicBezTo>
                    <a:pt x="1238" y="1589"/>
                    <a:pt x="1238" y="1590"/>
                    <a:pt x="1237" y="1591"/>
                  </a:cubicBezTo>
                  <a:lnTo>
                    <a:pt x="1237" y="1591"/>
                  </a:lnTo>
                  <a:cubicBezTo>
                    <a:pt x="1232" y="1556"/>
                    <a:pt x="1234" y="1541"/>
                    <a:pt x="1244" y="1541"/>
                  </a:cubicBezTo>
                  <a:close/>
                  <a:moveTo>
                    <a:pt x="1855" y="0"/>
                  </a:moveTo>
                  <a:cubicBezTo>
                    <a:pt x="1828" y="0"/>
                    <a:pt x="1801" y="14"/>
                    <a:pt x="1774" y="41"/>
                  </a:cubicBezTo>
                  <a:cubicBezTo>
                    <a:pt x="1334" y="636"/>
                    <a:pt x="869" y="1196"/>
                    <a:pt x="441" y="1791"/>
                  </a:cubicBezTo>
                  <a:cubicBezTo>
                    <a:pt x="262" y="2029"/>
                    <a:pt x="60" y="2291"/>
                    <a:pt x="0" y="2600"/>
                  </a:cubicBezTo>
                  <a:cubicBezTo>
                    <a:pt x="36" y="2612"/>
                    <a:pt x="48" y="2636"/>
                    <a:pt x="84" y="2660"/>
                  </a:cubicBezTo>
                  <a:cubicBezTo>
                    <a:pt x="106" y="2663"/>
                    <a:pt x="128" y="2665"/>
                    <a:pt x="149" y="2665"/>
                  </a:cubicBezTo>
                  <a:cubicBezTo>
                    <a:pt x="291" y="2665"/>
                    <a:pt x="422" y="2601"/>
                    <a:pt x="536" y="2529"/>
                  </a:cubicBezTo>
                  <a:cubicBezTo>
                    <a:pt x="871" y="2310"/>
                    <a:pt x="1004" y="1956"/>
                    <a:pt x="1218" y="1631"/>
                  </a:cubicBezTo>
                  <a:lnTo>
                    <a:pt x="1218" y="1631"/>
                  </a:lnTo>
                  <a:cubicBezTo>
                    <a:pt x="1107" y="1871"/>
                    <a:pt x="1117" y="2041"/>
                    <a:pt x="1489" y="2041"/>
                  </a:cubicBezTo>
                  <a:cubicBezTo>
                    <a:pt x="1870" y="1838"/>
                    <a:pt x="2048" y="1481"/>
                    <a:pt x="2203" y="1112"/>
                  </a:cubicBezTo>
                  <a:cubicBezTo>
                    <a:pt x="2203" y="1017"/>
                    <a:pt x="2262" y="946"/>
                    <a:pt x="2346" y="898"/>
                  </a:cubicBezTo>
                  <a:cubicBezTo>
                    <a:pt x="2316" y="808"/>
                    <a:pt x="2263" y="786"/>
                    <a:pt x="2203" y="786"/>
                  </a:cubicBezTo>
                  <a:cubicBezTo>
                    <a:pt x="2143" y="786"/>
                    <a:pt x="2075" y="808"/>
                    <a:pt x="2015" y="808"/>
                  </a:cubicBezTo>
                  <a:cubicBezTo>
                    <a:pt x="1967" y="808"/>
                    <a:pt x="1924" y="794"/>
                    <a:pt x="1893" y="743"/>
                  </a:cubicBezTo>
                  <a:cubicBezTo>
                    <a:pt x="1667" y="505"/>
                    <a:pt x="2024" y="279"/>
                    <a:pt x="1941" y="41"/>
                  </a:cubicBezTo>
                  <a:lnTo>
                    <a:pt x="1881" y="5"/>
                  </a:lnTo>
                  <a:cubicBezTo>
                    <a:pt x="1872" y="2"/>
                    <a:pt x="1864" y="0"/>
                    <a:pt x="1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5674;p32"/>
            <p:cNvSpPr/>
            <p:nvPr/>
          </p:nvSpPr>
          <p:spPr>
            <a:xfrm>
              <a:off x="5768575" y="4031875"/>
              <a:ext cx="110150" cy="25250"/>
            </a:xfrm>
            <a:custGeom>
              <a:avLst/>
              <a:gdLst/>
              <a:ahLst/>
              <a:cxnLst/>
              <a:rect l="l" t="t" r="r" b="b"/>
              <a:pathLst>
                <a:path w="4406" h="1010" extrusionOk="0">
                  <a:moveTo>
                    <a:pt x="488" y="1"/>
                  </a:moveTo>
                  <a:cubicBezTo>
                    <a:pt x="369" y="24"/>
                    <a:pt x="250" y="60"/>
                    <a:pt x="131" y="120"/>
                  </a:cubicBezTo>
                  <a:cubicBezTo>
                    <a:pt x="48" y="167"/>
                    <a:pt x="0" y="239"/>
                    <a:pt x="0" y="346"/>
                  </a:cubicBezTo>
                  <a:cubicBezTo>
                    <a:pt x="60" y="501"/>
                    <a:pt x="226" y="524"/>
                    <a:pt x="310" y="643"/>
                  </a:cubicBezTo>
                  <a:cubicBezTo>
                    <a:pt x="449" y="697"/>
                    <a:pt x="589" y="712"/>
                    <a:pt x="730" y="712"/>
                  </a:cubicBezTo>
                  <a:cubicBezTo>
                    <a:pt x="920" y="712"/>
                    <a:pt x="1110" y="684"/>
                    <a:pt x="1299" y="684"/>
                  </a:cubicBezTo>
                  <a:cubicBezTo>
                    <a:pt x="1378" y="684"/>
                    <a:pt x="1457" y="689"/>
                    <a:pt x="1536" y="703"/>
                  </a:cubicBezTo>
                  <a:lnTo>
                    <a:pt x="1834" y="703"/>
                  </a:lnTo>
                  <a:cubicBezTo>
                    <a:pt x="2191" y="798"/>
                    <a:pt x="2560" y="798"/>
                    <a:pt x="2905" y="917"/>
                  </a:cubicBezTo>
                  <a:cubicBezTo>
                    <a:pt x="2975" y="952"/>
                    <a:pt x="3048" y="970"/>
                    <a:pt x="3123" y="970"/>
                  </a:cubicBezTo>
                  <a:cubicBezTo>
                    <a:pt x="3177" y="970"/>
                    <a:pt x="3232" y="961"/>
                    <a:pt x="3286" y="941"/>
                  </a:cubicBezTo>
                  <a:cubicBezTo>
                    <a:pt x="3318" y="935"/>
                    <a:pt x="3350" y="933"/>
                    <a:pt x="3384" y="933"/>
                  </a:cubicBezTo>
                  <a:cubicBezTo>
                    <a:pt x="3571" y="933"/>
                    <a:pt x="3782" y="1009"/>
                    <a:pt x="3968" y="1009"/>
                  </a:cubicBezTo>
                  <a:cubicBezTo>
                    <a:pt x="4162" y="1009"/>
                    <a:pt x="4327" y="926"/>
                    <a:pt x="4405" y="584"/>
                  </a:cubicBezTo>
                  <a:cubicBezTo>
                    <a:pt x="4394" y="512"/>
                    <a:pt x="4346" y="465"/>
                    <a:pt x="4286" y="417"/>
                  </a:cubicBezTo>
                  <a:cubicBezTo>
                    <a:pt x="4060" y="322"/>
                    <a:pt x="3810" y="322"/>
                    <a:pt x="3584" y="239"/>
                  </a:cubicBezTo>
                  <a:cubicBezTo>
                    <a:pt x="3516" y="223"/>
                    <a:pt x="3447" y="214"/>
                    <a:pt x="3375" y="214"/>
                  </a:cubicBezTo>
                  <a:cubicBezTo>
                    <a:pt x="3284" y="214"/>
                    <a:pt x="3190" y="229"/>
                    <a:pt x="3096" y="262"/>
                  </a:cubicBezTo>
                  <a:cubicBezTo>
                    <a:pt x="2996" y="347"/>
                    <a:pt x="2898" y="382"/>
                    <a:pt x="2802" y="382"/>
                  </a:cubicBezTo>
                  <a:cubicBezTo>
                    <a:pt x="2680" y="382"/>
                    <a:pt x="2561" y="325"/>
                    <a:pt x="2441" y="239"/>
                  </a:cubicBezTo>
                  <a:cubicBezTo>
                    <a:pt x="2298" y="179"/>
                    <a:pt x="2143" y="120"/>
                    <a:pt x="1977" y="84"/>
                  </a:cubicBezTo>
                  <a:cubicBezTo>
                    <a:pt x="1738" y="36"/>
                    <a:pt x="1500" y="36"/>
                    <a:pt x="1262" y="36"/>
                  </a:cubicBezTo>
                  <a:cubicBezTo>
                    <a:pt x="1199" y="40"/>
                    <a:pt x="1135" y="43"/>
                    <a:pt x="1072" y="43"/>
                  </a:cubicBezTo>
                  <a:cubicBezTo>
                    <a:pt x="945" y="43"/>
                    <a:pt x="818" y="32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5675;p32"/>
            <p:cNvSpPr/>
            <p:nvPr/>
          </p:nvSpPr>
          <p:spPr>
            <a:xfrm>
              <a:off x="5127425" y="3659500"/>
              <a:ext cx="26200" cy="116050"/>
            </a:xfrm>
            <a:custGeom>
              <a:avLst/>
              <a:gdLst/>
              <a:ahLst/>
              <a:cxnLst/>
              <a:rect l="l" t="t" r="r" b="b"/>
              <a:pathLst>
                <a:path w="1048" h="4642" extrusionOk="0">
                  <a:moveTo>
                    <a:pt x="834" y="1"/>
                  </a:moveTo>
                  <a:cubicBezTo>
                    <a:pt x="381" y="870"/>
                    <a:pt x="107" y="1799"/>
                    <a:pt x="48" y="2775"/>
                  </a:cubicBezTo>
                  <a:cubicBezTo>
                    <a:pt x="0" y="3335"/>
                    <a:pt x="36" y="3930"/>
                    <a:pt x="262" y="4501"/>
                  </a:cubicBezTo>
                  <a:cubicBezTo>
                    <a:pt x="343" y="4553"/>
                    <a:pt x="420" y="4641"/>
                    <a:pt x="500" y="4641"/>
                  </a:cubicBezTo>
                  <a:cubicBezTo>
                    <a:pt x="550" y="4641"/>
                    <a:pt x="601" y="4608"/>
                    <a:pt x="655" y="4513"/>
                  </a:cubicBezTo>
                  <a:cubicBezTo>
                    <a:pt x="714" y="4251"/>
                    <a:pt x="643" y="3989"/>
                    <a:pt x="643" y="3739"/>
                  </a:cubicBezTo>
                  <a:cubicBezTo>
                    <a:pt x="429" y="2965"/>
                    <a:pt x="762" y="2203"/>
                    <a:pt x="798" y="1441"/>
                  </a:cubicBezTo>
                  <a:cubicBezTo>
                    <a:pt x="798" y="1251"/>
                    <a:pt x="905" y="1084"/>
                    <a:pt x="988" y="930"/>
                  </a:cubicBezTo>
                  <a:cubicBezTo>
                    <a:pt x="1036" y="787"/>
                    <a:pt x="1048" y="656"/>
                    <a:pt x="1048" y="513"/>
                  </a:cubicBezTo>
                  <a:cubicBezTo>
                    <a:pt x="1024" y="310"/>
                    <a:pt x="1012" y="120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5676;p32"/>
            <p:cNvSpPr/>
            <p:nvPr/>
          </p:nvSpPr>
          <p:spPr>
            <a:xfrm>
              <a:off x="5391725" y="3190175"/>
              <a:ext cx="60750" cy="91400"/>
            </a:xfrm>
            <a:custGeom>
              <a:avLst/>
              <a:gdLst/>
              <a:ahLst/>
              <a:cxnLst/>
              <a:rect l="l" t="t" r="r" b="b"/>
              <a:pathLst>
                <a:path w="2430" h="3656" extrusionOk="0">
                  <a:moveTo>
                    <a:pt x="392" y="0"/>
                  </a:moveTo>
                  <a:cubicBezTo>
                    <a:pt x="240" y="0"/>
                    <a:pt x="100" y="31"/>
                    <a:pt x="1" y="188"/>
                  </a:cubicBezTo>
                  <a:cubicBezTo>
                    <a:pt x="441" y="438"/>
                    <a:pt x="953" y="426"/>
                    <a:pt x="1430" y="569"/>
                  </a:cubicBezTo>
                  <a:cubicBezTo>
                    <a:pt x="2013" y="736"/>
                    <a:pt x="1989" y="712"/>
                    <a:pt x="1811" y="1260"/>
                  </a:cubicBezTo>
                  <a:cubicBezTo>
                    <a:pt x="1537" y="2093"/>
                    <a:pt x="1072" y="2831"/>
                    <a:pt x="644" y="3593"/>
                  </a:cubicBezTo>
                  <a:cubicBezTo>
                    <a:pt x="707" y="3632"/>
                    <a:pt x="764" y="3655"/>
                    <a:pt x="817" y="3655"/>
                  </a:cubicBezTo>
                  <a:cubicBezTo>
                    <a:pt x="895" y="3655"/>
                    <a:pt x="966" y="3606"/>
                    <a:pt x="1037" y="3486"/>
                  </a:cubicBezTo>
                  <a:cubicBezTo>
                    <a:pt x="1203" y="3224"/>
                    <a:pt x="1322" y="2915"/>
                    <a:pt x="1620" y="2736"/>
                  </a:cubicBezTo>
                  <a:cubicBezTo>
                    <a:pt x="1632" y="2712"/>
                    <a:pt x="1668" y="2700"/>
                    <a:pt x="1692" y="2700"/>
                  </a:cubicBezTo>
                  <a:cubicBezTo>
                    <a:pt x="1739" y="2641"/>
                    <a:pt x="1787" y="2569"/>
                    <a:pt x="1811" y="2486"/>
                  </a:cubicBezTo>
                  <a:cubicBezTo>
                    <a:pt x="1834" y="2427"/>
                    <a:pt x="1834" y="2391"/>
                    <a:pt x="1834" y="2331"/>
                  </a:cubicBezTo>
                  <a:cubicBezTo>
                    <a:pt x="1787" y="2212"/>
                    <a:pt x="1858" y="2129"/>
                    <a:pt x="1930" y="2057"/>
                  </a:cubicBezTo>
                  <a:cubicBezTo>
                    <a:pt x="2263" y="1510"/>
                    <a:pt x="2430" y="938"/>
                    <a:pt x="2251" y="307"/>
                  </a:cubicBezTo>
                  <a:cubicBezTo>
                    <a:pt x="1692" y="212"/>
                    <a:pt x="1144" y="129"/>
                    <a:pt x="596" y="10"/>
                  </a:cubicBezTo>
                  <a:cubicBezTo>
                    <a:pt x="527" y="6"/>
                    <a:pt x="459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5677;p32"/>
            <p:cNvSpPr/>
            <p:nvPr/>
          </p:nvSpPr>
          <p:spPr>
            <a:xfrm>
              <a:off x="5306600" y="3849125"/>
              <a:ext cx="27700" cy="120875"/>
            </a:xfrm>
            <a:custGeom>
              <a:avLst/>
              <a:gdLst/>
              <a:ahLst/>
              <a:cxnLst/>
              <a:rect l="l" t="t" r="r" b="b"/>
              <a:pathLst>
                <a:path w="1108" h="4835" extrusionOk="0">
                  <a:moveTo>
                    <a:pt x="816" y="0"/>
                  </a:moveTo>
                  <a:cubicBezTo>
                    <a:pt x="786" y="0"/>
                    <a:pt x="757" y="12"/>
                    <a:pt x="727" y="36"/>
                  </a:cubicBezTo>
                  <a:cubicBezTo>
                    <a:pt x="453" y="453"/>
                    <a:pt x="155" y="857"/>
                    <a:pt x="120" y="1357"/>
                  </a:cubicBezTo>
                  <a:cubicBezTo>
                    <a:pt x="1" y="2524"/>
                    <a:pt x="144" y="3667"/>
                    <a:pt x="394" y="4798"/>
                  </a:cubicBezTo>
                  <a:cubicBezTo>
                    <a:pt x="435" y="4822"/>
                    <a:pt x="471" y="4834"/>
                    <a:pt x="507" y="4834"/>
                  </a:cubicBezTo>
                  <a:cubicBezTo>
                    <a:pt x="542" y="4834"/>
                    <a:pt x="578" y="4822"/>
                    <a:pt x="620" y="4798"/>
                  </a:cubicBezTo>
                  <a:cubicBezTo>
                    <a:pt x="917" y="4060"/>
                    <a:pt x="560" y="3358"/>
                    <a:pt x="501" y="2643"/>
                  </a:cubicBezTo>
                  <a:cubicBezTo>
                    <a:pt x="429" y="2179"/>
                    <a:pt x="572" y="1750"/>
                    <a:pt x="679" y="1322"/>
                  </a:cubicBezTo>
                  <a:cubicBezTo>
                    <a:pt x="667" y="869"/>
                    <a:pt x="1108" y="512"/>
                    <a:pt x="906" y="36"/>
                  </a:cubicBezTo>
                  <a:cubicBezTo>
                    <a:pt x="876" y="12"/>
                    <a:pt x="846" y="0"/>
                    <a:pt x="8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5678;p32"/>
            <p:cNvSpPr/>
            <p:nvPr/>
          </p:nvSpPr>
          <p:spPr>
            <a:xfrm>
              <a:off x="5189625" y="3107050"/>
              <a:ext cx="40500" cy="76525"/>
            </a:xfrm>
            <a:custGeom>
              <a:avLst/>
              <a:gdLst/>
              <a:ahLst/>
              <a:cxnLst/>
              <a:rect l="l" t="t" r="r" b="b"/>
              <a:pathLst>
                <a:path w="1620" h="3061" extrusionOk="0">
                  <a:moveTo>
                    <a:pt x="615" y="1"/>
                  </a:moveTo>
                  <a:cubicBezTo>
                    <a:pt x="584" y="1"/>
                    <a:pt x="554" y="13"/>
                    <a:pt x="524" y="37"/>
                  </a:cubicBezTo>
                  <a:cubicBezTo>
                    <a:pt x="393" y="441"/>
                    <a:pt x="251" y="858"/>
                    <a:pt x="120" y="1263"/>
                  </a:cubicBezTo>
                  <a:cubicBezTo>
                    <a:pt x="0" y="1668"/>
                    <a:pt x="12" y="2073"/>
                    <a:pt x="96" y="2465"/>
                  </a:cubicBezTo>
                  <a:cubicBezTo>
                    <a:pt x="179" y="2930"/>
                    <a:pt x="346" y="3049"/>
                    <a:pt x="810" y="3061"/>
                  </a:cubicBezTo>
                  <a:lnTo>
                    <a:pt x="1524" y="3061"/>
                  </a:lnTo>
                  <a:cubicBezTo>
                    <a:pt x="1620" y="2846"/>
                    <a:pt x="1501" y="2608"/>
                    <a:pt x="1584" y="2382"/>
                  </a:cubicBezTo>
                  <a:cubicBezTo>
                    <a:pt x="1405" y="2084"/>
                    <a:pt x="1072" y="2215"/>
                    <a:pt x="822" y="2096"/>
                  </a:cubicBezTo>
                  <a:cubicBezTo>
                    <a:pt x="762" y="2084"/>
                    <a:pt x="715" y="2049"/>
                    <a:pt x="655" y="2025"/>
                  </a:cubicBezTo>
                  <a:cubicBezTo>
                    <a:pt x="417" y="1846"/>
                    <a:pt x="465" y="1608"/>
                    <a:pt x="536" y="1370"/>
                  </a:cubicBezTo>
                  <a:cubicBezTo>
                    <a:pt x="596" y="918"/>
                    <a:pt x="870" y="525"/>
                    <a:pt x="715" y="37"/>
                  </a:cubicBezTo>
                  <a:cubicBezTo>
                    <a:pt x="679" y="13"/>
                    <a:pt x="646" y="1"/>
                    <a:pt x="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5679;p32"/>
            <p:cNvSpPr/>
            <p:nvPr/>
          </p:nvSpPr>
          <p:spPr>
            <a:xfrm>
              <a:off x="5313450" y="3171025"/>
              <a:ext cx="84850" cy="21000"/>
            </a:xfrm>
            <a:custGeom>
              <a:avLst/>
              <a:gdLst/>
              <a:ahLst/>
              <a:cxnLst/>
              <a:rect l="l" t="t" r="r" b="b"/>
              <a:pathLst>
                <a:path w="3394" h="840" extrusionOk="0">
                  <a:moveTo>
                    <a:pt x="913" y="1"/>
                  </a:moveTo>
                  <a:cubicBezTo>
                    <a:pt x="665" y="1"/>
                    <a:pt x="416" y="39"/>
                    <a:pt x="167" y="145"/>
                  </a:cubicBezTo>
                  <a:cubicBezTo>
                    <a:pt x="0" y="371"/>
                    <a:pt x="465" y="585"/>
                    <a:pt x="167" y="799"/>
                  </a:cubicBezTo>
                  <a:cubicBezTo>
                    <a:pt x="214" y="820"/>
                    <a:pt x="261" y="830"/>
                    <a:pt x="307" y="830"/>
                  </a:cubicBezTo>
                  <a:cubicBezTo>
                    <a:pt x="366" y="830"/>
                    <a:pt x="423" y="814"/>
                    <a:pt x="477" y="788"/>
                  </a:cubicBezTo>
                  <a:lnTo>
                    <a:pt x="739" y="788"/>
                  </a:lnTo>
                  <a:cubicBezTo>
                    <a:pt x="1041" y="828"/>
                    <a:pt x="1346" y="840"/>
                    <a:pt x="1652" y="840"/>
                  </a:cubicBezTo>
                  <a:cubicBezTo>
                    <a:pt x="2058" y="840"/>
                    <a:pt x="2466" y="819"/>
                    <a:pt x="2869" y="819"/>
                  </a:cubicBezTo>
                  <a:cubicBezTo>
                    <a:pt x="2965" y="819"/>
                    <a:pt x="3061" y="820"/>
                    <a:pt x="3156" y="823"/>
                  </a:cubicBezTo>
                  <a:cubicBezTo>
                    <a:pt x="3310" y="728"/>
                    <a:pt x="3394" y="621"/>
                    <a:pt x="3310" y="442"/>
                  </a:cubicBezTo>
                  <a:cubicBezTo>
                    <a:pt x="3001" y="204"/>
                    <a:pt x="2596" y="359"/>
                    <a:pt x="2251" y="204"/>
                  </a:cubicBezTo>
                  <a:cubicBezTo>
                    <a:pt x="1813" y="127"/>
                    <a:pt x="1365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5680;p32"/>
            <p:cNvSpPr/>
            <p:nvPr/>
          </p:nvSpPr>
          <p:spPr>
            <a:xfrm>
              <a:off x="6047175" y="4055100"/>
              <a:ext cx="72350" cy="20175"/>
            </a:xfrm>
            <a:custGeom>
              <a:avLst/>
              <a:gdLst/>
              <a:ahLst/>
              <a:cxnLst/>
              <a:rect l="l" t="t" r="r" b="b"/>
              <a:pathLst>
                <a:path w="2894" h="807" extrusionOk="0">
                  <a:moveTo>
                    <a:pt x="417" y="0"/>
                  </a:moveTo>
                  <a:cubicBezTo>
                    <a:pt x="227" y="12"/>
                    <a:pt x="36" y="48"/>
                    <a:pt x="24" y="286"/>
                  </a:cubicBezTo>
                  <a:cubicBezTo>
                    <a:pt x="0" y="500"/>
                    <a:pt x="262" y="441"/>
                    <a:pt x="358" y="548"/>
                  </a:cubicBezTo>
                  <a:cubicBezTo>
                    <a:pt x="405" y="560"/>
                    <a:pt x="453" y="560"/>
                    <a:pt x="500" y="584"/>
                  </a:cubicBezTo>
                  <a:cubicBezTo>
                    <a:pt x="527" y="573"/>
                    <a:pt x="554" y="567"/>
                    <a:pt x="579" y="567"/>
                  </a:cubicBezTo>
                  <a:cubicBezTo>
                    <a:pt x="609" y="567"/>
                    <a:pt x="636" y="576"/>
                    <a:pt x="655" y="596"/>
                  </a:cubicBezTo>
                  <a:cubicBezTo>
                    <a:pt x="739" y="596"/>
                    <a:pt x="822" y="584"/>
                    <a:pt x="893" y="584"/>
                  </a:cubicBezTo>
                  <a:cubicBezTo>
                    <a:pt x="969" y="628"/>
                    <a:pt x="1049" y="636"/>
                    <a:pt x="1129" y="636"/>
                  </a:cubicBezTo>
                  <a:cubicBezTo>
                    <a:pt x="1175" y="636"/>
                    <a:pt x="1221" y="633"/>
                    <a:pt x="1266" y="633"/>
                  </a:cubicBezTo>
                  <a:cubicBezTo>
                    <a:pt x="1354" y="633"/>
                    <a:pt x="1438" y="643"/>
                    <a:pt x="1512" y="703"/>
                  </a:cubicBezTo>
                  <a:cubicBezTo>
                    <a:pt x="1520" y="725"/>
                    <a:pt x="1532" y="734"/>
                    <a:pt x="1553" y="734"/>
                  </a:cubicBezTo>
                  <a:cubicBezTo>
                    <a:pt x="1564" y="734"/>
                    <a:pt x="1578" y="731"/>
                    <a:pt x="1596" y="726"/>
                  </a:cubicBezTo>
                  <a:cubicBezTo>
                    <a:pt x="1752" y="781"/>
                    <a:pt x="1909" y="785"/>
                    <a:pt x="2065" y="785"/>
                  </a:cubicBezTo>
                  <a:cubicBezTo>
                    <a:pt x="2091" y="785"/>
                    <a:pt x="2117" y="785"/>
                    <a:pt x="2144" y="785"/>
                  </a:cubicBezTo>
                  <a:cubicBezTo>
                    <a:pt x="2235" y="785"/>
                    <a:pt x="2326" y="786"/>
                    <a:pt x="2417" y="798"/>
                  </a:cubicBezTo>
                  <a:cubicBezTo>
                    <a:pt x="2467" y="803"/>
                    <a:pt x="2516" y="807"/>
                    <a:pt x="2564" y="807"/>
                  </a:cubicBezTo>
                  <a:cubicBezTo>
                    <a:pt x="2744" y="807"/>
                    <a:pt x="2894" y="750"/>
                    <a:pt x="2894" y="476"/>
                  </a:cubicBezTo>
                  <a:cubicBezTo>
                    <a:pt x="2882" y="357"/>
                    <a:pt x="2822" y="262"/>
                    <a:pt x="2703" y="238"/>
                  </a:cubicBezTo>
                  <a:cubicBezTo>
                    <a:pt x="2642" y="238"/>
                    <a:pt x="2577" y="277"/>
                    <a:pt x="2521" y="277"/>
                  </a:cubicBezTo>
                  <a:cubicBezTo>
                    <a:pt x="2479" y="277"/>
                    <a:pt x="2443" y="255"/>
                    <a:pt x="2417" y="179"/>
                  </a:cubicBezTo>
                  <a:cubicBezTo>
                    <a:pt x="2295" y="48"/>
                    <a:pt x="2154" y="13"/>
                    <a:pt x="1998" y="13"/>
                  </a:cubicBezTo>
                  <a:cubicBezTo>
                    <a:pt x="1941" y="13"/>
                    <a:pt x="1883" y="18"/>
                    <a:pt x="1822" y="24"/>
                  </a:cubicBezTo>
                  <a:cubicBezTo>
                    <a:pt x="1739" y="43"/>
                    <a:pt x="1670" y="83"/>
                    <a:pt x="1587" y="83"/>
                  </a:cubicBezTo>
                  <a:cubicBezTo>
                    <a:pt x="1563" y="83"/>
                    <a:pt x="1539" y="80"/>
                    <a:pt x="1512" y="72"/>
                  </a:cubicBezTo>
                  <a:cubicBezTo>
                    <a:pt x="1465" y="60"/>
                    <a:pt x="1417" y="48"/>
                    <a:pt x="1358" y="24"/>
                  </a:cubicBezTo>
                  <a:cubicBezTo>
                    <a:pt x="1307" y="16"/>
                    <a:pt x="1256" y="12"/>
                    <a:pt x="1206" y="12"/>
                  </a:cubicBezTo>
                  <a:cubicBezTo>
                    <a:pt x="1115" y="12"/>
                    <a:pt x="1026" y="25"/>
                    <a:pt x="941" y="48"/>
                  </a:cubicBezTo>
                  <a:cubicBezTo>
                    <a:pt x="899" y="56"/>
                    <a:pt x="858" y="60"/>
                    <a:pt x="818" y="60"/>
                  </a:cubicBezTo>
                  <a:cubicBezTo>
                    <a:pt x="744" y="60"/>
                    <a:pt x="673" y="47"/>
                    <a:pt x="596" y="24"/>
                  </a:cubicBezTo>
                  <a:cubicBezTo>
                    <a:pt x="536" y="12"/>
                    <a:pt x="477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5681;p32"/>
            <p:cNvSpPr/>
            <p:nvPr/>
          </p:nvSpPr>
          <p:spPr>
            <a:xfrm>
              <a:off x="5222075" y="2977875"/>
              <a:ext cx="29775" cy="57250"/>
            </a:xfrm>
            <a:custGeom>
              <a:avLst/>
              <a:gdLst/>
              <a:ahLst/>
              <a:cxnLst/>
              <a:rect l="l" t="t" r="r" b="b"/>
              <a:pathLst>
                <a:path w="1191" h="2290" extrusionOk="0">
                  <a:moveTo>
                    <a:pt x="643" y="1"/>
                  </a:moveTo>
                  <a:cubicBezTo>
                    <a:pt x="286" y="608"/>
                    <a:pt x="107" y="1286"/>
                    <a:pt x="60" y="1989"/>
                  </a:cubicBezTo>
                  <a:cubicBezTo>
                    <a:pt x="24" y="2096"/>
                    <a:pt x="0" y="2191"/>
                    <a:pt x="12" y="2287"/>
                  </a:cubicBezTo>
                  <a:cubicBezTo>
                    <a:pt x="37" y="2289"/>
                    <a:pt x="61" y="2290"/>
                    <a:pt x="84" y="2290"/>
                  </a:cubicBezTo>
                  <a:cubicBezTo>
                    <a:pt x="325" y="2290"/>
                    <a:pt x="524" y="2188"/>
                    <a:pt x="762" y="2156"/>
                  </a:cubicBezTo>
                  <a:cubicBezTo>
                    <a:pt x="977" y="1763"/>
                    <a:pt x="1191" y="1370"/>
                    <a:pt x="953" y="905"/>
                  </a:cubicBezTo>
                  <a:cubicBezTo>
                    <a:pt x="727" y="644"/>
                    <a:pt x="762" y="298"/>
                    <a:pt x="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5682;p32"/>
            <p:cNvSpPr/>
            <p:nvPr/>
          </p:nvSpPr>
          <p:spPr>
            <a:xfrm>
              <a:off x="5136950" y="3743525"/>
              <a:ext cx="36025" cy="68100"/>
            </a:xfrm>
            <a:custGeom>
              <a:avLst/>
              <a:gdLst/>
              <a:ahLst/>
              <a:cxnLst/>
              <a:rect l="l" t="t" r="r" b="b"/>
              <a:pathLst>
                <a:path w="1441" h="2724" extrusionOk="0">
                  <a:moveTo>
                    <a:pt x="286" y="1"/>
                  </a:moveTo>
                  <a:cubicBezTo>
                    <a:pt x="264" y="1"/>
                    <a:pt x="240" y="4"/>
                    <a:pt x="214" y="9"/>
                  </a:cubicBezTo>
                  <a:cubicBezTo>
                    <a:pt x="36" y="45"/>
                    <a:pt x="95" y="259"/>
                    <a:pt x="191" y="402"/>
                  </a:cubicBezTo>
                  <a:cubicBezTo>
                    <a:pt x="0" y="640"/>
                    <a:pt x="155" y="878"/>
                    <a:pt x="191" y="1117"/>
                  </a:cubicBezTo>
                  <a:cubicBezTo>
                    <a:pt x="262" y="1640"/>
                    <a:pt x="441" y="2117"/>
                    <a:pt x="893" y="2426"/>
                  </a:cubicBezTo>
                  <a:cubicBezTo>
                    <a:pt x="988" y="2593"/>
                    <a:pt x="1107" y="2712"/>
                    <a:pt x="1310" y="2724"/>
                  </a:cubicBezTo>
                  <a:cubicBezTo>
                    <a:pt x="1369" y="2700"/>
                    <a:pt x="1393" y="2652"/>
                    <a:pt x="1405" y="2593"/>
                  </a:cubicBezTo>
                  <a:cubicBezTo>
                    <a:pt x="1322" y="2402"/>
                    <a:pt x="1393" y="2200"/>
                    <a:pt x="1441" y="2010"/>
                  </a:cubicBezTo>
                  <a:cubicBezTo>
                    <a:pt x="1429" y="1879"/>
                    <a:pt x="1369" y="1771"/>
                    <a:pt x="1286" y="1676"/>
                  </a:cubicBezTo>
                  <a:cubicBezTo>
                    <a:pt x="1250" y="1593"/>
                    <a:pt x="1167" y="1521"/>
                    <a:pt x="1107" y="1462"/>
                  </a:cubicBezTo>
                  <a:cubicBezTo>
                    <a:pt x="1048" y="1390"/>
                    <a:pt x="988" y="1331"/>
                    <a:pt x="929" y="1259"/>
                  </a:cubicBezTo>
                  <a:cubicBezTo>
                    <a:pt x="714" y="1021"/>
                    <a:pt x="667" y="700"/>
                    <a:pt x="595" y="390"/>
                  </a:cubicBezTo>
                  <a:cubicBezTo>
                    <a:pt x="509" y="239"/>
                    <a:pt x="491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5683;p32"/>
            <p:cNvSpPr/>
            <p:nvPr/>
          </p:nvSpPr>
          <p:spPr>
            <a:xfrm>
              <a:off x="5219100" y="3162200"/>
              <a:ext cx="69975" cy="25700"/>
            </a:xfrm>
            <a:custGeom>
              <a:avLst/>
              <a:gdLst/>
              <a:ahLst/>
              <a:cxnLst/>
              <a:rect l="l" t="t" r="r" b="b"/>
              <a:pathLst>
                <a:path w="2799" h="1028" extrusionOk="0">
                  <a:moveTo>
                    <a:pt x="1617" y="0"/>
                  </a:moveTo>
                  <a:cubicBezTo>
                    <a:pt x="1204" y="0"/>
                    <a:pt x="787" y="96"/>
                    <a:pt x="369" y="248"/>
                  </a:cubicBezTo>
                  <a:cubicBezTo>
                    <a:pt x="131" y="295"/>
                    <a:pt x="0" y="379"/>
                    <a:pt x="191" y="617"/>
                  </a:cubicBezTo>
                  <a:cubicBezTo>
                    <a:pt x="250" y="700"/>
                    <a:pt x="298" y="783"/>
                    <a:pt x="345" y="855"/>
                  </a:cubicBezTo>
                  <a:cubicBezTo>
                    <a:pt x="726" y="902"/>
                    <a:pt x="1096" y="950"/>
                    <a:pt x="1477" y="1010"/>
                  </a:cubicBezTo>
                  <a:cubicBezTo>
                    <a:pt x="1506" y="1021"/>
                    <a:pt x="1536" y="1027"/>
                    <a:pt x="1566" y="1027"/>
                  </a:cubicBezTo>
                  <a:cubicBezTo>
                    <a:pt x="1596" y="1027"/>
                    <a:pt x="1625" y="1021"/>
                    <a:pt x="1655" y="1010"/>
                  </a:cubicBezTo>
                  <a:cubicBezTo>
                    <a:pt x="1715" y="914"/>
                    <a:pt x="1846" y="855"/>
                    <a:pt x="1810" y="712"/>
                  </a:cubicBezTo>
                  <a:cubicBezTo>
                    <a:pt x="1774" y="640"/>
                    <a:pt x="1715" y="605"/>
                    <a:pt x="1631" y="581"/>
                  </a:cubicBezTo>
                  <a:cubicBezTo>
                    <a:pt x="1643" y="554"/>
                    <a:pt x="1657" y="546"/>
                    <a:pt x="1672" y="546"/>
                  </a:cubicBezTo>
                  <a:cubicBezTo>
                    <a:pt x="1694" y="546"/>
                    <a:pt x="1718" y="565"/>
                    <a:pt x="1735" y="565"/>
                  </a:cubicBezTo>
                  <a:cubicBezTo>
                    <a:pt x="1741" y="565"/>
                    <a:pt x="1746" y="563"/>
                    <a:pt x="1750" y="557"/>
                  </a:cubicBezTo>
                  <a:cubicBezTo>
                    <a:pt x="1760" y="557"/>
                    <a:pt x="1769" y="557"/>
                    <a:pt x="1779" y="557"/>
                  </a:cubicBezTo>
                  <a:cubicBezTo>
                    <a:pt x="1945" y="557"/>
                    <a:pt x="2127" y="602"/>
                    <a:pt x="2299" y="602"/>
                  </a:cubicBezTo>
                  <a:cubicBezTo>
                    <a:pt x="2491" y="602"/>
                    <a:pt x="2670" y="546"/>
                    <a:pt x="2798" y="307"/>
                  </a:cubicBezTo>
                  <a:cubicBezTo>
                    <a:pt x="2412" y="90"/>
                    <a:pt x="2016" y="0"/>
                    <a:pt x="1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5684;p32"/>
            <p:cNvSpPr/>
            <p:nvPr/>
          </p:nvSpPr>
          <p:spPr>
            <a:xfrm>
              <a:off x="5175925" y="3793075"/>
              <a:ext cx="52125" cy="34325"/>
            </a:xfrm>
            <a:custGeom>
              <a:avLst/>
              <a:gdLst/>
              <a:ahLst/>
              <a:cxnLst/>
              <a:rect l="l" t="t" r="r" b="b"/>
              <a:pathLst>
                <a:path w="2085" h="1373" extrusionOk="0">
                  <a:moveTo>
                    <a:pt x="353" y="0"/>
                  </a:moveTo>
                  <a:cubicBezTo>
                    <a:pt x="299" y="0"/>
                    <a:pt x="226" y="28"/>
                    <a:pt x="132" y="87"/>
                  </a:cubicBezTo>
                  <a:cubicBezTo>
                    <a:pt x="72" y="230"/>
                    <a:pt x="48" y="361"/>
                    <a:pt x="48" y="504"/>
                  </a:cubicBezTo>
                  <a:cubicBezTo>
                    <a:pt x="1" y="956"/>
                    <a:pt x="298" y="1075"/>
                    <a:pt x="656" y="1147"/>
                  </a:cubicBezTo>
                  <a:cubicBezTo>
                    <a:pt x="673" y="1174"/>
                    <a:pt x="698" y="1187"/>
                    <a:pt x="729" y="1187"/>
                  </a:cubicBezTo>
                  <a:cubicBezTo>
                    <a:pt x="740" y="1187"/>
                    <a:pt x="751" y="1185"/>
                    <a:pt x="763" y="1182"/>
                  </a:cubicBezTo>
                  <a:cubicBezTo>
                    <a:pt x="1072" y="1218"/>
                    <a:pt x="1394" y="1242"/>
                    <a:pt x="1691" y="1337"/>
                  </a:cubicBezTo>
                  <a:cubicBezTo>
                    <a:pt x="1769" y="1361"/>
                    <a:pt x="1830" y="1372"/>
                    <a:pt x="1879" y="1372"/>
                  </a:cubicBezTo>
                  <a:cubicBezTo>
                    <a:pt x="2073" y="1372"/>
                    <a:pt x="2075" y="1203"/>
                    <a:pt x="2084" y="1004"/>
                  </a:cubicBezTo>
                  <a:cubicBezTo>
                    <a:pt x="2032" y="709"/>
                    <a:pt x="1841" y="686"/>
                    <a:pt x="1639" y="686"/>
                  </a:cubicBezTo>
                  <a:cubicBezTo>
                    <a:pt x="1602" y="686"/>
                    <a:pt x="1565" y="686"/>
                    <a:pt x="1528" y="686"/>
                  </a:cubicBezTo>
                  <a:cubicBezTo>
                    <a:pt x="1491" y="686"/>
                    <a:pt x="1454" y="686"/>
                    <a:pt x="1418" y="682"/>
                  </a:cubicBezTo>
                  <a:cubicBezTo>
                    <a:pt x="1364" y="705"/>
                    <a:pt x="1315" y="719"/>
                    <a:pt x="1268" y="719"/>
                  </a:cubicBezTo>
                  <a:cubicBezTo>
                    <a:pt x="1242" y="719"/>
                    <a:pt x="1217" y="715"/>
                    <a:pt x="1191" y="706"/>
                  </a:cubicBezTo>
                  <a:cubicBezTo>
                    <a:pt x="1144" y="670"/>
                    <a:pt x="1120" y="647"/>
                    <a:pt x="1084" y="599"/>
                  </a:cubicBezTo>
                  <a:cubicBezTo>
                    <a:pt x="1037" y="540"/>
                    <a:pt x="1001" y="468"/>
                    <a:pt x="953" y="409"/>
                  </a:cubicBezTo>
                  <a:cubicBezTo>
                    <a:pt x="906" y="325"/>
                    <a:pt x="834" y="289"/>
                    <a:pt x="763" y="254"/>
                  </a:cubicBezTo>
                  <a:cubicBezTo>
                    <a:pt x="743" y="249"/>
                    <a:pt x="721" y="246"/>
                    <a:pt x="699" y="246"/>
                  </a:cubicBezTo>
                  <a:cubicBezTo>
                    <a:pt x="668" y="246"/>
                    <a:pt x="636" y="252"/>
                    <a:pt x="608" y="266"/>
                  </a:cubicBezTo>
                  <a:cubicBezTo>
                    <a:pt x="596" y="289"/>
                    <a:pt x="584" y="313"/>
                    <a:pt x="560" y="313"/>
                  </a:cubicBezTo>
                  <a:cubicBezTo>
                    <a:pt x="556" y="317"/>
                    <a:pt x="548" y="319"/>
                    <a:pt x="540" y="319"/>
                  </a:cubicBezTo>
                  <a:cubicBezTo>
                    <a:pt x="522" y="319"/>
                    <a:pt x="501" y="313"/>
                    <a:pt x="501" y="313"/>
                  </a:cubicBezTo>
                  <a:cubicBezTo>
                    <a:pt x="501" y="114"/>
                    <a:pt x="464" y="0"/>
                    <a:pt x="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5685;p32"/>
            <p:cNvSpPr/>
            <p:nvPr/>
          </p:nvSpPr>
          <p:spPr>
            <a:xfrm>
              <a:off x="5255500" y="2897800"/>
              <a:ext cx="41600" cy="36825"/>
            </a:xfrm>
            <a:custGeom>
              <a:avLst/>
              <a:gdLst/>
              <a:ahLst/>
              <a:cxnLst/>
              <a:rect l="l" t="t" r="r" b="b"/>
              <a:pathLst>
                <a:path w="1664" h="1473" extrusionOk="0">
                  <a:moveTo>
                    <a:pt x="1366" y="1"/>
                  </a:moveTo>
                  <a:cubicBezTo>
                    <a:pt x="1295" y="1"/>
                    <a:pt x="1235" y="37"/>
                    <a:pt x="1187" y="72"/>
                  </a:cubicBezTo>
                  <a:cubicBezTo>
                    <a:pt x="914" y="239"/>
                    <a:pt x="628" y="370"/>
                    <a:pt x="473" y="691"/>
                  </a:cubicBezTo>
                  <a:cubicBezTo>
                    <a:pt x="342" y="834"/>
                    <a:pt x="223" y="1001"/>
                    <a:pt x="32" y="1072"/>
                  </a:cubicBezTo>
                  <a:cubicBezTo>
                    <a:pt x="9" y="1371"/>
                    <a:pt x="1" y="1473"/>
                    <a:pt x="118" y="1473"/>
                  </a:cubicBezTo>
                  <a:cubicBezTo>
                    <a:pt x="179" y="1473"/>
                    <a:pt x="272" y="1446"/>
                    <a:pt x="413" y="1406"/>
                  </a:cubicBezTo>
                  <a:cubicBezTo>
                    <a:pt x="497" y="1394"/>
                    <a:pt x="556" y="1394"/>
                    <a:pt x="628" y="1370"/>
                  </a:cubicBezTo>
                  <a:cubicBezTo>
                    <a:pt x="668" y="1382"/>
                    <a:pt x="706" y="1387"/>
                    <a:pt x="740" y="1387"/>
                  </a:cubicBezTo>
                  <a:cubicBezTo>
                    <a:pt x="948" y="1387"/>
                    <a:pt x="1051" y="1192"/>
                    <a:pt x="1164" y="1049"/>
                  </a:cubicBezTo>
                  <a:cubicBezTo>
                    <a:pt x="1295" y="787"/>
                    <a:pt x="1580" y="632"/>
                    <a:pt x="1664" y="346"/>
                  </a:cubicBezTo>
                  <a:cubicBezTo>
                    <a:pt x="1664" y="156"/>
                    <a:pt x="1568" y="48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5686;p32"/>
            <p:cNvSpPr/>
            <p:nvPr/>
          </p:nvSpPr>
          <p:spPr>
            <a:xfrm>
              <a:off x="5703375" y="4025675"/>
              <a:ext cx="72950" cy="22300"/>
            </a:xfrm>
            <a:custGeom>
              <a:avLst/>
              <a:gdLst/>
              <a:ahLst/>
              <a:cxnLst/>
              <a:rect l="l" t="t" r="r" b="b"/>
              <a:pathLst>
                <a:path w="2918" h="892" extrusionOk="0">
                  <a:moveTo>
                    <a:pt x="1773" y="1"/>
                  </a:moveTo>
                  <a:cubicBezTo>
                    <a:pt x="1644" y="1"/>
                    <a:pt x="1508" y="26"/>
                    <a:pt x="1370" y="46"/>
                  </a:cubicBezTo>
                  <a:cubicBezTo>
                    <a:pt x="1298" y="70"/>
                    <a:pt x="1239" y="106"/>
                    <a:pt x="1191" y="141"/>
                  </a:cubicBezTo>
                  <a:cubicBezTo>
                    <a:pt x="1156" y="249"/>
                    <a:pt x="1167" y="320"/>
                    <a:pt x="1239" y="403"/>
                  </a:cubicBezTo>
                  <a:cubicBezTo>
                    <a:pt x="1245" y="404"/>
                    <a:pt x="1250" y="404"/>
                    <a:pt x="1255" y="404"/>
                  </a:cubicBezTo>
                  <a:cubicBezTo>
                    <a:pt x="1277" y="404"/>
                    <a:pt x="1291" y="399"/>
                    <a:pt x="1300" y="391"/>
                  </a:cubicBezTo>
                  <a:lnTo>
                    <a:pt x="1300" y="391"/>
                  </a:lnTo>
                  <a:cubicBezTo>
                    <a:pt x="1300" y="395"/>
                    <a:pt x="1299" y="399"/>
                    <a:pt x="1298" y="403"/>
                  </a:cubicBezTo>
                  <a:cubicBezTo>
                    <a:pt x="1294" y="427"/>
                    <a:pt x="1281" y="436"/>
                    <a:pt x="1265" y="436"/>
                  </a:cubicBezTo>
                  <a:cubicBezTo>
                    <a:pt x="1240" y="436"/>
                    <a:pt x="1208" y="417"/>
                    <a:pt x="1179" y="403"/>
                  </a:cubicBezTo>
                  <a:cubicBezTo>
                    <a:pt x="1132" y="368"/>
                    <a:pt x="1096" y="356"/>
                    <a:pt x="1037" y="344"/>
                  </a:cubicBezTo>
                  <a:cubicBezTo>
                    <a:pt x="941" y="320"/>
                    <a:pt x="870" y="320"/>
                    <a:pt x="775" y="320"/>
                  </a:cubicBezTo>
                  <a:cubicBezTo>
                    <a:pt x="691" y="320"/>
                    <a:pt x="596" y="344"/>
                    <a:pt x="525" y="379"/>
                  </a:cubicBezTo>
                  <a:cubicBezTo>
                    <a:pt x="492" y="438"/>
                    <a:pt x="455" y="465"/>
                    <a:pt x="417" y="465"/>
                  </a:cubicBezTo>
                  <a:cubicBezTo>
                    <a:pt x="386" y="465"/>
                    <a:pt x="354" y="447"/>
                    <a:pt x="322" y="415"/>
                  </a:cubicBezTo>
                  <a:cubicBezTo>
                    <a:pt x="179" y="415"/>
                    <a:pt x="96" y="475"/>
                    <a:pt x="24" y="582"/>
                  </a:cubicBezTo>
                  <a:cubicBezTo>
                    <a:pt x="1" y="641"/>
                    <a:pt x="24" y="689"/>
                    <a:pt x="60" y="725"/>
                  </a:cubicBezTo>
                  <a:cubicBezTo>
                    <a:pt x="1013" y="784"/>
                    <a:pt x="1965" y="832"/>
                    <a:pt x="2918" y="891"/>
                  </a:cubicBezTo>
                  <a:cubicBezTo>
                    <a:pt x="2918" y="701"/>
                    <a:pt x="2834" y="594"/>
                    <a:pt x="2644" y="594"/>
                  </a:cubicBezTo>
                  <a:cubicBezTo>
                    <a:pt x="2561" y="531"/>
                    <a:pt x="2459" y="496"/>
                    <a:pt x="2364" y="496"/>
                  </a:cubicBezTo>
                  <a:cubicBezTo>
                    <a:pt x="2350" y="496"/>
                    <a:pt x="2336" y="497"/>
                    <a:pt x="2322" y="499"/>
                  </a:cubicBezTo>
                  <a:cubicBezTo>
                    <a:pt x="1989" y="499"/>
                    <a:pt x="2120" y="356"/>
                    <a:pt x="2239" y="201"/>
                  </a:cubicBezTo>
                  <a:cubicBezTo>
                    <a:pt x="2103" y="45"/>
                    <a:pt x="1944" y="1"/>
                    <a:pt x="1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5687;p32"/>
            <p:cNvSpPr/>
            <p:nvPr/>
          </p:nvSpPr>
          <p:spPr>
            <a:xfrm>
              <a:off x="6138850" y="4061050"/>
              <a:ext cx="51875" cy="22050"/>
            </a:xfrm>
            <a:custGeom>
              <a:avLst/>
              <a:gdLst/>
              <a:ahLst/>
              <a:cxnLst/>
              <a:rect l="l" t="t" r="r" b="b"/>
              <a:pathLst>
                <a:path w="2075" h="882" extrusionOk="0">
                  <a:moveTo>
                    <a:pt x="663" y="0"/>
                  </a:moveTo>
                  <a:cubicBezTo>
                    <a:pt x="489" y="0"/>
                    <a:pt x="320" y="22"/>
                    <a:pt x="155" y="119"/>
                  </a:cubicBezTo>
                  <a:cubicBezTo>
                    <a:pt x="1" y="298"/>
                    <a:pt x="60" y="465"/>
                    <a:pt x="203" y="608"/>
                  </a:cubicBezTo>
                  <a:cubicBezTo>
                    <a:pt x="358" y="727"/>
                    <a:pt x="560" y="619"/>
                    <a:pt x="715" y="739"/>
                  </a:cubicBezTo>
                  <a:cubicBezTo>
                    <a:pt x="822" y="786"/>
                    <a:pt x="905" y="834"/>
                    <a:pt x="1001" y="881"/>
                  </a:cubicBezTo>
                  <a:cubicBezTo>
                    <a:pt x="1108" y="804"/>
                    <a:pt x="1230" y="795"/>
                    <a:pt x="1355" y="795"/>
                  </a:cubicBezTo>
                  <a:cubicBezTo>
                    <a:pt x="1392" y="795"/>
                    <a:pt x="1430" y="796"/>
                    <a:pt x="1468" y="796"/>
                  </a:cubicBezTo>
                  <a:cubicBezTo>
                    <a:pt x="1556" y="796"/>
                    <a:pt x="1644" y="791"/>
                    <a:pt x="1727" y="762"/>
                  </a:cubicBezTo>
                  <a:cubicBezTo>
                    <a:pt x="2075" y="314"/>
                    <a:pt x="1926" y="257"/>
                    <a:pt x="1708" y="257"/>
                  </a:cubicBezTo>
                  <a:cubicBezTo>
                    <a:pt x="1634" y="257"/>
                    <a:pt x="1551" y="263"/>
                    <a:pt x="1478" y="263"/>
                  </a:cubicBezTo>
                  <a:cubicBezTo>
                    <a:pt x="1383" y="263"/>
                    <a:pt x="1304" y="252"/>
                    <a:pt x="1274" y="203"/>
                  </a:cubicBezTo>
                  <a:lnTo>
                    <a:pt x="1286" y="179"/>
                  </a:lnTo>
                  <a:cubicBezTo>
                    <a:pt x="1215" y="84"/>
                    <a:pt x="1096" y="24"/>
                    <a:pt x="977" y="12"/>
                  </a:cubicBezTo>
                  <a:cubicBezTo>
                    <a:pt x="871" y="8"/>
                    <a:pt x="766" y="0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5688;p32"/>
            <p:cNvSpPr/>
            <p:nvPr/>
          </p:nvSpPr>
          <p:spPr>
            <a:xfrm>
              <a:off x="5202425" y="3027300"/>
              <a:ext cx="24425" cy="80675"/>
            </a:xfrm>
            <a:custGeom>
              <a:avLst/>
              <a:gdLst/>
              <a:ahLst/>
              <a:cxnLst/>
              <a:rect l="l" t="t" r="r" b="b"/>
              <a:pathLst>
                <a:path w="977" h="3227" extrusionOk="0">
                  <a:moveTo>
                    <a:pt x="858" y="0"/>
                  </a:moveTo>
                  <a:cubicBezTo>
                    <a:pt x="572" y="917"/>
                    <a:pt x="298" y="1822"/>
                    <a:pt x="36" y="2738"/>
                  </a:cubicBezTo>
                  <a:cubicBezTo>
                    <a:pt x="0" y="2893"/>
                    <a:pt x="12" y="3072"/>
                    <a:pt x="12" y="3227"/>
                  </a:cubicBezTo>
                  <a:lnTo>
                    <a:pt x="155" y="3227"/>
                  </a:lnTo>
                  <a:cubicBezTo>
                    <a:pt x="727" y="2667"/>
                    <a:pt x="727" y="1893"/>
                    <a:pt x="917" y="1191"/>
                  </a:cubicBezTo>
                  <a:cubicBezTo>
                    <a:pt x="917" y="964"/>
                    <a:pt x="965" y="762"/>
                    <a:pt x="977" y="548"/>
                  </a:cubicBezTo>
                  <a:cubicBezTo>
                    <a:pt x="965" y="476"/>
                    <a:pt x="929" y="417"/>
                    <a:pt x="893" y="357"/>
                  </a:cubicBezTo>
                  <a:cubicBezTo>
                    <a:pt x="870" y="238"/>
                    <a:pt x="870" y="119"/>
                    <a:pt x="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5689;p32"/>
            <p:cNvSpPr/>
            <p:nvPr/>
          </p:nvSpPr>
          <p:spPr>
            <a:xfrm>
              <a:off x="5260475" y="3176775"/>
              <a:ext cx="65500" cy="16725"/>
            </a:xfrm>
            <a:custGeom>
              <a:avLst/>
              <a:gdLst/>
              <a:ahLst/>
              <a:cxnLst/>
              <a:rect l="l" t="t" r="r" b="b"/>
              <a:pathLst>
                <a:path w="2620" h="669" extrusionOk="0">
                  <a:moveTo>
                    <a:pt x="667" y="0"/>
                  </a:moveTo>
                  <a:cubicBezTo>
                    <a:pt x="488" y="0"/>
                    <a:pt x="309" y="28"/>
                    <a:pt x="131" y="117"/>
                  </a:cubicBezTo>
                  <a:cubicBezTo>
                    <a:pt x="84" y="212"/>
                    <a:pt x="36" y="307"/>
                    <a:pt x="0" y="415"/>
                  </a:cubicBezTo>
                  <a:cubicBezTo>
                    <a:pt x="667" y="569"/>
                    <a:pt x="1369" y="546"/>
                    <a:pt x="2060" y="653"/>
                  </a:cubicBezTo>
                  <a:cubicBezTo>
                    <a:pt x="2132" y="661"/>
                    <a:pt x="2203" y="668"/>
                    <a:pt x="2272" y="668"/>
                  </a:cubicBezTo>
                  <a:cubicBezTo>
                    <a:pt x="2396" y="668"/>
                    <a:pt x="2513" y="646"/>
                    <a:pt x="2620" y="569"/>
                  </a:cubicBezTo>
                  <a:cubicBezTo>
                    <a:pt x="2500" y="558"/>
                    <a:pt x="2393" y="534"/>
                    <a:pt x="2286" y="510"/>
                  </a:cubicBezTo>
                  <a:cubicBezTo>
                    <a:pt x="2239" y="427"/>
                    <a:pt x="2179" y="355"/>
                    <a:pt x="2096" y="307"/>
                  </a:cubicBezTo>
                  <a:cubicBezTo>
                    <a:pt x="1917" y="248"/>
                    <a:pt x="1738" y="177"/>
                    <a:pt x="1572" y="69"/>
                  </a:cubicBezTo>
                  <a:cubicBezTo>
                    <a:pt x="1558" y="70"/>
                    <a:pt x="1543" y="70"/>
                    <a:pt x="1529" y="70"/>
                  </a:cubicBezTo>
                  <a:cubicBezTo>
                    <a:pt x="1239" y="70"/>
                    <a:pt x="952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5690;p32"/>
            <p:cNvSpPr/>
            <p:nvPr/>
          </p:nvSpPr>
          <p:spPr>
            <a:xfrm>
              <a:off x="6087050" y="4058225"/>
              <a:ext cx="69675" cy="21875"/>
            </a:xfrm>
            <a:custGeom>
              <a:avLst/>
              <a:gdLst/>
              <a:ahLst/>
              <a:cxnLst/>
              <a:rect l="l" t="t" r="r" b="b"/>
              <a:pathLst>
                <a:path w="2787" h="875" extrusionOk="0">
                  <a:moveTo>
                    <a:pt x="1558" y="1"/>
                  </a:moveTo>
                  <a:cubicBezTo>
                    <a:pt x="1425" y="1"/>
                    <a:pt x="1300" y="43"/>
                    <a:pt x="1191" y="173"/>
                  </a:cubicBezTo>
                  <a:cubicBezTo>
                    <a:pt x="1203" y="423"/>
                    <a:pt x="1144" y="590"/>
                    <a:pt x="846" y="590"/>
                  </a:cubicBezTo>
                  <a:cubicBezTo>
                    <a:pt x="761" y="582"/>
                    <a:pt x="675" y="579"/>
                    <a:pt x="588" y="579"/>
                  </a:cubicBezTo>
                  <a:cubicBezTo>
                    <a:pt x="395" y="579"/>
                    <a:pt x="198" y="593"/>
                    <a:pt x="1" y="601"/>
                  </a:cubicBezTo>
                  <a:cubicBezTo>
                    <a:pt x="775" y="701"/>
                    <a:pt x="1540" y="874"/>
                    <a:pt x="2318" y="874"/>
                  </a:cubicBezTo>
                  <a:cubicBezTo>
                    <a:pt x="2474" y="874"/>
                    <a:pt x="2630" y="867"/>
                    <a:pt x="2787" y="852"/>
                  </a:cubicBezTo>
                  <a:cubicBezTo>
                    <a:pt x="2668" y="697"/>
                    <a:pt x="2501" y="732"/>
                    <a:pt x="2334" y="721"/>
                  </a:cubicBezTo>
                  <a:cubicBezTo>
                    <a:pt x="2025" y="661"/>
                    <a:pt x="2192" y="375"/>
                    <a:pt x="2073" y="220"/>
                  </a:cubicBezTo>
                  <a:cubicBezTo>
                    <a:pt x="2013" y="137"/>
                    <a:pt x="1918" y="66"/>
                    <a:pt x="1822" y="42"/>
                  </a:cubicBezTo>
                  <a:cubicBezTo>
                    <a:pt x="1733" y="18"/>
                    <a:pt x="1644" y="1"/>
                    <a:pt x="1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5691;p32"/>
            <p:cNvSpPr/>
            <p:nvPr/>
          </p:nvSpPr>
          <p:spPr>
            <a:xfrm>
              <a:off x="5331900" y="3179000"/>
              <a:ext cx="90225" cy="15400"/>
            </a:xfrm>
            <a:custGeom>
              <a:avLst/>
              <a:gdLst/>
              <a:ahLst/>
              <a:cxnLst/>
              <a:rect l="l" t="t" r="r" b="b"/>
              <a:pathLst>
                <a:path w="3609" h="616" extrusionOk="0">
                  <a:moveTo>
                    <a:pt x="3196" y="1"/>
                  </a:moveTo>
                  <a:cubicBezTo>
                    <a:pt x="3093" y="1"/>
                    <a:pt x="2982" y="21"/>
                    <a:pt x="2870" y="40"/>
                  </a:cubicBezTo>
                  <a:cubicBezTo>
                    <a:pt x="2811" y="64"/>
                    <a:pt x="2751" y="99"/>
                    <a:pt x="2703" y="135"/>
                  </a:cubicBezTo>
                  <a:cubicBezTo>
                    <a:pt x="2834" y="433"/>
                    <a:pt x="2513" y="349"/>
                    <a:pt x="2441" y="457"/>
                  </a:cubicBezTo>
                  <a:cubicBezTo>
                    <a:pt x="2243" y="425"/>
                    <a:pt x="2055" y="383"/>
                    <a:pt x="1857" y="383"/>
                  </a:cubicBezTo>
                  <a:cubicBezTo>
                    <a:pt x="1757" y="383"/>
                    <a:pt x="1656" y="393"/>
                    <a:pt x="1548" y="421"/>
                  </a:cubicBezTo>
                  <a:cubicBezTo>
                    <a:pt x="1390" y="465"/>
                    <a:pt x="1218" y="488"/>
                    <a:pt x="1043" y="488"/>
                  </a:cubicBezTo>
                  <a:cubicBezTo>
                    <a:pt x="838" y="488"/>
                    <a:pt x="628" y="456"/>
                    <a:pt x="429" y="385"/>
                  </a:cubicBezTo>
                  <a:cubicBezTo>
                    <a:pt x="355" y="359"/>
                    <a:pt x="285" y="337"/>
                    <a:pt x="220" y="337"/>
                  </a:cubicBezTo>
                  <a:cubicBezTo>
                    <a:pt x="139" y="337"/>
                    <a:pt x="66" y="370"/>
                    <a:pt x="1" y="469"/>
                  </a:cubicBezTo>
                  <a:cubicBezTo>
                    <a:pt x="399" y="591"/>
                    <a:pt x="808" y="616"/>
                    <a:pt x="1219" y="616"/>
                  </a:cubicBezTo>
                  <a:cubicBezTo>
                    <a:pt x="1496" y="616"/>
                    <a:pt x="1774" y="605"/>
                    <a:pt x="2052" y="605"/>
                  </a:cubicBezTo>
                  <a:cubicBezTo>
                    <a:pt x="2162" y="605"/>
                    <a:pt x="2272" y="606"/>
                    <a:pt x="2382" y="611"/>
                  </a:cubicBezTo>
                  <a:cubicBezTo>
                    <a:pt x="2644" y="599"/>
                    <a:pt x="2894" y="599"/>
                    <a:pt x="3156" y="588"/>
                  </a:cubicBezTo>
                  <a:cubicBezTo>
                    <a:pt x="3311" y="480"/>
                    <a:pt x="3549" y="469"/>
                    <a:pt x="3608" y="230"/>
                  </a:cubicBezTo>
                  <a:cubicBezTo>
                    <a:pt x="3500" y="50"/>
                    <a:pt x="3356" y="1"/>
                    <a:pt x="3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5692;p32"/>
            <p:cNvSpPr/>
            <p:nvPr/>
          </p:nvSpPr>
          <p:spPr>
            <a:xfrm>
              <a:off x="5353050" y="4005200"/>
              <a:ext cx="46750" cy="18225"/>
            </a:xfrm>
            <a:custGeom>
              <a:avLst/>
              <a:gdLst/>
              <a:ahLst/>
              <a:cxnLst/>
              <a:rect l="l" t="t" r="r" b="b"/>
              <a:pathLst>
                <a:path w="1870" h="729" extrusionOk="0">
                  <a:moveTo>
                    <a:pt x="651" y="1"/>
                  </a:moveTo>
                  <a:cubicBezTo>
                    <a:pt x="566" y="1"/>
                    <a:pt x="483" y="25"/>
                    <a:pt x="405" y="79"/>
                  </a:cubicBezTo>
                  <a:cubicBezTo>
                    <a:pt x="0" y="698"/>
                    <a:pt x="643" y="520"/>
                    <a:pt x="857" y="687"/>
                  </a:cubicBezTo>
                  <a:cubicBezTo>
                    <a:pt x="1000" y="716"/>
                    <a:pt x="1146" y="728"/>
                    <a:pt x="1292" y="728"/>
                  </a:cubicBezTo>
                  <a:cubicBezTo>
                    <a:pt x="1438" y="728"/>
                    <a:pt x="1584" y="716"/>
                    <a:pt x="1726" y="698"/>
                  </a:cubicBezTo>
                  <a:cubicBezTo>
                    <a:pt x="1726" y="532"/>
                    <a:pt x="1810" y="413"/>
                    <a:pt x="1869" y="270"/>
                  </a:cubicBezTo>
                  <a:cubicBezTo>
                    <a:pt x="1810" y="151"/>
                    <a:pt x="1691" y="91"/>
                    <a:pt x="1572" y="79"/>
                  </a:cubicBezTo>
                  <a:cubicBezTo>
                    <a:pt x="1512" y="79"/>
                    <a:pt x="1453" y="79"/>
                    <a:pt x="1393" y="91"/>
                  </a:cubicBezTo>
                  <a:cubicBezTo>
                    <a:pt x="1336" y="120"/>
                    <a:pt x="1281" y="130"/>
                    <a:pt x="1226" y="130"/>
                  </a:cubicBezTo>
                  <a:cubicBezTo>
                    <a:pt x="1073" y="130"/>
                    <a:pt x="926" y="46"/>
                    <a:pt x="786" y="20"/>
                  </a:cubicBezTo>
                  <a:cubicBezTo>
                    <a:pt x="741" y="7"/>
                    <a:pt x="695" y="1"/>
                    <a:pt x="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5693;p32"/>
            <p:cNvSpPr/>
            <p:nvPr/>
          </p:nvSpPr>
          <p:spPr>
            <a:xfrm>
              <a:off x="5320300" y="3836900"/>
              <a:ext cx="27100" cy="45575"/>
            </a:xfrm>
            <a:custGeom>
              <a:avLst/>
              <a:gdLst/>
              <a:ahLst/>
              <a:cxnLst/>
              <a:rect l="l" t="t" r="r" b="b"/>
              <a:pathLst>
                <a:path w="1084" h="1823" extrusionOk="0">
                  <a:moveTo>
                    <a:pt x="524" y="1"/>
                  </a:moveTo>
                  <a:cubicBezTo>
                    <a:pt x="369" y="25"/>
                    <a:pt x="250" y="60"/>
                    <a:pt x="131" y="120"/>
                  </a:cubicBezTo>
                  <a:cubicBezTo>
                    <a:pt x="84" y="156"/>
                    <a:pt x="24" y="203"/>
                    <a:pt x="0" y="263"/>
                  </a:cubicBezTo>
                  <a:cubicBezTo>
                    <a:pt x="60" y="346"/>
                    <a:pt x="107" y="430"/>
                    <a:pt x="167" y="525"/>
                  </a:cubicBezTo>
                  <a:cubicBezTo>
                    <a:pt x="203" y="537"/>
                    <a:pt x="262" y="537"/>
                    <a:pt x="310" y="561"/>
                  </a:cubicBezTo>
                  <a:cubicBezTo>
                    <a:pt x="381" y="692"/>
                    <a:pt x="358" y="822"/>
                    <a:pt x="381" y="942"/>
                  </a:cubicBezTo>
                  <a:cubicBezTo>
                    <a:pt x="405" y="1037"/>
                    <a:pt x="417" y="1120"/>
                    <a:pt x="441" y="1192"/>
                  </a:cubicBezTo>
                  <a:cubicBezTo>
                    <a:pt x="465" y="1251"/>
                    <a:pt x="477" y="1299"/>
                    <a:pt x="488" y="1358"/>
                  </a:cubicBezTo>
                  <a:cubicBezTo>
                    <a:pt x="548" y="1525"/>
                    <a:pt x="596" y="1715"/>
                    <a:pt x="762" y="1823"/>
                  </a:cubicBezTo>
                  <a:cubicBezTo>
                    <a:pt x="1060" y="1811"/>
                    <a:pt x="1024" y="1537"/>
                    <a:pt x="1084" y="1346"/>
                  </a:cubicBezTo>
                  <a:cubicBezTo>
                    <a:pt x="1084" y="1227"/>
                    <a:pt x="1036" y="1120"/>
                    <a:pt x="1000" y="1001"/>
                  </a:cubicBezTo>
                  <a:cubicBezTo>
                    <a:pt x="977" y="942"/>
                    <a:pt x="953" y="894"/>
                    <a:pt x="941" y="834"/>
                  </a:cubicBezTo>
                  <a:cubicBezTo>
                    <a:pt x="893" y="692"/>
                    <a:pt x="893" y="537"/>
                    <a:pt x="881" y="394"/>
                  </a:cubicBezTo>
                  <a:cubicBezTo>
                    <a:pt x="846" y="180"/>
                    <a:pt x="774" y="25"/>
                    <a:pt x="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5694;p32"/>
            <p:cNvSpPr/>
            <p:nvPr/>
          </p:nvSpPr>
          <p:spPr>
            <a:xfrm>
              <a:off x="5628675" y="4030375"/>
              <a:ext cx="76225" cy="13300"/>
            </a:xfrm>
            <a:custGeom>
              <a:avLst/>
              <a:gdLst/>
              <a:ahLst/>
              <a:cxnLst/>
              <a:rect l="l" t="t" r="r" b="b"/>
              <a:pathLst>
                <a:path w="3049" h="532" extrusionOk="0">
                  <a:moveTo>
                    <a:pt x="703" y="1"/>
                  </a:moveTo>
                  <a:cubicBezTo>
                    <a:pt x="655" y="1"/>
                    <a:pt x="596" y="1"/>
                    <a:pt x="536" y="13"/>
                  </a:cubicBezTo>
                  <a:cubicBezTo>
                    <a:pt x="369" y="84"/>
                    <a:pt x="191" y="84"/>
                    <a:pt x="60" y="191"/>
                  </a:cubicBezTo>
                  <a:cubicBezTo>
                    <a:pt x="48" y="227"/>
                    <a:pt x="12" y="239"/>
                    <a:pt x="0" y="275"/>
                  </a:cubicBezTo>
                  <a:cubicBezTo>
                    <a:pt x="800" y="444"/>
                    <a:pt x="1599" y="532"/>
                    <a:pt x="2404" y="532"/>
                  </a:cubicBezTo>
                  <a:cubicBezTo>
                    <a:pt x="2618" y="532"/>
                    <a:pt x="2833" y="525"/>
                    <a:pt x="3048" y="513"/>
                  </a:cubicBezTo>
                  <a:lnTo>
                    <a:pt x="3048" y="453"/>
                  </a:lnTo>
                  <a:lnTo>
                    <a:pt x="3048" y="394"/>
                  </a:lnTo>
                  <a:cubicBezTo>
                    <a:pt x="3024" y="287"/>
                    <a:pt x="2929" y="227"/>
                    <a:pt x="2834" y="168"/>
                  </a:cubicBezTo>
                  <a:cubicBezTo>
                    <a:pt x="2778" y="168"/>
                    <a:pt x="2733" y="184"/>
                    <a:pt x="2688" y="184"/>
                  </a:cubicBezTo>
                  <a:cubicBezTo>
                    <a:pt x="2666" y="184"/>
                    <a:pt x="2643" y="180"/>
                    <a:pt x="2620" y="168"/>
                  </a:cubicBezTo>
                  <a:cubicBezTo>
                    <a:pt x="2572" y="156"/>
                    <a:pt x="2536" y="156"/>
                    <a:pt x="2489" y="156"/>
                  </a:cubicBezTo>
                  <a:cubicBezTo>
                    <a:pt x="2417" y="180"/>
                    <a:pt x="2358" y="191"/>
                    <a:pt x="2274" y="215"/>
                  </a:cubicBezTo>
                  <a:lnTo>
                    <a:pt x="2131" y="215"/>
                  </a:lnTo>
                  <a:cubicBezTo>
                    <a:pt x="2060" y="191"/>
                    <a:pt x="2000" y="168"/>
                    <a:pt x="1917" y="156"/>
                  </a:cubicBezTo>
                  <a:cubicBezTo>
                    <a:pt x="1893" y="156"/>
                    <a:pt x="1881" y="132"/>
                    <a:pt x="1846" y="132"/>
                  </a:cubicBezTo>
                  <a:lnTo>
                    <a:pt x="1774" y="132"/>
                  </a:lnTo>
                  <a:lnTo>
                    <a:pt x="1703" y="156"/>
                  </a:lnTo>
                  <a:cubicBezTo>
                    <a:pt x="1680" y="159"/>
                    <a:pt x="1660" y="160"/>
                    <a:pt x="1640" y="160"/>
                  </a:cubicBezTo>
                  <a:cubicBezTo>
                    <a:pt x="1587" y="160"/>
                    <a:pt x="1541" y="149"/>
                    <a:pt x="1488" y="132"/>
                  </a:cubicBezTo>
                  <a:cubicBezTo>
                    <a:pt x="1465" y="132"/>
                    <a:pt x="1441" y="120"/>
                    <a:pt x="1417" y="120"/>
                  </a:cubicBezTo>
                  <a:cubicBezTo>
                    <a:pt x="1369" y="108"/>
                    <a:pt x="1310" y="96"/>
                    <a:pt x="1262" y="96"/>
                  </a:cubicBezTo>
                  <a:cubicBezTo>
                    <a:pt x="1191" y="72"/>
                    <a:pt x="1107" y="61"/>
                    <a:pt x="1024" y="61"/>
                  </a:cubicBezTo>
                  <a:cubicBezTo>
                    <a:pt x="905" y="49"/>
                    <a:pt x="810" y="13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5695;p32"/>
            <p:cNvSpPr/>
            <p:nvPr/>
          </p:nvSpPr>
          <p:spPr>
            <a:xfrm>
              <a:off x="5338150" y="3995675"/>
              <a:ext cx="36950" cy="26750"/>
            </a:xfrm>
            <a:custGeom>
              <a:avLst/>
              <a:gdLst/>
              <a:ahLst/>
              <a:cxnLst/>
              <a:rect l="l" t="t" r="r" b="b"/>
              <a:pathLst>
                <a:path w="1478" h="1070" extrusionOk="0">
                  <a:moveTo>
                    <a:pt x="369" y="0"/>
                  </a:moveTo>
                  <a:cubicBezTo>
                    <a:pt x="328" y="0"/>
                    <a:pt x="285" y="6"/>
                    <a:pt x="239" y="20"/>
                  </a:cubicBezTo>
                  <a:cubicBezTo>
                    <a:pt x="120" y="115"/>
                    <a:pt x="120" y="258"/>
                    <a:pt x="48" y="377"/>
                  </a:cubicBezTo>
                  <a:cubicBezTo>
                    <a:pt x="13" y="436"/>
                    <a:pt x="1" y="484"/>
                    <a:pt x="1" y="544"/>
                  </a:cubicBezTo>
                  <a:cubicBezTo>
                    <a:pt x="445" y="817"/>
                    <a:pt x="868" y="1069"/>
                    <a:pt x="1405" y="1069"/>
                  </a:cubicBezTo>
                  <a:cubicBezTo>
                    <a:pt x="1429" y="1069"/>
                    <a:pt x="1453" y="1069"/>
                    <a:pt x="1477" y="1068"/>
                  </a:cubicBezTo>
                  <a:cubicBezTo>
                    <a:pt x="1418" y="960"/>
                    <a:pt x="1298" y="948"/>
                    <a:pt x="1191" y="913"/>
                  </a:cubicBezTo>
                  <a:cubicBezTo>
                    <a:pt x="941" y="853"/>
                    <a:pt x="953" y="698"/>
                    <a:pt x="1037" y="496"/>
                  </a:cubicBezTo>
                  <a:cubicBezTo>
                    <a:pt x="1025" y="401"/>
                    <a:pt x="965" y="317"/>
                    <a:pt x="894" y="258"/>
                  </a:cubicBezTo>
                  <a:cubicBezTo>
                    <a:pt x="714" y="158"/>
                    <a:pt x="577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5696;p32"/>
            <p:cNvSpPr/>
            <p:nvPr/>
          </p:nvSpPr>
          <p:spPr>
            <a:xfrm>
              <a:off x="5892100" y="4039625"/>
              <a:ext cx="53900" cy="23525"/>
            </a:xfrm>
            <a:custGeom>
              <a:avLst/>
              <a:gdLst/>
              <a:ahLst/>
              <a:cxnLst/>
              <a:rect l="l" t="t" r="r" b="b"/>
              <a:pathLst>
                <a:path w="2156" h="941" extrusionOk="0">
                  <a:moveTo>
                    <a:pt x="697" y="1"/>
                  </a:moveTo>
                  <a:cubicBezTo>
                    <a:pt x="570" y="1"/>
                    <a:pt x="441" y="15"/>
                    <a:pt x="310" y="36"/>
                  </a:cubicBezTo>
                  <a:cubicBezTo>
                    <a:pt x="238" y="48"/>
                    <a:pt x="179" y="83"/>
                    <a:pt x="119" y="119"/>
                  </a:cubicBezTo>
                  <a:cubicBezTo>
                    <a:pt x="0" y="333"/>
                    <a:pt x="191" y="381"/>
                    <a:pt x="310" y="453"/>
                  </a:cubicBezTo>
                  <a:cubicBezTo>
                    <a:pt x="476" y="572"/>
                    <a:pt x="334" y="619"/>
                    <a:pt x="274" y="691"/>
                  </a:cubicBezTo>
                  <a:cubicBezTo>
                    <a:pt x="250" y="703"/>
                    <a:pt x="238" y="738"/>
                    <a:pt x="226" y="762"/>
                  </a:cubicBezTo>
                  <a:cubicBezTo>
                    <a:pt x="846" y="941"/>
                    <a:pt x="1477" y="905"/>
                    <a:pt x="2096" y="917"/>
                  </a:cubicBezTo>
                  <a:cubicBezTo>
                    <a:pt x="2131" y="881"/>
                    <a:pt x="2143" y="857"/>
                    <a:pt x="2155" y="822"/>
                  </a:cubicBezTo>
                  <a:cubicBezTo>
                    <a:pt x="2060" y="572"/>
                    <a:pt x="1822" y="595"/>
                    <a:pt x="1608" y="583"/>
                  </a:cubicBezTo>
                  <a:cubicBezTo>
                    <a:pt x="1358" y="572"/>
                    <a:pt x="1262" y="464"/>
                    <a:pt x="1310" y="226"/>
                  </a:cubicBezTo>
                  <a:cubicBezTo>
                    <a:pt x="1286" y="167"/>
                    <a:pt x="1238" y="107"/>
                    <a:pt x="1179" y="83"/>
                  </a:cubicBezTo>
                  <a:cubicBezTo>
                    <a:pt x="1019" y="23"/>
                    <a:pt x="859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5697;p32"/>
            <p:cNvSpPr/>
            <p:nvPr/>
          </p:nvSpPr>
          <p:spPr>
            <a:xfrm>
              <a:off x="5133975" y="3771425"/>
              <a:ext cx="25325" cy="32775"/>
            </a:xfrm>
            <a:custGeom>
              <a:avLst/>
              <a:gdLst/>
              <a:ahLst/>
              <a:cxnLst/>
              <a:rect l="l" t="t" r="r" b="b"/>
              <a:pathLst>
                <a:path w="1013" h="1311" extrusionOk="0">
                  <a:moveTo>
                    <a:pt x="0" y="1"/>
                  </a:moveTo>
                  <a:cubicBezTo>
                    <a:pt x="191" y="560"/>
                    <a:pt x="321" y="1155"/>
                    <a:pt x="1012" y="1310"/>
                  </a:cubicBezTo>
                  <a:cubicBezTo>
                    <a:pt x="679" y="941"/>
                    <a:pt x="619" y="405"/>
                    <a:pt x="310" y="1"/>
                  </a:cubicBezTo>
                  <a:cubicBezTo>
                    <a:pt x="274" y="56"/>
                    <a:pt x="238" y="75"/>
                    <a:pt x="203" y="75"/>
                  </a:cubicBezTo>
                  <a:cubicBezTo>
                    <a:pt x="132" y="75"/>
                    <a:pt x="6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5698;p32"/>
            <p:cNvSpPr/>
            <p:nvPr/>
          </p:nvSpPr>
          <p:spPr>
            <a:xfrm>
              <a:off x="6015925" y="4050925"/>
              <a:ext cx="48525" cy="17975"/>
            </a:xfrm>
            <a:custGeom>
              <a:avLst/>
              <a:gdLst/>
              <a:ahLst/>
              <a:cxnLst/>
              <a:rect l="l" t="t" r="r" b="b"/>
              <a:pathLst>
                <a:path w="1941" h="719" extrusionOk="0">
                  <a:moveTo>
                    <a:pt x="1453" y="1"/>
                  </a:moveTo>
                  <a:cubicBezTo>
                    <a:pt x="1286" y="12"/>
                    <a:pt x="1119" y="12"/>
                    <a:pt x="977" y="108"/>
                  </a:cubicBezTo>
                  <a:cubicBezTo>
                    <a:pt x="953" y="131"/>
                    <a:pt x="929" y="155"/>
                    <a:pt x="917" y="179"/>
                  </a:cubicBezTo>
                  <a:cubicBezTo>
                    <a:pt x="977" y="346"/>
                    <a:pt x="1108" y="548"/>
                    <a:pt x="774" y="584"/>
                  </a:cubicBezTo>
                  <a:cubicBezTo>
                    <a:pt x="524" y="596"/>
                    <a:pt x="262" y="596"/>
                    <a:pt x="0" y="596"/>
                  </a:cubicBezTo>
                  <a:cubicBezTo>
                    <a:pt x="245" y="696"/>
                    <a:pt x="495" y="718"/>
                    <a:pt x="747" y="718"/>
                  </a:cubicBezTo>
                  <a:cubicBezTo>
                    <a:pt x="946" y="718"/>
                    <a:pt x="1145" y="704"/>
                    <a:pt x="1344" y="704"/>
                  </a:cubicBezTo>
                  <a:cubicBezTo>
                    <a:pt x="1432" y="704"/>
                    <a:pt x="1520" y="707"/>
                    <a:pt x="1608" y="715"/>
                  </a:cubicBezTo>
                  <a:cubicBezTo>
                    <a:pt x="1560" y="596"/>
                    <a:pt x="1346" y="572"/>
                    <a:pt x="1405" y="405"/>
                  </a:cubicBezTo>
                  <a:cubicBezTo>
                    <a:pt x="1441" y="312"/>
                    <a:pt x="1512" y="296"/>
                    <a:pt x="1594" y="296"/>
                  </a:cubicBezTo>
                  <a:cubicBezTo>
                    <a:pt x="1633" y="296"/>
                    <a:pt x="1675" y="300"/>
                    <a:pt x="1717" y="300"/>
                  </a:cubicBezTo>
                  <a:cubicBezTo>
                    <a:pt x="1732" y="300"/>
                    <a:pt x="1747" y="299"/>
                    <a:pt x="1762" y="298"/>
                  </a:cubicBezTo>
                  <a:lnTo>
                    <a:pt x="1893" y="298"/>
                  </a:lnTo>
                  <a:cubicBezTo>
                    <a:pt x="1941" y="239"/>
                    <a:pt x="1941" y="179"/>
                    <a:pt x="1905" y="120"/>
                  </a:cubicBezTo>
                  <a:cubicBezTo>
                    <a:pt x="1834" y="60"/>
                    <a:pt x="1750" y="36"/>
                    <a:pt x="1643" y="12"/>
                  </a:cubicBezTo>
                  <a:cubicBezTo>
                    <a:pt x="1584" y="1"/>
                    <a:pt x="151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5699;p32"/>
            <p:cNvSpPr/>
            <p:nvPr/>
          </p:nvSpPr>
          <p:spPr>
            <a:xfrm>
              <a:off x="5850725" y="4042175"/>
              <a:ext cx="48825" cy="17100"/>
            </a:xfrm>
            <a:custGeom>
              <a:avLst/>
              <a:gdLst/>
              <a:ahLst/>
              <a:cxnLst/>
              <a:rect l="l" t="t" r="r" b="b"/>
              <a:pathLst>
                <a:path w="1953" h="684" extrusionOk="0">
                  <a:moveTo>
                    <a:pt x="1211" y="0"/>
                  </a:moveTo>
                  <a:cubicBezTo>
                    <a:pt x="1152" y="0"/>
                    <a:pt x="1098" y="22"/>
                    <a:pt x="1048" y="65"/>
                  </a:cubicBezTo>
                  <a:cubicBezTo>
                    <a:pt x="1038" y="354"/>
                    <a:pt x="893" y="491"/>
                    <a:pt x="652" y="491"/>
                  </a:cubicBezTo>
                  <a:cubicBezTo>
                    <a:pt x="616" y="491"/>
                    <a:pt x="577" y="488"/>
                    <a:pt x="536" y="481"/>
                  </a:cubicBezTo>
                  <a:cubicBezTo>
                    <a:pt x="441" y="470"/>
                    <a:pt x="349" y="452"/>
                    <a:pt x="259" y="452"/>
                  </a:cubicBezTo>
                  <a:cubicBezTo>
                    <a:pt x="170" y="452"/>
                    <a:pt x="84" y="470"/>
                    <a:pt x="0" y="529"/>
                  </a:cubicBezTo>
                  <a:cubicBezTo>
                    <a:pt x="379" y="658"/>
                    <a:pt x="753" y="671"/>
                    <a:pt x="1131" y="671"/>
                  </a:cubicBezTo>
                  <a:cubicBezTo>
                    <a:pt x="1225" y="671"/>
                    <a:pt x="1320" y="670"/>
                    <a:pt x="1415" y="670"/>
                  </a:cubicBezTo>
                  <a:cubicBezTo>
                    <a:pt x="1573" y="670"/>
                    <a:pt x="1733" y="672"/>
                    <a:pt x="1893" y="684"/>
                  </a:cubicBezTo>
                  <a:lnTo>
                    <a:pt x="1953" y="624"/>
                  </a:lnTo>
                  <a:cubicBezTo>
                    <a:pt x="1834" y="327"/>
                    <a:pt x="1477" y="279"/>
                    <a:pt x="1334" y="29"/>
                  </a:cubicBezTo>
                  <a:cubicBezTo>
                    <a:pt x="1291" y="10"/>
                    <a:pt x="1250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5700;p32"/>
            <p:cNvSpPr/>
            <p:nvPr/>
          </p:nvSpPr>
          <p:spPr>
            <a:xfrm>
              <a:off x="5147950" y="3638075"/>
              <a:ext cx="18175" cy="36350"/>
            </a:xfrm>
            <a:custGeom>
              <a:avLst/>
              <a:gdLst/>
              <a:ahLst/>
              <a:cxnLst/>
              <a:rect l="l" t="t" r="r" b="b"/>
              <a:pathLst>
                <a:path w="727" h="1454" extrusionOk="0">
                  <a:moveTo>
                    <a:pt x="453" y="1"/>
                  </a:moveTo>
                  <a:cubicBezTo>
                    <a:pt x="298" y="274"/>
                    <a:pt x="1" y="489"/>
                    <a:pt x="13" y="846"/>
                  </a:cubicBezTo>
                  <a:cubicBezTo>
                    <a:pt x="36" y="1048"/>
                    <a:pt x="36" y="1251"/>
                    <a:pt x="48" y="1453"/>
                  </a:cubicBezTo>
                  <a:cubicBezTo>
                    <a:pt x="477" y="1251"/>
                    <a:pt x="465" y="739"/>
                    <a:pt x="727" y="382"/>
                  </a:cubicBezTo>
                  <a:cubicBezTo>
                    <a:pt x="715" y="227"/>
                    <a:pt x="667" y="108"/>
                    <a:pt x="524" y="36"/>
                  </a:cubicBezTo>
                  <a:cubicBezTo>
                    <a:pt x="489" y="24"/>
                    <a:pt x="477" y="12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5701;p32"/>
            <p:cNvSpPr/>
            <p:nvPr/>
          </p:nvSpPr>
          <p:spPr>
            <a:xfrm>
              <a:off x="5316425" y="3968775"/>
              <a:ext cx="23250" cy="40500"/>
            </a:xfrm>
            <a:custGeom>
              <a:avLst/>
              <a:gdLst/>
              <a:ahLst/>
              <a:cxnLst/>
              <a:rect l="l" t="t" r="r" b="b"/>
              <a:pathLst>
                <a:path w="930" h="1620" extrusionOk="0">
                  <a:moveTo>
                    <a:pt x="179" y="0"/>
                  </a:moveTo>
                  <a:cubicBezTo>
                    <a:pt x="120" y="0"/>
                    <a:pt x="60" y="12"/>
                    <a:pt x="1" y="12"/>
                  </a:cubicBezTo>
                  <a:cubicBezTo>
                    <a:pt x="143" y="620"/>
                    <a:pt x="179" y="1298"/>
                    <a:pt x="870" y="1620"/>
                  </a:cubicBezTo>
                  <a:cubicBezTo>
                    <a:pt x="894" y="1596"/>
                    <a:pt x="917" y="1572"/>
                    <a:pt x="929" y="1548"/>
                  </a:cubicBezTo>
                  <a:cubicBezTo>
                    <a:pt x="917" y="1131"/>
                    <a:pt x="513" y="893"/>
                    <a:pt x="453" y="489"/>
                  </a:cubicBezTo>
                  <a:cubicBezTo>
                    <a:pt x="417" y="405"/>
                    <a:pt x="393" y="310"/>
                    <a:pt x="346" y="227"/>
                  </a:cubicBezTo>
                  <a:cubicBezTo>
                    <a:pt x="298" y="131"/>
                    <a:pt x="274" y="48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5702;p32"/>
            <p:cNvSpPr/>
            <p:nvPr/>
          </p:nvSpPr>
          <p:spPr>
            <a:xfrm>
              <a:off x="5373575" y="3301125"/>
              <a:ext cx="22350" cy="32475"/>
            </a:xfrm>
            <a:custGeom>
              <a:avLst/>
              <a:gdLst/>
              <a:ahLst/>
              <a:cxnLst/>
              <a:rect l="l" t="t" r="r" b="b"/>
              <a:pathLst>
                <a:path w="894" h="1299" extrusionOk="0">
                  <a:moveTo>
                    <a:pt x="894" y="1"/>
                  </a:moveTo>
                  <a:lnTo>
                    <a:pt x="894" y="1"/>
                  </a:lnTo>
                  <a:cubicBezTo>
                    <a:pt x="453" y="334"/>
                    <a:pt x="239" y="822"/>
                    <a:pt x="1" y="1299"/>
                  </a:cubicBezTo>
                  <a:cubicBezTo>
                    <a:pt x="477" y="989"/>
                    <a:pt x="715" y="513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5703;p32"/>
            <p:cNvSpPr/>
            <p:nvPr/>
          </p:nvSpPr>
          <p:spPr>
            <a:xfrm>
              <a:off x="5395900" y="3280000"/>
              <a:ext cx="11050" cy="21350"/>
            </a:xfrm>
            <a:custGeom>
              <a:avLst/>
              <a:gdLst/>
              <a:ahLst/>
              <a:cxnLst/>
              <a:rect l="l" t="t" r="r" b="b"/>
              <a:pathLst>
                <a:path w="442" h="854" extrusionOk="0">
                  <a:moveTo>
                    <a:pt x="441" y="0"/>
                  </a:moveTo>
                  <a:cubicBezTo>
                    <a:pt x="203" y="239"/>
                    <a:pt x="36" y="512"/>
                    <a:pt x="1" y="846"/>
                  </a:cubicBezTo>
                  <a:cubicBezTo>
                    <a:pt x="36" y="822"/>
                    <a:pt x="73" y="814"/>
                    <a:pt x="110" y="814"/>
                  </a:cubicBezTo>
                  <a:cubicBezTo>
                    <a:pt x="191" y="814"/>
                    <a:pt x="273" y="853"/>
                    <a:pt x="354" y="853"/>
                  </a:cubicBezTo>
                  <a:cubicBezTo>
                    <a:pt x="383" y="853"/>
                    <a:pt x="412" y="848"/>
                    <a:pt x="441" y="834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5704;p32"/>
            <p:cNvSpPr/>
            <p:nvPr/>
          </p:nvSpPr>
          <p:spPr>
            <a:xfrm>
              <a:off x="5169675" y="3802025"/>
              <a:ext cx="22350" cy="19475"/>
            </a:xfrm>
            <a:custGeom>
              <a:avLst/>
              <a:gdLst/>
              <a:ahLst/>
              <a:cxnLst/>
              <a:rect l="l" t="t" r="r" b="b"/>
              <a:pathLst>
                <a:path w="894" h="779" extrusionOk="0">
                  <a:moveTo>
                    <a:pt x="284" y="0"/>
                  </a:moveTo>
                  <a:cubicBezTo>
                    <a:pt x="142" y="0"/>
                    <a:pt x="162" y="257"/>
                    <a:pt x="60" y="312"/>
                  </a:cubicBezTo>
                  <a:cubicBezTo>
                    <a:pt x="36" y="348"/>
                    <a:pt x="13" y="360"/>
                    <a:pt x="1" y="384"/>
                  </a:cubicBezTo>
                  <a:cubicBezTo>
                    <a:pt x="188" y="703"/>
                    <a:pt x="487" y="778"/>
                    <a:pt x="814" y="778"/>
                  </a:cubicBezTo>
                  <a:cubicBezTo>
                    <a:pt x="840" y="778"/>
                    <a:pt x="867" y="778"/>
                    <a:pt x="894" y="777"/>
                  </a:cubicBezTo>
                  <a:cubicBezTo>
                    <a:pt x="620" y="610"/>
                    <a:pt x="370" y="467"/>
                    <a:pt x="453" y="74"/>
                  </a:cubicBezTo>
                  <a:cubicBezTo>
                    <a:pt x="379" y="21"/>
                    <a:pt x="325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5705;p32"/>
            <p:cNvSpPr/>
            <p:nvPr/>
          </p:nvSpPr>
          <p:spPr>
            <a:xfrm>
              <a:off x="5345600" y="3354700"/>
              <a:ext cx="14900" cy="21475"/>
            </a:xfrm>
            <a:custGeom>
              <a:avLst/>
              <a:gdLst/>
              <a:ahLst/>
              <a:cxnLst/>
              <a:rect l="l" t="t" r="r" b="b"/>
              <a:pathLst>
                <a:path w="596" h="859" extrusionOk="0">
                  <a:moveTo>
                    <a:pt x="596" y="1"/>
                  </a:moveTo>
                  <a:cubicBezTo>
                    <a:pt x="346" y="275"/>
                    <a:pt x="84" y="513"/>
                    <a:pt x="0" y="858"/>
                  </a:cubicBezTo>
                  <a:cubicBezTo>
                    <a:pt x="465" y="763"/>
                    <a:pt x="596" y="418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5706;p32"/>
            <p:cNvSpPr/>
            <p:nvPr/>
          </p:nvSpPr>
          <p:spPr>
            <a:xfrm>
              <a:off x="5814100" y="4047625"/>
              <a:ext cx="26825" cy="7200"/>
            </a:xfrm>
            <a:custGeom>
              <a:avLst/>
              <a:gdLst/>
              <a:ahLst/>
              <a:cxnLst/>
              <a:rect l="l" t="t" r="r" b="b"/>
              <a:pathLst>
                <a:path w="1073" h="288" extrusionOk="0">
                  <a:moveTo>
                    <a:pt x="132" y="1"/>
                  </a:moveTo>
                  <a:cubicBezTo>
                    <a:pt x="112" y="1"/>
                    <a:pt x="92" y="1"/>
                    <a:pt x="72" y="2"/>
                  </a:cubicBezTo>
                  <a:cubicBezTo>
                    <a:pt x="1" y="61"/>
                    <a:pt x="1" y="109"/>
                    <a:pt x="60" y="168"/>
                  </a:cubicBezTo>
                  <a:cubicBezTo>
                    <a:pt x="242" y="262"/>
                    <a:pt x="430" y="273"/>
                    <a:pt x="623" y="273"/>
                  </a:cubicBezTo>
                  <a:cubicBezTo>
                    <a:pt x="679" y="273"/>
                    <a:pt x="736" y="272"/>
                    <a:pt x="793" y="272"/>
                  </a:cubicBezTo>
                  <a:cubicBezTo>
                    <a:pt x="886" y="272"/>
                    <a:pt x="979" y="274"/>
                    <a:pt x="1072" y="287"/>
                  </a:cubicBezTo>
                  <a:cubicBezTo>
                    <a:pt x="791" y="96"/>
                    <a:pt x="468" y="1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5707;p32"/>
            <p:cNvSpPr/>
            <p:nvPr/>
          </p:nvSpPr>
          <p:spPr>
            <a:xfrm>
              <a:off x="5776300" y="4046600"/>
              <a:ext cx="34250" cy="4400"/>
            </a:xfrm>
            <a:custGeom>
              <a:avLst/>
              <a:gdLst/>
              <a:ahLst/>
              <a:cxnLst/>
              <a:rect l="l" t="t" r="r" b="b"/>
              <a:pathLst>
                <a:path w="1370" h="176" extrusionOk="0">
                  <a:moveTo>
                    <a:pt x="869" y="0"/>
                  </a:moveTo>
                  <a:cubicBezTo>
                    <a:pt x="583" y="0"/>
                    <a:pt x="294" y="43"/>
                    <a:pt x="1" y="43"/>
                  </a:cubicBezTo>
                  <a:cubicBezTo>
                    <a:pt x="233" y="155"/>
                    <a:pt x="477" y="176"/>
                    <a:pt x="721" y="176"/>
                  </a:cubicBezTo>
                  <a:cubicBezTo>
                    <a:pt x="858" y="176"/>
                    <a:pt x="995" y="169"/>
                    <a:pt x="1131" y="169"/>
                  </a:cubicBezTo>
                  <a:cubicBezTo>
                    <a:pt x="1187" y="169"/>
                    <a:pt x="1243" y="170"/>
                    <a:pt x="1298" y="174"/>
                  </a:cubicBezTo>
                  <a:cubicBezTo>
                    <a:pt x="1370" y="126"/>
                    <a:pt x="1370" y="78"/>
                    <a:pt x="1298" y="43"/>
                  </a:cubicBezTo>
                  <a:cubicBezTo>
                    <a:pt x="1156" y="11"/>
                    <a:pt x="10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5708;p32"/>
            <p:cNvSpPr/>
            <p:nvPr/>
          </p:nvSpPr>
          <p:spPr>
            <a:xfrm>
              <a:off x="5205400" y="3549075"/>
              <a:ext cx="17300" cy="23425"/>
            </a:xfrm>
            <a:custGeom>
              <a:avLst/>
              <a:gdLst/>
              <a:ahLst/>
              <a:cxnLst/>
              <a:rect l="l" t="t" r="r" b="b"/>
              <a:pathLst>
                <a:path w="692" h="937" extrusionOk="0">
                  <a:moveTo>
                    <a:pt x="608" y="1"/>
                  </a:moveTo>
                  <a:cubicBezTo>
                    <a:pt x="334" y="239"/>
                    <a:pt x="131" y="501"/>
                    <a:pt x="1" y="834"/>
                  </a:cubicBezTo>
                  <a:cubicBezTo>
                    <a:pt x="12" y="894"/>
                    <a:pt x="36" y="917"/>
                    <a:pt x="84" y="929"/>
                  </a:cubicBezTo>
                  <a:cubicBezTo>
                    <a:pt x="104" y="934"/>
                    <a:pt x="123" y="937"/>
                    <a:pt x="140" y="937"/>
                  </a:cubicBezTo>
                  <a:cubicBezTo>
                    <a:pt x="208" y="937"/>
                    <a:pt x="263" y="902"/>
                    <a:pt x="310" y="846"/>
                  </a:cubicBezTo>
                  <a:cubicBezTo>
                    <a:pt x="429" y="751"/>
                    <a:pt x="512" y="632"/>
                    <a:pt x="572" y="489"/>
                  </a:cubicBezTo>
                  <a:cubicBezTo>
                    <a:pt x="608" y="358"/>
                    <a:pt x="691" y="227"/>
                    <a:pt x="667" y="60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5709;p32"/>
            <p:cNvSpPr/>
            <p:nvPr/>
          </p:nvSpPr>
          <p:spPr>
            <a:xfrm>
              <a:off x="5401250" y="4022100"/>
              <a:ext cx="30700" cy="5050"/>
            </a:xfrm>
            <a:custGeom>
              <a:avLst/>
              <a:gdLst/>
              <a:ahLst/>
              <a:cxnLst/>
              <a:rect l="l" t="t" r="r" b="b"/>
              <a:pathLst>
                <a:path w="1228" h="202" extrusionOk="0">
                  <a:moveTo>
                    <a:pt x="708" y="1"/>
                  </a:moveTo>
                  <a:cubicBezTo>
                    <a:pt x="515" y="1"/>
                    <a:pt x="318" y="41"/>
                    <a:pt x="127" y="41"/>
                  </a:cubicBezTo>
                  <a:cubicBezTo>
                    <a:pt x="85" y="41"/>
                    <a:pt x="42" y="39"/>
                    <a:pt x="1" y="34"/>
                  </a:cubicBezTo>
                  <a:lnTo>
                    <a:pt x="1" y="34"/>
                  </a:lnTo>
                  <a:cubicBezTo>
                    <a:pt x="406" y="201"/>
                    <a:pt x="822" y="118"/>
                    <a:pt x="1227" y="177"/>
                  </a:cubicBezTo>
                  <a:cubicBezTo>
                    <a:pt x="1066" y="37"/>
                    <a:pt x="88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5710;p32"/>
            <p:cNvSpPr/>
            <p:nvPr/>
          </p:nvSpPr>
          <p:spPr>
            <a:xfrm>
              <a:off x="5299450" y="3834275"/>
              <a:ext cx="25025" cy="9500"/>
            </a:xfrm>
            <a:custGeom>
              <a:avLst/>
              <a:gdLst/>
              <a:ahLst/>
              <a:cxnLst/>
              <a:rect l="l" t="t" r="r" b="b"/>
              <a:pathLst>
                <a:path w="1001" h="380" extrusionOk="0">
                  <a:moveTo>
                    <a:pt x="509" y="1"/>
                  </a:moveTo>
                  <a:cubicBezTo>
                    <a:pt x="365" y="1"/>
                    <a:pt x="214" y="57"/>
                    <a:pt x="60" y="142"/>
                  </a:cubicBezTo>
                  <a:cubicBezTo>
                    <a:pt x="25" y="165"/>
                    <a:pt x="13" y="201"/>
                    <a:pt x="1" y="225"/>
                  </a:cubicBezTo>
                  <a:cubicBezTo>
                    <a:pt x="263" y="380"/>
                    <a:pt x="549" y="380"/>
                    <a:pt x="846" y="380"/>
                  </a:cubicBezTo>
                  <a:cubicBezTo>
                    <a:pt x="894" y="368"/>
                    <a:pt x="953" y="332"/>
                    <a:pt x="1001" y="320"/>
                  </a:cubicBezTo>
                  <a:cubicBezTo>
                    <a:pt x="855" y="89"/>
                    <a:pt x="688" y="1"/>
                    <a:pt x="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5711;p32"/>
            <p:cNvSpPr/>
            <p:nvPr/>
          </p:nvSpPr>
          <p:spPr>
            <a:xfrm>
              <a:off x="5320600" y="2860000"/>
              <a:ext cx="13700" cy="12450"/>
            </a:xfrm>
            <a:custGeom>
              <a:avLst/>
              <a:gdLst/>
              <a:ahLst/>
              <a:cxnLst/>
              <a:rect l="l" t="t" r="r" b="b"/>
              <a:pathLst>
                <a:path w="548" h="498" extrusionOk="0">
                  <a:moveTo>
                    <a:pt x="429" y="1"/>
                  </a:moveTo>
                  <a:cubicBezTo>
                    <a:pt x="179" y="48"/>
                    <a:pt x="12" y="167"/>
                    <a:pt x="0" y="429"/>
                  </a:cubicBezTo>
                  <a:cubicBezTo>
                    <a:pt x="12" y="441"/>
                    <a:pt x="36" y="477"/>
                    <a:pt x="48" y="489"/>
                  </a:cubicBezTo>
                  <a:cubicBezTo>
                    <a:pt x="72" y="495"/>
                    <a:pt x="98" y="498"/>
                    <a:pt x="124" y="498"/>
                  </a:cubicBezTo>
                  <a:cubicBezTo>
                    <a:pt x="149" y="498"/>
                    <a:pt x="173" y="495"/>
                    <a:pt x="191" y="489"/>
                  </a:cubicBezTo>
                  <a:cubicBezTo>
                    <a:pt x="250" y="477"/>
                    <a:pt x="298" y="465"/>
                    <a:pt x="346" y="429"/>
                  </a:cubicBezTo>
                  <a:lnTo>
                    <a:pt x="476" y="346"/>
                  </a:lnTo>
                  <a:cubicBezTo>
                    <a:pt x="488" y="310"/>
                    <a:pt x="512" y="298"/>
                    <a:pt x="524" y="263"/>
                  </a:cubicBezTo>
                  <a:cubicBezTo>
                    <a:pt x="548" y="191"/>
                    <a:pt x="548" y="120"/>
                    <a:pt x="488" y="48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5712;p32"/>
            <p:cNvSpPr/>
            <p:nvPr/>
          </p:nvSpPr>
          <p:spPr>
            <a:xfrm>
              <a:off x="5277125" y="3831550"/>
              <a:ext cx="22950" cy="8950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508" y="1"/>
                  </a:moveTo>
                  <a:cubicBezTo>
                    <a:pt x="374" y="1"/>
                    <a:pt x="227" y="61"/>
                    <a:pt x="72" y="144"/>
                  </a:cubicBezTo>
                  <a:cubicBezTo>
                    <a:pt x="49" y="179"/>
                    <a:pt x="25" y="191"/>
                    <a:pt x="1" y="203"/>
                  </a:cubicBezTo>
                  <a:cubicBezTo>
                    <a:pt x="287" y="358"/>
                    <a:pt x="584" y="298"/>
                    <a:pt x="882" y="334"/>
                  </a:cubicBezTo>
                  <a:lnTo>
                    <a:pt x="918" y="298"/>
                  </a:lnTo>
                  <a:cubicBezTo>
                    <a:pt x="803" y="81"/>
                    <a:pt x="664" y="1"/>
                    <a:pt x="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5713;p32"/>
            <p:cNvSpPr/>
            <p:nvPr/>
          </p:nvSpPr>
          <p:spPr>
            <a:xfrm>
              <a:off x="5944475" y="4046125"/>
              <a:ext cx="11650" cy="16850"/>
            </a:xfrm>
            <a:custGeom>
              <a:avLst/>
              <a:gdLst/>
              <a:ahLst/>
              <a:cxnLst/>
              <a:rect l="l" t="t" r="r" b="b"/>
              <a:pathLst>
                <a:path w="466" h="674" extrusionOk="0">
                  <a:moveTo>
                    <a:pt x="274" y="1"/>
                  </a:moveTo>
                  <a:cubicBezTo>
                    <a:pt x="239" y="1"/>
                    <a:pt x="203" y="6"/>
                    <a:pt x="167" y="14"/>
                  </a:cubicBezTo>
                  <a:cubicBezTo>
                    <a:pt x="1" y="193"/>
                    <a:pt x="48" y="371"/>
                    <a:pt x="120" y="562"/>
                  </a:cubicBezTo>
                  <a:cubicBezTo>
                    <a:pt x="144" y="597"/>
                    <a:pt x="167" y="621"/>
                    <a:pt x="203" y="657"/>
                  </a:cubicBezTo>
                  <a:cubicBezTo>
                    <a:pt x="241" y="668"/>
                    <a:pt x="280" y="673"/>
                    <a:pt x="321" y="673"/>
                  </a:cubicBezTo>
                  <a:cubicBezTo>
                    <a:pt x="370" y="673"/>
                    <a:pt x="419" y="665"/>
                    <a:pt x="465" y="645"/>
                  </a:cubicBezTo>
                  <a:cubicBezTo>
                    <a:pt x="358" y="466"/>
                    <a:pt x="298" y="264"/>
                    <a:pt x="465" y="85"/>
                  </a:cubicBezTo>
                  <a:cubicBezTo>
                    <a:pt x="410" y="22"/>
                    <a:pt x="343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5714;p32"/>
            <p:cNvSpPr/>
            <p:nvPr/>
          </p:nvSpPr>
          <p:spPr>
            <a:xfrm>
              <a:off x="5220575" y="3537475"/>
              <a:ext cx="12800" cy="12800"/>
            </a:xfrm>
            <a:custGeom>
              <a:avLst/>
              <a:gdLst/>
              <a:ahLst/>
              <a:cxnLst/>
              <a:rect l="l" t="t" r="r" b="b"/>
              <a:pathLst>
                <a:path w="512" h="512" extrusionOk="0">
                  <a:moveTo>
                    <a:pt x="406" y="0"/>
                  </a:moveTo>
                  <a:cubicBezTo>
                    <a:pt x="263" y="155"/>
                    <a:pt x="48" y="226"/>
                    <a:pt x="1" y="465"/>
                  </a:cubicBezTo>
                  <a:lnTo>
                    <a:pt x="25" y="500"/>
                  </a:lnTo>
                  <a:cubicBezTo>
                    <a:pt x="79" y="508"/>
                    <a:pt x="128" y="512"/>
                    <a:pt x="172" y="512"/>
                  </a:cubicBezTo>
                  <a:cubicBezTo>
                    <a:pt x="412" y="512"/>
                    <a:pt x="512" y="397"/>
                    <a:pt x="441" y="96"/>
                  </a:cubicBezTo>
                  <a:lnTo>
                    <a:pt x="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5715;p32"/>
            <p:cNvSpPr/>
            <p:nvPr/>
          </p:nvSpPr>
          <p:spPr>
            <a:xfrm>
              <a:off x="5256300" y="2915075"/>
              <a:ext cx="11025" cy="9600"/>
            </a:xfrm>
            <a:custGeom>
              <a:avLst/>
              <a:gdLst/>
              <a:ahLst/>
              <a:cxnLst/>
              <a:rect l="l" t="t" r="r" b="b"/>
              <a:pathLst>
                <a:path w="441" h="384" extrusionOk="0">
                  <a:moveTo>
                    <a:pt x="441" y="0"/>
                  </a:moveTo>
                  <a:lnTo>
                    <a:pt x="441" y="0"/>
                  </a:lnTo>
                  <a:cubicBezTo>
                    <a:pt x="286" y="108"/>
                    <a:pt x="84" y="179"/>
                    <a:pt x="0" y="381"/>
                  </a:cubicBezTo>
                  <a:cubicBezTo>
                    <a:pt x="18" y="383"/>
                    <a:pt x="35" y="384"/>
                    <a:pt x="52" y="384"/>
                  </a:cubicBezTo>
                  <a:cubicBezTo>
                    <a:pt x="283" y="384"/>
                    <a:pt x="419" y="233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5716;p32"/>
            <p:cNvSpPr/>
            <p:nvPr/>
          </p:nvSpPr>
          <p:spPr>
            <a:xfrm>
              <a:off x="5288750" y="2888875"/>
              <a:ext cx="12650" cy="9600"/>
            </a:xfrm>
            <a:custGeom>
              <a:avLst/>
              <a:gdLst/>
              <a:ahLst/>
              <a:cxnLst/>
              <a:rect l="l" t="t" r="r" b="b"/>
              <a:pathLst>
                <a:path w="506" h="384" extrusionOk="0">
                  <a:moveTo>
                    <a:pt x="417" y="1"/>
                  </a:moveTo>
                  <a:cubicBezTo>
                    <a:pt x="274" y="96"/>
                    <a:pt x="96" y="132"/>
                    <a:pt x="0" y="298"/>
                  </a:cubicBezTo>
                  <a:cubicBezTo>
                    <a:pt x="24" y="322"/>
                    <a:pt x="60" y="334"/>
                    <a:pt x="84" y="358"/>
                  </a:cubicBezTo>
                  <a:cubicBezTo>
                    <a:pt x="148" y="374"/>
                    <a:pt x="208" y="384"/>
                    <a:pt x="262" y="384"/>
                  </a:cubicBezTo>
                  <a:cubicBezTo>
                    <a:pt x="409" y="384"/>
                    <a:pt x="506" y="310"/>
                    <a:pt x="488" y="84"/>
                  </a:cubicBezTo>
                  <a:cubicBezTo>
                    <a:pt x="453" y="60"/>
                    <a:pt x="441" y="36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5717;p32"/>
            <p:cNvSpPr/>
            <p:nvPr/>
          </p:nvSpPr>
          <p:spPr>
            <a:xfrm>
              <a:off x="5309575" y="2870725"/>
              <a:ext cx="12225" cy="10150"/>
            </a:xfrm>
            <a:custGeom>
              <a:avLst/>
              <a:gdLst/>
              <a:ahLst/>
              <a:cxnLst/>
              <a:rect l="l" t="t" r="r" b="b"/>
              <a:pathLst>
                <a:path w="489" h="406" extrusionOk="0">
                  <a:moveTo>
                    <a:pt x="429" y="0"/>
                  </a:moveTo>
                  <a:cubicBezTo>
                    <a:pt x="239" y="24"/>
                    <a:pt x="72" y="72"/>
                    <a:pt x="1" y="286"/>
                  </a:cubicBezTo>
                  <a:cubicBezTo>
                    <a:pt x="25" y="334"/>
                    <a:pt x="72" y="369"/>
                    <a:pt x="96" y="405"/>
                  </a:cubicBezTo>
                  <a:cubicBezTo>
                    <a:pt x="144" y="405"/>
                    <a:pt x="203" y="405"/>
                    <a:pt x="263" y="393"/>
                  </a:cubicBezTo>
                  <a:cubicBezTo>
                    <a:pt x="358" y="358"/>
                    <a:pt x="417" y="298"/>
                    <a:pt x="453" y="227"/>
                  </a:cubicBezTo>
                  <a:cubicBezTo>
                    <a:pt x="489" y="167"/>
                    <a:pt x="489" y="119"/>
                    <a:pt x="477" y="60"/>
                  </a:cubicBezTo>
                  <a:cubicBezTo>
                    <a:pt x="453" y="36"/>
                    <a:pt x="441" y="12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5718;p32"/>
            <p:cNvSpPr/>
            <p:nvPr/>
          </p:nvSpPr>
          <p:spPr>
            <a:xfrm>
              <a:off x="6069500" y="4069150"/>
              <a:ext cx="15500" cy="4125"/>
            </a:xfrm>
            <a:custGeom>
              <a:avLst/>
              <a:gdLst/>
              <a:ahLst/>
              <a:cxnLst/>
              <a:rect l="l" t="t" r="r" b="b"/>
              <a:pathLst>
                <a:path w="620" h="165" extrusionOk="0">
                  <a:moveTo>
                    <a:pt x="305" y="1"/>
                  </a:moveTo>
                  <a:cubicBezTo>
                    <a:pt x="205" y="1"/>
                    <a:pt x="101" y="22"/>
                    <a:pt x="0" y="22"/>
                  </a:cubicBezTo>
                  <a:cubicBezTo>
                    <a:pt x="179" y="164"/>
                    <a:pt x="405" y="117"/>
                    <a:pt x="619" y="141"/>
                  </a:cubicBezTo>
                  <a:cubicBezTo>
                    <a:pt x="525" y="27"/>
                    <a:pt x="417" y="1"/>
                    <a:pt x="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5719;p32"/>
            <p:cNvSpPr/>
            <p:nvPr/>
          </p:nvSpPr>
          <p:spPr>
            <a:xfrm>
              <a:off x="6059975" y="4067700"/>
              <a:ext cx="4200" cy="2900"/>
            </a:xfrm>
            <a:custGeom>
              <a:avLst/>
              <a:gdLst/>
              <a:ahLst/>
              <a:cxnLst/>
              <a:rect l="l" t="t" r="r" b="b"/>
              <a:pathLst>
                <a:path w="168" h="116" extrusionOk="0">
                  <a:moveTo>
                    <a:pt x="82" y="0"/>
                  </a:moveTo>
                  <a:cubicBezTo>
                    <a:pt x="55" y="0"/>
                    <a:pt x="28" y="25"/>
                    <a:pt x="0" y="80"/>
                  </a:cubicBezTo>
                  <a:cubicBezTo>
                    <a:pt x="12" y="92"/>
                    <a:pt x="24" y="115"/>
                    <a:pt x="48" y="115"/>
                  </a:cubicBezTo>
                  <a:cubicBezTo>
                    <a:pt x="84" y="115"/>
                    <a:pt x="119" y="103"/>
                    <a:pt x="167" y="92"/>
                  </a:cubicBezTo>
                  <a:cubicBezTo>
                    <a:pt x="141" y="34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5720;p32"/>
            <p:cNvSpPr/>
            <p:nvPr/>
          </p:nvSpPr>
          <p:spPr>
            <a:xfrm>
              <a:off x="5808750" y="4047950"/>
              <a:ext cx="7475" cy="4200"/>
            </a:xfrm>
            <a:custGeom>
              <a:avLst/>
              <a:gdLst/>
              <a:ahLst/>
              <a:cxnLst/>
              <a:rect l="l" t="t" r="r" b="b"/>
              <a:pathLst>
                <a:path w="299" h="168" extrusionOk="0">
                  <a:moveTo>
                    <a:pt x="0" y="0"/>
                  </a:moveTo>
                  <a:lnTo>
                    <a:pt x="0" y="131"/>
                  </a:lnTo>
                  <a:cubicBezTo>
                    <a:pt x="96" y="131"/>
                    <a:pt x="191" y="155"/>
                    <a:pt x="286" y="167"/>
                  </a:cubicBezTo>
                  <a:cubicBezTo>
                    <a:pt x="298" y="120"/>
                    <a:pt x="298" y="6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5721;p32"/>
            <p:cNvSpPr/>
            <p:nvPr/>
          </p:nvSpPr>
          <p:spPr>
            <a:xfrm>
              <a:off x="5203025" y="3569925"/>
              <a:ext cx="4775" cy="4475"/>
            </a:xfrm>
            <a:custGeom>
              <a:avLst/>
              <a:gdLst/>
              <a:ahLst/>
              <a:cxnLst/>
              <a:rect l="l" t="t" r="r" b="b"/>
              <a:pathLst>
                <a:path w="191" h="179" extrusionOk="0">
                  <a:moveTo>
                    <a:pt x="107" y="0"/>
                  </a:moveTo>
                  <a:cubicBezTo>
                    <a:pt x="36" y="48"/>
                    <a:pt x="0" y="107"/>
                    <a:pt x="0" y="179"/>
                  </a:cubicBezTo>
                  <a:lnTo>
                    <a:pt x="131" y="179"/>
                  </a:lnTo>
                  <a:lnTo>
                    <a:pt x="191" y="131"/>
                  </a:lnTo>
                  <a:lnTo>
                    <a:pt x="179" y="7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5722;p32"/>
            <p:cNvSpPr/>
            <p:nvPr/>
          </p:nvSpPr>
          <p:spPr>
            <a:xfrm>
              <a:off x="5342325" y="3376450"/>
              <a:ext cx="3300" cy="4175"/>
            </a:xfrm>
            <a:custGeom>
              <a:avLst/>
              <a:gdLst/>
              <a:ahLst/>
              <a:cxnLst/>
              <a:rect l="l" t="t" r="r" b="b"/>
              <a:pathLst>
                <a:path w="132" h="167" extrusionOk="0">
                  <a:moveTo>
                    <a:pt x="131" y="0"/>
                  </a:moveTo>
                  <a:lnTo>
                    <a:pt x="131" y="0"/>
                  </a:lnTo>
                  <a:cubicBezTo>
                    <a:pt x="36" y="12"/>
                    <a:pt x="0" y="71"/>
                    <a:pt x="0" y="167"/>
                  </a:cubicBezTo>
                  <a:cubicBezTo>
                    <a:pt x="84" y="143"/>
                    <a:pt x="131" y="83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5723;p32"/>
            <p:cNvSpPr/>
            <p:nvPr/>
          </p:nvSpPr>
          <p:spPr>
            <a:xfrm>
              <a:off x="5285175" y="2896325"/>
              <a:ext cx="5375" cy="3900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55" y="0"/>
                  </a:moveTo>
                  <a:cubicBezTo>
                    <a:pt x="60" y="0"/>
                    <a:pt x="24" y="60"/>
                    <a:pt x="0" y="131"/>
                  </a:cubicBezTo>
                  <a:cubicBezTo>
                    <a:pt x="48" y="131"/>
                    <a:pt x="108" y="155"/>
                    <a:pt x="155" y="155"/>
                  </a:cubicBezTo>
                  <a:cubicBezTo>
                    <a:pt x="203" y="119"/>
                    <a:pt x="215" y="84"/>
                    <a:pt x="179" y="36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5724;p32"/>
            <p:cNvSpPr/>
            <p:nvPr/>
          </p:nvSpPr>
          <p:spPr>
            <a:xfrm>
              <a:off x="5302425" y="2881150"/>
              <a:ext cx="4800" cy="5075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132" y="0"/>
                  </a:moveTo>
                  <a:cubicBezTo>
                    <a:pt x="49" y="12"/>
                    <a:pt x="1" y="71"/>
                    <a:pt x="1" y="143"/>
                  </a:cubicBezTo>
                  <a:cubicBezTo>
                    <a:pt x="25" y="167"/>
                    <a:pt x="60" y="179"/>
                    <a:pt x="72" y="202"/>
                  </a:cubicBezTo>
                  <a:cubicBezTo>
                    <a:pt x="132" y="179"/>
                    <a:pt x="180" y="131"/>
                    <a:pt x="191" y="71"/>
                  </a:cubicBezTo>
                  <a:cubicBezTo>
                    <a:pt x="180" y="48"/>
                    <a:pt x="144" y="36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5725;p32"/>
            <p:cNvSpPr/>
            <p:nvPr/>
          </p:nvSpPr>
          <p:spPr>
            <a:xfrm>
              <a:off x="5299150" y="2884425"/>
              <a:ext cx="3900" cy="4775"/>
            </a:xfrm>
            <a:custGeom>
              <a:avLst/>
              <a:gdLst/>
              <a:ahLst/>
              <a:cxnLst/>
              <a:rect l="l" t="t" r="r" b="b"/>
              <a:pathLst>
                <a:path w="156" h="191" extrusionOk="0">
                  <a:moveTo>
                    <a:pt x="132" y="0"/>
                  </a:moveTo>
                  <a:cubicBezTo>
                    <a:pt x="84" y="60"/>
                    <a:pt x="37" y="107"/>
                    <a:pt x="1" y="167"/>
                  </a:cubicBezTo>
                  <a:lnTo>
                    <a:pt x="25" y="191"/>
                  </a:lnTo>
                  <a:cubicBezTo>
                    <a:pt x="96" y="179"/>
                    <a:pt x="144" y="131"/>
                    <a:pt x="156" y="6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5726;p32"/>
            <p:cNvSpPr/>
            <p:nvPr/>
          </p:nvSpPr>
          <p:spPr>
            <a:xfrm>
              <a:off x="5256000" y="3187125"/>
              <a:ext cx="4500" cy="1825"/>
            </a:xfrm>
            <a:custGeom>
              <a:avLst/>
              <a:gdLst/>
              <a:ahLst/>
              <a:cxnLst/>
              <a:rect l="l" t="t" r="r" b="b"/>
              <a:pathLst>
                <a:path w="180" h="73" extrusionOk="0">
                  <a:moveTo>
                    <a:pt x="1" y="1"/>
                  </a:moveTo>
                  <a:cubicBezTo>
                    <a:pt x="30" y="48"/>
                    <a:pt x="60" y="72"/>
                    <a:pt x="90" y="72"/>
                  </a:cubicBezTo>
                  <a:cubicBezTo>
                    <a:pt x="120" y="72"/>
                    <a:pt x="149" y="48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5727;p32"/>
            <p:cNvSpPr/>
            <p:nvPr/>
          </p:nvSpPr>
          <p:spPr>
            <a:xfrm>
              <a:off x="5305700" y="2877875"/>
              <a:ext cx="4800" cy="4825"/>
            </a:xfrm>
            <a:custGeom>
              <a:avLst/>
              <a:gdLst/>
              <a:ahLst/>
              <a:cxnLst/>
              <a:rect l="l" t="t" r="r" b="b"/>
              <a:pathLst>
                <a:path w="192" h="193" extrusionOk="0">
                  <a:moveTo>
                    <a:pt x="156" y="0"/>
                  </a:moveTo>
                  <a:cubicBezTo>
                    <a:pt x="72" y="12"/>
                    <a:pt x="37" y="60"/>
                    <a:pt x="1" y="131"/>
                  </a:cubicBezTo>
                  <a:cubicBezTo>
                    <a:pt x="13" y="143"/>
                    <a:pt x="49" y="167"/>
                    <a:pt x="49" y="191"/>
                  </a:cubicBezTo>
                  <a:cubicBezTo>
                    <a:pt x="62" y="192"/>
                    <a:pt x="73" y="193"/>
                    <a:pt x="84" y="193"/>
                  </a:cubicBezTo>
                  <a:cubicBezTo>
                    <a:pt x="164" y="193"/>
                    <a:pt x="191" y="154"/>
                    <a:pt x="191" y="60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5728;p32"/>
            <p:cNvSpPr/>
            <p:nvPr/>
          </p:nvSpPr>
          <p:spPr>
            <a:xfrm>
              <a:off x="5945075" y="4060150"/>
              <a:ext cx="4500" cy="3650"/>
            </a:xfrm>
            <a:custGeom>
              <a:avLst/>
              <a:gdLst/>
              <a:ahLst/>
              <a:cxnLst/>
              <a:rect l="l" t="t" r="r" b="b"/>
              <a:pathLst>
                <a:path w="180" h="146" extrusionOk="0">
                  <a:moveTo>
                    <a:pt x="96" y="1"/>
                  </a:moveTo>
                  <a:cubicBezTo>
                    <a:pt x="72" y="1"/>
                    <a:pt x="36" y="24"/>
                    <a:pt x="24" y="48"/>
                  </a:cubicBezTo>
                  <a:lnTo>
                    <a:pt x="1" y="96"/>
                  </a:lnTo>
                  <a:cubicBezTo>
                    <a:pt x="32" y="127"/>
                    <a:pt x="63" y="145"/>
                    <a:pt x="94" y="145"/>
                  </a:cubicBezTo>
                  <a:cubicBezTo>
                    <a:pt x="122" y="145"/>
                    <a:pt x="151" y="130"/>
                    <a:pt x="179" y="96"/>
                  </a:cubicBezTo>
                  <a:lnTo>
                    <a:pt x="132" y="36"/>
                  </a:lnTo>
                  <a:cubicBezTo>
                    <a:pt x="132" y="24"/>
                    <a:pt x="132" y="24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5729;p32"/>
            <p:cNvSpPr/>
            <p:nvPr/>
          </p:nvSpPr>
          <p:spPr>
            <a:xfrm>
              <a:off x="6009375" y="2675100"/>
              <a:ext cx="159575" cy="24575"/>
            </a:xfrm>
            <a:custGeom>
              <a:avLst/>
              <a:gdLst/>
              <a:ahLst/>
              <a:cxnLst/>
              <a:rect l="l" t="t" r="r" b="b"/>
              <a:pathLst>
                <a:path w="6383" h="983" extrusionOk="0">
                  <a:moveTo>
                    <a:pt x="519" y="0"/>
                  </a:moveTo>
                  <a:cubicBezTo>
                    <a:pt x="346" y="0"/>
                    <a:pt x="173" y="19"/>
                    <a:pt x="0" y="74"/>
                  </a:cubicBezTo>
                  <a:cubicBezTo>
                    <a:pt x="12" y="98"/>
                    <a:pt x="24" y="146"/>
                    <a:pt x="48" y="205"/>
                  </a:cubicBezTo>
                  <a:cubicBezTo>
                    <a:pt x="219" y="434"/>
                    <a:pt x="467" y="457"/>
                    <a:pt x="712" y="457"/>
                  </a:cubicBezTo>
                  <a:cubicBezTo>
                    <a:pt x="773" y="457"/>
                    <a:pt x="834" y="455"/>
                    <a:pt x="893" y="455"/>
                  </a:cubicBezTo>
                  <a:cubicBezTo>
                    <a:pt x="1584" y="479"/>
                    <a:pt x="2286" y="455"/>
                    <a:pt x="2989" y="574"/>
                  </a:cubicBezTo>
                  <a:cubicBezTo>
                    <a:pt x="3048" y="574"/>
                    <a:pt x="3120" y="563"/>
                    <a:pt x="3179" y="551"/>
                  </a:cubicBezTo>
                  <a:cubicBezTo>
                    <a:pt x="3275" y="515"/>
                    <a:pt x="3358" y="479"/>
                    <a:pt x="3465" y="479"/>
                  </a:cubicBezTo>
                  <a:cubicBezTo>
                    <a:pt x="3513" y="479"/>
                    <a:pt x="3536" y="491"/>
                    <a:pt x="3572" y="515"/>
                  </a:cubicBezTo>
                  <a:cubicBezTo>
                    <a:pt x="3572" y="551"/>
                    <a:pt x="3560" y="574"/>
                    <a:pt x="3525" y="598"/>
                  </a:cubicBezTo>
                  <a:cubicBezTo>
                    <a:pt x="3465" y="622"/>
                    <a:pt x="3417" y="670"/>
                    <a:pt x="3394" y="729"/>
                  </a:cubicBezTo>
                  <a:cubicBezTo>
                    <a:pt x="3394" y="777"/>
                    <a:pt x="3405" y="813"/>
                    <a:pt x="3453" y="848"/>
                  </a:cubicBezTo>
                  <a:cubicBezTo>
                    <a:pt x="4160" y="923"/>
                    <a:pt x="4866" y="983"/>
                    <a:pt x="5578" y="983"/>
                  </a:cubicBezTo>
                  <a:cubicBezTo>
                    <a:pt x="5778" y="983"/>
                    <a:pt x="5979" y="978"/>
                    <a:pt x="6180" y="967"/>
                  </a:cubicBezTo>
                  <a:cubicBezTo>
                    <a:pt x="6215" y="932"/>
                    <a:pt x="6239" y="896"/>
                    <a:pt x="6251" y="836"/>
                  </a:cubicBezTo>
                  <a:cubicBezTo>
                    <a:pt x="6263" y="729"/>
                    <a:pt x="6382" y="634"/>
                    <a:pt x="6311" y="515"/>
                  </a:cubicBezTo>
                  <a:cubicBezTo>
                    <a:pt x="4826" y="250"/>
                    <a:pt x="3331" y="86"/>
                    <a:pt x="1824" y="86"/>
                  </a:cubicBezTo>
                  <a:cubicBezTo>
                    <a:pt x="1772" y="86"/>
                    <a:pt x="1720" y="86"/>
                    <a:pt x="1667" y="86"/>
                  </a:cubicBezTo>
                  <a:cubicBezTo>
                    <a:pt x="1651" y="87"/>
                    <a:pt x="1635" y="87"/>
                    <a:pt x="1620" y="87"/>
                  </a:cubicBezTo>
                  <a:cubicBezTo>
                    <a:pt x="1256" y="87"/>
                    <a:pt x="888" y="0"/>
                    <a:pt x="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5730;p32"/>
            <p:cNvSpPr/>
            <p:nvPr/>
          </p:nvSpPr>
          <p:spPr>
            <a:xfrm>
              <a:off x="5474175" y="2677250"/>
              <a:ext cx="120000" cy="32475"/>
            </a:xfrm>
            <a:custGeom>
              <a:avLst/>
              <a:gdLst/>
              <a:ahLst/>
              <a:cxnLst/>
              <a:rect l="l" t="t" r="r" b="b"/>
              <a:pathLst>
                <a:path w="4800" h="1299" extrusionOk="0">
                  <a:moveTo>
                    <a:pt x="215" y="0"/>
                  </a:moveTo>
                  <a:cubicBezTo>
                    <a:pt x="108" y="12"/>
                    <a:pt x="48" y="72"/>
                    <a:pt x="1" y="179"/>
                  </a:cubicBezTo>
                  <a:cubicBezTo>
                    <a:pt x="1" y="250"/>
                    <a:pt x="1" y="310"/>
                    <a:pt x="37" y="369"/>
                  </a:cubicBezTo>
                  <a:cubicBezTo>
                    <a:pt x="96" y="548"/>
                    <a:pt x="382" y="584"/>
                    <a:pt x="334" y="834"/>
                  </a:cubicBezTo>
                  <a:cubicBezTo>
                    <a:pt x="287" y="905"/>
                    <a:pt x="263" y="977"/>
                    <a:pt x="275" y="1072"/>
                  </a:cubicBezTo>
                  <a:cubicBezTo>
                    <a:pt x="287" y="1131"/>
                    <a:pt x="322" y="1179"/>
                    <a:pt x="382" y="1191"/>
                  </a:cubicBezTo>
                  <a:cubicBezTo>
                    <a:pt x="590" y="1274"/>
                    <a:pt x="803" y="1293"/>
                    <a:pt x="1015" y="1293"/>
                  </a:cubicBezTo>
                  <a:cubicBezTo>
                    <a:pt x="1106" y="1293"/>
                    <a:pt x="1197" y="1290"/>
                    <a:pt x="1287" y="1286"/>
                  </a:cubicBezTo>
                  <a:cubicBezTo>
                    <a:pt x="1823" y="1270"/>
                    <a:pt x="2364" y="1261"/>
                    <a:pt x="2907" y="1261"/>
                  </a:cubicBezTo>
                  <a:cubicBezTo>
                    <a:pt x="3533" y="1261"/>
                    <a:pt x="4162" y="1273"/>
                    <a:pt x="4787" y="1298"/>
                  </a:cubicBezTo>
                  <a:cubicBezTo>
                    <a:pt x="4799" y="893"/>
                    <a:pt x="4501" y="881"/>
                    <a:pt x="4251" y="834"/>
                  </a:cubicBezTo>
                  <a:cubicBezTo>
                    <a:pt x="3906" y="786"/>
                    <a:pt x="3549" y="846"/>
                    <a:pt x="3204" y="762"/>
                  </a:cubicBezTo>
                  <a:cubicBezTo>
                    <a:pt x="3025" y="711"/>
                    <a:pt x="2843" y="698"/>
                    <a:pt x="2659" y="698"/>
                  </a:cubicBezTo>
                  <a:cubicBezTo>
                    <a:pt x="2469" y="698"/>
                    <a:pt x="2277" y="712"/>
                    <a:pt x="2086" y="712"/>
                  </a:cubicBezTo>
                  <a:cubicBezTo>
                    <a:pt x="1946" y="712"/>
                    <a:pt x="1806" y="705"/>
                    <a:pt x="1668" y="679"/>
                  </a:cubicBezTo>
                  <a:cubicBezTo>
                    <a:pt x="1596" y="667"/>
                    <a:pt x="1537" y="655"/>
                    <a:pt x="1477" y="655"/>
                  </a:cubicBezTo>
                  <a:cubicBezTo>
                    <a:pt x="1457" y="657"/>
                    <a:pt x="1436" y="658"/>
                    <a:pt x="1416" y="658"/>
                  </a:cubicBezTo>
                  <a:cubicBezTo>
                    <a:pt x="1318" y="658"/>
                    <a:pt x="1221" y="635"/>
                    <a:pt x="1132" y="596"/>
                  </a:cubicBezTo>
                  <a:cubicBezTo>
                    <a:pt x="1108" y="596"/>
                    <a:pt x="1072" y="584"/>
                    <a:pt x="1049" y="584"/>
                  </a:cubicBezTo>
                  <a:cubicBezTo>
                    <a:pt x="775" y="369"/>
                    <a:pt x="418" y="286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5731;p32"/>
            <p:cNvSpPr/>
            <p:nvPr/>
          </p:nvSpPr>
          <p:spPr>
            <a:xfrm>
              <a:off x="5929000" y="2671575"/>
              <a:ext cx="112850" cy="20925"/>
            </a:xfrm>
            <a:custGeom>
              <a:avLst/>
              <a:gdLst/>
              <a:ahLst/>
              <a:cxnLst/>
              <a:rect l="l" t="t" r="r" b="b"/>
              <a:pathLst>
                <a:path w="4514" h="837" extrusionOk="0">
                  <a:moveTo>
                    <a:pt x="673" y="0"/>
                  </a:moveTo>
                  <a:cubicBezTo>
                    <a:pt x="634" y="0"/>
                    <a:pt x="557" y="86"/>
                    <a:pt x="501" y="108"/>
                  </a:cubicBezTo>
                  <a:cubicBezTo>
                    <a:pt x="382" y="168"/>
                    <a:pt x="239" y="120"/>
                    <a:pt x="132" y="215"/>
                  </a:cubicBezTo>
                  <a:cubicBezTo>
                    <a:pt x="60" y="287"/>
                    <a:pt x="1" y="382"/>
                    <a:pt x="24" y="477"/>
                  </a:cubicBezTo>
                  <a:cubicBezTo>
                    <a:pt x="191" y="573"/>
                    <a:pt x="367" y="592"/>
                    <a:pt x="547" y="592"/>
                  </a:cubicBezTo>
                  <a:cubicBezTo>
                    <a:pt x="667" y="592"/>
                    <a:pt x="788" y="583"/>
                    <a:pt x="909" y="583"/>
                  </a:cubicBezTo>
                  <a:cubicBezTo>
                    <a:pt x="1060" y="583"/>
                    <a:pt x="1211" y="596"/>
                    <a:pt x="1358" y="656"/>
                  </a:cubicBezTo>
                  <a:cubicBezTo>
                    <a:pt x="2135" y="790"/>
                    <a:pt x="2925" y="837"/>
                    <a:pt x="3719" y="837"/>
                  </a:cubicBezTo>
                  <a:cubicBezTo>
                    <a:pt x="3983" y="837"/>
                    <a:pt x="4248" y="832"/>
                    <a:pt x="4513" y="823"/>
                  </a:cubicBezTo>
                  <a:cubicBezTo>
                    <a:pt x="4491" y="564"/>
                    <a:pt x="4359" y="530"/>
                    <a:pt x="4211" y="530"/>
                  </a:cubicBezTo>
                  <a:cubicBezTo>
                    <a:pt x="4158" y="530"/>
                    <a:pt x="4102" y="535"/>
                    <a:pt x="4049" y="535"/>
                  </a:cubicBezTo>
                  <a:cubicBezTo>
                    <a:pt x="4011" y="535"/>
                    <a:pt x="3975" y="532"/>
                    <a:pt x="3942" y="525"/>
                  </a:cubicBezTo>
                  <a:cubicBezTo>
                    <a:pt x="3913" y="519"/>
                    <a:pt x="3883" y="517"/>
                    <a:pt x="3852" y="517"/>
                  </a:cubicBezTo>
                  <a:cubicBezTo>
                    <a:pt x="3761" y="517"/>
                    <a:pt x="3661" y="536"/>
                    <a:pt x="3566" y="536"/>
                  </a:cubicBezTo>
                  <a:cubicBezTo>
                    <a:pt x="3425" y="536"/>
                    <a:pt x="3296" y="494"/>
                    <a:pt x="3227" y="287"/>
                  </a:cubicBezTo>
                  <a:cubicBezTo>
                    <a:pt x="3227" y="263"/>
                    <a:pt x="3215" y="239"/>
                    <a:pt x="3215" y="215"/>
                  </a:cubicBezTo>
                  <a:cubicBezTo>
                    <a:pt x="2382" y="49"/>
                    <a:pt x="1513" y="120"/>
                    <a:pt x="679" y="1"/>
                  </a:cubicBezTo>
                  <a:cubicBezTo>
                    <a:pt x="677" y="0"/>
                    <a:pt x="675" y="0"/>
                    <a:pt x="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5732;p32"/>
            <p:cNvSpPr/>
            <p:nvPr/>
          </p:nvSpPr>
          <p:spPr>
            <a:xfrm>
              <a:off x="5782250" y="2661200"/>
              <a:ext cx="153925" cy="21100"/>
            </a:xfrm>
            <a:custGeom>
              <a:avLst/>
              <a:gdLst/>
              <a:ahLst/>
              <a:cxnLst/>
              <a:rect l="l" t="t" r="r" b="b"/>
              <a:pathLst>
                <a:path w="6157" h="844" extrusionOk="0">
                  <a:moveTo>
                    <a:pt x="352" y="0"/>
                  </a:moveTo>
                  <a:cubicBezTo>
                    <a:pt x="231" y="0"/>
                    <a:pt x="125" y="53"/>
                    <a:pt x="37" y="166"/>
                  </a:cubicBezTo>
                  <a:cubicBezTo>
                    <a:pt x="1" y="237"/>
                    <a:pt x="25" y="321"/>
                    <a:pt x="60" y="380"/>
                  </a:cubicBezTo>
                  <a:cubicBezTo>
                    <a:pt x="142" y="409"/>
                    <a:pt x="226" y="416"/>
                    <a:pt x="312" y="416"/>
                  </a:cubicBezTo>
                  <a:cubicBezTo>
                    <a:pt x="403" y="416"/>
                    <a:pt x="495" y="408"/>
                    <a:pt x="587" y="408"/>
                  </a:cubicBezTo>
                  <a:cubicBezTo>
                    <a:pt x="700" y="408"/>
                    <a:pt x="811" y="420"/>
                    <a:pt x="918" y="476"/>
                  </a:cubicBezTo>
                  <a:cubicBezTo>
                    <a:pt x="989" y="499"/>
                    <a:pt x="1072" y="499"/>
                    <a:pt x="1156" y="511"/>
                  </a:cubicBezTo>
                  <a:cubicBezTo>
                    <a:pt x="1257" y="556"/>
                    <a:pt x="1361" y="566"/>
                    <a:pt x="1466" y="566"/>
                  </a:cubicBezTo>
                  <a:cubicBezTo>
                    <a:pt x="1552" y="566"/>
                    <a:pt x="1638" y="559"/>
                    <a:pt x="1723" y="559"/>
                  </a:cubicBezTo>
                  <a:cubicBezTo>
                    <a:pt x="1839" y="559"/>
                    <a:pt x="1952" y="572"/>
                    <a:pt x="2061" y="630"/>
                  </a:cubicBezTo>
                  <a:cubicBezTo>
                    <a:pt x="2132" y="642"/>
                    <a:pt x="2203" y="642"/>
                    <a:pt x="2287" y="654"/>
                  </a:cubicBezTo>
                  <a:cubicBezTo>
                    <a:pt x="2379" y="691"/>
                    <a:pt x="2474" y="699"/>
                    <a:pt x="2570" y="699"/>
                  </a:cubicBezTo>
                  <a:cubicBezTo>
                    <a:pt x="2651" y="699"/>
                    <a:pt x="2733" y="693"/>
                    <a:pt x="2814" y="693"/>
                  </a:cubicBezTo>
                  <a:cubicBezTo>
                    <a:pt x="2948" y="693"/>
                    <a:pt x="3080" y="710"/>
                    <a:pt x="3204" y="797"/>
                  </a:cubicBezTo>
                  <a:cubicBezTo>
                    <a:pt x="3738" y="818"/>
                    <a:pt x="4280" y="843"/>
                    <a:pt x="4821" y="843"/>
                  </a:cubicBezTo>
                  <a:cubicBezTo>
                    <a:pt x="5196" y="843"/>
                    <a:pt x="5571" y="831"/>
                    <a:pt x="5942" y="797"/>
                  </a:cubicBezTo>
                  <a:lnTo>
                    <a:pt x="6097" y="642"/>
                  </a:lnTo>
                  <a:cubicBezTo>
                    <a:pt x="6156" y="452"/>
                    <a:pt x="6002" y="452"/>
                    <a:pt x="5883" y="416"/>
                  </a:cubicBezTo>
                  <a:cubicBezTo>
                    <a:pt x="5815" y="444"/>
                    <a:pt x="5742" y="456"/>
                    <a:pt x="5668" y="456"/>
                  </a:cubicBezTo>
                  <a:cubicBezTo>
                    <a:pt x="5585" y="456"/>
                    <a:pt x="5500" y="441"/>
                    <a:pt x="5418" y="416"/>
                  </a:cubicBezTo>
                  <a:cubicBezTo>
                    <a:pt x="5395" y="412"/>
                    <a:pt x="5371" y="410"/>
                    <a:pt x="5347" y="410"/>
                  </a:cubicBezTo>
                  <a:cubicBezTo>
                    <a:pt x="5259" y="410"/>
                    <a:pt x="5164" y="432"/>
                    <a:pt x="5072" y="432"/>
                  </a:cubicBezTo>
                  <a:cubicBezTo>
                    <a:pt x="4980" y="432"/>
                    <a:pt x="4890" y="410"/>
                    <a:pt x="4811" y="321"/>
                  </a:cubicBezTo>
                  <a:lnTo>
                    <a:pt x="4823" y="321"/>
                  </a:lnTo>
                  <a:cubicBezTo>
                    <a:pt x="4721" y="288"/>
                    <a:pt x="4619" y="279"/>
                    <a:pt x="4518" y="279"/>
                  </a:cubicBezTo>
                  <a:cubicBezTo>
                    <a:pt x="4395" y="279"/>
                    <a:pt x="4272" y="292"/>
                    <a:pt x="4149" y="292"/>
                  </a:cubicBezTo>
                  <a:cubicBezTo>
                    <a:pt x="4076" y="292"/>
                    <a:pt x="4003" y="288"/>
                    <a:pt x="3930" y="273"/>
                  </a:cubicBezTo>
                  <a:cubicBezTo>
                    <a:pt x="3866" y="281"/>
                    <a:pt x="3796" y="316"/>
                    <a:pt x="3721" y="316"/>
                  </a:cubicBezTo>
                  <a:cubicBezTo>
                    <a:pt x="3684" y="316"/>
                    <a:pt x="3647" y="308"/>
                    <a:pt x="3608" y="285"/>
                  </a:cubicBezTo>
                  <a:cubicBezTo>
                    <a:pt x="3549" y="285"/>
                    <a:pt x="3489" y="297"/>
                    <a:pt x="3430" y="321"/>
                  </a:cubicBezTo>
                  <a:cubicBezTo>
                    <a:pt x="3391" y="325"/>
                    <a:pt x="3351" y="328"/>
                    <a:pt x="3313" y="328"/>
                  </a:cubicBezTo>
                  <a:cubicBezTo>
                    <a:pt x="3247" y="328"/>
                    <a:pt x="3185" y="320"/>
                    <a:pt x="3132" y="297"/>
                  </a:cubicBezTo>
                  <a:cubicBezTo>
                    <a:pt x="2299" y="47"/>
                    <a:pt x="1430" y="178"/>
                    <a:pt x="584" y="35"/>
                  </a:cubicBezTo>
                  <a:lnTo>
                    <a:pt x="537" y="35"/>
                  </a:lnTo>
                  <a:cubicBezTo>
                    <a:pt x="471" y="12"/>
                    <a:pt x="410" y="0"/>
                    <a:pt x="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5733;p32"/>
            <p:cNvSpPr/>
            <p:nvPr/>
          </p:nvSpPr>
          <p:spPr>
            <a:xfrm>
              <a:off x="6062650" y="2713850"/>
              <a:ext cx="153625" cy="11350"/>
            </a:xfrm>
            <a:custGeom>
              <a:avLst/>
              <a:gdLst/>
              <a:ahLst/>
              <a:cxnLst/>
              <a:rect l="l" t="t" r="r" b="b"/>
              <a:pathLst>
                <a:path w="6145" h="454" extrusionOk="0">
                  <a:moveTo>
                    <a:pt x="24" y="1"/>
                  </a:moveTo>
                  <a:cubicBezTo>
                    <a:pt x="1" y="60"/>
                    <a:pt x="12" y="132"/>
                    <a:pt x="36" y="215"/>
                  </a:cubicBezTo>
                  <a:cubicBezTo>
                    <a:pt x="101" y="236"/>
                    <a:pt x="165" y="241"/>
                    <a:pt x="227" y="241"/>
                  </a:cubicBezTo>
                  <a:cubicBezTo>
                    <a:pt x="268" y="241"/>
                    <a:pt x="308" y="239"/>
                    <a:pt x="346" y="239"/>
                  </a:cubicBezTo>
                  <a:cubicBezTo>
                    <a:pt x="469" y="255"/>
                    <a:pt x="593" y="261"/>
                    <a:pt x="716" y="261"/>
                  </a:cubicBezTo>
                  <a:cubicBezTo>
                    <a:pt x="864" y="261"/>
                    <a:pt x="1012" y="252"/>
                    <a:pt x="1155" y="239"/>
                  </a:cubicBezTo>
                  <a:lnTo>
                    <a:pt x="1263" y="239"/>
                  </a:lnTo>
                  <a:cubicBezTo>
                    <a:pt x="1203" y="239"/>
                    <a:pt x="1155" y="263"/>
                    <a:pt x="1144" y="322"/>
                  </a:cubicBezTo>
                  <a:cubicBezTo>
                    <a:pt x="1227" y="358"/>
                    <a:pt x="1322" y="394"/>
                    <a:pt x="1405" y="394"/>
                  </a:cubicBezTo>
                  <a:cubicBezTo>
                    <a:pt x="2906" y="429"/>
                    <a:pt x="4394" y="441"/>
                    <a:pt x="5882" y="453"/>
                  </a:cubicBezTo>
                  <a:cubicBezTo>
                    <a:pt x="5989" y="453"/>
                    <a:pt x="6144" y="453"/>
                    <a:pt x="6120" y="203"/>
                  </a:cubicBezTo>
                  <a:cubicBezTo>
                    <a:pt x="5369" y="159"/>
                    <a:pt x="4617" y="109"/>
                    <a:pt x="3856" y="109"/>
                  </a:cubicBezTo>
                  <a:cubicBezTo>
                    <a:pt x="3580" y="109"/>
                    <a:pt x="3303" y="116"/>
                    <a:pt x="3025" y="132"/>
                  </a:cubicBezTo>
                  <a:lnTo>
                    <a:pt x="3013" y="132"/>
                  </a:lnTo>
                  <a:cubicBezTo>
                    <a:pt x="3001" y="114"/>
                    <a:pt x="2986" y="105"/>
                    <a:pt x="2971" y="105"/>
                  </a:cubicBezTo>
                  <a:cubicBezTo>
                    <a:pt x="2956" y="105"/>
                    <a:pt x="2941" y="114"/>
                    <a:pt x="2929" y="132"/>
                  </a:cubicBezTo>
                  <a:cubicBezTo>
                    <a:pt x="2877" y="153"/>
                    <a:pt x="2843" y="219"/>
                    <a:pt x="2780" y="219"/>
                  </a:cubicBezTo>
                  <a:cubicBezTo>
                    <a:pt x="2771" y="219"/>
                    <a:pt x="2761" y="218"/>
                    <a:pt x="2751" y="215"/>
                  </a:cubicBezTo>
                  <a:lnTo>
                    <a:pt x="2453" y="215"/>
                  </a:lnTo>
                  <a:cubicBezTo>
                    <a:pt x="2437" y="212"/>
                    <a:pt x="2422" y="210"/>
                    <a:pt x="2408" y="210"/>
                  </a:cubicBezTo>
                  <a:cubicBezTo>
                    <a:pt x="2368" y="210"/>
                    <a:pt x="2333" y="221"/>
                    <a:pt x="2298" y="239"/>
                  </a:cubicBezTo>
                  <a:lnTo>
                    <a:pt x="2263" y="191"/>
                  </a:lnTo>
                  <a:lnTo>
                    <a:pt x="2322" y="215"/>
                  </a:lnTo>
                  <a:cubicBezTo>
                    <a:pt x="2358" y="203"/>
                    <a:pt x="2417" y="203"/>
                    <a:pt x="2465" y="203"/>
                  </a:cubicBezTo>
                  <a:lnTo>
                    <a:pt x="2632" y="203"/>
                  </a:lnTo>
                  <a:cubicBezTo>
                    <a:pt x="2652" y="207"/>
                    <a:pt x="2671" y="208"/>
                    <a:pt x="2690" y="208"/>
                  </a:cubicBezTo>
                  <a:cubicBezTo>
                    <a:pt x="2728" y="208"/>
                    <a:pt x="2763" y="203"/>
                    <a:pt x="2787" y="203"/>
                  </a:cubicBezTo>
                  <a:lnTo>
                    <a:pt x="2929" y="120"/>
                  </a:lnTo>
                  <a:cubicBezTo>
                    <a:pt x="2830" y="21"/>
                    <a:pt x="2706" y="12"/>
                    <a:pt x="2592" y="12"/>
                  </a:cubicBezTo>
                  <a:cubicBezTo>
                    <a:pt x="2569" y="12"/>
                    <a:pt x="2546" y="13"/>
                    <a:pt x="2525" y="13"/>
                  </a:cubicBezTo>
                  <a:cubicBezTo>
                    <a:pt x="1691" y="1"/>
                    <a:pt x="858" y="1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5734;p32"/>
            <p:cNvSpPr/>
            <p:nvPr/>
          </p:nvSpPr>
          <p:spPr>
            <a:xfrm>
              <a:off x="5799525" y="2698675"/>
              <a:ext cx="159875" cy="19125"/>
            </a:xfrm>
            <a:custGeom>
              <a:avLst/>
              <a:gdLst/>
              <a:ahLst/>
              <a:cxnLst/>
              <a:rect l="l" t="t" r="r" b="b"/>
              <a:pathLst>
                <a:path w="6395" h="765" extrusionOk="0">
                  <a:moveTo>
                    <a:pt x="84" y="1"/>
                  </a:moveTo>
                  <a:cubicBezTo>
                    <a:pt x="0" y="96"/>
                    <a:pt x="0" y="179"/>
                    <a:pt x="84" y="274"/>
                  </a:cubicBezTo>
                  <a:cubicBezTo>
                    <a:pt x="184" y="308"/>
                    <a:pt x="285" y="323"/>
                    <a:pt x="386" y="323"/>
                  </a:cubicBezTo>
                  <a:cubicBezTo>
                    <a:pt x="464" y="323"/>
                    <a:pt x="542" y="314"/>
                    <a:pt x="620" y="298"/>
                  </a:cubicBezTo>
                  <a:cubicBezTo>
                    <a:pt x="746" y="355"/>
                    <a:pt x="876" y="367"/>
                    <a:pt x="1006" y="367"/>
                  </a:cubicBezTo>
                  <a:cubicBezTo>
                    <a:pt x="1100" y="367"/>
                    <a:pt x="1195" y="360"/>
                    <a:pt x="1289" y="360"/>
                  </a:cubicBezTo>
                  <a:cubicBezTo>
                    <a:pt x="1418" y="360"/>
                    <a:pt x="1545" y="372"/>
                    <a:pt x="1667" y="429"/>
                  </a:cubicBezTo>
                  <a:lnTo>
                    <a:pt x="1810" y="429"/>
                  </a:lnTo>
                  <a:cubicBezTo>
                    <a:pt x="1810" y="405"/>
                    <a:pt x="1834" y="405"/>
                    <a:pt x="1858" y="393"/>
                  </a:cubicBezTo>
                  <a:cubicBezTo>
                    <a:pt x="1893" y="393"/>
                    <a:pt x="1917" y="393"/>
                    <a:pt x="1953" y="441"/>
                  </a:cubicBezTo>
                  <a:cubicBezTo>
                    <a:pt x="2286" y="489"/>
                    <a:pt x="2620" y="513"/>
                    <a:pt x="2965" y="560"/>
                  </a:cubicBezTo>
                  <a:cubicBezTo>
                    <a:pt x="3247" y="683"/>
                    <a:pt x="3539" y="708"/>
                    <a:pt x="3834" y="708"/>
                  </a:cubicBezTo>
                  <a:cubicBezTo>
                    <a:pt x="4032" y="708"/>
                    <a:pt x="4232" y="696"/>
                    <a:pt x="4431" y="696"/>
                  </a:cubicBezTo>
                  <a:cubicBezTo>
                    <a:pt x="4510" y="696"/>
                    <a:pt x="4589" y="698"/>
                    <a:pt x="4668" y="703"/>
                  </a:cubicBezTo>
                  <a:cubicBezTo>
                    <a:pt x="4882" y="742"/>
                    <a:pt x="5094" y="765"/>
                    <a:pt x="5304" y="765"/>
                  </a:cubicBezTo>
                  <a:cubicBezTo>
                    <a:pt x="5678" y="765"/>
                    <a:pt x="6043" y="691"/>
                    <a:pt x="6394" y="501"/>
                  </a:cubicBezTo>
                  <a:cubicBezTo>
                    <a:pt x="5834" y="274"/>
                    <a:pt x="5251" y="441"/>
                    <a:pt x="4691" y="298"/>
                  </a:cubicBezTo>
                  <a:cubicBezTo>
                    <a:pt x="3825" y="185"/>
                    <a:pt x="2965" y="117"/>
                    <a:pt x="2102" y="117"/>
                  </a:cubicBezTo>
                  <a:cubicBezTo>
                    <a:pt x="1874" y="117"/>
                    <a:pt x="1646" y="122"/>
                    <a:pt x="1417" y="132"/>
                  </a:cubicBezTo>
                  <a:cubicBezTo>
                    <a:pt x="1286" y="78"/>
                    <a:pt x="1150" y="66"/>
                    <a:pt x="1012" y="66"/>
                  </a:cubicBezTo>
                  <a:cubicBezTo>
                    <a:pt x="896" y="66"/>
                    <a:pt x="780" y="74"/>
                    <a:pt x="664" y="74"/>
                  </a:cubicBezTo>
                  <a:cubicBezTo>
                    <a:pt x="520" y="74"/>
                    <a:pt x="377" y="6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5735;p32"/>
            <p:cNvSpPr/>
            <p:nvPr/>
          </p:nvSpPr>
          <p:spPr>
            <a:xfrm>
              <a:off x="6003725" y="2678425"/>
              <a:ext cx="92275" cy="17000"/>
            </a:xfrm>
            <a:custGeom>
              <a:avLst/>
              <a:gdLst/>
              <a:ahLst/>
              <a:cxnLst/>
              <a:rect l="l" t="t" r="r" b="b"/>
              <a:pathLst>
                <a:path w="3691" h="680" extrusionOk="0">
                  <a:moveTo>
                    <a:pt x="250" y="1"/>
                  </a:moveTo>
                  <a:cubicBezTo>
                    <a:pt x="179" y="84"/>
                    <a:pt x="0" y="120"/>
                    <a:pt x="36" y="251"/>
                  </a:cubicBezTo>
                  <a:cubicBezTo>
                    <a:pt x="48" y="406"/>
                    <a:pt x="214" y="370"/>
                    <a:pt x="310" y="382"/>
                  </a:cubicBezTo>
                  <a:cubicBezTo>
                    <a:pt x="382" y="397"/>
                    <a:pt x="455" y="402"/>
                    <a:pt x="529" y="402"/>
                  </a:cubicBezTo>
                  <a:cubicBezTo>
                    <a:pt x="687" y="402"/>
                    <a:pt x="848" y="379"/>
                    <a:pt x="1005" y="379"/>
                  </a:cubicBezTo>
                  <a:cubicBezTo>
                    <a:pt x="1191" y="379"/>
                    <a:pt x="1372" y="411"/>
                    <a:pt x="1536" y="549"/>
                  </a:cubicBezTo>
                  <a:cubicBezTo>
                    <a:pt x="2250" y="596"/>
                    <a:pt x="2965" y="644"/>
                    <a:pt x="3691" y="680"/>
                  </a:cubicBezTo>
                  <a:lnTo>
                    <a:pt x="3691" y="608"/>
                  </a:lnTo>
                  <a:lnTo>
                    <a:pt x="3691" y="537"/>
                  </a:lnTo>
                  <a:cubicBezTo>
                    <a:pt x="3548" y="489"/>
                    <a:pt x="3489" y="382"/>
                    <a:pt x="3548" y="239"/>
                  </a:cubicBezTo>
                  <a:cubicBezTo>
                    <a:pt x="2631" y="108"/>
                    <a:pt x="1726" y="84"/>
                    <a:pt x="810" y="84"/>
                  </a:cubicBezTo>
                  <a:cubicBezTo>
                    <a:pt x="631" y="84"/>
                    <a:pt x="429" y="25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5736;p32"/>
            <p:cNvSpPr/>
            <p:nvPr/>
          </p:nvSpPr>
          <p:spPr>
            <a:xfrm>
              <a:off x="5676600" y="2654900"/>
              <a:ext cx="91400" cy="13525"/>
            </a:xfrm>
            <a:custGeom>
              <a:avLst/>
              <a:gdLst/>
              <a:ahLst/>
              <a:cxnLst/>
              <a:rect l="l" t="t" r="r" b="b"/>
              <a:pathLst>
                <a:path w="3656" h="541" extrusionOk="0">
                  <a:moveTo>
                    <a:pt x="1535" y="1"/>
                  </a:moveTo>
                  <a:cubicBezTo>
                    <a:pt x="1357" y="1"/>
                    <a:pt x="1178" y="12"/>
                    <a:pt x="1000" y="37"/>
                  </a:cubicBezTo>
                  <a:cubicBezTo>
                    <a:pt x="750" y="37"/>
                    <a:pt x="500" y="37"/>
                    <a:pt x="238" y="49"/>
                  </a:cubicBezTo>
                  <a:cubicBezTo>
                    <a:pt x="0" y="49"/>
                    <a:pt x="107" y="228"/>
                    <a:pt x="119" y="347"/>
                  </a:cubicBezTo>
                  <a:cubicBezTo>
                    <a:pt x="445" y="463"/>
                    <a:pt x="776" y="483"/>
                    <a:pt x="1113" y="483"/>
                  </a:cubicBezTo>
                  <a:cubicBezTo>
                    <a:pt x="1292" y="483"/>
                    <a:pt x="1473" y="478"/>
                    <a:pt x="1655" y="478"/>
                  </a:cubicBezTo>
                  <a:cubicBezTo>
                    <a:pt x="1999" y="516"/>
                    <a:pt x="2343" y="540"/>
                    <a:pt x="2698" y="540"/>
                  </a:cubicBezTo>
                  <a:cubicBezTo>
                    <a:pt x="3007" y="540"/>
                    <a:pt x="3323" y="522"/>
                    <a:pt x="3655" y="478"/>
                  </a:cubicBezTo>
                  <a:cubicBezTo>
                    <a:pt x="3429" y="156"/>
                    <a:pt x="3155" y="335"/>
                    <a:pt x="3000" y="180"/>
                  </a:cubicBezTo>
                  <a:cubicBezTo>
                    <a:pt x="2520" y="84"/>
                    <a:pt x="2027" y="1"/>
                    <a:pt x="1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5737;p32"/>
            <p:cNvSpPr/>
            <p:nvPr/>
          </p:nvSpPr>
          <p:spPr>
            <a:xfrm>
              <a:off x="5502450" y="2684575"/>
              <a:ext cx="96175" cy="14425"/>
            </a:xfrm>
            <a:custGeom>
              <a:avLst/>
              <a:gdLst/>
              <a:ahLst/>
              <a:cxnLst/>
              <a:rect l="l" t="t" r="r" b="b"/>
              <a:pathLst>
                <a:path w="3847" h="577" extrusionOk="0">
                  <a:moveTo>
                    <a:pt x="594" y="0"/>
                  </a:moveTo>
                  <a:cubicBezTo>
                    <a:pt x="405" y="0"/>
                    <a:pt x="240" y="69"/>
                    <a:pt x="84" y="184"/>
                  </a:cubicBezTo>
                  <a:cubicBezTo>
                    <a:pt x="25" y="219"/>
                    <a:pt x="1" y="255"/>
                    <a:pt x="37" y="315"/>
                  </a:cubicBezTo>
                  <a:cubicBezTo>
                    <a:pt x="84" y="374"/>
                    <a:pt x="144" y="434"/>
                    <a:pt x="227" y="457"/>
                  </a:cubicBezTo>
                  <a:cubicBezTo>
                    <a:pt x="263" y="434"/>
                    <a:pt x="299" y="434"/>
                    <a:pt x="346" y="434"/>
                  </a:cubicBezTo>
                  <a:cubicBezTo>
                    <a:pt x="410" y="431"/>
                    <a:pt x="474" y="430"/>
                    <a:pt x="537" y="430"/>
                  </a:cubicBezTo>
                  <a:cubicBezTo>
                    <a:pt x="1186" y="430"/>
                    <a:pt x="1828" y="533"/>
                    <a:pt x="2489" y="576"/>
                  </a:cubicBezTo>
                  <a:cubicBezTo>
                    <a:pt x="2582" y="571"/>
                    <a:pt x="2675" y="569"/>
                    <a:pt x="2768" y="569"/>
                  </a:cubicBezTo>
                  <a:cubicBezTo>
                    <a:pt x="2897" y="569"/>
                    <a:pt x="3025" y="572"/>
                    <a:pt x="3153" y="572"/>
                  </a:cubicBezTo>
                  <a:cubicBezTo>
                    <a:pt x="3325" y="572"/>
                    <a:pt x="3496" y="567"/>
                    <a:pt x="3668" y="541"/>
                  </a:cubicBezTo>
                  <a:cubicBezTo>
                    <a:pt x="3740" y="517"/>
                    <a:pt x="3799" y="469"/>
                    <a:pt x="3847" y="398"/>
                  </a:cubicBezTo>
                  <a:cubicBezTo>
                    <a:pt x="3835" y="362"/>
                    <a:pt x="3811" y="315"/>
                    <a:pt x="3799" y="291"/>
                  </a:cubicBezTo>
                  <a:cubicBezTo>
                    <a:pt x="3680" y="255"/>
                    <a:pt x="3573" y="184"/>
                    <a:pt x="3454" y="184"/>
                  </a:cubicBezTo>
                  <a:cubicBezTo>
                    <a:pt x="2525" y="172"/>
                    <a:pt x="1596" y="100"/>
                    <a:pt x="680" y="5"/>
                  </a:cubicBezTo>
                  <a:cubicBezTo>
                    <a:pt x="651" y="2"/>
                    <a:pt x="622" y="0"/>
                    <a:pt x="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5738;p32"/>
            <p:cNvSpPr/>
            <p:nvPr/>
          </p:nvSpPr>
          <p:spPr>
            <a:xfrm>
              <a:off x="5713500" y="2694900"/>
              <a:ext cx="88125" cy="10950"/>
            </a:xfrm>
            <a:custGeom>
              <a:avLst/>
              <a:gdLst/>
              <a:ahLst/>
              <a:cxnLst/>
              <a:rect l="l" t="t" r="r" b="b"/>
              <a:pathLst>
                <a:path w="3525" h="438" extrusionOk="0">
                  <a:moveTo>
                    <a:pt x="1579" y="1"/>
                  </a:moveTo>
                  <a:cubicBezTo>
                    <a:pt x="1085" y="1"/>
                    <a:pt x="590" y="24"/>
                    <a:pt x="96" y="44"/>
                  </a:cubicBezTo>
                  <a:cubicBezTo>
                    <a:pt x="48" y="68"/>
                    <a:pt x="12" y="116"/>
                    <a:pt x="0" y="175"/>
                  </a:cubicBezTo>
                  <a:cubicBezTo>
                    <a:pt x="12" y="235"/>
                    <a:pt x="48" y="283"/>
                    <a:pt x="96" y="306"/>
                  </a:cubicBezTo>
                  <a:lnTo>
                    <a:pt x="3525" y="437"/>
                  </a:lnTo>
                  <a:lnTo>
                    <a:pt x="3525" y="175"/>
                  </a:lnTo>
                  <a:cubicBezTo>
                    <a:pt x="2876" y="40"/>
                    <a:pt x="2228" y="1"/>
                    <a:pt x="1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5739;p32"/>
            <p:cNvSpPr/>
            <p:nvPr/>
          </p:nvSpPr>
          <p:spPr>
            <a:xfrm>
              <a:off x="6167725" y="2687000"/>
              <a:ext cx="65500" cy="19450"/>
            </a:xfrm>
            <a:custGeom>
              <a:avLst/>
              <a:gdLst/>
              <a:ahLst/>
              <a:cxnLst/>
              <a:rect l="l" t="t" r="r" b="b"/>
              <a:pathLst>
                <a:path w="2620" h="778" extrusionOk="0">
                  <a:moveTo>
                    <a:pt x="345" y="0"/>
                  </a:moveTo>
                  <a:cubicBezTo>
                    <a:pt x="322" y="0"/>
                    <a:pt x="298" y="8"/>
                    <a:pt x="274" y="27"/>
                  </a:cubicBezTo>
                  <a:cubicBezTo>
                    <a:pt x="477" y="253"/>
                    <a:pt x="0" y="301"/>
                    <a:pt x="131" y="503"/>
                  </a:cubicBezTo>
                  <a:cubicBezTo>
                    <a:pt x="941" y="599"/>
                    <a:pt x="1763" y="682"/>
                    <a:pt x="2572" y="777"/>
                  </a:cubicBezTo>
                  <a:cubicBezTo>
                    <a:pt x="2620" y="622"/>
                    <a:pt x="2382" y="444"/>
                    <a:pt x="2608" y="313"/>
                  </a:cubicBezTo>
                  <a:cubicBezTo>
                    <a:pt x="1894" y="170"/>
                    <a:pt x="1167" y="87"/>
                    <a:pt x="441" y="39"/>
                  </a:cubicBezTo>
                  <a:cubicBezTo>
                    <a:pt x="412" y="17"/>
                    <a:pt x="380" y="0"/>
                    <a:pt x="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5740;p32"/>
            <p:cNvSpPr/>
            <p:nvPr/>
          </p:nvSpPr>
          <p:spPr>
            <a:xfrm>
              <a:off x="5915600" y="2706150"/>
              <a:ext cx="66100" cy="15975"/>
            </a:xfrm>
            <a:custGeom>
              <a:avLst/>
              <a:gdLst/>
              <a:ahLst/>
              <a:cxnLst/>
              <a:rect l="l" t="t" r="r" b="b"/>
              <a:pathLst>
                <a:path w="2644" h="639" extrusionOk="0">
                  <a:moveTo>
                    <a:pt x="1192" y="1"/>
                  </a:moveTo>
                  <a:cubicBezTo>
                    <a:pt x="814" y="1"/>
                    <a:pt x="436" y="23"/>
                    <a:pt x="60" y="23"/>
                  </a:cubicBezTo>
                  <a:cubicBezTo>
                    <a:pt x="304" y="166"/>
                    <a:pt x="569" y="166"/>
                    <a:pt x="836" y="166"/>
                  </a:cubicBezTo>
                  <a:cubicBezTo>
                    <a:pt x="1102" y="166"/>
                    <a:pt x="1370" y="166"/>
                    <a:pt x="1620" y="309"/>
                  </a:cubicBezTo>
                  <a:lnTo>
                    <a:pt x="1" y="309"/>
                  </a:lnTo>
                  <a:cubicBezTo>
                    <a:pt x="112" y="549"/>
                    <a:pt x="316" y="639"/>
                    <a:pt x="536" y="639"/>
                  </a:cubicBezTo>
                  <a:cubicBezTo>
                    <a:pt x="599" y="639"/>
                    <a:pt x="663" y="632"/>
                    <a:pt x="727" y="618"/>
                  </a:cubicBezTo>
                  <a:cubicBezTo>
                    <a:pt x="964" y="546"/>
                    <a:pt x="1197" y="526"/>
                    <a:pt x="1429" y="526"/>
                  </a:cubicBezTo>
                  <a:cubicBezTo>
                    <a:pt x="1700" y="526"/>
                    <a:pt x="1970" y="553"/>
                    <a:pt x="2244" y="553"/>
                  </a:cubicBezTo>
                  <a:cubicBezTo>
                    <a:pt x="2314" y="553"/>
                    <a:pt x="2383" y="551"/>
                    <a:pt x="2454" y="547"/>
                  </a:cubicBezTo>
                  <a:cubicBezTo>
                    <a:pt x="2644" y="380"/>
                    <a:pt x="2644" y="380"/>
                    <a:pt x="2287" y="202"/>
                  </a:cubicBezTo>
                  <a:cubicBezTo>
                    <a:pt x="2238" y="174"/>
                    <a:pt x="2242" y="154"/>
                    <a:pt x="2268" y="154"/>
                  </a:cubicBezTo>
                  <a:cubicBezTo>
                    <a:pt x="2286" y="154"/>
                    <a:pt x="2316" y="165"/>
                    <a:pt x="2346" y="190"/>
                  </a:cubicBezTo>
                  <a:cubicBezTo>
                    <a:pt x="2357" y="197"/>
                    <a:pt x="2365" y="200"/>
                    <a:pt x="2372" y="200"/>
                  </a:cubicBezTo>
                  <a:cubicBezTo>
                    <a:pt x="2409" y="200"/>
                    <a:pt x="2395" y="105"/>
                    <a:pt x="2392" y="105"/>
                  </a:cubicBezTo>
                  <a:lnTo>
                    <a:pt x="2392" y="105"/>
                  </a:lnTo>
                  <a:cubicBezTo>
                    <a:pt x="2392" y="105"/>
                    <a:pt x="2392" y="112"/>
                    <a:pt x="2394" y="130"/>
                  </a:cubicBezTo>
                  <a:cubicBezTo>
                    <a:pt x="1995" y="26"/>
                    <a:pt x="1593" y="1"/>
                    <a:pt x="1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5741;p32"/>
            <p:cNvSpPr/>
            <p:nvPr/>
          </p:nvSpPr>
          <p:spPr>
            <a:xfrm>
              <a:off x="5862325" y="2679275"/>
              <a:ext cx="100925" cy="8975"/>
            </a:xfrm>
            <a:custGeom>
              <a:avLst/>
              <a:gdLst/>
              <a:ahLst/>
              <a:cxnLst/>
              <a:rect l="l" t="t" r="r" b="b"/>
              <a:pathLst>
                <a:path w="4037" h="359" extrusionOk="0">
                  <a:moveTo>
                    <a:pt x="1050" y="0"/>
                  </a:moveTo>
                  <a:cubicBezTo>
                    <a:pt x="698" y="0"/>
                    <a:pt x="348" y="22"/>
                    <a:pt x="1" y="86"/>
                  </a:cubicBezTo>
                  <a:cubicBezTo>
                    <a:pt x="250" y="185"/>
                    <a:pt x="506" y="206"/>
                    <a:pt x="764" y="206"/>
                  </a:cubicBezTo>
                  <a:cubicBezTo>
                    <a:pt x="968" y="206"/>
                    <a:pt x="1173" y="193"/>
                    <a:pt x="1378" y="193"/>
                  </a:cubicBezTo>
                  <a:cubicBezTo>
                    <a:pt x="1510" y="193"/>
                    <a:pt x="1643" y="198"/>
                    <a:pt x="1775" y="217"/>
                  </a:cubicBezTo>
                  <a:cubicBezTo>
                    <a:pt x="2367" y="303"/>
                    <a:pt x="2975" y="358"/>
                    <a:pt x="3586" y="358"/>
                  </a:cubicBezTo>
                  <a:cubicBezTo>
                    <a:pt x="3736" y="358"/>
                    <a:pt x="3887" y="355"/>
                    <a:pt x="4037" y="348"/>
                  </a:cubicBezTo>
                  <a:cubicBezTo>
                    <a:pt x="3942" y="217"/>
                    <a:pt x="3799" y="229"/>
                    <a:pt x="3668" y="217"/>
                  </a:cubicBezTo>
                  <a:cubicBezTo>
                    <a:pt x="3346" y="193"/>
                    <a:pt x="3037" y="217"/>
                    <a:pt x="2739" y="86"/>
                  </a:cubicBezTo>
                  <a:cubicBezTo>
                    <a:pt x="2181" y="57"/>
                    <a:pt x="1615" y="0"/>
                    <a:pt x="1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5742;p32"/>
            <p:cNvSpPr/>
            <p:nvPr/>
          </p:nvSpPr>
          <p:spPr>
            <a:xfrm>
              <a:off x="5443525" y="2667175"/>
              <a:ext cx="35750" cy="32350"/>
            </a:xfrm>
            <a:custGeom>
              <a:avLst/>
              <a:gdLst/>
              <a:ahLst/>
              <a:cxnLst/>
              <a:rect l="l" t="t" r="r" b="b"/>
              <a:pathLst>
                <a:path w="1430" h="1294" extrusionOk="0">
                  <a:moveTo>
                    <a:pt x="973" y="1"/>
                  </a:moveTo>
                  <a:cubicBezTo>
                    <a:pt x="867" y="1"/>
                    <a:pt x="746" y="72"/>
                    <a:pt x="560" y="201"/>
                  </a:cubicBezTo>
                  <a:cubicBezTo>
                    <a:pt x="465" y="260"/>
                    <a:pt x="393" y="344"/>
                    <a:pt x="310" y="415"/>
                  </a:cubicBezTo>
                  <a:cubicBezTo>
                    <a:pt x="203" y="618"/>
                    <a:pt x="96" y="796"/>
                    <a:pt x="1" y="987"/>
                  </a:cubicBezTo>
                  <a:cubicBezTo>
                    <a:pt x="36" y="1034"/>
                    <a:pt x="72" y="1094"/>
                    <a:pt x="96" y="1130"/>
                  </a:cubicBezTo>
                  <a:cubicBezTo>
                    <a:pt x="178" y="1212"/>
                    <a:pt x="254" y="1294"/>
                    <a:pt x="353" y="1294"/>
                  </a:cubicBezTo>
                  <a:cubicBezTo>
                    <a:pt x="397" y="1294"/>
                    <a:pt x="445" y="1277"/>
                    <a:pt x="501" y="1237"/>
                  </a:cubicBezTo>
                  <a:cubicBezTo>
                    <a:pt x="739" y="999"/>
                    <a:pt x="846" y="618"/>
                    <a:pt x="1263" y="558"/>
                  </a:cubicBezTo>
                  <a:lnTo>
                    <a:pt x="1429" y="391"/>
                  </a:lnTo>
                  <a:cubicBezTo>
                    <a:pt x="1227" y="122"/>
                    <a:pt x="1113" y="1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5743;p32"/>
            <p:cNvSpPr/>
            <p:nvPr/>
          </p:nvSpPr>
          <p:spPr>
            <a:xfrm>
              <a:off x="6063550" y="2758650"/>
              <a:ext cx="53900" cy="12675"/>
            </a:xfrm>
            <a:custGeom>
              <a:avLst/>
              <a:gdLst/>
              <a:ahLst/>
              <a:cxnLst/>
              <a:rect l="l" t="t" r="r" b="b"/>
              <a:pathLst>
                <a:path w="2156" h="507" extrusionOk="0">
                  <a:moveTo>
                    <a:pt x="1721" y="1"/>
                  </a:moveTo>
                  <a:cubicBezTo>
                    <a:pt x="1679" y="1"/>
                    <a:pt x="1635" y="20"/>
                    <a:pt x="1584" y="66"/>
                  </a:cubicBezTo>
                  <a:cubicBezTo>
                    <a:pt x="1364" y="84"/>
                    <a:pt x="1138" y="145"/>
                    <a:pt x="931" y="145"/>
                  </a:cubicBezTo>
                  <a:cubicBezTo>
                    <a:pt x="869" y="145"/>
                    <a:pt x="808" y="139"/>
                    <a:pt x="750" y="126"/>
                  </a:cubicBezTo>
                  <a:cubicBezTo>
                    <a:pt x="672" y="105"/>
                    <a:pt x="603" y="95"/>
                    <a:pt x="540" y="95"/>
                  </a:cubicBezTo>
                  <a:cubicBezTo>
                    <a:pt x="277" y="95"/>
                    <a:pt x="135" y="264"/>
                    <a:pt x="0" y="495"/>
                  </a:cubicBezTo>
                  <a:cubicBezTo>
                    <a:pt x="120" y="437"/>
                    <a:pt x="237" y="417"/>
                    <a:pt x="353" y="417"/>
                  </a:cubicBezTo>
                  <a:cubicBezTo>
                    <a:pt x="591" y="417"/>
                    <a:pt x="825" y="499"/>
                    <a:pt x="1066" y="499"/>
                  </a:cubicBezTo>
                  <a:cubicBezTo>
                    <a:pt x="1096" y="499"/>
                    <a:pt x="1125" y="497"/>
                    <a:pt x="1155" y="495"/>
                  </a:cubicBezTo>
                  <a:lnTo>
                    <a:pt x="2012" y="495"/>
                  </a:lnTo>
                  <a:cubicBezTo>
                    <a:pt x="2032" y="490"/>
                    <a:pt x="2052" y="487"/>
                    <a:pt x="2072" y="487"/>
                  </a:cubicBezTo>
                  <a:cubicBezTo>
                    <a:pt x="2099" y="487"/>
                    <a:pt x="2127" y="493"/>
                    <a:pt x="2155" y="507"/>
                  </a:cubicBezTo>
                  <a:cubicBezTo>
                    <a:pt x="2108" y="411"/>
                    <a:pt x="2060" y="316"/>
                    <a:pt x="2000" y="209"/>
                  </a:cubicBezTo>
                  <a:cubicBezTo>
                    <a:pt x="1993" y="186"/>
                    <a:pt x="1976" y="178"/>
                    <a:pt x="1952" y="178"/>
                  </a:cubicBezTo>
                  <a:cubicBezTo>
                    <a:pt x="1938" y="178"/>
                    <a:pt x="1923" y="181"/>
                    <a:pt x="1905" y="185"/>
                  </a:cubicBezTo>
                  <a:cubicBezTo>
                    <a:pt x="1846" y="173"/>
                    <a:pt x="1905" y="114"/>
                    <a:pt x="1881" y="90"/>
                  </a:cubicBezTo>
                  <a:cubicBezTo>
                    <a:pt x="1827" y="36"/>
                    <a:pt x="1776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5744;p32"/>
            <p:cNvSpPr/>
            <p:nvPr/>
          </p:nvSpPr>
          <p:spPr>
            <a:xfrm>
              <a:off x="5717975" y="2659325"/>
              <a:ext cx="77700" cy="11600"/>
            </a:xfrm>
            <a:custGeom>
              <a:avLst/>
              <a:gdLst/>
              <a:ahLst/>
              <a:cxnLst/>
              <a:rect l="l" t="t" r="r" b="b"/>
              <a:pathLst>
                <a:path w="3108" h="464" extrusionOk="0">
                  <a:moveTo>
                    <a:pt x="2040" y="0"/>
                  </a:moveTo>
                  <a:cubicBezTo>
                    <a:pt x="1809" y="0"/>
                    <a:pt x="1577" y="10"/>
                    <a:pt x="1345" y="15"/>
                  </a:cubicBezTo>
                  <a:cubicBezTo>
                    <a:pt x="1417" y="217"/>
                    <a:pt x="1715" y="62"/>
                    <a:pt x="1786" y="312"/>
                  </a:cubicBezTo>
                  <a:lnTo>
                    <a:pt x="0" y="312"/>
                  </a:lnTo>
                  <a:cubicBezTo>
                    <a:pt x="570" y="425"/>
                    <a:pt x="1147" y="463"/>
                    <a:pt x="1726" y="463"/>
                  </a:cubicBezTo>
                  <a:cubicBezTo>
                    <a:pt x="1885" y="463"/>
                    <a:pt x="2044" y="460"/>
                    <a:pt x="2203" y="455"/>
                  </a:cubicBezTo>
                  <a:cubicBezTo>
                    <a:pt x="2245" y="356"/>
                    <a:pt x="2310" y="337"/>
                    <a:pt x="2380" y="337"/>
                  </a:cubicBezTo>
                  <a:cubicBezTo>
                    <a:pt x="2422" y="337"/>
                    <a:pt x="2466" y="344"/>
                    <a:pt x="2508" y="344"/>
                  </a:cubicBezTo>
                  <a:cubicBezTo>
                    <a:pt x="2553" y="344"/>
                    <a:pt x="2596" y="335"/>
                    <a:pt x="2631" y="301"/>
                  </a:cubicBezTo>
                  <a:cubicBezTo>
                    <a:pt x="2798" y="241"/>
                    <a:pt x="2953" y="193"/>
                    <a:pt x="3108" y="134"/>
                  </a:cubicBezTo>
                  <a:cubicBezTo>
                    <a:pt x="2759" y="25"/>
                    <a:pt x="2401" y="0"/>
                    <a:pt x="2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5745;p32"/>
            <p:cNvSpPr/>
            <p:nvPr/>
          </p:nvSpPr>
          <p:spPr>
            <a:xfrm>
              <a:off x="5596825" y="2690050"/>
              <a:ext cx="64600" cy="14000"/>
            </a:xfrm>
            <a:custGeom>
              <a:avLst/>
              <a:gdLst/>
              <a:ahLst/>
              <a:cxnLst/>
              <a:rect l="l" t="t" r="r" b="b"/>
              <a:pathLst>
                <a:path w="2584" h="560" extrusionOk="0">
                  <a:moveTo>
                    <a:pt x="1477" y="46"/>
                  </a:moveTo>
                  <a:cubicBezTo>
                    <a:pt x="1089" y="46"/>
                    <a:pt x="705" y="76"/>
                    <a:pt x="310" y="84"/>
                  </a:cubicBezTo>
                  <a:cubicBezTo>
                    <a:pt x="238" y="143"/>
                    <a:pt x="131" y="143"/>
                    <a:pt x="84" y="203"/>
                  </a:cubicBezTo>
                  <a:cubicBezTo>
                    <a:pt x="60" y="215"/>
                    <a:pt x="24" y="215"/>
                    <a:pt x="0" y="226"/>
                  </a:cubicBezTo>
                  <a:cubicBezTo>
                    <a:pt x="129" y="525"/>
                    <a:pt x="346" y="550"/>
                    <a:pt x="576" y="550"/>
                  </a:cubicBezTo>
                  <a:cubicBezTo>
                    <a:pt x="622" y="550"/>
                    <a:pt x="669" y="549"/>
                    <a:pt x="716" y="549"/>
                  </a:cubicBezTo>
                  <a:cubicBezTo>
                    <a:pt x="780" y="549"/>
                    <a:pt x="843" y="551"/>
                    <a:pt x="905" y="560"/>
                  </a:cubicBezTo>
                  <a:cubicBezTo>
                    <a:pt x="989" y="554"/>
                    <a:pt x="1074" y="552"/>
                    <a:pt x="1159" y="552"/>
                  </a:cubicBezTo>
                  <a:cubicBezTo>
                    <a:pt x="1303" y="552"/>
                    <a:pt x="1448" y="557"/>
                    <a:pt x="1593" y="557"/>
                  </a:cubicBezTo>
                  <a:cubicBezTo>
                    <a:pt x="1865" y="557"/>
                    <a:pt x="2136" y="538"/>
                    <a:pt x="2393" y="429"/>
                  </a:cubicBezTo>
                  <a:cubicBezTo>
                    <a:pt x="2584" y="0"/>
                    <a:pt x="2096" y="250"/>
                    <a:pt x="2036" y="72"/>
                  </a:cubicBezTo>
                  <a:cubicBezTo>
                    <a:pt x="1848" y="52"/>
                    <a:pt x="1662" y="46"/>
                    <a:pt x="1477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5746;p32"/>
            <p:cNvSpPr/>
            <p:nvPr/>
          </p:nvSpPr>
          <p:spPr>
            <a:xfrm>
              <a:off x="5966500" y="2708375"/>
              <a:ext cx="73850" cy="13550"/>
            </a:xfrm>
            <a:custGeom>
              <a:avLst/>
              <a:gdLst/>
              <a:ahLst/>
              <a:cxnLst/>
              <a:rect l="l" t="t" r="r" b="b"/>
              <a:pathLst>
                <a:path w="2954" h="542" extrusionOk="0">
                  <a:moveTo>
                    <a:pt x="643" y="0"/>
                  </a:moveTo>
                  <a:cubicBezTo>
                    <a:pt x="546" y="0"/>
                    <a:pt x="447" y="12"/>
                    <a:pt x="346" y="41"/>
                  </a:cubicBezTo>
                  <a:cubicBezTo>
                    <a:pt x="322" y="49"/>
                    <a:pt x="296" y="51"/>
                    <a:pt x="270" y="51"/>
                  </a:cubicBezTo>
                  <a:cubicBezTo>
                    <a:pt x="239" y="51"/>
                    <a:pt x="207" y="48"/>
                    <a:pt x="176" y="48"/>
                  </a:cubicBezTo>
                  <a:cubicBezTo>
                    <a:pt x="109" y="48"/>
                    <a:pt x="45" y="61"/>
                    <a:pt x="1" y="136"/>
                  </a:cubicBezTo>
                  <a:cubicBezTo>
                    <a:pt x="191" y="255"/>
                    <a:pt x="453" y="125"/>
                    <a:pt x="584" y="339"/>
                  </a:cubicBezTo>
                  <a:cubicBezTo>
                    <a:pt x="775" y="470"/>
                    <a:pt x="1001" y="482"/>
                    <a:pt x="1203" y="517"/>
                  </a:cubicBezTo>
                  <a:cubicBezTo>
                    <a:pt x="1307" y="498"/>
                    <a:pt x="1411" y="491"/>
                    <a:pt x="1516" y="491"/>
                  </a:cubicBezTo>
                  <a:cubicBezTo>
                    <a:pt x="1726" y="491"/>
                    <a:pt x="1938" y="517"/>
                    <a:pt x="2144" y="517"/>
                  </a:cubicBezTo>
                  <a:cubicBezTo>
                    <a:pt x="2203" y="517"/>
                    <a:pt x="2275" y="529"/>
                    <a:pt x="2334" y="541"/>
                  </a:cubicBezTo>
                  <a:cubicBezTo>
                    <a:pt x="2419" y="541"/>
                    <a:pt x="2505" y="511"/>
                    <a:pt x="2590" y="511"/>
                  </a:cubicBezTo>
                  <a:cubicBezTo>
                    <a:pt x="2624" y="511"/>
                    <a:pt x="2658" y="516"/>
                    <a:pt x="2692" y="529"/>
                  </a:cubicBezTo>
                  <a:cubicBezTo>
                    <a:pt x="2721" y="535"/>
                    <a:pt x="2751" y="538"/>
                    <a:pt x="2781" y="538"/>
                  </a:cubicBezTo>
                  <a:cubicBezTo>
                    <a:pt x="2811" y="538"/>
                    <a:pt x="2840" y="535"/>
                    <a:pt x="2870" y="529"/>
                  </a:cubicBezTo>
                  <a:cubicBezTo>
                    <a:pt x="2918" y="482"/>
                    <a:pt x="2930" y="434"/>
                    <a:pt x="2954" y="375"/>
                  </a:cubicBezTo>
                  <a:cubicBezTo>
                    <a:pt x="2954" y="315"/>
                    <a:pt x="2918" y="279"/>
                    <a:pt x="2870" y="232"/>
                  </a:cubicBezTo>
                  <a:cubicBezTo>
                    <a:pt x="2767" y="200"/>
                    <a:pt x="2659" y="163"/>
                    <a:pt x="2548" y="163"/>
                  </a:cubicBezTo>
                  <a:cubicBezTo>
                    <a:pt x="2493" y="163"/>
                    <a:pt x="2438" y="172"/>
                    <a:pt x="2382" y="196"/>
                  </a:cubicBezTo>
                  <a:cubicBezTo>
                    <a:pt x="2244" y="147"/>
                    <a:pt x="2105" y="136"/>
                    <a:pt x="1967" y="136"/>
                  </a:cubicBezTo>
                  <a:cubicBezTo>
                    <a:pt x="1843" y="136"/>
                    <a:pt x="1720" y="145"/>
                    <a:pt x="1597" y="145"/>
                  </a:cubicBezTo>
                  <a:cubicBezTo>
                    <a:pt x="1452" y="145"/>
                    <a:pt x="1308" y="132"/>
                    <a:pt x="1168" y="77"/>
                  </a:cubicBezTo>
                  <a:cubicBezTo>
                    <a:pt x="991" y="38"/>
                    <a:pt x="819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5747;p32"/>
            <p:cNvSpPr/>
            <p:nvPr/>
          </p:nvSpPr>
          <p:spPr>
            <a:xfrm>
              <a:off x="6123975" y="2739425"/>
              <a:ext cx="51225" cy="9575"/>
            </a:xfrm>
            <a:custGeom>
              <a:avLst/>
              <a:gdLst/>
              <a:ahLst/>
              <a:cxnLst/>
              <a:rect l="l" t="t" r="r" b="b"/>
              <a:pathLst>
                <a:path w="2049" h="383" extrusionOk="0">
                  <a:moveTo>
                    <a:pt x="884" y="0"/>
                  </a:moveTo>
                  <a:cubicBezTo>
                    <a:pt x="607" y="0"/>
                    <a:pt x="315" y="43"/>
                    <a:pt x="0" y="192"/>
                  </a:cubicBezTo>
                  <a:cubicBezTo>
                    <a:pt x="703" y="287"/>
                    <a:pt x="1250" y="347"/>
                    <a:pt x="1798" y="383"/>
                  </a:cubicBezTo>
                  <a:cubicBezTo>
                    <a:pt x="1893" y="383"/>
                    <a:pt x="1965" y="311"/>
                    <a:pt x="2048" y="264"/>
                  </a:cubicBezTo>
                  <a:cubicBezTo>
                    <a:pt x="2024" y="228"/>
                    <a:pt x="1977" y="192"/>
                    <a:pt x="1929" y="192"/>
                  </a:cubicBezTo>
                  <a:cubicBezTo>
                    <a:pt x="1903" y="192"/>
                    <a:pt x="1876" y="187"/>
                    <a:pt x="1850" y="187"/>
                  </a:cubicBezTo>
                  <a:cubicBezTo>
                    <a:pt x="1817" y="187"/>
                    <a:pt x="1783" y="195"/>
                    <a:pt x="1750" y="228"/>
                  </a:cubicBezTo>
                  <a:cubicBezTo>
                    <a:pt x="1786" y="133"/>
                    <a:pt x="1905" y="168"/>
                    <a:pt x="1917" y="73"/>
                  </a:cubicBezTo>
                  <a:cubicBezTo>
                    <a:pt x="1586" y="73"/>
                    <a:pt x="1248" y="0"/>
                    <a:pt x="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5748;p32"/>
            <p:cNvSpPr/>
            <p:nvPr/>
          </p:nvSpPr>
          <p:spPr>
            <a:xfrm>
              <a:off x="6219225" y="2693925"/>
              <a:ext cx="39300" cy="14300"/>
            </a:xfrm>
            <a:custGeom>
              <a:avLst/>
              <a:gdLst/>
              <a:ahLst/>
              <a:cxnLst/>
              <a:rect l="l" t="t" r="r" b="b"/>
              <a:pathLst>
                <a:path w="1572" h="572" extrusionOk="0">
                  <a:moveTo>
                    <a:pt x="548" y="48"/>
                  </a:moveTo>
                  <a:cubicBezTo>
                    <a:pt x="500" y="83"/>
                    <a:pt x="437" y="87"/>
                    <a:pt x="369" y="87"/>
                  </a:cubicBezTo>
                  <a:cubicBezTo>
                    <a:pt x="349" y="87"/>
                    <a:pt x="330" y="87"/>
                    <a:pt x="310" y="87"/>
                  </a:cubicBezTo>
                  <a:cubicBezTo>
                    <a:pt x="191" y="87"/>
                    <a:pt x="68" y="99"/>
                    <a:pt x="0" y="262"/>
                  </a:cubicBezTo>
                  <a:cubicBezTo>
                    <a:pt x="179" y="381"/>
                    <a:pt x="417" y="298"/>
                    <a:pt x="524" y="500"/>
                  </a:cubicBezTo>
                  <a:cubicBezTo>
                    <a:pt x="655" y="500"/>
                    <a:pt x="786" y="512"/>
                    <a:pt x="917" y="524"/>
                  </a:cubicBezTo>
                  <a:cubicBezTo>
                    <a:pt x="994" y="554"/>
                    <a:pt x="1075" y="572"/>
                    <a:pt x="1154" y="572"/>
                  </a:cubicBezTo>
                  <a:cubicBezTo>
                    <a:pt x="1232" y="572"/>
                    <a:pt x="1310" y="554"/>
                    <a:pt x="1381" y="512"/>
                  </a:cubicBezTo>
                  <a:cubicBezTo>
                    <a:pt x="1572" y="0"/>
                    <a:pt x="1072" y="226"/>
                    <a:pt x="941" y="83"/>
                  </a:cubicBezTo>
                  <a:cubicBezTo>
                    <a:pt x="822" y="83"/>
                    <a:pt x="679" y="60"/>
                    <a:pt x="548" y="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5749;p32"/>
            <p:cNvSpPr/>
            <p:nvPr/>
          </p:nvSpPr>
          <p:spPr>
            <a:xfrm>
              <a:off x="5997750" y="2785600"/>
              <a:ext cx="42000" cy="14850"/>
            </a:xfrm>
            <a:custGeom>
              <a:avLst/>
              <a:gdLst/>
              <a:ahLst/>
              <a:cxnLst/>
              <a:rect l="l" t="t" r="r" b="b"/>
              <a:pathLst>
                <a:path w="1680" h="594" extrusionOk="0">
                  <a:moveTo>
                    <a:pt x="596" y="0"/>
                  </a:moveTo>
                  <a:cubicBezTo>
                    <a:pt x="498" y="59"/>
                    <a:pt x="392" y="102"/>
                    <a:pt x="285" y="102"/>
                  </a:cubicBezTo>
                  <a:cubicBezTo>
                    <a:pt x="262" y="102"/>
                    <a:pt x="238" y="100"/>
                    <a:pt x="215" y="95"/>
                  </a:cubicBezTo>
                  <a:cubicBezTo>
                    <a:pt x="185" y="86"/>
                    <a:pt x="159" y="82"/>
                    <a:pt x="136" y="82"/>
                  </a:cubicBezTo>
                  <a:cubicBezTo>
                    <a:pt x="43" y="82"/>
                    <a:pt x="11" y="154"/>
                    <a:pt x="1" y="250"/>
                  </a:cubicBezTo>
                  <a:cubicBezTo>
                    <a:pt x="37" y="310"/>
                    <a:pt x="96" y="369"/>
                    <a:pt x="156" y="417"/>
                  </a:cubicBezTo>
                  <a:cubicBezTo>
                    <a:pt x="239" y="476"/>
                    <a:pt x="346" y="512"/>
                    <a:pt x="465" y="548"/>
                  </a:cubicBezTo>
                  <a:cubicBezTo>
                    <a:pt x="638" y="569"/>
                    <a:pt x="812" y="593"/>
                    <a:pt x="986" y="593"/>
                  </a:cubicBezTo>
                  <a:cubicBezTo>
                    <a:pt x="1197" y="593"/>
                    <a:pt x="1406" y="558"/>
                    <a:pt x="1608" y="441"/>
                  </a:cubicBezTo>
                  <a:cubicBezTo>
                    <a:pt x="1680" y="381"/>
                    <a:pt x="1680" y="310"/>
                    <a:pt x="1644" y="238"/>
                  </a:cubicBezTo>
                  <a:lnTo>
                    <a:pt x="1644" y="238"/>
                  </a:lnTo>
                  <a:lnTo>
                    <a:pt x="1644" y="250"/>
                  </a:lnTo>
                  <a:cubicBezTo>
                    <a:pt x="1596" y="226"/>
                    <a:pt x="1537" y="179"/>
                    <a:pt x="1489" y="131"/>
                  </a:cubicBezTo>
                  <a:cubicBezTo>
                    <a:pt x="1382" y="131"/>
                    <a:pt x="1299" y="119"/>
                    <a:pt x="1192" y="119"/>
                  </a:cubicBezTo>
                  <a:cubicBezTo>
                    <a:pt x="1192" y="131"/>
                    <a:pt x="1180" y="143"/>
                    <a:pt x="1144" y="155"/>
                  </a:cubicBezTo>
                  <a:cubicBezTo>
                    <a:pt x="1137" y="162"/>
                    <a:pt x="1128" y="165"/>
                    <a:pt x="1118" y="165"/>
                  </a:cubicBezTo>
                  <a:cubicBezTo>
                    <a:pt x="1094" y="165"/>
                    <a:pt x="1066" y="148"/>
                    <a:pt x="1049" y="131"/>
                  </a:cubicBezTo>
                  <a:cubicBezTo>
                    <a:pt x="882" y="131"/>
                    <a:pt x="715" y="131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5750;p32"/>
            <p:cNvSpPr/>
            <p:nvPr/>
          </p:nvSpPr>
          <p:spPr>
            <a:xfrm>
              <a:off x="6195200" y="2738675"/>
              <a:ext cx="32975" cy="10325"/>
            </a:xfrm>
            <a:custGeom>
              <a:avLst/>
              <a:gdLst/>
              <a:ahLst/>
              <a:cxnLst/>
              <a:rect l="l" t="t" r="r" b="b"/>
              <a:pathLst>
                <a:path w="1319" h="413" extrusionOk="0">
                  <a:moveTo>
                    <a:pt x="858" y="0"/>
                  </a:moveTo>
                  <a:cubicBezTo>
                    <a:pt x="717" y="0"/>
                    <a:pt x="576" y="23"/>
                    <a:pt x="437" y="115"/>
                  </a:cubicBezTo>
                  <a:cubicBezTo>
                    <a:pt x="411" y="180"/>
                    <a:pt x="343" y="187"/>
                    <a:pt x="270" y="187"/>
                  </a:cubicBezTo>
                  <a:cubicBezTo>
                    <a:pt x="250" y="187"/>
                    <a:pt x="230" y="186"/>
                    <a:pt x="210" y="186"/>
                  </a:cubicBezTo>
                  <a:cubicBezTo>
                    <a:pt x="100" y="186"/>
                    <a:pt x="0" y="201"/>
                    <a:pt x="33" y="401"/>
                  </a:cubicBezTo>
                  <a:cubicBezTo>
                    <a:pt x="461" y="401"/>
                    <a:pt x="878" y="413"/>
                    <a:pt x="1318" y="413"/>
                  </a:cubicBezTo>
                  <a:cubicBezTo>
                    <a:pt x="1318" y="282"/>
                    <a:pt x="1306" y="151"/>
                    <a:pt x="1306" y="20"/>
                  </a:cubicBezTo>
                  <a:cubicBezTo>
                    <a:pt x="1291" y="20"/>
                    <a:pt x="1275" y="21"/>
                    <a:pt x="1259" y="21"/>
                  </a:cubicBezTo>
                  <a:cubicBezTo>
                    <a:pt x="1127" y="21"/>
                    <a:pt x="992" y="0"/>
                    <a:pt x="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5751;p32"/>
            <p:cNvSpPr/>
            <p:nvPr/>
          </p:nvSpPr>
          <p:spPr>
            <a:xfrm>
              <a:off x="6167125" y="2739675"/>
              <a:ext cx="42300" cy="9325"/>
            </a:xfrm>
            <a:custGeom>
              <a:avLst/>
              <a:gdLst/>
              <a:ahLst/>
              <a:cxnLst/>
              <a:rect l="l" t="t" r="r" b="b"/>
              <a:pathLst>
                <a:path w="1692" h="373" extrusionOk="0">
                  <a:moveTo>
                    <a:pt x="1169" y="0"/>
                  </a:moveTo>
                  <a:cubicBezTo>
                    <a:pt x="889" y="0"/>
                    <a:pt x="604" y="81"/>
                    <a:pt x="314" y="81"/>
                  </a:cubicBezTo>
                  <a:cubicBezTo>
                    <a:pt x="269" y="81"/>
                    <a:pt x="224" y="80"/>
                    <a:pt x="179" y="75"/>
                  </a:cubicBezTo>
                  <a:cubicBezTo>
                    <a:pt x="96" y="111"/>
                    <a:pt x="1" y="99"/>
                    <a:pt x="1" y="218"/>
                  </a:cubicBezTo>
                  <a:cubicBezTo>
                    <a:pt x="1" y="230"/>
                    <a:pt x="120" y="242"/>
                    <a:pt x="179" y="254"/>
                  </a:cubicBezTo>
                  <a:cubicBezTo>
                    <a:pt x="227" y="277"/>
                    <a:pt x="263" y="277"/>
                    <a:pt x="310" y="277"/>
                  </a:cubicBezTo>
                  <a:lnTo>
                    <a:pt x="417" y="277"/>
                  </a:lnTo>
                  <a:cubicBezTo>
                    <a:pt x="474" y="312"/>
                    <a:pt x="531" y="327"/>
                    <a:pt x="588" y="327"/>
                  </a:cubicBezTo>
                  <a:cubicBezTo>
                    <a:pt x="650" y="327"/>
                    <a:pt x="712" y="309"/>
                    <a:pt x="775" y="277"/>
                  </a:cubicBezTo>
                  <a:lnTo>
                    <a:pt x="834" y="277"/>
                  </a:lnTo>
                  <a:cubicBezTo>
                    <a:pt x="905" y="289"/>
                    <a:pt x="953" y="337"/>
                    <a:pt x="1013" y="373"/>
                  </a:cubicBezTo>
                  <a:lnTo>
                    <a:pt x="1179" y="373"/>
                  </a:lnTo>
                  <a:cubicBezTo>
                    <a:pt x="1251" y="254"/>
                    <a:pt x="1370" y="254"/>
                    <a:pt x="1489" y="242"/>
                  </a:cubicBezTo>
                  <a:cubicBezTo>
                    <a:pt x="1584" y="230"/>
                    <a:pt x="1691" y="218"/>
                    <a:pt x="1572" y="75"/>
                  </a:cubicBezTo>
                  <a:cubicBezTo>
                    <a:pt x="1439" y="19"/>
                    <a:pt x="1305" y="0"/>
                    <a:pt x="1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5752;p32"/>
            <p:cNvSpPr/>
            <p:nvPr/>
          </p:nvSpPr>
          <p:spPr>
            <a:xfrm>
              <a:off x="5426550" y="2645325"/>
              <a:ext cx="24450" cy="22425"/>
            </a:xfrm>
            <a:custGeom>
              <a:avLst/>
              <a:gdLst/>
              <a:ahLst/>
              <a:cxnLst/>
              <a:rect l="l" t="t" r="r" b="b"/>
              <a:pathLst>
                <a:path w="978" h="897" extrusionOk="0">
                  <a:moveTo>
                    <a:pt x="878" y="0"/>
                  </a:moveTo>
                  <a:cubicBezTo>
                    <a:pt x="696" y="0"/>
                    <a:pt x="568" y="153"/>
                    <a:pt x="406" y="194"/>
                  </a:cubicBezTo>
                  <a:cubicBezTo>
                    <a:pt x="1" y="277"/>
                    <a:pt x="144" y="491"/>
                    <a:pt x="227" y="718"/>
                  </a:cubicBezTo>
                  <a:cubicBezTo>
                    <a:pt x="156" y="777"/>
                    <a:pt x="168" y="849"/>
                    <a:pt x="263" y="896"/>
                  </a:cubicBezTo>
                  <a:cubicBezTo>
                    <a:pt x="501" y="611"/>
                    <a:pt x="739" y="313"/>
                    <a:pt x="977" y="15"/>
                  </a:cubicBezTo>
                  <a:cubicBezTo>
                    <a:pt x="942" y="5"/>
                    <a:pt x="90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5753;p32"/>
            <p:cNvSpPr/>
            <p:nvPr/>
          </p:nvSpPr>
          <p:spPr>
            <a:xfrm>
              <a:off x="5663800" y="2691675"/>
              <a:ext cx="49125" cy="9100"/>
            </a:xfrm>
            <a:custGeom>
              <a:avLst/>
              <a:gdLst/>
              <a:ahLst/>
              <a:cxnLst/>
              <a:rect l="l" t="t" r="r" b="b"/>
              <a:pathLst>
                <a:path w="1965" h="364" extrusionOk="0">
                  <a:moveTo>
                    <a:pt x="765" y="0"/>
                  </a:moveTo>
                  <a:cubicBezTo>
                    <a:pt x="536" y="0"/>
                    <a:pt x="305" y="7"/>
                    <a:pt x="72" y="7"/>
                  </a:cubicBezTo>
                  <a:cubicBezTo>
                    <a:pt x="0" y="197"/>
                    <a:pt x="119" y="292"/>
                    <a:pt x="250" y="364"/>
                  </a:cubicBezTo>
                  <a:cubicBezTo>
                    <a:pt x="369" y="364"/>
                    <a:pt x="488" y="352"/>
                    <a:pt x="595" y="316"/>
                  </a:cubicBezTo>
                  <a:cubicBezTo>
                    <a:pt x="698" y="289"/>
                    <a:pt x="803" y="281"/>
                    <a:pt x="909" y="281"/>
                  </a:cubicBezTo>
                  <a:cubicBezTo>
                    <a:pt x="1064" y="281"/>
                    <a:pt x="1221" y="298"/>
                    <a:pt x="1374" y="298"/>
                  </a:cubicBezTo>
                  <a:cubicBezTo>
                    <a:pt x="1580" y="298"/>
                    <a:pt x="1780" y="268"/>
                    <a:pt x="1965" y="126"/>
                  </a:cubicBezTo>
                  <a:cubicBezTo>
                    <a:pt x="1563" y="20"/>
                    <a:pt x="1166" y="0"/>
                    <a:pt x="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5754;p32"/>
            <p:cNvSpPr/>
            <p:nvPr/>
          </p:nvSpPr>
          <p:spPr>
            <a:xfrm>
              <a:off x="6159400" y="2686775"/>
              <a:ext cx="28300" cy="13025"/>
            </a:xfrm>
            <a:custGeom>
              <a:avLst/>
              <a:gdLst/>
              <a:ahLst/>
              <a:cxnLst/>
              <a:rect l="l" t="t" r="r" b="b"/>
              <a:pathLst>
                <a:path w="1132" h="521" extrusionOk="0">
                  <a:moveTo>
                    <a:pt x="450" y="0"/>
                  </a:moveTo>
                  <a:cubicBezTo>
                    <a:pt x="407" y="0"/>
                    <a:pt x="360" y="20"/>
                    <a:pt x="310" y="48"/>
                  </a:cubicBezTo>
                  <a:cubicBezTo>
                    <a:pt x="357" y="203"/>
                    <a:pt x="0" y="155"/>
                    <a:pt x="179" y="369"/>
                  </a:cubicBezTo>
                  <a:cubicBezTo>
                    <a:pt x="214" y="405"/>
                    <a:pt x="274" y="453"/>
                    <a:pt x="322" y="500"/>
                  </a:cubicBezTo>
                  <a:cubicBezTo>
                    <a:pt x="349" y="514"/>
                    <a:pt x="377" y="520"/>
                    <a:pt x="403" y="520"/>
                  </a:cubicBezTo>
                  <a:cubicBezTo>
                    <a:pt x="421" y="520"/>
                    <a:pt x="438" y="517"/>
                    <a:pt x="452" y="512"/>
                  </a:cubicBezTo>
                  <a:cubicBezTo>
                    <a:pt x="498" y="410"/>
                    <a:pt x="562" y="380"/>
                    <a:pt x="633" y="380"/>
                  </a:cubicBezTo>
                  <a:cubicBezTo>
                    <a:pt x="736" y="380"/>
                    <a:pt x="856" y="444"/>
                    <a:pt x="960" y="444"/>
                  </a:cubicBezTo>
                  <a:cubicBezTo>
                    <a:pt x="1026" y="444"/>
                    <a:pt x="1086" y="418"/>
                    <a:pt x="1131" y="334"/>
                  </a:cubicBezTo>
                  <a:cubicBezTo>
                    <a:pt x="988" y="143"/>
                    <a:pt x="714" y="274"/>
                    <a:pt x="572" y="96"/>
                  </a:cubicBezTo>
                  <a:cubicBezTo>
                    <a:pt x="540" y="26"/>
                    <a:pt x="498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5755;p32"/>
            <p:cNvSpPr/>
            <p:nvPr/>
          </p:nvSpPr>
          <p:spPr>
            <a:xfrm>
              <a:off x="6050750" y="2788875"/>
              <a:ext cx="25925" cy="12475"/>
            </a:xfrm>
            <a:custGeom>
              <a:avLst/>
              <a:gdLst/>
              <a:ahLst/>
              <a:cxnLst/>
              <a:rect l="l" t="t" r="r" b="b"/>
              <a:pathLst>
                <a:path w="1037" h="499" extrusionOk="0">
                  <a:moveTo>
                    <a:pt x="72" y="0"/>
                  </a:moveTo>
                  <a:cubicBezTo>
                    <a:pt x="0" y="95"/>
                    <a:pt x="0" y="179"/>
                    <a:pt x="24" y="286"/>
                  </a:cubicBezTo>
                  <a:cubicBezTo>
                    <a:pt x="201" y="433"/>
                    <a:pt x="387" y="499"/>
                    <a:pt x="585" y="499"/>
                  </a:cubicBezTo>
                  <a:cubicBezTo>
                    <a:pt x="707" y="499"/>
                    <a:pt x="833" y="474"/>
                    <a:pt x="965" y="429"/>
                  </a:cubicBezTo>
                  <a:cubicBezTo>
                    <a:pt x="1024" y="345"/>
                    <a:pt x="1036" y="250"/>
                    <a:pt x="988" y="155"/>
                  </a:cubicBezTo>
                  <a:cubicBezTo>
                    <a:pt x="905" y="36"/>
                    <a:pt x="738" y="95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5756;p32"/>
            <p:cNvSpPr/>
            <p:nvPr/>
          </p:nvSpPr>
          <p:spPr>
            <a:xfrm>
              <a:off x="6230525" y="2719600"/>
              <a:ext cx="30100" cy="7975"/>
            </a:xfrm>
            <a:custGeom>
              <a:avLst/>
              <a:gdLst/>
              <a:ahLst/>
              <a:cxnLst/>
              <a:rect l="l" t="t" r="r" b="b"/>
              <a:pathLst>
                <a:path w="1204" h="319" extrusionOk="0">
                  <a:moveTo>
                    <a:pt x="273" y="0"/>
                  </a:moveTo>
                  <a:cubicBezTo>
                    <a:pt x="203" y="0"/>
                    <a:pt x="132" y="6"/>
                    <a:pt x="60" y="21"/>
                  </a:cubicBezTo>
                  <a:cubicBezTo>
                    <a:pt x="1" y="68"/>
                    <a:pt x="1" y="128"/>
                    <a:pt x="60" y="164"/>
                  </a:cubicBezTo>
                  <a:cubicBezTo>
                    <a:pt x="155" y="211"/>
                    <a:pt x="286" y="199"/>
                    <a:pt x="346" y="318"/>
                  </a:cubicBezTo>
                  <a:lnTo>
                    <a:pt x="1203" y="318"/>
                  </a:lnTo>
                  <a:cubicBezTo>
                    <a:pt x="1156" y="223"/>
                    <a:pt x="1108" y="152"/>
                    <a:pt x="1060" y="45"/>
                  </a:cubicBezTo>
                  <a:cubicBezTo>
                    <a:pt x="1013" y="52"/>
                    <a:pt x="965" y="55"/>
                    <a:pt x="916" y="55"/>
                  </a:cubicBezTo>
                  <a:cubicBezTo>
                    <a:pt x="707" y="55"/>
                    <a:pt x="493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5757;p32"/>
            <p:cNvSpPr/>
            <p:nvPr/>
          </p:nvSpPr>
          <p:spPr>
            <a:xfrm>
              <a:off x="5414050" y="2672450"/>
              <a:ext cx="14025" cy="19800"/>
            </a:xfrm>
            <a:custGeom>
              <a:avLst/>
              <a:gdLst/>
              <a:ahLst/>
              <a:cxnLst/>
              <a:rect l="l" t="t" r="r" b="b"/>
              <a:pathLst>
                <a:path w="561" h="792" extrusionOk="0">
                  <a:moveTo>
                    <a:pt x="288" y="1"/>
                  </a:moveTo>
                  <a:cubicBezTo>
                    <a:pt x="33" y="1"/>
                    <a:pt x="52" y="274"/>
                    <a:pt x="1" y="478"/>
                  </a:cubicBezTo>
                  <a:cubicBezTo>
                    <a:pt x="132" y="549"/>
                    <a:pt x="144" y="669"/>
                    <a:pt x="167" y="788"/>
                  </a:cubicBezTo>
                  <a:cubicBezTo>
                    <a:pt x="176" y="790"/>
                    <a:pt x="185" y="792"/>
                    <a:pt x="194" y="792"/>
                  </a:cubicBezTo>
                  <a:cubicBezTo>
                    <a:pt x="225" y="792"/>
                    <a:pt x="259" y="776"/>
                    <a:pt x="287" y="740"/>
                  </a:cubicBezTo>
                  <a:cubicBezTo>
                    <a:pt x="298" y="645"/>
                    <a:pt x="322" y="538"/>
                    <a:pt x="429" y="466"/>
                  </a:cubicBezTo>
                  <a:cubicBezTo>
                    <a:pt x="477" y="323"/>
                    <a:pt x="537" y="192"/>
                    <a:pt x="560" y="49"/>
                  </a:cubicBezTo>
                  <a:cubicBezTo>
                    <a:pt x="525" y="49"/>
                    <a:pt x="489" y="26"/>
                    <a:pt x="441" y="26"/>
                  </a:cubicBezTo>
                  <a:cubicBezTo>
                    <a:pt x="381" y="8"/>
                    <a:pt x="33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5758;p32"/>
            <p:cNvSpPr/>
            <p:nvPr/>
          </p:nvSpPr>
          <p:spPr>
            <a:xfrm>
              <a:off x="6045375" y="2757525"/>
              <a:ext cx="17900" cy="9625"/>
            </a:xfrm>
            <a:custGeom>
              <a:avLst/>
              <a:gdLst/>
              <a:ahLst/>
              <a:cxnLst/>
              <a:rect l="l" t="t" r="r" b="b"/>
              <a:pathLst>
                <a:path w="716" h="385" extrusionOk="0">
                  <a:moveTo>
                    <a:pt x="261" y="1"/>
                  </a:moveTo>
                  <a:cubicBezTo>
                    <a:pt x="174" y="1"/>
                    <a:pt x="88" y="26"/>
                    <a:pt x="1" y="99"/>
                  </a:cubicBezTo>
                  <a:cubicBezTo>
                    <a:pt x="114" y="290"/>
                    <a:pt x="206" y="385"/>
                    <a:pt x="313" y="385"/>
                  </a:cubicBezTo>
                  <a:cubicBezTo>
                    <a:pt x="421" y="385"/>
                    <a:pt x="543" y="290"/>
                    <a:pt x="715" y="99"/>
                  </a:cubicBezTo>
                  <a:cubicBezTo>
                    <a:pt x="564" y="76"/>
                    <a:pt x="412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5759;p32"/>
            <p:cNvSpPr/>
            <p:nvPr/>
          </p:nvSpPr>
          <p:spPr>
            <a:xfrm>
              <a:off x="5676300" y="2694675"/>
              <a:ext cx="39300" cy="6200"/>
            </a:xfrm>
            <a:custGeom>
              <a:avLst/>
              <a:gdLst/>
              <a:ahLst/>
              <a:cxnLst/>
              <a:rect l="l" t="t" r="r" b="b"/>
              <a:pathLst>
                <a:path w="1572" h="248" extrusionOk="0">
                  <a:moveTo>
                    <a:pt x="1496" y="1"/>
                  </a:moveTo>
                  <a:cubicBezTo>
                    <a:pt x="1486" y="1"/>
                    <a:pt x="1475" y="2"/>
                    <a:pt x="1465" y="6"/>
                  </a:cubicBezTo>
                  <a:cubicBezTo>
                    <a:pt x="1350" y="39"/>
                    <a:pt x="1235" y="50"/>
                    <a:pt x="1119" y="50"/>
                  </a:cubicBezTo>
                  <a:cubicBezTo>
                    <a:pt x="917" y="50"/>
                    <a:pt x="715" y="18"/>
                    <a:pt x="515" y="18"/>
                  </a:cubicBezTo>
                  <a:cubicBezTo>
                    <a:pt x="340" y="18"/>
                    <a:pt x="167" y="43"/>
                    <a:pt x="0" y="137"/>
                  </a:cubicBezTo>
                  <a:cubicBezTo>
                    <a:pt x="84" y="226"/>
                    <a:pt x="177" y="247"/>
                    <a:pt x="273" y="247"/>
                  </a:cubicBezTo>
                  <a:cubicBezTo>
                    <a:pt x="362" y="247"/>
                    <a:pt x="453" y="229"/>
                    <a:pt x="538" y="229"/>
                  </a:cubicBezTo>
                  <a:cubicBezTo>
                    <a:pt x="558" y="229"/>
                    <a:pt x="577" y="230"/>
                    <a:pt x="596" y="232"/>
                  </a:cubicBezTo>
                  <a:cubicBezTo>
                    <a:pt x="646" y="226"/>
                    <a:pt x="698" y="224"/>
                    <a:pt x="750" y="224"/>
                  </a:cubicBezTo>
                  <a:cubicBezTo>
                    <a:pt x="892" y="224"/>
                    <a:pt x="1036" y="240"/>
                    <a:pt x="1179" y="240"/>
                  </a:cubicBezTo>
                  <a:cubicBezTo>
                    <a:pt x="1313" y="240"/>
                    <a:pt x="1445" y="226"/>
                    <a:pt x="1572" y="172"/>
                  </a:cubicBezTo>
                  <a:lnTo>
                    <a:pt x="1572" y="18"/>
                  </a:lnTo>
                  <a:cubicBezTo>
                    <a:pt x="1547" y="9"/>
                    <a:pt x="1521" y="1"/>
                    <a:pt x="1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5760;p32"/>
            <p:cNvSpPr/>
            <p:nvPr/>
          </p:nvSpPr>
          <p:spPr>
            <a:xfrm>
              <a:off x="6019800" y="2756500"/>
              <a:ext cx="22050" cy="7100"/>
            </a:xfrm>
            <a:custGeom>
              <a:avLst/>
              <a:gdLst/>
              <a:ahLst/>
              <a:cxnLst/>
              <a:rect l="l" t="t" r="r" b="b"/>
              <a:pathLst>
                <a:path w="882" h="284" extrusionOk="0">
                  <a:moveTo>
                    <a:pt x="448" y="0"/>
                  </a:moveTo>
                  <a:cubicBezTo>
                    <a:pt x="296" y="0"/>
                    <a:pt x="147" y="59"/>
                    <a:pt x="0" y="200"/>
                  </a:cubicBezTo>
                  <a:cubicBezTo>
                    <a:pt x="50" y="260"/>
                    <a:pt x="105" y="279"/>
                    <a:pt x="162" y="279"/>
                  </a:cubicBezTo>
                  <a:cubicBezTo>
                    <a:pt x="258" y="279"/>
                    <a:pt x="360" y="225"/>
                    <a:pt x="455" y="225"/>
                  </a:cubicBezTo>
                  <a:cubicBezTo>
                    <a:pt x="504" y="225"/>
                    <a:pt x="552" y="239"/>
                    <a:pt x="595" y="283"/>
                  </a:cubicBezTo>
                  <a:cubicBezTo>
                    <a:pt x="714" y="283"/>
                    <a:pt x="833" y="259"/>
                    <a:pt x="881" y="140"/>
                  </a:cubicBezTo>
                  <a:cubicBezTo>
                    <a:pt x="736" y="53"/>
                    <a:pt x="591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5761;p32"/>
            <p:cNvSpPr/>
            <p:nvPr/>
          </p:nvSpPr>
          <p:spPr>
            <a:xfrm>
              <a:off x="6038250" y="2713175"/>
              <a:ext cx="25325" cy="9550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433" y="0"/>
                  </a:moveTo>
                  <a:cubicBezTo>
                    <a:pt x="288" y="0"/>
                    <a:pt x="143" y="9"/>
                    <a:pt x="0" y="40"/>
                  </a:cubicBezTo>
                  <a:lnTo>
                    <a:pt x="0" y="159"/>
                  </a:lnTo>
                  <a:cubicBezTo>
                    <a:pt x="155" y="302"/>
                    <a:pt x="357" y="325"/>
                    <a:pt x="536" y="373"/>
                  </a:cubicBezTo>
                  <a:cubicBezTo>
                    <a:pt x="562" y="379"/>
                    <a:pt x="587" y="381"/>
                    <a:pt x="611" y="381"/>
                  </a:cubicBezTo>
                  <a:cubicBezTo>
                    <a:pt x="689" y="381"/>
                    <a:pt x="761" y="358"/>
                    <a:pt x="834" y="349"/>
                  </a:cubicBezTo>
                  <a:cubicBezTo>
                    <a:pt x="941" y="302"/>
                    <a:pt x="1000" y="230"/>
                    <a:pt x="1012" y="123"/>
                  </a:cubicBezTo>
                  <a:cubicBezTo>
                    <a:pt x="1012" y="99"/>
                    <a:pt x="1000" y="52"/>
                    <a:pt x="1000" y="16"/>
                  </a:cubicBezTo>
                  <a:cubicBezTo>
                    <a:pt x="817" y="16"/>
                    <a:pt x="625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5762;p32"/>
            <p:cNvSpPr/>
            <p:nvPr/>
          </p:nvSpPr>
          <p:spPr>
            <a:xfrm>
              <a:off x="6069200" y="2717425"/>
              <a:ext cx="26800" cy="5150"/>
            </a:xfrm>
            <a:custGeom>
              <a:avLst/>
              <a:gdLst/>
              <a:ahLst/>
              <a:cxnLst/>
              <a:rect l="l" t="t" r="r" b="b"/>
              <a:pathLst>
                <a:path w="1072" h="206" extrusionOk="0">
                  <a:moveTo>
                    <a:pt x="60" y="1"/>
                  </a:moveTo>
                  <a:cubicBezTo>
                    <a:pt x="0" y="48"/>
                    <a:pt x="0" y="84"/>
                    <a:pt x="72" y="132"/>
                  </a:cubicBezTo>
                  <a:cubicBezTo>
                    <a:pt x="196" y="185"/>
                    <a:pt x="322" y="205"/>
                    <a:pt x="447" y="205"/>
                  </a:cubicBezTo>
                  <a:cubicBezTo>
                    <a:pt x="599" y="205"/>
                    <a:pt x="750" y="176"/>
                    <a:pt x="893" y="143"/>
                  </a:cubicBezTo>
                  <a:cubicBezTo>
                    <a:pt x="941" y="132"/>
                    <a:pt x="1001" y="108"/>
                    <a:pt x="1060" y="96"/>
                  </a:cubicBezTo>
                  <a:cubicBezTo>
                    <a:pt x="1060" y="60"/>
                    <a:pt x="1060" y="36"/>
                    <a:pt x="10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5763;p32"/>
            <p:cNvSpPr/>
            <p:nvPr/>
          </p:nvSpPr>
          <p:spPr>
            <a:xfrm>
              <a:off x="5775400" y="2668625"/>
              <a:ext cx="29800" cy="5425"/>
            </a:xfrm>
            <a:custGeom>
              <a:avLst/>
              <a:gdLst/>
              <a:ahLst/>
              <a:cxnLst/>
              <a:rect l="l" t="t" r="r" b="b"/>
              <a:pathLst>
                <a:path w="1192" h="217" extrusionOk="0">
                  <a:moveTo>
                    <a:pt x="177" y="1"/>
                  </a:moveTo>
                  <a:cubicBezTo>
                    <a:pt x="115" y="1"/>
                    <a:pt x="54" y="23"/>
                    <a:pt x="1" y="83"/>
                  </a:cubicBezTo>
                  <a:cubicBezTo>
                    <a:pt x="259" y="188"/>
                    <a:pt x="528" y="217"/>
                    <a:pt x="800" y="217"/>
                  </a:cubicBezTo>
                  <a:cubicBezTo>
                    <a:pt x="930" y="217"/>
                    <a:pt x="1061" y="210"/>
                    <a:pt x="1192" y="202"/>
                  </a:cubicBezTo>
                  <a:cubicBezTo>
                    <a:pt x="1055" y="78"/>
                    <a:pt x="902" y="61"/>
                    <a:pt x="747" y="61"/>
                  </a:cubicBezTo>
                  <a:cubicBezTo>
                    <a:pt x="687" y="61"/>
                    <a:pt x="626" y="64"/>
                    <a:pt x="565" y="64"/>
                  </a:cubicBezTo>
                  <a:cubicBezTo>
                    <a:pt x="483" y="64"/>
                    <a:pt x="401" y="59"/>
                    <a:pt x="322" y="36"/>
                  </a:cubicBezTo>
                  <a:cubicBezTo>
                    <a:pt x="275" y="15"/>
                    <a:pt x="226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5764;p32"/>
            <p:cNvSpPr/>
            <p:nvPr/>
          </p:nvSpPr>
          <p:spPr>
            <a:xfrm>
              <a:off x="5805475" y="2699275"/>
              <a:ext cx="29500" cy="3575"/>
            </a:xfrm>
            <a:custGeom>
              <a:avLst/>
              <a:gdLst/>
              <a:ahLst/>
              <a:cxnLst/>
              <a:rect l="l" t="t" r="r" b="b"/>
              <a:pathLst>
                <a:path w="1180" h="143" extrusionOk="0">
                  <a:moveTo>
                    <a:pt x="178" y="0"/>
                  </a:moveTo>
                  <a:cubicBezTo>
                    <a:pt x="118" y="0"/>
                    <a:pt x="59" y="0"/>
                    <a:pt x="1" y="0"/>
                  </a:cubicBezTo>
                  <a:cubicBezTo>
                    <a:pt x="160" y="113"/>
                    <a:pt x="328" y="142"/>
                    <a:pt x="499" y="142"/>
                  </a:cubicBezTo>
                  <a:cubicBezTo>
                    <a:pt x="677" y="142"/>
                    <a:pt x="858" y="111"/>
                    <a:pt x="1035" y="111"/>
                  </a:cubicBezTo>
                  <a:cubicBezTo>
                    <a:pt x="1084" y="111"/>
                    <a:pt x="1132" y="114"/>
                    <a:pt x="1179" y="119"/>
                  </a:cubicBezTo>
                  <a:cubicBezTo>
                    <a:pt x="847" y="9"/>
                    <a:pt x="506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5765;p32"/>
            <p:cNvSpPr/>
            <p:nvPr/>
          </p:nvSpPr>
          <p:spPr>
            <a:xfrm>
              <a:off x="5647725" y="2690925"/>
              <a:ext cx="21150" cy="10075"/>
            </a:xfrm>
            <a:custGeom>
              <a:avLst/>
              <a:gdLst/>
              <a:ahLst/>
              <a:cxnLst/>
              <a:rect l="l" t="t" r="r" b="b"/>
              <a:pathLst>
                <a:path w="846" h="403" extrusionOk="0">
                  <a:moveTo>
                    <a:pt x="348" y="1"/>
                  </a:moveTo>
                  <a:cubicBezTo>
                    <a:pt x="229" y="1"/>
                    <a:pt x="113" y="13"/>
                    <a:pt x="0" y="37"/>
                  </a:cubicBezTo>
                  <a:cubicBezTo>
                    <a:pt x="72" y="227"/>
                    <a:pt x="322" y="144"/>
                    <a:pt x="429" y="287"/>
                  </a:cubicBezTo>
                  <a:cubicBezTo>
                    <a:pt x="506" y="364"/>
                    <a:pt x="578" y="403"/>
                    <a:pt x="646" y="403"/>
                  </a:cubicBezTo>
                  <a:cubicBezTo>
                    <a:pt x="715" y="403"/>
                    <a:pt x="780" y="364"/>
                    <a:pt x="846" y="287"/>
                  </a:cubicBezTo>
                  <a:cubicBezTo>
                    <a:pt x="798" y="203"/>
                    <a:pt x="762" y="120"/>
                    <a:pt x="715" y="37"/>
                  </a:cubicBezTo>
                  <a:cubicBezTo>
                    <a:pt x="590" y="13"/>
                    <a:pt x="468" y="1"/>
                    <a:pt x="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5766;p32"/>
            <p:cNvSpPr/>
            <p:nvPr/>
          </p:nvSpPr>
          <p:spPr>
            <a:xfrm>
              <a:off x="5995675" y="2709875"/>
              <a:ext cx="30400" cy="3550"/>
            </a:xfrm>
            <a:custGeom>
              <a:avLst/>
              <a:gdLst/>
              <a:ahLst/>
              <a:cxnLst/>
              <a:rect l="l" t="t" r="r" b="b"/>
              <a:pathLst>
                <a:path w="1216" h="142" extrusionOk="0">
                  <a:moveTo>
                    <a:pt x="277" y="0"/>
                  </a:moveTo>
                  <a:cubicBezTo>
                    <a:pt x="184" y="0"/>
                    <a:pt x="92" y="2"/>
                    <a:pt x="1" y="5"/>
                  </a:cubicBezTo>
                  <a:cubicBezTo>
                    <a:pt x="168" y="115"/>
                    <a:pt x="344" y="142"/>
                    <a:pt x="523" y="142"/>
                  </a:cubicBezTo>
                  <a:cubicBezTo>
                    <a:pt x="700" y="142"/>
                    <a:pt x="880" y="115"/>
                    <a:pt x="1057" y="115"/>
                  </a:cubicBezTo>
                  <a:cubicBezTo>
                    <a:pt x="1110" y="115"/>
                    <a:pt x="1163" y="118"/>
                    <a:pt x="1215" y="124"/>
                  </a:cubicBezTo>
                  <a:cubicBezTo>
                    <a:pt x="904" y="23"/>
                    <a:pt x="58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5767;p32"/>
            <p:cNvSpPr/>
            <p:nvPr/>
          </p:nvSpPr>
          <p:spPr>
            <a:xfrm>
              <a:off x="6038250" y="2788675"/>
              <a:ext cx="14600" cy="11775"/>
            </a:xfrm>
            <a:custGeom>
              <a:avLst/>
              <a:gdLst/>
              <a:ahLst/>
              <a:cxnLst/>
              <a:rect l="l" t="t" r="r" b="b"/>
              <a:pathLst>
                <a:path w="584" h="471" extrusionOk="0">
                  <a:moveTo>
                    <a:pt x="505" y="0"/>
                  </a:moveTo>
                  <a:cubicBezTo>
                    <a:pt x="353" y="0"/>
                    <a:pt x="212" y="117"/>
                    <a:pt x="50" y="117"/>
                  </a:cubicBezTo>
                  <a:cubicBezTo>
                    <a:pt x="37" y="117"/>
                    <a:pt x="25" y="117"/>
                    <a:pt x="12" y="115"/>
                  </a:cubicBezTo>
                  <a:cubicBezTo>
                    <a:pt x="12" y="175"/>
                    <a:pt x="0" y="234"/>
                    <a:pt x="0" y="294"/>
                  </a:cubicBezTo>
                  <a:cubicBezTo>
                    <a:pt x="120" y="372"/>
                    <a:pt x="236" y="470"/>
                    <a:pt x="351" y="470"/>
                  </a:cubicBezTo>
                  <a:cubicBezTo>
                    <a:pt x="429" y="470"/>
                    <a:pt x="506" y="424"/>
                    <a:pt x="584" y="294"/>
                  </a:cubicBezTo>
                  <a:cubicBezTo>
                    <a:pt x="584" y="199"/>
                    <a:pt x="572" y="103"/>
                    <a:pt x="572" y="8"/>
                  </a:cubicBezTo>
                  <a:cubicBezTo>
                    <a:pt x="549" y="2"/>
                    <a:pt x="527" y="0"/>
                    <a:pt x="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5768;p32"/>
            <p:cNvSpPr/>
            <p:nvPr/>
          </p:nvSpPr>
          <p:spPr>
            <a:xfrm>
              <a:off x="5770050" y="2663225"/>
              <a:ext cx="13725" cy="7975"/>
            </a:xfrm>
            <a:custGeom>
              <a:avLst/>
              <a:gdLst/>
              <a:ahLst/>
              <a:cxnLst/>
              <a:rect l="l" t="t" r="r" b="b"/>
              <a:pathLst>
                <a:path w="549" h="319" extrusionOk="0">
                  <a:moveTo>
                    <a:pt x="208" y="1"/>
                  </a:moveTo>
                  <a:cubicBezTo>
                    <a:pt x="171" y="1"/>
                    <a:pt x="134" y="11"/>
                    <a:pt x="96" y="37"/>
                  </a:cubicBezTo>
                  <a:cubicBezTo>
                    <a:pt x="1" y="97"/>
                    <a:pt x="96" y="204"/>
                    <a:pt x="108" y="287"/>
                  </a:cubicBezTo>
                  <a:cubicBezTo>
                    <a:pt x="123" y="310"/>
                    <a:pt x="143" y="318"/>
                    <a:pt x="167" y="318"/>
                  </a:cubicBezTo>
                  <a:cubicBezTo>
                    <a:pt x="182" y="318"/>
                    <a:pt x="198" y="316"/>
                    <a:pt x="215" y="311"/>
                  </a:cubicBezTo>
                  <a:cubicBezTo>
                    <a:pt x="334" y="276"/>
                    <a:pt x="429" y="264"/>
                    <a:pt x="536" y="252"/>
                  </a:cubicBezTo>
                  <a:cubicBezTo>
                    <a:pt x="548" y="216"/>
                    <a:pt x="548" y="180"/>
                    <a:pt x="536" y="145"/>
                  </a:cubicBezTo>
                  <a:cubicBezTo>
                    <a:pt x="429" y="100"/>
                    <a:pt x="321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5769;p32"/>
            <p:cNvSpPr/>
            <p:nvPr/>
          </p:nvSpPr>
          <p:spPr>
            <a:xfrm>
              <a:off x="5839400" y="2677200"/>
              <a:ext cx="22950" cy="4400"/>
            </a:xfrm>
            <a:custGeom>
              <a:avLst/>
              <a:gdLst/>
              <a:ahLst/>
              <a:cxnLst/>
              <a:rect l="l" t="t" r="r" b="b"/>
              <a:pathLst>
                <a:path w="918" h="176" extrusionOk="0">
                  <a:moveTo>
                    <a:pt x="506" y="0"/>
                  </a:moveTo>
                  <a:cubicBezTo>
                    <a:pt x="350" y="0"/>
                    <a:pt x="188" y="39"/>
                    <a:pt x="34" y="39"/>
                  </a:cubicBezTo>
                  <a:cubicBezTo>
                    <a:pt x="23" y="39"/>
                    <a:pt x="12" y="38"/>
                    <a:pt x="1" y="38"/>
                  </a:cubicBezTo>
                  <a:lnTo>
                    <a:pt x="1" y="38"/>
                  </a:lnTo>
                  <a:cubicBezTo>
                    <a:pt x="219" y="151"/>
                    <a:pt x="443" y="175"/>
                    <a:pt x="670" y="175"/>
                  </a:cubicBezTo>
                  <a:cubicBezTo>
                    <a:pt x="752" y="175"/>
                    <a:pt x="835" y="172"/>
                    <a:pt x="918" y="169"/>
                  </a:cubicBezTo>
                  <a:cubicBezTo>
                    <a:pt x="795" y="35"/>
                    <a:pt x="653" y="0"/>
                    <a:pt x="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5770;p32"/>
            <p:cNvSpPr/>
            <p:nvPr/>
          </p:nvSpPr>
          <p:spPr>
            <a:xfrm>
              <a:off x="5811425" y="2673400"/>
              <a:ext cx="22650" cy="3875"/>
            </a:xfrm>
            <a:custGeom>
              <a:avLst/>
              <a:gdLst/>
              <a:ahLst/>
              <a:cxnLst/>
              <a:rect l="l" t="t" r="r" b="b"/>
              <a:pathLst>
                <a:path w="906" h="155" extrusionOk="0">
                  <a:moveTo>
                    <a:pt x="473" y="1"/>
                  </a:moveTo>
                  <a:cubicBezTo>
                    <a:pt x="317" y="1"/>
                    <a:pt x="159" y="35"/>
                    <a:pt x="1" y="35"/>
                  </a:cubicBezTo>
                  <a:cubicBezTo>
                    <a:pt x="163" y="137"/>
                    <a:pt x="334" y="154"/>
                    <a:pt x="507" y="154"/>
                  </a:cubicBezTo>
                  <a:cubicBezTo>
                    <a:pt x="593" y="154"/>
                    <a:pt x="680" y="150"/>
                    <a:pt x="767" y="150"/>
                  </a:cubicBezTo>
                  <a:cubicBezTo>
                    <a:pt x="813" y="150"/>
                    <a:pt x="859" y="151"/>
                    <a:pt x="906" y="154"/>
                  </a:cubicBezTo>
                  <a:cubicBezTo>
                    <a:pt x="766" y="32"/>
                    <a:pt x="621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5771;p32"/>
            <p:cNvSpPr/>
            <p:nvPr/>
          </p:nvSpPr>
          <p:spPr>
            <a:xfrm>
              <a:off x="6058175" y="2715950"/>
              <a:ext cx="12525" cy="7450"/>
            </a:xfrm>
            <a:custGeom>
              <a:avLst/>
              <a:gdLst/>
              <a:ahLst/>
              <a:cxnLst/>
              <a:rect l="l" t="t" r="r" b="b"/>
              <a:pathLst>
                <a:path w="501" h="298" extrusionOk="0">
                  <a:moveTo>
                    <a:pt x="215" y="0"/>
                  </a:moveTo>
                  <a:cubicBezTo>
                    <a:pt x="156" y="72"/>
                    <a:pt x="120" y="131"/>
                    <a:pt x="60" y="191"/>
                  </a:cubicBezTo>
                  <a:cubicBezTo>
                    <a:pt x="1" y="250"/>
                    <a:pt x="1" y="286"/>
                    <a:pt x="84" y="298"/>
                  </a:cubicBezTo>
                  <a:cubicBezTo>
                    <a:pt x="239" y="274"/>
                    <a:pt x="370" y="226"/>
                    <a:pt x="501" y="191"/>
                  </a:cubicBezTo>
                  <a:cubicBezTo>
                    <a:pt x="501" y="155"/>
                    <a:pt x="489" y="107"/>
                    <a:pt x="489" y="60"/>
                  </a:cubicBezTo>
                  <a:cubicBezTo>
                    <a:pt x="394" y="48"/>
                    <a:pt x="310" y="36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5772;p32"/>
            <p:cNvSpPr/>
            <p:nvPr/>
          </p:nvSpPr>
          <p:spPr>
            <a:xfrm>
              <a:off x="6222575" y="2719050"/>
              <a:ext cx="9775" cy="5900"/>
            </a:xfrm>
            <a:custGeom>
              <a:avLst/>
              <a:gdLst/>
              <a:ahLst/>
              <a:cxnLst/>
              <a:rect l="l" t="t" r="r" b="b"/>
              <a:pathLst>
                <a:path w="391" h="236" extrusionOk="0">
                  <a:moveTo>
                    <a:pt x="155" y="1"/>
                  </a:moveTo>
                  <a:cubicBezTo>
                    <a:pt x="70" y="1"/>
                    <a:pt x="0" y="26"/>
                    <a:pt x="9" y="150"/>
                  </a:cubicBezTo>
                  <a:cubicBezTo>
                    <a:pt x="23" y="219"/>
                    <a:pt x="72" y="236"/>
                    <a:pt x="127" y="236"/>
                  </a:cubicBezTo>
                  <a:cubicBezTo>
                    <a:pt x="168" y="236"/>
                    <a:pt x="212" y="226"/>
                    <a:pt x="247" y="221"/>
                  </a:cubicBezTo>
                  <a:cubicBezTo>
                    <a:pt x="295" y="221"/>
                    <a:pt x="342" y="209"/>
                    <a:pt x="390" y="209"/>
                  </a:cubicBezTo>
                  <a:lnTo>
                    <a:pt x="390" y="55"/>
                  </a:lnTo>
                  <a:lnTo>
                    <a:pt x="247" y="7"/>
                  </a:lnTo>
                  <a:cubicBezTo>
                    <a:pt x="216" y="4"/>
                    <a:pt x="185" y="1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5773;p32"/>
            <p:cNvSpPr/>
            <p:nvPr/>
          </p:nvSpPr>
          <p:spPr>
            <a:xfrm>
              <a:off x="6242125" y="2705675"/>
              <a:ext cx="11650" cy="3850"/>
            </a:xfrm>
            <a:custGeom>
              <a:avLst/>
              <a:gdLst/>
              <a:ahLst/>
              <a:cxnLst/>
              <a:rect l="l" t="t" r="r" b="b"/>
              <a:pathLst>
                <a:path w="466" h="154" extrusionOk="0">
                  <a:moveTo>
                    <a:pt x="309" y="1"/>
                  </a:moveTo>
                  <a:cubicBezTo>
                    <a:pt x="208" y="1"/>
                    <a:pt x="102" y="19"/>
                    <a:pt x="1" y="42"/>
                  </a:cubicBezTo>
                  <a:cubicBezTo>
                    <a:pt x="53" y="134"/>
                    <a:pt x="124" y="154"/>
                    <a:pt x="201" y="154"/>
                  </a:cubicBezTo>
                  <a:cubicBezTo>
                    <a:pt x="260" y="154"/>
                    <a:pt x="322" y="142"/>
                    <a:pt x="383" y="142"/>
                  </a:cubicBezTo>
                  <a:cubicBezTo>
                    <a:pt x="407" y="142"/>
                    <a:pt x="430" y="144"/>
                    <a:pt x="453" y="149"/>
                  </a:cubicBezTo>
                  <a:cubicBezTo>
                    <a:pt x="465" y="113"/>
                    <a:pt x="465" y="66"/>
                    <a:pt x="465" y="18"/>
                  </a:cubicBezTo>
                  <a:cubicBezTo>
                    <a:pt x="416" y="6"/>
                    <a:pt x="363" y="1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5774;p32"/>
            <p:cNvSpPr/>
            <p:nvPr/>
          </p:nvSpPr>
          <p:spPr>
            <a:xfrm>
              <a:off x="5428050" y="2663250"/>
              <a:ext cx="5075" cy="10450"/>
            </a:xfrm>
            <a:custGeom>
              <a:avLst/>
              <a:gdLst/>
              <a:ahLst/>
              <a:cxnLst/>
              <a:rect l="l" t="t" r="r" b="b"/>
              <a:pathLst>
                <a:path w="203" h="418" extrusionOk="0">
                  <a:moveTo>
                    <a:pt x="167" y="1"/>
                  </a:moveTo>
                  <a:cubicBezTo>
                    <a:pt x="0" y="96"/>
                    <a:pt x="0" y="251"/>
                    <a:pt x="24" y="417"/>
                  </a:cubicBezTo>
                  <a:cubicBezTo>
                    <a:pt x="119" y="370"/>
                    <a:pt x="179" y="275"/>
                    <a:pt x="203" y="179"/>
                  </a:cubicBezTo>
                  <a:cubicBezTo>
                    <a:pt x="179" y="120"/>
                    <a:pt x="179" y="60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5775;p32"/>
            <p:cNvSpPr/>
            <p:nvPr/>
          </p:nvSpPr>
          <p:spPr>
            <a:xfrm>
              <a:off x="6177550" y="2745700"/>
              <a:ext cx="8950" cy="2625"/>
            </a:xfrm>
            <a:custGeom>
              <a:avLst/>
              <a:gdLst/>
              <a:ahLst/>
              <a:cxnLst/>
              <a:rect l="l" t="t" r="r" b="b"/>
              <a:pathLst>
                <a:path w="358" h="105" extrusionOk="0">
                  <a:moveTo>
                    <a:pt x="0" y="1"/>
                  </a:moveTo>
                  <a:cubicBezTo>
                    <a:pt x="54" y="75"/>
                    <a:pt x="107" y="105"/>
                    <a:pt x="160" y="105"/>
                  </a:cubicBezTo>
                  <a:cubicBezTo>
                    <a:pt x="226" y="105"/>
                    <a:pt x="292" y="60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5776;p32"/>
            <p:cNvSpPr/>
            <p:nvPr/>
          </p:nvSpPr>
          <p:spPr>
            <a:xfrm>
              <a:off x="6113550" y="2760000"/>
              <a:ext cx="7475" cy="3300"/>
            </a:xfrm>
            <a:custGeom>
              <a:avLst/>
              <a:gdLst/>
              <a:ahLst/>
              <a:cxnLst/>
              <a:rect l="l" t="t" r="r" b="b"/>
              <a:pathLst>
                <a:path w="299" h="132" extrusionOk="0">
                  <a:moveTo>
                    <a:pt x="143" y="0"/>
                  </a:moveTo>
                  <a:cubicBezTo>
                    <a:pt x="108" y="36"/>
                    <a:pt x="48" y="84"/>
                    <a:pt x="0" y="131"/>
                  </a:cubicBezTo>
                  <a:lnTo>
                    <a:pt x="298" y="131"/>
                  </a:lnTo>
                  <a:cubicBezTo>
                    <a:pt x="251" y="84"/>
                    <a:pt x="191" y="36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5777;p32"/>
            <p:cNvSpPr/>
            <p:nvPr/>
          </p:nvSpPr>
          <p:spPr>
            <a:xfrm>
              <a:off x="5597425" y="2691825"/>
              <a:ext cx="7150" cy="3300"/>
            </a:xfrm>
            <a:custGeom>
              <a:avLst/>
              <a:gdLst/>
              <a:ahLst/>
              <a:cxnLst/>
              <a:rect l="l" t="t" r="r" b="b"/>
              <a:pathLst>
                <a:path w="286" h="132" extrusionOk="0">
                  <a:moveTo>
                    <a:pt x="0" y="1"/>
                  </a:moveTo>
                  <a:lnTo>
                    <a:pt x="48" y="132"/>
                  </a:lnTo>
                  <a:cubicBezTo>
                    <a:pt x="155" y="132"/>
                    <a:pt x="238" y="120"/>
                    <a:pt x="286" y="13"/>
                  </a:cubicBezTo>
                  <a:cubicBezTo>
                    <a:pt x="179" y="1"/>
                    <a:pt x="95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5778;p32"/>
            <p:cNvSpPr/>
            <p:nvPr/>
          </p:nvSpPr>
          <p:spPr>
            <a:xfrm>
              <a:off x="5500375" y="2688850"/>
              <a:ext cx="4200" cy="42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67" y="1"/>
                  </a:moveTo>
                  <a:cubicBezTo>
                    <a:pt x="108" y="48"/>
                    <a:pt x="48" y="72"/>
                    <a:pt x="1" y="84"/>
                  </a:cubicBezTo>
                  <a:cubicBezTo>
                    <a:pt x="24" y="108"/>
                    <a:pt x="48" y="132"/>
                    <a:pt x="72" y="144"/>
                  </a:cubicBezTo>
                  <a:lnTo>
                    <a:pt x="132" y="167"/>
                  </a:lnTo>
                  <a:lnTo>
                    <a:pt x="167" y="120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5779;p32"/>
            <p:cNvSpPr/>
            <p:nvPr/>
          </p:nvSpPr>
          <p:spPr>
            <a:xfrm>
              <a:off x="6034975" y="2788875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0" y="0"/>
                  </a:moveTo>
                  <a:cubicBezTo>
                    <a:pt x="48" y="48"/>
                    <a:pt x="107" y="72"/>
                    <a:pt x="155" y="119"/>
                  </a:cubicBezTo>
                  <a:cubicBezTo>
                    <a:pt x="131" y="48"/>
                    <a:pt x="72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5780;p32"/>
            <p:cNvSpPr/>
            <p:nvPr/>
          </p:nvSpPr>
          <p:spPr>
            <a:xfrm>
              <a:off x="6187975" y="2746000"/>
              <a:ext cx="4475" cy="2700"/>
            </a:xfrm>
            <a:custGeom>
              <a:avLst/>
              <a:gdLst/>
              <a:ahLst/>
              <a:cxnLst/>
              <a:rect l="l" t="t" r="r" b="b"/>
              <a:pathLst>
                <a:path w="179" h="108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6"/>
                    <a:pt x="119" y="84"/>
                    <a:pt x="179" y="108"/>
                  </a:cubicBezTo>
                  <a:cubicBezTo>
                    <a:pt x="119" y="60"/>
                    <a:pt x="60" y="3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5781;p32"/>
            <p:cNvSpPr/>
            <p:nvPr/>
          </p:nvSpPr>
          <p:spPr>
            <a:xfrm>
              <a:off x="6163850" y="269540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"/>
                  </a:moveTo>
                  <a:lnTo>
                    <a:pt x="1" y="132"/>
                  </a:lnTo>
                  <a:lnTo>
                    <a:pt x="144" y="132"/>
                  </a:lnTo>
                  <a:cubicBezTo>
                    <a:pt x="132" y="60"/>
                    <a:pt x="72" y="2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5782;p32"/>
            <p:cNvSpPr/>
            <p:nvPr/>
          </p:nvSpPr>
          <p:spPr>
            <a:xfrm>
              <a:off x="5345300" y="2587850"/>
              <a:ext cx="169675" cy="25125"/>
            </a:xfrm>
            <a:custGeom>
              <a:avLst/>
              <a:gdLst/>
              <a:ahLst/>
              <a:cxnLst/>
              <a:rect l="l" t="t" r="r" b="b"/>
              <a:pathLst>
                <a:path w="6787" h="1005" extrusionOk="0">
                  <a:moveTo>
                    <a:pt x="1253" y="1"/>
                  </a:moveTo>
                  <a:cubicBezTo>
                    <a:pt x="1202" y="1"/>
                    <a:pt x="1150" y="6"/>
                    <a:pt x="1096" y="16"/>
                  </a:cubicBezTo>
                  <a:cubicBezTo>
                    <a:pt x="977" y="68"/>
                    <a:pt x="849" y="97"/>
                    <a:pt x="721" y="97"/>
                  </a:cubicBezTo>
                  <a:cubicBezTo>
                    <a:pt x="643" y="97"/>
                    <a:pt x="565" y="86"/>
                    <a:pt x="489" y="64"/>
                  </a:cubicBezTo>
                  <a:cubicBezTo>
                    <a:pt x="429" y="64"/>
                    <a:pt x="370" y="64"/>
                    <a:pt x="310" y="76"/>
                  </a:cubicBezTo>
                  <a:cubicBezTo>
                    <a:pt x="179" y="159"/>
                    <a:pt x="0" y="195"/>
                    <a:pt x="36" y="409"/>
                  </a:cubicBezTo>
                  <a:cubicBezTo>
                    <a:pt x="477" y="421"/>
                    <a:pt x="905" y="397"/>
                    <a:pt x="1322" y="469"/>
                  </a:cubicBezTo>
                  <a:cubicBezTo>
                    <a:pt x="2584" y="671"/>
                    <a:pt x="3870" y="814"/>
                    <a:pt x="5144" y="885"/>
                  </a:cubicBezTo>
                  <a:cubicBezTo>
                    <a:pt x="5287" y="929"/>
                    <a:pt x="5434" y="940"/>
                    <a:pt x="5583" y="940"/>
                  </a:cubicBezTo>
                  <a:cubicBezTo>
                    <a:pt x="5723" y="940"/>
                    <a:pt x="5865" y="930"/>
                    <a:pt x="6008" y="930"/>
                  </a:cubicBezTo>
                  <a:cubicBezTo>
                    <a:pt x="6169" y="930"/>
                    <a:pt x="6330" y="942"/>
                    <a:pt x="6489" y="993"/>
                  </a:cubicBezTo>
                  <a:cubicBezTo>
                    <a:pt x="6585" y="993"/>
                    <a:pt x="6680" y="1005"/>
                    <a:pt x="6787" y="1005"/>
                  </a:cubicBezTo>
                  <a:lnTo>
                    <a:pt x="6787" y="850"/>
                  </a:lnTo>
                  <a:cubicBezTo>
                    <a:pt x="6739" y="790"/>
                    <a:pt x="6692" y="766"/>
                    <a:pt x="6644" y="719"/>
                  </a:cubicBezTo>
                  <a:cubicBezTo>
                    <a:pt x="6489" y="695"/>
                    <a:pt x="6323" y="635"/>
                    <a:pt x="6156" y="612"/>
                  </a:cubicBezTo>
                  <a:cubicBezTo>
                    <a:pt x="5311" y="540"/>
                    <a:pt x="4441" y="588"/>
                    <a:pt x="3608" y="409"/>
                  </a:cubicBezTo>
                  <a:cubicBezTo>
                    <a:pt x="3048" y="290"/>
                    <a:pt x="2465" y="278"/>
                    <a:pt x="1905" y="278"/>
                  </a:cubicBezTo>
                  <a:cubicBezTo>
                    <a:pt x="1763" y="183"/>
                    <a:pt x="1620" y="112"/>
                    <a:pt x="1465" y="40"/>
                  </a:cubicBezTo>
                  <a:cubicBezTo>
                    <a:pt x="1395" y="12"/>
                    <a:pt x="1325" y="1"/>
                    <a:pt x="1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5783;p32"/>
            <p:cNvSpPr/>
            <p:nvPr/>
          </p:nvSpPr>
          <p:spPr>
            <a:xfrm>
              <a:off x="6104975" y="2650775"/>
              <a:ext cx="133625" cy="19600"/>
            </a:xfrm>
            <a:custGeom>
              <a:avLst/>
              <a:gdLst/>
              <a:ahLst/>
              <a:cxnLst/>
              <a:rect l="l" t="t" r="r" b="b"/>
              <a:pathLst>
                <a:path w="5345" h="784" extrusionOk="0">
                  <a:moveTo>
                    <a:pt x="822" y="0"/>
                  </a:moveTo>
                  <a:cubicBezTo>
                    <a:pt x="642" y="0"/>
                    <a:pt x="459" y="16"/>
                    <a:pt x="277" y="16"/>
                  </a:cubicBezTo>
                  <a:cubicBezTo>
                    <a:pt x="228" y="16"/>
                    <a:pt x="178" y="14"/>
                    <a:pt x="129" y="12"/>
                  </a:cubicBezTo>
                  <a:lnTo>
                    <a:pt x="129" y="12"/>
                  </a:lnTo>
                  <a:cubicBezTo>
                    <a:pt x="1" y="276"/>
                    <a:pt x="126" y="289"/>
                    <a:pt x="262" y="289"/>
                  </a:cubicBezTo>
                  <a:cubicBezTo>
                    <a:pt x="278" y="289"/>
                    <a:pt x="295" y="289"/>
                    <a:pt x="311" y="289"/>
                  </a:cubicBezTo>
                  <a:cubicBezTo>
                    <a:pt x="398" y="289"/>
                    <a:pt x="478" y="295"/>
                    <a:pt x="486" y="369"/>
                  </a:cubicBezTo>
                  <a:cubicBezTo>
                    <a:pt x="641" y="464"/>
                    <a:pt x="808" y="476"/>
                    <a:pt x="963" y="476"/>
                  </a:cubicBezTo>
                  <a:cubicBezTo>
                    <a:pt x="1939" y="512"/>
                    <a:pt x="2891" y="595"/>
                    <a:pt x="3856" y="714"/>
                  </a:cubicBezTo>
                  <a:cubicBezTo>
                    <a:pt x="4186" y="754"/>
                    <a:pt x="4528" y="784"/>
                    <a:pt x="4865" y="784"/>
                  </a:cubicBezTo>
                  <a:cubicBezTo>
                    <a:pt x="5026" y="784"/>
                    <a:pt x="5186" y="777"/>
                    <a:pt x="5344" y="762"/>
                  </a:cubicBezTo>
                  <a:cubicBezTo>
                    <a:pt x="5344" y="607"/>
                    <a:pt x="5308" y="512"/>
                    <a:pt x="5130" y="476"/>
                  </a:cubicBezTo>
                  <a:cubicBezTo>
                    <a:pt x="5011" y="464"/>
                    <a:pt x="4868" y="476"/>
                    <a:pt x="4761" y="381"/>
                  </a:cubicBezTo>
                  <a:cubicBezTo>
                    <a:pt x="4748" y="384"/>
                    <a:pt x="4737" y="385"/>
                    <a:pt x="4727" y="385"/>
                  </a:cubicBezTo>
                  <a:cubicBezTo>
                    <a:pt x="4699" y="385"/>
                    <a:pt x="4676" y="374"/>
                    <a:pt x="4642" y="357"/>
                  </a:cubicBezTo>
                  <a:cubicBezTo>
                    <a:pt x="4165" y="238"/>
                    <a:pt x="3653" y="238"/>
                    <a:pt x="3165" y="238"/>
                  </a:cubicBezTo>
                  <a:cubicBezTo>
                    <a:pt x="3151" y="245"/>
                    <a:pt x="3139" y="248"/>
                    <a:pt x="3129" y="248"/>
                  </a:cubicBezTo>
                  <a:cubicBezTo>
                    <a:pt x="3103" y="248"/>
                    <a:pt x="3083" y="231"/>
                    <a:pt x="3058" y="214"/>
                  </a:cubicBezTo>
                  <a:cubicBezTo>
                    <a:pt x="2899" y="130"/>
                    <a:pt x="2733" y="108"/>
                    <a:pt x="2565" y="108"/>
                  </a:cubicBezTo>
                  <a:cubicBezTo>
                    <a:pt x="2389" y="108"/>
                    <a:pt x="2211" y="132"/>
                    <a:pt x="2037" y="132"/>
                  </a:cubicBezTo>
                  <a:cubicBezTo>
                    <a:pt x="1931" y="132"/>
                    <a:pt x="1826" y="123"/>
                    <a:pt x="1725" y="95"/>
                  </a:cubicBezTo>
                  <a:cubicBezTo>
                    <a:pt x="1668" y="131"/>
                    <a:pt x="1610" y="147"/>
                    <a:pt x="1552" y="147"/>
                  </a:cubicBezTo>
                  <a:cubicBezTo>
                    <a:pt x="1475" y="147"/>
                    <a:pt x="1400" y="119"/>
                    <a:pt x="1332" y="71"/>
                  </a:cubicBezTo>
                  <a:cubicBezTo>
                    <a:pt x="1167" y="15"/>
                    <a:pt x="996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5784;p32"/>
            <p:cNvSpPr/>
            <p:nvPr/>
          </p:nvSpPr>
          <p:spPr>
            <a:xfrm>
              <a:off x="5213725" y="2497625"/>
              <a:ext cx="30700" cy="93625"/>
            </a:xfrm>
            <a:custGeom>
              <a:avLst/>
              <a:gdLst/>
              <a:ahLst/>
              <a:cxnLst/>
              <a:rect l="l" t="t" r="r" b="b"/>
              <a:pathLst>
                <a:path w="1228" h="3745" extrusionOk="0">
                  <a:moveTo>
                    <a:pt x="321" y="0"/>
                  </a:moveTo>
                  <a:cubicBezTo>
                    <a:pt x="281" y="0"/>
                    <a:pt x="248" y="19"/>
                    <a:pt x="227" y="53"/>
                  </a:cubicBezTo>
                  <a:cubicBezTo>
                    <a:pt x="1" y="708"/>
                    <a:pt x="239" y="1411"/>
                    <a:pt x="108" y="2078"/>
                  </a:cubicBezTo>
                  <a:cubicBezTo>
                    <a:pt x="120" y="2578"/>
                    <a:pt x="60" y="3066"/>
                    <a:pt x="168" y="3554"/>
                  </a:cubicBezTo>
                  <a:cubicBezTo>
                    <a:pt x="203" y="3625"/>
                    <a:pt x="239" y="3685"/>
                    <a:pt x="299" y="3744"/>
                  </a:cubicBezTo>
                  <a:cubicBezTo>
                    <a:pt x="346" y="3744"/>
                    <a:pt x="382" y="3732"/>
                    <a:pt x="418" y="3732"/>
                  </a:cubicBezTo>
                  <a:lnTo>
                    <a:pt x="465" y="2304"/>
                  </a:lnTo>
                  <a:cubicBezTo>
                    <a:pt x="525" y="2232"/>
                    <a:pt x="560" y="2137"/>
                    <a:pt x="525" y="2042"/>
                  </a:cubicBezTo>
                  <a:lnTo>
                    <a:pt x="525" y="2006"/>
                  </a:lnTo>
                  <a:cubicBezTo>
                    <a:pt x="537" y="2042"/>
                    <a:pt x="560" y="2078"/>
                    <a:pt x="572" y="2113"/>
                  </a:cubicBezTo>
                  <a:cubicBezTo>
                    <a:pt x="632" y="2244"/>
                    <a:pt x="680" y="2363"/>
                    <a:pt x="703" y="2494"/>
                  </a:cubicBezTo>
                  <a:cubicBezTo>
                    <a:pt x="691" y="2542"/>
                    <a:pt x="703" y="2578"/>
                    <a:pt x="715" y="2601"/>
                  </a:cubicBezTo>
                  <a:cubicBezTo>
                    <a:pt x="811" y="2685"/>
                    <a:pt x="799" y="2828"/>
                    <a:pt x="834" y="2935"/>
                  </a:cubicBezTo>
                  <a:lnTo>
                    <a:pt x="977" y="3066"/>
                  </a:lnTo>
                  <a:cubicBezTo>
                    <a:pt x="1014" y="3076"/>
                    <a:pt x="1045" y="3081"/>
                    <a:pt x="1071" y="3081"/>
                  </a:cubicBezTo>
                  <a:cubicBezTo>
                    <a:pt x="1192" y="3081"/>
                    <a:pt x="1217" y="2978"/>
                    <a:pt x="1227" y="2851"/>
                  </a:cubicBezTo>
                  <a:lnTo>
                    <a:pt x="1227" y="2649"/>
                  </a:lnTo>
                  <a:cubicBezTo>
                    <a:pt x="1227" y="2518"/>
                    <a:pt x="1192" y="2387"/>
                    <a:pt x="1168" y="2256"/>
                  </a:cubicBezTo>
                  <a:cubicBezTo>
                    <a:pt x="1132" y="2173"/>
                    <a:pt x="1132" y="2066"/>
                    <a:pt x="1108" y="1958"/>
                  </a:cubicBezTo>
                  <a:cubicBezTo>
                    <a:pt x="1072" y="1851"/>
                    <a:pt x="1061" y="1756"/>
                    <a:pt x="1025" y="1649"/>
                  </a:cubicBezTo>
                  <a:cubicBezTo>
                    <a:pt x="941" y="1113"/>
                    <a:pt x="1001" y="554"/>
                    <a:pt x="834" y="30"/>
                  </a:cubicBezTo>
                  <a:lnTo>
                    <a:pt x="418" y="30"/>
                  </a:lnTo>
                  <a:cubicBezTo>
                    <a:pt x="383" y="10"/>
                    <a:pt x="350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5785;p32"/>
            <p:cNvSpPr/>
            <p:nvPr/>
          </p:nvSpPr>
          <p:spPr>
            <a:xfrm>
              <a:off x="6023950" y="2648825"/>
              <a:ext cx="80400" cy="12375"/>
            </a:xfrm>
            <a:custGeom>
              <a:avLst/>
              <a:gdLst/>
              <a:ahLst/>
              <a:cxnLst/>
              <a:rect l="l" t="t" r="r" b="b"/>
              <a:pathLst>
                <a:path w="3216" h="495" extrusionOk="0">
                  <a:moveTo>
                    <a:pt x="488" y="1"/>
                  </a:moveTo>
                  <a:cubicBezTo>
                    <a:pt x="373" y="1"/>
                    <a:pt x="258" y="6"/>
                    <a:pt x="144" y="18"/>
                  </a:cubicBezTo>
                  <a:cubicBezTo>
                    <a:pt x="96" y="101"/>
                    <a:pt x="60" y="185"/>
                    <a:pt x="1" y="280"/>
                  </a:cubicBezTo>
                  <a:cubicBezTo>
                    <a:pt x="692" y="389"/>
                    <a:pt x="1383" y="436"/>
                    <a:pt x="2074" y="436"/>
                  </a:cubicBezTo>
                  <a:cubicBezTo>
                    <a:pt x="2288" y="436"/>
                    <a:pt x="2502" y="431"/>
                    <a:pt x="2715" y="423"/>
                  </a:cubicBezTo>
                  <a:cubicBezTo>
                    <a:pt x="2811" y="256"/>
                    <a:pt x="3215" y="494"/>
                    <a:pt x="3156" y="113"/>
                  </a:cubicBezTo>
                  <a:cubicBezTo>
                    <a:pt x="3073" y="74"/>
                    <a:pt x="2983" y="67"/>
                    <a:pt x="2891" y="67"/>
                  </a:cubicBezTo>
                  <a:cubicBezTo>
                    <a:pt x="2834" y="67"/>
                    <a:pt x="2776" y="70"/>
                    <a:pt x="2719" y="70"/>
                  </a:cubicBezTo>
                  <a:cubicBezTo>
                    <a:pt x="2614" y="70"/>
                    <a:pt x="2511" y="60"/>
                    <a:pt x="2418" y="6"/>
                  </a:cubicBezTo>
                  <a:lnTo>
                    <a:pt x="2418" y="18"/>
                  </a:lnTo>
                  <a:cubicBezTo>
                    <a:pt x="2221" y="62"/>
                    <a:pt x="2024" y="77"/>
                    <a:pt x="1827" y="77"/>
                  </a:cubicBezTo>
                  <a:cubicBezTo>
                    <a:pt x="1383" y="77"/>
                    <a:pt x="935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5786;p32"/>
            <p:cNvSpPr/>
            <p:nvPr/>
          </p:nvSpPr>
          <p:spPr>
            <a:xfrm>
              <a:off x="5796850" y="2660850"/>
              <a:ext cx="105975" cy="12550"/>
            </a:xfrm>
            <a:custGeom>
              <a:avLst/>
              <a:gdLst/>
              <a:ahLst/>
              <a:cxnLst/>
              <a:rect l="l" t="t" r="r" b="b"/>
              <a:pathLst>
                <a:path w="4239" h="502" extrusionOk="0">
                  <a:moveTo>
                    <a:pt x="649" y="0"/>
                  </a:moveTo>
                  <a:cubicBezTo>
                    <a:pt x="433" y="0"/>
                    <a:pt x="217" y="17"/>
                    <a:pt x="0" y="61"/>
                  </a:cubicBezTo>
                  <a:cubicBezTo>
                    <a:pt x="274" y="107"/>
                    <a:pt x="514" y="228"/>
                    <a:pt x="795" y="228"/>
                  </a:cubicBezTo>
                  <a:cubicBezTo>
                    <a:pt x="808" y="228"/>
                    <a:pt x="821" y="228"/>
                    <a:pt x="834" y="228"/>
                  </a:cubicBezTo>
                  <a:cubicBezTo>
                    <a:pt x="909" y="222"/>
                    <a:pt x="984" y="220"/>
                    <a:pt x="1058" y="220"/>
                  </a:cubicBezTo>
                  <a:cubicBezTo>
                    <a:pt x="1645" y="220"/>
                    <a:pt x="2216" y="375"/>
                    <a:pt x="2786" y="502"/>
                  </a:cubicBezTo>
                  <a:cubicBezTo>
                    <a:pt x="2822" y="466"/>
                    <a:pt x="2870" y="418"/>
                    <a:pt x="2929" y="371"/>
                  </a:cubicBezTo>
                  <a:lnTo>
                    <a:pt x="3072" y="371"/>
                  </a:lnTo>
                  <a:cubicBezTo>
                    <a:pt x="3094" y="399"/>
                    <a:pt x="3120" y="415"/>
                    <a:pt x="3150" y="415"/>
                  </a:cubicBezTo>
                  <a:cubicBezTo>
                    <a:pt x="3170" y="415"/>
                    <a:pt x="3191" y="408"/>
                    <a:pt x="3215" y="394"/>
                  </a:cubicBezTo>
                  <a:cubicBezTo>
                    <a:pt x="3388" y="400"/>
                    <a:pt x="3560" y="415"/>
                    <a:pt x="3731" y="415"/>
                  </a:cubicBezTo>
                  <a:cubicBezTo>
                    <a:pt x="3903" y="415"/>
                    <a:pt x="4072" y="400"/>
                    <a:pt x="4239" y="347"/>
                  </a:cubicBezTo>
                  <a:cubicBezTo>
                    <a:pt x="3429" y="132"/>
                    <a:pt x="2572" y="180"/>
                    <a:pt x="1739" y="85"/>
                  </a:cubicBezTo>
                  <a:cubicBezTo>
                    <a:pt x="1379" y="47"/>
                    <a:pt x="1015" y="0"/>
                    <a:pt x="6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5787;p32"/>
            <p:cNvSpPr/>
            <p:nvPr/>
          </p:nvSpPr>
          <p:spPr>
            <a:xfrm>
              <a:off x="5208500" y="2576575"/>
              <a:ext cx="30250" cy="38225"/>
            </a:xfrm>
            <a:custGeom>
              <a:avLst/>
              <a:gdLst/>
              <a:ahLst/>
              <a:cxnLst/>
              <a:rect l="l" t="t" r="r" b="b"/>
              <a:pathLst>
                <a:path w="1210" h="1529" extrusionOk="0">
                  <a:moveTo>
                    <a:pt x="219" y="1"/>
                  </a:moveTo>
                  <a:cubicBezTo>
                    <a:pt x="172" y="1"/>
                    <a:pt x="115" y="9"/>
                    <a:pt x="43" y="27"/>
                  </a:cubicBezTo>
                  <a:cubicBezTo>
                    <a:pt x="43" y="444"/>
                    <a:pt x="293" y="848"/>
                    <a:pt x="79" y="1289"/>
                  </a:cubicBezTo>
                  <a:cubicBezTo>
                    <a:pt x="1" y="1445"/>
                    <a:pt x="111" y="1528"/>
                    <a:pt x="321" y="1528"/>
                  </a:cubicBezTo>
                  <a:cubicBezTo>
                    <a:pt x="335" y="1528"/>
                    <a:pt x="350" y="1528"/>
                    <a:pt x="365" y="1527"/>
                  </a:cubicBezTo>
                  <a:cubicBezTo>
                    <a:pt x="722" y="1515"/>
                    <a:pt x="1008" y="1420"/>
                    <a:pt x="1210" y="1146"/>
                  </a:cubicBezTo>
                  <a:cubicBezTo>
                    <a:pt x="1139" y="1039"/>
                    <a:pt x="1020" y="1039"/>
                    <a:pt x="912" y="1039"/>
                  </a:cubicBezTo>
                  <a:cubicBezTo>
                    <a:pt x="674" y="1003"/>
                    <a:pt x="603" y="789"/>
                    <a:pt x="484" y="622"/>
                  </a:cubicBezTo>
                  <a:lnTo>
                    <a:pt x="460" y="610"/>
                  </a:lnTo>
                  <a:cubicBezTo>
                    <a:pt x="281" y="473"/>
                    <a:pt x="577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5788;p32"/>
            <p:cNvSpPr/>
            <p:nvPr/>
          </p:nvSpPr>
          <p:spPr>
            <a:xfrm>
              <a:off x="5233675" y="2483475"/>
              <a:ext cx="17000" cy="84725"/>
            </a:xfrm>
            <a:custGeom>
              <a:avLst/>
              <a:gdLst/>
              <a:ahLst/>
              <a:cxnLst/>
              <a:rect l="l" t="t" r="r" b="b"/>
              <a:pathLst>
                <a:path w="680" h="3389" extrusionOk="0">
                  <a:moveTo>
                    <a:pt x="179" y="0"/>
                  </a:moveTo>
                  <a:cubicBezTo>
                    <a:pt x="1" y="167"/>
                    <a:pt x="60" y="381"/>
                    <a:pt x="24" y="596"/>
                  </a:cubicBezTo>
                  <a:lnTo>
                    <a:pt x="72" y="2429"/>
                  </a:lnTo>
                  <a:cubicBezTo>
                    <a:pt x="84" y="2501"/>
                    <a:pt x="132" y="2548"/>
                    <a:pt x="179" y="2608"/>
                  </a:cubicBezTo>
                  <a:cubicBezTo>
                    <a:pt x="191" y="2691"/>
                    <a:pt x="203" y="2763"/>
                    <a:pt x="215" y="2858"/>
                  </a:cubicBezTo>
                  <a:cubicBezTo>
                    <a:pt x="263" y="2941"/>
                    <a:pt x="263" y="3084"/>
                    <a:pt x="334" y="3179"/>
                  </a:cubicBezTo>
                  <a:cubicBezTo>
                    <a:pt x="346" y="3227"/>
                    <a:pt x="370" y="3275"/>
                    <a:pt x="370" y="3322"/>
                  </a:cubicBezTo>
                  <a:cubicBezTo>
                    <a:pt x="370" y="3346"/>
                    <a:pt x="382" y="3358"/>
                    <a:pt x="394" y="3382"/>
                  </a:cubicBezTo>
                  <a:cubicBezTo>
                    <a:pt x="397" y="3386"/>
                    <a:pt x="405" y="3388"/>
                    <a:pt x="416" y="3388"/>
                  </a:cubicBezTo>
                  <a:cubicBezTo>
                    <a:pt x="436" y="3388"/>
                    <a:pt x="465" y="3378"/>
                    <a:pt x="489" y="3346"/>
                  </a:cubicBezTo>
                  <a:cubicBezTo>
                    <a:pt x="513" y="3298"/>
                    <a:pt x="560" y="3239"/>
                    <a:pt x="584" y="3203"/>
                  </a:cubicBezTo>
                  <a:cubicBezTo>
                    <a:pt x="608" y="3179"/>
                    <a:pt x="632" y="3167"/>
                    <a:pt x="667" y="3155"/>
                  </a:cubicBezTo>
                  <a:cubicBezTo>
                    <a:pt x="679" y="3096"/>
                    <a:pt x="667" y="3036"/>
                    <a:pt x="644" y="2977"/>
                  </a:cubicBezTo>
                  <a:cubicBezTo>
                    <a:pt x="608" y="2882"/>
                    <a:pt x="548" y="2822"/>
                    <a:pt x="489" y="2751"/>
                  </a:cubicBezTo>
                  <a:cubicBezTo>
                    <a:pt x="394" y="2167"/>
                    <a:pt x="298" y="1608"/>
                    <a:pt x="191" y="1024"/>
                  </a:cubicBezTo>
                  <a:cubicBezTo>
                    <a:pt x="191" y="679"/>
                    <a:pt x="179" y="346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5789;p32"/>
            <p:cNvSpPr/>
            <p:nvPr/>
          </p:nvSpPr>
          <p:spPr>
            <a:xfrm>
              <a:off x="5259575" y="2579200"/>
              <a:ext cx="55100" cy="14025"/>
            </a:xfrm>
            <a:custGeom>
              <a:avLst/>
              <a:gdLst/>
              <a:ahLst/>
              <a:cxnLst/>
              <a:rect l="l" t="t" r="r" b="b"/>
              <a:pathLst>
                <a:path w="2204" h="561" extrusionOk="0">
                  <a:moveTo>
                    <a:pt x="309" y="1"/>
                  </a:moveTo>
                  <a:cubicBezTo>
                    <a:pt x="265" y="1"/>
                    <a:pt x="217" y="27"/>
                    <a:pt x="155" y="88"/>
                  </a:cubicBezTo>
                  <a:cubicBezTo>
                    <a:pt x="108" y="184"/>
                    <a:pt x="0" y="339"/>
                    <a:pt x="191" y="350"/>
                  </a:cubicBezTo>
                  <a:cubicBezTo>
                    <a:pt x="664" y="394"/>
                    <a:pt x="1107" y="520"/>
                    <a:pt x="1566" y="520"/>
                  </a:cubicBezTo>
                  <a:cubicBezTo>
                    <a:pt x="1603" y="520"/>
                    <a:pt x="1641" y="519"/>
                    <a:pt x="1679" y="517"/>
                  </a:cubicBezTo>
                  <a:cubicBezTo>
                    <a:pt x="1756" y="549"/>
                    <a:pt x="1833" y="560"/>
                    <a:pt x="1907" y="560"/>
                  </a:cubicBezTo>
                  <a:cubicBezTo>
                    <a:pt x="1972" y="560"/>
                    <a:pt x="2035" y="552"/>
                    <a:pt x="2096" y="541"/>
                  </a:cubicBezTo>
                  <a:cubicBezTo>
                    <a:pt x="2132" y="529"/>
                    <a:pt x="2155" y="505"/>
                    <a:pt x="2191" y="481"/>
                  </a:cubicBezTo>
                  <a:cubicBezTo>
                    <a:pt x="2203" y="458"/>
                    <a:pt x="2203" y="410"/>
                    <a:pt x="2203" y="386"/>
                  </a:cubicBezTo>
                  <a:cubicBezTo>
                    <a:pt x="2191" y="350"/>
                    <a:pt x="2155" y="327"/>
                    <a:pt x="2144" y="291"/>
                  </a:cubicBezTo>
                  <a:cubicBezTo>
                    <a:pt x="2096" y="243"/>
                    <a:pt x="2036" y="208"/>
                    <a:pt x="1965" y="184"/>
                  </a:cubicBezTo>
                  <a:cubicBezTo>
                    <a:pt x="1811" y="161"/>
                    <a:pt x="1662" y="93"/>
                    <a:pt x="1511" y="93"/>
                  </a:cubicBezTo>
                  <a:cubicBezTo>
                    <a:pt x="1429" y="93"/>
                    <a:pt x="1347" y="113"/>
                    <a:pt x="1263" y="172"/>
                  </a:cubicBezTo>
                  <a:cubicBezTo>
                    <a:pt x="1148" y="172"/>
                    <a:pt x="1032" y="182"/>
                    <a:pt x="916" y="182"/>
                  </a:cubicBezTo>
                  <a:cubicBezTo>
                    <a:pt x="753" y="182"/>
                    <a:pt x="589" y="162"/>
                    <a:pt x="429" y="65"/>
                  </a:cubicBezTo>
                  <a:cubicBezTo>
                    <a:pt x="389" y="24"/>
                    <a:pt x="351" y="1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5790;p32"/>
            <p:cNvSpPr/>
            <p:nvPr/>
          </p:nvSpPr>
          <p:spPr>
            <a:xfrm>
              <a:off x="5311950" y="2586150"/>
              <a:ext cx="41100" cy="12325"/>
            </a:xfrm>
            <a:custGeom>
              <a:avLst/>
              <a:gdLst/>
              <a:ahLst/>
              <a:cxnLst/>
              <a:rect l="l" t="t" r="r" b="b"/>
              <a:pathLst>
                <a:path w="1644" h="493" extrusionOk="0">
                  <a:moveTo>
                    <a:pt x="334" y="1"/>
                  </a:moveTo>
                  <a:cubicBezTo>
                    <a:pt x="299" y="1"/>
                    <a:pt x="275" y="13"/>
                    <a:pt x="239" y="13"/>
                  </a:cubicBezTo>
                  <a:cubicBezTo>
                    <a:pt x="215" y="25"/>
                    <a:pt x="203" y="37"/>
                    <a:pt x="168" y="61"/>
                  </a:cubicBezTo>
                  <a:cubicBezTo>
                    <a:pt x="144" y="120"/>
                    <a:pt x="108" y="168"/>
                    <a:pt x="84" y="203"/>
                  </a:cubicBezTo>
                  <a:cubicBezTo>
                    <a:pt x="1" y="251"/>
                    <a:pt x="1" y="287"/>
                    <a:pt x="84" y="322"/>
                  </a:cubicBezTo>
                  <a:cubicBezTo>
                    <a:pt x="428" y="391"/>
                    <a:pt x="771" y="492"/>
                    <a:pt x="1128" y="492"/>
                  </a:cubicBezTo>
                  <a:cubicBezTo>
                    <a:pt x="1204" y="492"/>
                    <a:pt x="1281" y="488"/>
                    <a:pt x="1358" y="477"/>
                  </a:cubicBezTo>
                  <a:cubicBezTo>
                    <a:pt x="1465" y="382"/>
                    <a:pt x="1549" y="311"/>
                    <a:pt x="1644" y="227"/>
                  </a:cubicBezTo>
                  <a:cubicBezTo>
                    <a:pt x="1573" y="108"/>
                    <a:pt x="1430" y="72"/>
                    <a:pt x="1311" y="61"/>
                  </a:cubicBezTo>
                  <a:lnTo>
                    <a:pt x="1120" y="61"/>
                  </a:lnTo>
                  <a:cubicBezTo>
                    <a:pt x="1017" y="61"/>
                    <a:pt x="919" y="66"/>
                    <a:pt x="819" y="66"/>
                  </a:cubicBezTo>
                  <a:cubicBezTo>
                    <a:pt x="770" y="66"/>
                    <a:pt x="719" y="64"/>
                    <a:pt x="668" y="61"/>
                  </a:cubicBezTo>
                  <a:cubicBezTo>
                    <a:pt x="584" y="37"/>
                    <a:pt x="513" y="25"/>
                    <a:pt x="418" y="13"/>
                  </a:cubicBezTo>
                  <a:cubicBezTo>
                    <a:pt x="394" y="1"/>
                    <a:pt x="358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5791;p32"/>
            <p:cNvSpPr/>
            <p:nvPr/>
          </p:nvSpPr>
          <p:spPr>
            <a:xfrm>
              <a:off x="5634625" y="2652250"/>
              <a:ext cx="36025" cy="7500"/>
            </a:xfrm>
            <a:custGeom>
              <a:avLst/>
              <a:gdLst/>
              <a:ahLst/>
              <a:cxnLst/>
              <a:rect l="l" t="t" r="r" b="b"/>
              <a:pathLst>
                <a:path w="1441" h="300" extrusionOk="0">
                  <a:moveTo>
                    <a:pt x="1239" y="0"/>
                  </a:moveTo>
                  <a:cubicBezTo>
                    <a:pt x="1160" y="99"/>
                    <a:pt x="1081" y="132"/>
                    <a:pt x="998" y="132"/>
                  </a:cubicBezTo>
                  <a:cubicBezTo>
                    <a:pt x="931" y="132"/>
                    <a:pt x="861" y="110"/>
                    <a:pt x="786" y="84"/>
                  </a:cubicBezTo>
                  <a:cubicBezTo>
                    <a:pt x="667" y="30"/>
                    <a:pt x="548" y="3"/>
                    <a:pt x="420" y="3"/>
                  </a:cubicBezTo>
                  <a:cubicBezTo>
                    <a:pt x="292" y="3"/>
                    <a:pt x="155" y="30"/>
                    <a:pt x="0" y="84"/>
                  </a:cubicBezTo>
                  <a:cubicBezTo>
                    <a:pt x="266" y="256"/>
                    <a:pt x="529" y="299"/>
                    <a:pt x="783" y="299"/>
                  </a:cubicBezTo>
                  <a:cubicBezTo>
                    <a:pt x="984" y="299"/>
                    <a:pt x="1180" y="273"/>
                    <a:pt x="1370" y="262"/>
                  </a:cubicBezTo>
                  <a:cubicBezTo>
                    <a:pt x="1441" y="262"/>
                    <a:pt x="1405" y="95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5792;p32"/>
            <p:cNvSpPr/>
            <p:nvPr/>
          </p:nvSpPr>
          <p:spPr>
            <a:xfrm>
              <a:off x="5252425" y="2561075"/>
              <a:ext cx="17900" cy="19750"/>
            </a:xfrm>
            <a:custGeom>
              <a:avLst/>
              <a:gdLst/>
              <a:ahLst/>
              <a:cxnLst/>
              <a:rect l="l" t="t" r="r" b="b"/>
              <a:pathLst>
                <a:path w="716" h="790" extrusionOk="0">
                  <a:moveTo>
                    <a:pt x="317" y="1"/>
                  </a:moveTo>
                  <a:cubicBezTo>
                    <a:pt x="307" y="1"/>
                    <a:pt x="297" y="2"/>
                    <a:pt x="286" y="4"/>
                  </a:cubicBezTo>
                  <a:cubicBezTo>
                    <a:pt x="203" y="40"/>
                    <a:pt x="120" y="75"/>
                    <a:pt x="48" y="135"/>
                  </a:cubicBezTo>
                  <a:cubicBezTo>
                    <a:pt x="36" y="171"/>
                    <a:pt x="25" y="182"/>
                    <a:pt x="1" y="218"/>
                  </a:cubicBezTo>
                  <a:cubicBezTo>
                    <a:pt x="96" y="468"/>
                    <a:pt x="286" y="611"/>
                    <a:pt x="465" y="790"/>
                  </a:cubicBezTo>
                  <a:lnTo>
                    <a:pt x="715" y="790"/>
                  </a:lnTo>
                  <a:cubicBezTo>
                    <a:pt x="632" y="552"/>
                    <a:pt x="536" y="313"/>
                    <a:pt x="441" y="63"/>
                  </a:cubicBezTo>
                  <a:cubicBezTo>
                    <a:pt x="412" y="24"/>
                    <a:pt x="366" y="1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5793;p32"/>
            <p:cNvSpPr/>
            <p:nvPr/>
          </p:nvSpPr>
          <p:spPr>
            <a:xfrm>
              <a:off x="5902500" y="2669800"/>
              <a:ext cx="39025" cy="8350"/>
            </a:xfrm>
            <a:custGeom>
              <a:avLst/>
              <a:gdLst/>
              <a:ahLst/>
              <a:cxnLst/>
              <a:rect l="l" t="t" r="r" b="b"/>
              <a:pathLst>
                <a:path w="1561" h="334" extrusionOk="0">
                  <a:moveTo>
                    <a:pt x="1" y="1"/>
                  </a:moveTo>
                  <a:cubicBezTo>
                    <a:pt x="84" y="149"/>
                    <a:pt x="200" y="179"/>
                    <a:pt x="325" y="179"/>
                  </a:cubicBezTo>
                  <a:cubicBezTo>
                    <a:pt x="409" y="179"/>
                    <a:pt x="496" y="166"/>
                    <a:pt x="580" y="166"/>
                  </a:cubicBezTo>
                  <a:cubicBezTo>
                    <a:pt x="622" y="166"/>
                    <a:pt x="664" y="169"/>
                    <a:pt x="703" y="179"/>
                  </a:cubicBezTo>
                  <a:cubicBezTo>
                    <a:pt x="747" y="211"/>
                    <a:pt x="798" y="225"/>
                    <a:pt x="848" y="225"/>
                  </a:cubicBezTo>
                  <a:cubicBezTo>
                    <a:pt x="893" y="225"/>
                    <a:pt x="938" y="214"/>
                    <a:pt x="977" y="191"/>
                  </a:cubicBezTo>
                  <a:cubicBezTo>
                    <a:pt x="1096" y="191"/>
                    <a:pt x="1215" y="215"/>
                    <a:pt x="1275" y="334"/>
                  </a:cubicBezTo>
                  <a:cubicBezTo>
                    <a:pt x="1406" y="334"/>
                    <a:pt x="1501" y="298"/>
                    <a:pt x="1561" y="191"/>
                  </a:cubicBezTo>
                  <a:cubicBezTo>
                    <a:pt x="1295" y="49"/>
                    <a:pt x="1012" y="33"/>
                    <a:pt x="725" y="33"/>
                  </a:cubicBezTo>
                  <a:cubicBezTo>
                    <a:pt x="644" y="33"/>
                    <a:pt x="562" y="34"/>
                    <a:pt x="480" y="34"/>
                  </a:cubicBezTo>
                  <a:cubicBezTo>
                    <a:pt x="320" y="34"/>
                    <a:pt x="159" y="29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5794;p32"/>
            <p:cNvSpPr/>
            <p:nvPr/>
          </p:nvSpPr>
          <p:spPr>
            <a:xfrm>
              <a:off x="5446800" y="2630400"/>
              <a:ext cx="36050" cy="5425"/>
            </a:xfrm>
            <a:custGeom>
              <a:avLst/>
              <a:gdLst/>
              <a:ahLst/>
              <a:cxnLst/>
              <a:rect l="l" t="t" r="r" b="b"/>
              <a:pathLst>
                <a:path w="1442" h="217" extrusionOk="0">
                  <a:moveTo>
                    <a:pt x="708" y="0"/>
                  </a:moveTo>
                  <a:cubicBezTo>
                    <a:pt x="540" y="0"/>
                    <a:pt x="371" y="12"/>
                    <a:pt x="202" y="12"/>
                  </a:cubicBezTo>
                  <a:cubicBezTo>
                    <a:pt x="135" y="12"/>
                    <a:pt x="68" y="10"/>
                    <a:pt x="0" y="5"/>
                  </a:cubicBezTo>
                  <a:lnTo>
                    <a:pt x="0" y="5"/>
                  </a:lnTo>
                  <a:cubicBezTo>
                    <a:pt x="112" y="172"/>
                    <a:pt x="274" y="216"/>
                    <a:pt x="453" y="216"/>
                  </a:cubicBezTo>
                  <a:cubicBezTo>
                    <a:pt x="503" y="216"/>
                    <a:pt x="555" y="213"/>
                    <a:pt x="608" y="207"/>
                  </a:cubicBezTo>
                  <a:cubicBezTo>
                    <a:pt x="893" y="184"/>
                    <a:pt x="1155" y="160"/>
                    <a:pt x="1441" y="148"/>
                  </a:cubicBezTo>
                  <a:cubicBezTo>
                    <a:pt x="1202" y="25"/>
                    <a:pt x="956" y="0"/>
                    <a:pt x="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5795;p32"/>
            <p:cNvSpPr/>
            <p:nvPr/>
          </p:nvSpPr>
          <p:spPr>
            <a:xfrm>
              <a:off x="5581050" y="2619650"/>
              <a:ext cx="37525" cy="4150"/>
            </a:xfrm>
            <a:custGeom>
              <a:avLst/>
              <a:gdLst/>
              <a:ahLst/>
              <a:cxnLst/>
              <a:rect l="l" t="t" r="r" b="b"/>
              <a:pathLst>
                <a:path w="1501" h="166" extrusionOk="0">
                  <a:moveTo>
                    <a:pt x="888" y="0"/>
                  </a:moveTo>
                  <a:cubicBezTo>
                    <a:pt x="653" y="0"/>
                    <a:pt x="415" y="38"/>
                    <a:pt x="174" y="38"/>
                  </a:cubicBezTo>
                  <a:cubicBezTo>
                    <a:pt x="116" y="38"/>
                    <a:pt x="58" y="36"/>
                    <a:pt x="0" y="30"/>
                  </a:cubicBezTo>
                  <a:lnTo>
                    <a:pt x="0" y="30"/>
                  </a:lnTo>
                  <a:cubicBezTo>
                    <a:pt x="274" y="137"/>
                    <a:pt x="555" y="165"/>
                    <a:pt x="837" y="165"/>
                  </a:cubicBezTo>
                  <a:cubicBezTo>
                    <a:pt x="1058" y="165"/>
                    <a:pt x="1281" y="148"/>
                    <a:pt x="1500" y="137"/>
                  </a:cubicBezTo>
                  <a:cubicBezTo>
                    <a:pt x="1298" y="29"/>
                    <a:pt x="1094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5796;p32"/>
            <p:cNvSpPr/>
            <p:nvPr/>
          </p:nvSpPr>
          <p:spPr>
            <a:xfrm>
              <a:off x="5473875" y="2609075"/>
              <a:ext cx="33675" cy="3950"/>
            </a:xfrm>
            <a:custGeom>
              <a:avLst/>
              <a:gdLst/>
              <a:ahLst/>
              <a:cxnLst/>
              <a:rect l="l" t="t" r="r" b="b"/>
              <a:pathLst>
                <a:path w="1347" h="158" extrusionOk="0">
                  <a:moveTo>
                    <a:pt x="710" y="1"/>
                  </a:moveTo>
                  <a:cubicBezTo>
                    <a:pt x="475" y="1"/>
                    <a:pt x="238" y="36"/>
                    <a:pt x="1" y="36"/>
                  </a:cubicBezTo>
                  <a:cubicBezTo>
                    <a:pt x="239" y="136"/>
                    <a:pt x="488" y="158"/>
                    <a:pt x="740" y="158"/>
                  </a:cubicBezTo>
                  <a:cubicBezTo>
                    <a:pt x="942" y="158"/>
                    <a:pt x="1145" y="144"/>
                    <a:pt x="1346" y="144"/>
                  </a:cubicBezTo>
                  <a:cubicBezTo>
                    <a:pt x="1137" y="30"/>
                    <a:pt x="924" y="1"/>
                    <a:pt x="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5797;p32"/>
            <p:cNvSpPr/>
            <p:nvPr/>
          </p:nvSpPr>
          <p:spPr>
            <a:xfrm>
              <a:off x="6092425" y="2651550"/>
              <a:ext cx="24725" cy="9350"/>
            </a:xfrm>
            <a:custGeom>
              <a:avLst/>
              <a:gdLst/>
              <a:ahLst/>
              <a:cxnLst/>
              <a:rect l="l" t="t" r="r" b="b"/>
              <a:pathLst>
                <a:path w="989" h="374" extrusionOk="0">
                  <a:moveTo>
                    <a:pt x="494" y="0"/>
                  </a:moveTo>
                  <a:cubicBezTo>
                    <a:pt x="472" y="0"/>
                    <a:pt x="447" y="16"/>
                    <a:pt x="429" y="52"/>
                  </a:cubicBezTo>
                  <a:cubicBezTo>
                    <a:pt x="334" y="231"/>
                    <a:pt x="83" y="123"/>
                    <a:pt x="0" y="314"/>
                  </a:cubicBezTo>
                  <a:cubicBezTo>
                    <a:pt x="133" y="358"/>
                    <a:pt x="269" y="374"/>
                    <a:pt x="407" y="374"/>
                  </a:cubicBezTo>
                  <a:cubicBezTo>
                    <a:pt x="603" y="374"/>
                    <a:pt x="800" y="342"/>
                    <a:pt x="988" y="314"/>
                  </a:cubicBezTo>
                  <a:cubicBezTo>
                    <a:pt x="917" y="123"/>
                    <a:pt x="655" y="207"/>
                    <a:pt x="560" y="28"/>
                  </a:cubicBezTo>
                  <a:cubicBezTo>
                    <a:pt x="560" y="28"/>
                    <a:pt x="548" y="16"/>
                    <a:pt x="512" y="4"/>
                  </a:cubicBezTo>
                  <a:cubicBezTo>
                    <a:pt x="506" y="2"/>
                    <a:pt x="500" y="0"/>
                    <a:pt x="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5798;p32"/>
            <p:cNvSpPr/>
            <p:nvPr/>
          </p:nvSpPr>
          <p:spPr>
            <a:xfrm>
              <a:off x="5220575" y="2591825"/>
              <a:ext cx="10750" cy="12225"/>
            </a:xfrm>
            <a:custGeom>
              <a:avLst/>
              <a:gdLst/>
              <a:ahLst/>
              <a:cxnLst/>
              <a:rect l="l" t="t" r="r" b="b"/>
              <a:pathLst>
                <a:path w="430" h="489" extrusionOk="0">
                  <a:moveTo>
                    <a:pt x="1" y="0"/>
                  </a:moveTo>
                  <a:cubicBezTo>
                    <a:pt x="9" y="368"/>
                    <a:pt x="11" y="489"/>
                    <a:pt x="138" y="489"/>
                  </a:cubicBezTo>
                  <a:cubicBezTo>
                    <a:pt x="201" y="489"/>
                    <a:pt x="292" y="460"/>
                    <a:pt x="429" y="417"/>
                  </a:cubicBezTo>
                  <a:cubicBezTo>
                    <a:pt x="322" y="274"/>
                    <a:pt x="227" y="131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5799;p32"/>
            <p:cNvSpPr/>
            <p:nvPr/>
          </p:nvSpPr>
          <p:spPr>
            <a:xfrm>
              <a:off x="5237550" y="2565925"/>
              <a:ext cx="11625" cy="11500"/>
            </a:xfrm>
            <a:custGeom>
              <a:avLst/>
              <a:gdLst/>
              <a:ahLst/>
              <a:cxnLst/>
              <a:rect l="l" t="t" r="r" b="b"/>
              <a:pathLst>
                <a:path w="465" h="460" extrusionOk="0">
                  <a:moveTo>
                    <a:pt x="203" y="0"/>
                  </a:moveTo>
                  <a:cubicBezTo>
                    <a:pt x="179" y="143"/>
                    <a:pt x="143" y="262"/>
                    <a:pt x="0" y="334"/>
                  </a:cubicBezTo>
                  <a:cubicBezTo>
                    <a:pt x="63" y="412"/>
                    <a:pt x="135" y="459"/>
                    <a:pt x="208" y="459"/>
                  </a:cubicBezTo>
                  <a:cubicBezTo>
                    <a:pt x="246" y="459"/>
                    <a:pt x="285" y="446"/>
                    <a:pt x="322" y="417"/>
                  </a:cubicBezTo>
                  <a:cubicBezTo>
                    <a:pt x="465" y="322"/>
                    <a:pt x="298" y="167"/>
                    <a:pt x="322" y="36"/>
                  </a:cubicBezTo>
                  <a:cubicBezTo>
                    <a:pt x="286" y="24"/>
                    <a:pt x="239" y="24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5800;p32"/>
            <p:cNvSpPr/>
            <p:nvPr/>
          </p:nvSpPr>
          <p:spPr>
            <a:xfrm>
              <a:off x="5312550" y="2611875"/>
              <a:ext cx="8675" cy="6975"/>
            </a:xfrm>
            <a:custGeom>
              <a:avLst/>
              <a:gdLst/>
              <a:ahLst/>
              <a:cxnLst/>
              <a:rect l="l" t="t" r="r" b="b"/>
              <a:pathLst>
                <a:path w="347" h="279" extrusionOk="0">
                  <a:moveTo>
                    <a:pt x="278" y="1"/>
                  </a:moveTo>
                  <a:cubicBezTo>
                    <a:pt x="265" y="1"/>
                    <a:pt x="252" y="3"/>
                    <a:pt x="239" y="8"/>
                  </a:cubicBezTo>
                  <a:cubicBezTo>
                    <a:pt x="179" y="32"/>
                    <a:pt x="132" y="55"/>
                    <a:pt x="72" y="67"/>
                  </a:cubicBezTo>
                  <a:cubicBezTo>
                    <a:pt x="13" y="103"/>
                    <a:pt x="1" y="151"/>
                    <a:pt x="36" y="186"/>
                  </a:cubicBezTo>
                  <a:cubicBezTo>
                    <a:pt x="113" y="252"/>
                    <a:pt x="170" y="279"/>
                    <a:pt x="213" y="279"/>
                  </a:cubicBezTo>
                  <a:cubicBezTo>
                    <a:pt x="303" y="279"/>
                    <a:pt x="330" y="161"/>
                    <a:pt x="346" y="32"/>
                  </a:cubicBezTo>
                  <a:cubicBezTo>
                    <a:pt x="323" y="9"/>
                    <a:pt x="301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5801;p32"/>
            <p:cNvSpPr/>
            <p:nvPr/>
          </p:nvSpPr>
          <p:spPr>
            <a:xfrm>
              <a:off x="5751600" y="2631100"/>
              <a:ext cx="9250" cy="4075"/>
            </a:xfrm>
            <a:custGeom>
              <a:avLst/>
              <a:gdLst/>
              <a:ahLst/>
              <a:cxnLst/>
              <a:rect l="l" t="t" r="r" b="b"/>
              <a:pathLst>
                <a:path w="370" h="163" extrusionOk="0">
                  <a:moveTo>
                    <a:pt x="312" y="1"/>
                  </a:moveTo>
                  <a:cubicBezTo>
                    <a:pt x="196" y="1"/>
                    <a:pt x="72" y="9"/>
                    <a:pt x="0" y="132"/>
                  </a:cubicBezTo>
                  <a:cubicBezTo>
                    <a:pt x="16" y="154"/>
                    <a:pt x="40" y="163"/>
                    <a:pt x="62" y="163"/>
                  </a:cubicBezTo>
                  <a:cubicBezTo>
                    <a:pt x="75" y="163"/>
                    <a:pt x="87" y="160"/>
                    <a:pt x="96" y="156"/>
                  </a:cubicBezTo>
                  <a:cubicBezTo>
                    <a:pt x="203" y="108"/>
                    <a:pt x="334" y="156"/>
                    <a:pt x="370" y="1"/>
                  </a:cubicBezTo>
                  <a:cubicBezTo>
                    <a:pt x="351" y="1"/>
                    <a:pt x="332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5802;p32"/>
            <p:cNvSpPr/>
            <p:nvPr/>
          </p:nvSpPr>
          <p:spPr>
            <a:xfrm>
              <a:off x="6167125" y="2685200"/>
              <a:ext cx="11625" cy="3975"/>
            </a:xfrm>
            <a:custGeom>
              <a:avLst/>
              <a:gdLst/>
              <a:ahLst/>
              <a:cxnLst/>
              <a:rect l="l" t="t" r="r" b="b"/>
              <a:pathLst>
                <a:path w="465" h="159" extrusionOk="0">
                  <a:moveTo>
                    <a:pt x="208" y="0"/>
                  </a:moveTo>
                  <a:cubicBezTo>
                    <a:pt x="130" y="0"/>
                    <a:pt x="58" y="21"/>
                    <a:pt x="1" y="111"/>
                  </a:cubicBezTo>
                  <a:lnTo>
                    <a:pt x="263" y="159"/>
                  </a:lnTo>
                  <a:cubicBezTo>
                    <a:pt x="346" y="147"/>
                    <a:pt x="405" y="135"/>
                    <a:pt x="465" y="111"/>
                  </a:cubicBezTo>
                  <a:cubicBezTo>
                    <a:pt x="441" y="87"/>
                    <a:pt x="429" y="39"/>
                    <a:pt x="417" y="16"/>
                  </a:cubicBezTo>
                  <a:cubicBezTo>
                    <a:pt x="346" y="16"/>
                    <a:pt x="274" y="0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5803;p32"/>
            <p:cNvSpPr/>
            <p:nvPr/>
          </p:nvSpPr>
          <p:spPr>
            <a:xfrm>
              <a:off x="5224150" y="2543500"/>
              <a:ext cx="5375" cy="12025"/>
            </a:xfrm>
            <a:custGeom>
              <a:avLst/>
              <a:gdLst/>
              <a:ahLst/>
              <a:cxnLst/>
              <a:rect l="l" t="t" r="r" b="b"/>
              <a:pathLst>
                <a:path w="215" h="481" extrusionOk="0">
                  <a:moveTo>
                    <a:pt x="68" y="0"/>
                  </a:moveTo>
                  <a:cubicBezTo>
                    <a:pt x="49" y="0"/>
                    <a:pt x="28" y="18"/>
                    <a:pt x="1" y="64"/>
                  </a:cubicBezTo>
                  <a:cubicBezTo>
                    <a:pt x="1" y="207"/>
                    <a:pt x="24" y="350"/>
                    <a:pt x="24" y="481"/>
                  </a:cubicBezTo>
                  <a:lnTo>
                    <a:pt x="120" y="481"/>
                  </a:lnTo>
                  <a:cubicBezTo>
                    <a:pt x="215" y="397"/>
                    <a:pt x="215" y="290"/>
                    <a:pt x="155" y="183"/>
                  </a:cubicBezTo>
                  <a:cubicBezTo>
                    <a:pt x="143" y="159"/>
                    <a:pt x="120" y="112"/>
                    <a:pt x="120" y="64"/>
                  </a:cubicBezTo>
                  <a:cubicBezTo>
                    <a:pt x="120" y="52"/>
                    <a:pt x="120" y="40"/>
                    <a:pt x="84" y="4"/>
                  </a:cubicBezTo>
                  <a:cubicBezTo>
                    <a:pt x="79" y="2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5804;p32"/>
            <p:cNvSpPr/>
            <p:nvPr/>
          </p:nvSpPr>
          <p:spPr>
            <a:xfrm>
              <a:off x="5227725" y="2548050"/>
              <a:ext cx="4775" cy="11950"/>
            </a:xfrm>
            <a:custGeom>
              <a:avLst/>
              <a:gdLst/>
              <a:ahLst/>
              <a:cxnLst/>
              <a:rect l="l" t="t" r="r" b="b"/>
              <a:pathLst>
                <a:path w="191" h="478" extrusionOk="0">
                  <a:moveTo>
                    <a:pt x="24" y="1"/>
                  </a:moveTo>
                  <a:cubicBezTo>
                    <a:pt x="12" y="108"/>
                    <a:pt x="12" y="203"/>
                    <a:pt x="0" y="299"/>
                  </a:cubicBezTo>
                  <a:lnTo>
                    <a:pt x="131" y="477"/>
                  </a:lnTo>
                  <a:cubicBezTo>
                    <a:pt x="143" y="322"/>
                    <a:pt x="191" y="144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5805;p32"/>
            <p:cNvSpPr/>
            <p:nvPr/>
          </p:nvSpPr>
          <p:spPr>
            <a:xfrm>
              <a:off x="5517350" y="2612950"/>
              <a:ext cx="11625" cy="3175"/>
            </a:xfrm>
            <a:custGeom>
              <a:avLst/>
              <a:gdLst/>
              <a:ahLst/>
              <a:cxnLst/>
              <a:rect l="l" t="t" r="r" b="b"/>
              <a:pathLst>
                <a:path w="465" h="127" extrusionOk="0">
                  <a:moveTo>
                    <a:pt x="184" y="0"/>
                  </a:moveTo>
                  <a:cubicBezTo>
                    <a:pt x="124" y="0"/>
                    <a:pt x="62" y="8"/>
                    <a:pt x="0" y="12"/>
                  </a:cubicBezTo>
                  <a:cubicBezTo>
                    <a:pt x="102" y="106"/>
                    <a:pt x="210" y="126"/>
                    <a:pt x="323" y="126"/>
                  </a:cubicBezTo>
                  <a:cubicBezTo>
                    <a:pt x="369" y="126"/>
                    <a:pt x="416" y="123"/>
                    <a:pt x="465" y="120"/>
                  </a:cubicBezTo>
                  <a:cubicBezTo>
                    <a:pt x="382" y="22"/>
                    <a:pt x="286" y="0"/>
                    <a:pt x="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5806;p32"/>
            <p:cNvSpPr/>
            <p:nvPr/>
          </p:nvSpPr>
          <p:spPr>
            <a:xfrm>
              <a:off x="5302425" y="2591225"/>
              <a:ext cx="11650" cy="3300"/>
            </a:xfrm>
            <a:custGeom>
              <a:avLst/>
              <a:gdLst/>
              <a:ahLst/>
              <a:cxnLst/>
              <a:rect l="l" t="t" r="r" b="b"/>
              <a:pathLst>
                <a:path w="466" h="132" extrusionOk="0">
                  <a:moveTo>
                    <a:pt x="465" y="0"/>
                  </a:moveTo>
                  <a:cubicBezTo>
                    <a:pt x="311" y="24"/>
                    <a:pt x="144" y="24"/>
                    <a:pt x="1" y="24"/>
                  </a:cubicBezTo>
                  <a:cubicBezTo>
                    <a:pt x="102" y="88"/>
                    <a:pt x="224" y="131"/>
                    <a:pt x="351" y="131"/>
                  </a:cubicBezTo>
                  <a:cubicBezTo>
                    <a:pt x="389" y="131"/>
                    <a:pt x="427" y="128"/>
                    <a:pt x="465" y="119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5807;p32"/>
            <p:cNvSpPr/>
            <p:nvPr/>
          </p:nvSpPr>
          <p:spPr>
            <a:xfrm>
              <a:off x="5231000" y="2562650"/>
              <a:ext cx="4200" cy="8350"/>
            </a:xfrm>
            <a:custGeom>
              <a:avLst/>
              <a:gdLst/>
              <a:ahLst/>
              <a:cxnLst/>
              <a:rect l="l" t="t" r="r" b="b"/>
              <a:pathLst>
                <a:path w="168" h="334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31"/>
                    <a:pt x="48" y="239"/>
                    <a:pt x="131" y="334"/>
                  </a:cubicBezTo>
                  <a:cubicBezTo>
                    <a:pt x="167" y="191"/>
                    <a:pt x="143" y="72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5808;p32"/>
            <p:cNvSpPr/>
            <p:nvPr/>
          </p:nvSpPr>
          <p:spPr>
            <a:xfrm>
              <a:off x="5614675" y="2648125"/>
              <a:ext cx="3900" cy="4850"/>
            </a:xfrm>
            <a:custGeom>
              <a:avLst/>
              <a:gdLst/>
              <a:ahLst/>
              <a:cxnLst/>
              <a:rect l="l" t="t" r="r" b="b"/>
              <a:pathLst>
                <a:path w="156" h="194" extrusionOk="0">
                  <a:moveTo>
                    <a:pt x="78" y="1"/>
                  </a:moveTo>
                  <a:cubicBezTo>
                    <a:pt x="64" y="1"/>
                    <a:pt x="50" y="3"/>
                    <a:pt x="36" y="10"/>
                  </a:cubicBezTo>
                  <a:cubicBezTo>
                    <a:pt x="24" y="22"/>
                    <a:pt x="13" y="46"/>
                    <a:pt x="1" y="70"/>
                  </a:cubicBezTo>
                  <a:cubicBezTo>
                    <a:pt x="9" y="151"/>
                    <a:pt x="33" y="193"/>
                    <a:pt x="78" y="193"/>
                  </a:cubicBezTo>
                  <a:cubicBezTo>
                    <a:pt x="99" y="193"/>
                    <a:pt x="125" y="184"/>
                    <a:pt x="155" y="165"/>
                  </a:cubicBezTo>
                  <a:lnTo>
                    <a:pt x="155" y="34"/>
                  </a:lnTo>
                  <a:cubicBezTo>
                    <a:pt x="139" y="17"/>
                    <a:pt x="110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5809;p32"/>
            <p:cNvSpPr/>
            <p:nvPr/>
          </p:nvSpPr>
          <p:spPr>
            <a:xfrm>
              <a:off x="5247975" y="2562650"/>
              <a:ext cx="5375" cy="3900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0" y="0"/>
                  </a:moveTo>
                  <a:cubicBezTo>
                    <a:pt x="60" y="48"/>
                    <a:pt x="119" y="108"/>
                    <a:pt x="179" y="155"/>
                  </a:cubicBezTo>
                  <a:lnTo>
                    <a:pt x="214" y="119"/>
                  </a:lnTo>
                  <a:cubicBezTo>
                    <a:pt x="203" y="48"/>
                    <a:pt x="167" y="12"/>
                    <a:pt x="95" y="12"/>
                  </a:cubicBezTo>
                  <a:cubicBezTo>
                    <a:pt x="60" y="0"/>
                    <a:pt x="3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5810;p32"/>
            <p:cNvSpPr/>
            <p:nvPr/>
          </p:nvSpPr>
          <p:spPr>
            <a:xfrm>
              <a:off x="5744450" y="2632900"/>
              <a:ext cx="3600" cy="1200"/>
            </a:xfrm>
            <a:custGeom>
              <a:avLst/>
              <a:gdLst/>
              <a:ahLst/>
              <a:cxnLst/>
              <a:rect l="l" t="t" r="r" b="b"/>
              <a:pathLst>
                <a:path w="144" h="48" extrusionOk="0">
                  <a:moveTo>
                    <a:pt x="108" y="0"/>
                  </a:moveTo>
                  <a:cubicBezTo>
                    <a:pt x="72" y="24"/>
                    <a:pt x="25" y="36"/>
                    <a:pt x="1" y="48"/>
                  </a:cubicBezTo>
                  <a:lnTo>
                    <a:pt x="144" y="48"/>
                  </a:lnTo>
                  <a:cubicBezTo>
                    <a:pt x="132" y="36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5811;p32"/>
            <p:cNvSpPr/>
            <p:nvPr/>
          </p:nvSpPr>
          <p:spPr>
            <a:xfrm>
              <a:off x="5979600" y="2802300"/>
              <a:ext cx="140525" cy="35150"/>
            </a:xfrm>
            <a:custGeom>
              <a:avLst/>
              <a:gdLst/>
              <a:ahLst/>
              <a:cxnLst/>
              <a:rect l="l" t="t" r="r" b="b"/>
              <a:pathLst>
                <a:path w="5621" h="1406" extrusionOk="0">
                  <a:moveTo>
                    <a:pt x="1027" y="0"/>
                  </a:moveTo>
                  <a:cubicBezTo>
                    <a:pt x="745" y="0"/>
                    <a:pt x="462" y="16"/>
                    <a:pt x="179" y="58"/>
                  </a:cubicBezTo>
                  <a:cubicBezTo>
                    <a:pt x="1" y="177"/>
                    <a:pt x="13" y="285"/>
                    <a:pt x="167" y="416"/>
                  </a:cubicBezTo>
                  <a:cubicBezTo>
                    <a:pt x="310" y="535"/>
                    <a:pt x="644" y="487"/>
                    <a:pt x="441" y="868"/>
                  </a:cubicBezTo>
                  <a:cubicBezTo>
                    <a:pt x="346" y="1047"/>
                    <a:pt x="310" y="1344"/>
                    <a:pt x="667" y="1404"/>
                  </a:cubicBezTo>
                  <a:cubicBezTo>
                    <a:pt x="681" y="1405"/>
                    <a:pt x="695" y="1405"/>
                    <a:pt x="708" y="1405"/>
                  </a:cubicBezTo>
                  <a:cubicBezTo>
                    <a:pt x="857" y="1405"/>
                    <a:pt x="985" y="1343"/>
                    <a:pt x="1072" y="1201"/>
                  </a:cubicBezTo>
                  <a:cubicBezTo>
                    <a:pt x="1156" y="1070"/>
                    <a:pt x="1310" y="1023"/>
                    <a:pt x="1418" y="904"/>
                  </a:cubicBezTo>
                  <a:cubicBezTo>
                    <a:pt x="1489" y="832"/>
                    <a:pt x="1477" y="701"/>
                    <a:pt x="1572" y="642"/>
                  </a:cubicBezTo>
                  <a:lnTo>
                    <a:pt x="1572" y="642"/>
                  </a:lnTo>
                  <a:cubicBezTo>
                    <a:pt x="1572" y="713"/>
                    <a:pt x="1560" y="773"/>
                    <a:pt x="1572" y="844"/>
                  </a:cubicBezTo>
                  <a:cubicBezTo>
                    <a:pt x="1668" y="1011"/>
                    <a:pt x="1810" y="1023"/>
                    <a:pt x="1977" y="1047"/>
                  </a:cubicBezTo>
                  <a:lnTo>
                    <a:pt x="2072" y="1047"/>
                  </a:lnTo>
                  <a:cubicBezTo>
                    <a:pt x="2620" y="1047"/>
                    <a:pt x="3180" y="1059"/>
                    <a:pt x="3751" y="1059"/>
                  </a:cubicBezTo>
                  <a:cubicBezTo>
                    <a:pt x="3949" y="1099"/>
                    <a:pt x="4149" y="1111"/>
                    <a:pt x="4350" y="1111"/>
                  </a:cubicBezTo>
                  <a:cubicBezTo>
                    <a:pt x="4617" y="1111"/>
                    <a:pt x="4886" y="1090"/>
                    <a:pt x="5155" y="1090"/>
                  </a:cubicBezTo>
                  <a:cubicBezTo>
                    <a:pt x="5219" y="1090"/>
                    <a:pt x="5283" y="1091"/>
                    <a:pt x="5347" y="1094"/>
                  </a:cubicBezTo>
                  <a:cubicBezTo>
                    <a:pt x="5501" y="1082"/>
                    <a:pt x="5620" y="975"/>
                    <a:pt x="5466" y="880"/>
                  </a:cubicBezTo>
                  <a:cubicBezTo>
                    <a:pt x="5251" y="737"/>
                    <a:pt x="5311" y="499"/>
                    <a:pt x="5144" y="380"/>
                  </a:cubicBezTo>
                  <a:cubicBezTo>
                    <a:pt x="4632" y="142"/>
                    <a:pt x="4061" y="189"/>
                    <a:pt x="3525" y="177"/>
                  </a:cubicBezTo>
                  <a:cubicBezTo>
                    <a:pt x="2689" y="142"/>
                    <a:pt x="1859" y="0"/>
                    <a:pt x="1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5812;p32"/>
            <p:cNvSpPr/>
            <p:nvPr/>
          </p:nvSpPr>
          <p:spPr>
            <a:xfrm>
              <a:off x="5963525" y="2810000"/>
              <a:ext cx="35750" cy="104800"/>
            </a:xfrm>
            <a:custGeom>
              <a:avLst/>
              <a:gdLst/>
              <a:ahLst/>
              <a:cxnLst/>
              <a:rect l="l" t="t" r="r" b="b"/>
              <a:pathLst>
                <a:path w="1430" h="4192" extrusionOk="0">
                  <a:moveTo>
                    <a:pt x="989" y="0"/>
                  </a:moveTo>
                  <a:cubicBezTo>
                    <a:pt x="822" y="167"/>
                    <a:pt x="787" y="381"/>
                    <a:pt x="751" y="584"/>
                  </a:cubicBezTo>
                  <a:cubicBezTo>
                    <a:pt x="787" y="1286"/>
                    <a:pt x="191" y="1822"/>
                    <a:pt x="239" y="2525"/>
                  </a:cubicBezTo>
                  <a:cubicBezTo>
                    <a:pt x="239" y="2739"/>
                    <a:pt x="203" y="2953"/>
                    <a:pt x="60" y="3132"/>
                  </a:cubicBezTo>
                  <a:cubicBezTo>
                    <a:pt x="25" y="3191"/>
                    <a:pt x="13" y="3251"/>
                    <a:pt x="1" y="3310"/>
                  </a:cubicBezTo>
                  <a:cubicBezTo>
                    <a:pt x="1" y="3394"/>
                    <a:pt x="13" y="3489"/>
                    <a:pt x="60" y="3572"/>
                  </a:cubicBezTo>
                  <a:cubicBezTo>
                    <a:pt x="275" y="3727"/>
                    <a:pt x="203" y="4037"/>
                    <a:pt x="417" y="4191"/>
                  </a:cubicBezTo>
                  <a:lnTo>
                    <a:pt x="548" y="4013"/>
                  </a:lnTo>
                  <a:cubicBezTo>
                    <a:pt x="644" y="3906"/>
                    <a:pt x="644" y="3799"/>
                    <a:pt x="584" y="3679"/>
                  </a:cubicBezTo>
                  <a:cubicBezTo>
                    <a:pt x="608" y="3060"/>
                    <a:pt x="822" y="2477"/>
                    <a:pt x="1001" y="1882"/>
                  </a:cubicBezTo>
                  <a:cubicBezTo>
                    <a:pt x="1358" y="1786"/>
                    <a:pt x="1263" y="1524"/>
                    <a:pt x="1251" y="1286"/>
                  </a:cubicBezTo>
                  <a:cubicBezTo>
                    <a:pt x="1251" y="1239"/>
                    <a:pt x="1287" y="1191"/>
                    <a:pt x="1299" y="1167"/>
                  </a:cubicBezTo>
                  <a:cubicBezTo>
                    <a:pt x="1346" y="1120"/>
                    <a:pt x="1346" y="1060"/>
                    <a:pt x="1299" y="1012"/>
                  </a:cubicBezTo>
                  <a:cubicBezTo>
                    <a:pt x="1013" y="882"/>
                    <a:pt x="1168" y="584"/>
                    <a:pt x="1227" y="477"/>
                  </a:cubicBezTo>
                  <a:cubicBezTo>
                    <a:pt x="1429" y="155"/>
                    <a:pt x="1179" y="108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5813;p32"/>
            <p:cNvSpPr/>
            <p:nvPr/>
          </p:nvSpPr>
          <p:spPr>
            <a:xfrm>
              <a:off x="5948350" y="2898600"/>
              <a:ext cx="25925" cy="75325"/>
            </a:xfrm>
            <a:custGeom>
              <a:avLst/>
              <a:gdLst/>
              <a:ahLst/>
              <a:cxnLst/>
              <a:rect l="l" t="t" r="r" b="b"/>
              <a:pathLst>
                <a:path w="1037" h="3013" extrusionOk="0">
                  <a:moveTo>
                    <a:pt x="915" y="1"/>
                  </a:moveTo>
                  <a:cubicBezTo>
                    <a:pt x="865" y="1"/>
                    <a:pt x="803" y="24"/>
                    <a:pt x="739" y="40"/>
                  </a:cubicBezTo>
                  <a:cubicBezTo>
                    <a:pt x="679" y="76"/>
                    <a:pt x="620" y="124"/>
                    <a:pt x="596" y="183"/>
                  </a:cubicBezTo>
                  <a:cubicBezTo>
                    <a:pt x="524" y="290"/>
                    <a:pt x="477" y="409"/>
                    <a:pt x="441" y="540"/>
                  </a:cubicBezTo>
                  <a:cubicBezTo>
                    <a:pt x="417" y="671"/>
                    <a:pt x="405" y="790"/>
                    <a:pt x="405" y="921"/>
                  </a:cubicBezTo>
                  <a:cubicBezTo>
                    <a:pt x="346" y="1386"/>
                    <a:pt x="203" y="1838"/>
                    <a:pt x="60" y="2267"/>
                  </a:cubicBezTo>
                  <a:cubicBezTo>
                    <a:pt x="48" y="2326"/>
                    <a:pt x="24" y="2386"/>
                    <a:pt x="12" y="2457"/>
                  </a:cubicBezTo>
                  <a:cubicBezTo>
                    <a:pt x="1" y="2636"/>
                    <a:pt x="12" y="2814"/>
                    <a:pt x="167" y="2945"/>
                  </a:cubicBezTo>
                  <a:cubicBezTo>
                    <a:pt x="243" y="2987"/>
                    <a:pt x="319" y="3012"/>
                    <a:pt x="396" y="3012"/>
                  </a:cubicBezTo>
                  <a:cubicBezTo>
                    <a:pt x="450" y="3012"/>
                    <a:pt x="505" y="2999"/>
                    <a:pt x="560" y="2969"/>
                  </a:cubicBezTo>
                  <a:cubicBezTo>
                    <a:pt x="667" y="2874"/>
                    <a:pt x="608" y="2683"/>
                    <a:pt x="774" y="2636"/>
                  </a:cubicBezTo>
                  <a:cubicBezTo>
                    <a:pt x="784" y="2641"/>
                    <a:pt x="796" y="2644"/>
                    <a:pt x="808" y="2644"/>
                  </a:cubicBezTo>
                  <a:cubicBezTo>
                    <a:pt x="826" y="2644"/>
                    <a:pt x="844" y="2638"/>
                    <a:pt x="858" y="2624"/>
                  </a:cubicBezTo>
                  <a:cubicBezTo>
                    <a:pt x="953" y="2517"/>
                    <a:pt x="953" y="2410"/>
                    <a:pt x="882" y="2302"/>
                  </a:cubicBezTo>
                  <a:lnTo>
                    <a:pt x="882" y="2302"/>
                  </a:lnTo>
                  <a:lnTo>
                    <a:pt x="882" y="2326"/>
                  </a:lnTo>
                  <a:cubicBezTo>
                    <a:pt x="715" y="2005"/>
                    <a:pt x="727" y="1695"/>
                    <a:pt x="917" y="1398"/>
                  </a:cubicBezTo>
                  <a:cubicBezTo>
                    <a:pt x="977" y="1267"/>
                    <a:pt x="941" y="1148"/>
                    <a:pt x="941" y="1017"/>
                  </a:cubicBezTo>
                  <a:cubicBezTo>
                    <a:pt x="941" y="921"/>
                    <a:pt x="941" y="814"/>
                    <a:pt x="1001" y="743"/>
                  </a:cubicBezTo>
                  <a:lnTo>
                    <a:pt x="1036" y="695"/>
                  </a:lnTo>
                  <a:lnTo>
                    <a:pt x="1036" y="636"/>
                  </a:lnTo>
                  <a:cubicBezTo>
                    <a:pt x="1036" y="481"/>
                    <a:pt x="1024" y="326"/>
                    <a:pt x="1024" y="159"/>
                  </a:cubicBezTo>
                  <a:cubicBezTo>
                    <a:pt x="1018" y="35"/>
                    <a:pt x="976" y="1"/>
                    <a:pt x="9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5814;p32"/>
            <p:cNvSpPr/>
            <p:nvPr/>
          </p:nvSpPr>
          <p:spPr>
            <a:xfrm>
              <a:off x="6010850" y="2931050"/>
              <a:ext cx="81900" cy="13225"/>
            </a:xfrm>
            <a:custGeom>
              <a:avLst/>
              <a:gdLst/>
              <a:ahLst/>
              <a:cxnLst/>
              <a:rect l="l" t="t" r="r" b="b"/>
              <a:pathLst>
                <a:path w="3276" h="529" extrusionOk="0">
                  <a:moveTo>
                    <a:pt x="926" y="0"/>
                  </a:moveTo>
                  <a:cubicBezTo>
                    <a:pt x="693" y="0"/>
                    <a:pt x="460" y="8"/>
                    <a:pt x="227" y="28"/>
                  </a:cubicBezTo>
                  <a:cubicBezTo>
                    <a:pt x="168" y="123"/>
                    <a:pt x="1" y="159"/>
                    <a:pt x="84" y="326"/>
                  </a:cubicBezTo>
                  <a:cubicBezTo>
                    <a:pt x="829" y="326"/>
                    <a:pt x="1565" y="457"/>
                    <a:pt x="2308" y="457"/>
                  </a:cubicBezTo>
                  <a:cubicBezTo>
                    <a:pt x="2432" y="457"/>
                    <a:pt x="2556" y="453"/>
                    <a:pt x="2680" y="445"/>
                  </a:cubicBezTo>
                  <a:cubicBezTo>
                    <a:pt x="2846" y="326"/>
                    <a:pt x="3275" y="528"/>
                    <a:pt x="3096" y="64"/>
                  </a:cubicBezTo>
                  <a:lnTo>
                    <a:pt x="3096" y="64"/>
                  </a:lnTo>
                  <a:cubicBezTo>
                    <a:pt x="3054" y="64"/>
                    <a:pt x="3012" y="65"/>
                    <a:pt x="2970" y="65"/>
                  </a:cubicBezTo>
                  <a:cubicBezTo>
                    <a:pt x="2292" y="65"/>
                    <a:pt x="1607" y="0"/>
                    <a:pt x="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5815;p32"/>
            <p:cNvSpPr/>
            <p:nvPr/>
          </p:nvSpPr>
          <p:spPr>
            <a:xfrm>
              <a:off x="6073375" y="2812500"/>
              <a:ext cx="90500" cy="19700"/>
            </a:xfrm>
            <a:custGeom>
              <a:avLst/>
              <a:gdLst/>
              <a:ahLst/>
              <a:cxnLst/>
              <a:rect l="l" t="t" r="r" b="b"/>
              <a:pathLst>
                <a:path w="3620" h="788" extrusionOk="0">
                  <a:moveTo>
                    <a:pt x="2183" y="1"/>
                  </a:moveTo>
                  <a:cubicBezTo>
                    <a:pt x="2043" y="1"/>
                    <a:pt x="1898" y="28"/>
                    <a:pt x="1750" y="67"/>
                  </a:cubicBezTo>
                  <a:cubicBezTo>
                    <a:pt x="1572" y="162"/>
                    <a:pt x="1465" y="281"/>
                    <a:pt x="1727" y="401"/>
                  </a:cubicBezTo>
                  <a:cubicBezTo>
                    <a:pt x="1869" y="472"/>
                    <a:pt x="1869" y="531"/>
                    <a:pt x="1750" y="615"/>
                  </a:cubicBezTo>
                  <a:cubicBezTo>
                    <a:pt x="1636" y="624"/>
                    <a:pt x="1521" y="628"/>
                    <a:pt x="1405" y="628"/>
                  </a:cubicBezTo>
                  <a:cubicBezTo>
                    <a:pt x="1134" y="628"/>
                    <a:pt x="860" y="610"/>
                    <a:pt x="586" y="610"/>
                  </a:cubicBezTo>
                  <a:cubicBezTo>
                    <a:pt x="390" y="610"/>
                    <a:pt x="195" y="619"/>
                    <a:pt x="0" y="651"/>
                  </a:cubicBezTo>
                  <a:cubicBezTo>
                    <a:pt x="89" y="731"/>
                    <a:pt x="192" y="731"/>
                    <a:pt x="293" y="731"/>
                  </a:cubicBezTo>
                  <a:lnTo>
                    <a:pt x="293" y="731"/>
                  </a:lnTo>
                  <a:cubicBezTo>
                    <a:pt x="327" y="731"/>
                    <a:pt x="360" y="731"/>
                    <a:pt x="393" y="734"/>
                  </a:cubicBezTo>
                  <a:cubicBezTo>
                    <a:pt x="753" y="765"/>
                    <a:pt x="1113" y="787"/>
                    <a:pt x="1472" y="787"/>
                  </a:cubicBezTo>
                  <a:cubicBezTo>
                    <a:pt x="1932" y="787"/>
                    <a:pt x="2391" y="751"/>
                    <a:pt x="2846" y="651"/>
                  </a:cubicBezTo>
                  <a:cubicBezTo>
                    <a:pt x="2857" y="650"/>
                    <a:pt x="2868" y="649"/>
                    <a:pt x="2880" y="649"/>
                  </a:cubicBezTo>
                  <a:cubicBezTo>
                    <a:pt x="3018" y="649"/>
                    <a:pt x="3173" y="717"/>
                    <a:pt x="3313" y="717"/>
                  </a:cubicBezTo>
                  <a:cubicBezTo>
                    <a:pt x="3432" y="717"/>
                    <a:pt x="3541" y="668"/>
                    <a:pt x="3620" y="484"/>
                  </a:cubicBezTo>
                  <a:cubicBezTo>
                    <a:pt x="3334" y="401"/>
                    <a:pt x="3036" y="305"/>
                    <a:pt x="2750" y="210"/>
                  </a:cubicBezTo>
                  <a:cubicBezTo>
                    <a:pt x="2575" y="56"/>
                    <a:pt x="2384" y="1"/>
                    <a:pt x="2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5816;p32"/>
            <p:cNvSpPr/>
            <p:nvPr/>
          </p:nvSpPr>
          <p:spPr>
            <a:xfrm>
              <a:off x="6077825" y="2932100"/>
              <a:ext cx="61050" cy="12525"/>
            </a:xfrm>
            <a:custGeom>
              <a:avLst/>
              <a:gdLst/>
              <a:ahLst/>
              <a:cxnLst/>
              <a:rect l="l" t="t" r="r" b="b"/>
              <a:pathLst>
                <a:path w="2442" h="501" extrusionOk="0">
                  <a:moveTo>
                    <a:pt x="1456" y="0"/>
                  </a:moveTo>
                  <a:cubicBezTo>
                    <a:pt x="1347" y="0"/>
                    <a:pt x="1239" y="54"/>
                    <a:pt x="1132" y="141"/>
                  </a:cubicBezTo>
                  <a:cubicBezTo>
                    <a:pt x="1040" y="54"/>
                    <a:pt x="940" y="35"/>
                    <a:pt x="837" y="35"/>
                  </a:cubicBezTo>
                  <a:cubicBezTo>
                    <a:pt x="755" y="35"/>
                    <a:pt x="671" y="47"/>
                    <a:pt x="588" y="47"/>
                  </a:cubicBezTo>
                  <a:cubicBezTo>
                    <a:pt x="531" y="47"/>
                    <a:pt x="473" y="41"/>
                    <a:pt x="417" y="22"/>
                  </a:cubicBezTo>
                  <a:lnTo>
                    <a:pt x="417" y="22"/>
                  </a:lnTo>
                  <a:cubicBezTo>
                    <a:pt x="441" y="331"/>
                    <a:pt x="120" y="236"/>
                    <a:pt x="1" y="403"/>
                  </a:cubicBezTo>
                  <a:cubicBezTo>
                    <a:pt x="504" y="412"/>
                    <a:pt x="1001" y="455"/>
                    <a:pt x="1496" y="455"/>
                  </a:cubicBezTo>
                  <a:cubicBezTo>
                    <a:pt x="1656" y="455"/>
                    <a:pt x="1817" y="450"/>
                    <a:pt x="1977" y="439"/>
                  </a:cubicBezTo>
                  <a:cubicBezTo>
                    <a:pt x="2056" y="476"/>
                    <a:pt x="2133" y="501"/>
                    <a:pt x="2205" y="501"/>
                  </a:cubicBezTo>
                  <a:cubicBezTo>
                    <a:pt x="2294" y="501"/>
                    <a:pt x="2375" y="461"/>
                    <a:pt x="2442" y="355"/>
                  </a:cubicBezTo>
                  <a:cubicBezTo>
                    <a:pt x="2350" y="234"/>
                    <a:pt x="2238" y="216"/>
                    <a:pt x="2125" y="216"/>
                  </a:cubicBezTo>
                  <a:cubicBezTo>
                    <a:pt x="2076" y="216"/>
                    <a:pt x="2028" y="219"/>
                    <a:pt x="1981" y="219"/>
                  </a:cubicBezTo>
                  <a:cubicBezTo>
                    <a:pt x="1879" y="219"/>
                    <a:pt x="1785" y="203"/>
                    <a:pt x="1715" y="105"/>
                  </a:cubicBezTo>
                  <a:cubicBezTo>
                    <a:pt x="1627" y="32"/>
                    <a:pt x="1541" y="0"/>
                    <a:pt x="1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5817;p32"/>
            <p:cNvSpPr/>
            <p:nvPr/>
          </p:nvSpPr>
          <p:spPr>
            <a:xfrm>
              <a:off x="5988825" y="2842450"/>
              <a:ext cx="53900" cy="16775"/>
            </a:xfrm>
            <a:custGeom>
              <a:avLst/>
              <a:gdLst/>
              <a:ahLst/>
              <a:cxnLst/>
              <a:rect l="l" t="t" r="r" b="b"/>
              <a:pathLst>
                <a:path w="2156" h="671" extrusionOk="0">
                  <a:moveTo>
                    <a:pt x="251" y="0"/>
                  </a:moveTo>
                  <a:cubicBezTo>
                    <a:pt x="167" y="191"/>
                    <a:pt x="84" y="405"/>
                    <a:pt x="1" y="596"/>
                  </a:cubicBezTo>
                  <a:cubicBezTo>
                    <a:pt x="513" y="596"/>
                    <a:pt x="1025" y="596"/>
                    <a:pt x="1560" y="607"/>
                  </a:cubicBezTo>
                  <a:cubicBezTo>
                    <a:pt x="1671" y="614"/>
                    <a:pt x="1800" y="670"/>
                    <a:pt x="1912" y="670"/>
                  </a:cubicBezTo>
                  <a:cubicBezTo>
                    <a:pt x="2018" y="670"/>
                    <a:pt x="2110" y="620"/>
                    <a:pt x="2156" y="429"/>
                  </a:cubicBezTo>
                  <a:cubicBezTo>
                    <a:pt x="1790" y="338"/>
                    <a:pt x="1416" y="281"/>
                    <a:pt x="1034" y="281"/>
                  </a:cubicBezTo>
                  <a:cubicBezTo>
                    <a:pt x="967" y="281"/>
                    <a:pt x="901" y="282"/>
                    <a:pt x="834" y="286"/>
                  </a:cubicBezTo>
                  <a:cubicBezTo>
                    <a:pt x="809" y="287"/>
                    <a:pt x="784" y="288"/>
                    <a:pt x="760" y="288"/>
                  </a:cubicBezTo>
                  <a:cubicBezTo>
                    <a:pt x="548" y="288"/>
                    <a:pt x="347" y="235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5818;p32"/>
            <p:cNvSpPr/>
            <p:nvPr/>
          </p:nvSpPr>
          <p:spPr>
            <a:xfrm>
              <a:off x="5995975" y="2826725"/>
              <a:ext cx="47950" cy="12775"/>
            </a:xfrm>
            <a:custGeom>
              <a:avLst/>
              <a:gdLst/>
              <a:ahLst/>
              <a:cxnLst/>
              <a:rect l="l" t="t" r="r" b="b"/>
              <a:pathLst>
                <a:path w="1918" h="511" extrusionOk="0">
                  <a:moveTo>
                    <a:pt x="1225" y="0"/>
                  </a:moveTo>
                  <a:cubicBezTo>
                    <a:pt x="1198" y="0"/>
                    <a:pt x="1171" y="3"/>
                    <a:pt x="1144" y="10"/>
                  </a:cubicBezTo>
                  <a:cubicBezTo>
                    <a:pt x="1012" y="49"/>
                    <a:pt x="881" y="67"/>
                    <a:pt x="750" y="67"/>
                  </a:cubicBezTo>
                  <a:cubicBezTo>
                    <a:pt x="643" y="67"/>
                    <a:pt x="536" y="55"/>
                    <a:pt x="429" y="34"/>
                  </a:cubicBezTo>
                  <a:cubicBezTo>
                    <a:pt x="429" y="22"/>
                    <a:pt x="417" y="22"/>
                    <a:pt x="370" y="22"/>
                  </a:cubicBezTo>
                  <a:cubicBezTo>
                    <a:pt x="322" y="22"/>
                    <a:pt x="298" y="34"/>
                    <a:pt x="262" y="70"/>
                  </a:cubicBezTo>
                  <a:cubicBezTo>
                    <a:pt x="239" y="213"/>
                    <a:pt x="191" y="343"/>
                    <a:pt x="1" y="367"/>
                  </a:cubicBezTo>
                  <a:lnTo>
                    <a:pt x="1" y="510"/>
                  </a:lnTo>
                  <a:cubicBezTo>
                    <a:pt x="150" y="493"/>
                    <a:pt x="301" y="487"/>
                    <a:pt x="452" y="487"/>
                  </a:cubicBezTo>
                  <a:cubicBezTo>
                    <a:pt x="710" y="487"/>
                    <a:pt x="970" y="503"/>
                    <a:pt x="1235" y="503"/>
                  </a:cubicBezTo>
                  <a:cubicBezTo>
                    <a:pt x="1459" y="503"/>
                    <a:pt x="1686" y="492"/>
                    <a:pt x="1917" y="451"/>
                  </a:cubicBezTo>
                  <a:cubicBezTo>
                    <a:pt x="1691" y="284"/>
                    <a:pt x="1548" y="165"/>
                    <a:pt x="1394" y="70"/>
                  </a:cubicBezTo>
                  <a:lnTo>
                    <a:pt x="1417" y="34"/>
                  </a:lnTo>
                  <a:cubicBezTo>
                    <a:pt x="1350" y="17"/>
                    <a:pt x="1289" y="0"/>
                    <a:pt x="1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5819;p32"/>
            <p:cNvSpPr/>
            <p:nvPr/>
          </p:nvSpPr>
          <p:spPr>
            <a:xfrm>
              <a:off x="6004000" y="2865850"/>
              <a:ext cx="62550" cy="9075"/>
            </a:xfrm>
            <a:custGeom>
              <a:avLst/>
              <a:gdLst/>
              <a:ahLst/>
              <a:cxnLst/>
              <a:rect l="l" t="t" r="r" b="b"/>
              <a:pathLst>
                <a:path w="2502" h="363" extrusionOk="0">
                  <a:moveTo>
                    <a:pt x="965" y="1"/>
                  </a:moveTo>
                  <a:cubicBezTo>
                    <a:pt x="741" y="1"/>
                    <a:pt x="514" y="75"/>
                    <a:pt x="290" y="75"/>
                  </a:cubicBezTo>
                  <a:cubicBezTo>
                    <a:pt x="225" y="75"/>
                    <a:pt x="161" y="69"/>
                    <a:pt x="96" y="52"/>
                  </a:cubicBezTo>
                  <a:cubicBezTo>
                    <a:pt x="1" y="136"/>
                    <a:pt x="1" y="243"/>
                    <a:pt x="72" y="362"/>
                  </a:cubicBezTo>
                  <a:cubicBezTo>
                    <a:pt x="882" y="350"/>
                    <a:pt x="1704" y="350"/>
                    <a:pt x="2501" y="326"/>
                  </a:cubicBezTo>
                  <a:cubicBezTo>
                    <a:pt x="2472" y="169"/>
                    <a:pt x="2397" y="134"/>
                    <a:pt x="2308" y="134"/>
                  </a:cubicBezTo>
                  <a:cubicBezTo>
                    <a:pt x="2237" y="134"/>
                    <a:pt x="2157" y="156"/>
                    <a:pt x="2083" y="156"/>
                  </a:cubicBezTo>
                  <a:cubicBezTo>
                    <a:pt x="2059" y="156"/>
                    <a:pt x="2035" y="154"/>
                    <a:pt x="2013" y="148"/>
                  </a:cubicBezTo>
                  <a:cubicBezTo>
                    <a:pt x="1960" y="121"/>
                    <a:pt x="1904" y="112"/>
                    <a:pt x="1846" y="112"/>
                  </a:cubicBezTo>
                  <a:cubicBezTo>
                    <a:pt x="1734" y="112"/>
                    <a:pt x="1615" y="146"/>
                    <a:pt x="1502" y="146"/>
                  </a:cubicBezTo>
                  <a:cubicBezTo>
                    <a:pt x="1414" y="146"/>
                    <a:pt x="1328" y="125"/>
                    <a:pt x="1251" y="52"/>
                  </a:cubicBezTo>
                  <a:cubicBezTo>
                    <a:pt x="1157" y="14"/>
                    <a:pt x="1061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5820;p32"/>
            <p:cNvSpPr/>
            <p:nvPr/>
          </p:nvSpPr>
          <p:spPr>
            <a:xfrm>
              <a:off x="5977225" y="2902275"/>
              <a:ext cx="40625" cy="10700"/>
            </a:xfrm>
            <a:custGeom>
              <a:avLst/>
              <a:gdLst/>
              <a:ahLst/>
              <a:cxnLst/>
              <a:rect l="l" t="t" r="r" b="b"/>
              <a:pathLst>
                <a:path w="1625" h="428" extrusionOk="0">
                  <a:moveTo>
                    <a:pt x="36" y="0"/>
                  </a:moveTo>
                  <a:cubicBezTo>
                    <a:pt x="24" y="108"/>
                    <a:pt x="24" y="227"/>
                    <a:pt x="0" y="334"/>
                  </a:cubicBezTo>
                  <a:cubicBezTo>
                    <a:pt x="265" y="393"/>
                    <a:pt x="525" y="427"/>
                    <a:pt x="786" y="427"/>
                  </a:cubicBezTo>
                  <a:cubicBezTo>
                    <a:pt x="996" y="427"/>
                    <a:pt x="1205" y="405"/>
                    <a:pt x="1417" y="358"/>
                  </a:cubicBezTo>
                  <a:cubicBezTo>
                    <a:pt x="1452" y="367"/>
                    <a:pt x="1481" y="372"/>
                    <a:pt x="1506" y="372"/>
                  </a:cubicBezTo>
                  <a:cubicBezTo>
                    <a:pt x="1600" y="372"/>
                    <a:pt x="1624" y="302"/>
                    <a:pt x="1596" y="179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5821;p32"/>
            <p:cNvSpPr/>
            <p:nvPr/>
          </p:nvSpPr>
          <p:spPr>
            <a:xfrm>
              <a:off x="6121000" y="2934725"/>
              <a:ext cx="44675" cy="11925"/>
            </a:xfrm>
            <a:custGeom>
              <a:avLst/>
              <a:gdLst/>
              <a:ahLst/>
              <a:cxnLst/>
              <a:rect l="l" t="t" r="r" b="b"/>
              <a:pathLst>
                <a:path w="1787" h="477" extrusionOk="0">
                  <a:moveTo>
                    <a:pt x="0" y="0"/>
                  </a:moveTo>
                  <a:lnTo>
                    <a:pt x="0" y="0"/>
                  </a:lnTo>
                  <a:cubicBezTo>
                    <a:pt x="107" y="286"/>
                    <a:pt x="417" y="84"/>
                    <a:pt x="584" y="238"/>
                  </a:cubicBezTo>
                  <a:cubicBezTo>
                    <a:pt x="500" y="357"/>
                    <a:pt x="369" y="298"/>
                    <a:pt x="262" y="334"/>
                  </a:cubicBezTo>
                  <a:cubicBezTo>
                    <a:pt x="506" y="446"/>
                    <a:pt x="757" y="477"/>
                    <a:pt x="1009" y="477"/>
                  </a:cubicBezTo>
                  <a:cubicBezTo>
                    <a:pt x="1237" y="477"/>
                    <a:pt x="1465" y="452"/>
                    <a:pt x="1691" y="441"/>
                  </a:cubicBezTo>
                  <a:cubicBezTo>
                    <a:pt x="1786" y="286"/>
                    <a:pt x="1643" y="250"/>
                    <a:pt x="1560" y="191"/>
                  </a:cubicBezTo>
                  <a:cubicBezTo>
                    <a:pt x="1036" y="131"/>
                    <a:pt x="524" y="6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5822;p32"/>
            <p:cNvSpPr/>
            <p:nvPr/>
          </p:nvSpPr>
          <p:spPr>
            <a:xfrm>
              <a:off x="6066525" y="2910600"/>
              <a:ext cx="57475" cy="7100"/>
            </a:xfrm>
            <a:custGeom>
              <a:avLst/>
              <a:gdLst/>
              <a:ahLst/>
              <a:cxnLst/>
              <a:rect l="l" t="t" r="r" b="b"/>
              <a:pathLst>
                <a:path w="2299" h="284" extrusionOk="0">
                  <a:moveTo>
                    <a:pt x="453" y="1"/>
                  </a:moveTo>
                  <a:cubicBezTo>
                    <a:pt x="410" y="48"/>
                    <a:pt x="353" y="56"/>
                    <a:pt x="293" y="56"/>
                  </a:cubicBezTo>
                  <a:cubicBezTo>
                    <a:pt x="259" y="56"/>
                    <a:pt x="223" y="54"/>
                    <a:pt x="189" y="54"/>
                  </a:cubicBezTo>
                  <a:cubicBezTo>
                    <a:pt x="116" y="54"/>
                    <a:pt x="47" y="66"/>
                    <a:pt x="0" y="144"/>
                  </a:cubicBezTo>
                  <a:cubicBezTo>
                    <a:pt x="316" y="233"/>
                    <a:pt x="798" y="284"/>
                    <a:pt x="1247" y="284"/>
                  </a:cubicBezTo>
                  <a:cubicBezTo>
                    <a:pt x="1697" y="284"/>
                    <a:pt x="2114" y="233"/>
                    <a:pt x="2298" y="120"/>
                  </a:cubicBezTo>
                  <a:lnTo>
                    <a:pt x="2298" y="120"/>
                  </a:lnTo>
                  <a:cubicBezTo>
                    <a:pt x="2188" y="128"/>
                    <a:pt x="2083" y="132"/>
                    <a:pt x="1980" y="132"/>
                  </a:cubicBezTo>
                  <a:cubicBezTo>
                    <a:pt x="1628" y="132"/>
                    <a:pt x="1317" y="86"/>
                    <a:pt x="1012" y="13"/>
                  </a:cubicBezTo>
                  <a:cubicBezTo>
                    <a:pt x="971" y="54"/>
                    <a:pt x="924" y="67"/>
                    <a:pt x="876" y="67"/>
                  </a:cubicBezTo>
                  <a:cubicBezTo>
                    <a:pt x="854" y="67"/>
                    <a:pt x="832" y="64"/>
                    <a:pt x="810" y="60"/>
                  </a:cubicBezTo>
                  <a:cubicBezTo>
                    <a:pt x="738" y="60"/>
                    <a:pt x="655" y="60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5823;p32"/>
            <p:cNvSpPr/>
            <p:nvPr/>
          </p:nvSpPr>
          <p:spPr>
            <a:xfrm>
              <a:off x="5967700" y="2921025"/>
              <a:ext cx="30075" cy="19075"/>
            </a:xfrm>
            <a:custGeom>
              <a:avLst/>
              <a:gdLst/>
              <a:ahLst/>
              <a:cxnLst/>
              <a:rect l="l" t="t" r="r" b="b"/>
              <a:pathLst>
                <a:path w="1203" h="763" extrusionOk="0">
                  <a:moveTo>
                    <a:pt x="186" y="1"/>
                  </a:moveTo>
                  <a:cubicBezTo>
                    <a:pt x="152" y="1"/>
                    <a:pt x="128" y="19"/>
                    <a:pt x="119" y="60"/>
                  </a:cubicBezTo>
                  <a:lnTo>
                    <a:pt x="119" y="429"/>
                  </a:lnTo>
                  <a:cubicBezTo>
                    <a:pt x="131" y="536"/>
                    <a:pt x="0" y="632"/>
                    <a:pt x="131" y="762"/>
                  </a:cubicBezTo>
                  <a:cubicBezTo>
                    <a:pt x="465" y="739"/>
                    <a:pt x="786" y="739"/>
                    <a:pt x="1120" y="727"/>
                  </a:cubicBezTo>
                  <a:cubicBezTo>
                    <a:pt x="1203" y="643"/>
                    <a:pt x="1191" y="560"/>
                    <a:pt x="1120" y="477"/>
                  </a:cubicBezTo>
                  <a:cubicBezTo>
                    <a:pt x="941" y="310"/>
                    <a:pt x="715" y="370"/>
                    <a:pt x="524" y="346"/>
                  </a:cubicBezTo>
                  <a:cubicBezTo>
                    <a:pt x="310" y="298"/>
                    <a:pt x="262" y="179"/>
                    <a:pt x="239" y="12"/>
                  </a:cubicBezTo>
                  <a:cubicBezTo>
                    <a:pt x="220" y="5"/>
                    <a:pt x="202" y="1"/>
                    <a:pt x="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5824;p32"/>
            <p:cNvSpPr/>
            <p:nvPr/>
          </p:nvSpPr>
          <p:spPr>
            <a:xfrm>
              <a:off x="6160275" y="2938725"/>
              <a:ext cx="38125" cy="7625"/>
            </a:xfrm>
            <a:custGeom>
              <a:avLst/>
              <a:gdLst/>
              <a:ahLst/>
              <a:cxnLst/>
              <a:rect l="l" t="t" r="r" b="b"/>
              <a:pathLst>
                <a:path w="1525" h="305" extrusionOk="0">
                  <a:moveTo>
                    <a:pt x="797" y="0"/>
                  </a:moveTo>
                  <a:cubicBezTo>
                    <a:pt x="565" y="0"/>
                    <a:pt x="330" y="33"/>
                    <a:pt x="102" y="33"/>
                  </a:cubicBezTo>
                  <a:cubicBezTo>
                    <a:pt x="68" y="33"/>
                    <a:pt x="34" y="32"/>
                    <a:pt x="1" y="31"/>
                  </a:cubicBezTo>
                  <a:lnTo>
                    <a:pt x="1" y="31"/>
                  </a:lnTo>
                  <a:cubicBezTo>
                    <a:pt x="48" y="126"/>
                    <a:pt x="96" y="197"/>
                    <a:pt x="144" y="293"/>
                  </a:cubicBezTo>
                  <a:cubicBezTo>
                    <a:pt x="239" y="299"/>
                    <a:pt x="334" y="302"/>
                    <a:pt x="432" y="302"/>
                  </a:cubicBezTo>
                  <a:cubicBezTo>
                    <a:pt x="531" y="302"/>
                    <a:pt x="632" y="299"/>
                    <a:pt x="739" y="293"/>
                  </a:cubicBezTo>
                  <a:cubicBezTo>
                    <a:pt x="739" y="293"/>
                    <a:pt x="751" y="269"/>
                    <a:pt x="775" y="257"/>
                  </a:cubicBezTo>
                  <a:cubicBezTo>
                    <a:pt x="810" y="257"/>
                    <a:pt x="834" y="257"/>
                    <a:pt x="870" y="305"/>
                  </a:cubicBezTo>
                  <a:cubicBezTo>
                    <a:pt x="1060" y="281"/>
                    <a:pt x="1251" y="281"/>
                    <a:pt x="1453" y="281"/>
                  </a:cubicBezTo>
                  <a:cubicBezTo>
                    <a:pt x="1525" y="245"/>
                    <a:pt x="1525" y="197"/>
                    <a:pt x="1453" y="150"/>
                  </a:cubicBezTo>
                  <a:cubicBezTo>
                    <a:pt x="1242" y="30"/>
                    <a:pt x="1021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5825;p32"/>
            <p:cNvSpPr/>
            <p:nvPr/>
          </p:nvSpPr>
          <p:spPr>
            <a:xfrm>
              <a:off x="6144500" y="2824575"/>
              <a:ext cx="36650" cy="10150"/>
            </a:xfrm>
            <a:custGeom>
              <a:avLst/>
              <a:gdLst/>
              <a:ahLst/>
              <a:cxnLst/>
              <a:rect l="l" t="t" r="r" b="b"/>
              <a:pathLst>
                <a:path w="1466" h="406" extrusionOk="0">
                  <a:moveTo>
                    <a:pt x="775" y="1"/>
                  </a:moveTo>
                  <a:cubicBezTo>
                    <a:pt x="652" y="130"/>
                    <a:pt x="508" y="147"/>
                    <a:pt x="363" y="147"/>
                  </a:cubicBezTo>
                  <a:cubicBezTo>
                    <a:pt x="310" y="147"/>
                    <a:pt x="257" y="145"/>
                    <a:pt x="205" y="145"/>
                  </a:cubicBezTo>
                  <a:cubicBezTo>
                    <a:pt x="135" y="145"/>
                    <a:pt x="66" y="149"/>
                    <a:pt x="1" y="168"/>
                  </a:cubicBezTo>
                  <a:cubicBezTo>
                    <a:pt x="489" y="239"/>
                    <a:pt x="977" y="322"/>
                    <a:pt x="1465" y="406"/>
                  </a:cubicBezTo>
                  <a:lnTo>
                    <a:pt x="1465" y="156"/>
                  </a:lnTo>
                  <a:cubicBezTo>
                    <a:pt x="1394" y="120"/>
                    <a:pt x="1346" y="72"/>
                    <a:pt x="1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5826;p32"/>
            <p:cNvSpPr/>
            <p:nvPr/>
          </p:nvSpPr>
          <p:spPr>
            <a:xfrm>
              <a:off x="6072775" y="2867400"/>
              <a:ext cx="44075" cy="9300"/>
            </a:xfrm>
            <a:custGeom>
              <a:avLst/>
              <a:gdLst/>
              <a:ahLst/>
              <a:cxnLst/>
              <a:rect l="l" t="t" r="r" b="b"/>
              <a:pathLst>
                <a:path w="1763" h="372" extrusionOk="0">
                  <a:moveTo>
                    <a:pt x="606" y="1"/>
                  </a:moveTo>
                  <a:cubicBezTo>
                    <a:pt x="516" y="1"/>
                    <a:pt x="425" y="8"/>
                    <a:pt x="334" y="26"/>
                  </a:cubicBezTo>
                  <a:cubicBezTo>
                    <a:pt x="262" y="121"/>
                    <a:pt x="0" y="26"/>
                    <a:pt x="72" y="264"/>
                  </a:cubicBezTo>
                  <a:cubicBezTo>
                    <a:pt x="429" y="288"/>
                    <a:pt x="798" y="312"/>
                    <a:pt x="1167" y="324"/>
                  </a:cubicBezTo>
                  <a:cubicBezTo>
                    <a:pt x="1358" y="252"/>
                    <a:pt x="1596" y="371"/>
                    <a:pt x="1762" y="169"/>
                  </a:cubicBezTo>
                  <a:cubicBezTo>
                    <a:pt x="1375" y="140"/>
                    <a:pt x="996" y="1"/>
                    <a:pt x="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5827;p32"/>
            <p:cNvSpPr/>
            <p:nvPr/>
          </p:nvSpPr>
          <p:spPr>
            <a:xfrm>
              <a:off x="6044800" y="2906500"/>
              <a:ext cx="33050" cy="8600"/>
            </a:xfrm>
            <a:custGeom>
              <a:avLst/>
              <a:gdLst/>
              <a:ahLst/>
              <a:cxnLst/>
              <a:rect l="l" t="t" r="r" b="b"/>
              <a:pathLst>
                <a:path w="1322" h="344" extrusionOk="0">
                  <a:moveTo>
                    <a:pt x="498" y="1"/>
                  </a:moveTo>
                  <a:cubicBezTo>
                    <a:pt x="343" y="1"/>
                    <a:pt x="185" y="19"/>
                    <a:pt x="24" y="58"/>
                  </a:cubicBezTo>
                  <a:cubicBezTo>
                    <a:pt x="0" y="296"/>
                    <a:pt x="262" y="189"/>
                    <a:pt x="322" y="308"/>
                  </a:cubicBezTo>
                  <a:cubicBezTo>
                    <a:pt x="500" y="308"/>
                    <a:pt x="691" y="320"/>
                    <a:pt x="869" y="320"/>
                  </a:cubicBezTo>
                  <a:cubicBezTo>
                    <a:pt x="1024" y="296"/>
                    <a:pt x="1215" y="343"/>
                    <a:pt x="1322" y="177"/>
                  </a:cubicBezTo>
                  <a:cubicBezTo>
                    <a:pt x="1053" y="62"/>
                    <a:pt x="780" y="1"/>
                    <a:pt x="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5828;p32"/>
            <p:cNvSpPr/>
            <p:nvPr/>
          </p:nvSpPr>
          <p:spPr>
            <a:xfrm>
              <a:off x="5987650" y="2862850"/>
              <a:ext cx="18775" cy="12350"/>
            </a:xfrm>
            <a:custGeom>
              <a:avLst/>
              <a:gdLst/>
              <a:ahLst/>
              <a:cxnLst/>
              <a:rect l="l" t="t" r="r" b="b"/>
              <a:pathLst>
                <a:path w="751" h="494" extrusionOk="0">
                  <a:moveTo>
                    <a:pt x="335" y="0"/>
                  </a:moveTo>
                  <a:cubicBezTo>
                    <a:pt x="178" y="0"/>
                    <a:pt x="80" y="129"/>
                    <a:pt x="48" y="268"/>
                  </a:cubicBezTo>
                  <a:cubicBezTo>
                    <a:pt x="0" y="470"/>
                    <a:pt x="179" y="494"/>
                    <a:pt x="322" y="494"/>
                  </a:cubicBezTo>
                  <a:cubicBezTo>
                    <a:pt x="453" y="494"/>
                    <a:pt x="595" y="482"/>
                    <a:pt x="738" y="470"/>
                  </a:cubicBezTo>
                  <a:cubicBezTo>
                    <a:pt x="750" y="375"/>
                    <a:pt x="750" y="268"/>
                    <a:pt x="750" y="172"/>
                  </a:cubicBezTo>
                  <a:cubicBezTo>
                    <a:pt x="631" y="113"/>
                    <a:pt x="512" y="30"/>
                    <a:pt x="393" y="6"/>
                  </a:cubicBezTo>
                  <a:cubicBezTo>
                    <a:pt x="373" y="2"/>
                    <a:pt x="354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5829;p32"/>
            <p:cNvSpPr/>
            <p:nvPr/>
          </p:nvSpPr>
          <p:spPr>
            <a:xfrm>
              <a:off x="6051350" y="2865700"/>
              <a:ext cx="29775" cy="8325"/>
            </a:xfrm>
            <a:custGeom>
              <a:avLst/>
              <a:gdLst/>
              <a:ahLst/>
              <a:cxnLst/>
              <a:rect l="l" t="t" r="r" b="b"/>
              <a:pathLst>
                <a:path w="1191" h="333" extrusionOk="0">
                  <a:moveTo>
                    <a:pt x="634" y="0"/>
                  </a:moveTo>
                  <a:cubicBezTo>
                    <a:pt x="441" y="0"/>
                    <a:pt x="249" y="33"/>
                    <a:pt x="60" y="94"/>
                  </a:cubicBezTo>
                  <a:cubicBezTo>
                    <a:pt x="0" y="118"/>
                    <a:pt x="0" y="154"/>
                    <a:pt x="36" y="201"/>
                  </a:cubicBezTo>
                  <a:cubicBezTo>
                    <a:pt x="90" y="215"/>
                    <a:pt x="148" y="217"/>
                    <a:pt x="206" y="217"/>
                  </a:cubicBezTo>
                  <a:cubicBezTo>
                    <a:pt x="229" y="217"/>
                    <a:pt x="253" y="217"/>
                    <a:pt x="276" y="217"/>
                  </a:cubicBezTo>
                  <a:cubicBezTo>
                    <a:pt x="400" y="217"/>
                    <a:pt x="524" y="225"/>
                    <a:pt x="631" y="332"/>
                  </a:cubicBezTo>
                  <a:lnTo>
                    <a:pt x="929" y="332"/>
                  </a:lnTo>
                  <a:cubicBezTo>
                    <a:pt x="1012" y="249"/>
                    <a:pt x="1107" y="166"/>
                    <a:pt x="1191" y="94"/>
                  </a:cubicBezTo>
                  <a:cubicBezTo>
                    <a:pt x="1005" y="30"/>
                    <a:pt x="819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5830;p32"/>
            <p:cNvSpPr/>
            <p:nvPr/>
          </p:nvSpPr>
          <p:spPr>
            <a:xfrm>
              <a:off x="6012650" y="2906725"/>
              <a:ext cx="24125" cy="7975"/>
            </a:xfrm>
            <a:custGeom>
              <a:avLst/>
              <a:gdLst/>
              <a:ahLst/>
              <a:cxnLst/>
              <a:rect l="l" t="t" r="r" b="b"/>
              <a:pathLst>
                <a:path w="965" h="319" extrusionOk="0">
                  <a:moveTo>
                    <a:pt x="179" y="1"/>
                  </a:moveTo>
                  <a:lnTo>
                    <a:pt x="0" y="180"/>
                  </a:lnTo>
                  <a:cubicBezTo>
                    <a:pt x="155" y="289"/>
                    <a:pt x="313" y="319"/>
                    <a:pt x="475" y="319"/>
                  </a:cubicBezTo>
                  <a:cubicBezTo>
                    <a:pt x="612" y="319"/>
                    <a:pt x="751" y="298"/>
                    <a:pt x="893" y="287"/>
                  </a:cubicBezTo>
                  <a:cubicBezTo>
                    <a:pt x="965" y="215"/>
                    <a:pt x="965" y="132"/>
                    <a:pt x="893" y="4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5831;p32"/>
            <p:cNvSpPr/>
            <p:nvPr/>
          </p:nvSpPr>
          <p:spPr>
            <a:xfrm>
              <a:off x="5995675" y="2931750"/>
              <a:ext cx="21150" cy="7450"/>
            </a:xfrm>
            <a:custGeom>
              <a:avLst/>
              <a:gdLst/>
              <a:ahLst/>
              <a:cxnLst/>
              <a:rect l="l" t="t" r="r" b="b"/>
              <a:pathLst>
                <a:path w="846" h="298" extrusionOk="0">
                  <a:moveTo>
                    <a:pt x="846" y="0"/>
                  </a:moveTo>
                  <a:lnTo>
                    <a:pt x="846" y="0"/>
                  </a:lnTo>
                  <a:cubicBezTo>
                    <a:pt x="560" y="12"/>
                    <a:pt x="274" y="12"/>
                    <a:pt x="1" y="24"/>
                  </a:cubicBezTo>
                  <a:lnTo>
                    <a:pt x="1" y="286"/>
                  </a:lnTo>
                  <a:cubicBezTo>
                    <a:pt x="239" y="286"/>
                    <a:pt x="477" y="298"/>
                    <a:pt x="715" y="298"/>
                  </a:cubicBezTo>
                  <a:cubicBezTo>
                    <a:pt x="751" y="191"/>
                    <a:pt x="798" y="107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5832;p32"/>
            <p:cNvSpPr/>
            <p:nvPr/>
          </p:nvSpPr>
          <p:spPr>
            <a:xfrm>
              <a:off x="6027525" y="2852850"/>
              <a:ext cx="27700" cy="7800"/>
            </a:xfrm>
            <a:custGeom>
              <a:avLst/>
              <a:gdLst/>
              <a:ahLst/>
              <a:cxnLst/>
              <a:rect l="l" t="t" r="r" b="b"/>
              <a:pathLst>
                <a:path w="1108" h="312" extrusionOk="0">
                  <a:moveTo>
                    <a:pt x="596" y="1"/>
                  </a:moveTo>
                  <a:cubicBezTo>
                    <a:pt x="453" y="227"/>
                    <a:pt x="215" y="120"/>
                    <a:pt x="1" y="180"/>
                  </a:cubicBezTo>
                  <a:cubicBezTo>
                    <a:pt x="156" y="275"/>
                    <a:pt x="310" y="311"/>
                    <a:pt x="464" y="311"/>
                  </a:cubicBezTo>
                  <a:cubicBezTo>
                    <a:pt x="675" y="311"/>
                    <a:pt x="888" y="243"/>
                    <a:pt x="1108" y="168"/>
                  </a:cubicBezTo>
                  <a:cubicBezTo>
                    <a:pt x="1016" y="23"/>
                    <a:pt x="900" y="10"/>
                    <a:pt x="785" y="10"/>
                  </a:cubicBezTo>
                  <a:cubicBezTo>
                    <a:pt x="760" y="10"/>
                    <a:pt x="735" y="10"/>
                    <a:pt x="710" y="10"/>
                  </a:cubicBezTo>
                  <a:cubicBezTo>
                    <a:pt x="671" y="10"/>
                    <a:pt x="633" y="9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5833;p32"/>
            <p:cNvSpPr/>
            <p:nvPr/>
          </p:nvSpPr>
          <p:spPr>
            <a:xfrm>
              <a:off x="6034975" y="2906925"/>
              <a:ext cx="17875" cy="7275"/>
            </a:xfrm>
            <a:custGeom>
              <a:avLst/>
              <a:gdLst/>
              <a:ahLst/>
              <a:cxnLst/>
              <a:rect l="l" t="t" r="r" b="b"/>
              <a:pathLst>
                <a:path w="715" h="291" extrusionOk="0">
                  <a:moveTo>
                    <a:pt x="197" y="0"/>
                  </a:moveTo>
                  <a:cubicBezTo>
                    <a:pt x="129" y="0"/>
                    <a:pt x="62" y="12"/>
                    <a:pt x="0" y="41"/>
                  </a:cubicBezTo>
                  <a:lnTo>
                    <a:pt x="0" y="279"/>
                  </a:lnTo>
                  <a:cubicBezTo>
                    <a:pt x="238" y="279"/>
                    <a:pt x="476" y="291"/>
                    <a:pt x="715" y="291"/>
                  </a:cubicBezTo>
                  <a:cubicBezTo>
                    <a:pt x="667" y="148"/>
                    <a:pt x="476" y="160"/>
                    <a:pt x="417" y="41"/>
                  </a:cubicBezTo>
                  <a:cubicBezTo>
                    <a:pt x="348" y="15"/>
                    <a:pt x="272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5834;p32"/>
            <p:cNvSpPr/>
            <p:nvPr/>
          </p:nvSpPr>
          <p:spPr>
            <a:xfrm>
              <a:off x="6033475" y="2866400"/>
              <a:ext cx="19075" cy="4475"/>
            </a:xfrm>
            <a:custGeom>
              <a:avLst/>
              <a:gdLst/>
              <a:ahLst/>
              <a:cxnLst/>
              <a:rect l="l" t="t" r="r" b="b"/>
              <a:pathLst>
                <a:path w="763" h="179" extrusionOk="0">
                  <a:moveTo>
                    <a:pt x="499" y="0"/>
                  </a:moveTo>
                  <a:cubicBezTo>
                    <a:pt x="372" y="0"/>
                    <a:pt x="243" y="31"/>
                    <a:pt x="111" y="31"/>
                  </a:cubicBezTo>
                  <a:cubicBezTo>
                    <a:pt x="98" y="31"/>
                    <a:pt x="85" y="31"/>
                    <a:pt x="72" y="30"/>
                  </a:cubicBezTo>
                  <a:lnTo>
                    <a:pt x="72" y="30"/>
                  </a:lnTo>
                  <a:cubicBezTo>
                    <a:pt x="13" y="90"/>
                    <a:pt x="1" y="173"/>
                    <a:pt x="96" y="173"/>
                  </a:cubicBezTo>
                  <a:cubicBezTo>
                    <a:pt x="167" y="177"/>
                    <a:pt x="239" y="179"/>
                    <a:pt x="310" y="179"/>
                  </a:cubicBezTo>
                  <a:cubicBezTo>
                    <a:pt x="452" y="179"/>
                    <a:pt x="592" y="173"/>
                    <a:pt x="727" y="173"/>
                  </a:cubicBezTo>
                  <a:cubicBezTo>
                    <a:pt x="751" y="138"/>
                    <a:pt x="763" y="102"/>
                    <a:pt x="763" y="66"/>
                  </a:cubicBezTo>
                  <a:cubicBezTo>
                    <a:pt x="675" y="15"/>
                    <a:pt x="587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5835;p32"/>
            <p:cNvSpPr/>
            <p:nvPr/>
          </p:nvSpPr>
          <p:spPr>
            <a:xfrm>
              <a:off x="6196000" y="2943050"/>
              <a:ext cx="7350" cy="4850"/>
            </a:xfrm>
            <a:custGeom>
              <a:avLst/>
              <a:gdLst/>
              <a:ahLst/>
              <a:cxnLst/>
              <a:rect l="l" t="t" r="r" b="b"/>
              <a:pathLst>
                <a:path w="294" h="194" extrusionOk="0">
                  <a:moveTo>
                    <a:pt x="1" y="1"/>
                  </a:moveTo>
                  <a:lnTo>
                    <a:pt x="1" y="132"/>
                  </a:lnTo>
                  <a:cubicBezTo>
                    <a:pt x="71" y="167"/>
                    <a:pt x="136" y="194"/>
                    <a:pt x="185" y="194"/>
                  </a:cubicBezTo>
                  <a:cubicBezTo>
                    <a:pt x="253" y="194"/>
                    <a:pt x="293" y="144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5836;p32"/>
            <p:cNvSpPr/>
            <p:nvPr/>
          </p:nvSpPr>
          <p:spPr>
            <a:xfrm>
              <a:off x="6083775" y="2910300"/>
              <a:ext cx="8075" cy="3400"/>
            </a:xfrm>
            <a:custGeom>
              <a:avLst/>
              <a:gdLst/>
              <a:ahLst/>
              <a:cxnLst/>
              <a:rect l="l" t="t" r="r" b="b"/>
              <a:pathLst>
                <a:path w="323" h="136" extrusionOk="0">
                  <a:moveTo>
                    <a:pt x="48" y="1"/>
                  </a:moveTo>
                  <a:lnTo>
                    <a:pt x="48" y="1"/>
                  </a:lnTo>
                  <a:cubicBezTo>
                    <a:pt x="1" y="37"/>
                    <a:pt x="13" y="84"/>
                    <a:pt x="60" y="132"/>
                  </a:cubicBezTo>
                  <a:cubicBezTo>
                    <a:pt x="81" y="134"/>
                    <a:pt x="101" y="136"/>
                    <a:pt x="121" y="136"/>
                  </a:cubicBezTo>
                  <a:cubicBezTo>
                    <a:pt x="203" y="136"/>
                    <a:pt x="274" y="111"/>
                    <a:pt x="322" y="25"/>
                  </a:cubicBezTo>
                  <a:cubicBezTo>
                    <a:pt x="239" y="25"/>
                    <a:pt x="144" y="13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5837;p32"/>
            <p:cNvSpPr/>
            <p:nvPr/>
          </p:nvSpPr>
          <p:spPr>
            <a:xfrm>
              <a:off x="6081400" y="2910400"/>
              <a:ext cx="3900" cy="3500"/>
            </a:xfrm>
            <a:custGeom>
              <a:avLst/>
              <a:gdLst/>
              <a:ahLst/>
              <a:cxnLst/>
              <a:rect l="l" t="t" r="r" b="b"/>
              <a:pathLst>
                <a:path w="156" h="140" extrusionOk="0">
                  <a:moveTo>
                    <a:pt x="84" y="1"/>
                  </a:moveTo>
                  <a:cubicBezTo>
                    <a:pt x="56" y="1"/>
                    <a:pt x="28" y="7"/>
                    <a:pt x="1" y="21"/>
                  </a:cubicBezTo>
                  <a:cubicBezTo>
                    <a:pt x="48" y="68"/>
                    <a:pt x="108" y="92"/>
                    <a:pt x="155" y="140"/>
                  </a:cubicBezTo>
                  <a:cubicBezTo>
                    <a:pt x="143" y="92"/>
                    <a:pt x="143" y="56"/>
                    <a:pt x="143" y="9"/>
                  </a:cubicBezTo>
                  <a:cubicBezTo>
                    <a:pt x="124" y="4"/>
                    <a:pt x="104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5838;p32"/>
            <p:cNvSpPr/>
            <p:nvPr/>
          </p:nvSpPr>
          <p:spPr>
            <a:xfrm>
              <a:off x="5970675" y="29174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08" y="1"/>
                  </a:moveTo>
                  <a:cubicBezTo>
                    <a:pt x="48" y="36"/>
                    <a:pt x="0" y="108"/>
                    <a:pt x="0" y="179"/>
                  </a:cubicBezTo>
                  <a:cubicBezTo>
                    <a:pt x="48" y="167"/>
                    <a:pt x="72" y="155"/>
                    <a:pt x="120" y="143"/>
                  </a:cubicBezTo>
                  <a:lnTo>
                    <a:pt x="120" y="60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5839;p32"/>
            <p:cNvSpPr/>
            <p:nvPr/>
          </p:nvSpPr>
          <p:spPr>
            <a:xfrm>
              <a:off x="5911750" y="2451925"/>
              <a:ext cx="89000" cy="14800"/>
            </a:xfrm>
            <a:custGeom>
              <a:avLst/>
              <a:gdLst/>
              <a:ahLst/>
              <a:cxnLst/>
              <a:rect l="l" t="t" r="r" b="b"/>
              <a:pathLst>
                <a:path w="3560" h="592" extrusionOk="0">
                  <a:moveTo>
                    <a:pt x="917" y="0"/>
                  </a:moveTo>
                  <a:cubicBezTo>
                    <a:pt x="793" y="113"/>
                    <a:pt x="657" y="137"/>
                    <a:pt x="518" y="137"/>
                  </a:cubicBezTo>
                  <a:cubicBezTo>
                    <a:pt x="407" y="137"/>
                    <a:pt x="295" y="121"/>
                    <a:pt x="187" y="121"/>
                  </a:cubicBezTo>
                  <a:cubicBezTo>
                    <a:pt x="144" y="121"/>
                    <a:pt x="101" y="124"/>
                    <a:pt x="60" y="131"/>
                  </a:cubicBezTo>
                  <a:cubicBezTo>
                    <a:pt x="0" y="179"/>
                    <a:pt x="0" y="238"/>
                    <a:pt x="60" y="274"/>
                  </a:cubicBezTo>
                  <a:cubicBezTo>
                    <a:pt x="257" y="379"/>
                    <a:pt x="463" y="401"/>
                    <a:pt x="670" y="401"/>
                  </a:cubicBezTo>
                  <a:cubicBezTo>
                    <a:pt x="818" y="401"/>
                    <a:pt x="965" y="389"/>
                    <a:pt x="1109" y="389"/>
                  </a:cubicBezTo>
                  <a:cubicBezTo>
                    <a:pt x="1152" y="389"/>
                    <a:pt x="1196" y="391"/>
                    <a:pt x="1238" y="393"/>
                  </a:cubicBezTo>
                  <a:cubicBezTo>
                    <a:pt x="1863" y="443"/>
                    <a:pt x="2480" y="592"/>
                    <a:pt x="3109" y="592"/>
                  </a:cubicBezTo>
                  <a:cubicBezTo>
                    <a:pt x="3235" y="592"/>
                    <a:pt x="3362" y="586"/>
                    <a:pt x="3489" y="572"/>
                  </a:cubicBezTo>
                  <a:cubicBezTo>
                    <a:pt x="3536" y="548"/>
                    <a:pt x="3560" y="500"/>
                    <a:pt x="3548" y="441"/>
                  </a:cubicBezTo>
                  <a:cubicBezTo>
                    <a:pt x="3512" y="357"/>
                    <a:pt x="3417" y="334"/>
                    <a:pt x="3358" y="274"/>
                  </a:cubicBezTo>
                  <a:cubicBezTo>
                    <a:pt x="3170" y="274"/>
                    <a:pt x="3015" y="135"/>
                    <a:pt x="2839" y="135"/>
                  </a:cubicBezTo>
                  <a:cubicBezTo>
                    <a:pt x="2802" y="135"/>
                    <a:pt x="2765" y="141"/>
                    <a:pt x="2727" y="155"/>
                  </a:cubicBezTo>
                  <a:cubicBezTo>
                    <a:pt x="2529" y="235"/>
                    <a:pt x="2339" y="266"/>
                    <a:pt x="2153" y="266"/>
                  </a:cubicBezTo>
                  <a:cubicBezTo>
                    <a:pt x="1731" y="266"/>
                    <a:pt x="1330" y="108"/>
                    <a:pt x="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5840;p32"/>
            <p:cNvSpPr/>
            <p:nvPr/>
          </p:nvSpPr>
          <p:spPr>
            <a:xfrm>
              <a:off x="6043900" y="2490600"/>
              <a:ext cx="66700" cy="15175"/>
            </a:xfrm>
            <a:custGeom>
              <a:avLst/>
              <a:gdLst/>
              <a:ahLst/>
              <a:cxnLst/>
              <a:rect l="l" t="t" r="r" b="b"/>
              <a:pathLst>
                <a:path w="2668" h="607" extrusionOk="0">
                  <a:moveTo>
                    <a:pt x="369" y="0"/>
                  </a:moveTo>
                  <a:cubicBezTo>
                    <a:pt x="327" y="0"/>
                    <a:pt x="284" y="8"/>
                    <a:pt x="239" y="25"/>
                  </a:cubicBezTo>
                  <a:cubicBezTo>
                    <a:pt x="191" y="73"/>
                    <a:pt x="155" y="120"/>
                    <a:pt x="96" y="156"/>
                  </a:cubicBezTo>
                  <a:cubicBezTo>
                    <a:pt x="0" y="251"/>
                    <a:pt x="0" y="346"/>
                    <a:pt x="96" y="442"/>
                  </a:cubicBezTo>
                  <a:cubicBezTo>
                    <a:pt x="533" y="480"/>
                    <a:pt x="954" y="606"/>
                    <a:pt x="1385" y="606"/>
                  </a:cubicBezTo>
                  <a:cubicBezTo>
                    <a:pt x="1482" y="606"/>
                    <a:pt x="1580" y="600"/>
                    <a:pt x="1679" y="584"/>
                  </a:cubicBezTo>
                  <a:cubicBezTo>
                    <a:pt x="1750" y="529"/>
                    <a:pt x="1830" y="518"/>
                    <a:pt x="1912" y="518"/>
                  </a:cubicBezTo>
                  <a:cubicBezTo>
                    <a:pt x="1960" y="518"/>
                    <a:pt x="2010" y="522"/>
                    <a:pt x="2058" y="522"/>
                  </a:cubicBezTo>
                  <a:cubicBezTo>
                    <a:pt x="2120" y="522"/>
                    <a:pt x="2181" y="516"/>
                    <a:pt x="2239" y="489"/>
                  </a:cubicBezTo>
                  <a:lnTo>
                    <a:pt x="2251" y="430"/>
                  </a:lnTo>
                  <a:lnTo>
                    <a:pt x="2310" y="394"/>
                  </a:lnTo>
                  <a:lnTo>
                    <a:pt x="2358" y="442"/>
                  </a:lnTo>
                  <a:cubicBezTo>
                    <a:pt x="2453" y="382"/>
                    <a:pt x="2560" y="334"/>
                    <a:pt x="2667" y="275"/>
                  </a:cubicBezTo>
                  <a:cubicBezTo>
                    <a:pt x="2179" y="192"/>
                    <a:pt x="1679" y="120"/>
                    <a:pt x="1227" y="61"/>
                  </a:cubicBezTo>
                  <a:cubicBezTo>
                    <a:pt x="1132" y="132"/>
                    <a:pt x="1227" y="299"/>
                    <a:pt x="1108" y="358"/>
                  </a:cubicBezTo>
                  <a:cubicBezTo>
                    <a:pt x="1191" y="275"/>
                    <a:pt x="1179" y="215"/>
                    <a:pt x="1084" y="156"/>
                  </a:cubicBezTo>
                  <a:cubicBezTo>
                    <a:pt x="1043" y="170"/>
                    <a:pt x="1003" y="176"/>
                    <a:pt x="964" y="176"/>
                  </a:cubicBezTo>
                  <a:cubicBezTo>
                    <a:pt x="755" y="176"/>
                    <a:pt x="577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5841;p32"/>
            <p:cNvSpPr/>
            <p:nvPr/>
          </p:nvSpPr>
          <p:spPr>
            <a:xfrm>
              <a:off x="6001625" y="2454300"/>
              <a:ext cx="73775" cy="15925"/>
            </a:xfrm>
            <a:custGeom>
              <a:avLst/>
              <a:gdLst/>
              <a:ahLst/>
              <a:cxnLst/>
              <a:rect l="l" t="t" r="r" b="b"/>
              <a:pathLst>
                <a:path w="2951" h="637" extrusionOk="0">
                  <a:moveTo>
                    <a:pt x="1168" y="36"/>
                  </a:moveTo>
                  <a:cubicBezTo>
                    <a:pt x="798" y="167"/>
                    <a:pt x="370" y="1"/>
                    <a:pt x="1" y="227"/>
                  </a:cubicBezTo>
                  <a:cubicBezTo>
                    <a:pt x="1" y="346"/>
                    <a:pt x="84" y="405"/>
                    <a:pt x="179" y="453"/>
                  </a:cubicBezTo>
                  <a:cubicBezTo>
                    <a:pt x="275" y="501"/>
                    <a:pt x="394" y="572"/>
                    <a:pt x="501" y="572"/>
                  </a:cubicBezTo>
                  <a:cubicBezTo>
                    <a:pt x="1251" y="596"/>
                    <a:pt x="1989" y="620"/>
                    <a:pt x="2739" y="632"/>
                  </a:cubicBezTo>
                  <a:cubicBezTo>
                    <a:pt x="2761" y="635"/>
                    <a:pt x="2782" y="636"/>
                    <a:pt x="2800" y="636"/>
                  </a:cubicBezTo>
                  <a:cubicBezTo>
                    <a:pt x="2926" y="636"/>
                    <a:pt x="2951" y="563"/>
                    <a:pt x="2930" y="417"/>
                  </a:cubicBezTo>
                  <a:cubicBezTo>
                    <a:pt x="2442" y="382"/>
                    <a:pt x="1930" y="298"/>
                    <a:pt x="1441" y="274"/>
                  </a:cubicBezTo>
                  <a:cubicBezTo>
                    <a:pt x="1251" y="262"/>
                    <a:pt x="1203" y="179"/>
                    <a:pt x="1168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5842;p32"/>
            <p:cNvSpPr/>
            <p:nvPr/>
          </p:nvSpPr>
          <p:spPr>
            <a:xfrm>
              <a:off x="5744450" y="2470300"/>
              <a:ext cx="47650" cy="9725"/>
            </a:xfrm>
            <a:custGeom>
              <a:avLst/>
              <a:gdLst/>
              <a:ahLst/>
              <a:cxnLst/>
              <a:rect l="l" t="t" r="r" b="b"/>
              <a:pathLst>
                <a:path w="1906" h="389" extrusionOk="0">
                  <a:moveTo>
                    <a:pt x="653" y="0"/>
                  </a:moveTo>
                  <a:cubicBezTo>
                    <a:pt x="439" y="0"/>
                    <a:pt x="222" y="29"/>
                    <a:pt x="1" y="99"/>
                  </a:cubicBezTo>
                  <a:lnTo>
                    <a:pt x="1" y="373"/>
                  </a:lnTo>
                  <a:cubicBezTo>
                    <a:pt x="141" y="356"/>
                    <a:pt x="281" y="351"/>
                    <a:pt x="421" y="351"/>
                  </a:cubicBezTo>
                  <a:cubicBezTo>
                    <a:pt x="779" y="351"/>
                    <a:pt x="1137" y="389"/>
                    <a:pt x="1494" y="389"/>
                  </a:cubicBezTo>
                  <a:cubicBezTo>
                    <a:pt x="1616" y="389"/>
                    <a:pt x="1737" y="384"/>
                    <a:pt x="1858" y="373"/>
                  </a:cubicBezTo>
                  <a:cubicBezTo>
                    <a:pt x="1906" y="337"/>
                    <a:pt x="1906" y="277"/>
                    <a:pt x="1846" y="230"/>
                  </a:cubicBezTo>
                  <a:cubicBezTo>
                    <a:pt x="1456" y="105"/>
                    <a:pt x="1060" y="0"/>
                    <a:pt x="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5843;p32"/>
            <p:cNvSpPr/>
            <p:nvPr/>
          </p:nvSpPr>
          <p:spPr>
            <a:xfrm>
              <a:off x="5919175" y="2481425"/>
              <a:ext cx="44375" cy="12600"/>
            </a:xfrm>
            <a:custGeom>
              <a:avLst/>
              <a:gdLst/>
              <a:ahLst/>
              <a:cxnLst/>
              <a:rect l="l" t="t" r="r" b="b"/>
              <a:pathLst>
                <a:path w="1775" h="504" extrusionOk="0">
                  <a:moveTo>
                    <a:pt x="1086" y="0"/>
                  </a:moveTo>
                  <a:cubicBezTo>
                    <a:pt x="836" y="0"/>
                    <a:pt x="581" y="75"/>
                    <a:pt x="346" y="225"/>
                  </a:cubicBezTo>
                  <a:cubicBezTo>
                    <a:pt x="292" y="193"/>
                    <a:pt x="239" y="175"/>
                    <a:pt x="187" y="175"/>
                  </a:cubicBezTo>
                  <a:cubicBezTo>
                    <a:pt x="122" y="175"/>
                    <a:pt x="60" y="202"/>
                    <a:pt x="1" y="261"/>
                  </a:cubicBezTo>
                  <a:cubicBezTo>
                    <a:pt x="460" y="428"/>
                    <a:pt x="929" y="503"/>
                    <a:pt x="1406" y="503"/>
                  </a:cubicBezTo>
                  <a:cubicBezTo>
                    <a:pt x="1473" y="503"/>
                    <a:pt x="1541" y="502"/>
                    <a:pt x="1608" y="499"/>
                  </a:cubicBezTo>
                  <a:lnTo>
                    <a:pt x="1656" y="451"/>
                  </a:lnTo>
                  <a:lnTo>
                    <a:pt x="1656" y="392"/>
                  </a:lnTo>
                  <a:lnTo>
                    <a:pt x="1644" y="332"/>
                  </a:lnTo>
                  <a:lnTo>
                    <a:pt x="1703" y="320"/>
                  </a:lnTo>
                  <a:cubicBezTo>
                    <a:pt x="1751" y="309"/>
                    <a:pt x="1775" y="261"/>
                    <a:pt x="1775" y="213"/>
                  </a:cubicBezTo>
                  <a:cubicBezTo>
                    <a:pt x="1568" y="72"/>
                    <a:pt x="1330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5844;p32"/>
            <p:cNvSpPr/>
            <p:nvPr/>
          </p:nvSpPr>
          <p:spPr>
            <a:xfrm>
              <a:off x="5884350" y="2477500"/>
              <a:ext cx="34550" cy="12600"/>
            </a:xfrm>
            <a:custGeom>
              <a:avLst/>
              <a:gdLst/>
              <a:ahLst/>
              <a:cxnLst/>
              <a:rect l="l" t="t" r="r" b="b"/>
              <a:pathLst>
                <a:path w="1382" h="504" extrusionOk="0">
                  <a:moveTo>
                    <a:pt x="592" y="0"/>
                  </a:moveTo>
                  <a:cubicBezTo>
                    <a:pt x="394" y="0"/>
                    <a:pt x="197" y="32"/>
                    <a:pt x="1" y="108"/>
                  </a:cubicBezTo>
                  <a:cubicBezTo>
                    <a:pt x="84" y="204"/>
                    <a:pt x="191" y="299"/>
                    <a:pt x="286" y="406"/>
                  </a:cubicBezTo>
                  <a:cubicBezTo>
                    <a:pt x="494" y="443"/>
                    <a:pt x="706" y="503"/>
                    <a:pt x="922" y="503"/>
                  </a:cubicBezTo>
                  <a:cubicBezTo>
                    <a:pt x="1054" y="503"/>
                    <a:pt x="1187" y="481"/>
                    <a:pt x="1322" y="418"/>
                  </a:cubicBezTo>
                  <a:cubicBezTo>
                    <a:pt x="1298" y="311"/>
                    <a:pt x="1382" y="192"/>
                    <a:pt x="1298" y="108"/>
                  </a:cubicBezTo>
                  <a:cubicBezTo>
                    <a:pt x="1060" y="44"/>
                    <a:pt x="825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5845;p32"/>
            <p:cNvSpPr/>
            <p:nvPr/>
          </p:nvSpPr>
          <p:spPr>
            <a:xfrm>
              <a:off x="6011450" y="2489875"/>
              <a:ext cx="33950" cy="12425"/>
            </a:xfrm>
            <a:custGeom>
              <a:avLst/>
              <a:gdLst/>
              <a:ahLst/>
              <a:cxnLst/>
              <a:rect l="l" t="t" r="r" b="b"/>
              <a:pathLst>
                <a:path w="1358" h="497" extrusionOk="0">
                  <a:moveTo>
                    <a:pt x="816" y="1"/>
                  </a:moveTo>
                  <a:cubicBezTo>
                    <a:pt x="663" y="1"/>
                    <a:pt x="506" y="27"/>
                    <a:pt x="346" y="54"/>
                  </a:cubicBezTo>
                  <a:cubicBezTo>
                    <a:pt x="327" y="130"/>
                    <a:pt x="300" y="183"/>
                    <a:pt x="235" y="183"/>
                  </a:cubicBezTo>
                  <a:cubicBezTo>
                    <a:pt x="219" y="183"/>
                    <a:pt x="201" y="180"/>
                    <a:pt x="179" y="173"/>
                  </a:cubicBezTo>
                  <a:lnTo>
                    <a:pt x="72" y="173"/>
                  </a:lnTo>
                  <a:cubicBezTo>
                    <a:pt x="1" y="232"/>
                    <a:pt x="1" y="292"/>
                    <a:pt x="60" y="352"/>
                  </a:cubicBezTo>
                  <a:cubicBezTo>
                    <a:pt x="253" y="468"/>
                    <a:pt x="454" y="496"/>
                    <a:pt x="657" y="496"/>
                  </a:cubicBezTo>
                  <a:cubicBezTo>
                    <a:pt x="858" y="496"/>
                    <a:pt x="1061" y="468"/>
                    <a:pt x="1260" y="468"/>
                  </a:cubicBezTo>
                  <a:cubicBezTo>
                    <a:pt x="1293" y="468"/>
                    <a:pt x="1325" y="469"/>
                    <a:pt x="1358" y="471"/>
                  </a:cubicBezTo>
                  <a:lnTo>
                    <a:pt x="1358" y="173"/>
                  </a:lnTo>
                  <a:cubicBezTo>
                    <a:pt x="1187" y="41"/>
                    <a:pt x="1005" y="1"/>
                    <a:pt x="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5846;p32"/>
            <p:cNvSpPr/>
            <p:nvPr/>
          </p:nvSpPr>
          <p:spPr>
            <a:xfrm>
              <a:off x="5858750" y="2448975"/>
              <a:ext cx="39025" cy="7825"/>
            </a:xfrm>
            <a:custGeom>
              <a:avLst/>
              <a:gdLst/>
              <a:ahLst/>
              <a:cxnLst/>
              <a:rect l="l" t="t" r="r" b="b"/>
              <a:pathLst>
                <a:path w="1561" h="313" extrusionOk="0">
                  <a:moveTo>
                    <a:pt x="561" y="0"/>
                  </a:moveTo>
                  <a:cubicBezTo>
                    <a:pt x="368" y="0"/>
                    <a:pt x="180" y="29"/>
                    <a:pt x="1" y="83"/>
                  </a:cubicBezTo>
                  <a:cubicBezTo>
                    <a:pt x="13" y="130"/>
                    <a:pt x="13" y="190"/>
                    <a:pt x="13" y="237"/>
                  </a:cubicBezTo>
                  <a:cubicBezTo>
                    <a:pt x="53" y="233"/>
                    <a:pt x="94" y="231"/>
                    <a:pt x="134" y="231"/>
                  </a:cubicBezTo>
                  <a:cubicBezTo>
                    <a:pt x="396" y="231"/>
                    <a:pt x="658" y="312"/>
                    <a:pt x="924" y="312"/>
                  </a:cubicBezTo>
                  <a:cubicBezTo>
                    <a:pt x="1052" y="312"/>
                    <a:pt x="1181" y="293"/>
                    <a:pt x="1310" y="237"/>
                  </a:cubicBezTo>
                  <a:cubicBezTo>
                    <a:pt x="1348" y="281"/>
                    <a:pt x="1388" y="301"/>
                    <a:pt x="1431" y="301"/>
                  </a:cubicBezTo>
                  <a:cubicBezTo>
                    <a:pt x="1472" y="301"/>
                    <a:pt x="1515" y="284"/>
                    <a:pt x="1560" y="249"/>
                  </a:cubicBezTo>
                  <a:cubicBezTo>
                    <a:pt x="1219" y="78"/>
                    <a:pt x="882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5847;p32"/>
            <p:cNvSpPr/>
            <p:nvPr/>
          </p:nvSpPr>
          <p:spPr>
            <a:xfrm>
              <a:off x="6070100" y="2461200"/>
              <a:ext cx="26200" cy="11900"/>
            </a:xfrm>
            <a:custGeom>
              <a:avLst/>
              <a:gdLst/>
              <a:ahLst/>
              <a:cxnLst/>
              <a:rect l="l" t="t" r="r" b="b"/>
              <a:pathLst>
                <a:path w="1048" h="476" extrusionOk="0">
                  <a:moveTo>
                    <a:pt x="528" y="0"/>
                  </a:moveTo>
                  <a:cubicBezTo>
                    <a:pt x="412" y="0"/>
                    <a:pt x="301" y="44"/>
                    <a:pt x="191" y="165"/>
                  </a:cubicBezTo>
                  <a:cubicBezTo>
                    <a:pt x="131" y="236"/>
                    <a:pt x="60" y="296"/>
                    <a:pt x="0" y="367"/>
                  </a:cubicBezTo>
                  <a:cubicBezTo>
                    <a:pt x="138" y="439"/>
                    <a:pt x="270" y="475"/>
                    <a:pt x="399" y="475"/>
                  </a:cubicBezTo>
                  <a:cubicBezTo>
                    <a:pt x="615" y="475"/>
                    <a:pt x="824" y="374"/>
                    <a:pt x="1048" y="165"/>
                  </a:cubicBezTo>
                  <a:cubicBezTo>
                    <a:pt x="855" y="83"/>
                    <a:pt x="687" y="0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5848;p32"/>
            <p:cNvSpPr/>
            <p:nvPr/>
          </p:nvSpPr>
          <p:spPr>
            <a:xfrm>
              <a:off x="5790600" y="2473275"/>
              <a:ext cx="14600" cy="7850"/>
            </a:xfrm>
            <a:custGeom>
              <a:avLst/>
              <a:gdLst/>
              <a:ahLst/>
              <a:cxnLst/>
              <a:rect l="l" t="t" r="r" b="b"/>
              <a:pathLst>
                <a:path w="584" h="314" extrusionOk="0">
                  <a:moveTo>
                    <a:pt x="281" y="1"/>
                  </a:moveTo>
                  <a:cubicBezTo>
                    <a:pt x="180" y="1"/>
                    <a:pt x="80" y="27"/>
                    <a:pt x="0" y="123"/>
                  </a:cubicBezTo>
                  <a:cubicBezTo>
                    <a:pt x="12" y="170"/>
                    <a:pt x="12" y="230"/>
                    <a:pt x="12" y="277"/>
                  </a:cubicBezTo>
                  <a:cubicBezTo>
                    <a:pt x="48" y="289"/>
                    <a:pt x="84" y="301"/>
                    <a:pt x="119" y="313"/>
                  </a:cubicBezTo>
                  <a:cubicBezTo>
                    <a:pt x="191" y="301"/>
                    <a:pt x="250" y="301"/>
                    <a:pt x="322" y="289"/>
                  </a:cubicBezTo>
                  <a:cubicBezTo>
                    <a:pt x="337" y="287"/>
                    <a:pt x="354" y="286"/>
                    <a:pt x="372" y="286"/>
                  </a:cubicBezTo>
                  <a:cubicBezTo>
                    <a:pt x="391" y="286"/>
                    <a:pt x="411" y="287"/>
                    <a:pt x="431" y="287"/>
                  </a:cubicBezTo>
                  <a:cubicBezTo>
                    <a:pt x="490" y="287"/>
                    <a:pt x="545" y="281"/>
                    <a:pt x="560" y="230"/>
                  </a:cubicBezTo>
                  <a:cubicBezTo>
                    <a:pt x="584" y="182"/>
                    <a:pt x="476" y="99"/>
                    <a:pt x="429" y="15"/>
                  </a:cubicBezTo>
                  <a:cubicBezTo>
                    <a:pt x="381" y="7"/>
                    <a:pt x="331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5849;p32"/>
            <p:cNvSpPr/>
            <p:nvPr/>
          </p:nvSpPr>
          <p:spPr>
            <a:xfrm>
              <a:off x="6001925" y="2486550"/>
              <a:ext cx="11925" cy="12125"/>
            </a:xfrm>
            <a:custGeom>
              <a:avLst/>
              <a:gdLst/>
              <a:ahLst/>
              <a:cxnLst/>
              <a:rect l="l" t="t" r="r" b="b"/>
              <a:pathLst>
                <a:path w="477" h="485" extrusionOk="0">
                  <a:moveTo>
                    <a:pt x="159" y="0"/>
                  </a:moveTo>
                  <a:cubicBezTo>
                    <a:pt x="119" y="0"/>
                    <a:pt x="72" y="13"/>
                    <a:pt x="13" y="44"/>
                  </a:cubicBezTo>
                  <a:cubicBezTo>
                    <a:pt x="1" y="258"/>
                    <a:pt x="203" y="318"/>
                    <a:pt x="310" y="473"/>
                  </a:cubicBezTo>
                  <a:cubicBezTo>
                    <a:pt x="370" y="473"/>
                    <a:pt x="417" y="485"/>
                    <a:pt x="465" y="485"/>
                  </a:cubicBezTo>
                  <a:cubicBezTo>
                    <a:pt x="465" y="425"/>
                    <a:pt x="477" y="365"/>
                    <a:pt x="477" y="306"/>
                  </a:cubicBezTo>
                  <a:cubicBezTo>
                    <a:pt x="353" y="211"/>
                    <a:pt x="321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5850;p32"/>
            <p:cNvSpPr/>
            <p:nvPr/>
          </p:nvSpPr>
          <p:spPr>
            <a:xfrm>
              <a:off x="6131400" y="2498650"/>
              <a:ext cx="11050" cy="9625"/>
            </a:xfrm>
            <a:custGeom>
              <a:avLst/>
              <a:gdLst/>
              <a:ahLst/>
              <a:cxnLst/>
              <a:rect l="l" t="t" r="r" b="b"/>
              <a:pathLst>
                <a:path w="442" h="385" extrusionOk="0">
                  <a:moveTo>
                    <a:pt x="13" y="1"/>
                  </a:moveTo>
                  <a:cubicBezTo>
                    <a:pt x="13" y="96"/>
                    <a:pt x="1" y="191"/>
                    <a:pt x="1" y="286"/>
                  </a:cubicBezTo>
                  <a:cubicBezTo>
                    <a:pt x="68" y="347"/>
                    <a:pt x="150" y="384"/>
                    <a:pt x="222" y="384"/>
                  </a:cubicBezTo>
                  <a:cubicBezTo>
                    <a:pt x="278" y="384"/>
                    <a:pt x="327" y="362"/>
                    <a:pt x="358" y="310"/>
                  </a:cubicBezTo>
                  <a:cubicBezTo>
                    <a:pt x="441" y="155"/>
                    <a:pt x="251" y="108"/>
                    <a:pt x="144" y="36"/>
                  </a:cubicBezTo>
                  <a:cubicBezTo>
                    <a:pt x="108" y="12"/>
                    <a:pt x="60" y="12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5851;p32"/>
            <p:cNvSpPr/>
            <p:nvPr/>
          </p:nvSpPr>
          <p:spPr>
            <a:xfrm>
              <a:off x="5891500" y="2455200"/>
              <a:ext cx="21150" cy="4500"/>
            </a:xfrm>
            <a:custGeom>
              <a:avLst/>
              <a:gdLst/>
              <a:ahLst/>
              <a:cxnLst/>
              <a:rect l="l" t="t" r="r" b="b"/>
              <a:pathLst>
                <a:path w="846" h="180" extrusionOk="0">
                  <a:moveTo>
                    <a:pt x="0" y="0"/>
                  </a:moveTo>
                  <a:cubicBezTo>
                    <a:pt x="173" y="149"/>
                    <a:pt x="360" y="179"/>
                    <a:pt x="550" y="179"/>
                  </a:cubicBezTo>
                  <a:cubicBezTo>
                    <a:pt x="648" y="179"/>
                    <a:pt x="748" y="171"/>
                    <a:pt x="846" y="167"/>
                  </a:cubicBezTo>
                  <a:lnTo>
                    <a:pt x="846" y="12"/>
                  </a:lnTo>
                  <a:lnTo>
                    <a:pt x="250" y="12"/>
                  </a:lnTo>
                  <a:cubicBezTo>
                    <a:pt x="179" y="0"/>
                    <a:pt x="84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5852;p32"/>
            <p:cNvSpPr/>
            <p:nvPr/>
          </p:nvSpPr>
          <p:spPr>
            <a:xfrm>
              <a:off x="5912925" y="2480100"/>
              <a:ext cx="15200" cy="8150"/>
            </a:xfrm>
            <a:custGeom>
              <a:avLst/>
              <a:gdLst/>
              <a:ahLst/>
              <a:cxnLst/>
              <a:rect l="l" t="t" r="r" b="b"/>
              <a:pathLst>
                <a:path w="608" h="326" extrusionOk="0">
                  <a:moveTo>
                    <a:pt x="318" y="0"/>
                  </a:moveTo>
                  <a:cubicBezTo>
                    <a:pt x="266" y="0"/>
                    <a:pt x="211" y="7"/>
                    <a:pt x="155" y="16"/>
                  </a:cubicBezTo>
                  <a:cubicBezTo>
                    <a:pt x="108" y="123"/>
                    <a:pt x="1" y="242"/>
                    <a:pt x="179" y="326"/>
                  </a:cubicBezTo>
                  <a:cubicBezTo>
                    <a:pt x="215" y="326"/>
                    <a:pt x="227" y="314"/>
                    <a:pt x="275" y="314"/>
                  </a:cubicBezTo>
                  <a:cubicBezTo>
                    <a:pt x="394" y="302"/>
                    <a:pt x="489" y="302"/>
                    <a:pt x="608" y="278"/>
                  </a:cubicBezTo>
                  <a:cubicBezTo>
                    <a:pt x="590" y="57"/>
                    <a:pt x="467" y="0"/>
                    <a:pt x="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5853;p32"/>
            <p:cNvSpPr/>
            <p:nvPr/>
          </p:nvSpPr>
          <p:spPr>
            <a:xfrm>
              <a:off x="5958775" y="2486450"/>
              <a:ext cx="11025" cy="7475"/>
            </a:xfrm>
            <a:custGeom>
              <a:avLst/>
              <a:gdLst/>
              <a:ahLst/>
              <a:cxnLst/>
              <a:rect l="l" t="t" r="r" b="b"/>
              <a:pathLst>
                <a:path w="441" h="299" extrusionOk="0">
                  <a:moveTo>
                    <a:pt x="286" y="0"/>
                  </a:moveTo>
                  <a:cubicBezTo>
                    <a:pt x="250" y="12"/>
                    <a:pt x="226" y="12"/>
                    <a:pt x="191" y="12"/>
                  </a:cubicBezTo>
                  <a:cubicBezTo>
                    <a:pt x="131" y="24"/>
                    <a:pt x="60" y="24"/>
                    <a:pt x="0" y="48"/>
                  </a:cubicBezTo>
                  <a:cubicBezTo>
                    <a:pt x="0" y="72"/>
                    <a:pt x="12" y="119"/>
                    <a:pt x="0" y="131"/>
                  </a:cubicBezTo>
                  <a:cubicBezTo>
                    <a:pt x="12" y="179"/>
                    <a:pt x="12" y="239"/>
                    <a:pt x="24" y="286"/>
                  </a:cubicBezTo>
                  <a:cubicBezTo>
                    <a:pt x="155" y="286"/>
                    <a:pt x="310" y="298"/>
                    <a:pt x="441" y="298"/>
                  </a:cubicBezTo>
                  <a:cubicBezTo>
                    <a:pt x="441" y="179"/>
                    <a:pt x="393" y="6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5854;p32"/>
            <p:cNvSpPr/>
            <p:nvPr/>
          </p:nvSpPr>
          <p:spPr>
            <a:xfrm>
              <a:off x="5747725" y="2444625"/>
              <a:ext cx="10750" cy="6725"/>
            </a:xfrm>
            <a:custGeom>
              <a:avLst/>
              <a:gdLst/>
              <a:ahLst/>
              <a:cxnLst/>
              <a:rect l="l" t="t" r="r" b="b"/>
              <a:pathLst>
                <a:path w="430" h="269" extrusionOk="0">
                  <a:moveTo>
                    <a:pt x="243" y="1"/>
                  </a:moveTo>
                  <a:cubicBezTo>
                    <a:pt x="227" y="1"/>
                    <a:pt x="210" y="3"/>
                    <a:pt x="191" y="7"/>
                  </a:cubicBezTo>
                  <a:cubicBezTo>
                    <a:pt x="1" y="30"/>
                    <a:pt x="120" y="173"/>
                    <a:pt x="155" y="257"/>
                  </a:cubicBezTo>
                  <a:cubicBezTo>
                    <a:pt x="239" y="257"/>
                    <a:pt x="346" y="257"/>
                    <a:pt x="429" y="268"/>
                  </a:cubicBezTo>
                  <a:cubicBezTo>
                    <a:pt x="419" y="130"/>
                    <a:pt x="379" y="1"/>
                    <a:pt x="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5855;p32"/>
            <p:cNvSpPr/>
            <p:nvPr/>
          </p:nvSpPr>
          <p:spPr>
            <a:xfrm>
              <a:off x="5708450" y="2469525"/>
              <a:ext cx="17875" cy="7725"/>
            </a:xfrm>
            <a:custGeom>
              <a:avLst/>
              <a:gdLst/>
              <a:ahLst/>
              <a:cxnLst/>
              <a:rect l="l" t="t" r="r" b="b"/>
              <a:pathLst>
                <a:path w="715" h="309" extrusionOk="0">
                  <a:moveTo>
                    <a:pt x="187" y="0"/>
                  </a:moveTo>
                  <a:cubicBezTo>
                    <a:pt x="172" y="0"/>
                    <a:pt x="158" y="3"/>
                    <a:pt x="143" y="11"/>
                  </a:cubicBezTo>
                  <a:cubicBezTo>
                    <a:pt x="119" y="94"/>
                    <a:pt x="0" y="213"/>
                    <a:pt x="155" y="308"/>
                  </a:cubicBezTo>
                  <a:lnTo>
                    <a:pt x="262" y="308"/>
                  </a:lnTo>
                  <a:cubicBezTo>
                    <a:pt x="714" y="225"/>
                    <a:pt x="298" y="106"/>
                    <a:pt x="274" y="23"/>
                  </a:cubicBezTo>
                  <a:cubicBezTo>
                    <a:pt x="249" y="14"/>
                    <a:pt x="219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5856;p32"/>
            <p:cNvSpPr/>
            <p:nvPr/>
          </p:nvSpPr>
          <p:spPr>
            <a:xfrm>
              <a:off x="6145100" y="250132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8" y="1"/>
                  </a:moveTo>
                  <a:cubicBezTo>
                    <a:pt x="72" y="48"/>
                    <a:pt x="36" y="72"/>
                    <a:pt x="36" y="108"/>
                  </a:cubicBezTo>
                  <a:cubicBezTo>
                    <a:pt x="1" y="251"/>
                    <a:pt x="108" y="310"/>
                    <a:pt x="239" y="310"/>
                  </a:cubicBezTo>
                  <a:lnTo>
                    <a:pt x="310" y="310"/>
                  </a:lnTo>
                  <a:lnTo>
                    <a:pt x="310" y="167"/>
                  </a:lnTo>
                  <a:cubicBezTo>
                    <a:pt x="239" y="108"/>
                    <a:pt x="179" y="60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5857;p32"/>
            <p:cNvSpPr/>
            <p:nvPr/>
          </p:nvSpPr>
          <p:spPr>
            <a:xfrm>
              <a:off x="6070400" y="2491500"/>
              <a:ext cx="5675" cy="7175"/>
            </a:xfrm>
            <a:custGeom>
              <a:avLst/>
              <a:gdLst/>
              <a:ahLst/>
              <a:cxnLst/>
              <a:rect l="l" t="t" r="r" b="b"/>
              <a:pathLst>
                <a:path w="227" h="287" extrusionOk="0">
                  <a:moveTo>
                    <a:pt x="131" y="1"/>
                  </a:moveTo>
                  <a:cubicBezTo>
                    <a:pt x="60" y="1"/>
                    <a:pt x="24" y="48"/>
                    <a:pt x="0" y="108"/>
                  </a:cubicBezTo>
                  <a:cubicBezTo>
                    <a:pt x="24" y="167"/>
                    <a:pt x="48" y="227"/>
                    <a:pt x="72" y="287"/>
                  </a:cubicBezTo>
                  <a:cubicBezTo>
                    <a:pt x="226" y="227"/>
                    <a:pt x="119" y="108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5858;p32"/>
            <p:cNvSpPr/>
            <p:nvPr/>
          </p:nvSpPr>
          <p:spPr>
            <a:xfrm>
              <a:off x="5998350" y="2461150"/>
              <a:ext cx="7475" cy="6525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96" y="0"/>
                  </a:moveTo>
                  <a:cubicBezTo>
                    <a:pt x="60" y="0"/>
                    <a:pt x="48" y="12"/>
                    <a:pt x="25" y="48"/>
                  </a:cubicBezTo>
                  <a:cubicBezTo>
                    <a:pt x="1" y="108"/>
                    <a:pt x="1" y="143"/>
                    <a:pt x="1" y="203"/>
                  </a:cubicBezTo>
                  <a:cubicBezTo>
                    <a:pt x="39" y="246"/>
                    <a:pt x="77" y="261"/>
                    <a:pt x="113" y="261"/>
                  </a:cubicBezTo>
                  <a:cubicBezTo>
                    <a:pt x="177" y="261"/>
                    <a:pt x="238" y="214"/>
                    <a:pt x="298" y="191"/>
                  </a:cubicBezTo>
                  <a:lnTo>
                    <a:pt x="144" y="24"/>
                  </a:lnTo>
                  <a:cubicBezTo>
                    <a:pt x="144" y="12"/>
                    <a:pt x="132" y="12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5859;p32"/>
            <p:cNvSpPr/>
            <p:nvPr/>
          </p:nvSpPr>
          <p:spPr>
            <a:xfrm>
              <a:off x="6016525" y="2491200"/>
              <a:ext cx="6850" cy="6150"/>
            </a:xfrm>
            <a:custGeom>
              <a:avLst/>
              <a:gdLst/>
              <a:ahLst/>
              <a:cxnLst/>
              <a:rect l="l" t="t" r="r" b="b"/>
              <a:pathLst>
                <a:path w="274" h="246" extrusionOk="0">
                  <a:moveTo>
                    <a:pt x="143" y="1"/>
                  </a:moveTo>
                  <a:cubicBezTo>
                    <a:pt x="71" y="1"/>
                    <a:pt x="24" y="49"/>
                    <a:pt x="0" y="120"/>
                  </a:cubicBezTo>
                  <a:cubicBezTo>
                    <a:pt x="28" y="176"/>
                    <a:pt x="70" y="246"/>
                    <a:pt x="133" y="246"/>
                  </a:cubicBezTo>
                  <a:cubicBezTo>
                    <a:pt x="150" y="246"/>
                    <a:pt x="170" y="240"/>
                    <a:pt x="191" y="227"/>
                  </a:cubicBezTo>
                  <a:cubicBezTo>
                    <a:pt x="274" y="168"/>
                    <a:pt x="155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5860;p32"/>
            <p:cNvSpPr/>
            <p:nvPr/>
          </p:nvSpPr>
          <p:spPr>
            <a:xfrm>
              <a:off x="6045375" y="249090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6" y="1"/>
                  </a:moveTo>
                  <a:lnTo>
                    <a:pt x="156" y="1"/>
                  </a:lnTo>
                  <a:cubicBezTo>
                    <a:pt x="72" y="13"/>
                    <a:pt x="13" y="61"/>
                    <a:pt x="1" y="132"/>
                  </a:cubicBezTo>
                  <a:cubicBezTo>
                    <a:pt x="49" y="84"/>
                    <a:pt x="108" y="49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5861;p32"/>
            <p:cNvSpPr/>
            <p:nvPr/>
          </p:nvSpPr>
          <p:spPr>
            <a:xfrm>
              <a:off x="5938525" y="2971625"/>
              <a:ext cx="116125" cy="43250"/>
            </a:xfrm>
            <a:custGeom>
              <a:avLst/>
              <a:gdLst/>
              <a:ahLst/>
              <a:cxnLst/>
              <a:rect l="l" t="t" r="r" b="b"/>
              <a:pathLst>
                <a:path w="4645" h="1730" extrusionOk="0">
                  <a:moveTo>
                    <a:pt x="477" y="1"/>
                  </a:moveTo>
                  <a:cubicBezTo>
                    <a:pt x="441" y="12"/>
                    <a:pt x="394" y="48"/>
                    <a:pt x="346" y="72"/>
                  </a:cubicBezTo>
                  <a:cubicBezTo>
                    <a:pt x="298" y="108"/>
                    <a:pt x="263" y="120"/>
                    <a:pt x="215" y="132"/>
                  </a:cubicBezTo>
                  <a:cubicBezTo>
                    <a:pt x="132" y="143"/>
                    <a:pt x="72" y="179"/>
                    <a:pt x="1" y="203"/>
                  </a:cubicBezTo>
                  <a:lnTo>
                    <a:pt x="1" y="465"/>
                  </a:lnTo>
                  <a:cubicBezTo>
                    <a:pt x="36" y="489"/>
                    <a:pt x="60" y="501"/>
                    <a:pt x="96" y="524"/>
                  </a:cubicBezTo>
                  <a:cubicBezTo>
                    <a:pt x="132" y="536"/>
                    <a:pt x="179" y="560"/>
                    <a:pt x="239" y="584"/>
                  </a:cubicBezTo>
                  <a:cubicBezTo>
                    <a:pt x="310" y="620"/>
                    <a:pt x="370" y="667"/>
                    <a:pt x="417" y="739"/>
                  </a:cubicBezTo>
                  <a:cubicBezTo>
                    <a:pt x="513" y="977"/>
                    <a:pt x="548" y="1251"/>
                    <a:pt x="608" y="1501"/>
                  </a:cubicBezTo>
                  <a:cubicBezTo>
                    <a:pt x="642" y="1658"/>
                    <a:pt x="708" y="1729"/>
                    <a:pt x="794" y="1729"/>
                  </a:cubicBezTo>
                  <a:cubicBezTo>
                    <a:pt x="857" y="1729"/>
                    <a:pt x="932" y="1691"/>
                    <a:pt x="1013" y="1620"/>
                  </a:cubicBezTo>
                  <a:cubicBezTo>
                    <a:pt x="1072" y="1489"/>
                    <a:pt x="1048" y="1334"/>
                    <a:pt x="1072" y="1191"/>
                  </a:cubicBezTo>
                  <a:cubicBezTo>
                    <a:pt x="1084" y="1120"/>
                    <a:pt x="1120" y="1036"/>
                    <a:pt x="1167" y="977"/>
                  </a:cubicBezTo>
                  <a:cubicBezTo>
                    <a:pt x="1179" y="941"/>
                    <a:pt x="1203" y="894"/>
                    <a:pt x="1227" y="846"/>
                  </a:cubicBezTo>
                  <a:cubicBezTo>
                    <a:pt x="1235" y="843"/>
                    <a:pt x="1241" y="842"/>
                    <a:pt x="1247" y="842"/>
                  </a:cubicBezTo>
                  <a:cubicBezTo>
                    <a:pt x="1289" y="842"/>
                    <a:pt x="1256" y="917"/>
                    <a:pt x="1298" y="917"/>
                  </a:cubicBezTo>
                  <a:cubicBezTo>
                    <a:pt x="1346" y="953"/>
                    <a:pt x="1382" y="977"/>
                    <a:pt x="1429" y="1001"/>
                  </a:cubicBezTo>
                  <a:cubicBezTo>
                    <a:pt x="1477" y="1024"/>
                    <a:pt x="1525" y="1036"/>
                    <a:pt x="1584" y="1060"/>
                  </a:cubicBezTo>
                  <a:cubicBezTo>
                    <a:pt x="1608" y="1060"/>
                    <a:pt x="1644" y="1060"/>
                    <a:pt x="1656" y="1072"/>
                  </a:cubicBezTo>
                  <a:cubicBezTo>
                    <a:pt x="1691" y="1072"/>
                    <a:pt x="1715" y="1072"/>
                    <a:pt x="1727" y="1060"/>
                  </a:cubicBezTo>
                  <a:cubicBezTo>
                    <a:pt x="1775" y="1036"/>
                    <a:pt x="1834" y="1013"/>
                    <a:pt x="1882" y="1001"/>
                  </a:cubicBezTo>
                  <a:cubicBezTo>
                    <a:pt x="1975" y="958"/>
                    <a:pt x="2069" y="952"/>
                    <a:pt x="2167" y="952"/>
                  </a:cubicBezTo>
                  <a:cubicBezTo>
                    <a:pt x="2206" y="952"/>
                    <a:pt x="2246" y="953"/>
                    <a:pt x="2287" y="953"/>
                  </a:cubicBezTo>
                  <a:cubicBezTo>
                    <a:pt x="2346" y="953"/>
                    <a:pt x="2382" y="941"/>
                    <a:pt x="2441" y="905"/>
                  </a:cubicBezTo>
                  <a:cubicBezTo>
                    <a:pt x="2441" y="894"/>
                    <a:pt x="2453" y="882"/>
                    <a:pt x="2477" y="858"/>
                  </a:cubicBezTo>
                  <a:cubicBezTo>
                    <a:pt x="2480" y="855"/>
                    <a:pt x="2484" y="853"/>
                    <a:pt x="2488" y="853"/>
                  </a:cubicBezTo>
                  <a:cubicBezTo>
                    <a:pt x="2502" y="853"/>
                    <a:pt x="2522" y="867"/>
                    <a:pt x="2549" y="894"/>
                  </a:cubicBezTo>
                  <a:cubicBezTo>
                    <a:pt x="2596" y="917"/>
                    <a:pt x="2632" y="941"/>
                    <a:pt x="2691" y="941"/>
                  </a:cubicBezTo>
                  <a:cubicBezTo>
                    <a:pt x="2799" y="953"/>
                    <a:pt x="2906" y="953"/>
                    <a:pt x="3013" y="965"/>
                  </a:cubicBezTo>
                  <a:cubicBezTo>
                    <a:pt x="3049" y="965"/>
                    <a:pt x="3108" y="953"/>
                    <a:pt x="3156" y="953"/>
                  </a:cubicBezTo>
                  <a:cubicBezTo>
                    <a:pt x="3175" y="945"/>
                    <a:pt x="3190" y="941"/>
                    <a:pt x="3203" y="941"/>
                  </a:cubicBezTo>
                  <a:cubicBezTo>
                    <a:pt x="3265" y="941"/>
                    <a:pt x="3273" y="1021"/>
                    <a:pt x="3322" y="1060"/>
                  </a:cubicBezTo>
                  <a:cubicBezTo>
                    <a:pt x="3365" y="1069"/>
                    <a:pt x="3401" y="1077"/>
                    <a:pt x="3439" y="1077"/>
                  </a:cubicBezTo>
                  <a:cubicBezTo>
                    <a:pt x="3455" y="1077"/>
                    <a:pt x="3472" y="1076"/>
                    <a:pt x="3489" y="1072"/>
                  </a:cubicBezTo>
                  <a:cubicBezTo>
                    <a:pt x="3550" y="1056"/>
                    <a:pt x="3611" y="1047"/>
                    <a:pt x="3671" y="1047"/>
                  </a:cubicBezTo>
                  <a:cubicBezTo>
                    <a:pt x="3742" y="1047"/>
                    <a:pt x="3812" y="1058"/>
                    <a:pt x="3882" y="1084"/>
                  </a:cubicBezTo>
                  <a:cubicBezTo>
                    <a:pt x="3942" y="1096"/>
                    <a:pt x="3989" y="1132"/>
                    <a:pt x="4049" y="1132"/>
                  </a:cubicBezTo>
                  <a:cubicBezTo>
                    <a:pt x="4144" y="1132"/>
                    <a:pt x="4227" y="1132"/>
                    <a:pt x="4299" y="1084"/>
                  </a:cubicBezTo>
                  <a:cubicBezTo>
                    <a:pt x="4346" y="1060"/>
                    <a:pt x="4394" y="1013"/>
                    <a:pt x="4418" y="953"/>
                  </a:cubicBezTo>
                  <a:cubicBezTo>
                    <a:pt x="4442" y="917"/>
                    <a:pt x="4454" y="894"/>
                    <a:pt x="4454" y="858"/>
                  </a:cubicBezTo>
                  <a:cubicBezTo>
                    <a:pt x="4501" y="739"/>
                    <a:pt x="4585" y="667"/>
                    <a:pt x="4644" y="560"/>
                  </a:cubicBezTo>
                  <a:cubicBezTo>
                    <a:pt x="4507" y="477"/>
                    <a:pt x="4375" y="466"/>
                    <a:pt x="4251" y="466"/>
                  </a:cubicBezTo>
                  <a:cubicBezTo>
                    <a:pt x="4208" y="466"/>
                    <a:pt x="4165" y="467"/>
                    <a:pt x="4124" y="467"/>
                  </a:cubicBezTo>
                  <a:cubicBezTo>
                    <a:pt x="4099" y="467"/>
                    <a:pt x="4073" y="467"/>
                    <a:pt x="4049" y="465"/>
                  </a:cubicBezTo>
                  <a:cubicBezTo>
                    <a:pt x="3084" y="405"/>
                    <a:pt x="2132" y="322"/>
                    <a:pt x="1167" y="262"/>
                  </a:cubicBezTo>
                  <a:cubicBezTo>
                    <a:pt x="1025" y="227"/>
                    <a:pt x="1072" y="60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5862;p32"/>
            <p:cNvSpPr/>
            <p:nvPr/>
          </p:nvSpPr>
          <p:spPr>
            <a:xfrm>
              <a:off x="6026050" y="2960975"/>
              <a:ext cx="120275" cy="13175"/>
            </a:xfrm>
            <a:custGeom>
              <a:avLst/>
              <a:gdLst/>
              <a:ahLst/>
              <a:cxnLst/>
              <a:rect l="l" t="t" r="r" b="b"/>
              <a:pathLst>
                <a:path w="4811" h="527" extrusionOk="0">
                  <a:moveTo>
                    <a:pt x="647" y="1"/>
                  </a:moveTo>
                  <a:cubicBezTo>
                    <a:pt x="455" y="1"/>
                    <a:pt x="264" y="4"/>
                    <a:pt x="71" y="10"/>
                  </a:cubicBezTo>
                  <a:cubicBezTo>
                    <a:pt x="0" y="272"/>
                    <a:pt x="298" y="153"/>
                    <a:pt x="357" y="296"/>
                  </a:cubicBezTo>
                  <a:cubicBezTo>
                    <a:pt x="381" y="307"/>
                    <a:pt x="405" y="313"/>
                    <a:pt x="427" y="313"/>
                  </a:cubicBezTo>
                  <a:cubicBezTo>
                    <a:pt x="450" y="313"/>
                    <a:pt x="470" y="307"/>
                    <a:pt x="488" y="296"/>
                  </a:cubicBezTo>
                  <a:cubicBezTo>
                    <a:pt x="583" y="367"/>
                    <a:pt x="703" y="391"/>
                    <a:pt x="822" y="391"/>
                  </a:cubicBezTo>
                  <a:cubicBezTo>
                    <a:pt x="1738" y="415"/>
                    <a:pt x="2679" y="427"/>
                    <a:pt x="3608" y="438"/>
                  </a:cubicBezTo>
                  <a:cubicBezTo>
                    <a:pt x="3615" y="438"/>
                    <a:pt x="3623" y="438"/>
                    <a:pt x="3630" y="438"/>
                  </a:cubicBezTo>
                  <a:cubicBezTo>
                    <a:pt x="3845" y="438"/>
                    <a:pt x="4076" y="526"/>
                    <a:pt x="4298" y="526"/>
                  </a:cubicBezTo>
                  <a:cubicBezTo>
                    <a:pt x="4479" y="526"/>
                    <a:pt x="4654" y="469"/>
                    <a:pt x="4810" y="260"/>
                  </a:cubicBezTo>
                  <a:cubicBezTo>
                    <a:pt x="4691" y="236"/>
                    <a:pt x="4584" y="177"/>
                    <a:pt x="4465" y="177"/>
                  </a:cubicBezTo>
                  <a:cubicBezTo>
                    <a:pt x="3191" y="125"/>
                    <a:pt x="192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5863;p32"/>
            <p:cNvSpPr/>
            <p:nvPr/>
          </p:nvSpPr>
          <p:spPr>
            <a:xfrm>
              <a:off x="6045375" y="2985600"/>
              <a:ext cx="109275" cy="22575"/>
            </a:xfrm>
            <a:custGeom>
              <a:avLst/>
              <a:gdLst/>
              <a:ahLst/>
              <a:cxnLst/>
              <a:rect l="l" t="t" r="r" b="b"/>
              <a:pathLst>
                <a:path w="4371" h="903" extrusionOk="0">
                  <a:moveTo>
                    <a:pt x="897" y="0"/>
                  </a:moveTo>
                  <a:cubicBezTo>
                    <a:pt x="836" y="0"/>
                    <a:pt x="776" y="1"/>
                    <a:pt x="715" y="1"/>
                  </a:cubicBezTo>
                  <a:cubicBezTo>
                    <a:pt x="619" y="22"/>
                    <a:pt x="819" y="187"/>
                    <a:pt x="674" y="187"/>
                  </a:cubicBezTo>
                  <a:cubicBezTo>
                    <a:pt x="657" y="187"/>
                    <a:pt x="636" y="185"/>
                    <a:pt x="608" y="180"/>
                  </a:cubicBezTo>
                  <a:cubicBezTo>
                    <a:pt x="502" y="161"/>
                    <a:pt x="385" y="112"/>
                    <a:pt x="274" y="112"/>
                  </a:cubicBezTo>
                  <a:cubicBezTo>
                    <a:pt x="175" y="112"/>
                    <a:pt x="80" y="152"/>
                    <a:pt x="1" y="287"/>
                  </a:cubicBezTo>
                  <a:lnTo>
                    <a:pt x="1" y="418"/>
                  </a:lnTo>
                  <a:cubicBezTo>
                    <a:pt x="426" y="623"/>
                    <a:pt x="864" y="690"/>
                    <a:pt x="1304" y="690"/>
                  </a:cubicBezTo>
                  <a:cubicBezTo>
                    <a:pt x="1604" y="690"/>
                    <a:pt x="1905" y="659"/>
                    <a:pt x="2204" y="620"/>
                  </a:cubicBezTo>
                  <a:cubicBezTo>
                    <a:pt x="2318" y="605"/>
                    <a:pt x="2443" y="573"/>
                    <a:pt x="2561" y="573"/>
                  </a:cubicBezTo>
                  <a:cubicBezTo>
                    <a:pt x="2714" y="573"/>
                    <a:pt x="2854" y="626"/>
                    <a:pt x="2942" y="835"/>
                  </a:cubicBezTo>
                  <a:cubicBezTo>
                    <a:pt x="3014" y="884"/>
                    <a:pt x="3077" y="903"/>
                    <a:pt x="3134" y="903"/>
                  </a:cubicBezTo>
                  <a:cubicBezTo>
                    <a:pt x="3341" y="903"/>
                    <a:pt x="3470" y="648"/>
                    <a:pt x="3656" y="620"/>
                  </a:cubicBezTo>
                  <a:cubicBezTo>
                    <a:pt x="3693" y="613"/>
                    <a:pt x="3730" y="610"/>
                    <a:pt x="3767" y="610"/>
                  </a:cubicBezTo>
                  <a:cubicBezTo>
                    <a:pt x="3849" y="610"/>
                    <a:pt x="3931" y="624"/>
                    <a:pt x="4013" y="632"/>
                  </a:cubicBezTo>
                  <a:cubicBezTo>
                    <a:pt x="4073" y="632"/>
                    <a:pt x="4132" y="632"/>
                    <a:pt x="4192" y="596"/>
                  </a:cubicBezTo>
                  <a:cubicBezTo>
                    <a:pt x="4287" y="525"/>
                    <a:pt x="4371" y="430"/>
                    <a:pt x="4299" y="287"/>
                  </a:cubicBezTo>
                  <a:cubicBezTo>
                    <a:pt x="3168" y="106"/>
                    <a:pt x="2038" y="0"/>
                    <a:pt x="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5864;p32"/>
            <p:cNvSpPr/>
            <p:nvPr/>
          </p:nvSpPr>
          <p:spPr>
            <a:xfrm>
              <a:off x="6147325" y="2993075"/>
              <a:ext cx="47500" cy="17950"/>
            </a:xfrm>
            <a:custGeom>
              <a:avLst/>
              <a:gdLst/>
              <a:ahLst/>
              <a:cxnLst/>
              <a:rect l="l" t="t" r="r" b="b"/>
              <a:pathLst>
                <a:path w="1900" h="718" extrusionOk="0">
                  <a:moveTo>
                    <a:pt x="678" y="0"/>
                  </a:moveTo>
                  <a:cubicBezTo>
                    <a:pt x="535" y="0"/>
                    <a:pt x="391" y="7"/>
                    <a:pt x="245" y="24"/>
                  </a:cubicBezTo>
                  <a:cubicBezTo>
                    <a:pt x="185" y="107"/>
                    <a:pt x="138" y="214"/>
                    <a:pt x="90" y="297"/>
                  </a:cubicBezTo>
                  <a:cubicBezTo>
                    <a:pt x="1" y="549"/>
                    <a:pt x="90" y="588"/>
                    <a:pt x="215" y="588"/>
                  </a:cubicBezTo>
                  <a:cubicBezTo>
                    <a:pt x="270" y="588"/>
                    <a:pt x="333" y="580"/>
                    <a:pt x="389" y="580"/>
                  </a:cubicBezTo>
                  <a:cubicBezTo>
                    <a:pt x="477" y="580"/>
                    <a:pt x="551" y="599"/>
                    <a:pt x="566" y="690"/>
                  </a:cubicBezTo>
                  <a:lnTo>
                    <a:pt x="685" y="571"/>
                  </a:lnTo>
                  <a:cubicBezTo>
                    <a:pt x="712" y="519"/>
                    <a:pt x="738" y="481"/>
                    <a:pt x="762" y="481"/>
                  </a:cubicBezTo>
                  <a:cubicBezTo>
                    <a:pt x="782" y="481"/>
                    <a:pt x="800" y="507"/>
                    <a:pt x="816" y="571"/>
                  </a:cubicBezTo>
                  <a:cubicBezTo>
                    <a:pt x="906" y="674"/>
                    <a:pt x="1006" y="718"/>
                    <a:pt x="1111" y="718"/>
                  </a:cubicBezTo>
                  <a:cubicBezTo>
                    <a:pt x="1201" y="718"/>
                    <a:pt x="1295" y="686"/>
                    <a:pt x="1388" y="631"/>
                  </a:cubicBezTo>
                  <a:cubicBezTo>
                    <a:pt x="1519" y="547"/>
                    <a:pt x="1638" y="428"/>
                    <a:pt x="1817" y="428"/>
                  </a:cubicBezTo>
                  <a:lnTo>
                    <a:pt x="1876" y="381"/>
                  </a:lnTo>
                  <a:cubicBezTo>
                    <a:pt x="1900" y="286"/>
                    <a:pt x="1888" y="190"/>
                    <a:pt x="1817" y="131"/>
                  </a:cubicBezTo>
                  <a:cubicBezTo>
                    <a:pt x="1435" y="53"/>
                    <a:pt x="1060" y="0"/>
                    <a:pt x="6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5865;p32"/>
            <p:cNvSpPr/>
            <p:nvPr/>
          </p:nvSpPr>
          <p:spPr>
            <a:xfrm>
              <a:off x="5969775" y="2956750"/>
              <a:ext cx="64925" cy="11925"/>
            </a:xfrm>
            <a:custGeom>
              <a:avLst/>
              <a:gdLst/>
              <a:ahLst/>
              <a:cxnLst/>
              <a:rect l="l" t="t" r="r" b="b"/>
              <a:pathLst>
                <a:path w="2597" h="477" extrusionOk="0">
                  <a:moveTo>
                    <a:pt x="25" y="0"/>
                  </a:moveTo>
                  <a:cubicBezTo>
                    <a:pt x="25" y="95"/>
                    <a:pt x="1" y="203"/>
                    <a:pt x="1" y="310"/>
                  </a:cubicBezTo>
                  <a:cubicBezTo>
                    <a:pt x="719" y="320"/>
                    <a:pt x="1422" y="476"/>
                    <a:pt x="2142" y="476"/>
                  </a:cubicBezTo>
                  <a:cubicBezTo>
                    <a:pt x="2292" y="476"/>
                    <a:pt x="2444" y="469"/>
                    <a:pt x="2596" y="453"/>
                  </a:cubicBezTo>
                  <a:lnTo>
                    <a:pt x="2311" y="179"/>
                  </a:lnTo>
                  <a:cubicBezTo>
                    <a:pt x="1572" y="0"/>
                    <a:pt x="798" y="12"/>
                    <a:pt x="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5866;p32"/>
            <p:cNvSpPr/>
            <p:nvPr/>
          </p:nvSpPr>
          <p:spPr>
            <a:xfrm>
              <a:off x="6116225" y="2967325"/>
              <a:ext cx="78025" cy="9450"/>
            </a:xfrm>
            <a:custGeom>
              <a:avLst/>
              <a:gdLst/>
              <a:ahLst/>
              <a:cxnLst/>
              <a:rect l="l" t="t" r="r" b="b"/>
              <a:pathLst>
                <a:path w="3121" h="378" extrusionOk="0">
                  <a:moveTo>
                    <a:pt x="1281" y="1"/>
                  </a:moveTo>
                  <a:cubicBezTo>
                    <a:pt x="1248" y="1"/>
                    <a:pt x="1217" y="9"/>
                    <a:pt x="1191" y="18"/>
                  </a:cubicBezTo>
                  <a:cubicBezTo>
                    <a:pt x="1030" y="153"/>
                    <a:pt x="848" y="182"/>
                    <a:pt x="663" y="182"/>
                  </a:cubicBezTo>
                  <a:cubicBezTo>
                    <a:pt x="516" y="182"/>
                    <a:pt x="366" y="164"/>
                    <a:pt x="222" y="164"/>
                  </a:cubicBezTo>
                  <a:cubicBezTo>
                    <a:pt x="147" y="164"/>
                    <a:pt x="72" y="169"/>
                    <a:pt x="1" y="184"/>
                  </a:cubicBezTo>
                  <a:cubicBezTo>
                    <a:pt x="159" y="298"/>
                    <a:pt x="334" y="328"/>
                    <a:pt x="513" y="328"/>
                  </a:cubicBezTo>
                  <a:cubicBezTo>
                    <a:pt x="709" y="328"/>
                    <a:pt x="909" y="292"/>
                    <a:pt x="1096" y="292"/>
                  </a:cubicBezTo>
                  <a:cubicBezTo>
                    <a:pt x="1527" y="300"/>
                    <a:pt x="1964" y="377"/>
                    <a:pt x="2402" y="377"/>
                  </a:cubicBezTo>
                  <a:cubicBezTo>
                    <a:pt x="2617" y="377"/>
                    <a:pt x="2833" y="358"/>
                    <a:pt x="3049" y="304"/>
                  </a:cubicBezTo>
                  <a:cubicBezTo>
                    <a:pt x="3120" y="256"/>
                    <a:pt x="3120" y="220"/>
                    <a:pt x="3061" y="161"/>
                  </a:cubicBezTo>
                  <a:cubicBezTo>
                    <a:pt x="2573" y="117"/>
                    <a:pt x="2095" y="15"/>
                    <a:pt x="1608" y="15"/>
                  </a:cubicBezTo>
                  <a:cubicBezTo>
                    <a:pt x="1561" y="15"/>
                    <a:pt x="1513" y="16"/>
                    <a:pt x="1465" y="18"/>
                  </a:cubicBezTo>
                  <a:cubicBezTo>
                    <a:pt x="1454" y="25"/>
                    <a:pt x="1441" y="28"/>
                    <a:pt x="1426" y="28"/>
                  </a:cubicBezTo>
                  <a:cubicBezTo>
                    <a:pt x="1394" y="28"/>
                    <a:pt x="1355" y="14"/>
                    <a:pt x="1322" y="6"/>
                  </a:cubicBezTo>
                  <a:cubicBezTo>
                    <a:pt x="1308" y="2"/>
                    <a:pt x="1294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5867;p32"/>
            <p:cNvSpPr/>
            <p:nvPr/>
          </p:nvSpPr>
          <p:spPr>
            <a:xfrm>
              <a:off x="6192725" y="2996325"/>
              <a:ext cx="35450" cy="12675"/>
            </a:xfrm>
            <a:custGeom>
              <a:avLst/>
              <a:gdLst/>
              <a:ahLst/>
              <a:cxnLst/>
              <a:rect l="l" t="t" r="r" b="b"/>
              <a:pathLst>
                <a:path w="1418" h="507" extrusionOk="0">
                  <a:moveTo>
                    <a:pt x="155" y="1"/>
                  </a:moveTo>
                  <a:cubicBezTo>
                    <a:pt x="60" y="84"/>
                    <a:pt x="84" y="227"/>
                    <a:pt x="1" y="298"/>
                  </a:cubicBezTo>
                  <a:cubicBezTo>
                    <a:pt x="10" y="378"/>
                    <a:pt x="12" y="506"/>
                    <a:pt x="81" y="506"/>
                  </a:cubicBezTo>
                  <a:cubicBezTo>
                    <a:pt x="95" y="506"/>
                    <a:pt x="111" y="501"/>
                    <a:pt x="132" y="489"/>
                  </a:cubicBezTo>
                  <a:cubicBezTo>
                    <a:pt x="277" y="400"/>
                    <a:pt x="462" y="333"/>
                    <a:pt x="610" y="333"/>
                  </a:cubicBezTo>
                  <a:cubicBezTo>
                    <a:pt x="679" y="333"/>
                    <a:pt x="741" y="348"/>
                    <a:pt x="786" y="382"/>
                  </a:cubicBezTo>
                  <a:cubicBezTo>
                    <a:pt x="880" y="450"/>
                    <a:pt x="957" y="476"/>
                    <a:pt x="1022" y="476"/>
                  </a:cubicBezTo>
                  <a:cubicBezTo>
                    <a:pt x="1195" y="476"/>
                    <a:pt x="1287" y="287"/>
                    <a:pt x="1417" y="191"/>
                  </a:cubicBezTo>
                  <a:cubicBezTo>
                    <a:pt x="1310" y="1"/>
                    <a:pt x="1120" y="144"/>
                    <a:pt x="1013" y="36"/>
                  </a:cubicBezTo>
                  <a:cubicBezTo>
                    <a:pt x="715" y="25"/>
                    <a:pt x="429" y="25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5868;p32"/>
            <p:cNvSpPr/>
            <p:nvPr/>
          </p:nvSpPr>
          <p:spPr>
            <a:xfrm>
              <a:off x="6041225" y="2983525"/>
              <a:ext cx="26400" cy="9750"/>
            </a:xfrm>
            <a:custGeom>
              <a:avLst/>
              <a:gdLst/>
              <a:ahLst/>
              <a:cxnLst/>
              <a:rect l="l" t="t" r="r" b="b"/>
              <a:pathLst>
                <a:path w="1056" h="390" extrusionOk="0">
                  <a:moveTo>
                    <a:pt x="663" y="60"/>
                  </a:moveTo>
                  <a:cubicBezTo>
                    <a:pt x="601" y="60"/>
                    <a:pt x="539" y="69"/>
                    <a:pt x="477" y="84"/>
                  </a:cubicBezTo>
                  <a:cubicBezTo>
                    <a:pt x="334" y="144"/>
                    <a:pt x="0" y="1"/>
                    <a:pt x="167" y="382"/>
                  </a:cubicBezTo>
                  <a:cubicBezTo>
                    <a:pt x="238" y="341"/>
                    <a:pt x="307" y="328"/>
                    <a:pt x="377" y="328"/>
                  </a:cubicBezTo>
                  <a:cubicBezTo>
                    <a:pt x="523" y="328"/>
                    <a:pt x="667" y="390"/>
                    <a:pt x="810" y="390"/>
                  </a:cubicBezTo>
                  <a:cubicBezTo>
                    <a:pt x="838" y="390"/>
                    <a:pt x="866" y="387"/>
                    <a:pt x="893" y="382"/>
                  </a:cubicBezTo>
                  <a:cubicBezTo>
                    <a:pt x="905" y="379"/>
                    <a:pt x="919" y="379"/>
                    <a:pt x="933" y="379"/>
                  </a:cubicBezTo>
                  <a:cubicBezTo>
                    <a:pt x="943" y="379"/>
                    <a:pt x="953" y="379"/>
                    <a:pt x="962" y="379"/>
                  </a:cubicBezTo>
                  <a:cubicBezTo>
                    <a:pt x="1011" y="379"/>
                    <a:pt x="1056" y="374"/>
                    <a:pt x="1048" y="310"/>
                  </a:cubicBezTo>
                  <a:cubicBezTo>
                    <a:pt x="1036" y="239"/>
                    <a:pt x="953" y="179"/>
                    <a:pt x="893" y="108"/>
                  </a:cubicBezTo>
                  <a:cubicBezTo>
                    <a:pt x="819" y="74"/>
                    <a:pt x="742" y="60"/>
                    <a:pt x="663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5869;p32"/>
            <p:cNvSpPr/>
            <p:nvPr/>
          </p:nvSpPr>
          <p:spPr>
            <a:xfrm>
              <a:off x="6192425" y="2971150"/>
              <a:ext cx="25925" cy="5350"/>
            </a:xfrm>
            <a:custGeom>
              <a:avLst/>
              <a:gdLst/>
              <a:ahLst/>
              <a:cxnLst/>
              <a:rect l="l" t="t" r="r" b="b"/>
              <a:pathLst>
                <a:path w="1037" h="214" extrusionOk="0">
                  <a:moveTo>
                    <a:pt x="500" y="0"/>
                  </a:moveTo>
                  <a:cubicBezTo>
                    <a:pt x="367" y="0"/>
                    <a:pt x="234" y="9"/>
                    <a:pt x="99" y="9"/>
                  </a:cubicBezTo>
                  <a:cubicBezTo>
                    <a:pt x="70" y="9"/>
                    <a:pt x="42" y="9"/>
                    <a:pt x="13" y="8"/>
                  </a:cubicBezTo>
                  <a:cubicBezTo>
                    <a:pt x="13" y="43"/>
                    <a:pt x="1" y="103"/>
                    <a:pt x="1" y="151"/>
                  </a:cubicBezTo>
                  <a:cubicBezTo>
                    <a:pt x="139" y="194"/>
                    <a:pt x="272" y="214"/>
                    <a:pt x="407" y="214"/>
                  </a:cubicBezTo>
                  <a:cubicBezTo>
                    <a:pt x="606" y="214"/>
                    <a:pt x="809" y="169"/>
                    <a:pt x="1036" y="91"/>
                  </a:cubicBezTo>
                  <a:cubicBezTo>
                    <a:pt x="856" y="16"/>
                    <a:pt x="678" y="0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5870;p32"/>
            <p:cNvSpPr/>
            <p:nvPr/>
          </p:nvSpPr>
          <p:spPr>
            <a:xfrm>
              <a:off x="5964425" y="2931750"/>
              <a:ext cx="9550" cy="25025"/>
            </a:xfrm>
            <a:custGeom>
              <a:avLst/>
              <a:gdLst/>
              <a:ahLst/>
              <a:cxnLst/>
              <a:rect l="l" t="t" r="r" b="b"/>
              <a:pathLst>
                <a:path w="382" h="1001" extrusionOk="0">
                  <a:moveTo>
                    <a:pt x="250" y="0"/>
                  </a:moveTo>
                  <a:lnTo>
                    <a:pt x="250" y="0"/>
                  </a:lnTo>
                  <a:cubicBezTo>
                    <a:pt x="0" y="345"/>
                    <a:pt x="0" y="691"/>
                    <a:pt x="239" y="1000"/>
                  </a:cubicBezTo>
                  <a:cubicBezTo>
                    <a:pt x="155" y="774"/>
                    <a:pt x="191" y="536"/>
                    <a:pt x="250" y="298"/>
                  </a:cubicBezTo>
                  <a:cubicBezTo>
                    <a:pt x="191" y="203"/>
                    <a:pt x="381" y="107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5871;p32"/>
            <p:cNvSpPr/>
            <p:nvPr/>
          </p:nvSpPr>
          <p:spPr>
            <a:xfrm>
              <a:off x="5962925" y="2964475"/>
              <a:ext cx="4800" cy="13725"/>
            </a:xfrm>
            <a:custGeom>
              <a:avLst/>
              <a:gdLst/>
              <a:ahLst/>
              <a:cxnLst/>
              <a:rect l="l" t="t" r="r" b="b"/>
              <a:pathLst>
                <a:path w="192" h="549" extrusionOk="0">
                  <a:moveTo>
                    <a:pt x="191" y="1"/>
                  </a:moveTo>
                  <a:lnTo>
                    <a:pt x="191" y="1"/>
                  </a:lnTo>
                  <a:cubicBezTo>
                    <a:pt x="37" y="37"/>
                    <a:pt x="13" y="156"/>
                    <a:pt x="1" y="287"/>
                  </a:cubicBezTo>
                  <a:cubicBezTo>
                    <a:pt x="13" y="406"/>
                    <a:pt x="60" y="525"/>
                    <a:pt x="191" y="548"/>
                  </a:cubicBezTo>
                  <a:cubicBezTo>
                    <a:pt x="156" y="370"/>
                    <a:pt x="144" y="19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5872;p32"/>
            <p:cNvSpPr/>
            <p:nvPr/>
          </p:nvSpPr>
          <p:spPr>
            <a:xfrm>
              <a:off x="6217725" y="2996800"/>
              <a:ext cx="14625" cy="4625"/>
            </a:xfrm>
            <a:custGeom>
              <a:avLst/>
              <a:gdLst/>
              <a:ahLst/>
              <a:cxnLst/>
              <a:rect l="l" t="t" r="r" b="b"/>
              <a:pathLst>
                <a:path w="585" h="185" extrusionOk="0">
                  <a:moveTo>
                    <a:pt x="308" y="1"/>
                  </a:moveTo>
                  <a:cubicBezTo>
                    <a:pt x="207" y="1"/>
                    <a:pt x="106" y="10"/>
                    <a:pt x="1" y="29"/>
                  </a:cubicBezTo>
                  <a:cubicBezTo>
                    <a:pt x="108" y="184"/>
                    <a:pt x="286" y="125"/>
                    <a:pt x="417" y="172"/>
                  </a:cubicBezTo>
                  <a:cubicBezTo>
                    <a:pt x="465" y="148"/>
                    <a:pt x="525" y="148"/>
                    <a:pt x="584" y="148"/>
                  </a:cubicBezTo>
                  <a:cubicBezTo>
                    <a:pt x="584" y="113"/>
                    <a:pt x="560" y="65"/>
                    <a:pt x="560" y="17"/>
                  </a:cubicBezTo>
                  <a:cubicBezTo>
                    <a:pt x="475" y="7"/>
                    <a:pt x="391" y="1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5873;p32"/>
            <p:cNvSpPr/>
            <p:nvPr/>
          </p:nvSpPr>
          <p:spPr>
            <a:xfrm>
              <a:off x="6149575" y="2966575"/>
              <a:ext cx="3875" cy="3075"/>
            </a:xfrm>
            <a:custGeom>
              <a:avLst/>
              <a:gdLst/>
              <a:ahLst/>
              <a:cxnLst/>
              <a:rect l="l" t="t" r="r" b="b"/>
              <a:pathLst>
                <a:path w="155" h="123" extrusionOk="0">
                  <a:moveTo>
                    <a:pt x="119" y="0"/>
                  </a:moveTo>
                  <a:cubicBezTo>
                    <a:pt x="72" y="0"/>
                    <a:pt x="48" y="24"/>
                    <a:pt x="0" y="36"/>
                  </a:cubicBezTo>
                  <a:cubicBezTo>
                    <a:pt x="25" y="92"/>
                    <a:pt x="50" y="122"/>
                    <a:pt x="77" y="122"/>
                  </a:cubicBezTo>
                  <a:cubicBezTo>
                    <a:pt x="101" y="122"/>
                    <a:pt x="127" y="98"/>
                    <a:pt x="155" y="48"/>
                  </a:cubicBezTo>
                  <a:cubicBezTo>
                    <a:pt x="131" y="36"/>
                    <a:pt x="119" y="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5874;p32"/>
            <p:cNvSpPr/>
            <p:nvPr/>
          </p:nvSpPr>
          <p:spPr>
            <a:xfrm>
              <a:off x="6192425" y="2996325"/>
              <a:ext cx="3600" cy="7475"/>
            </a:xfrm>
            <a:custGeom>
              <a:avLst/>
              <a:gdLst/>
              <a:ahLst/>
              <a:cxnLst/>
              <a:rect l="l" t="t" r="r" b="b"/>
              <a:pathLst>
                <a:path w="144" h="299" extrusionOk="0">
                  <a:moveTo>
                    <a:pt x="13" y="1"/>
                  </a:moveTo>
                  <a:cubicBezTo>
                    <a:pt x="1" y="96"/>
                    <a:pt x="1" y="203"/>
                    <a:pt x="1" y="298"/>
                  </a:cubicBezTo>
                  <a:cubicBezTo>
                    <a:pt x="120" y="227"/>
                    <a:pt x="144" y="120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5875;p32"/>
            <p:cNvSpPr/>
            <p:nvPr/>
          </p:nvSpPr>
          <p:spPr>
            <a:xfrm>
              <a:off x="6178150" y="2944200"/>
              <a:ext cx="3575" cy="2600"/>
            </a:xfrm>
            <a:custGeom>
              <a:avLst/>
              <a:gdLst/>
              <a:ahLst/>
              <a:cxnLst/>
              <a:rect l="l" t="t" r="r" b="b"/>
              <a:pathLst>
                <a:path w="143" h="104" extrusionOk="0">
                  <a:moveTo>
                    <a:pt x="70" y="1"/>
                  </a:moveTo>
                  <a:cubicBezTo>
                    <a:pt x="47" y="1"/>
                    <a:pt x="23" y="28"/>
                    <a:pt x="0" y="86"/>
                  </a:cubicBezTo>
                  <a:cubicBezTo>
                    <a:pt x="24" y="97"/>
                    <a:pt x="51" y="103"/>
                    <a:pt x="76" y="103"/>
                  </a:cubicBezTo>
                  <a:cubicBezTo>
                    <a:pt x="101" y="103"/>
                    <a:pt x="125" y="97"/>
                    <a:pt x="143" y="86"/>
                  </a:cubicBezTo>
                  <a:cubicBezTo>
                    <a:pt x="119" y="31"/>
                    <a:pt x="94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5876;p32"/>
            <p:cNvSpPr/>
            <p:nvPr/>
          </p:nvSpPr>
          <p:spPr>
            <a:xfrm>
              <a:off x="6026050" y="2025075"/>
              <a:ext cx="64900" cy="16175"/>
            </a:xfrm>
            <a:custGeom>
              <a:avLst/>
              <a:gdLst/>
              <a:ahLst/>
              <a:cxnLst/>
              <a:rect l="l" t="t" r="r" b="b"/>
              <a:pathLst>
                <a:path w="2596" h="647" extrusionOk="0">
                  <a:moveTo>
                    <a:pt x="71" y="1"/>
                  </a:moveTo>
                  <a:cubicBezTo>
                    <a:pt x="0" y="25"/>
                    <a:pt x="0" y="72"/>
                    <a:pt x="60" y="120"/>
                  </a:cubicBezTo>
                  <a:lnTo>
                    <a:pt x="191" y="251"/>
                  </a:lnTo>
                  <a:cubicBezTo>
                    <a:pt x="310" y="310"/>
                    <a:pt x="345" y="429"/>
                    <a:pt x="357" y="548"/>
                  </a:cubicBezTo>
                  <a:cubicBezTo>
                    <a:pt x="389" y="560"/>
                    <a:pt x="421" y="565"/>
                    <a:pt x="453" y="565"/>
                  </a:cubicBezTo>
                  <a:cubicBezTo>
                    <a:pt x="618" y="565"/>
                    <a:pt x="792" y="436"/>
                    <a:pt x="946" y="436"/>
                  </a:cubicBezTo>
                  <a:cubicBezTo>
                    <a:pt x="1003" y="436"/>
                    <a:pt x="1057" y="453"/>
                    <a:pt x="1107" y="501"/>
                  </a:cubicBezTo>
                  <a:cubicBezTo>
                    <a:pt x="1214" y="608"/>
                    <a:pt x="1322" y="647"/>
                    <a:pt x="1427" y="647"/>
                  </a:cubicBezTo>
                  <a:cubicBezTo>
                    <a:pt x="1533" y="647"/>
                    <a:pt x="1637" y="608"/>
                    <a:pt x="1738" y="560"/>
                  </a:cubicBezTo>
                  <a:cubicBezTo>
                    <a:pt x="1854" y="510"/>
                    <a:pt x="1963" y="492"/>
                    <a:pt x="2070" y="492"/>
                  </a:cubicBezTo>
                  <a:cubicBezTo>
                    <a:pt x="2216" y="492"/>
                    <a:pt x="2356" y="526"/>
                    <a:pt x="2500" y="560"/>
                  </a:cubicBezTo>
                  <a:cubicBezTo>
                    <a:pt x="2596" y="417"/>
                    <a:pt x="2453" y="358"/>
                    <a:pt x="2369" y="286"/>
                  </a:cubicBezTo>
                  <a:cubicBezTo>
                    <a:pt x="2162" y="224"/>
                    <a:pt x="1949" y="216"/>
                    <a:pt x="1736" y="216"/>
                  </a:cubicBezTo>
                  <a:cubicBezTo>
                    <a:pt x="1662" y="216"/>
                    <a:pt x="1588" y="217"/>
                    <a:pt x="1515" y="217"/>
                  </a:cubicBezTo>
                  <a:cubicBezTo>
                    <a:pt x="1275" y="217"/>
                    <a:pt x="1037" y="207"/>
                    <a:pt x="810" y="120"/>
                  </a:cubicBezTo>
                  <a:cubicBezTo>
                    <a:pt x="667" y="13"/>
                    <a:pt x="488" y="12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5877;p32"/>
            <p:cNvSpPr/>
            <p:nvPr/>
          </p:nvSpPr>
          <p:spPr>
            <a:xfrm>
              <a:off x="6099850" y="2032225"/>
              <a:ext cx="31875" cy="13775"/>
            </a:xfrm>
            <a:custGeom>
              <a:avLst/>
              <a:gdLst/>
              <a:ahLst/>
              <a:cxnLst/>
              <a:rect l="l" t="t" r="r" b="b"/>
              <a:pathLst>
                <a:path w="1275" h="551" extrusionOk="0">
                  <a:moveTo>
                    <a:pt x="96" y="0"/>
                  </a:moveTo>
                  <a:cubicBezTo>
                    <a:pt x="1" y="143"/>
                    <a:pt x="13" y="274"/>
                    <a:pt x="132" y="417"/>
                  </a:cubicBezTo>
                  <a:cubicBezTo>
                    <a:pt x="139" y="418"/>
                    <a:pt x="146" y="418"/>
                    <a:pt x="153" y="418"/>
                  </a:cubicBezTo>
                  <a:cubicBezTo>
                    <a:pt x="265" y="418"/>
                    <a:pt x="374" y="366"/>
                    <a:pt x="489" y="366"/>
                  </a:cubicBezTo>
                  <a:cubicBezTo>
                    <a:pt x="561" y="366"/>
                    <a:pt x="636" y="387"/>
                    <a:pt x="715" y="453"/>
                  </a:cubicBezTo>
                  <a:cubicBezTo>
                    <a:pt x="788" y="521"/>
                    <a:pt x="859" y="550"/>
                    <a:pt x="927" y="550"/>
                  </a:cubicBezTo>
                  <a:cubicBezTo>
                    <a:pt x="1060" y="550"/>
                    <a:pt x="1180" y="440"/>
                    <a:pt x="1275" y="298"/>
                  </a:cubicBezTo>
                  <a:cubicBezTo>
                    <a:pt x="1144" y="191"/>
                    <a:pt x="953" y="155"/>
                    <a:pt x="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5878;p32"/>
            <p:cNvSpPr/>
            <p:nvPr/>
          </p:nvSpPr>
          <p:spPr>
            <a:xfrm>
              <a:off x="5923650" y="2021050"/>
              <a:ext cx="16975" cy="10675"/>
            </a:xfrm>
            <a:custGeom>
              <a:avLst/>
              <a:gdLst/>
              <a:ahLst/>
              <a:cxnLst/>
              <a:rect l="l" t="t" r="r" b="b"/>
              <a:pathLst>
                <a:path w="679" h="427" extrusionOk="0">
                  <a:moveTo>
                    <a:pt x="237" y="1"/>
                  </a:moveTo>
                  <a:cubicBezTo>
                    <a:pt x="161" y="1"/>
                    <a:pt x="82" y="41"/>
                    <a:pt x="0" y="150"/>
                  </a:cubicBezTo>
                  <a:cubicBezTo>
                    <a:pt x="115" y="255"/>
                    <a:pt x="203" y="426"/>
                    <a:pt x="367" y="426"/>
                  </a:cubicBezTo>
                  <a:cubicBezTo>
                    <a:pt x="424" y="426"/>
                    <a:pt x="491" y="405"/>
                    <a:pt x="572" y="352"/>
                  </a:cubicBezTo>
                  <a:cubicBezTo>
                    <a:pt x="608" y="328"/>
                    <a:pt x="679" y="233"/>
                    <a:pt x="596" y="186"/>
                  </a:cubicBezTo>
                  <a:cubicBezTo>
                    <a:pt x="478" y="105"/>
                    <a:pt x="360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5879;p32"/>
            <p:cNvSpPr/>
            <p:nvPr/>
          </p:nvSpPr>
          <p:spPr>
            <a:xfrm>
              <a:off x="6085275" y="2032300"/>
              <a:ext cx="17875" cy="11100"/>
            </a:xfrm>
            <a:custGeom>
              <a:avLst/>
              <a:gdLst/>
              <a:ahLst/>
              <a:cxnLst/>
              <a:rect l="l" t="t" r="r" b="b"/>
              <a:pathLst>
                <a:path w="715" h="444" extrusionOk="0">
                  <a:moveTo>
                    <a:pt x="344" y="0"/>
                  </a:moveTo>
                  <a:cubicBezTo>
                    <a:pt x="230" y="0"/>
                    <a:pt x="113" y="3"/>
                    <a:pt x="0" y="9"/>
                  </a:cubicBezTo>
                  <a:cubicBezTo>
                    <a:pt x="48" y="93"/>
                    <a:pt x="84" y="200"/>
                    <a:pt x="131" y="283"/>
                  </a:cubicBezTo>
                  <a:lnTo>
                    <a:pt x="131" y="307"/>
                  </a:lnTo>
                  <a:cubicBezTo>
                    <a:pt x="286" y="331"/>
                    <a:pt x="441" y="295"/>
                    <a:pt x="560" y="426"/>
                  </a:cubicBezTo>
                  <a:cubicBezTo>
                    <a:pt x="584" y="438"/>
                    <a:pt x="611" y="444"/>
                    <a:pt x="637" y="444"/>
                  </a:cubicBezTo>
                  <a:cubicBezTo>
                    <a:pt x="664" y="444"/>
                    <a:pt x="691" y="438"/>
                    <a:pt x="715" y="426"/>
                  </a:cubicBezTo>
                  <a:cubicBezTo>
                    <a:pt x="691" y="283"/>
                    <a:pt x="691" y="140"/>
                    <a:pt x="679" y="9"/>
                  </a:cubicBezTo>
                  <a:cubicBezTo>
                    <a:pt x="572" y="3"/>
                    <a:pt x="459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5880;p32"/>
            <p:cNvSpPr/>
            <p:nvPr/>
          </p:nvSpPr>
          <p:spPr>
            <a:xfrm>
              <a:off x="5904900" y="2019400"/>
              <a:ext cx="11325" cy="11400"/>
            </a:xfrm>
            <a:custGeom>
              <a:avLst/>
              <a:gdLst/>
              <a:ahLst/>
              <a:cxnLst/>
              <a:rect l="l" t="t" r="r" b="b"/>
              <a:pathLst>
                <a:path w="453" h="456" extrusionOk="0">
                  <a:moveTo>
                    <a:pt x="197" y="1"/>
                  </a:moveTo>
                  <a:cubicBezTo>
                    <a:pt x="143" y="1"/>
                    <a:pt x="86" y="50"/>
                    <a:pt x="24" y="192"/>
                  </a:cubicBezTo>
                  <a:cubicBezTo>
                    <a:pt x="0" y="252"/>
                    <a:pt x="36" y="406"/>
                    <a:pt x="84" y="430"/>
                  </a:cubicBezTo>
                  <a:cubicBezTo>
                    <a:pt x="119" y="448"/>
                    <a:pt x="150" y="456"/>
                    <a:pt x="176" y="456"/>
                  </a:cubicBezTo>
                  <a:cubicBezTo>
                    <a:pt x="309" y="456"/>
                    <a:pt x="343" y="265"/>
                    <a:pt x="453" y="216"/>
                  </a:cubicBezTo>
                  <a:cubicBezTo>
                    <a:pt x="370" y="141"/>
                    <a:pt x="288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5881;p32"/>
            <p:cNvSpPr/>
            <p:nvPr/>
          </p:nvSpPr>
          <p:spPr>
            <a:xfrm>
              <a:off x="5895075" y="2020825"/>
              <a:ext cx="6275" cy="7550"/>
            </a:xfrm>
            <a:custGeom>
              <a:avLst/>
              <a:gdLst/>
              <a:ahLst/>
              <a:cxnLst/>
              <a:rect l="l" t="t" r="r" b="b"/>
              <a:pathLst>
                <a:path w="251" h="302" extrusionOk="0">
                  <a:moveTo>
                    <a:pt x="57" y="0"/>
                  </a:moveTo>
                  <a:cubicBezTo>
                    <a:pt x="38" y="0"/>
                    <a:pt x="19" y="2"/>
                    <a:pt x="0" y="4"/>
                  </a:cubicBezTo>
                  <a:lnTo>
                    <a:pt x="0" y="302"/>
                  </a:lnTo>
                  <a:cubicBezTo>
                    <a:pt x="119" y="290"/>
                    <a:pt x="250" y="266"/>
                    <a:pt x="227" y="111"/>
                  </a:cubicBezTo>
                  <a:cubicBezTo>
                    <a:pt x="217" y="25"/>
                    <a:pt x="138" y="0"/>
                    <a:pt x="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5882;p32"/>
            <p:cNvSpPr/>
            <p:nvPr/>
          </p:nvSpPr>
          <p:spPr>
            <a:xfrm>
              <a:off x="5916200" y="2024775"/>
              <a:ext cx="7475" cy="5550"/>
            </a:xfrm>
            <a:custGeom>
              <a:avLst/>
              <a:gdLst/>
              <a:ahLst/>
              <a:cxnLst/>
              <a:rect l="l" t="t" r="r" b="b"/>
              <a:pathLst>
                <a:path w="299" h="222" extrusionOk="0">
                  <a:moveTo>
                    <a:pt x="1" y="1"/>
                  </a:moveTo>
                  <a:cubicBezTo>
                    <a:pt x="1" y="84"/>
                    <a:pt x="24" y="203"/>
                    <a:pt x="120" y="215"/>
                  </a:cubicBezTo>
                  <a:cubicBezTo>
                    <a:pt x="137" y="219"/>
                    <a:pt x="153" y="221"/>
                    <a:pt x="168" y="221"/>
                  </a:cubicBezTo>
                  <a:cubicBezTo>
                    <a:pt x="280" y="221"/>
                    <a:pt x="298" y="106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5883;p32"/>
            <p:cNvSpPr/>
            <p:nvPr/>
          </p:nvSpPr>
          <p:spPr>
            <a:xfrm>
              <a:off x="5863225" y="2017050"/>
              <a:ext cx="10450" cy="6200"/>
            </a:xfrm>
            <a:custGeom>
              <a:avLst/>
              <a:gdLst/>
              <a:ahLst/>
              <a:cxnLst/>
              <a:rect l="l" t="t" r="r" b="b"/>
              <a:pathLst>
                <a:path w="418" h="248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186"/>
                    <a:pt x="83" y="247"/>
                    <a:pt x="135" y="247"/>
                  </a:cubicBezTo>
                  <a:cubicBezTo>
                    <a:pt x="221" y="247"/>
                    <a:pt x="321" y="83"/>
                    <a:pt x="417" y="24"/>
                  </a:cubicBezTo>
                  <a:cubicBezTo>
                    <a:pt x="262" y="12"/>
                    <a:pt x="131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5884;p32"/>
            <p:cNvSpPr/>
            <p:nvPr/>
          </p:nvSpPr>
          <p:spPr>
            <a:xfrm>
              <a:off x="6034675" y="2024850"/>
              <a:ext cx="11025" cy="3525"/>
            </a:xfrm>
            <a:custGeom>
              <a:avLst/>
              <a:gdLst/>
              <a:ahLst/>
              <a:cxnLst/>
              <a:rect l="l" t="t" r="r" b="b"/>
              <a:pathLst>
                <a:path w="441" h="141" extrusionOk="0">
                  <a:moveTo>
                    <a:pt x="156" y="1"/>
                  </a:moveTo>
                  <a:cubicBezTo>
                    <a:pt x="106" y="1"/>
                    <a:pt x="54" y="6"/>
                    <a:pt x="0" y="10"/>
                  </a:cubicBezTo>
                  <a:cubicBezTo>
                    <a:pt x="77" y="117"/>
                    <a:pt x="173" y="140"/>
                    <a:pt x="273" y="140"/>
                  </a:cubicBezTo>
                  <a:cubicBezTo>
                    <a:pt x="329" y="140"/>
                    <a:pt x="385" y="133"/>
                    <a:pt x="441" y="129"/>
                  </a:cubicBezTo>
                  <a:cubicBezTo>
                    <a:pt x="360" y="24"/>
                    <a:pt x="26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5885;p32"/>
            <p:cNvSpPr/>
            <p:nvPr/>
          </p:nvSpPr>
          <p:spPr>
            <a:xfrm>
              <a:off x="6020375" y="2025000"/>
              <a:ext cx="7475" cy="3075"/>
            </a:xfrm>
            <a:custGeom>
              <a:avLst/>
              <a:gdLst/>
              <a:ahLst/>
              <a:cxnLst/>
              <a:rect l="l" t="t" r="r" b="b"/>
              <a:pathLst>
                <a:path w="299" h="123" extrusionOk="0">
                  <a:moveTo>
                    <a:pt x="241" y="1"/>
                  </a:moveTo>
                  <a:cubicBezTo>
                    <a:pt x="136" y="1"/>
                    <a:pt x="51" y="32"/>
                    <a:pt x="1" y="123"/>
                  </a:cubicBezTo>
                  <a:lnTo>
                    <a:pt x="287" y="123"/>
                  </a:lnTo>
                  <a:cubicBezTo>
                    <a:pt x="287" y="87"/>
                    <a:pt x="298" y="51"/>
                    <a:pt x="298" y="4"/>
                  </a:cubicBezTo>
                  <a:cubicBezTo>
                    <a:pt x="279" y="2"/>
                    <a:pt x="259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5886;p32"/>
            <p:cNvSpPr/>
            <p:nvPr/>
          </p:nvSpPr>
          <p:spPr>
            <a:xfrm>
              <a:off x="5970375" y="2024850"/>
              <a:ext cx="3300" cy="1450"/>
            </a:xfrm>
            <a:custGeom>
              <a:avLst/>
              <a:gdLst/>
              <a:ahLst/>
              <a:cxnLst/>
              <a:rect l="l" t="t" r="r" b="b"/>
              <a:pathLst>
                <a:path w="132" h="58" extrusionOk="0">
                  <a:moveTo>
                    <a:pt x="62" y="1"/>
                  </a:moveTo>
                  <a:cubicBezTo>
                    <a:pt x="39" y="1"/>
                    <a:pt x="18" y="4"/>
                    <a:pt x="1" y="10"/>
                  </a:cubicBezTo>
                  <a:lnTo>
                    <a:pt x="36" y="57"/>
                  </a:lnTo>
                  <a:cubicBezTo>
                    <a:pt x="72" y="57"/>
                    <a:pt x="96" y="22"/>
                    <a:pt x="132" y="10"/>
                  </a:cubicBezTo>
                  <a:cubicBezTo>
                    <a:pt x="108" y="4"/>
                    <a:pt x="84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5887;p32"/>
            <p:cNvSpPr/>
            <p:nvPr/>
          </p:nvSpPr>
          <p:spPr>
            <a:xfrm>
              <a:off x="5952525" y="2023900"/>
              <a:ext cx="3300" cy="2575"/>
            </a:xfrm>
            <a:custGeom>
              <a:avLst/>
              <a:gdLst/>
              <a:ahLst/>
              <a:cxnLst/>
              <a:rect l="l" t="t" r="r" b="b"/>
              <a:pathLst>
                <a:path w="132" h="103" extrusionOk="0">
                  <a:moveTo>
                    <a:pt x="131" y="0"/>
                  </a:moveTo>
                  <a:cubicBezTo>
                    <a:pt x="84" y="0"/>
                    <a:pt x="24" y="0"/>
                    <a:pt x="0" y="24"/>
                  </a:cubicBezTo>
                  <a:cubicBezTo>
                    <a:pt x="27" y="78"/>
                    <a:pt x="49" y="102"/>
                    <a:pt x="68" y="102"/>
                  </a:cubicBezTo>
                  <a:cubicBezTo>
                    <a:pt x="92" y="102"/>
                    <a:pt x="112" y="66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5888;p32"/>
            <p:cNvSpPr/>
            <p:nvPr/>
          </p:nvSpPr>
          <p:spPr>
            <a:xfrm>
              <a:off x="5823325" y="1995900"/>
              <a:ext cx="3600" cy="390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1" y="1"/>
                  </a:moveTo>
                  <a:lnTo>
                    <a:pt x="1" y="156"/>
                  </a:lnTo>
                  <a:lnTo>
                    <a:pt x="144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5889;p32"/>
            <p:cNvSpPr/>
            <p:nvPr/>
          </p:nvSpPr>
          <p:spPr>
            <a:xfrm>
              <a:off x="5533125" y="3599075"/>
              <a:ext cx="229500" cy="41100"/>
            </a:xfrm>
            <a:custGeom>
              <a:avLst/>
              <a:gdLst/>
              <a:ahLst/>
              <a:cxnLst/>
              <a:rect l="l" t="t" r="r" b="b"/>
              <a:pathLst>
                <a:path w="9180" h="1644" extrusionOk="0">
                  <a:moveTo>
                    <a:pt x="547" y="1"/>
                  </a:moveTo>
                  <a:cubicBezTo>
                    <a:pt x="426" y="1"/>
                    <a:pt x="306" y="17"/>
                    <a:pt x="191" y="72"/>
                  </a:cubicBezTo>
                  <a:cubicBezTo>
                    <a:pt x="0" y="191"/>
                    <a:pt x="72" y="322"/>
                    <a:pt x="179" y="453"/>
                  </a:cubicBezTo>
                  <a:cubicBezTo>
                    <a:pt x="250" y="513"/>
                    <a:pt x="340" y="513"/>
                    <a:pt x="432" y="513"/>
                  </a:cubicBezTo>
                  <a:cubicBezTo>
                    <a:pt x="524" y="513"/>
                    <a:pt x="619" y="513"/>
                    <a:pt x="703" y="572"/>
                  </a:cubicBezTo>
                  <a:cubicBezTo>
                    <a:pt x="822" y="572"/>
                    <a:pt x="930" y="567"/>
                    <a:pt x="1039" y="567"/>
                  </a:cubicBezTo>
                  <a:cubicBezTo>
                    <a:pt x="1093" y="567"/>
                    <a:pt x="1147" y="568"/>
                    <a:pt x="1203" y="572"/>
                  </a:cubicBezTo>
                  <a:cubicBezTo>
                    <a:pt x="1893" y="668"/>
                    <a:pt x="2572" y="763"/>
                    <a:pt x="3263" y="846"/>
                  </a:cubicBezTo>
                  <a:cubicBezTo>
                    <a:pt x="4096" y="930"/>
                    <a:pt x="4929" y="1037"/>
                    <a:pt x="5739" y="1168"/>
                  </a:cubicBezTo>
                  <a:cubicBezTo>
                    <a:pt x="6739" y="1334"/>
                    <a:pt x="7727" y="1453"/>
                    <a:pt x="8716" y="1596"/>
                  </a:cubicBezTo>
                  <a:cubicBezTo>
                    <a:pt x="8894" y="1561"/>
                    <a:pt x="9156" y="1644"/>
                    <a:pt x="9180" y="1358"/>
                  </a:cubicBezTo>
                  <a:cubicBezTo>
                    <a:pt x="8978" y="1072"/>
                    <a:pt x="8644" y="1096"/>
                    <a:pt x="8347" y="1037"/>
                  </a:cubicBezTo>
                  <a:cubicBezTo>
                    <a:pt x="7727" y="906"/>
                    <a:pt x="7085" y="858"/>
                    <a:pt x="6453" y="739"/>
                  </a:cubicBezTo>
                  <a:cubicBezTo>
                    <a:pt x="6180" y="691"/>
                    <a:pt x="5906" y="691"/>
                    <a:pt x="5644" y="608"/>
                  </a:cubicBezTo>
                  <a:cubicBezTo>
                    <a:pt x="4096" y="394"/>
                    <a:pt x="2524" y="191"/>
                    <a:pt x="965" y="37"/>
                  </a:cubicBezTo>
                  <a:cubicBezTo>
                    <a:pt x="830" y="24"/>
                    <a:pt x="688" y="1"/>
                    <a:pt x="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5890;p32"/>
            <p:cNvSpPr/>
            <p:nvPr/>
          </p:nvSpPr>
          <p:spPr>
            <a:xfrm>
              <a:off x="5751000" y="3629950"/>
              <a:ext cx="173275" cy="29250"/>
            </a:xfrm>
            <a:custGeom>
              <a:avLst/>
              <a:gdLst/>
              <a:ahLst/>
              <a:cxnLst/>
              <a:rect l="l" t="t" r="r" b="b"/>
              <a:pathLst>
                <a:path w="6931" h="1170" extrusionOk="0">
                  <a:moveTo>
                    <a:pt x="1090" y="1"/>
                  </a:moveTo>
                  <a:cubicBezTo>
                    <a:pt x="884" y="1"/>
                    <a:pt x="684" y="42"/>
                    <a:pt x="501" y="183"/>
                  </a:cubicBezTo>
                  <a:cubicBezTo>
                    <a:pt x="322" y="218"/>
                    <a:pt x="120" y="171"/>
                    <a:pt x="1" y="361"/>
                  </a:cubicBezTo>
                  <a:cubicBezTo>
                    <a:pt x="155" y="468"/>
                    <a:pt x="322" y="480"/>
                    <a:pt x="465" y="504"/>
                  </a:cubicBezTo>
                  <a:cubicBezTo>
                    <a:pt x="2132" y="695"/>
                    <a:pt x="3787" y="873"/>
                    <a:pt x="5454" y="1064"/>
                  </a:cubicBezTo>
                  <a:cubicBezTo>
                    <a:pt x="5728" y="1090"/>
                    <a:pt x="6006" y="1170"/>
                    <a:pt x="6277" y="1170"/>
                  </a:cubicBezTo>
                  <a:cubicBezTo>
                    <a:pt x="6501" y="1170"/>
                    <a:pt x="6720" y="1116"/>
                    <a:pt x="6930" y="933"/>
                  </a:cubicBezTo>
                  <a:cubicBezTo>
                    <a:pt x="6728" y="695"/>
                    <a:pt x="6454" y="635"/>
                    <a:pt x="6168" y="599"/>
                  </a:cubicBezTo>
                  <a:cubicBezTo>
                    <a:pt x="4620" y="468"/>
                    <a:pt x="3072" y="242"/>
                    <a:pt x="1525" y="40"/>
                  </a:cubicBezTo>
                  <a:cubicBezTo>
                    <a:pt x="1379" y="20"/>
                    <a:pt x="1233" y="1"/>
                    <a:pt x="10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5891;p32"/>
            <p:cNvSpPr/>
            <p:nvPr/>
          </p:nvSpPr>
          <p:spPr>
            <a:xfrm>
              <a:off x="6109375" y="3690900"/>
              <a:ext cx="94975" cy="20125"/>
            </a:xfrm>
            <a:custGeom>
              <a:avLst/>
              <a:gdLst/>
              <a:ahLst/>
              <a:cxnLst/>
              <a:rect l="l" t="t" r="r" b="b"/>
              <a:pathLst>
                <a:path w="3799" h="805" extrusionOk="0">
                  <a:moveTo>
                    <a:pt x="825" y="1"/>
                  </a:moveTo>
                  <a:cubicBezTo>
                    <a:pt x="608" y="1"/>
                    <a:pt x="394" y="19"/>
                    <a:pt x="179" y="55"/>
                  </a:cubicBezTo>
                  <a:lnTo>
                    <a:pt x="1" y="102"/>
                  </a:lnTo>
                  <a:cubicBezTo>
                    <a:pt x="96" y="519"/>
                    <a:pt x="572" y="221"/>
                    <a:pt x="727" y="483"/>
                  </a:cubicBezTo>
                  <a:cubicBezTo>
                    <a:pt x="1549" y="686"/>
                    <a:pt x="2394" y="650"/>
                    <a:pt x="3227" y="805"/>
                  </a:cubicBezTo>
                  <a:lnTo>
                    <a:pt x="3585" y="626"/>
                  </a:lnTo>
                  <a:cubicBezTo>
                    <a:pt x="3585" y="519"/>
                    <a:pt x="3799" y="364"/>
                    <a:pt x="3477" y="352"/>
                  </a:cubicBezTo>
                  <a:cubicBezTo>
                    <a:pt x="3382" y="352"/>
                    <a:pt x="3275" y="269"/>
                    <a:pt x="3168" y="221"/>
                  </a:cubicBezTo>
                  <a:cubicBezTo>
                    <a:pt x="2620" y="162"/>
                    <a:pt x="2037" y="150"/>
                    <a:pt x="1489" y="55"/>
                  </a:cubicBezTo>
                  <a:cubicBezTo>
                    <a:pt x="1263" y="19"/>
                    <a:pt x="1043" y="1"/>
                    <a:pt x="8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5892;p32"/>
            <p:cNvSpPr/>
            <p:nvPr/>
          </p:nvSpPr>
          <p:spPr>
            <a:xfrm>
              <a:off x="5926025" y="3651400"/>
              <a:ext cx="196475" cy="23900"/>
            </a:xfrm>
            <a:custGeom>
              <a:avLst/>
              <a:gdLst/>
              <a:ahLst/>
              <a:cxnLst/>
              <a:rect l="l" t="t" r="r" b="b"/>
              <a:pathLst>
                <a:path w="7859" h="956" extrusionOk="0">
                  <a:moveTo>
                    <a:pt x="1306" y="0"/>
                  </a:moveTo>
                  <a:cubicBezTo>
                    <a:pt x="1177" y="0"/>
                    <a:pt x="1047" y="3"/>
                    <a:pt x="917" y="3"/>
                  </a:cubicBezTo>
                  <a:cubicBezTo>
                    <a:pt x="727" y="15"/>
                    <a:pt x="524" y="3"/>
                    <a:pt x="322" y="39"/>
                  </a:cubicBezTo>
                  <a:cubicBezTo>
                    <a:pt x="179" y="99"/>
                    <a:pt x="1" y="111"/>
                    <a:pt x="48" y="361"/>
                  </a:cubicBezTo>
                  <a:cubicBezTo>
                    <a:pt x="61" y="380"/>
                    <a:pt x="82" y="389"/>
                    <a:pt x="101" y="389"/>
                  </a:cubicBezTo>
                  <a:cubicBezTo>
                    <a:pt x="117" y="389"/>
                    <a:pt x="133" y="383"/>
                    <a:pt x="143" y="372"/>
                  </a:cubicBezTo>
                  <a:cubicBezTo>
                    <a:pt x="230" y="416"/>
                    <a:pt x="324" y="426"/>
                    <a:pt x="418" y="426"/>
                  </a:cubicBezTo>
                  <a:cubicBezTo>
                    <a:pt x="501" y="426"/>
                    <a:pt x="584" y="418"/>
                    <a:pt x="665" y="418"/>
                  </a:cubicBezTo>
                  <a:cubicBezTo>
                    <a:pt x="745" y="418"/>
                    <a:pt x="822" y="426"/>
                    <a:pt x="894" y="456"/>
                  </a:cubicBezTo>
                  <a:lnTo>
                    <a:pt x="1036" y="456"/>
                  </a:lnTo>
                  <a:cubicBezTo>
                    <a:pt x="1132" y="414"/>
                    <a:pt x="1224" y="393"/>
                    <a:pt x="1318" y="393"/>
                  </a:cubicBezTo>
                  <a:cubicBezTo>
                    <a:pt x="1411" y="393"/>
                    <a:pt x="1507" y="414"/>
                    <a:pt x="1608" y="456"/>
                  </a:cubicBezTo>
                  <a:cubicBezTo>
                    <a:pt x="1681" y="492"/>
                    <a:pt x="1758" y="506"/>
                    <a:pt x="1837" y="506"/>
                  </a:cubicBezTo>
                  <a:cubicBezTo>
                    <a:pt x="1887" y="506"/>
                    <a:pt x="1938" y="501"/>
                    <a:pt x="1989" y="492"/>
                  </a:cubicBezTo>
                  <a:cubicBezTo>
                    <a:pt x="2129" y="541"/>
                    <a:pt x="2269" y="554"/>
                    <a:pt x="2409" y="554"/>
                  </a:cubicBezTo>
                  <a:cubicBezTo>
                    <a:pt x="2544" y="554"/>
                    <a:pt x="2680" y="542"/>
                    <a:pt x="2817" y="542"/>
                  </a:cubicBezTo>
                  <a:cubicBezTo>
                    <a:pt x="2878" y="542"/>
                    <a:pt x="2939" y="545"/>
                    <a:pt x="3001" y="551"/>
                  </a:cubicBezTo>
                  <a:cubicBezTo>
                    <a:pt x="3031" y="551"/>
                    <a:pt x="3060" y="550"/>
                    <a:pt x="3090" y="550"/>
                  </a:cubicBezTo>
                  <a:cubicBezTo>
                    <a:pt x="3178" y="550"/>
                    <a:pt x="3263" y="557"/>
                    <a:pt x="3334" y="611"/>
                  </a:cubicBezTo>
                  <a:cubicBezTo>
                    <a:pt x="3453" y="622"/>
                    <a:pt x="3572" y="622"/>
                    <a:pt x="3691" y="634"/>
                  </a:cubicBezTo>
                  <a:cubicBezTo>
                    <a:pt x="3874" y="682"/>
                    <a:pt x="4058" y="695"/>
                    <a:pt x="4242" y="695"/>
                  </a:cubicBezTo>
                  <a:cubicBezTo>
                    <a:pt x="4455" y="695"/>
                    <a:pt x="4669" y="678"/>
                    <a:pt x="4882" y="678"/>
                  </a:cubicBezTo>
                  <a:cubicBezTo>
                    <a:pt x="5085" y="678"/>
                    <a:pt x="5288" y="693"/>
                    <a:pt x="5489" y="753"/>
                  </a:cubicBezTo>
                  <a:lnTo>
                    <a:pt x="5632" y="753"/>
                  </a:lnTo>
                  <a:cubicBezTo>
                    <a:pt x="5680" y="718"/>
                    <a:pt x="5730" y="700"/>
                    <a:pt x="5780" y="700"/>
                  </a:cubicBezTo>
                  <a:cubicBezTo>
                    <a:pt x="5829" y="700"/>
                    <a:pt x="5876" y="718"/>
                    <a:pt x="5918" y="753"/>
                  </a:cubicBezTo>
                  <a:cubicBezTo>
                    <a:pt x="6525" y="813"/>
                    <a:pt x="7156" y="896"/>
                    <a:pt x="7775" y="956"/>
                  </a:cubicBezTo>
                  <a:cubicBezTo>
                    <a:pt x="7799" y="920"/>
                    <a:pt x="7823" y="873"/>
                    <a:pt x="7847" y="849"/>
                  </a:cubicBezTo>
                  <a:cubicBezTo>
                    <a:pt x="7859" y="718"/>
                    <a:pt x="7823" y="599"/>
                    <a:pt x="7704" y="515"/>
                  </a:cubicBezTo>
                  <a:cubicBezTo>
                    <a:pt x="7331" y="312"/>
                    <a:pt x="6939" y="278"/>
                    <a:pt x="6546" y="278"/>
                  </a:cubicBezTo>
                  <a:cubicBezTo>
                    <a:pt x="6351" y="278"/>
                    <a:pt x="6156" y="287"/>
                    <a:pt x="5963" y="287"/>
                  </a:cubicBezTo>
                  <a:cubicBezTo>
                    <a:pt x="5860" y="287"/>
                    <a:pt x="5758" y="284"/>
                    <a:pt x="5656" y="277"/>
                  </a:cubicBezTo>
                  <a:cubicBezTo>
                    <a:pt x="5306" y="277"/>
                    <a:pt x="4964" y="290"/>
                    <a:pt x="4621" y="290"/>
                  </a:cubicBezTo>
                  <a:cubicBezTo>
                    <a:pt x="4393" y="290"/>
                    <a:pt x="4163" y="284"/>
                    <a:pt x="3930" y="265"/>
                  </a:cubicBezTo>
                  <a:cubicBezTo>
                    <a:pt x="3894" y="259"/>
                    <a:pt x="3855" y="256"/>
                    <a:pt x="3816" y="256"/>
                  </a:cubicBezTo>
                  <a:cubicBezTo>
                    <a:pt x="3778" y="256"/>
                    <a:pt x="3739" y="259"/>
                    <a:pt x="3703" y="265"/>
                  </a:cubicBezTo>
                  <a:cubicBezTo>
                    <a:pt x="3649" y="315"/>
                    <a:pt x="3596" y="339"/>
                    <a:pt x="3548" y="339"/>
                  </a:cubicBezTo>
                  <a:cubicBezTo>
                    <a:pt x="3491" y="339"/>
                    <a:pt x="3439" y="306"/>
                    <a:pt x="3394" y="241"/>
                  </a:cubicBezTo>
                  <a:cubicBezTo>
                    <a:pt x="3287" y="194"/>
                    <a:pt x="3180" y="158"/>
                    <a:pt x="3084" y="158"/>
                  </a:cubicBezTo>
                  <a:cubicBezTo>
                    <a:pt x="2703" y="146"/>
                    <a:pt x="2334" y="170"/>
                    <a:pt x="1977" y="63"/>
                  </a:cubicBezTo>
                  <a:cubicBezTo>
                    <a:pt x="1757" y="10"/>
                    <a:pt x="1533" y="0"/>
                    <a:pt x="1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5893;p32"/>
            <p:cNvSpPr/>
            <p:nvPr/>
          </p:nvSpPr>
          <p:spPr>
            <a:xfrm>
              <a:off x="6121000" y="3664150"/>
              <a:ext cx="75925" cy="18300"/>
            </a:xfrm>
            <a:custGeom>
              <a:avLst/>
              <a:gdLst/>
              <a:ahLst/>
              <a:cxnLst/>
              <a:rect l="l" t="t" r="r" b="b"/>
              <a:pathLst>
                <a:path w="3037" h="732" extrusionOk="0">
                  <a:moveTo>
                    <a:pt x="938" y="1"/>
                  </a:moveTo>
                  <a:cubicBezTo>
                    <a:pt x="844" y="1"/>
                    <a:pt x="749" y="15"/>
                    <a:pt x="655" y="53"/>
                  </a:cubicBezTo>
                  <a:cubicBezTo>
                    <a:pt x="500" y="303"/>
                    <a:pt x="203" y="267"/>
                    <a:pt x="0" y="398"/>
                  </a:cubicBezTo>
                  <a:lnTo>
                    <a:pt x="0" y="458"/>
                  </a:lnTo>
                  <a:cubicBezTo>
                    <a:pt x="786" y="636"/>
                    <a:pt x="1619" y="589"/>
                    <a:pt x="2429" y="684"/>
                  </a:cubicBezTo>
                  <a:cubicBezTo>
                    <a:pt x="2534" y="691"/>
                    <a:pt x="2652" y="731"/>
                    <a:pt x="2775" y="731"/>
                  </a:cubicBezTo>
                  <a:cubicBezTo>
                    <a:pt x="2860" y="731"/>
                    <a:pt x="2948" y="712"/>
                    <a:pt x="3036" y="648"/>
                  </a:cubicBezTo>
                  <a:cubicBezTo>
                    <a:pt x="2965" y="565"/>
                    <a:pt x="2881" y="505"/>
                    <a:pt x="2822" y="446"/>
                  </a:cubicBezTo>
                  <a:cubicBezTo>
                    <a:pt x="2809" y="450"/>
                    <a:pt x="2796" y="453"/>
                    <a:pt x="2783" y="453"/>
                  </a:cubicBezTo>
                  <a:cubicBezTo>
                    <a:pt x="2762" y="453"/>
                    <a:pt x="2742" y="445"/>
                    <a:pt x="2727" y="422"/>
                  </a:cubicBezTo>
                  <a:cubicBezTo>
                    <a:pt x="2274" y="65"/>
                    <a:pt x="1715" y="112"/>
                    <a:pt x="1191" y="29"/>
                  </a:cubicBezTo>
                  <a:cubicBezTo>
                    <a:pt x="1107" y="12"/>
                    <a:pt x="1022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5894;p32"/>
            <p:cNvSpPr/>
            <p:nvPr/>
          </p:nvSpPr>
          <p:spPr>
            <a:xfrm>
              <a:off x="5878400" y="3667850"/>
              <a:ext cx="59850" cy="17275"/>
            </a:xfrm>
            <a:custGeom>
              <a:avLst/>
              <a:gdLst/>
              <a:ahLst/>
              <a:cxnLst/>
              <a:rect l="l" t="t" r="r" b="b"/>
              <a:pathLst>
                <a:path w="2394" h="691" extrusionOk="0">
                  <a:moveTo>
                    <a:pt x="524" y="0"/>
                  </a:moveTo>
                  <a:cubicBezTo>
                    <a:pt x="274" y="191"/>
                    <a:pt x="1" y="381"/>
                    <a:pt x="382" y="691"/>
                  </a:cubicBezTo>
                  <a:cubicBezTo>
                    <a:pt x="450" y="634"/>
                    <a:pt x="540" y="511"/>
                    <a:pt x="589" y="511"/>
                  </a:cubicBezTo>
                  <a:cubicBezTo>
                    <a:pt x="592" y="511"/>
                    <a:pt x="594" y="512"/>
                    <a:pt x="596" y="512"/>
                  </a:cubicBezTo>
                  <a:cubicBezTo>
                    <a:pt x="646" y="524"/>
                    <a:pt x="697" y="528"/>
                    <a:pt x="746" y="528"/>
                  </a:cubicBezTo>
                  <a:cubicBezTo>
                    <a:pt x="866" y="528"/>
                    <a:pt x="983" y="504"/>
                    <a:pt x="1102" y="504"/>
                  </a:cubicBezTo>
                  <a:cubicBezTo>
                    <a:pt x="1178" y="504"/>
                    <a:pt x="1256" y="514"/>
                    <a:pt x="1334" y="548"/>
                  </a:cubicBezTo>
                  <a:cubicBezTo>
                    <a:pt x="1364" y="560"/>
                    <a:pt x="1392" y="566"/>
                    <a:pt x="1417" y="566"/>
                  </a:cubicBezTo>
                  <a:cubicBezTo>
                    <a:pt x="1607" y="566"/>
                    <a:pt x="1681" y="256"/>
                    <a:pt x="1879" y="256"/>
                  </a:cubicBezTo>
                  <a:cubicBezTo>
                    <a:pt x="1905" y="256"/>
                    <a:pt x="1934" y="261"/>
                    <a:pt x="1965" y="274"/>
                  </a:cubicBezTo>
                  <a:cubicBezTo>
                    <a:pt x="1989" y="298"/>
                    <a:pt x="2048" y="298"/>
                    <a:pt x="2096" y="298"/>
                  </a:cubicBezTo>
                  <a:cubicBezTo>
                    <a:pt x="2143" y="321"/>
                    <a:pt x="2194" y="339"/>
                    <a:pt x="2251" y="339"/>
                  </a:cubicBezTo>
                  <a:cubicBezTo>
                    <a:pt x="2281" y="339"/>
                    <a:pt x="2313" y="334"/>
                    <a:pt x="2346" y="322"/>
                  </a:cubicBezTo>
                  <a:cubicBezTo>
                    <a:pt x="2358" y="298"/>
                    <a:pt x="2382" y="274"/>
                    <a:pt x="2394" y="250"/>
                  </a:cubicBezTo>
                  <a:cubicBezTo>
                    <a:pt x="1786" y="36"/>
                    <a:pt x="1144" y="95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5895;p32"/>
            <p:cNvSpPr/>
            <p:nvPr/>
          </p:nvSpPr>
          <p:spPr>
            <a:xfrm>
              <a:off x="5750400" y="3658150"/>
              <a:ext cx="55925" cy="22750"/>
            </a:xfrm>
            <a:custGeom>
              <a:avLst/>
              <a:gdLst/>
              <a:ahLst/>
              <a:cxnLst/>
              <a:rect l="l" t="t" r="r" b="b"/>
              <a:pathLst>
                <a:path w="2237" h="910" extrusionOk="0">
                  <a:moveTo>
                    <a:pt x="609" y="1"/>
                  </a:moveTo>
                  <a:cubicBezTo>
                    <a:pt x="420" y="1"/>
                    <a:pt x="233" y="23"/>
                    <a:pt x="48" y="91"/>
                  </a:cubicBezTo>
                  <a:lnTo>
                    <a:pt x="48" y="233"/>
                  </a:lnTo>
                  <a:cubicBezTo>
                    <a:pt x="25" y="245"/>
                    <a:pt x="13" y="281"/>
                    <a:pt x="1" y="293"/>
                  </a:cubicBezTo>
                  <a:cubicBezTo>
                    <a:pt x="25" y="305"/>
                    <a:pt x="48" y="341"/>
                    <a:pt x="72" y="352"/>
                  </a:cubicBezTo>
                  <a:cubicBezTo>
                    <a:pt x="148" y="366"/>
                    <a:pt x="226" y="370"/>
                    <a:pt x="304" y="370"/>
                  </a:cubicBezTo>
                  <a:cubicBezTo>
                    <a:pt x="455" y="370"/>
                    <a:pt x="610" y="353"/>
                    <a:pt x="762" y="353"/>
                  </a:cubicBezTo>
                  <a:cubicBezTo>
                    <a:pt x="959" y="353"/>
                    <a:pt x="1153" y="381"/>
                    <a:pt x="1334" y="507"/>
                  </a:cubicBezTo>
                  <a:cubicBezTo>
                    <a:pt x="1513" y="579"/>
                    <a:pt x="1442" y="829"/>
                    <a:pt x="1608" y="888"/>
                  </a:cubicBezTo>
                  <a:cubicBezTo>
                    <a:pt x="1636" y="894"/>
                    <a:pt x="1686" y="909"/>
                    <a:pt x="1724" y="909"/>
                  </a:cubicBezTo>
                  <a:cubicBezTo>
                    <a:pt x="1768" y="909"/>
                    <a:pt x="1796" y="888"/>
                    <a:pt x="1751" y="805"/>
                  </a:cubicBezTo>
                  <a:cubicBezTo>
                    <a:pt x="1645" y="554"/>
                    <a:pt x="1719" y="512"/>
                    <a:pt x="1826" y="512"/>
                  </a:cubicBezTo>
                  <a:cubicBezTo>
                    <a:pt x="1880" y="512"/>
                    <a:pt x="1943" y="523"/>
                    <a:pt x="1996" y="523"/>
                  </a:cubicBezTo>
                  <a:cubicBezTo>
                    <a:pt x="2026" y="523"/>
                    <a:pt x="2053" y="519"/>
                    <a:pt x="2073" y="507"/>
                  </a:cubicBezTo>
                  <a:cubicBezTo>
                    <a:pt x="2103" y="519"/>
                    <a:pt x="2128" y="524"/>
                    <a:pt x="2148" y="524"/>
                  </a:cubicBezTo>
                  <a:cubicBezTo>
                    <a:pt x="2231" y="524"/>
                    <a:pt x="2237" y="436"/>
                    <a:pt x="2227" y="341"/>
                  </a:cubicBezTo>
                  <a:cubicBezTo>
                    <a:pt x="2122" y="185"/>
                    <a:pt x="1980" y="162"/>
                    <a:pt x="1831" y="162"/>
                  </a:cubicBezTo>
                  <a:cubicBezTo>
                    <a:pt x="1767" y="162"/>
                    <a:pt x="1702" y="166"/>
                    <a:pt x="1637" y="166"/>
                  </a:cubicBezTo>
                  <a:cubicBezTo>
                    <a:pt x="1530" y="166"/>
                    <a:pt x="1426" y="154"/>
                    <a:pt x="1334" y="91"/>
                  </a:cubicBezTo>
                  <a:cubicBezTo>
                    <a:pt x="1325" y="64"/>
                    <a:pt x="1303" y="50"/>
                    <a:pt x="1277" y="50"/>
                  </a:cubicBezTo>
                  <a:cubicBezTo>
                    <a:pt x="1269" y="50"/>
                    <a:pt x="1260" y="52"/>
                    <a:pt x="1251" y="55"/>
                  </a:cubicBezTo>
                  <a:cubicBezTo>
                    <a:pt x="1036" y="30"/>
                    <a:pt x="822" y="1"/>
                    <a:pt x="6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5896;p32"/>
            <p:cNvSpPr/>
            <p:nvPr/>
          </p:nvSpPr>
          <p:spPr>
            <a:xfrm>
              <a:off x="5801600" y="3663975"/>
              <a:ext cx="32175" cy="20550"/>
            </a:xfrm>
            <a:custGeom>
              <a:avLst/>
              <a:gdLst/>
              <a:ahLst/>
              <a:cxnLst/>
              <a:rect l="l" t="t" r="r" b="b"/>
              <a:pathLst>
                <a:path w="1287" h="822" extrusionOk="0">
                  <a:moveTo>
                    <a:pt x="441" y="0"/>
                  </a:moveTo>
                  <a:cubicBezTo>
                    <a:pt x="358" y="96"/>
                    <a:pt x="215" y="36"/>
                    <a:pt x="156" y="155"/>
                  </a:cubicBezTo>
                  <a:cubicBezTo>
                    <a:pt x="96" y="191"/>
                    <a:pt x="48" y="239"/>
                    <a:pt x="1" y="286"/>
                  </a:cubicBezTo>
                  <a:cubicBezTo>
                    <a:pt x="120" y="453"/>
                    <a:pt x="286" y="524"/>
                    <a:pt x="477" y="572"/>
                  </a:cubicBezTo>
                  <a:cubicBezTo>
                    <a:pt x="656" y="596"/>
                    <a:pt x="644" y="703"/>
                    <a:pt x="632" y="822"/>
                  </a:cubicBezTo>
                  <a:cubicBezTo>
                    <a:pt x="929" y="786"/>
                    <a:pt x="1227" y="643"/>
                    <a:pt x="1251" y="358"/>
                  </a:cubicBezTo>
                  <a:cubicBezTo>
                    <a:pt x="1287" y="48"/>
                    <a:pt x="822" y="25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5897;p32"/>
            <p:cNvSpPr/>
            <p:nvPr/>
          </p:nvSpPr>
          <p:spPr>
            <a:xfrm>
              <a:off x="5969775" y="3678550"/>
              <a:ext cx="35150" cy="20575"/>
            </a:xfrm>
            <a:custGeom>
              <a:avLst/>
              <a:gdLst/>
              <a:ahLst/>
              <a:cxnLst/>
              <a:rect l="l" t="t" r="r" b="b"/>
              <a:pathLst>
                <a:path w="1406" h="823" extrusionOk="0">
                  <a:moveTo>
                    <a:pt x="1" y="1"/>
                  </a:moveTo>
                  <a:cubicBezTo>
                    <a:pt x="25" y="239"/>
                    <a:pt x="156" y="382"/>
                    <a:pt x="382" y="429"/>
                  </a:cubicBezTo>
                  <a:cubicBezTo>
                    <a:pt x="584" y="477"/>
                    <a:pt x="572" y="656"/>
                    <a:pt x="596" y="799"/>
                  </a:cubicBezTo>
                  <a:cubicBezTo>
                    <a:pt x="644" y="822"/>
                    <a:pt x="679" y="822"/>
                    <a:pt x="715" y="822"/>
                  </a:cubicBezTo>
                  <a:cubicBezTo>
                    <a:pt x="834" y="739"/>
                    <a:pt x="929" y="656"/>
                    <a:pt x="1013" y="584"/>
                  </a:cubicBezTo>
                  <a:cubicBezTo>
                    <a:pt x="1406" y="287"/>
                    <a:pt x="1037" y="251"/>
                    <a:pt x="870" y="144"/>
                  </a:cubicBezTo>
                  <a:cubicBezTo>
                    <a:pt x="798" y="132"/>
                    <a:pt x="715" y="132"/>
                    <a:pt x="644" y="120"/>
                  </a:cubicBezTo>
                  <a:cubicBezTo>
                    <a:pt x="477" y="48"/>
                    <a:pt x="298" y="108"/>
                    <a:pt x="156" y="13"/>
                  </a:cubicBezTo>
                  <a:cubicBezTo>
                    <a:pt x="96" y="13"/>
                    <a:pt x="48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5898;p32"/>
            <p:cNvSpPr/>
            <p:nvPr/>
          </p:nvSpPr>
          <p:spPr>
            <a:xfrm>
              <a:off x="5991500" y="3681275"/>
              <a:ext cx="36350" cy="11300"/>
            </a:xfrm>
            <a:custGeom>
              <a:avLst/>
              <a:gdLst/>
              <a:ahLst/>
              <a:cxnLst/>
              <a:rect l="l" t="t" r="r" b="b"/>
              <a:pathLst>
                <a:path w="1454" h="452" extrusionOk="0">
                  <a:moveTo>
                    <a:pt x="578" y="0"/>
                  </a:moveTo>
                  <a:cubicBezTo>
                    <a:pt x="386" y="0"/>
                    <a:pt x="193" y="13"/>
                    <a:pt x="1" y="23"/>
                  </a:cubicBezTo>
                  <a:cubicBezTo>
                    <a:pt x="84" y="154"/>
                    <a:pt x="322" y="237"/>
                    <a:pt x="144" y="451"/>
                  </a:cubicBezTo>
                  <a:lnTo>
                    <a:pt x="561" y="451"/>
                  </a:lnTo>
                  <a:cubicBezTo>
                    <a:pt x="685" y="196"/>
                    <a:pt x="876" y="164"/>
                    <a:pt x="1077" y="164"/>
                  </a:cubicBezTo>
                  <a:cubicBezTo>
                    <a:pt x="1143" y="164"/>
                    <a:pt x="1210" y="168"/>
                    <a:pt x="1276" y="168"/>
                  </a:cubicBezTo>
                  <a:cubicBezTo>
                    <a:pt x="1337" y="168"/>
                    <a:pt x="1396" y="165"/>
                    <a:pt x="1453" y="154"/>
                  </a:cubicBezTo>
                  <a:cubicBezTo>
                    <a:pt x="1165" y="31"/>
                    <a:pt x="872" y="0"/>
                    <a:pt x="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5899;p32"/>
            <p:cNvSpPr/>
            <p:nvPr/>
          </p:nvSpPr>
          <p:spPr>
            <a:xfrm>
              <a:off x="5887625" y="3650575"/>
              <a:ext cx="47950" cy="9850"/>
            </a:xfrm>
            <a:custGeom>
              <a:avLst/>
              <a:gdLst/>
              <a:ahLst/>
              <a:cxnLst/>
              <a:rect l="l" t="t" r="r" b="b"/>
              <a:pathLst>
                <a:path w="1918" h="394" extrusionOk="0">
                  <a:moveTo>
                    <a:pt x="1666" y="0"/>
                  </a:moveTo>
                  <a:cubicBezTo>
                    <a:pt x="1586" y="0"/>
                    <a:pt x="1510" y="32"/>
                    <a:pt x="1441" y="108"/>
                  </a:cubicBezTo>
                  <a:cubicBezTo>
                    <a:pt x="1248" y="220"/>
                    <a:pt x="1044" y="247"/>
                    <a:pt x="837" y="247"/>
                  </a:cubicBezTo>
                  <a:cubicBezTo>
                    <a:pt x="640" y="247"/>
                    <a:pt x="441" y="222"/>
                    <a:pt x="245" y="222"/>
                  </a:cubicBezTo>
                  <a:cubicBezTo>
                    <a:pt x="163" y="222"/>
                    <a:pt x="81" y="227"/>
                    <a:pt x="1" y="239"/>
                  </a:cubicBezTo>
                  <a:cubicBezTo>
                    <a:pt x="308" y="367"/>
                    <a:pt x="628" y="380"/>
                    <a:pt x="948" y="380"/>
                  </a:cubicBezTo>
                  <a:cubicBezTo>
                    <a:pt x="1028" y="380"/>
                    <a:pt x="1108" y="379"/>
                    <a:pt x="1188" y="379"/>
                  </a:cubicBezTo>
                  <a:cubicBezTo>
                    <a:pt x="1321" y="379"/>
                    <a:pt x="1453" y="382"/>
                    <a:pt x="1584" y="394"/>
                  </a:cubicBezTo>
                  <a:cubicBezTo>
                    <a:pt x="1656" y="274"/>
                    <a:pt x="1763" y="239"/>
                    <a:pt x="1882" y="239"/>
                  </a:cubicBezTo>
                  <a:cubicBezTo>
                    <a:pt x="1918" y="167"/>
                    <a:pt x="1906" y="108"/>
                    <a:pt x="1846" y="48"/>
                  </a:cubicBezTo>
                  <a:cubicBezTo>
                    <a:pt x="1785" y="18"/>
                    <a:pt x="1725" y="0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5900;p32"/>
            <p:cNvSpPr/>
            <p:nvPr/>
          </p:nvSpPr>
          <p:spPr>
            <a:xfrm>
              <a:off x="5876925" y="3667850"/>
              <a:ext cx="14600" cy="21150"/>
            </a:xfrm>
            <a:custGeom>
              <a:avLst/>
              <a:gdLst/>
              <a:ahLst/>
              <a:cxnLst/>
              <a:rect l="l" t="t" r="r" b="b"/>
              <a:pathLst>
                <a:path w="584" h="846" extrusionOk="0">
                  <a:moveTo>
                    <a:pt x="583" y="0"/>
                  </a:moveTo>
                  <a:cubicBezTo>
                    <a:pt x="524" y="0"/>
                    <a:pt x="476" y="0"/>
                    <a:pt x="429" y="12"/>
                  </a:cubicBezTo>
                  <a:cubicBezTo>
                    <a:pt x="286" y="119"/>
                    <a:pt x="60" y="84"/>
                    <a:pt x="0" y="298"/>
                  </a:cubicBezTo>
                  <a:lnTo>
                    <a:pt x="0" y="429"/>
                  </a:lnTo>
                  <a:cubicBezTo>
                    <a:pt x="48" y="560"/>
                    <a:pt x="107" y="715"/>
                    <a:pt x="143" y="846"/>
                  </a:cubicBezTo>
                  <a:lnTo>
                    <a:pt x="429" y="846"/>
                  </a:lnTo>
                  <a:cubicBezTo>
                    <a:pt x="441" y="786"/>
                    <a:pt x="441" y="738"/>
                    <a:pt x="441" y="691"/>
                  </a:cubicBezTo>
                  <a:cubicBezTo>
                    <a:pt x="298" y="429"/>
                    <a:pt x="536" y="238"/>
                    <a:pt x="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5901;p32"/>
            <p:cNvSpPr/>
            <p:nvPr/>
          </p:nvSpPr>
          <p:spPr>
            <a:xfrm>
              <a:off x="6018600" y="3666925"/>
              <a:ext cx="44975" cy="4250"/>
            </a:xfrm>
            <a:custGeom>
              <a:avLst/>
              <a:gdLst/>
              <a:ahLst/>
              <a:cxnLst/>
              <a:rect l="l" t="t" r="r" b="b"/>
              <a:pathLst>
                <a:path w="1799" h="170" extrusionOk="0">
                  <a:moveTo>
                    <a:pt x="1034" y="1"/>
                  </a:moveTo>
                  <a:cubicBezTo>
                    <a:pt x="742" y="1"/>
                    <a:pt x="446" y="42"/>
                    <a:pt x="155" y="42"/>
                  </a:cubicBezTo>
                  <a:cubicBezTo>
                    <a:pt x="103" y="42"/>
                    <a:pt x="52" y="40"/>
                    <a:pt x="0" y="37"/>
                  </a:cubicBezTo>
                  <a:lnTo>
                    <a:pt x="0" y="37"/>
                  </a:lnTo>
                  <a:cubicBezTo>
                    <a:pt x="334" y="146"/>
                    <a:pt x="675" y="169"/>
                    <a:pt x="1019" y="169"/>
                  </a:cubicBezTo>
                  <a:cubicBezTo>
                    <a:pt x="1278" y="169"/>
                    <a:pt x="1538" y="156"/>
                    <a:pt x="1798" y="156"/>
                  </a:cubicBezTo>
                  <a:cubicBezTo>
                    <a:pt x="1552" y="33"/>
                    <a:pt x="1295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5902;p32"/>
            <p:cNvSpPr/>
            <p:nvPr/>
          </p:nvSpPr>
          <p:spPr>
            <a:xfrm>
              <a:off x="5951625" y="3677825"/>
              <a:ext cx="14300" cy="17250"/>
            </a:xfrm>
            <a:custGeom>
              <a:avLst/>
              <a:gdLst/>
              <a:ahLst/>
              <a:cxnLst/>
              <a:rect l="l" t="t" r="r" b="b"/>
              <a:pathLst>
                <a:path w="572" h="690" extrusionOk="0">
                  <a:moveTo>
                    <a:pt x="387" y="0"/>
                  </a:moveTo>
                  <a:cubicBezTo>
                    <a:pt x="361" y="0"/>
                    <a:pt x="334" y="6"/>
                    <a:pt x="310" y="18"/>
                  </a:cubicBezTo>
                  <a:cubicBezTo>
                    <a:pt x="286" y="77"/>
                    <a:pt x="251" y="137"/>
                    <a:pt x="227" y="208"/>
                  </a:cubicBezTo>
                  <a:cubicBezTo>
                    <a:pt x="179" y="351"/>
                    <a:pt x="0" y="494"/>
                    <a:pt x="191" y="649"/>
                  </a:cubicBezTo>
                  <a:cubicBezTo>
                    <a:pt x="218" y="676"/>
                    <a:pt x="265" y="689"/>
                    <a:pt x="301" y="689"/>
                  </a:cubicBezTo>
                  <a:cubicBezTo>
                    <a:pt x="314" y="689"/>
                    <a:pt x="325" y="688"/>
                    <a:pt x="334" y="685"/>
                  </a:cubicBezTo>
                  <a:cubicBezTo>
                    <a:pt x="524" y="613"/>
                    <a:pt x="572" y="447"/>
                    <a:pt x="572" y="280"/>
                  </a:cubicBezTo>
                  <a:cubicBezTo>
                    <a:pt x="572" y="197"/>
                    <a:pt x="489" y="101"/>
                    <a:pt x="465" y="18"/>
                  </a:cubicBezTo>
                  <a:cubicBezTo>
                    <a:pt x="441" y="6"/>
                    <a:pt x="414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5903;p32"/>
            <p:cNvSpPr/>
            <p:nvPr/>
          </p:nvSpPr>
          <p:spPr>
            <a:xfrm>
              <a:off x="5517350" y="3606075"/>
              <a:ext cx="33650" cy="13100"/>
            </a:xfrm>
            <a:custGeom>
              <a:avLst/>
              <a:gdLst/>
              <a:ahLst/>
              <a:cxnLst/>
              <a:rect l="l" t="t" r="r" b="b"/>
              <a:pathLst>
                <a:path w="1346" h="524" extrusionOk="0">
                  <a:moveTo>
                    <a:pt x="436" y="1"/>
                  </a:moveTo>
                  <a:cubicBezTo>
                    <a:pt x="364" y="1"/>
                    <a:pt x="290" y="13"/>
                    <a:pt x="215" y="42"/>
                  </a:cubicBezTo>
                  <a:cubicBezTo>
                    <a:pt x="107" y="90"/>
                    <a:pt x="24" y="149"/>
                    <a:pt x="0" y="280"/>
                  </a:cubicBezTo>
                  <a:cubicBezTo>
                    <a:pt x="119" y="411"/>
                    <a:pt x="357" y="340"/>
                    <a:pt x="477" y="507"/>
                  </a:cubicBezTo>
                  <a:cubicBezTo>
                    <a:pt x="537" y="516"/>
                    <a:pt x="596" y="523"/>
                    <a:pt x="652" y="523"/>
                  </a:cubicBezTo>
                  <a:cubicBezTo>
                    <a:pt x="739" y="523"/>
                    <a:pt x="821" y="505"/>
                    <a:pt x="893" y="447"/>
                  </a:cubicBezTo>
                  <a:cubicBezTo>
                    <a:pt x="1000" y="280"/>
                    <a:pt x="1191" y="352"/>
                    <a:pt x="1346" y="292"/>
                  </a:cubicBezTo>
                  <a:cubicBezTo>
                    <a:pt x="1227" y="161"/>
                    <a:pt x="1048" y="209"/>
                    <a:pt x="893" y="149"/>
                  </a:cubicBezTo>
                  <a:cubicBezTo>
                    <a:pt x="752" y="67"/>
                    <a:pt x="600" y="1"/>
                    <a:pt x="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5904;p32"/>
            <p:cNvSpPr/>
            <p:nvPr/>
          </p:nvSpPr>
          <p:spPr>
            <a:xfrm>
              <a:off x="5747425" y="3655825"/>
              <a:ext cx="33975" cy="4725"/>
            </a:xfrm>
            <a:custGeom>
              <a:avLst/>
              <a:gdLst/>
              <a:ahLst/>
              <a:cxnLst/>
              <a:rect l="l" t="t" r="r" b="b"/>
              <a:pathLst>
                <a:path w="1359" h="189" extrusionOk="0">
                  <a:moveTo>
                    <a:pt x="387" y="0"/>
                  </a:moveTo>
                  <a:cubicBezTo>
                    <a:pt x="260" y="0"/>
                    <a:pt x="132" y="9"/>
                    <a:pt x="1" y="29"/>
                  </a:cubicBezTo>
                  <a:cubicBezTo>
                    <a:pt x="60" y="76"/>
                    <a:pt x="108" y="136"/>
                    <a:pt x="144" y="184"/>
                  </a:cubicBezTo>
                  <a:cubicBezTo>
                    <a:pt x="225" y="174"/>
                    <a:pt x="306" y="171"/>
                    <a:pt x="387" y="171"/>
                  </a:cubicBezTo>
                  <a:cubicBezTo>
                    <a:pt x="575" y="171"/>
                    <a:pt x="764" y="189"/>
                    <a:pt x="953" y="189"/>
                  </a:cubicBezTo>
                  <a:cubicBezTo>
                    <a:pt x="1088" y="189"/>
                    <a:pt x="1223" y="180"/>
                    <a:pt x="1358" y="148"/>
                  </a:cubicBezTo>
                  <a:cubicBezTo>
                    <a:pt x="1039" y="62"/>
                    <a:pt x="720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5905;p32"/>
            <p:cNvSpPr/>
            <p:nvPr/>
          </p:nvSpPr>
          <p:spPr>
            <a:xfrm>
              <a:off x="5783750" y="3660200"/>
              <a:ext cx="28900" cy="7075"/>
            </a:xfrm>
            <a:custGeom>
              <a:avLst/>
              <a:gdLst/>
              <a:ahLst/>
              <a:cxnLst/>
              <a:rect l="l" t="t" r="r" b="b"/>
              <a:pathLst>
                <a:path w="1156" h="283" extrusionOk="0">
                  <a:moveTo>
                    <a:pt x="258" y="0"/>
                  </a:moveTo>
                  <a:cubicBezTo>
                    <a:pt x="173" y="0"/>
                    <a:pt x="87" y="3"/>
                    <a:pt x="0" y="9"/>
                  </a:cubicBezTo>
                  <a:cubicBezTo>
                    <a:pt x="238" y="247"/>
                    <a:pt x="619" y="80"/>
                    <a:pt x="870" y="282"/>
                  </a:cubicBezTo>
                  <a:cubicBezTo>
                    <a:pt x="977" y="270"/>
                    <a:pt x="1096" y="259"/>
                    <a:pt x="1155" y="140"/>
                  </a:cubicBezTo>
                  <a:cubicBezTo>
                    <a:pt x="858" y="37"/>
                    <a:pt x="561" y="0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5906;p32"/>
            <p:cNvSpPr/>
            <p:nvPr/>
          </p:nvSpPr>
          <p:spPr>
            <a:xfrm>
              <a:off x="5524775" y="3615950"/>
              <a:ext cx="26225" cy="6750"/>
            </a:xfrm>
            <a:custGeom>
              <a:avLst/>
              <a:gdLst/>
              <a:ahLst/>
              <a:cxnLst/>
              <a:rect l="l" t="t" r="r" b="b"/>
              <a:pathLst>
                <a:path w="1049" h="270" extrusionOk="0">
                  <a:moveTo>
                    <a:pt x="94" y="0"/>
                  </a:moveTo>
                  <a:cubicBezTo>
                    <a:pt x="59" y="0"/>
                    <a:pt x="28" y="28"/>
                    <a:pt x="1" y="76"/>
                  </a:cubicBezTo>
                  <a:cubicBezTo>
                    <a:pt x="162" y="226"/>
                    <a:pt x="329" y="270"/>
                    <a:pt x="499" y="270"/>
                  </a:cubicBezTo>
                  <a:cubicBezTo>
                    <a:pt x="680" y="270"/>
                    <a:pt x="864" y="220"/>
                    <a:pt x="1049" y="195"/>
                  </a:cubicBezTo>
                  <a:cubicBezTo>
                    <a:pt x="942" y="16"/>
                    <a:pt x="751" y="135"/>
                    <a:pt x="620" y="52"/>
                  </a:cubicBezTo>
                  <a:lnTo>
                    <a:pt x="180" y="52"/>
                  </a:lnTo>
                  <a:cubicBezTo>
                    <a:pt x="149" y="16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5907;p32"/>
            <p:cNvSpPr/>
            <p:nvPr/>
          </p:nvSpPr>
          <p:spPr>
            <a:xfrm>
              <a:off x="5690875" y="3648975"/>
              <a:ext cx="28900" cy="4300"/>
            </a:xfrm>
            <a:custGeom>
              <a:avLst/>
              <a:gdLst/>
              <a:ahLst/>
              <a:cxnLst/>
              <a:rect l="l" t="t" r="r" b="b"/>
              <a:pathLst>
                <a:path w="1156" h="172" extrusionOk="0">
                  <a:moveTo>
                    <a:pt x="455" y="0"/>
                  </a:moveTo>
                  <a:cubicBezTo>
                    <a:pt x="302" y="0"/>
                    <a:pt x="150" y="12"/>
                    <a:pt x="1" y="17"/>
                  </a:cubicBezTo>
                  <a:cubicBezTo>
                    <a:pt x="48" y="65"/>
                    <a:pt x="84" y="124"/>
                    <a:pt x="132" y="172"/>
                  </a:cubicBezTo>
                  <a:cubicBezTo>
                    <a:pt x="477" y="172"/>
                    <a:pt x="822" y="160"/>
                    <a:pt x="1156" y="160"/>
                  </a:cubicBezTo>
                  <a:cubicBezTo>
                    <a:pt x="931" y="29"/>
                    <a:pt x="693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5908;p32"/>
            <p:cNvSpPr/>
            <p:nvPr/>
          </p:nvSpPr>
          <p:spPr>
            <a:xfrm>
              <a:off x="5976325" y="3663975"/>
              <a:ext cx="30700" cy="3100"/>
            </a:xfrm>
            <a:custGeom>
              <a:avLst/>
              <a:gdLst/>
              <a:ahLst/>
              <a:cxnLst/>
              <a:rect l="l" t="t" r="r" b="b"/>
              <a:pathLst>
                <a:path w="1228" h="124" extrusionOk="0">
                  <a:moveTo>
                    <a:pt x="1191" y="0"/>
                  </a:moveTo>
                  <a:cubicBezTo>
                    <a:pt x="787" y="12"/>
                    <a:pt x="394" y="12"/>
                    <a:pt x="1" y="12"/>
                  </a:cubicBezTo>
                  <a:cubicBezTo>
                    <a:pt x="308" y="99"/>
                    <a:pt x="631" y="123"/>
                    <a:pt x="956" y="123"/>
                  </a:cubicBezTo>
                  <a:cubicBezTo>
                    <a:pt x="1034" y="123"/>
                    <a:pt x="1113" y="122"/>
                    <a:pt x="1191" y="119"/>
                  </a:cubicBezTo>
                  <a:cubicBezTo>
                    <a:pt x="1227" y="72"/>
                    <a:pt x="1227" y="48"/>
                    <a:pt x="1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5909;p32"/>
            <p:cNvSpPr/>
            <p:nvPr/>
          </p:nvSpPr>
          <p:spPr>
            <a:xfrm>
              <a:off x="5935250" y="3674400"/>
              <a:ext cx="10750" cy="18175"/>
            </a:xfrm>
            <a:custGeom>
              <a:avLst/>
              <a:gdLst/>
              <a:ahLst/>
              <a:cxnLst/>
              <a:rect l="l" t="t" r="r" b="b"/>
              <a:pathLst>
                <a:path w="430" h="727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55" y="12"/>
                    <a:pt x="155" y="48"/>
                    <a:pt x="120" y="60"/>
                  </a:cubicBezTo>
                  <a:cubicBezTo>
                    <a:pt x="1" y="226"/>
                    <a:pt x="13" y="405"/>
                    <a:pt x="108" y="584"/>
                  </a:cubicBezTo>
                  <a:lnTo>
                    <a:pt x="108" y="726"/>
                  </a:lnTo>
                  <a:cubicBezTo>
                    <a:pt x="346" y="536"/>
                    <a:pt x="429" y="298"/>
                    <a:pt x="251" y="36"/>
                  </a:cubicBezTo>
                  <a:cubicBezTo>
                    <a:pt x="215" y="36"/>
                    <a:pt x="167" y="12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5910;p32"/>
            <p:cNvSpPr/>
            <p:nvPr/>
          </p:nvSpPr>
          <p:spPr>
            <a:xfrm>
              <a:off x="5868575" y="3667250"/>
              <a:ext cx="19075" cy="7475"/>
            </a:xfrm>
            <a:custGeom>
              <a:avLst/>
              <a:gdLst/>
              <a:ahLst/>
              <a:cxnLst/>
              <a:rect l="l" t="t" r="r" b="b"/>
              <a:pathLst>
                <a:path w="763" h="299" extrusionOk="0">
                  <a:moveTo>
                    <a:pt x="215" y="0"/>
                  </a:moveTo>
                  <a:cubicBezTo>
                    <a:pt x="1" y="203"/>
                    <a:pt x="358" y="167"/>
                    <a:pt x="334" y="298"/>
                  </a:cubicBezTo>
                  <a:cubicBezTo>
                    <a:pt x="477" y="215"/>
                    <a:pt x="655" y="167"/>
                    <a:pt x="763" y="24"/>
                  </a:cubicBezTo>
                  <a:cubicBezTo>
                    <a:pt x="584" y="0"/>
                    <a:pt x="405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5911;p32"/>
            <p:cNvSpPr/>
            <p:nvPr/>
          </p:nvSpPr>
          <p:spPr>
            <a:xfrm>
              <a:off x="5929600" y="3660025"/>
              <a:ext cx="19075" cy="3475"/>
            </a:xfrm>
            <a:custGeom>
              <a:avLst/>
              <a:gdLst/>
              <a:ahLst/>
              <a:cxnLst/>
              <a:rect l="l" t="t" r="r" b="b"/>
              <a:pathLst>
                <a:path w="763" h="139" extrusionOk="0">
                  <a:moveTo>
                    <a:pt x="395" y="1"/>
                  </a:moveTo>
                  <a:cubicBezTo>
                    <a:pt x="265" y="1"/>
                    <a:pt x="131" y="27"/>
                    <a:pt x="0" y="27"/>
                  </a:cubicBezTo>
                  <a:cubicBezTo>
                    <a:pt x="159" y="123"/>
                    <a:pt x="328" y="139"/>
                    <a:pt x="501" y="139"/>
                  </a:cubicBezTo>
                  <a:cubicBezTo>
                    <a:pt x="588" y="139"/>
                    <a:pt x="675" y="135"/>
                    <a:pt x="762" y="135"/>
                  </a:cubicBezTo>
                  <a:cubicBezTo>
                    <a:pt x="649" y="27"/>
                    <a:pt x="524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5912;p32"/>
            <p:cNvSpPr/>
            <p:nvPr/>
          </p:nvSpPr>
          <p:spPr>
            <a:xfrm>
              <a:off x="5658125" y="3641875"/>
              <a:ext cx="18200" cy="4225"/>
            </a:xfrm>
            <a:custGeom>
              <a:avLst/>
              <a:gdLst/>
              <a:ahLst/>
              <a:cxnLst/>
              <a:rect l="l" t="t" r="r" b="b"/>
              <a:pathLst>
                <a:path w="728" h="169" extrusionOk="0">
                  <a:moveTo>
                    <a:pt x="327" y="0"/>
                  </a:moveTo>
                  <a:cubicBezTo>
                    <a:pt x="219" y="0"/>
                    <a:pt x="108" y="17"/>
                    <a:pt x="1" y="27"/>
                  </a:cubicBezTo>
                  <a:cubicBezTo>
                    <a:pt x="115" y="141"/>
                    <a:pt x="251" y="168"/>
                    <a:pt x="393" y="168"/>
                  </a:cubicBezTo>
                  <a:cubicBezTo>
                    <a:pt x="503" y="168"/>
                    <a:pt x="618" y="151"/>
                    <a:pt x="727" y="146"/>
                  </a:cubicBezTo>
                  <a:cubicBezTo>
                    <a:pt x="611" y="30"/>
                    <a:pt x="472" y="0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5913;p32"/>
            <p:cNvSpPr/>
            <p:nvPr/>
          </p:nvSpPr>
          <p:spPr>
            <a:xfrm>
              <a:off x="5952525" y="3660025"/>
              <a:ext cx="14000" cy="3375"/>
            </a:xfrm>
            <a:custGeom>
              <a:avLst/>
              <a:gdLst/>
              <a:ahLst/>
              <a:cxnLst/>
              <a:rect l="l" t="t" r="r" b="b"/>
              <a:pathLst>
                <a:path w="560" h="135" extrusionOk="0">
                  <a:moveTo>
                    <a:pt x="280" y="1"/>
                  </a:moveTo>
                  <a:cubicBezTo>
                    <a:pt x="188" y="1"/>
                    <a:pt x="95" y="45"/>
                    <a:pt x="0" y="135"/>
                  </a:cubicBezTo>
                  <a:lnTo>
                    <a:pt x="560" y="135"/>
                  </a:lnTo>
                  <a:cubicBezTo>
                    <a:pt x="465" y="45"/>
                    <a:pt x="372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5914;p32"/>
            <p:cNvSpPr/>
            <p:nvPr/>
          </p:nvSpPr>
          <p:spPr>
            <a:xfrm>
              <a:off x="5676300" y="3645375"/>
              <a:ext cx="14300" cy="4650"/>
            </a:xfrm>
            <a:custGeom>
              <a:avLst/>
              <a:gdLst/>
              <a:ahLst/>
              <a:cxnLst/>
              <a:rect l="l" t="t" r="r" b="b"/>
              <a:pathLst>
                <a:path w="572" h="186" extrusionOk="0">
                  <a:moveTo>
                    <a:pt x="104" y="0"/>
                  </a:moveTo>
                  <a:cubicBezTo>
                    <a:pt x="70" y="0"/>
                    <a:pt x="35" y="2"/>
                    <a:pt x="0" y="6"/>
                  </a:cubicBezTo>
                  <a:cubicBezTo>
                    <a:pt x="79" y="150"/>
                    <a:pt x="194" y="185"/>
                    <a:pt x="319" y="185"/>
                  </a:cubicBezTo>
                  <a:cubicBezTo>
                    <a:pt x="400" y="185"/>
                    <a:pt x="487" y="170"/>
                    <a:pt x="572" y="161"/>
                  </a:cubicBezTo>
                  <a:cubicBezTo>
                    <a:pt x="432" y="52"/>
                    <a:pt x="277" y="0"/>
                    <a:pt x="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5915;p32"/>
            <p:cNvSpPr/>
            <p:nvPr/>
          </p:nvSpPr>
          <p:spPr>
            <a:xfrm>
              <a:off x="5973650" y="3678475"/>
              <a:ext cx="12225" cy="3300"/>
            </a:xfrm>
            <a:custGeom>
              <a:avLst/>
              <a:gdLst/>
              <a:ahLst/>
              <a:cxnLst/>
              <a:rect l="l" t="t" r="r" b="b"/>
              <a:pathLst>
                <a:path w="489" h="132" extrusionOk="0">
                  <a:moveTo>
                    <a:pt x="103" y="0"/>
                  </a:moveTo>
                  <a:cubicBezTo>
                    <a:pt x="69" y="0"/>
                    <a:pt x="35" y="2"/>
                    <a:pt x="1" y="4"/>
                  </a:cubicBezTo>
                  <a:cubicBezTo>
                    <a:pt x="80" y="105"/>
                    <a:pt x="177" y="132"/>
                    <a:pt x="281" y="132"/>
                  </a:cubicBezTo>
                  <a:cubicBezTo>
                    <a:pt x="348" y="132"/>
                    <a:pt x="418" y="120"/>
                    <a:pt x="489" y="111"/>
                  </a:cubicBezTo>
                  <a:cubicBezTo>
                    <a:pt x="373" y="25"/>
                    <a:pt x="243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5916;p32"/>
            <p:cNvSpPr/>
            <p:nvPr/>
          </p:nvSpPr>
          <p:spPr>
            <a:xfrm>
              <a:off x="6067125" y="3668150"/>
              <a:ext cx="6850" cy="2700"/>
            </a:xfrm>
            <a:custGeom>
              <a:avLst/>
              <a:gdLst/>
              <a:ahLst/>
              <a:cxnLst/>
              <a:rect l="l" t="t" r="r" b="b"/>
              <a:pathLst>
                <a:path w="274" h="108" extrusionOk="0">
                  <a:moveTo>
                    <a:pt x="133" y="0"/>
                  </a:moveTo>
                  <a:cubicBezTo>
                    <a:pt x="86" y="0"/>
                    <a:pt x="42" y="36"/>
                    <a:pt x="0" y="107"/>
                  </a:cubicBezTo>
                  <a:lnTo>
                    <a:pt x="274" y="107"/>
                  </a:lnTo>
                  <a:cubicBezTo>
                    <a:pt x="226" y="36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5917;p32"/>
            <p:cNvSpPr/>
            <p:nvPr/>
          </p:nvSpPr>
          <p:spPr>
            <a:xfrm>
              <a:off x="6006100" y="36639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0" y="0"/>
                  </a:moveTo>
                  <a:lnTo>
                    <a:pt x="0" y="119"/>
                  </a:lnTo>
                  <a:cubicBezTo>
                    <a:pt x="60" y="119"/>
                    <a:pt x="96" y="119"/>
                    <a:pt x="143" y="131"/>
                  </a:cubicBezTo>
                  <a:cubicBezTo>
                    <a:pt x="96" y="96"/>
                    <a:pt x="36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5918;p32"/>
            <p:cNvSpPr/>
            <p:nvPr/>
          </p:nvSpPr>
          <p:spPr>
            <a:xfrm>
              <a:off x="6058475" y="2096725"/>
              <a:ext cx="110750" cy="11475"/>
            </a:xfrm>
            <a:custGeom>
              <a:avLst/>
              <a:gdLst/>
              <a:ahLst/>
              <a:cxnLst/>
              <a:rect l="l" t="t" r="r" b="b"/>
              <a:pathLst>
                <a:path w="4430" h="459" extrusionOk="0">
                  <a:moveTo>
                    <a:pt x="2523" y="0"/>
                  </a:moveTo>
                  <a:cubicBezTo>
                    <a:pt x="2204" y="0"/>
                    <a:pt x="1884" y="4"/>
                    <a:pt x="1561" y="4"/>
                  </a:cubicBezTo>
                  <a:cubicBezTo>
                    <a:pt x="1320" y="4"/>
                    <a:pt x="1102" y="191"/>
                    <a:pt x="860" y="191"/>
                  </a:cubicBezTo>
                  <a:cubicBezTo>
                    <a:pt x="790" y="191"/>
                    <a:pt x="718" y="175"/>
                    <a:pt x="644" y="135"/>
                  </a:cubicBezTo>
                  <a:cubicBezTo>
                    <a:pt x="644" y="135"/>
                    <a:pt x="620" y="147"/>
                    <a:pt x="596" y="171"/>
                  </a:cubicBezTo>
                  <a:cubicBezTo>
                    <a:pt x="587" y="174"/>
                    <a:pt x="579" y="175"/>
                    <a:pt x="571" y="175"/>
                  </a:cubicBezTo>
                  <a:cubicBezTo>
                    <a:pt x="548" y="175"/>
                    <a:pt x="528" y="162"/>
                    <a:pt x="501" y="135"/>
                  </a:cubicBezTo>
                  <a:cubicBezTo>
                    <a:pt x="358" y="135"/>
                    <a:pt x="203" y="159"/>
                    <a:pt x="60" y="159"/>
                  </a:cubicBezTo>
                  <a:cubicBezTo>
                    <a:pt x="1" y="302"/>
                    <a:pt x="120" y="349"/>
                    <a:pt x="191" y="409"/>
                  </a:cubicBezTo>
                  <a:cubicBezTo>
                    <a:pt x="389" y="446"/>
                    <a:pt x="586" y="459"/>
                    <a:pt x="784" y="459"/>
                  </a:cubicBezTo>
                  <a:cubicBezTo>
                    <a:pt x="1158" y="459"/>
                    <a:pt x="1532" y="413"/>
                    <a:pt x="1906" y="397"/>
                  </a:cubicBezTo>
                  <a:cubicBezTo>
                    <a:pt x="2098" y="344"/>
                    <a:pt x="2283" y="302"/>
                    <a:pt x="2469" y="302"/>
                  </a:cubicBezTo>
                  <a:cubicBezTo>
                    <a:pt x="2617" y="302"/>
                    <a:pt x="2765" y="329"/>
                    <a:pt x="2918" y="397"/>
                  </a:cubicBezTo>
                  <a:cubicBezTo>
                    <a:pt x="3394" y="254"/>
                    <a:pt x="3882" y="338"/>
                    <a:pt x="4359" y="254"/>
                  </a:cubicBezTo>
                  <a:cubicBezTo>
                    <a:pt x="4430" y="111"/>
                    <a:pt x="4311" y="64"/>
                    <a:pt x="4228" y="4"/>
                  </a:cubicBezTo>
                  <a:cubicBezTo>
                    <a:pt x="4143" y="15"/>
                    <a:pt x="4067" y="54"/>
                    <a:pt x="3985" y="54"/>
                  </a:cubicBezTo>
                  <a:cubicBezTo>
                    <a:pt x="3974" y="54"/>
                    <a:pt x="3964" y="53"/>
                    <a:pt x="3954" y="52"/>
                  </a:cubicBezTo>
                  <a:cubicBezTo>
                    <a:pt x="3475" y="9"/>
                    <a:pt x="3001" y="0"/>
                    <a:pt x="2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5919;p32"/>
            <p:cNvSpPr/>
            <p:nvPr/>
          </p:nvSpPr>
          <p:spPr>
            <a:xfrm>
              <a:off x="6066525" y="2053700"/>
              <a:ext cx="49125" cy="16350"/>
            </a:xfrm>
            <a:custGeom>
              <a:avLst/>
              <a:gdLst/>
              <a:ahLst/>
              <a:cxnLst/>
              <a:rect l="l" t="t" r="r" b="b"/>
              <a:pathLst>
                <a:path w="1965" h="654" extrusionOk="0">
                  <a:moveTo>
                    <a:pt x="703" y="1"/>
                  </a:moveTo>
                  <a:cubicBezTo>
                    <a:pt x="522" y="1"/>
                    <a:pt x="347" y="32"/>
                    <a:pt x="179" y="130"/>
                  </a:cubicBezTo>
                  <a:cubicBezTo>
                    <a:pt x="36" y="189"/>
                    <a:pt x="0" y="308"/>
                    <a:pt x="0" y="439"/>
                  </a:cubicBezTo>
                  <a:cubicBezTo>
                    <a:pt x="84" y="535"/>
                    <a:pt x="179" y="570"/>
                    <a:pt x="298" y="570"/>
                  </a:cubicBezTo>
                  <a:cubicBezTo>
                    <a:pt x="371" y="492"/>
                    <a:pt x="438" y="458"/>
                    <a:pt x="505" y="458"/>
                  </a:cubicBezTo>
                  <a:cubicBezTo>
                    <a:pt x="581" y="458"/>
                    <a:pt x="656" y="501"/>
                    <a:pt x="738" y="570"/>
                  </a:cubicBezTo>
                  <a:lnTo>
                    <a:pt x="1298" y="570"/>
                  </a:lnTo>
                  <a:cubicBezTo>
                    <a:pt x="1393" y="356"/>
                    <a:pt x="1965" y="654"/>
                    <a:pt x="1751" y="165"/>
                  </a:cubicBezTo>
                  <a:cubicBezTo>
                    <a:pt x="1657" y="29"/>
                    <a:pt x="1538" y="5"/>
                    <a:pt x="1413" y="5"/>
                  </a:cubicBezTo>
                  <a:cubicBezTo>
                    <a:pt x="1347" y="5"/>
                    <a:pt x="1279" y="12"/>
                    <a:pt x="1213" y="12"/>
                  </a:cubicBezTo>
                  <a:cubicBezTo>
                    <a:pt x="1197" y="12"/>
                    <a:pt x="1182" y="12"/>
                    <a:pt x="1167" y="11"/>
                  </a:cubicBezTo>
                  <a:cubicBezTo>
                    <a:pt x="1118" y="60"/>
                    <a:pt x="1072" y="87"/>
                    <a:pt x="1026" y="87"/>
                  </a:cubicBezTo>
                  <a:cubicBezTo>
                    <a:pt x="983" y="87"/>
                    <a:pt x="939" y="63"/>
                    <a:pt x="893" y="11"/>
                  </a:cubicBezTo>
                  <a:cubicBezTo>
                    <a:pt x="829" y="5"/>
                    <a:pt x="766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5920;p32"/>
            <p:cNvSpPr/>
            <p:nvPr/>
          </p:nvSpPr>
          <p:spPr>
            <a:xfrm>
              <a:off x="6036750" y="2053125"/>
              <a:ext cx="34250" cy="14250"/>
            </a:xfrm>
            <a:custGeom>
              <a:avLst/>
              <a:gdLst/>
              <a:ahLst/>
              <a:cxnLst/>
              <a:rect l="l" t="t" r="r" b="b"/>
              <a:pathLst>
                <a:path w="1370" h="570" extrusionOk="0">
                  <a:moveTo>
                    <a:pt x="624" y="1"/>
                  </a:moveTo>
                  <a:cubicBezTo>
                    <a:pt x="437" y="1"/>
                    <a:pt x="249" y="41"/>
                    <a:pt x="60" y="153"/>
                  </a:cubicBezTo>
                  <a:cubicBezTo>
                    <a:pt x="1" y="319"/>
                    <a:pt x="72" y="415"/>
                    <a:pt x="215" y="486"/>
                  </a:cubicBezTo>
                  <a:cubicBezTo>
                    <a:pt x="265" y="502"/>
                    <a:pt x="316" y="506"/>
                    <a:pt x="368" y="506"/>
                  </a:cubicBezTo>
                  <a:cubicBezTo>
                    <a:pt x="428" y="506"/>
                    <a:pt x="488" y="500"/>
                    <a:pt x="548" y="500"/>
                  </a:cubicBezTo>
                  <a:cubicBezTo>
                    <a:pt x="635" y="500"/>
                    <a:pt x="720" y="512"/>
                    <a:pt x="798" y="569"/>
                  </a:cubicBezTo>
                  <a:lnTo>
                    <a:pt x="929" y="569"/>
                  </a:lnTo>
                  <a:cubicBezTo>
                    <a:pt x="977" y="534"/>
                    <a:pt x="1013" y="498"/>
                    <a:pt x="1072" y="450"/>
                  </a:cubicBezTo>
                  <a:cubicBezTo>
                    <a:pt x="1096" y="444"/>
                    <a:pt x="1120" y="441"/>
                    <a:pt x="1144" y="441"/>
                  </a:cubicBezTo>
                  <a:cubicBezTo>
                    <a:pt x="1167" y="441"/>
                    <a:pt x="1191" y="444"/>
                    <a:pt x="1215" y="450"/>
                  </a:cubicBezTo>
                  <a:cubicBezTo>
                    <a:pt x="1346" y="391"/>
                    <a:pt x="1358" y="272"/>
                    <a:pt x="1370" y="141"/>
                  </a:cubicBezTo>
                  <a:cubicBezTo>
                    <a:pt x="1124" y="73"/>
                    <a:pt x="875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5921;p32"/>
            <p:cNvSpPr/>
            <p:nvPr/>
          </p:nvSpPr>
          <p:spPr>
            <a:xfrm>
              <a:off x="6135875" y="2056600"/>
              <a:ext cx="31575" cy="14850"/>
            </a:xfrm>
            <a:custGeom>
              <a:avLst/>
              <a:gdLst/>
              <a:ahLst/>
              <a:cxnLst/>
              <a:rect l="l" t="t" r="r" b="b"/>
              <a:pathLst>
                <a:path w="1263" h="594" extrusionOk="0">
                  <a:moveTo>
                    <a:pt x="258" y="0"/>
                  </a:moveTo>
                  <a:cubicBezTo>
                    <a:pt x="212" y="0"/>
                    <a:pt x="166" y="4"/>
                    <a:pt x="120" y="14"/>
                  </a:cubicBezTo>
                  <a:cubicBezTo>
                    <a:pt x="0" y="168"/>
                    <a:pt x="0" y="299"/>
                    <a:pt x="131" y="454"/>
                  </a:cubicBezTo>
                  <a:cubicBezTo>
                    <a:pt x="364" y="477"/>
                    <a:pt x="606" y="594"/>
                    <a:pt x="846" y="594"/>
                  </a:cubicBezTo>
                  <a:cubicBezTo>
                    <a:pt x="986" y="594"/>
                    <a:pt x="1126" y="554"/>
                    <a:pt x="1263" y="430"/>
                  </a:cubicBezTo>
                  <a:cubicBezTo>
                    <a:pt x="1179" y="323"/>
                    <a:pt x="1143" y="168"/>
                    <a:pt x="965" y="157"/>
                  </a:cubicBezTo>
                  <a:cubicBezTo>
                    <a:pt x="724" y="116"/>
                    <a:pt x="500" y="0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5922;p32"/>
            <p:cNvSpPr/>
            <p:nvPr/>
          </p:nvSpPr>
          <p:spPr>
            <a:xfrm>
              <a:off x="6016525" y="2074800"/>
              <a:ext cx="28875" cy="14825"/>
            </a:xfrm>
            <a:custGeom>
              <a:avLst/>
              <a:gdLst/>
              <a:ahLst/>
              <a:cxnLst/>
              <a:rect l="l" t="t" r="r" b="b"/>
              <a:pathLst>
                <a:path w="1155" h="593" extrusionOk="0">
                  <a:moveTo>
                    <a:pt x="595" y="0"/>
                  </a:moveTo>
                  <a:cubicBezTo>
                    <a:pt x="547" y="48"/>
                    <a:pt x="492" y="63"/>
                    <a:pt x="434" y="63"/>
                  </a:cubicBezTo>
                  <a:cubicBezTo>
                    <a:pt x="349" y="63"/>
                    <a:pt x="258" y="31"/>
                    <a:pt x="176" y="31"/>
                  </a:cubicBezTo>
                  <a:cubicBezTo>
                    <a:pt x="109" y="31"/>
                    <a:pt x="47" y="52"/>
                    <a:pt x="0" y="131"/>
                  </a:cubicBezTo>
                  <a:lnTo>
                    <a:pt x="0" y="226"/>
                  </a:lnTo>
                  <a:cubicBezTo>
                    <a:pt x="0" y="357"/>
                    <a:pt x="60" y="476"/>
                    <a:pt x="143" y="572"/>
                  </a:cubicBezTo>
                  <a:cubicBezTo>
                    <a:pt x="185" y="566"/>
                    <a:pt x="227" y="564"/>
                    <a:pt x="270" y="564"/>
                  </a:cubicBezTo>
                  <a:cubicBezTo>
                    <a:pt x="420" y="564"/>
                    <a:pt x="572" y="592"/>
                    <a:pt x="720" y="592"/>
                  </a:cubicBezTo>
                  <a:cubicBezTo>
                    <a:pt x="871" y="592"/>
                    <a:pt x="1018" y="562"/>
                    <a:pt x="1155" y="441"/>
                  </a:cubicBezTo>
                  <a:cubicBezTo>
                    <a:pt x="1143" y="60"/>
                    <a:pt x="810" y="107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5923;p32"/>
            <p:cNvSpPr/>
            <p:nvPr/>
          </p:nvSpPr>
          <p:spPr>
            <a:xfrm>
              <a:off x="6134975" y="2035500"/>
              <a:ext cx="26225" cy="11225"/>
            </a:xfrm>
            <a:custGeom>
              <a:avLst/>
              <a:gdLst/>
              <a:ahLst/>
              <a:cxnLst/>
              <a:rect l="l" t="t" r="r" b="b"/>
              <a:pathLst>
                <a:path w="1049" h="449" extrusionOk="0">
                  <a:moveTo>
                    <a:pt x="144" y="0"/>
                  </a:moveTo>
                  <a:cubicBezTo>
                    <a:pt x="96" y="60"/>
                    <a:pt x="48" y="108"/>
                    <a:pt x="1" y="143"/>
                  </a:cubicBezTo>
                  <a:cubicBezTo>
                    <a:pt x="142" y="368"/>
                    <a:pt x="301" y="448"/>
                    <a:pt x="469" y="448"/>
                  </a:cubicBezTo>
                  <a:cubicBezTo>
                    <a:pt x="640" y="448"/>
                    <a:pt x="821" y="365"/>
                    <a:pt x="1001" y="262"/>
                  </a:cubicBezTo>
                  <a:cubicBezTo>
                    <a:pt x="1048" y="227"/>
                    <a:pt x="1048" y="179"/>
                    <a:pt x="1001" y="131"/>
                  </a:cubicBezTo>
                  <a:cubicBezTo>
                    <a:pt x="739" y="0"/>
                    <a:pt x="417" y="84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5924;p32"/>
            <p:cNvSpPr/>
            <p:nvPr/>
          </p:nvSpPr>
          <p:spPr>
            <a:xfrm>
              <a:off x="6031400" y="2075375"/>
              <a:ext cx="30075" cy="14325"/>
            </a:xfrm>
            <a:custGeom>
              <a:avLst/>
              <a:gdLst/>
              <a:ahLst/>
              <a:cxnLst/>
              <a:rect l="l" t="t" r="r" b="b"/>
              <a:pathLst>
                <a:path w="1203" h="573" extrusionOk="0">
                  <a:moveTo>
                    <a:pt x="0" y="1"/>
                  </a:moveTo>
                  <a:cubicBezTo>
                    <a:pt x="179" y="144"/>
                    <a:pt x="429" y="203"/>
                    <a:pt x="560" y="418"/>
                  </a:cubicBezTo>
                  <a:cubicBezTo>
                    <a:pt x="630" y="348"/>
                    <a:pt x="688" y="321"/>
                    <a:pt x="739" y="321"/>
                  </a:cubicBezTo>
                  <a:cubicBezTo>
                    <a:pt x="895" y="321"/>
                    <a:pt x="984" y="572"/>
                    <a:pt x="1155" y="572"/>
                  </a:cubicBezTo>
                  <a:cubicBezTo>
                    <a:pt x="1203" y="299"/>
                    <a:pt x="1012" y="156"/>
                    <a:pt x="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5925;p32"/>
            <p:cNvSpPr/>
            <p:nvPr/>
          </p:nvSpPr>
          <p:spPr>
            <a:xfrm>
              <a:off x="6168925" y="2095625"/>
              <a:ext cx="26200" cy="8725"/>
            </a:xfrm>
            <a:custGeom>
              <a:avLst/>
              <a:gdLst/>
              <a:ahLst/>
              <a:cxnLst/>
              <a:rect l="l" t="t" r="r" b="b"/>
              <a:pathLst>
                <a:path w="1048" h="349" extrusionOk="0">
                  <a:moveTo>
                    <a:pt x="95" y="1"/>
                  </a:moveTo>
                  <a:cubicBezTo>
                    <a:pt x="71" y="24"/>
                    <a:pt x="71" y="48"/>
                    <a:pt x="95" y="96"/>
                  </a:cubicBezTo>
                  <a:cubicBezTo>
                    <a:pt x="0" y="167"/>
                    <a:pt x="12" y="239"/>
                    <a:pt x="71" y="310"/>
                  </a:cubicBezTo>
                  <a:cubicBezTo>
                    <a:pt x="91" y="309"/>
                    <a:pt x="111" y="308"/>
                    <a:pt x="131" y="308"/>
                  </a:cubicBezTo>
                  <a:cubicBezTo>
                    <a:pt x="290" y="308"/>
                    <a:pt x="455" y="348"/>
                    <a:pt x="617" y="348"/>
                  </a:cubicBezTo>
                  <a:cubicBezTo>
                    <a:pt x="767" y="348"/>
                    <a:pt x="913" y="314"/>
                    <a:pt x="1048" y="179"/>
                  </a:cubicBezTo>
                  <a:cubicBezTo>
                    <a:pt x="953" y="73"/>
                    <a:pt x="849" y="43"/>
                    <a:pt x="743" y="43"/>
                  </a:cubicBezTo>
                  <a:cubicBezTo>
                    <a:pt x="607" y="43"/>
                    <a:pt x="467" y="92"/>
                    <a:pt x="336" y="92"/>
                  </a:cubicBezTo>
                  <a:cubicBezTo>
                    <a:pt x="251" y="92"/>
                    <a:pt x="169" y="7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5926;p32"/>
            <p:cNvSpPr/>
            <p:nvPr/>
          </p:nvSpPr>
          <p:spPr>
            <a:xfrm>
              <a:off x="6110275" y="2054050"/>
              <a:ext cx="15800" cy="17225"/>
            </a:xfrm>
            <a:custGeom>
              <a:avLst/>
              <a:gdLst/>
              <a:ahLst/>
              <a:cxnLst/>
              <a:rect l="l" t="t" r="r" b="b"/>
              <a:pathLst>
                <a:path w="632" h="689" extrusionOk="0">
                  <a:moveTo>
                    <a:pt x="328" y="1"/>
                  </a:moveTo>
                  <a:cubicBezTo>
                    <a:pt x="278" y="1"/>
                    <a:pt x="217" y="30"/>
                    <a:pt x="143" y="104"/>
                  </a:cubicBezTo>
                  <a:cubicBezTo>
                    <a:pt x="24" y="235"/>
                    <a:pt x="72" y="413"/>
                    <a:pt x="1" y="556"/>
                  </a:cubicBezTo>
                  <a:cubicBezTo>
                    <a:pt x="89" y="665"/>
                    <a:pt x="197" y="688"/>
                    <a:pt x="311" y="688"/>
                  </a:cubicBezTo>
                  <a:cubicBezTo>
                    <a:pt x="396" y="688"/>
                    <a:pt x="485" y="675"/>
                    <a:pt x="572" y="675"/>
                  </a:cubicBezTo>
                  <a:cubicBezTo>
                    <a:pt x="632" y="532"/>
                    <a:pt x="512" y="390"/>
                    <a:pt x="572" y="259"/>
                  </a:cubicBezTo>
                  <a:cubicBezTo>
                    <a:pt x="506" y="144"/>
                    <a:pt x="441" y="1"/>
                    <a:pt x="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5927;p32"/>
            <p:cNvSpPr/>
            <p:nvPr/>
          </p:nvSpPr>
          <p:spPr>
            <a:xfrm>
              <a:off x="6160275" y="2037375"/>
              <a:ext cx="16100" cy="9925"/>
            </a:xfrm>
            <a:custGeom>
              <a:avLst/>
              <a:gdLst/>
              <a:ahLst/>
              <a:cxnLst/>
              <a:rect l="l" t="t" r="r" b="b"/>
              <a:pathLst>
                <a:path w="644" h="397" extrusionOk="0">
                  <a:moveTo>
                    <a:pt x="194" y="1"/>
                  </a:moveTo>
                  <a:cubicBezTo>
                    <a:pt x="145" y="1"/>
                    <a:pt x="82" y="20"/>
                    <a:pt x="1" y="68"/>
                  </a:cubicBezTo>
                  <a:lnTo>
                    <a:pt x="1" y="199"/>
                  </a:lnTo>
                  <a:cubicBezTo>
                    <a:pt x="132" y="227"/>
                    <a:pt x="219" y="396"/>
                    <a:pt x="437" y="396"/>
                  </a:cubicBezTo>
                  <a:cubicBezTo>
                    <a:pt x="495" y="396"/>
                    <a:pt x="563" y="384"/>
                    <a:pt x="644" y="354"/>
                  </a:cubicBezTo>
                  <a:cubicBezTo>
                    <a:pt x="397" y="307"/>
                    <a:pt x="392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5928;p32"/>
            <p:cNvSpPr/>
            <p:nvPr/>
          </p:nvSpPr>
          <p:spPr>
            <a:xfrm>
              <a:off x="5903400" y="2053650"/>
              <a:ext cx="19975" cy="8675"/>
            </a:xfrm>
            <a:custGeom>
              <a:avLst/>
              <a:gdLst/>
              <a:ahLst/>
              <a:cxnLst/>
              <a:rect l="l" t="t" r="r" b="b"/>
              <a:pathLst>
                <a:path w="799" h="347" extrusionOk="0">
                  <a:moveTo>
                    <a:pt x="96" y="1"/>
                  </a:moveTo>
                  <a:cubicBezTo>
                    <a:pt x="1" y="96"/>
                    <a:pt x="13" y="191"/>
                    <a:pt x="72" y="298"/>
                  </a:cubicBezTo>
                  <a:cubicBezTo>
                    <a:pt x="114" y="334"/>
                    <a:pt x="154" y="346"/>
                    <a:pt x="194" y="346"/>
                  </a:cubicBezTo>
                  <a:cubicBezTo>
                    <a:pt x="304" y="346"/>
                    <a:pt x="408" y="251"/>
                    <a:pt x="513" y="251"/>
                  </a:cubicBezTo>
                  <a:cubicBezTo>
                    <a:pt x="620" y="167"/>
                    <a:pt x="715" y="96"/>
                    <a:pt x="798" y="1"/>
                  </a:cubicBezTo>
                  <a:lnTo>
                    <a:pt x="382" y="1"/>
                  </a:lnTo>
                  <a:cubicBezTo>
                    <a:pt x="352" y="25"/>
                    <a:pt x="325" y="36"/>
                    <a:pt x="298" y="36"/>
                  </a:cubicBezTo>
                  <a:cubicBezTo>
                    <a:pt x="272" y="36"/>
                    <a:pt x="245" y="25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5929;p32"/>
            <p:cNvSpPr/>
            <p:nvPr/>
          </p:nvSpPr>
          <p:spPr>
            <a:xfrm>
              <a:off x="6030800" y="2056925"/>
              <a:ext cx="12825" cy="10325"/>
            </a:xfrm>
            <a:custGeom>
              <a:avLst/>
              <a:gdLst/>
              <a:ahLst/>
              <a:cxnLst/>
              <a:rect l="l" t="t" r="r" b="b"/>
              <a:pathLst>
                <a:path w="513" h="413" extrusionOk="0">
                  <a:moveTo>
                    <a:pt x="298" y="1"/>
                  </a:moveTo>
                  <a:cubicBezTo>
                    <a:pt x="143" y="1"/>
                    <a:pt x="1" y="60"/>
                    <a:pt x="24" y="227"/>
                  </a:cubicBezTo>
                  <a:cubicBezTo>
                    <a:pt x="48" y="386"/>
                    <a:pt x="151" y="412"/>
                    <a:pt x="260" y="412"/>
                  </a:cubicBezTo>
                  <a:cubicBezTo>
                    <a:pt x="314" y="412"/>
                    <a:pt x="370" y="406"/>
                    <a:pt x="417" y="406"/>
                  </a:cubicBezTo>
                  <a:cubicBezTo>
                    <a:pt x="513" y="382"/>
                    <a:pt x="513" y="346"/>
                    <a:pt x="453" y="286"/>
                  </a:cubicBezTo>
                  <a:cubicBezTo>
                    <a:pt x="405" y="203"/>
                    <a:pt x="346" y="96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5930;p32"/>
            <p:cNvSpPr/>
            <p:nvPr/>
          </p:nvSpPr>
          <p:spPr>
            <a:xfrm>
              <a:off x="6109975" y="2060500"/>
              <a:ext cx="23250" cy="10450"/>
            </a:xfrm>
            <a:custGeom>
              <a:avLst/>
              <a:gdLst/>
              <a:ahLst/>
              <a:cxnLst/>
              <a:rect l="l" t="t" r="r" b="b"/>
              <a:pathLst>
                <a:path w="930" h="418" extrusionOk="0">
                  <a:moveTo>
                    <a:pt x="584" y="1"/>
                  </a:moveTo>
                  <a:cubicBezTo>
                    <a:pt x="1" y="143"/>
                    <a:pt x="524" y="274"/>
                    <a:pt x="584" y="417"/>
                  </a:cubicBezTo>
                  <a:cubicBezTo>
                    <a:pt x="679" y="382"/>
                    <a:pt x="763" y="334"/>
                    <a:pt x="870" y="298"/>
                  </a:cubicBezTo>
                  <a:cubicBezTo>
                    <a:pt x="929" y="227"/>
                    <a:pt x="929" y="191"/>
                    <a:pt x="870" y="132"/>
                  </a:cubicBezTo>
                  <a:cubicBezTo>
                    <a:pt x="763" y="84"/>
                    <a:pt x="679" y="36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5931;p32"/>
            <p:cNvSpPr/>
            <p:nvPr/>
          </p:nvSpPr>
          <p:spPr>
            <a:xfrm>
              <a:off x="6099850" y="2056625"/>
              <a:ext cx="14925" cy="11725"/>
            </a:xfrm>
            <a:custGeom>
              <a:avLst/>
              <a:gdLst/>
              <a:ahLst/>
              <a:cxnLst/>
              <a:rect l="l" t="t" r="r" b="b"/>
              <a:pathLst>
                <a:path w="597" h="469" extrusionOk="0">
                  <a:moveTo>
                    <a:pt x="441" y="1"/>
                  </a:moveTo>
                  <a:cubicBezTo>
                    <a:pt x="431" y="125"/>
                    <a:pt x="394" y="248"/>
                    <a:pt x="260" y="248"/>
                  </a:cubicBezTo>
                  <a:cubicBezTo>
                    <a:pt x="240" y="248"/>
                    <a:pt x="217" y="245"/>
                    <a:pt x="191" y="239"/>
                  </a:cubicBezTo>
                  <a:cubicBezTo>
                    <a:pt x="165" y="232"/>
                    <a:pt x="143" y="228"/>
                    <a:pt x="124" y="228"/>
                  </a:cubicBezTo>
                  <a:cubicBezTo>
                    <a:pt x="21" y="228"/>
                    <a:pt x="11" y="329"/>
                    <a:pt x="1" y="429"/>
                  </a:cubicBezTo>
                  <a:cubicBezTo>
                    <a:pt x="22" y="457"/>
                    <a:pt x="47" y="469"/>
                    <a:pt x="76" y="469"/>
                  </a:cubicBezTo>
                  <a:cubicBezTo>
                    <a:pt x="96" y="469"/>
                    <a:pt x="119" y="463"/>
                    <a:pt x="144" y="453"/>
                  </a:cubicBezTo>
                  <a:lnTo>
                    <a:pt x="418" y="453"/>
                  </a:lnTo>
                  <a:cubicBezTo>
                    <a:pt x="596" y="346"/>
                    <a:pt x="560" y="167"/>
                    <a:pt x="560" y="1"/>
                  </a:cubicBezTo>
                  <a:lnTo>
                    <a:pt x="560" y="1"/>
                  </a:lnTo>
                  <a:cubicBezTo>
                    <a:pt x="531" y="7"/>
                    <a:pt x="504" y="10"/>
                    <a:pt x="483" y="10"/>
                  </a:cubicBezTo>
                  <a:cubicBezTo>
                    <a:pt x="462" y="10"/>
                    <a:pt x="447" y="7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5932;p32"/>
            <p:cNvSpPr/>
            <p:nvPr/>
          </p:nvSpPr>
          <p:spPr>
            <a:xfrm>
              <a:off x="5995075" y="2060675"/>
              <a:ext cx="17900" cy="6700"/>
            </a:xfrm>
            <a:custGeom>
              <a:avLst/>
              <a:gdLst/>
              <a:ahLst/>
              <a:cxnLst/>
              <a:rect l="l" t="t" r="r" b="b"/>
              <a:pathLst>
                <a:path w="716" h="268" extrusionOk="0">
                  <a:moveTo>
                    <a:pt x="419" y="1"/>
                  </a:moveTo>
                  <a:cubicBezTo>
                    <a:pt x="280" y="1"/>
                    <a:pt x="140" y="79"/>
                    <a:pt x="1" y="148"/>
                  </a:cubicBezTo>
                  <a:cubicBezTo>
                    <a:pt x="83" y="238"/>
                    <a:pt x="160" y="268"/>
                    <a:pt x="235" y="268"/>
                  </a:cubicBezTo>
                  <a:cubicBezTo>
                    <a:pt x="386" y="268"/>
                    <a:pt x="528" y="146"/>
                    <a:pt x="677" y="146"/>
                  </a:cubicBezTo>
                  <a:cubicBezTo>
                    <a:pt x="690" y="146"/>
                    <a:pt x="702" y="146"/>
                    <a:pt x="715" y="148"/>
                  </a:cubicBezTo>
                  <a:cubicBezTo>
                    <a:pt x="616" y="40"/>
                    <a:pt x="518" y="1"/>
                    <a:pt x="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5933;p32"/>
            <p:cNvSpPr/>
            <p:nvPr/>
          </p:nvSpPr>
          <p:spPr>
            <a:xfrm>
              <a:off x="6131700" y="2056925"/>
              <a:ext cx="7475" cy="11050"/>
            </a:xfrm>
            <a:custGeom>
              <a:avLst/>
              <a:gdLst/>
              <a:ahLst/>
              <a:cxnLst/>
              <a:rect l="l" t="t" r="r" b="b"/>
              <a:pathLst>
                <a:path w="299" h="442" extrusionOk="0">
                  <a:moveTo>
                    <a:pt x="287" y="1"/>
                  </a:moveTo>
                  <a:cubicBezTo>
                    <a:pt x="108" y="1"/>
                    <a:pt x="13" y="96"/>
                    <a:pt x="1" y="275"/>
                  </a:cubicBezTo>
                  <a:lnTo>
                    <a:pt x="1" y="441"/>
                  </a:lnTo>
                  <a:lnTo>
                    <a:pt x="298" y="429"/>
                  </a:lnTo>
                  <a:cubicBezTo>
                    <a:pt x="287" y="286"/>
                    <a:pt x="287" y="155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5934;p32"/>
            <p:cNvSpPr/>
            <p:nvPr/>
          </p:nvSpPr>
          <p:spPr>
            <a:xfrm>
              <a:off x="6087350" y="2053650"/>
              <a:ext cx="10050" cy="8975"/>
            </a:xfrm>
            <a:custGeom>
              <a:avLst/>
              <a:gdLst/>
              <a:ahLst/>
              <a:cxnLst/>
              <a:rect l="l" t="t" r="r" b="b"/>
              <a:pathLst>
                <a:path w="402" h="359" extrusionOk="0">
                  <a:moveTo>
                    <a:pt x="334" y="1"/>
                  </a:moveTo>
                  <a:cubicBezTo>
                    <a:pt x="239" y="1"/>
                    <a:pt x="156" y="1"/>
                    <a:pt x="60" y="13"/>
                  </a:cubicBezTo>
                  <a:cubicBezTo>
                    <a:pt x="60" y="132"/>
                    <a:pt x="1" y="346"/>
                    <a:pt x="167" y="358"/>
                  </a:cubicBezTo>
                  <a:cubicBezTo>
                    <a:pt x="173" y="358"/>
                    <a:pt x="179" y="358"/>
                    <a:pt x="185" y="358"/>
                  </a:cubicBezTo>
                  <a:cubicBezTo>
                    <a:pt x="401" y="358"/>
                    <a:pt x="322" y="140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5935;p32"/>
            <p:cNvSpPr/>
            <p:nvPr/>
          </p:nvSpPr>
          <p:spPr>
            <a:xfrm>
              <a:off x="5887625" y="2058650"/>
              <a:ext cx="14625" cy="5250"/>
            </a:xfrm>
            <a:custGeom>
              <a:avLst/>
              <a:gdLst/>
              <a:ahLst/>
              <a:cxnLst/>
              <a:rect l="l" t="t" r="r" b="b"/>
              <a:pathLst>
                <a:path w="585" h="210" extrusionOk="0">
                  <a:moveTo>
                    <a:pt x="393" y="1"/>
                  </a:moveTo>
                  <a:cubicBezTo>
                    <a:pt x="261" y="1"/>
                    <a:pt x="128" y="79"/>
                    <a:pt x="1" y="86"/>
                  </a:cubicBezTo>
                  <a:cubicBezTo>
                    <a:pt x="49" y="183"/>
                    <a:pt x="137" y="209"/>
                    <a:pt x="232" y="209"/>
                  </a:cubicBezTo>
                  <a:cubicBezTo>
                    <a:pt x="254" y="209"/>
                    <a:pt x="276" y="208"/>
                    <a:pt x="298" y="206"/>
                  </a:cubicBezTo>
                  <a:cubicBezTo>
                    <a:pt x="405" y="206"/>
                    <a:pt x="525" y="194"/>
                    <a:pt x="584" y="75"/>
                  </a:cubicBezTo>
                  <a:cubicBezTo>
                    <a:pt x="521" y="20"/>
                    <a:pt x="457" y="1"/>
                    <a:pt x="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5936;p32"/>
            <p:cNvSpPr/>
            <p:nvPr/>
          </p:nvSpPr>
          <p:spPr>
            <a:xfrm>
              <a:off x="6074550" y="2061475"/>
              <a:ext cx="10750" cy="6500"/>
            </a:xfrm>
            <a:custGeom>
              <a:avLst/>
              <a:gdLst/>
              <a:ahLst/>
              <a:cxnLst/>
              <a:rect l="l" t="t" r="r" b="b"/>
              <a:pathLst>
                <a:path w="430" h="260" extrusionOk="0">
                  <a:moveTo>
                    <a:pt x="166" y="0"/>
                  </a:moveTo>
                  <a:cubicBezTo>
                    <a:pt x="111" y="0"/>
                    <a:pt x="72" y="87"/>
                    <a:pt x="1" y="259"/>
                  </a:cubicBezTo>
                  <a:lnTo>
                    <a:pt x="429" y="259"/>
                  </a:lnTo>
                  <a:cubicBezTo>
                    <a:pt x="292" y="87"/>
                    <a:pt x="221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5937;p32"/>
            <p:cNvSpPr/>
            <p:nvPr/>
          </p:nvSpPr>
          <p:spPr>
            <a:xfrm>
              <a:off x="6007575" y="207807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84" y="0"/>
                  </a:moveTo>
                  <a:lnTo>
                    <a:pt x="25" y="60"/>
                  </a:lnTo>
                  <a:cubicBezTo>
                    <a:pt x="1" y="155"/>
                    <a:pt x="13" y="250"/>
                    <a:pt x="84" y="298"/>
                  </a:cubicBezTo>
                  <a:lnTo>
                    <a:pt x="96" y="322"/>
                  </a:lnTo>
                  <a:cubicBezTo>
                    <a:pt x="191" y="345"/>
                    <a:pt x="299" y="393"/>
                    <a:pt x="382" y="441"/>
                  </a:cubicBezTo>
                  <a:cubicBezTo>
                    <a:pt x="477" y="310"/>
                    <a:pt x="453" y="167"/>
                    <a:pt x="382" y="3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5938;p32"/>
            <p:cNvSpPr/>
            <p:nvPr/>
          </p:nvSpPr>
          <p:spPr>
            <a:xfrm>
              <a:off x="6041225" y="2064375"/>
              <a:ext cx="15500" cy="3600"/>
            </a:xfrm>
            <a:custGeom>
              <a:avLst/>
              <a:gdLst/>
              <a:ahLst/>
              <a:cxnLst/>
              <a:rect l="l" t="t" r="r" b="b"/>
              <a:pathLst>
                <a:path w="620" h="144" extrusionOk="0">
                  <a:moveTo>
                    <a:pt x="36" y="0"/>
                  </a:moveTo>
                  <a:cubicBezTo>
                    <a:pt x="24" y="48"/>
                    <a:pt x="24" y="84"/>
                    <a:pt x="0" y="119"/>
                  </a:cubicBezTo>
                  <a:cubicBezTo>
                    <a:pt x="215" y="119"/>
                    <a:pt x="405" y="119"/>
                    <a:pt x="619" y="143"/>
                  </a:cubicBezTo>
                  <a:cubicBezTo>
                    <a:pt x="518" y="20"/>
                    <a:pt x="394" y="3"/>
                    <a:pt x="270" y="3"/>
                  </a:cubicBezTo>
                  <a:cubicBezTo>
                    <a:pt x="222" y="3"/>
                    <a:pt x="174" y="5"/>
                    <a:pt x="127" y="5"/>
                  </a:cubicBezTo>
                  <a:cubicBezTo>
                    <a:pt x="96" y="5"/>
                    <a:pt x="66" y="4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5939;p32"/>
            <p:cNvSpPr/>
            <p:nvPr/>
          </p:nvSpPr>
          <p:spPr>
            <a:xfrm>
              <a:off x="6088550" y="2037700"/>
              <a:ext cx="10725" cy="5575"/>
            </a:xfrm>
            <a:custGeom>
              <a:avLst/>
              <a:gdLst/>
              <a:ahLst/>
              <a:cxnLst/>
              <a:rect l="l" t="t" r="r" b="b"/>
              <a:pathLst>
                <a:path w="429" h="223" extrusionOk="0">
                  <a:moveTo>
                    <a:pt x="216" y="1"/>
                  </a:moveTo>
                  <a:cubicBezTo>
                    <a:pt x="152" y="1"/>
                    <a:pt x="79" y="30"/>
                    <a:pt x="0" y="79"/>
                  </a:cubicBezTo>
                  <a:cubicBezTo>
                    <a:pt x="108" y="222"/>
                    <a:pt x="274" y="186"/>
                    <a:pt x="429" y="198"/>
                  </a:cubicBezTo>
                  <a:cubicBezTo>
                    <a:pt x="380" y="59"/>
                    <a:pt x="30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5940;p32"/>
            <p:cNvSpPr/>
            <p:nvPr/>
          </p:nvSpPr>
          <p:spPr>
            <a:xfrm>
              <a:off x="5970375" y="2063775"/>
              <a:ext cx="14325" cy="4125"/>
            </a:xfrm>
            <a:custGeom>
              <a:avLst/>
              <a:gdLst/>
              <a:ahLst/>
              <a:cxnLst/>
              <a:rect l="l" t="t" r="r" b="b"/>
              <a:pathLst>
                <a:path w="573" h="165" extrusionOk="0">
                  <a:moveTo>
                    <a:pt x="572" y="1"/>
                  </a:moveTo>
                  <a:cubicBezTo>
                    <a:pt x="382" y="12"/>
                    <a:pt x="191" y="12"/>
                    <a:pt x="1" y="24"/>
                  </a:cubicBezTo>
                  <a:cubicBezTo>
                    <a:pt x="96" y="114"/>
                    <a:pt x="191" y="164"/>
                    <a:pt x="286" y="164"/>
                  </a:cubicBezTo>
                  <a:cubicBezTo>
                    <a:pt x="382" y="164"/>
                    <a:pt x="477" y="114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5941;p32"/>
            <p:cNvSpPr/>
            <p:nvPr/>
          </p:nvSpPr>
          <p:spPr>
            <a:xfrm>
              <a:off x="6159975" y="2056925"/>
              <a:ext cx="9550" cy="10450"/>
            </a:xfrm>
            <a:custGeom>
              <a:avLst/>
              <a:gdLst/>
              <a:ahLst/>
              <a:cxnLst/>
              <a:rect l="l" t="t" r="r" b="b"/>
              <a:pathLst>
                <a:path w="382" h="418" extrusionOk="0">
                  <a:moveTo>
                    <a:pt x="156" y="1"/>
                  </a:moveTo>
                  <a:cubicBezTo>
                    <a:pt x="108" y="48"/>
                    <a:pt x="48" y="96"/>
                    <a:pt x="1" y="144"/>
                  </a:cubicBezTo>
                  <a:cubicBezTo>
                    <a:pt x="60" y="275"/>
                    <a:pt x="156" y="382"/>
                    <a:pt x="299" y="417"/>
                  </a:cubicBezTo>
                  <a:cubicBezTo>
                    <a:pt x="299" y="382"/>
                    <a:pt x="310" y="334"/>
                    <a:pt x="310" y="286"/>
                  </a:cubicBezTo>
                  <a:cubicBezTo>
                    <a:pt x="382" y="120"/>
                    <a:pt x="239" y="84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5942;p32"/>
            <p:cNvSpPr/>
            <p:nvPr/>
          </p:nvSpPr>
          <p:spPr>
            <a:xfrm>
              <a:off x="6163850" y="2056925"/>
              <a:ext cx="9550" cy="7475"/>
            </a:xfrm>
            <a:custGeom>
              <a:avLst/>
              <a:gdLst/>
              <a:ahLst/>
              <a:cxnLst/>
              <a:rect l="l" t="t" r="r" b="b"/>
              <a:pathLst>
                <a:path w="382" h="299" extrusionOk="0">
                  <a:moveTo>
                    <a:pt x="1" y="1"/>
                  </a:moveTo>
                  <a:cubicBezTo>
                    <a:pt x="60" y="96"/>
                    <a:pt x="96" y="191"/>
                    <a:pt x="155" y="286"/>
                  </a:cubicBezTo>
                  <a:cubicBezTo>
                    <a:pt x="203" y="286"/>
                    <a:pt x="239" y="286"/>
                    <a:pt x="274" y="298"/>
                  </a:cubicBezTo>
                  <a:lnTo>
                    <a:pt x="298" y="286"/>
                  </a:lnTo>
                  <a:cubicBezTo>
                    <a:pt x="370" y="179"/>
                    <a:pt x="382" y="96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5943;p32"/>
            <p:cNvSpPr/>
            <p:nvPr/>
          </p:nvSpPr>
          <p:spPr>
            <a:xfrm>
              <a:off x="6163850" y="2096525"/>
              <a:ext cx="6875" cy="7025"/>
            </a:xfrm>
            <a:custGeom>
              <a:avLst/>
              <a:gdLst/>
              <a:ahLst/>
              <a:cxnLst/>
              <a:rect l="l" t="t" r="r" b="b"/>
              <a:pathLst>
                <a:path w="275" h="281" extrusionOk="0">
                  <a:moveTo>
                    <a:pt x="95" y="0"/>
                  </a:moveTo>
                  <a:cubicBezTo>
                    <a:pt x="64" y="0"/>
                    <a:pt x="32" y="4"/>
                    <a:pt x="1" y="12"/>
                  </a:cubicBezTo>
                  <a:cubicBezTo>
                    <a:pt x="36" y="107"/>
                    <a:pt x="84" y="179"/>
                    <a:pt x="132" y="262"/>
                  </a:cubicBezTo>
                  <a:cubicBezTo>
                    <a:pt x="155" y="274"/>
                    <a:pt x="176" y="280"/>
                    <a:pt x="197" y="280"/>
                  </a:cubicBezTo>
                  <a:cubicBezTo>
                    <a:pt x="218" y="280"/>
                    <a:pt x="239" y="274"/>
                    <a:pt x="263" y="262"/>
                  </a:cubicBezTo>
                  <a:cubicBezTo>
                    <a:pt x="274" y="191"/>
                    <a:pt x="274" y="119"/>
                    <a:pt x="274" y="48"/>
                  </a:cubicBezTo>
                  <a:cubicBezTo>
                    <a:pt x="219" y="16"/>
                    <a:pt x="158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5944;p32"/>
            <p:cNvSpPr/>
            <p:nvPr/>
          </p:nvSpPr>
          <p:spPr>
            <a:xfrm>
              <a:off x="5981400" y="2058350"/>
              <a:ext cx="7050" cy="5750"/>
            </a:xfrm>
            <a:custGeom>
              <a:avLst/>
              <a:gdLst/>
              <a:ahLst/>
              <a:cxnLst/>
              <a:rect l="l" t="t" r="r" b="b"/>
              <a:pathLst>
                <a:path w="282" h="230" extrusionOk="0">
                  <a:moveTo>
                    <a:pt x="151" y="1"/>
                  </a:moveTo>
                  <a:cubicBezTo>
                    <a:pt x="141" y="1"/>
                    <a:pt x="131" y="2"/>
                    <a:pt x="119" y="3"/>
                  </a:cubicBezTo>
                  <a:cubicBezTo>
                    <a:pt x="0" y="39"/>
                    <a:pt x="119" y="158"/>
                    <a:pt x="119" y="229"/>
                  </a:cubicBezTo>
                  <a:lnTo>
                    <a:pt x="274" y="229"/>
                  </a:lnTo>
                  <a:cubicBezTo>
                    <a:pt x="252" y="141"/>
                    <a:pt x="281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5945;p32"/>
            <p:cNvSpPr/>
            <p:nvPr/>
          </p:nvSpPr>
          <p:spPr>
            <a:xfrm>
              <a:off x="5998950" y="2075300"/>
              <a:ext cx="11050" cy="4725"/>
            </a:xfrm>
            <a:custGeom>
              <a:avLst/>
              <a:gdLst/>
              <a:ahLst/>
              <a:cxnLst/>
              <a:rect l="l" t="t" r="r" b="b"/>
              <a:pathLst>
                <a:path w="442" h="189" extrusionOk="0">
                  <a:moveTo>
                    <a:pt x="154" y="0"/>
                  </a:moveTo>
                  <a:cubicBezTo>
                    <a:pt x="105" y="0"/>
                    <a:pt x="53" y="4"/>
                    <a:pt x="1" y="4"/>
                  </a:cubicBezTo>
                  <a:cubicBezTo>
                    <a:pt x="48" y="40"/>
                    <a:pt x="108" y="87"/>
                    <a:pt x="143" y="135"/>
                  </a:cubicBezTo>
                  <a:cubicBezTo>
                    <a:pt x="191" y="171"/>
                    <a:pt x="242" y="188"/>
                    <a:pt x="291" y="188"/>
                  </a:cubicBezTo>
                  <a:cubicBezTo>
                    <a:pt x="340" y="188"/>
                    <a:pt x="388" y="171"/>
                    <a:pt x="429" y="135"/>
                  </a:cubicBezTo>
                  <a:lnTo>
                    <a:pt x="441" y="123"/>
                  </a:lnTo>
                  <a:cubicBezTo>
                    <a:pt x="360" y="17"/>
                    <a:pt x="26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5946;p32"/>
            <p:cNvSpPr/>
            <p:nvPr/>
          </p:nvSpPr>
          <p:spPr>
            <a:xfrm>
              <a:off x="6171300" y="2056925"/>
              <a:ext cx="3300" cy="7175"/>
            </a:xfrm>
            <a:custGeom>
              <a:avLst/>
              <a:gdLst/>
              <a:ahLst/>
              <a:cxnLst/>
              <a:rect l="l" t="t" r="r" b="b"/>
              <a:pathLst>
                <a:path w="132" h="287" extrusionOk="0">
                  <a:moveTo>
                    <a:pt x="0" y="1"/>
                  </a:moveTo>
                  <a:lnTo>
                    <a:pt x="0" y="286"/>
                  </a:lnTo>
                  <a:cubicBezTo>
                    <a:pt x="119" y="227"/>
                    <a:pt x="131" y="120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5947;p32"/>
            <p:cNvSpPr/>
            <p:nvPr/>
          </p:nvSpPr>
          <p:spPr>
            <a:xfrm>
              <a:off x="5901625" y="2053650"/>
              <a:ext cx="4175" cy="7475"/>
            </a:xfrm>
            <a:custGeom>
              <a:avLst/>
              <a:gdLst/>
              <a:ahLst/>
              <a:cxnLst/>
              <a:rect l="l" t="t" r="r" b="b"/>
              <a:pathLst>
                <a:path w="167" h="299" extrusionOk="0">
                  <a:moveTo>
                    <a:pt x="0" y="1"/>
                  </a:moveTo>
                  <a:lnTo>
                    <a:pt x="0" y="286"/>
                  </a:lnTo>
                  <a:cubicBezTo>
                    <a:pt x="48" y="286"/>
                    <a:pt x="95" y="298"/>
                    <a:pt x="143" y="298"/>
                  </a:cubicBezTo>
                  <a:cubicBezTo>
                    <a:pt x="155" y="191"/>
                    <a:pt x="155" y="108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5948;p32"/>
            <p:cNvSpPr/>
            <p:nvPr/>
          </p:nvSpPr>
          <p:spPr>
            <a:xfrm>
              <a:off x="6059975" y="2064375"/>
              <a:ext cx="3600" cy="3000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143" y="0"/>
                  </a:moveTo>
                  <a:cubicBezTo>
                    <a:pt x="84" y="48"/>
                    <a:pt x="48" y="84"/>
                    <a:pt x="0" y="119"/>
                  </a:cubicBezTo>
                  <a:cubicBezTo>
                    <a:pt x="48" y="84"/>
                    <a:pt x="108" y="36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5949;p32"/>
            <p:cNvSpPr/>
            <p:nvPr/>
          </p:nvSpPr>
          <p:spPr>
            <a:xfrm>
              <a:off x="6099250" y="2067950"/>
              <a:ext cx="3900" cy="1500"/>
            </a:xfrm>
            <a:custGeom>
              <a:avLst/>
              <a:gdLst/>
              <a:ahLst/>
              <a:cxnLst/>
              <a:rect l="l" t="t" r="r" b="b"/>
              <a:pathLst>
                <a:path w="156" h="60" extrusionOk="0">
                  <a:moveTo>
                    <a:pt x="1" y="0"/>
                  </a:moveTo>
                  <a:cubicBezTo>
                    <a:pt x="25" y="12"/>
                    <a:pt x="37" y="60"/>
                    <a:pt x="37" y="60"/>
                  </a:cubicBezTo>
                  <a:cubicBezTo>
                    <a:pt x="84" y="36"/>
                    <a:pt x="108" y="24"/>
                    <a:pt x="156" y="12"/>
                  </a:cubicBezTo>
                  <a:cubicBezTo>
                    <a:pt x="108" y="0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5950;p32"/>
            <p:cNvSpPr/>
            <p:nvPr/>
          </p:nvSpPr>
          <p:spPr>
            <a:xfrm>
              <a:off x="6099250" y="2042350"/>
              <a:ext cx="3900" cy="2025"/>
            </a:xfrm>
            <a:custGeom>
              <a:avLst/>
              <a:gdLst/>
              <a:ahLst/>
              <a:cxnLst/>
              <a:rect l="l" t="t" r="r" b="b"/>
              <a:pathLst>
                <a:path w="156" h="81" extrusionOk="0">
                  <a:moveTo>
                    <a:pt x="1" y="0"/>
                  </a:moveTo>
                  <a:cubicBezTo>
                    <a:pt x="25" y="54"/>
                    <a:pt x="49" y="81"/>
                    <a:pt x="74" y="81"/>
                  </a:cubicBezTo>
                  <a:cubicBezTo>
                    <a:pt x="99" y="81"/>
                    <a:pt x="126" y="54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5951;p32"/>
            <p:cNvSpPr/>
            <p:nvPr/>
          </p:nvSpPr>
          <p:spPr>
            <a:xfrm>
              <a:off x="5988225" y="2064075"/>
              <a:ext cx="3600" cy="2025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1" y="0"/>
                  </a:moveTo>
                  <a:cubicBezTo>
                    <a:pt x="19" y="54"/>
                    <a:pt x="40" y="81"/>
                    <a:pt x="63" y="81"/>
                  </a:cubicBezTo>
                  <a:cubicBezTo>
                    <a:pt x="87" y="81"/>
                    <a:pt x="114" y="54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5952;p32"/>
            <p:cNvSpPr/>
            <p:nvPr/>
          </p:nvSpPr>
          <p:spPr>
            <a:xfrm>
              <a:off x="5936150" y="3445500"/>
              <a:ext cx="46750" cy="11675"/>
            </a:xfrm>
            <a:custGeom>
              <a:avLst/>
              <a:gdLst/>
              <a:ahLst/>
              <a:cxnLst/>
              <a:rect l="l" t="t" r="r" b="b"/>
              <a:pathLst>
                <a:path w="1870" h="467" extrusionOk="0">
                  <a:moveTo>
                    <a:pt x="191" y="0"/>
                  </a:moveTo>
                  <a:cubicBezTo>
                    <a:pt x="119" y="60"/>
                    <a:pt x="0" y="107"/>
                    <a:pt x="72" y="274"/>
                  </a:cubicBezTo>
                  <a:cubicBezTo>
                    <a:pt x="311" y="428"/>
                    <a:pt x="564" y="466"/>
                    <a:pt x="822" y="466"/>
                  </a:cubicBezTo>
                  <a:cubicBezTo>
                    <a:pt x="1072" y="466"/>
                    <a:pt x="1326" y="431"/>
                    <a:pt x="1576" y="431"/>
                  </a:cubicBezTo>
                  <a:cubicBezTo>
                    <a:pt x="1646" y="431"/>
                    <a:pt x="1717" y="434"/>
                    <a:pt x="1786" y="441"/>
                  </a:cubicBezTo>
                  <a:cubicBezTo>
                    <a:pt x="1846" y="393"/>
                    <a:pt x="1858" y="346"/>
                    <a:pt x="1870" y="286"/>
                  </a:cubicBezTo>
                  <a:cubicBezTo>
                    <a:pt x="1858" y="226"/>
                    <a:pt x="1822" y="167"/>
                    <a:pt x="1786" y="143"/>
                  </a:cubicBezTo>
                  <a:cubicBezTo>
                    <a:pt x="1739" y="143"/>
                    <a:pt x="1691" y="119"/>
                    <a:pt x="1643" y="119"/>
                  </a:cubicBezTo>
                  <a:cubicBezTo>
                    <a:pt x="1509" y="158"/>
                    <a:pt x="1376" y="173"/>
                    <a:pt x="1244" y="173"/>
                  </a:cubicBezTo>
                  <a:cubicBezTo>
                    <a:pt x="887" y="173"/>
                    <a:pt x="539" y="61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5953;p32"/>
            <p:cNvSpPr/>
            <p:nvPr/>
          </p:nvSpPr>
          <p:spPr>
            <a:xfrm>
              <a:off x="5981100" y="3448450"/>
              <a:ext cx="39300" cy="13275"/>
            </a:xfrm>
            <a:custGeom>
              <a:avLst/>
              <a:gdLst/>
              <a:ahLst/>
              <a:cxnLst/>
              <a:rect l="l" t="t" r="r" b="b"/>
              <a:pathLst>
                <a:path w="1572" h="531" extrusionOk="0">
                  <a:moveTo>
                    <a:pt x="310" y="0"/>
                  </a:moveTo>
                  <a:cubicBezTo>
                    <a:pt x="302" y="0"/>
                    <a:pt x="294" y="1"/>
                    <a:pt x="286" y="1"/>
                  </a:cubicBezTo>
                  <a:cubicBezTo>
                    <a:pt x="203" y="108"/>
                    <a:pt x="72" y="61"/>
                    <a:pt x="0" y="156"/>
                  </a:cubicBezTo>
                  <a:lnTo>
                    <a:pt x="0" y="299"/>
                  </a:lnTo>
                  <a:lnTo>
                    <a:pt x="24" y="335"/>
                  </a:lnTo>
                  <a:cubicBezTo>
                    <a:pt x="36" y="338"/>
                    <a:pt x="47" y="339"/>
                    <a:pt x="57" y="339"/>
                  </a:cubicBezTo>
                  <a:cubicBezTo>
                    <a:pt x="89" y="339"/>
                    <a:pt x="113" y="326"/>
                    <a:pt x="131" y="299"/>
                  </a:cubicBezTo>
                  <a:cubicBezTo>
                    <a:pt x="548" y="513"/>
                    <a:pt x="1024" y="347"/>
                    <a:pt x="1453" y="525"/>
                  </a:cubicBezTo>
                  <a:cubicBezTo>
                    <a:pt x="1461" y="529"/>
                    <a:pt x="1468" y="530"/>
                    <a:pt x="1475" y="530"/>
                  </a:cubicBezTo>
                  <a:cubicBezTo>
                    <a:pt x="1540" y="530"/>
                    <a:pt x="1561" y="385"/>
                    <a:pt x="1572" y="299"/>
                  </a:cubicBezTo>
                  <a:cubicBezTo>
                    <a:pt x="1512" y="263"/>
                    <a:pt x="1477" y="192"/>
                    <a:pt x="1429" y="156"/>
                  </a:cubicBezTo>
                  <a:cubicBezTo>
                    <a:pt x="1397" y="137"/>
                    <a:pt x="1369" y="125"/>
                    <a:pt x="1342" y="125"/>
                  </a:cubicBezTo>
                  <a:cubicBezTo>
                    <a:pt x="1318" y="125"/>
                    <a:pt x="1296" y="134"/>
                    <a:pt x="1274" y="156"/>
                  </a:cubicBezTo>
                  <a:cubicBezTo>
                    <a:pt x="1274" y="156"/>
                    <a:pt x="1262" y="168"/>
                    <a:pt x="1238" y="180"/>
                  </a:cubicBezTo>
                  <a:cubicBezTo>
                    <a:pt x="1229" y="183"/>
                    <a:pt x="1220" y="185"/>
                    <a:pt x="1212" y="185"/>
                  </a:cubicBezTo>
                  <a:cubicBezTo>
                    <a:pt x="1189" y="185"/>
                    <a:pt x="1169" y="174"/>
                    <a:pt x="1143" y="156"/>
                  </a:cubicBezTo>
                  <a:cubicBezTo>
                    <a:pt x="1072" y="103"/>
                    <a:pt x="1000" y="76"/>
                    <a:pt x="929" y="76"/>
                  </a:cubicBezTo>
                  <a:cubicBezTo>
                    <a:pt x="857" y="76"/>
                    <a:pt x="786" y="103"/>
                    <a:pt x="715" y="156"/>
                  </a:cubicBezTo>
                  <a:cubicBezTo>
                    <a:pt x="590" y="100"/>
                    <a:pt x="456" y="0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5954;p32"/>
            <p:cNvSpPr/>
            <p:nvPr/>
          </p:nvSpPr>
          <p:spPr>
            <a:xfrm>
              <a:off x="6094800" y="3526075"/>
              <a:ext cx="35750" cy="13200"/>
            </a:xfrm>
            <a:custGeom>
              <a:avLst/>
              <a:gdLst/>
              <a:ahLst/>
              <a:cxnLst/>
              <a:rect l="l" t="t" r="r" b="b"/>
              <a:pathLst>
                <a:path w="1430" h="528" extrusionOk="0">
                  <a:moveTo>
                    <a:pt x="857" y="1"/>
                  </a:moveTo>
                  <a:cubicBezTo>
                    <a:pt x="630" y="1"/>
                    <a:pt x="401" y="31"/>
                    <a:pt x="171" y="31"/>
                  </a:cubicBezTo>
                  <a:cubicBezTo>
                    <a:pt x="130" y="31"/>
                    <a:pt x="89" y="30"/>
                    <a:pt x="48" y="28"/>
                  </a:cubicBezTo>
                  <a:cubicBezTo>
                    <a:pt x="0" y="87"/>
                    <a:pt x="0" y="159"/>
                    <a:pt x="48" y="218"/>
                  </a:cubicBezTo>
                  <a:cubicBezTo>
                    <a:pt x="179" y="313"/>
                    <a:pt x="310" y="385"/>
                    <a:pt x="453" y="468"/>
                  </a:cubicBezTo>
                  <a:cubicBezTo>
                    <a:pt x="504" y="429"/>
                    <a:pt x="555" y="414"/>
                    <a:pt x="606" y="414"/>
                  </a:cubicBezTo>
                  <a:cubicBezTo>
                    <a:pt x="748" y="414"/>
                    <a:pt x="888" y="528"/>
                    <a:pt x="1030" y="528"/>
                  </a:cubicBezTo>
                  <a:cubicBezTo>
                    <a:pt x="1083" y="528"/>
                    <a:pt x="1137" y="512"/>
                    <a:pt x="1191" y="468"/>
                  </a:cubicBezTo>
                  <a:cubicBezTo>
                    <a:pt x="1209" y="462"/>
                    <a:pt x="1224" y="459"/>
                    <a:pt x="1239" y="459"/>
                  </a:cubicBezTo>
                  <a:cubicBezTo>
                    <a:pt x="1254" y="459"/>
                    <a:pt x="1268" y="462"/>
                    <a:pt x="1286" y="468"/>
                  </a:cubicBezTo>
                  <a:cubicBezTo>
                    <a:pt x="1346" y="444"/>
                    <a:pt x="1405" y="397"/>
                    <a:pt x="1417" y="337"/>
                  </a:cubicBezTo>
                  <a:cubicBezTo>
                    <a:pt x="1429" y="230"/>
                    <a:pt x="1405" y="147"/>
                    <a:pt x="1322" y="63"/>
                  </a:cubicBezTo>
                  <a:cubicBezTo>
                    <a:pt x="1168" y="15"/>
                    <a:pt x="1013" y="1"/>
                    <a:pt x="8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5955;p32"/>
            <p:cNvSpPr/>
            <p:nvPr/>
          </p:nvSpPr>
          <p:spPr>
            <a:xfrm>
              <a:off x="6192425" y="3626675"/>
              <a:ext cx="13425" cy="9750"/>
            </a:xfrm>
            <a:custGeom>
              <a:avLst/>
              <a:gdLst/>
              <a:ahLst/>
              <a:cxnLst/>
              <a:rect l="l" t="t" r="r" b="b"/>
              <a:pathLst>
                <a:path w="537" h="390" extrusionOk="0">
                  <a:moveTo>
                    <a:pt x="224" y="1"/>
                  </a:moveTo>
                  <a:cubicBezTo>
                    <a:pt x="200" y="1"/>
                    <a:pt x="180" y="25"/>
                    <a:pt x="167" y="76"/>
                  </a:cubicBezTo>
                  <a:cubicBezTo>
                    <a:pt x="1" y="278"/>
                    <a:pt x="72" y="349"/>
                    <a:pt x="298" y="361"/>
                  </a:cubicBezTo>
                  <a:cubicBezTo>
                    <a:pt x="325" y="381"/>
                    <a:pt x="354" y="390"/>
                    <a:pt x="388" y="390"/>
                  </a:cubicBezTo>
                  <a:cubicBezTo>
                    <a:pt x="415" y="390"/>
                    <a:pt x="445" y="384"/>
                    <a:pt x="477" y="373"/>
                  </a:cubicBezTo>
                  <a:cubicBezTo>
                    <a:pt x="501" y="338"/>
                    <a:pt x="536" y="278"/>
                    <a:pt x="536" y="218"/>
                  </a:cubicBezTo>
                  <a:cubicBezTo>
                    <a:pt x="525" y="159"/>
                    <a:pt x="489" y="111"/>
                    <a:pt x="429" y="76"/>
                  </a:cubicBezTo>
                  <a:lnTo>
                    <a:pt x="429" y="64"/>
                  </a:lnTo>
                  <a:cubicBezTo>
                    <a:pt x="382" y="64"/>
                    <a:pt x="346" y="64"/>
                    <a:pt x="298" y="52"/>
                  </a:cubicBezTo>
                  <a:cubicBezTo>
                    <a:pt x="271" y="19"/>
                    <a:pt x="246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5956;p32"/>
            <p:cNvSpPr/>
            <p:nvPr/>
          </p:nvSpPr>
          <p:spPr>
            <a:xfrm>
              <a:off x="6141825" y="3617250"/>
              <a:ext cx="11625" cy="6525"/>
            </a:xfrm>
            <a:custGeom>
              <a:avLst/>
              <a:gdLst/>
              <a:ahLst/>
              <a:cxnLst/>
              <a:rect l="l" t="t" r="r" b="b"/>
              <a:pathLst>
                <a:path w="465" h="261" extrusionOk="0">
                  <a:moveTo>
                    <a:pt x="167" y="0"/>
                  </a:moveTo>
                  <a:cubicBezTo>
                    <a:pt x="120" y="36"/>
                    <a:pt x="60" y="83"/>
                    <a:pt x="1" y="131"/>
                  </a:cubicBezTo>
                  <a:cubicBezTo>
                    <a:pt x="12" y="191"/>
                    <a:pt x="60" y="214"/>
                    <a:pt x="120" y="250"/>
                  </a:cubicBezTo>
                  <a:cubicBezTo>
                    <a:pt x="152" y="257"/>
                    <a:pt x="184" y="260"/>
                    <a:pt x="216" y="260"/>
                  </a:cubicBezTo>
                  <a:cubicBezTo>
                    <a:pt x="301" y="260"/>
                    <a:pt x="380" y="233"/>
                    <a:pt x="441" y="155"/>
                  </a:cubicBezTo>
                  <a:cubicBezTo>
                    <a:pt x="465" y="95"/>
                    <a:pt x="441" y="60"/>
                    <a:pt x="441" y="12"/>
                  </a:cubicBezTo>
                  <a:cubicBezTo>
                    <a:pt x="358" y="0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5957;p32"/>
            <p:cNvSpPr/>
            <p:nvPr/>
          </p:nvSpPr>
          <p:spPr>
            <a:xfrm>
              <a:off x="5475975" y="2098325"/>
              <a:ext cx="233375" cy="27650"/>
            </a:xfrm>
            <a:custGeom>
              <a:avLst/>
              <a:gdLst/>
              <a:ahLst/>
              <a:cxnLst/>
              <a:rect l="l" t="t" r="r" b="b"/>
              <a:pathLst>
                <a:path w="9335" h="1106" extrusionOk="0">
                  <a:moveTo>
                    <a:pt x="783" y="1"/>
                  </a:moveTo>
                  <a:cubicBezTo>
                    <a:pt x="523" y="1"/>
                    <a:pt x="268" y="45"/>
                    <a:pt x="36" y="202"/>
                  </a:cubicBezTo>
                  <a:cubicBezTo>
                    <a:pt x="0" y="262"/>
                    <a:pt x="0" y="345"/>
                    <a:pt x="24" y="416"/>
                  </a:cubicBezTo>
                  <a:cubicBezTo>
                    <a:pt x="36" y="488"/>
                    <a:pt x="96" y="547"/>
                    <a:pt x="155" y="595"/>
                  </a:cubicBezTo>
                  <a:cubicBezTo>
                    <a:pt x="774" y="952"/>
                    <a:pt x="1489" y="714"/>
                    <a:pt x="2143" y="905"/>
                  </a:cubicBezTo>
                  <a:cubicBezTo>
                    <a:pt x="2363" y="942"/>
                    <a:pt x="2582" y="951"/>
                    <a:pt x="2801" y="951"/>
                  </a:cubicBezTo>
                  <a:cubicBezTo>
                    <a:pt x="2999" y="951"/>
                    <a:pt x="3198" y="944"/>
                    <a:pt x="3395" y="944"/>
                  </a:cubicBezTo>
                  <a:cubicBezTo>
                    <a:pt x="3666" y="944"/>
                    <a:pt x="3935" y="958"/>
                    <a:pt x="4203" y="1024"/>
                  </a:cubicBezTo>
                  <a:cubicBezTo>
                    <a:pt x="4370" y="1071"/>
                    <a:pt x="4525" y="1083"/>
                    <a:pt x="4691" y="1095"/>
                  </a:cubicBezTo>
                  <a:cubicBezTo>
                    <a:pt x="4779" y="1095"/>
                    <a:pt x="4861" y="1106"/>
                    <a:pt x="4941" y="1106"/>
                  </a:cubicBezTo>
                  <a:cubicBezTo>
                    <a:pt x="4981" y="1106"/>
                    <a:pt x="5021" y="1103"/>
                    <a:pt x="5060" y="1095"/>
                  </a:cubicBezTo>
                  <a:lnTo>
                    <a:pt x="7585" y="1095"/>
                  </a:lnTo>
                  <a:cubicBezTo>
                    <a:pt x="7704" y="1095"/>
                    <a:pt x="7799" y="1095"/>
                    <a:pt x="7906" y="1083"/>
                  </a:cubicBezTo>
                  <a:cubicBezTo>
                    <a:pt x="8013" y="1083"/>
                    <a:pt x="8097" y="1071"/>
                    <a:pt x="8204" y="1059"/>
                  </a:cubicBezTo>
                  <a:cubicBezTo>
                    <a:pt x="8302" y="1030"/>
                    <a:pt x="8400" y="1009"/>
                    <a:pt x="8498" y="1009"/>
                  </a:cubicBezTo>
                  <a:cubicBezTo>
                    <a:pt x="8519" y="1009"/>
                    <a:pt x="8540" y="1010"/>
                    <a:pt x="8561" y="1012"/>
                  </a:cubicBezTo>
                  <a:cubicBezTo>
                    <a:pt x="8620" y="1024"/>
                    <a:pt x="8680" y="1024"/>
                    <a:pt x="8739" y="1036"/>
                  </a:cubicBezTo>
                  <a:cubicBezTo>
                    <a:pt x="8799" y="1059"/>
                    <a:pt x="8859" y="1059"/>
                    <a:pt x="8918" y="1059"/>
                  </a:cubicBezTo>
                  <a:cubicBezTo>
                    <a:pt x="9013" y="1059"/>
                    <a:pt x="9097" y="1036"/>
                    <a:pt x="9192" y="1012"/>
                  </a:cubicBezTo>
                  <a:cubicBezTo>
                    <a:pt x="9275" y="964"/>
                    <a:pt x="9335" y="905"/>
                    <a:pt x="9335" y="797"/>
                  </a:cubicBezTo>
                  <a:cubicBezTo>
                    <a:pt x="9097" y="785"/>
                    <a:pt x="9073" y="666"/>
                    <a:pt x="9144" y="476"/>
                  </a:cubicBezTo>
                  <a:cubicBezTo>
                    <a:pt x="8978" y="439"/>
                    <a:pt x="8811" y="427"/>
                    <a:pt x="8645" y="427"/>
                  </a:cubicBezTo>
                  <a:cubicBezTo>
                    <a:pt x="8358" y="427"/>
                    <a:pt x="8070" y="462"/>
                    <a:pt x="7782" y="462"/>
                  </a:cubicBezTo>
                  <a:cubicBezTo>
                    <a:pt x="7701" y="462"/>
                    <a:pt x="7619" y="459"/>
                    <a:pt x="7537" y="452"/>
                  </a:cubicBezTo>
                  <a:cubicBezTo>
                    <a:pt x="7286" y="419"/>
                    <a:pt x="7029" y="344"/>
                    <a:pt x="6770" y="344"/>
                  </a:cubicBezTo>
                  <a:cubicBezTo>
                    <a:pt x="6661" y="344"/>
                    <a:pt x="6551" y="357"/>
                    <a:pt x="6442" y="393"/>
                  </a:cubicBezTo>
                  <a:cubicBezTo>
                    <a:pt x="6394" y="412"/>
                    <a:pt x="6350" y="420"/>
                    <a:pt x="6307" y="420"/>
                  </a:cubicBezTo>
                  <a:cubicBezTo>
                    <a:pt x="6135" y="420"/>
                    <a:pt x="5994" y="288"/>
                    <a:pt x="5822" y="202"/>
                  </a:cubicBezTo>
                  <a:cubicBezTo>
                    <a:pt x="5664" y="187"/>
                    <a:pt x="5508" y="182"/>
                    <a:pt x="5353" y="182"/>
                  </a:cubicBezTo>
                  <a:cubicBezTo>
                    <a:pt x="5145" y="182"/>
                    <a:pt x="4938" y="190"/>
                    <a:pt x="4727" y="190"/>
                  </a:cubicBezTo>
                  <a:cubicBezTo>
                    <a:pt x="4539" y="190"/>
                    <a:pt x="4351" y="207"/>
                    <a:pt x="4165" y="207"/>
                  </a:cubicBezTo>
                  <a:cubicBezTo>
                    <a:pt x="3997" y="207"/>
                    <a:pt x="3831" y="193"/>
                    <a:pt x="3667" y="143"/>
                  </a:cubicBezTo>
                  <a:cubicBezTo>
                    <a:pt x="3624" y="137"/>
                    <a:pt x="3580" y="135"/>
                    <a:pt x="3535" y="135"/>
                  </a:cubicBezTo>
                  <a:cubicBezTo>
                    <a:pt x="3454" y="135"/>
                    <a:pt x="3372" y="141"/>
                    <a:pt x="3291" y="141"/>
                  </a:cubicBezTo>
                  <a:cubicBezTo>
                    <a:pt x="3216" y="141"/>
                    <a:pt x="3142" y="136"/>
                    <a:pt x="3072" y="119"/>
                  </a:cubicBezTo>
                  <a:cubicBezTo>
                    <a:pt x="3042" y="113"/>
                    <a:pt x="3010" y="110"/>
                    <a:pt x="2977" y="110"/>
                  </a:cubicBezTo>
                  <a:cubicBezTo>
                    <a:pt x="2944" y="110"/>
                    <a:pt x="2911" y="113"/>
                    <a:pt x="2882" y="119"/>
                  </a:cubicBezTo>
                  <a:cubicBezTo>
                    <a:pt x="2417" y="83"/>
                    <a:pt x="1953" y="107"/>
                    <a:pt x="1477" y="59"/>
                  </a:cubicBezTo>
                  <a:cubicBezTo>
                    <a:pt x="1251" y="37"/>
                    <a:pt x="1015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5958;p32"/>
            <p:cNvSpPr/>
            <p:nvPr/>
          </p:nvSpPr>
          <p:spPr>
            <a:xfrm>
              <a:off x="5870075" y="2128075"/>
              <a:ext cx="113125" cy="19075"/>
            </a:xfrm>
            <a:custGeom>
              <a:avLst/>
              <a:gdLst/>
              <a:ahLst/>
              <a:cxnLst/>
              <a:rect l="l" t="t" r="r" b="b"/>
              <a:pathLst>
                <a:path w="4525" h="763" extrusionOk="0">
                  <a:moveTo>
                    <a:pt x="274" y="0"/>
                  </a:moveTo>
                  <a:cubicBezTo>
                    <a:pt x="167" y="119"/>
                    <a:pt x="0" y="227"/>
                    <a:pt x="214" y="405"/>
                  </a:cubicBezTo>
                  <a:cubicBezTo>
                    <a:pt x="345" y="477"/>
                    <a:pt x="488" y="524"/>
                    <a:pt x="655" y="524"/>
                  </a:cubicBezTo>
                  <a:cubicBezTo>
                    <a:pt x="698" y="500"/>
                    <a:pt x="741" y="488"/>
                    <a:pt x="782" y="488"/>
                  </a:cubicBezTo>
                  <a:cubicBezTo>
                    <a:pt x="843" y="488"/>
                    <a:pt x="898" y="515"/>
                    <a:pt x="941" y="572"/>
                  </a:cubicBezTo>
                  <a:cubicBezTo>
                    <a:pt x="1107" y="631"/>
                    <a:pt x="1286" y="608"/>
                    <a:pt x="1465" y="643"/>
                  </a:cubicBezTo>
                  <a:cubicBezTo>
                    <a:pt x="1548" y="655"/>
                    <a:pt x="1631" y="691"/>
                    <a:pt x="1715" y="703"/>
                  </a:cubicBezTo>
                  <a:cubicBezTo>
                    <a:pt x="1762" y="709"/>
                    <a:pt x="1804" y="712"/>
                    <a:pt x="1844" y="712"/>
                  </a:cubicBezTo>
                  <a:cubicBezTo>
                    <a:pt x="1884" y="712"/>
                    <a:pt x="1923" y="709"/>
                    <a:pt x="1965" y="703"/>
                  </a:cubicBezTo>
                  <a:cubicBezTo>
                    <a:pt x="2048" y="691"/>
                    <a:pt x="2131" y="655"/>
                    <a:pt x="2203" y="643"/>
                  </a:cubicBezTo>
                  <a:cubicBezTo>
                    <a:pt x="2250" y="631"/>
                    <a:pt x="2310" y="631"/>
                    <a:pt x="2370" y="631"/>
                  </a:cubicBezTo>
                  <a:cubicBezTo>
                    <a:pt x="2489" y="631"/>
                    <a:pt x="2608" y="655"/>
                    <a:pt x="2727" y="703"/>
                  </a:cubicBezTo>
                  <a:cubicBezTo>
                    <a:pt x="2846" y="750"/>
                    <a:pt x="2953" y="762"/>
                    <a:pt x="3072" y="762"/>
                  </a:cubicBezTo>
                  <a:lnTo>
                    <a:pt x="3393" y="762"/>
                  </a:lnTo>
                  <a:cubicBezTo>
                    <a:pt x="3441" y="762"/>
                    <a:pt x="3501" y="762"/>
                    <a:pt x="3548" y="750"/>
                  </a:cubicBezTo>
                  <a:cubicBezTo>
                    <a:pt x="3608" y="727"/>
                    <a:pt x="3643" y="715"/>
                    <a:pt x="3691" y="703"/>
                  </a:cubicBezTo>
                  <a:cubicBezTo>
                    <a:pt x="3730" y="683"/>
                    <a:pt x="3766" y="674"/>
                    <a:pt x="3804" y="674"/>
                  </a:cubicBezTo>
                  <a:cubicBezTo>
                    <a:pt x="3835" y="674"/>
                    <a:pt x="3868" y="680"/>
                    <a:pt x="3905" y="691"/>
                  </a:cubicBezTo>
                  <a:cubicBezTo>
                    <a:pt x="3941" y="691"/>
                    <a:pt x="3989" y="691"/>
                    <a:pt x="4036" y="655"/>
                  </a:cubicBezTo>
                  <a:cubicBezTo>
                    <a:pt x="4060" y="608"/>
                    <a:pt x="4084" y="572"/>
                    <a:pt x="4084" y="524"/>
                  </a:cubicBezTo>
                  <a:cubicBezTo>
                    <a:pt x="4097" y="497"/>
                    <a:pt x="4107" y="482"/>
                    <a:pt x="4111" y="482"/>
                  </a:cubicBezTo>
                  <a:lnTo>
                    <a:pt x="4111" y="482"/>
                  </a:lnTo>
                  <a:cubicBezTo>
                    <a:pt x="4114" y="482"/>
                    <a:pt x="4113" y="491"/>
                    <a:pt x="4108" y="512"/>
                  </a:cubicBezTo>
                  <a:lnTo>
                    <a:pt x="4108" y="608"/>
                  </a:lnTo>
                  <a:cubicBezTo>
                    <a:pt x="4144" y="655"/>
                    <a:pt x="4179" y="691"/>
                    <a:pt x="4239" y="703"/>
                  </a:cubicBezTo>
                  <a:cubicBezTo>
                    <a:pt x="4310" y="703"/>
                    <a:pt x="4358" y="703"/>
                    <a:pt x="4429" y="667"/>
                  </a:cubicBezTo>
                  <a:cubicBezTo>
                    <a:pt x="4489" y="631"/>
                    <a:pt x="4513" y="572"/>
                    <a:pt x="4525" y="512"/>
                  </a:cubicBezTo>
                  <a:cubicBezTo>
                    <a:pt x="4525" y="429"/>
                    <a:pt x="4513" y="357"/>
                    <a:pt x="4489" y="298"/>
                  </a:cubicBezTo>
                  <a:cubicBezTo>
                    <a:pt x="4394" y="155"/>
                    <a:pt x="4239" y="107"/>
                    <a:pt x="4084" y="107"/>
                  </a:cubicBezTo>
                  <a:cubicBezTo>
                    <a:pt x="3876" y="97"/>
                    <a:pt x="3669" y="94"/>
                    <a:pt x="3462" y="94"/>
                  </a:cubicBezTo>
                  <a:cubicBezTo>
                    <a:pt x="2947" y="94"/>
                    <a:pt x="2433" y="116"/>
                    <a:pt x="1918" y="116"/>
                  </a:cubicBezTo>
                  <a:cubicBezTo>
                    <a:pt x="1419" y="116"/>
                    <a:pt x="919" y="95"/>
                    <a:pt x="417" y="12"/>
                  </a:cubicBezTo>
                  <a:cubicBezTo>
                    <a:pt x="357" y="0"/>
                    <a:pt x="322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5959;p32"/>
            <p:cNvSpPr/>
            <p:nvPr/>
          </p:nvSpPr>
          <p:spPr>
            <a:xfrm>
              <a:off x="6046875" y="2131425"/>
              <a:ext cx="67000" cy="24650"/>
            </a:xfrm>
            <a:custGeom>
              <a:avLst/>
              <a:gdLst/>
              <a:ahLst/>
              <a:cxnLst/>
              <a:rect l="l" t="t" r="r" b="b"/>
              <a:pathLst>
                <a:path w="2680" h="986" extrusionOk="0">
                  <a:moveTo>
                    <a:pt x="545" y="0"/>
                  </a:moveTo>
                  <a:cubicBezTo>
                    <a:pt x="488" y="0"/>
                    <a:pt x="431" y="7"/>
                    <a:pt x="370" y="21"/>
                  </a:cubicBezTo>
                  <a:cubicBezTo>
                    <a:pt x="298" y="152"/>
                    <a:pt x="72" y="33"/>
                    <a:pt x="12" y="212"/>
                  </a:cubicBezTo>
                  <a:cubicBezTo>
                    <a:pt x="0" y="319"/>
                    <a:pt x="36" y="402"/>
                    <a:pt x="96" y="474"/>
                  </a:cubicBezTo>
                  <a:cubicBezTo>
                    <a:pt x="608" y="985"/>
                    <a:pt x="1322" y="628"/>
                    <a:pt x="1894" y="878"/>
                  </a:cubicBezTo>
                  <a:cubicBezTo>
                    <a:pt x="1894" y="890"/>
                    <a:pt x="1905" y="890"/>
                    <a:pt x="1953" y="890"/>
                  </a:cubicBezTo>
                  <a:cubicBezTo>
                    <a:pt x="2001" y="890"/>
                    <a:pt x="2036" y="878"/>
                    <a:pt x="2072" y="855"/>
                  </a:cubicBezTo>
                  <a:cubicBezTo>
                    <a:pt x="2179" y="747"/>
                    <a:pt x="2334" y="747"/>
                    <a:pt x="2453" y="688"/>
                  </a:cubicBezTo>
                  <a:cubicBezTo>
                    <a:pt x="2596" y="628"/>
                    <a:pt x="2679" y="521"/>
                    <a:pt x="2656" y="354"/>
                  </a:cubicBezTo>
                  <a:cubicBezTo>
                    <a:pt x="2620" y="176"/>
                    <a:pt x="2453" y="176"/>
                    <a:pt x="2322" y="176"/>
                  </a:cubicBezTo>
                  <a:cubicBezTo>
                    <a:pt x="2167" y="170"/>
                    <a:pt x="2013" y="170"/>
                    <a:pt x="1859" y="170"/>
                  </a:cubicBezTo>
                  <a:cubicBezTo>
                    <a:pt x="1706" y="170"/>
                    <a:pt x="1554" y="170"/>
                    <a:pt x="1405" y="164"/>
                  </a:cubicBezTo>
                  <a:cubicBezTo>
                    <a:pt x="1320" y="164"/>
                    <a:pt x="1232" y="173"/>
                    <a:pt x="1148" y="173"/>
                  </a:cubicBezTo>
                  <a:cubicBezTo>
                    <a:pt x="1022" y="173"/>
                    <a:pt x="903" y="152"/>
                    <a:pt x="810" y="45"/>
                  </a:cubicBezTo>
                  <a:cubicBezTo>
                    <a:pt x="716" y="1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5960;p32"/>
            <p:cNvSpPr/>
            <p:nvPr/>
          </p:nvSpPr>
          <p:spPr>
            <a:xfrm>
              <a:off x="5793275" y="2124500"/>
              <a:ext cx="78300" cy="18325"/>
            </a:xfrm>
            <a:custGeom>
              <a:avLst/>
              <a:gdLst/>
              <a:ahLst/>
              <a:cxnLst/>
              <a:rect l="l" t="t" r="r" b="b"/>
              <a:pathLst>
                <a:path w="3132" h="733" extrusionOk="0">
                  <a:moveTo>
                    <a:pt x="619" y="12"/>
                  </a:moveTo>
                  <a:cubicBezTo>
                    <a:pt x="512" y="24"/>
                    <a:pt x="417" y="24"/>
                    <a:pt x="286" y="24"/>
                  </a:cubicBezTo>
                  <a:cubicBezTo>
                    <a:pt x="203" y="36"/>
                    <a:pt x="131" y="72"/>
                    <a:pt x="60" y="119"/>
                  </a:cubicBezTo>
                  <a:cubicBezTo>
                    <a:pt x="12" y="155"/>
                    <a:pt x="0" y="215"/>
                    <a:pt x="12" y="274"/>
                  </a:cubicBezTo>
                  <a:cubicBezTo>
                    <a:pt x="36" y="334"/>
                    <a:pt x="72" y="381"/>
                    <a:pt x="119" y="429"/>
                  </a:cubicBezTo>
                  <a:cubicBezTo>
                    <a:pt x="238" y="512"/>
                    <a:pt x="358" y="620"/>
                    <a:pt x="500" y="679"/>
                  </a:cubicBezTo>
                  <a:cubicBezTo>
                    <a:pt x="548" y="697"/>
                    <a:pt x="596" y="706"/>
                    <a:pt x="643" y="706"/>
                  </a:cubicBezTo>
                  <a:cubicBezTo>
                    <a:pt x="691" y="706"/>
                    <a:pt x="739" y="697"/>
                    <a:pt x="786" y="679"/>
                  </a:cubicBezTo>
                  <a:cubicBezTo>
                    <a:pt x="880" y="630"/>
                    <a:pt x="973" y="611"/>
                    <a:pt x="1064" y="611"/>
                  </a:cubicBezTo>
                  <a:cubicBezTo>
                    <a:pt x="1215" y="611"/>
                    <a:pt x="1364" y="663"/>
                    <a:pt x="1512" y="715"/>
                  </a:cubicBezTo>
                  <a:cubicBezTo>
                    <a:pt x="1596" y="727"/>
                    <a:pt x="1673" y="733"/>
                    <a:pt x="1751" y="733"/>
                  </a:cubicBezTo>
                  <a:cubicBezTo>
                    <a:pt x="1828" y="733"/>
                    <a:pt x="1905" y="727"/>
                    <a:pt x="1989" y="715"/>
                  </a:cubicBezTo>
                  <a:cubicBezTo>
                    <a:pt x="2096" y="685"/>
                    <a:pt x="2220" y="664"/>
                    <a:pt x="2340" y="664"/>
                  </a:cubicBezTo>
                  <a:cubicBezTo>
                    <a:pt x="2366" y="664"/>
                    <a:pt x="2392" y="665"/>
                    <a:pt x="2417" y="667"/>
                  </a:cubicBezTo>
                  <a:cubicBezTo>
                    <a:pt x="2477" y="667"/>
                    <a:pt x="2536" y="667"/>
                    <a:pt x="2596" y="655"/>
                  </a:cubicBezTo>
                  <a:cubicBezTo>
                    <a:pt x="2641" y="610"/>
                    <a:pt x="2684" y="594"/>
                    <a:pt x="2727" y="594"/>
                  </a:cubicBezTo>
                  <a:cubicBezTo>
                    <a:pt x="2774" y="594"/>
                    <a:pt x="2820" y="613"/>
                    <a:pt x="2870" y="631"/>
                  </a:cubicBezTo>
                  <a:cubicBezTo>
                    <a:pt x="3001" y="608"/>
                    <a:pt x="3096" y="548"/>
                    <a:pt x="3132" y="417"/>
                  </a:cubicBezTo>
                  <a:cubicBezTo>
                    <a:pt x="3132" y="322"/>
                    <a:pt x="3132" y="239"/>
                    <a:pt x="3060" y="155"/>
                  </a:cubicBezTo>
                  <a:cubicBezTo>
                    <a:pt x="2263" y="0"/>
                    <a:pt x="1441" y="24"/>
                    <a:pt x="619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5961;p32"/>
            <p:cNvSpPr/>
            <p:nvPr/>
          </p:nvSpPr>
          <p:spPr>
            <a:xfrm>
              <a:off x="5879900" y="2128075"/>
              <a:ext cx="176225" cy="12475"/>
            </a:xfrm>
            <a:custGeom>
              <a:avLst/>
              <a:gdLst/>
              <a:ahLst/>
              <a:cxnLst/>
              <a:rect l="l" t="t" r="r" b="b"/>
              <a:pathLst>
                <a:path w="7049" h="499" extrusionOk="0">
                  <a:moveTo>
                    <a:pt x="0" y="0"/>
                  </a:moveTo>
                  <a:cubicBezTo>
                    <a:pt x="117" y="139"/>
                    <a:pt x="256" y="166"/>
                    <a:pt x="398" y="166"/>
                  </a:cubicBezTo>
                  <a:cubicBezTo>
                    <a:pt x="488" y="166"/>
                    <a:pt x="579" y="155"/>
                    <a:pt x="667" y="155"/>
                  </a:cubicBezTo>
                  <a:cubicBezTo>
                    <a:pt x="1738" y="155"/>
                    <a:pt x="2810" y="167"/>
                    <a:pt x="3882" y="167"/>
                  </a:cubicBezTo>
                  <a:cubicBezTo>
                    <a:pt x="4001" y="227"/>
                    <a:pt x="4120" y="286"/>
                    <a:pt x="4251" y="310"/>
                  </a:cubicBezTo>
                  <a:cubicBezTo>
                    <a:pt x="4358" y="334"/>
                    <a:pt x="4441" y="334"/>
                    <a:pt x="4548" y="334"/>
                  </a:cubicBezTo>
                  <a:cubicBezTo>
                    <a:pt x="4586" y="330"/>
                    <a:pt x="4623" y="328"/>
                    <a:pt x="4659" y="328"/>
                  </a:cubicBezTo>
                  <a:cubicBezTo>
                    <a:pt x="4838" y="328"/>
                    <a:pt x="4995" y="377"/>
                    <a:pt x="5144" y="477"/>
                  </a:cubicBezTo>
                  <a:cubicBezTo>
                    <a:pt x="5185" y="485"/>
                    <a:pt x="5226" y="499"/>
                    <a:pt x="5267" y="499"/>
                  </a:cubicBezTo>
                  <a:cubicBezTo>
                    <a:pt x="5285" y="499"/>
                    <a:pt x="5304" y="496"/>
                    <a:pt x="5322" y="488"/>
                  </a:cubicBezTo>
                  <a:cubicBezTo>
                    <a:pt x="5424" y="438"/>
                    <a:pt x="5520" y="393"/>
                    <a:pt x="5627" y="393"/>
                  </a:cubicBezTo>
                  <a:cubicBezTo>
                    <a:pt x="5670" y="393"/>
                    <a:pt x="5715" y="400"/>
                    <a:pt x="5763" y="417"/>
                  </a:cubicBezTo>
                  <a:cubicBezTo>
                    <a:pt x="5923" y="446"/>
                    <a:pt x="6089" y="483"/>
                    <a:pt x="6254" y="483"/>
                  </a:cubicBezTo>
                  <a:cubicBezTo>
                    <a:pt x="6432" y="483"/>
                    <a:pt x="6608" y="440"/>
                    <a:pt x="6775" y="298"/>
                  </a:cubicBezTo>
                  <a:cubicBezTo>
                    <a:pt x="6834" y="330"/>
                    <a:pt x="6895" y="360"/>
                    <a:pt x="6945" y="360"/>
                  </a:cubicBezTo>
                  <a:cubicBezTo>
                    <a:pt x="7006" y="360"/>
                    <a:pt x="7049" y="316"/>
                    <a:pt x="7049" y="179"/>
                  </a:cubicBezTo>
                  <a:cubicBezTo>
                    <a:pt x="6846" y="167"/>
                    <a:pt x="6632" y="131"/>
                    <a:pt x="6394" y="107"/>
                  </a:cubicBezTo>
                  <a:cubicBezTo>
                    <a:pt x="5282" y="20"/>
                    <a:pt x="4164" y="5"/>
                    <a:pt x="3044" y="5"/>
                  </a:cubicBezTo>
                  <a:cubicBezTo>
                    <a:pt x="2438" y="5"/>
                    <a:pt x="1830" y="9"/>
                    <a:pt x="1224" y="9"/>
                  </a:cubicBezTo>
                  <a:cubicBezTo>
                    <a:pt x="815" y="9"/>
                    <a:pt x="408" y="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5962;p32"/>
            <p:cNvSpPr/>
            <p:nvPr/>
          </p:nvSpPr>
          <p:spPr>
            <a:xfrm>
              <a:off x="5718250" y="2118550"/>
              <a:ext cx="90525" cy="14900"/>
            </a:xfrm>
            <a:custGeom>
              <a:avLst/>
              <a:gdLst/>
              <a:ahLst/>
              <a:cxnLst/>
              <a:rect l="l" t="t" r="r" b="b"/>
              <a:pathLst>
                <a:path w="3621" h="596" extrusionOk="0">
                  <a:moveTo>
                    <a:pt x="1499" y="0"/>
                  </a:moveTo>
                  <a:cubicBezTo>
                    <a:pt x="1196" y="0"/>
                    <a:pt x="892" y="22"/>
                    <a:pt x="592" y="22"/>
                  </a:cubicBezTo>
                  <a:cubicBezTo>
                    <a:pt x="486" y="22"/>
                    <a:pt x="380" y="20"/>
                    <a:pt x="275" y="12"/>
                  </a:cubicBezTo>
                  <a:lnTo>
                    <a:pt x="275" y="12"/>
                  </a:lnTo>
                  <a:cubicBezTo>
                    <a:pt x="1" y="417"/>
                    <a:pt x="406" y="381"/>
                    <a:pt x="584" y="500"/>
                  </a:cubicBezTo>
                  <a:cubicBezTo>
                    <a:pt x="638" y="506"/>
                    <a:pt x="692" y="509"/>
                    <a:pt x="744" y="509"/>
                  </a:cubicBezTo>
                  <a:cubicBezTo>
                    <a:pt x="796" y="509"/>
                    <a:pt x="846" y="506"/>
                    <a:pt x="894" y="500"/>
                  </a:cubicBezTo>
                  <a:cubicBezTo>
                    <a:pt x="987" y="479"/>
                    <a:pt x="1075" y="462"/>
                    <a:pt x="1165" y="462"/>
                  </a:cubicBezTo>
                  <a:cubicBezTo>
                    <a:pt x="1224" y="462"/>
                    <a:pt x="1284" y="469"/>
                    <a:pt x="1346" y="488"/>
                  </a:cubicBezTo>
                  <a:cubicBezTo>
                    <a:pt x="1489" y="512"/>
                    <a:pt x="1632" y="536"/>
                    <a:pt x="1775" y="536"/>
                  </a:cubicBezTo>
                  <a:lnTo>
                    <a:pt x="1942" y="536"/>
                  </a:lnTo>
                  <a:cubicBezTo>
                    <a:pt x="2001" y="548"/>
                    <a:pt x="2049" y="548"/>
                    <a:pt x="2108" y="548"/>
                  </a:cubicBezTo>
                  <a:cubicBezTo>
                    <a:pt x="2227" y="560"/>
                    <a:pt x="2323" y="596"/>
                    <a:pt x="2430" y="596"/>
                  </a:cubicBezTo>
                  <a:cubicBezTo>
                    <a:pt x="2501" y="572"/>
                    <a:pt x="2597" y="560"/>
                    <a:pt x="2668" y="548"/>
                  </a:cubicBezTo>
                  <a:cubicBezTo>
                    <a:pt x="2728" y="536"/>
                    <a:pt x="2775" y="536"/>
                    <a:pt x="2835" y="512"/>
                  </a:cubicBezTo>
                  <a:cubicBezTo>
                    <a:pt x="2918" y="500"/>
                    <a:pt x="3001" y="477"/>
                    <a:pt x="3037" y="393"/>
                  </a:cubicBezTo>
                  <a:lnTo>
                    <a:pt x="3037" y="381"/>
                  </a:lnTo>
                  <a:cubicBezTo>
                    <a:pt x="3083" y="347"/>
                    <a:pt x="3131" y="332"/>
                    <a:pt x="3179" y="332"/>
                  </a:cubicBezTo>
                  <a:cubicBezTo>
                    <a:pt x="3232" y="332"/>
                    <a:pt x="3285" y="350"/>
                    <a:pt x="3335" y="381"/>
                  </a:cubicBezTo>
                  <a:cubicBezTo>
                    <a:pt x="3454" y="381"/>
                    <a:pt x="3561" y="369"/>
                    <a:pt x="3620" y="250"/>
                  </a:cubicBezTo>
                  <a:cubicBezTo>
                    <a:pt x="3436" y="171"/>
                    <a:pt x="3247" y="162"/>
                    <a:pt x="3053" y="162"/>
                  </a:cubicBezTo>
                  <a:cubicBezTo>
                    <a:pt x="2995" y="162"/>
                    <a:pt x="2937" y="163"/>
                    <a:pt x="2879" y="163"/>
                  </a:cubicBezTo>
                  <a:cubicBezTo>
                    <a:pt x="2690" y="163"/>
                    <a:pt x="2497" y="155"/>
                    <a:pt x="2299" y="84"/>
                  </a:cubicBezTo>
                  <a:cubicBezTo>
                    <a:pt x="2035" y="18"/>
                    <a:pt x="1767" y="0"/>
                    <a:pt x="1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5963;p32"/>
            <p:cNvSpPr/>
            <p:nvPr/>
          </p:nvSpPr>
          <p:spPr>
            <a:xfrm>
              <a:off x="5710825" y="2117350"/>
              <a:ext cx="65500" cy="6275"/>
            </a:xfrm>
            <a:custGeom>
              <a:avLst/>
              <a:gdLst/>
              <a:ahLst/>
              <a:cxnLst/>
              <a:rect l="l" t="t" r="r" b="b"/>
              <a:pathLst>
                <a:path w="2620" h="251" extrusionOk="0">
                  <a:moveTo>
                    <a:pt x="2251" y="1"/>
                  </a:moveTo>
                  <a:cubicBezTo>
                    <a:pt x="1501" y="13"/>
                    <a:pt x="750" y="13"/>
                    <a:pt x="0" y="24"/>
                  </a:cubicBezTo>
                  <a:cubicBezTo>
                    <a:pt x="12" y="227"/>
                    <a:pt x="155" y="251"/>
                    <a:pt x="298" y="251"/>
                  </a:cubicBezTo>
                  <a:cubicBezTo>
                    <a:pt x="381" y="239"/>
                    <a:pt x="441" y="203"/>
                    <a:pt x="477" y="144"/>
                  </a:cubicBezTo>
                  <a:cubicBezTo>
                    <a:pt x="1191" y="144"/>
                    <a:pt x="1905" y="167"/>
                    <a:pt x="2620" y="167"/>
                  </a:cubicBezTo>
                  <a:cubicBezTo>
                    <a:pt x="2536" y="48"/>
                    <a:pt x="2405" y="24"/>
                    <a:pt x="2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5964;p32"/>
            <p:cNvSpPr/>
            <p:nvPr/>
          </p:nvSpPr>
          <p:spPr>
            <a:xfrm>
              <a:off x="6023350" y="2103025"/>
              <a:ext cx="18775" cy="6850"/>
            </a:xfrm>
            <a:custGeom>
              <a:avLst/>
              <a:gdLst/>
              <a:ahLst/>
              <a:cxnLst/>
              <a:rect l="l" t="t" r="r" b="b"/>
              <a:pathLst>
                <a:path w="751" h="274" extrusionOk="0">
                  <a:moveTo>
                    <a:pt x="376" y="1"/>
                  </a:moveTo>
                  <a:cubicBezTo>
                    <a:pt x="248" y="1"/>
                    <a:pt x="121" y="60"/>
                    <a:pt x="1" y="181"/>
                  </a:cubicBezTo>
                  <a:cubicBezTo>
                    <a:pt x="143" y="233"/>
                    <a:pt x="282" y="274"/>
                    <a:pt x="418" y="274"/>
                  </a:cubicBezTo>
                  <a:cubicBezTo>
                    <a:pt x="531" y="274"/>
                    <a:pt x="642" y="245"/>
                    <a:pt x="751" y="169"/>
                  </a:cubicBezTo>
                  <a:cubicBezTo>
                    <a:pt x="628" y="57"/>
                    <a:pt x="501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5965;p32"/>
            <p:cNvSpPr/>
            <p:nvPr/>
          </p:nvSpPr>
          <p:spPr>
            <a:xfrm>
              <a:off x="5708725" y="2107525"/>
              <a:ext cx="25050" cy="7650"/>
            </a:xfrm>
            <a:custGeom>
              <a:avLst/>
              <a:gdLst/>
              <a:ahLst/>
              <a:cxnLst/>
              <a:rect l="l" t="t" r="r" b="b"/>
              <a:pathLst>
                <a:path w="1002" h="306" extrusionOk="0">
                  <a:moveTo>
                    <a:pt x="680" y="1"/>
                  </a:moveTo>
                  <a:cubicBezTo>
                    <a:pt x="527" y="102"/>
                    <a:pt x="363" y="132"/>
                    <a:pt x="200" y="132"/>
                  </a:cubicBezTo>
                  <a:cubicBezTo>
                    <a:pt x="133" y="132"/>
                    <a:pt x="67" y="127"/>
                    <a:pt x="1" y="120"/>
                  </a:cubicBezTo>
                  <a:lnTo>
                    <a:pt x="1" y="120"/>
                  </a:lnTo>
                  <a:cubicBezTo>
                    <a:pt x="176" y="240"/>
                    <a:pt x="344" y="306"/>
                    <a:pt x="511" y="306"/>
                  </a:cubicBezTo>
                  <a:cubicBezTo>
                    <a:pt x="675" y="306"/>
                    <a:pt x="836" y="243"/>
                    <a:pt x="1001" y="108"/>
                  </a:cubicBezTo>
                  <a:cubicBezTo>
                    <a:pt x="894" y="84"/>
                    <a:pt x="787" y="36"/>
                    <a:pt x="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5966;p32"/>
            <p:cNvSpPr/>
            <p:nvPr/>
          </p:nvSpPr>
          <p:spPr>
            <a:xfrm>
              <a:off x="5743575" y="2107525"/>
              <a:ext cx="22925" cy="3525"/>
            </a:xfrm>
            <a:custGeom>
              <a:avLst/>
              <a:gdLst/>
              <a:ahLst/>
              <a:cxnLst/>
              <a:rect l="l" t="t" r="r" b="b"/>
              <a:pathLst>
                <a:path w="917" h="141" extrusionOk="0">
                  <a:moveTo>
                    <a:pt x="0" y="1"/>
                  </a:moveTo>
                  <a:cubicBezTo>
                    <a:pt x="165" y="80"/>
                    <a:pt x="330" y="141"/>
                    <a:pt x="499" y="141"/>
                  </a:cubicBezTo>
                  <a:cubicBezTo>
                    <a:pt x="635" y="141"/>
                    <a:pt x="774" y="102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5967;p32"/>
            <p:cNvSpPr/>
            <p:nvPr/>
          </p:nvSpPr>
          <p:spPr>
            <a:xfrm>
              <a:off x="5869475" y="2127700"/>
              <a:ext cx="7450" cy="13200"/>
            </a:xfrm>
            <a:custGeom>
              <a:avLst/>
              <a:gdLst/>
              <a:ahLst/>
              <a:cxnLst/>
              <a:rect l="l" t="t" r="r" b="b"/>
              <a:pathLst>
                <a:path w="298" h="528" extrusionOk="0">
                  <a:moveTo>
                    <a:pt x="151" y="0"/>
                  </a:moveTo>
                  <a:cubicBezTo>
                    <a:pt x="102" y="0"/>
                    <a:pt x="54" y="9"/>
                    <a:pt x="12" y="27"/>
                  </a:cubicBezTo>
                  <a:lnTo>
                    <a:pt x="12" y="325"/>
                  </a:lnTo>
                  <a:cubicBezTo>
                    <a:pt x="0" y="432"/>
                    <a:pt x="24" y="503"/>
                    <a:pt x="143" y="527"/>
                  </a:cubicBezTo>
                  <a:cubicBezTo>
                    <a:pt x="262" y="527"/>
                    <a:pt x="298" y="444"/>
                    <a:pt x="298" y="349"/>
                  </a:cubicBezTo>
                  <a:cubicBezTo>
                    <a:pt x="131" y="242"/>
                    <a:pt x="286" y="134"/>
                    <a:pt x="298" y="27"/>
                  </a:cubicBezTo>
                  <a:cubicBezTo>
                    <a:pt x="250" y="9"/>
                    <a:pt x="20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5968;p32"/>
            <p:cNvSpPr/>
            <p:nvPr/>
          </p:nvSpPr>
          <p:spPr>
            <a:xfrm>
              <a:off x="6053125" y="2100100"/>
              <a:ext cx="10450" cy="7450"/>
            </a:xfrm>
            <a:custGeom>
              <a:avLst/>
              <a:gdLst/>
              <a:ahLst/>
              <a:cxnLst/>
              <a:rect l="l" t="t" r="r" b="b"/>
              <a:pathLst>
                <a:path w="418" h="298" extrusionOk="0">
                  <a:moveTo>
                    <a:pt x="1" y="0"/>
                  </a:moveTo>
                  <a:cubicBezTo>
                    <a:pt x="1" y="131"/>
                    <a:pt x="48" y="238"/>
                    <a:pt x="167" y="298"/>
                  </a:cubicBezTo>
                  <a:cubicBezTo>
                    <a:pt x="262" y="286"/>
                    <a:pt x="334" y="286"/>
                    <a:pt x="417" y="274"/>
                  </a:cubicBezTo>
                  <a:cubicBezTo>
                    <a:pt x="358" y="179"/>
                    <a:pt x="322" y="107"/>
                    <a:pt x="274" y="24"/>
                  </a:cubicBezTo>
                  <a:cubicBezTo>
                    <a:pt x="167" y="24"/>
                    <a:pt x="84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5969;p32"/>
            <p:cNvSpPr/>
            <p:nvPr/>
          </p:nvSpPr>
          <p:spPr>
            <a:xfrm>
              <a:off x="5704575" y="2118250"/>
              <a:ext cx="14600" cy="10250"/>
            </a:xfrm>
            <a:custGeom>
              <a:avLst/>
              <a:gdLst/>
              <a:ahLst/>
              <a:cxnLst/>
              <a:rect l="l" t="t" r="r" b="b"/>
              <a:pathLst>
                <a:path w="584" h="410" extrusionOk="0">
                  <a:moveTo>
                    <a:pt x="179" y="0"/>
                  </a:moveTo>
                  <a:cubicBezTo>
                    <a:pt x="119" y="48"/>
                    <a:pt x="60" y="84"/>
                    <a:pt x="0" y="131"/>
                  </a:cubicBezTo>
                  <a:cubicBezTo>
                    <a:pt x="95" y="320"/>
                    <a:pt x="192" y="410"/>
                    <a:pt x="290" y="410"/>
                  </a:cubicBezTo>
                  <a:cubicBezTo>
                    <a:pt x="389" y="410"/>
                    <a:pt x="488" y="317"/>
                    <a:pt x="584" y="143"/>
                  </a:cubicBezTo>
                  <a:cubicBezTo>
                    <a:pt x="477" y="96"/>
                    <a:pt x="357" y="48"/>
                    <a:pt x="250" y="12"/>
                  </a:cubicBezTo>
                  <a:lnTo>
                    <a:pt x="215" y="2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5970;p32"/>
            <p:cNvSpPr/>
            <p:nvPr/>
          </p:nvSpPr>
          <p:spPr>
            <a:xfrm>
              <a:off x="5704275" y="2108225"/>
              <a:ext cx="3900" cy="2300"/>
            </a:xfrm>
            <a:custGeom>
              <a:avLst/>
              <a:gdLst/>
              <a:ahLst/>
              <a:cxnLst/>
              <a:rect l="l" t="t" r="r" b="b"/>
              <a:pathLst>
                <a:path w="156" h="92" extrusionOk="0">
                  <a:moveTo>
                    <a:pt x="85" y="1"/>
                  </a:moveTo>
                  <a:cubicBezTo>
                    <a:pt x="58" y="1"/>
                    <a:pt x="29" y="28"/>
                    <a:pt x="0" y="80"/>
                  </a:cubicBezTo>
                  <a:cubicBezTo>
                    <a:pt x="60" y="92"/>
                    <a:pt x="119" y="92"/>
                    <a:pt x="155" y="92"/>
                  </a:cubicBezTo>
                  <a:cubicBezTo>
                    <a:pt x="137" y="31"/>
                    <a:pt x="112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5971;p32"/>
            <p:cNvSpPr/>
            <p:nvPr/>
          </p:nvSpPr>
          <p:spPr>
            <a:xfrm>
              <a:off x="6158800" y="1612900"/>
              <a:ext cx="73550" cy="30825"/>
            </a:xfrm>
            <a:custGeom>
              <a:avLst/>
              <a:gdLst/>
              <a:ahLst/>
              <a:cxnLst/>
              <a:rect l="l" t="t" r="r" b="b"/>
              <a:pathLst>
                <a:path w="2942" h="1233" extrusionOk="0">
                  <a:moveTo>
                    <a:pt x="1388" y="0"/>
                  </a:moveTo>
                  <a:cubicBezTo>
                    <a:pt x="1239" y="0"/>
                    <a:pt x="1091" y="23"/>
                    <a:pt x="941" y="81"/>
                  </a:cubicBezTo>
                  <a:cubicBezTo>
                    <a:pt x="881" y="117"/>
                    <a:pt x="834" y="164"/>
                    <a:pt x="810" y="224"/>
                  </a:cubicBezTo>
                  <a:cubicBezTo>
                    <a:pt x="715" y="593"/>
                    <a:pt x="143" y="414"/>
                    <a:pt x="95" y="843"/>
                  </a:cubicBezTo>
                  <a:cubicBezTo>
                    <a:pt x="48" y="914"/>
                    <a:pt x="0" y="1010"/>
                    <a:pt x="60" y="1117"/>
                  </a:cubicBezTo>
                  <a:lnTo>
                    <a:pt x="631" y="1117"/>
                  </a:lnTo>
                  <a:cubicBezTo>
                    <a:pt x="778" y="1201"/>
                    <a:pt x="919" y="1233"/>
                    <a:pt x="1055" y="1233"/>
                  </a:cubicBezTo>
                  <a:cubicBezTo>
                    <a:pt x="1461" y="1233"/>
                    <a:pt x="1829" y="950"/>
                    <a:pt x="2203" y="914"/>
                  </a:cubicBezTo>
                  <a:cubicBezTo>
                    <a:pt x="2560" y="891"/>
                    <a:pt x="2941" y="831"/>
                    <a:pt x="2905" y="414"/>
                  </a:cubicBezTo>
                  <a:cubicBezTo>
                    <a:pt x="2897" y="99"/>
                    <a:pt x="2674" y="84"/>
                    <a:pt x="2451" y="84"/>
                  </a:cubicBezTo>
                  <a:cubicBezTo>
                    <a:pt x="2429" y="84"/>
                    <a:pt x="2407" y="85"/>
                    <a:pt x="2385" y="85"/>
                  </a:cubicBezTo>
                  <a:cubicBezTo>
                    <a:pt x="2312" y="85"/>
                    <a:pt x="2240" y="83"/>
                    <a:pt x="2179" y="69"/>
                  </a:cubicBezTo>
                  <a:cubicBezTo>
                    <a:pt x="2131" y="69"/>
                    <a:pt x="2084" y="69"/>
                    <a:pt x="2048" y="105"/>
                  </a:cubicBezTo>
                  <a:cubicBezTo>
                    <a:pt x="1822" y="48"/>
                    <a:pt x="1605" y="0"/>
                    <a:pt x="1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5972;p32"/>
            <p:cNvSpPr/>
            <p:nvPr/>
          </p:nvSpPr>
          <p:spPr>
            <a:xfrm>
              <a:off x="6174575" y="1612850"/>
              <a:ext cx="62525" cy="33625"/>
            </a:xfrm>
            <a:custGeom>
              <a:avLst/>
              <a:gdLst/>
              <a:ahLst/>
              <a:cxnLst/>
              <a:rect l="l" t="t" r="r" b="b"/>
              <a:pathLst>
                <a:path w="2501" h="1345" extrusionOk="0">
                  <a:moveTo>
                    <a:pt x="1682" y="0"/>
                  </a:moveTo>
                  <a:cubicBezTo>
                    <a:pt x="1592" y="0"/>
                    <a:pt x="1503" y="19"/>
                    <a:pt x="1429" y="107"/>
                  </a:cubicBezTo>
                  <a:cubicBezTo>
                    <a:pt x="1540" y="192"/>
                    <a:pt x="1668" y="204"/>
                    <a:pt x="1802" y="204"/>
                  </a:cubicBezTo>
                  <a:cubicBezTo>
                    <a:pt x="1856" y="204"/>
                    <a:pt x="1910" y="202"/>
                    <a:pt x="1965" y="202"/>
                  </a:cubicBezTo>
                  <a:cubicBezTo>
                    <a:pt x="2096" y="202"/>
                    <a:pt x="2227" y="321"/>
                    <a:pt x="2215" y="488"/>
                  </a:cubicBezTo>
                  <a:cubicBezTo>
                    <a:pt x="2179" y="643"/>
                    <a:pt x="2072" y="738"/>
                    <a:pt x="1917" y="762"/>
                  </a:cubicBezTo>
                  <a:cubicBezTo>
                    <a:pt x="1862" y="768"/>
                    <a:pt x="1807" y="775"/>
                    <a:pt x="1752" y="775"/>
                  </a:cubicBezTo>
                  <a:cubicBezTo>
                    <a:pt x="1712" y="775"/>
                    <a:pt x="1672" y="772"/>
                    <a:pt x="1631" y="762"/>
                  </a:cubicBezTo>
                  <a:cubicBezTo>
                    <a:pt x="1525" y="729"/>
                    <a:pt x="1418" y="700"/>
                    <a:pt x="1320" y="700"/>
                  </a:cubicBezTo>
                  <a:cubicBezTo>
                    <a:pt x="1166" y="700"/>
                    <a:pt x="1033" y="772"/>
                    <a:pt x="953" y="1012"/>
                  </a:cubicBezTo>
                  <a:cubicBezTo>
                    <a:pt x="913" y="1111"/>
                    <a:pt x="807" y="1119"/>
                    <a:pt x="704" y="1119"/>
                  </a:cubicBezTo>
                  <a:cubicBezTo>
                    <a:pt x="684" y="1119"/>
                    <a:pt x="663" y="1119"/>
                    <a:pt x="643" y="1119"/>
                  </a:cubicBezTo>
                  <a:lnTo>
                    <a:pt x="0" y="1119"/>
                  </a:lnTo>
                  <a:cubicBezTo>
                    <a:pt x="12" y="1178"/>
                    <a:pt x="12" y="1238"/>
                    <a:pt x="12" y="1297"/>
                  </a:cubicBezTo>
                  <a:cubicBezTo>
                    <a:pt x="123" y="1332"/>
                    <a:pt x="236" y="1344"/>
                    <a:pt x="348" y="1344"/>
                  </a:cubicBezTo>
                  <a:cubicBezTo>
                    <a:pt x="597" y="1344"/>
                    <a:pt x="848" y="1286"/>
                    <a:pt x="1096" y="1286"/>
                  </a:cubicBezTo>
                  <a:cubicBezTo>
                    <a:pt x="1156" y="1286"/>
                    <a:pt x="1215" y="1289"/>
                    <a:pt x="1274" y="1297"/>
                  </a:cubicBezTo>
                  <a:cubicBezTo>
                    <a:pt x="1306" y="1300"/>
                    <a:pt x="1336" y="1301"/>
                    <a:pt x="1366" y="1301"/>
                  </a:cubicBezTo>
                  <a:cubicBezTo>
                    <a:pt x="1745" y="1301"/>
                    <a:pt x="2009" y="1097"/>
                    <a:pt x="2262" y="821"/>
                  </a:cubicBezTo>
                  <a:cubicBezTo>
                    <a:pt x="2441" y="619"/>
                    <a:pt x="2501" y="404"/>
                    <a:pt x="2393" y="166"/>
                  </a:cubicBezTo>
                  <a:cubicBezTo>
                    <a:pt x="2328" y="28"/>
                    <a:pt x="2222" y="1"/>
                    <a:pt x="2106" y="1"/>
                  </a:cubicBezTo>
                  <a:cubicBezTo>
                    <a:pt x="2032" y="1"/>
                    <a:pt x="1955" y="12"/>
                    <a:pt x="1881" y="12"/>
                  </a:cubicBezTo>
                  <a:cubicBezTo>
                    <a:pt x="1819" y="12"/>
                    <a:pt x="1750" y="0"/>
                    <a:pt x="1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5973;p32"/>
            <p:cNvSpPr/>
            <p:nvPr/>
          </p:nvSpPr>
          <p:spPr>
            <a:xfrm>
              <a:off x="6070400" y="1614025"/>
              <a:ext cx="57175" cy="26800"/>
            </a:xfrm>
            <a:custGeom>
              <a:avLst/>
              <a:gdLst/>
              <a:ahLst/>
              <a:cxnLst/>
              <a:rect l="l" t="t" r="r" b="b"/>
              <a:pathLst>
                <a:path w="2287" h="1072" extrusionOk="0">
                  <a:moveTo>
                    <a:pt x="700" y="1"/>
                  </a:moveTo>
                  <a:cubicBezTo>
                    <a:pt x="468" y="1"/>
                    <a:pt x="235" y="17"/>
                    <a:pt x="0" y="60"/>
                  </a:cubicBezTo>
                  <a:cubicBezTo>
                    <a:pt x="0" y="155"/>
                    <a:pt x="12" y="262"/>
                    <a:pt x="12" y="369"/>
                  </a:cubicBezTo>
                  <a:cubicBezTo>
                    <a:pt x="26" y="370"/>
                    <a:pt x="42" y="371"/>
                    <a:pt x="57" y="371"/>
                  </a:cubicBezTo>
                  <a:cubicBezTo>
                    <a:pt x="94" y="371"/>
                    <a:pt x="133" y="369"/>
                    <a:pt x="170" y="369"/>
                  </a:cubicBezTo>
                  <a:cubicBezTo>
                    <a:pt x="308" y="369"/>
                    <a:pt x="419" y="396"/>
                    <a:pt x="298" y="655"/>
                  </a:cubicBezTo>
                  <a:cubicBezTo>
                    <a:pt x="83" y="857"/>
                    <a:pt x="202" y="965"/>
                    <a:pt x="464" y="977"/>
                  </a:cubicBezTo>
                  <a:cubicBezTo>
                    <a:pt x="483" y="978"/>
                    <a:pt x="501" y="979"/>
                    <a:pt x="518" y="979"/>
                  </a:cubicBezTo>
                  <a:cubicBezTo>
                    <a:pt x="901" y="979"/>
                    <a:pt x="996" y="608"/>
                    <a:pt x="1179" y="357"/>
                  </a:cubicBezTo>
                  <a:cubicBezTo>
                    <a:pt x="1429" y="488"/>
                    <a:pt x="1607" y="691"/>
                    <a:pt x="1738" y="929"/>
                  </a:cubicBezTo>
                  <a:cubicBezTo>
                    <a:pt x="1798" y="977"/>
                    <a:pt x="1846" y="1024"/>
                    <a:pt x="1881" y="1072"/>
                  </a:cubicBezTo>
                  <a:cubicBezTo>
                    <a:pt x="1977" y="988"/>
                    <a:pt x="2107" y="1024"/>
                    <a:pt x="2179" y="929"/>
                  </a:cubicBezTo>
                  <a:cubicBezTo>
                    <a:pt x="2286" y="750"/>
                    <a:pt x="2143" y="596"/>
                    <a:pt x="2143" y="417"/>
                  </a:cubicBezTo>
                  <a:cubicBezTo>
                    <a:pt x="2143" y="322"/>
                    <a:pt x="2143" y="238"/>
                    <a:pt x="2131" y="143"/>
                  </a:cubicBezTo>
                  <a:cubicBezTo>
                    <a:pt x="2096" y="84"/>
                    <a:pt x="2072" y="48"/>
                    <a:pt x="2012" y="24"/>
                  </a:cubicBezTo>
                  <a:lnTo>
                    <a:pt x="1738" y="72"/>
                  </a:lnTo>
                  <a:cubicBezTo>
                    <a:pt x="1390" y="36"/>
                    <a:pt x="104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5974;p32"/>
            <p:cNvSpPr/>
            <p:nvPr/>
          </p:nvSpPr>
          <p:spPr>
            <a:xfrm>
              <a:off x="6120100" y="1611300"/>
              <a:ext cx="62525" cy="19375"/>
            </a:xfrm>
            <a:custGeom>
              <a:avLst/>
              <a:gdLst/>
              <a:ahLst/>
              <a:cxnLst/>
              <a:rect l="l" t="t" r="r" b="b"/>
              <a:pathLst>
                <a:path w="2501" h="775" extrusionOk="0">
                  <a:moveTo>
                    <a:pt x="1230" y="1"/>
                  </a:moveTo>
                  <a:cubicBezTo>
                    <a:pt x="820" y="1"/>
                    <a:pt x="410" y="45"/>
                    <a:pt x="0" y="133"/>
                  </a:cubicBezTo>
                  <a:cubicBezTo>
                    <a:pt x="0" y="169"/>
                    <a:pt x="24" y="193"/>
                    <a:pt x="36" y="204"/>
                  </a:cubicBezTo>
                  <a:cubicBezTo>
                    <a:pt x="346" y="490"/>
                    <a:pt x="822" y="181"/>
                    <a:pt x="1108" y="526"/>
                  </a:cubicBezTo>
                  <a:cubicBezTo>
                    <a:pt x="1193" y="666"/>
                    <a:pt x="1293" y="775"/>
                    <a:pt x="1422" y="775"/>
                  </a:cubicBezTo>
                  <a:cubicBezTo>
                    <a:pt x="1491" y="775"/>
                    <a:pt x="1568" y="744"/>
                    <a:pt x="1655" y="669"/>
                  </a:cubicBezTo>
                  <a:cubicBezTo>
                    <a:pt x="1822" y="347"/>
                    <a:pt x="2179" y="383"/>
                    <a:pt x="2429" y="228"/>
                  </a:cubicBezTo>
                  <a:lnTo>
                    <a:pt x="2501" y="145"/>
                  </a:lnTo>
                  <a:cubicBezTo>
                    <a:pt x="2077" y="48"/>
                    <a:pt x="1654" y="1"/>
                    <a:pt x="1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5975;p32"/>
            <p:cNvSpPr/>
            <p:nvPr/>
          </p:nvSpPr>
          <p:spPr>
            <a:xfrm>
              <a:off x="5690575" y="1611625"/>
              <a:ext cx="41100" cy="14625"/>
            </a:xfrm>
            <a:custGeom>
              <a:avLst/>
              <a:gdLst/>
              <a:ahLst/>
              <a:cxnLst/>
              <a:rect l="l" t="t" r="r" b="b"/>
              <a:pathLst>
                <a:path w="1644" h="585" extrusionOk="0">
                  <a:moveTo>
                    <a:pt x="275" y="1"/>
                  </a:moveTo>
                  <a:cubicBezTo>
                    <a:pt x="1" y="370"/>
                    <a:pt x="1" y="394"/>
                    <a:pt x="429" y="453"/>
                  </a:cubicBezTo>
                  <a:cubicBezTo>
                    <a:pt x="548" y="465"/>
                    <a:pt x="656" y="489"/>
                    <a:pt x="739" y="572"/>
                  </a:cubicBezTo>
                  <a:cubicBezTo>
                    <a:pt x="1025" y="572"/>
                    <a:pt x="1287" y="584"/>
                    <a:pt x="1572" y="584"/>
                  </a:cubicBezTo>
                  <a:cubicBezTo>
                    <a:pt x="1644" y="346"/>
                    <a:pt x="1489" y="227"/>
                    <a:pt x="1322" y="120"/>
                  </a:cubicBezTo>
                  <a:cubicBezTo>
                    <a:pt x="1263" y="108"/>
                    <a:pt x="1191" y="96"/>
                    <a:pt x="1132" y="96"/>
                  </a:cubicBezTo>
                  <a:cubicBezTo>
                    <a:pt x="1091" y="82"/>
                    <a:pt x="1050" y="77"/>
                    <a:pt x="1008" y="77"/>
                  </a:cubicBezTo>
                  <a:cubicBezTo>
                    <a:pt x="893" y="77"/>
                    <a:pt x="776" y="117"/>
                    <a:pt x="666" y="117"/>
                  </a:cubicBezTo>
                  <a:cubicBezTo>
                    <a:pt x="582" y="117"/>
                    <a:pt x="502" y="94"/>
                    <a:pt x="429" y="13"/>
                  </a:cubicBezTo>
                  <a:cubicBezTo>
                    <a:pt x="370" y="13"/>
                    <a:pt x="322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5976;p32"/>
            <p:cNvSpPr/>
            <p:nvPr/>
          </p:nvSpPr>
          <p:spPr>
            <a:xfrm>
              <a:off x="5717375" y="1608375"/>
              <a:ext cx="53600" cy="12050"/>
            </a:xfrm>
            <a:custGeom>
              <a:avLst/>
              <a:gdLst/>
              <a:ahLst/>
              <a:cxnLst/>
              <a:rect l="l" t="t" r="r" b="b"/>
              <a:pathLst>
                <a:path w="2144" h="482" extrusionOk="0">
                  <a:moveTo>
                    <a:pt x="2084" y="0"/>
                  </a:moveTo>
                  <a:cubicBezTo>
                    <a:pt x="1405" y="60"/>
                    <a:pt x="738" y="95"/>
                    <a:pt x="72" y="143"/>
                  </a:cubicBezTo>
                  <a:cubicBezTo>
                    <a:pt x="0" y="191"/>
                    <a:pt x="12" y="238"/>
                    <a:pt x="72" y="286"/>
                  </a:cubicBezTo>
                  <a:lnTo>
                    <a:pt x="203" y="321"/>
                  </a:lnTo>
                  <a:cubicBezTo>
                    <a:pt x="384" y="398"/>
                    <a:pt x="549" y="482"/>
                    <a:pt x="743" y="482"/>
                  </a:cubicBezTo>
                  <a:cubicBezTo>
                    <a:pt x="791" y="482"/>
                    <a:pt x="841" y="476"/>
                    <a:pt x="893" y="464"/>
                  </a:cubicBezTo>
                  <a:cubicBezTo>
                    <a:pt x="929" y="469"/>
                    <a:pt x="964" y="471"/>
                    <a:pt x="999" y="471"/>
                  </a:cubicBezTo>
                  <a:cubicBezTo>
                    <a:pt x="1220" y="471"/>
                    <a:pt x="1427" y="383"/>
                    <a:pt x="1643" y="321"/>
                  </a:cubicBezTo>
                  <a:cubicBezTo>
                    <a:pt x="1739" y="298"/>
                    <a:pt x="1846" y="274"/>
                    <a:pt x="1929" y="250"/>
                  </a:cubicBezTo>
                  <a:cubicBezTo>
                    <a:pt x="1989" y="238"/>
                    <a:pt x="2048" y="202"/>
                    <a:pt x="2096" y="167"/>
                  </a:cubicBezTo>
                  <a:cubicBezTo>
                    <a:pt x="2143" y="95"/>
                    <a:pt x="2143" y="48"/>
                    <a:pt x="2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5977;p32"/>
            <p:cNvSpPr/>
            <p:nvPr/>
          </p:nvSpPr>
          <p:spPr>
            <a:xfrm>
              <a:off x="5948950" y="1612525"/>
              <a:ext cx="25325" cy="17300"/>
            </a:xfrm>
            <a:custGeom>
              <a:avLst/>
              <a:gdLst/>
              <a:ahLst/>
              <a:cxnLst/>
              <a:rect l="l" t="t" r="r" b="b"/>
              <a:pathLst>
                <a:path w="1013" h="692" extrusionOk="0">
                  <a:moveTo>
                    <a:pt x="506" y="1"/>
                  </a:moveTo>
                  <a:cubicBezTo>
                    <a:pt x="337" y="1"/>
                    <a:pt x="167" y="42"/>
                    <a:pt x="0" y="120"/>
                  </a:cubicBezTo>
                  <a:lnTo>
                    <a:pt x="0" y="179"/>
                  </a:lnTo>
                  <a:cubicBezTo>
                    <a:pt x="143" y="358"/>
                    <a:pt x="215" y="572"/>
                    <a:pt x="441" y="691"/>
                  </a:cubicBezTo>
                  <a:cubicBezTo>
                    <a:pt x="524" y="691"/>
                    <a:pt x="631" y="679"/>
                    <a:pt x="619" y="560"/>
                  </a:cubicBezTo>
                  <a:cubicBezTo>
                    <a:pt x="560" y="227"/>
                    <a:pt x="774" y="179"/>
                    <a:pt x="1012" y="132"/>
                  </a:cubicBezTo>
                  <a:cubicBezTo>
                    <a:pt x="846" y="42"/>
                    <a:pt x="676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5978;p32"/>
            <p:cNvSpPr/>
            <p:nvPr/>
          </p:nvSpPr>
          <p:spPr>
            <a:xfrm>
              <a:off x="6070100" y="1611625"/>
              <a:ext cx="43475" cy="4450"/>
            </a:xfrm>
            <a:custGeom>
              <a:avLst/>
              <a:gdLst/>
              <a:ahLst/>
              <a:cxnLst/>
              <a:rect l="l" t="t" r="r" b="b"/>
              <a:pathLst>
                <a:path w="1739" h="178" extrusionOk="0">
                  <a:moveTo>
                    <a:pt x="878" y="1"/>
                  </a:moveTo>
                  <a:cubicBezTo>
                    <a:pt x="590" y="1"/>
                    <a:pt x="298" y="55"/>
                    <a:pt x="0" y="156"/>
                  </a:cubicBezTo>
                  <a:cubicBezTo>
                    <a:pt x="394" y="164"/>
                    <a:pt x="794" y="178"/>
                    <a:pt x="1196" y="178"/>
                  </a:cubicBezTo>
                  <a:cubicBezTo>
                    <a:pt x="1377" y="178"/>
                    <a:pt x="1558" y="175"/>
                    <a:pt x="1738" y="168"/>
                  </a:cubicBezTo>
                  <a:cubicBezTo>
                    <a:pt x="1453" y="55"/>
                    <a:pt x="1167" y="1"/>
                    <a:pt x="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5979;p32"/>
            <p:cNvSpPr/>
            <p:nvPr/>
          </p:nvSpPr>
          <p:spPr>
            <a:xfrm>
              <a:off x="5561400" y="1622700"/>
              <a:ext cx="28600" cy="11275"/>
            </a:xfrm>
            <a:custGeom>
              <a:avLst/>
              <a:gdLst/>
              <a:ahLst/>
              <a:cxnLst/>
              <a:rect l="l" t="t" r="r" b="b"/>
              <a:pathLst>
                <a:path w="1144" h="451" extrusionOk="0">
                  <a:moveTo>
                    <a:pt x="996" y="0"/>
                  </a:moveTo>
                  <a:cubicBezTo>
                    <a:pt x="634" y="0"/>
                    <a:pt x="326" y="183"/>
                    <a:pt x="0" y="320"/>
                  </a:cubicBezTo>
                  <a:lnTo>
                    <a:pt x="0" y="451"/>
                  </a:lnTo>
                  <a:cubicBezTo>
                    <a:pt x="417" y="368"/>
                    <a:pt x="858" y="391"/>
                    <a:pt x="1143" y="10"/>
                  </a:cubicBezTo>
                  <a:cubicBezTo>
                    <a:pt x="1093" y="3"/>
                    <a:pt x="1044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5980;p32"/>
            <p:cNvSpPr/>
            <p:nvPr/>
          </p:nvSpPr>
          <p:spPr>
            <a:xfrm>
              <a:off x="5853400" y="1614325"/>
              <a:ext cx="23825" cy="9125"/>
            </a:xfrm>
            <a:custGeom>
              <a:avLst/>
              <a:gdLst/>
              <a:ahLst/>
              <a:cxnLst/>
              <a:rect l="l" t="t" r="r" b="b"/>
              <a:pathLst>
                <a:path w="953" h="365" extrusionOk="0">
                  <a:moveTo>
                    <a:pt x="941" y="48"/>
                  </a:moveTo>
                  <a:cubicBezTo>
                    <a:pt x="846" y="48"/>
                    <a:pt x="774" y="48"/>
                    <a:pt x="703" y="60"/>
                  </a:cubicBezTo>
                  <a:cubicBezTo>
                    <a:pt x="477" y="107"/>
                    <a:pt x="215" y="0"/>
                    <a:pt x="0" y="286"/>
                  </a:cubicBezTo>
                  <a:cubicBezTo>
                    <a:pt x="34" y="293"/>
                    <a:pt x="64" y="296"/>
                    <a:pt x="92" y="296"/>
                  </a:cubicBezTo>
                  <a:cubicBezTo>
                    <a:pt x="211" y="296"/>
                    <a:pt x="283" y="241"/>
                    <a:pt x="370" y="203"/>
                  </a:cubicBezTo>
                  <a:cubicBezTo>
                    <a:pt x="466" y="319"/>
                    <a:pt x="579" y="364"/>
                    <a:pt x="714" y="364"/>
                  </a:cubicBezTo>
                  <a:cubicBezTo>
                    <a:pt x="745" y="364"/>
                    <a:pt x="777" y="362"/>
                    <a:pt x="810" y="357"/>
                  </a:cubicBezTo>
                  <a:cubicBezTo>
                    <a:pt x="929" y="286"/>
                    <a:pt x="953" y="167"/>
                    <a:pt x="941" y="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5981;p32"/>
            <p:cNvSpPr/>
            <p:nvPr/>
          </p:nvSpPr>
          <p:spPr>
            <a:xfrm>
              <a:off x="5628975" y="1607775"/>
              <a:ext cx="25900" cy="4625"/>
            </a:xfrm>
            <a:custGeom>
              <a:avLst/>
              <a:gdLst/>
              <a:ahLst/>
              <a:cxnLst/>
              <a:rect l="l" t="t" r="r" b="b"/>
              <a:pathLst>
                <a:path w="1036" h="185" extrusionOk="0">
                  <a:moveTo>
                    <a:pt x="484" y="0"/>
                  </a:moveTo>
                  <a:cubicBezTo>
                    <a:pt x="317" y="0"/>
                    <a:pt x="153" y="30"/>
                    <a:pt x="0" y="155"/>
                  </a:cubicBezTo>
                  <a:cubicBezTo>
                    <a:pt x="32" y="152"/>
                    <a:pt x="64" y="150"/>
                    <a:pt x="96" y="150"/>
                  </a:cubicBezTo>
                  <a:cubicBezTo>
                    <a:pt x="257" y="150"/>
                    <a:pt x="421" y="184"/>
                    <a:pt x="582" y="184"/>
                  </a:cubicBezTo>
                  <a:cubicBezTo>
                    <a:pt x="738" y="184"/>
                    <a:pt x="892" y="152"/>
                    <a:pt x="1036" y="24"/>
                  </a:cubicBezTo>
                  <a:lnTo>
                    <a:pt x="1036" y="24"/>
                  </a:lnTo>
                  <a:cubicBezTo>
                    <a:pt x="1010" y="26"/>
                    <a:pt x="983" y="27"/>
                    <a:pt x="956" y="27"/>
                  </a:cubicBezTo>
                  <a:cubicBezTo>
                    <a:pt x="801" y="27"/>
                    <a:pt x="641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5982;p32"/>
            <p:cNvSpPr/>
            <p:nvPr/>
          </p:nvSpPr>
          <p:spPr>
            <a:xfrm>
              <a:off x="5701300" y="1611275"/>
              <a:ext cx="17875" cy="7000"/>
            </a:xfrm>
            <a:custGeom>
              <a:avLst/>
              <a:gdLst/>
              <a:ahLst/>
              <a:cxnLst/>
              <a:rect l="l" t="t" r="r" b="b"/>
              <a:pathLst>
                <a:path w="715" h="280" extrusionOk="0">
                  <a:moveTo>
                    <a:pt x="404" y="1"/>
                  </a:moveTo>
                  <a:cubicBezTo>
                    <a:pt x="269" y="1"/>
                    <a:pt x="135" y="24"/>
                    <a:pt x="0" y="51"/>
                  </a:cubicBezTo>
                  <a:cubicBezTo>
                    <a:pt x="10" y="169"/>
                    <a:pt x="53" y="280"/>
                    <a:pt x="169" y="280"/>
                  </a:cubicBezTo>
                  <a:cubicBezTo>
                    <a:pt x="193" y="280"/>
                    <a:pt x="220" y="275"/>
                    <a:pt x="250" y="265"/>
                  </a:cubicBezTo>
                  <a:cubicBezTo>
                    <a:pt x="405" y="229"/>
                    <a:pt x="548" y="182"/>
                    <a:pt x="715" y="182"/>
                  </a:cubicBezTo>
                  <a:lnTo>
                    <a:pt x="715" y="51"/>
                  </a:lnTo>
                  <a:cubicBezTo>
                    <a:pt x="611" y="14"/>
                    <a:pt x="507" y="1"/>
                    <a:pt x="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5983;p32"/>
            <p:cNvSpPr/>
            <p:nvPr/>
          </p:nvSpPr>
          <p:spPr>
            <a:xfrm>
              <a:off x="5589975" y="1617275"/>
              <a:ext cx="11325" cy="5775"/>
            </a:xfrm>
            <a:custGeom>
              <a:avLst/>
              <a:gdLst/>
              <a:ahLst/>
              <a:cxnLst/>
              <a:rect l="l" t="t" r="r" b="b"/>
              <a:pathLst>
                <a:path w="453" h="231" extrusionOk="0">
                  <a:moveTo>
                    <a:pt x="283" y="0"/>
                  </a:moveTo>
                  <a:cubicBezTo>
                    <a:pt x="164" y="0"/>
                    <a:pt x="85" y="126"/>
                    <a:pt x="0" y="227"/>
                  </a:cubicBezTo>
                  <a:cubicBezTo>
                    <a:pt x="17" y="230"/>
                    <a:pt x="32" y="231"/>
                    <a:pt x="48" y="231"/>
                  </a:cubicBezTo>
                  <a:cubicBezTo>
                    <a:pt x="193" y="231"/>
                    <a:pt x="313" y="137"/>
                    <a:pt x="453" y="73"/>
                  </a:cubicBezTo>
                  <a:cubicBezTo>
                    <a:pt x="387" y="21"/>
                    <a:pt x="332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5984;p32"/>
            <p:cNvSpPr/>
            <p:nvPr/>
          </p:nvSpPr>
          <p:spPr>
            <a:xfrm>
              <a:off x="5601275" y="1618550"/>
              <a:ext cx="3000" cy="2500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51" y="1"/>
                  </a:moveTo>
                  <a:cubicBezTo>
                    <a:pt x="31" y="1"/>
                    <a:pt x="13" y="4"/>
                    <a:pt x="1" y="10"/>
                  </a:cubicBezTo>
                  <a:cubicBezTo>
                    <a:pt x="19" y="69"/>
                    <a:pt x="37" y="99"/>
                    <a:pt x="56" y="99"/>
                  </a:cubicBezTo>
                  <a:cubicBezTo>
                    <a:pt x="75" y="99"/>
                    <a:pt x="96" y="69"/>
                    <a:pt x="120" y="10"/>
                  </a:cubicBezTo>
                  <a:cubicBezTo>
                    <a:pt x="96" y="4"/>
                    <a:pt x="72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5985;p32"/>
            <p:cNvSpPr/>
            <p:nvPr/>
          </p:nvSpPr>
          <p:spPr>
            <a:xfrm>
              <a:off x="5769450" y="1608375"/>
              <a:ext cx="3600" cy="4450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144" y="0"/>
                  </a:moveTo>
                  <a:cubicBezTo>
                    <a:pt x="84" y="12"/>
                    <a:pt x="37" y="12"/>
                    <a:pt x="1" y="12"/>
                  </a:cubicBezTo>
                  <a:lnTo>
                    <a:pt x="1" y="143"/>
                  </a:lnTo>
                  <a:cubicBezTo>
                    <a:pt x="18" y="165"/>
                    <a:pt x="37" y="177"/>
                    <a:pt x="59" y="177"/>
                  </a:cubicBezTo>
                  <a:cubicBezTo>
                    <a:pt x="84" y="177"/>
                    <a:pt x="112" y="162"/>
                    <a:pt x="144" y="13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5986;p32"/>
            <p:cNvSpPr/>
            <p:nvPr/>
          </p:nvSpPr>
          <p:spPr>
            <a:xfrm>
              <a:off x="6031700" y="2285825"/>
              <a:ext cx="71750" cy="15800"/>
            </a:xfrm>
            <a:custGeom>
              <a:avLst/>
              <a:gdLst/>
              <a:ahLst/>
              <a:cxnLst/>
              <a:rect l="l" t="t" r="r" b="b"/>
              <a:pathLst>
                <a:path w="2870" h="632" extrusionOk="0">
                  <a:moveTo>
                    <a:pt x="429" y="1"/>
                  </a:moveTo>
                  <a:cubicBezTo>
                    <a:pt x="405" y="1"/>
                    <a:pt x="357" y="13"/>
                    <a:pt x="310" y="48"/>
                  </a:cubicBezTo>
                  <a:cubicBezTo>
                    <a:pt x="143" y="108"/>
                    <a:pt x="0" y="167"/>
                    <a:pt x="143" y="370"/>
                  </a:cubicBezTo>
                  <a:cubicBezTo>
                    <a:pt x="953" y="632"/>
                    <a:pt x="1786" y="524"/>
                    <a:pt x="2608" y="584"/>
                  </a:cubicBezTo>
                  <a:cubicBezTo>
                    <a:pt x="2751" y="524"/>
                    <a:pt x="2858" y="417"/>
                    <a:pt x="2870" y="239"/>
                  </a:cubicBezTo>
                  <a:cubicBezTo>
                    <a:pt x="2786" y="108"/>
                    <a:pt x="2680" y="29"/>
                    <a:pt x="2536" y="29"/>
                  </a:cubicBezTo>
                  <a:cubicBezTo>
                    <a:pt x="2495" y="29"/>
                    <a:pt x="2452" y="35"/>
                    <a:pt x="2405" y="48"/>
                  </a:cubicBezTo>
                  <a:cubicBezTo>
                    <a:pt x="2036" y="48"/>
                    <a:pt x="1655" y="36"/>
                    <a:pt x="1274" y="36"/>
                  </a:cubicBezTo>
                  <a:lnTo>
                    <a:pt x="1096" y="36"/>
                  </a:lnTo>
                  <a:cubicBezTo>
                    <a:pt x="1072" y="36"/>
                    <a:pt x="1024" y="36"/>
                    <a:pt x="977" y="13"/>
                  </a:cubicBezTo>
                  <a:lnTo>
                    <a:pt x="715" y="13"/>
                  </a:lnTo>
                  <a:cubicBezTo>
                    <a:pt x="715" y="36"/>
                    <a:pt x="679" y="48"/>
                    <a:pt x="655" y="48"/>
                  </a:cubicBezTo>
                  <a:cubicBezTo>
                    <a:pt x="607" y="48"/>
                    <a:pt x="560" y="36"/>
                    <a:pt x="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5987;p32"/>
            <p:cNvSpPr/>
            <p:nvPr/>
          </p:nvSpPr>
          <p:spPr>
            <a:xfrm>
              <a:off x="5983775" y="2279625"/>
              <a:ext cx="58650" cy="15600"/>
            </a:xfrm>
            <a:custGeom>
              <a:avLst/>
              <a:gdLst/>
              <a:ahLst/>
              <a:cxnLst/>
              <a:rect l="l" t="t" r="r" b="b"/>
              <a:pathLst>
                <a:path w="2346" h="624" extrusionOk="0">
                  <a:moveTo>
                    <a:pt x="1053" y="0"/>
                  </a:moveTo>
                  <a:cubicBezTo>
                    <a:pt x="815" y="0"/>
                    <a:pt x="583" y="28"/>
                    <a:pt x="358" y="106"/>
                  </a:cubicBezTo>
                  <a:cubicBezTo>
                    <a:pt x="203" y="130"/>
                    <a:pt x="60" y="165"/>
                    <a:pt x="0" y="320"/>
                  </a:cubicBezTo>
                  <a:cubicBezTo>
                    <a:pt x="12" y="403"/>
                    <a:pt x="60" y="463"/>
                    <a:pt x="119" y="499"/>
                  </a:cubicBezTo>
                  <a:cubicBezTo>
                    <a:pt x="399" y="588"/>
                    <a:pt x="682" y="624"/>
                    <a:pt x="965" y="624"/>
                  </a:cubicBezTo>
                  <a:cubicBezTo>
                    <a:pt x="1248" y="624"/>
                    <a:pt x="1530" y="588"/>
                    <a:pt x="1810" y="534"/>
                  </a:cubicBezTo>
                  <a:cubicBezTo>
                    <a:pt x="1965" y="415"/>
                    <a:pt x="2120" y="320"/>
                    <a:pt x="2298" y="296"/>
                  </a:cubicBezTo>
                  <a:lnTo>
                    <a:pt x="2346" y="249"/>
                  </a:lnTo>
                  <a:cubicBezTo>
                    <a:pt x="2209" y="128"/>
                    <a:pt x="2047" y="116"/>
                    <a:pt x="1881" y="116"/>
                  </a:cubicBezTo>
                  <a:cubicBezTo>
                    <a:pt x="1840" y="116"/>
                    <a:pt x="1798" y="117"/>
                    <a:pt x="1756" y="117"/>
                  </a:cubicBezTo>
                  <a:cubicBezTo>
                    <a:pt x="1604" y="117"/>
                    <a:pt x="1453" y="106"/>
                    <a:pt x="1322" y="10"/>
                  </a:cubicBezTo>
                  <a:cubicBezTo>
                    <a:pt x="1231" y="4"/>
                    <a:pt x="1142" y="0"/>
                    <a:pt x="1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5988;p32"/>
            <p:cNvSpPr/>
            <p:nvPr/>
          </p:nvSpPr>
          <p:spPr>
            <a:xfrm>
              <a:off x="6029025" y="2247900"/>
              <a:ext cx="64300" cy="15575"/>
            </a:xfrm>
            <a:custGeom>
              <a:avLst/>
              <a:gdLst/>
              <a:ahLst/>
              <a:cxnLst/>
              <a:rect l="l" t="t" r="r" b="b"/>
              <a:pathLst>
                <a:path w="2572" h="623" extrusionOk="0">
                  <a:moveTo>
                    <a:pt x="245" y="1"/>
                  </a:moveTo>
                  <a:cubicBezTo>
                    <a:pt x="193" y="1"/>
                    <a:pt x="144" y="34"/>
                    <a:pt x="95" y="101"/>
                  </a:cubicBezTo>
                  <a:cubicBezTo>
                    <a:pt x="0" y="196"/>
                    <a:pt x="0" y="279"/>
                    <a:pt x="83" y="387"/>
                  </a:cubicBezTo>
                  <a:cubicBezTo>
                    <a:pt x="199" y="401"/>
                    <a:pt x="317" y="404"/>
                    <a:pt x="436" y="404"/>
                  </a:cubicBezTo>
                  <a:cubicBezTo>
                    <a:pt x="531" y="404"/>
                    <a:pt x="627" y="402"/>
                    <a:pt x="723" y="402"/>
                  </a:cubicBezTo>
                  <a:cubicBezTo>
                    <a:pt x="999" y="402"/>
                    <a:pt x="1275" y="419"/>
                    <a:pt x="1536" y="553"/>
                  </a:cubicBezTo>
                  <a:cubicBezTo>
                    <a:pt x="1677" y="607"/>
                    <a:pt x="1822" y="622"/>
                    <a:pt x="1968" y="622"/>
                  </a:cubicBezTo>
                  <a:cubicBezTo>
                    <a:pt x="2144" y="622"/>
                    <a:pt x="2320" y="601"/>
                    <a:pt x="2489" y="601"/>
                  </a:cubicBezTo>
                  <a:cubicBezTo>
                    <a:pt x="2560" y="553"/>
                    <a:pt x="2572" y="494"/>
                    <a:pt x="2536" y="398"/>
                  </a:cubicBezTo>
                  <a:cubicBezTo>
                    <a:pt x="1904" y="332"/>
                    <a:pt x="1293" y="121"/>
                    <a:pt x="664" y="121"/>
                  </a:cubicBezTo>
                  <a:cubicBezTo>
                    <a:pt x="618" y="121"/>
                    <a:pt x="571" y="122"/>
                    <a:pt x="524" y="125"/>
                  </a:cubicBezTo>
                  <a:cubicBezTo>
                    <a:pt x="496" y="132"/>
                    <a:pt x="464" y="172"/>
                    <a:pt x="439" y="172"/>
                  </a:cubicBezTo>
                  <a:cubicBezTo>
                    <a:pt x="423" y="172"/>
                    <a:pt x="410" y="152"/>
                    <a:pt x="405" y="89"/>
                  </a:cubicBezTo>
                  <a:cubicBezTo>
                    <a:pt x="347" y="31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5989;p32"/>
            <p:cNvSpPr/>
            <p:nvPr/>
          </p:nvSpPr>
          <p:spPr>
            <a:xfrm>
              <a:off x="6140625" y="2234600"/>
              <a:ext cx="55100" cy="12850"/>
            </a:xfrm>
            <a:custGeom>
              <a:avLst/>
              <a:gdLst/>
              <a:ahLst/>
              <a:cxnLst/>
              <a:rect l="l" t="t" r="r" b="b"/>
              <a:pathLst>
                <a:path w="2204" h="514" extrusionOk="0">
                  <a:moveTo>
                    <a:pt x="207" y="0"/>
                  </a:moveTo>
                  <a:cubicBezTo>
                    <a:pt x="134" y="0"/>
                    <a:pt x="71" y="57"/>
                    <a:pt x="13" y="145"/>
                  </a:cubicBezTo>
                  <a:cubicBezTo>
                    <a:pt x="1" y="216"/>
                    <a:pt x="13" y="276"/>
                    <a:pt x="60" y="335"/>
                  </a:cubicBezTo>
                  <a:cubicBezTo>
                    <a:pt x="120" y="395"/>
                    <a:pt x="168" y="442"/>
                    <a:pt x="227" y="490"/>
                  </a:cubicBezTo>
                  <a:cubicBezTo>
                    <a:pt x="894" y="490"/>
                    <a:pt x="1561" y="490"/>
                    <a:pt x="2204" y="514"/>
                  </a:cubicBezTo>
                  <a:lnTo>
                    <a:pt x="2204" y="383"/>
                  </a:lnTo>
                  <a:cubicBezTo>
                    <a:pt x="2192" y="335"/>
                    <a:pt x="2192" y="299"/>
                    <a:pt x="2168" y="252"/>
                  </a:cubicBezTo>
                  <a:cubicBezTo>
                    <a:pt x="2132" y="252"/>
                    <a:pt x="2096" y="252"/>
                    <a:pt x="2049" y="240"/>
                  </a:cubicBezTo>
                  <a:cubicBezTo>
                    <a:pt x="2049" y="216"/>
                    <a:pt x="2037" y="216"/>
                    <a:pt x="2013" y="204"/>
                  </a:cubicBezTo>
                  <a:cubicBezTo>
                    <a:pt x="2004" y="201"/>
                    <a:pt x="1996" y="200"/>
                    <a:pt x="1988" y="200"/>
                  </a:cubicBezTo>
                  <a:cubicBezTo>
                    <a:pt x="1965" y="200"/>
                    <a:pt x="1945" y="213"/>
                    <a:pt x="1918" y="240"/>
                  </a:cubicBezTo>
                  <a:cubicBezTo>
                    <a:pt x="1918" y="252"/>
                    <a:pt x="1906" y="252"/>
                    <a:pt x="1882" y="264"/>
                  </a:cubicBezTo>
                  <a:cubicBezTo>
                    <a:pt x="1846" y="264"/>
                    <a:pt x="1823" y="252"/>
                    <a:pt x="1787" y="216"/>
                  </a:cubicBezTo>
                  <a:cubicBezTo>
                    <a:pt x="1664" y="173"/>
                    <a:pt x="1541" y="149"/>
                    <a:pt x="1418" y="149"/>
                  </a:cubicBezTo>
                  <a:cubicBezTo>
                    <a:pt x="1303" y="149"/>
                    <a:pt x="1188" y="170"/>
                    <a:pt x="1073" y="216"/>
                  </a:cubicBezTo>
                  <a:cubicBezTo>
                    <a:pt x="1025" y="204"/>
                    <a:pt x="965" y="204"/>
                    <a:pt x="930" y="192"/>
                  </a:cubicBezTo>
                  <a:cubicBezTo>
                    <a:pt x="862" y="151"/>
                    <a:pt x="787" y="145"/>
                    <a:pt x="711" y="145"/>
                  </a:cubicBezTo>
                  <a:cubicBezTo>
                    <a:pt x="677" y="145"/>
                    <a:pt x="643" y="146"/>
                    <a:pt x="610" y="146"/>
                  </a:cubicBezTo>
                  <a:cubicBezTo>
                    <a:pt x="521" y="146"/>
                    <a:pt x="433" y="138"/>
                    <a:pt x="358" y="73"/>
                  </a:cubicBezTo>
                  <a:cubicBezTo>
                    <a:pt x="303" y="23"/>
                    <a:pt x="253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5990;p32"/>
            <p:cNvSpPr/>
            <p:nvPr/>
          </p:nvSpPr>
          <p:spPr>
            <a:xfrm>
              <a:off x="5962050" y="2244875"/>
              <a:ext cx="59550" cy="10925"/>
            </a:xfrm>
            <a:custGeom>
              <a:avLst/>
              <a:gdLst/>
              <a:ahLst/>
              <a:cxnLst/>
              <a:rect l="l" t="t" r="r" b="b"/>
              <a:pathLst>
                <a:path w="2382" h="437" extrusionOk="0">
                  <a:moveTo>
                    <a:pt x="405" y="1"/>
                  </a:moveTo>
                  <a:cubicBezTo>
                    <a:pt x="271" y="1"/>
                    <a:pt x="137" y="18"/>
                    <a:pt x="0" y="67"/>
                  </a:cubicBezTo>
                  <a:cubicBezTo>
                    <a:pt x="48" y="186"/>
                    <a:pt x="155" y="222"/>
                    <a:pt x="250" y="257"/>
                  </a:cubicBezTo>
                  <a:cubicBezTo>
                    <a:pt x="334" y="281"/>
                    <a:pt x="405" y="317"/>
                    <a:pt x="476" y="353"/>
                  </a:cubicBezTo>
                  <a:cubicBezTo>
                    <a:pt x="762" y="377"/>
                    <a:pt x="1048" y="377"/>
                    <a:pt x="1322" y="388"/>
                  </a:cubicBezTo>
                  <a:cubicBezTo>
                    <a:pt x="1447" y="427"/>
                    <a:pt x="1575" y="435"/>
                    <a:pt x="1701" y="435"/>
                  </a:cubicBezTo>
                  <a:cubicBezTo>
                    <a:pt x="1798" y="435"/>
                    <a:pt x="1894" y="430"/>
                    <a:pt x="1989" y="430"/>
                  </a:cubicBezTo>
                  <a:cubicBezTo>
                    <a:pt x="2041" y="430"/>
                    <a:pt x="2093" y="431"/>
                    <a:pt x="2143" y="436"/>
                  </a:cubicBezTo>
                  <a:cubicBezTo>
                    <a:pt x="2274" y="424"/>
                    <a:pt x="2381" y="388"/>
                    <a:pt x="2334" y="222"/>
                  </a:cubicBezTo>
                  <a:cubicBezTo>
                    <a:pt x="2012" y="186"/>
                    <a:pt x="1703" y="91"/>
                    <a:pt x="1369" y="91"/>
                  </a:cubicBezTo>
                  <a:cubicBezTo>
                    <a:pt x="1356" y="91"/>
                    <a:pt x="1343" y="91"/>
                    <a:pt x="1329" y="91"/>
                  </a:cubicBezTo>
                  <a:cubicBezTo>
                    <a:pt x="1016" y="91"/>
                    <a:pt x="713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5991;p32"/>
            <p:cNvSpPr/>
            <p:nvPr/>
          </p:nvSpPr>
          <p:spPr>
            <a:xfrm>
              <a:off x="6115325" y="2290675"/>
              <a:ext cx="56000" cy="14025"/>
            </a:xfrm>
            <a:custGeom>
              <a:avLst/>
              <a:gdLst/>
              <a:ahLst/>
              <a:cxnLst/>
              <a:rect l="l" t="t" r="r" b="b"/>
              <a:pathLst>
                <a:path w="2240" h="561" extrusionOk="0">
                  <a:moveTo>
                    <a:pt x="542" y="0"/>
                  </a:moveTo>
                  <a:cubicBezTo>
                    <a:pt x="453" y="0"/>
                    <a:pt x="364" y="6"/>
                    <a:pt x="275" y="21"/>
                  </a:cubicBezTo>
                  <a:cubicBezTo>
                    <a:pt x="156" y="116"/>
                    <a:pt x="1" y="211"/>
                    <a:pt x="72" y="402"/>
                  </a:cubicBezTo>
                  <a:cubicBezTo>
                    <a:pt x="203" y="526"/>
                    <a:pt x="348" y="561"/>
                    <a:pt x="497" y="561"/>
                  </a:cubicBezTo>
                  <a:cubicBezTo>
                    <a:pt x="620" y="561"/>
                    <a:pt x="746" y="537"/>
                    <a:pt x="870" y="521"/>
                  </a:cubicBezTo>
                  <a:cubicBezTo>
                    <a:pt x="1059" y="496"/>
                    <a:pt x="1252" y="467"/>
                    <a:pt x="1445" y="467"/>
                  </a:cubicBezTo>
                  <a:cubicBezTo>
                    <a:pt x="1615" y="467"/>
                    <a:pt x="1786" y="490"/>
                    <a:pt x="1954" y="557"/>
                  </a:cubicBezTo>
                  <a:cubicBezTo>
                    <a:pt x="2037" y="521"/>
                    <a:pt x="2120" y="497"/>
                    <a:pt x="2204" y="461"/>
                  </a:cubicBezTo>
                  <a:cubicBezTo>
                    <a:pt x="2239" y="354"/>
                    <a:pt x="2180" y="330"/>
                    <a:pt x="2085" y="295"/>
                  </a:cubicBezTo>
                  <a:cubicBezTo>
                    <a:pt x="1834" y="259"/>
                    <a:pt x="1584" y="259"/>
                    <a:pt x="1358" y="104"/>
                  </a:cubicBezTo>
                  <a:cubicBezTo>
                    <a:pt x="1088" y="59"/>
                    <a:pt x="817" y="0"/>
                    <a:pt x="5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5992;p32"/>
            <p:cNvSpPr/>
            <p:nvPr/>
          </p:nvSpPr>
          <p:spPr>
            <a:xfrm>
              <a:off x="6107900" y="2257850"/>
              <a:ext cx="25625" cy="8900"/>
            </a:xfrm>
            <a:custGeom>
              <a:avLst/>
              <a:gdLst/>
              <a:ahLst/>
              <a:cxnLst/>
              <a:rect l="l" t="t" r="r" b="b"/>
              <a:pathLst>
                <a:path w="1025" h="356" extrusionOk="0">
                  <a:moveTo>
                    <a:pt x="96" y="0"/>
                  </a:moveTo>
                  <a:cubicBezTo>
                    <a:pt x="0" y="96"/>
                    <a:pt x="0" y="179"/>
                    <a:pt x="96" y="298"/>
                  </a:cubicBezTo>
                  <a:cubicBezTo>
                    <a:pt x="131" y="290"/>
                    <a:pt x="166" y="287"/>
                    <a:pt x="202" y="287"/>
                  </a:cubicBezTo>
                  <a:cubicBezTo>
                    <a:pt x="368" y="287"/>
                    <a:pt x="542" y="355"/>
                    <a:pt x="714" y="355"/>
                  </a:cubicBezTo>
                  <a:cubicBezTo>
                    <a:pt x="794" y="355"/>
                    <a:pt x="874" y="341"/>
                    <a:pt x="953" y="298"/>
                  </a:cubicBezTo>
                  <a:cubicBezTo>
                    <a:pt x="1024" y="203"/>
                    <a:pt x="1024" y="108"/>
                    <a:pt x="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5993;p32"/>
            <p:cNvSpPr/>
            <p:nvPr/>
          </p:nvSpPr>
          <p:spPr>
            <a:xfrm>
              <a:off x="6167725" y="2296950"/>
              <a:ext cx="25025" cy="8850"/>
            </a:xfrm>
            <a:custGeom>
              <a:avLst/>
              <a:gdLst/>
              <a:ahLst/>
              <a:cxnLst/>
              <a:rect l="l" t="t" r="r" b="b"/>
              <a:pathLst>
                <a:path w="1001" h="354" extrusionOk="0">
                  <a:moveTo>
                    <a:pt x="303" y="0"/>
                  </a:moveTo>
                  <a:cubicBezTo>
                    <a:pt x="199" y="0"/>
                    <a:pt x="96" y="12"/>
                    <a:pt x="0" y="44"/>
                  </a:cubicBezTo>
                  <a:cubicBezTo>
                    <a:pt x="36" y="103"/>
                    <a:pt x="84" y="151"/>
                    <a:pt x="108" y="210"/>
                  </a:cubicBezTo>
                  <a:cubicBezTo>
                    <a:pt x="203" y="258"/>
                    <a:pt x="298" y="306"/>
                    <a:pt x="405" y="330"/>
                  </a:cubicBezTo>
                  <a:cubicBezTo>
                    <a:pt x="620" y="270"/>
                    <a:pt x="858" y="353"/>
                    <a:pt x="1001" y="151"/>
                  </a:cubicBezTo>
                  <a:cubicBezTo>
                    <a:pt x="980" y="151"/>
                    <a:pt x="959" y="151"/>
                    <a:pt x="937" y="151"/>
                  </a:cubicBezTo>
                  <a:cubicBezTo>
                    <a:pt x="808" y="151"/>
                    <a:pt x="664" y="142"/>
                    <a:pt x="572" y="20"/>
                  </a:cubicBezTo>
                  <a:cubicBezTo>
                    <a:pt x="484" y="9"/>
                    <a:pt x="393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5994;p32"/>
            <p:cNvSpPr/>
            <p:nvPr/>
          </p:nvSpPr>
          <p:spPr>
            <a:xfrm>
              <a:off x="6090325" y="2257550"/>
              <a:ext cx="19975" cy="7475"/>
            </a:xfrm>
            <a:custGeom>
              <a:avLst/>
              <a:gdLst/>
              <a:ahLst/>
              <a:cxnLst/>
              <a:rect l="l" t="t" r="r" b="b"/>
              <a:pathLst>
                <a:path w="799" h="299" extrusionOk="0">
                  <a:moveTo>
                    <a:pt x="60" y="1"/>
                  </a:moveTo>
                  <a:lnTo>
                    <a:pt x="60" y="155"/>
                  </a:lnTo>
                  <a:cubicBezTo>
                    <a:pt x="1" y="215"/>
                    <a:pt x="1" y="251"/>
                    <a:pt x="84" y="286"/>
                  </a:cubicBezTo>
                  <a:lnTo>
                    <a:pt x="191" y="286"/>
                  </a:lnTo>
                  <a:cubicBezTo>
                    <a:pt x="191" y="274"/>
                    <a:pt x="227" y="274"/>
                    <a:pt x="263" y="251"/>
                  </a:cubicBezTo>
                  <a:cubicBezTo>
                    <a:pt x="287" y="251"/>
                    <a:pt x="334" y="274"/>
                    <a:pt x="358" y="298"/>
                  </a:cubicBezTo>
                  <a:lnTo>
                    <a:pt x="799" y="298"/>
                  </a:lnTo>
                  <a:lnTo>
                    <a:pt x="799" y="12"/>
                  </a:lnTo>
                  <a:cubicBezTo>
                    <a:pt x="560" y="12"/>
                    <a:pt x="322" y="12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5995;p32"/>
            <p:cNvSpPr/>
            <p:nvPr/>
          </p:nvSpPr>
          <p:spPr>
            <a:xfrm>
              <a:off x="5959075" y="2265000"/>
              <a:ext cx="17575" cy="7475"/>
            </a:xfrm>
            <a:custGeom>
              <a:avLst/>
              <a:gdLst/>
              <a:ahLst/>
              <a:cxnLst/>
              <a:rect l="l" t="t" r="r" b="b"/>
              <a:pathLst>
                <a:path w="703" h="299" extrusionOk="0">
                  <a:moveTo>
                    <a:pt x="453" y="0"/>
                  </a:moveTo>
                  <a:cubicBezTo>
                    <a:pt x="298" y="0"/>
                    <a:pt x="155" y="12"/>
                    <a:pt x="0" y="36"/>
                  </a:cubicBezTo>
                  <a:lnTo>
                    <a:pt x="0" y="131"/>
                  </a:lnTo>
                  <a:cubicBezTo>
                    <a:pt x="146" y="210"/>
                    <a:pt x="271" y="299"/>
                    <a:pt x="434" y="299"/>
                  </a:cubicBezTo>
                  <a:cubicBezTo>
                    <a:pt x="444" y="299"/>
                    <a:pt x="454" y="299"/>
                    <a:pt x="464" y="298"/>
                  </a:cubicBezTo>
                  <a:cubicBezTo>
                    <a:pt x="703" y="286"/>
                    <a:pt x="643" y="155"/>
                    <a:pt x="584" y="12"/>
                  </a:cubicBezTo>
                  <a:cubicBezTo>
                    <a:pt x="536" y="12"/>
                    <a:pt x="488" y="12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5996;p32"/>
            <p:cNvSpPr/>
            <p:nvPr/>
          </p:nvSpPr>
          <p:spPr>
            <a:xfrm>
              <a:off x="6134800" y="2259875"/>
              <a:ext cx="14200" cy="9025"/>
            </a:xfrm>
            <a:custGeom>
              <a:avLst/>
              <a:gdLst/>
              <a:ahLst/>
              <a:cxnLst/>
              <a:rect l="l" t="t" r="r" b="b"/>
              <a:pathLst>
                <a:path w="568" h="361" extrusionOk="0">
                  <a:moveTo>
                    <a:pt x="121" y="0"/>
                  </a:moveTo>
                  <a:cubicBezTo>
                    <a:pt x="49" y="0"/>
                    <a:pt x="1" y="49"/>
                    <a:pt x="8" y="193"/>
                  </a:cubicBezTo>
                  <a:cubicBezTo>
                    <a:pt x="93" y="300"/>
                    <a:pt x="196" y="360"/>
                    <a:pt x="293" y="360"/>
                  </a:cubicBezTo>
                  <a:cubicBezTo>
                    <a:pt x="358" y="360"/>
                    <a:pt x="420" y="334"/>
                    <a:pt x="472" y="277"/>
                  </a:cubicBezTo>
                  <a:cubicBezTo>
                    <a:pt x="567" y="205"/>
                    <a:pt x="401" y="122"/>
                    <a:pt x="305" y="62"/>
                  </a:cubicBezTo>
                  <a:cubicBezTo>
                    <a:pt x="240" y="27"/>
                    <a:pt x="174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5997;p32"/>
            <p:cNvSpPr/>
            <p:nvPr/>
          </p:nvSpPr>
          <p:spPr>
            <a:xfrm>
              <a:off x="6016800" y="2250400"/>
              <a:ext cx="14925" cy="7475"/>
            </a:xfrm>
            <a:custGeom>
              <a:avLst/>
              <a:gdLst/>
              <a:ahLst/>
              <a:cxnLst/>
              <a:rect l="l" t="t" r="r" b="b"/>
              <a:pathLst>
                <a:path w="597" h="299" extrusionOk="0">
                  <a:moveTo>
                    <a:pt x="156" y="1"/>
                  </a:moveTo>
                  <a:lnTo>
                    <a:pt x="1" y="167"/>
                  </a:lnTo>
                  <a:cubicBezTo>
                    <a:pt x="1" y="215"/>
                    <a:pt x="13" y="239"/>
                    <a:pt x="25" y="287"/>
                  </a:cubicBezTo>
                  <a:lnTo>
                    <a:pt x="299" y="287"/>
                  </a:lnTo>
                  <a:cubicBezTo>
                    <a:pt x="299" y="275"/>
                    <a:pt x="311" y="275"/>
                    <a:pt x="358" y="251"/>
                  </a:cubicBezTo>
                  <a:cubicBezTo>
                    <a:pt x="382" y="251"/>
                    <a:pt x="430" y="275"/>
                    <a:pt x="453" y="298"/>
                  </a:cubicBezTo>
                  <a:cubicBezTo>
                    <a:pt x="501" y="298"/>
                    <a:pt x="549" y="298"/>
                    <a:pt x="596" y="287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5998;p32"/>
            <p:cNvSpPr/>
            <p:nvPr/>
          </p:nvSpPr>
          <p:spPr>
            <a:xfrm>
              <a:off x="6056100" y="2283625"/>
              <a:ext cx="8075" cy="6100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150" y="0"/>
                  </a:moveTo>
                  <a:cubicBezTo>
                    <a:pt x="100" y="0"/>
                    <a:pt x="50" y="28"/>
                    <a:pt x="1" y="89"/>
                  </a:cubicBezTo>
                  <a:cubicBezTo>
                    <a:pt x="60" y="136"/>
                    <a:pt x="108" y="196"/>
                    <a:pt x="167" y="243"/>
                  </a:cubicBezTo>
                  <a:cubicBezTo>
                    <a:pt x="203" y="208"/>
                    <a:pt x="227" y="184"/>
                    <a:pt x="263" y="136"/>
                  </a:cubicBezTo>
                  <a:lnTo>
                    <a:pt x="322" y="101"/>
                  </a:lnTo>
                  <a:cubicBezTo>
                    <a:pt x="265" y="37"/>
                    <a:pt x="207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5999;p32"/>
            <p:cNvSpPr/>
            <p:nvPr/>
          </p:nvSpPr>
          <p:spPr>
            <a:xfrm>
              <a:off x="6045375" y="2284525"/>
              <a:ext cx="4200" cy="3725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7" y="0"/>
                  </a:moveTo>
                  <a:cubicBezTo>
                    <a:pt x="49" y="0"/>
                    <a:pt x="24" y="18"/>
                    <a:pt x="1" y="53"/>
                  </a:cubicBezTo>
                  <a:cubicBezTo>
                    <a:pt x="26" y="115"/>
                    <a:pt x="54" y="148"/>
                    <a:pt x="84" y="148"/>
                  </a:cubicBezTo>
                  <a:cubicBezTo>
                    <a:pt x="111" y="148"/>
                    <a:pt x="139" y="121"/>
                    <a:pt x="168" y="65"/>
                  </a:cubicBezTo>
                  <a:cubicBezTo>
                    <a:pt x="137" y="21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6000;p32"/>
            <p:cNvSpPr/>
            <p:nvPr/>
          </p:nvSpPr>
          <p:spPr>
            <a:xfrm>
              <a:off x="6064725" y="3025200"/>
              <a:ext cx="132200" cy="19875"/>
            </a:xfrm>
            <a:custGeom>
              <a:avLst/>
              <a:gdLst/>
              <a:ahLst/>
              <a:cxnLst/>
              <a:rect l="l" t="t" r="r" b="b"/>
              <a:pathLst>
                <a:path w="5288" h="795" extrusionOk="0">
                  <a:moveTo>
                    <a:pt x="96" y="1"/>
                  </a:moveTo>
                  <a:cubicBezTo>
                    <a:pt x="1" y="120"/>
                    <a:pt x="13" y="227"/>
                    <a:pt x="108" y="334"/>
                  </a:cubicBezTo>
                  <a:cubicBezTo>
                    <a:pt x="715" y="608"/>
                    <a:pt x="1370" y="477"/>
                    <a:pt x="1989" y="584"/>
                  </a:cubicBezTo>
                  <a:cubicBezTo>
                    <a:pt x="2007" y="566"/>
                    <a:pt x="2028" y="557"/>
                    <a:pt x="2047" y="557"/>
                  </a:cubicBezTo>
                  <a:cubicBezTo>
                    <a:pt x="2067" y="557"/>
                    <a:pt x="2084" y="566"/>
                    <a:pt x="2096" y="584"/>
                  </a:cubicBezTo>
                  <a:cubicBezTo>
                    <a:pt x="2240" y="646"/>
                    <a:pt x="2386" y="662"/>
                    <a:pt x="2533" y="662"/>
                  </a:cubicBezTo>
                  <a:cubicBezTo>
                    <a:pt x="2690" y="662"/>
                    <a:pt x="2848" y="644"/>
                    <a:pt x="3009" y="644"/>
                  </a:cubicBezTo>
                  <a:cubicBezTo>
                    <a:pt x="3073" y="644"/>
                    <a:pt x="3138" y="647"/>
                    <a:pt x="3204" y="656"/>
                  </a:cubicBezTo>
                  <a:cubicBezTo>
                    <a:pt x="3585" y="679"/>
                    <a:pt x="3989" y="727"/>
                    <a:pt x="4382" y="775"/>
                  </a:cubicBezTo>
                  <a:cubicBezTo>
                    <a:pt x="4508" y="789"/>
                    <a:pt x="4642" y="794"/>
                    <a:pt x="4776" y="794"/>
                  </a:cubicBezTo>
                  <a:cubicBezTo>
                    <a:pt x="4872" y="794"/>
                    <a:pt x="4967" y="791"/>
                    <a:pt x="5061" y="786"/>
                  </a:cubicBezTo>
                  <a:cubicBezTo>
                    <a:pt x="5287" y="465"/>
                    <a:pt x="4894" y="560"/>
                    <a:pt x="4823" y="441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6001;p32"/>
            <p:cNvSpPr/>
            <p:nvPr/>
          </p:nvSpPr>
          <p:spPr>
            <a:xfrm>
              <a:off x="6185275" y="3036200"/>
              <a:ext cx="68800" cy="12850"/>
            </a:xfrm>
            <a:custGeom>
              <a:avLst/>
              <a:gdLst/>
              <a:ahLst/>
              <a:cxnLst/>
              <a:rect l="l" t="t" r="r" b="b"/>
              <a:pathLst>
                <a:path w="2752" h="514" extrusionOk="0">
                  <a:moveTo>
                    <a:pt x="103" y="1"/>
                  </a:moveTo>
                  <a:cubicBezTo>
                    <a:pt x="69" y="1"/>
                    <a:pt x="35" y="1"/>
                    <a:pt x="1" y="1"/>
                  </a:cubicBezTo>
                  <a:cubicBezTo>
                    <a:pt x="96" y="108"/>
                    <a:pt x="191" y="192"/>
                    <a:pt x="287" y="299"/>
                  </a:cubicBezTo>
                  <a:cubicBezTo>
                    <a:pt x="278" y="384"/>
                    <a:pt x="282" y="457"/>
                    <a:pt x="337" y="457"/>
                  </a:cubicBezTo>
                  <a:cubicBezTo>
                    <a:pt x="359" y="457"/>
                    <a:pt x="389" y="445"/>
                    <a:pt x="430" y="418"/>
                  </a:cubicBezTo>
                  <a:cubicBezTo>
                    <a:pt x="489" y="442"/>
                    <a:pt x="537" y="442"/>
                    <a:pt x="584" y="442"/>
                  </a:cubicBezTo>
                  <a:cubicBezTo>
                    <a:pt x="740" y="495"/>
                    <a:pt x="898" y="509"/>
                    <a:pt x="1056" y="509"/>
                  </a:cubicBezTo>
                  <a:cubicBezTo>
                    <a:pt x="1223" y="509"/>
                    <a:pt x="1391" y="494"/>
                    <a:pt x="1557" y="494"/>
                  </a:cubicBezTo>
                  <a:cubicBezTo>
                    <a:pt x="1618" y="494"/>
                    <a:pt x="1679" y="496"/>
                    <a:pt x="1739" y="501"/>
                  </a:cubicBezTo>
                  <a:cubicBezTo>
                    <a:pt x="1793" y="484"/>
                    <a:pt x="1849" y="478"/>
                    <a:pt x="1907" y="478"/>
                  </a:cubicBezTo>
                  <a:cubicBezTo>
                    <a:pt x="2046" y="478"/>
                    <a:pt x="2193" y="513"/>
                    <a:pt x="2331" y="513"/>
                  </a:cubicBezTo>
                  <a:cubicBezTo>
                    <a:pt x="2491" y="513"/>
                    <a:pt x="2639" y="466"/>
                    <a:pt x="2751" y="263"/>
                  </a:cubicBezTo>
                  <a:cubicBezTo>
                    <a:pt x="1868" y="148"/>
                    <a:pt x="996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6002;p32"/>
            <p:cNvSpPr/>
            <p:nvPr/>
          </p:nvSpPr>
          <p:spPr>
            <a:xfrm>
              <a:off x="6227250" y="3042500"/>
              <a:ext cx="58675" cy="8625"/>
            </a:xfrm>
            <a:custGeom>
              <a:avLst/>
              <a:gdLst/>
              <a:ahLst/>
              <a:cxnLst/>
              <a:rect l="l" t="t" r="r" b="b"/>
              <a:pathLst>
                <a:path w="2347" h="345" extrusionOk="0">
                  <a:moveTo>
                    <a:pt x="1254" y="0"/>
                  </a:moveTo>
                  <a:cubicBezTo>
                    <a:pt x="1194" y="0"/>
                    <a:pt x="1133" y="3"/>
                    <a:pt x="1072" y="11"/>
                  </a:cubicBezTo>
                  <a:cubicBezTo>
                    <a:pt x="934" y="160"/>
                    <a:pt x="777" y="192"/>
                    <a:pt x="616" y="192"/>
                  </a:cubicBezTo>
                  <a:cubicBezTo>
                    <a:pt x="490" y="192"/>
                    <a:pt x="362" y="173"/>
                    <a:pt x="238" y="173"/>
                  </a:cubicBezTo>
                  <a:cubicBezTo>
                    <a:pt x="165" y="173"/>
                    <a:pt x="93" y="180"/>
                    <a:pt x="24" y="202"/>
                  </a:cubicBezTo>
                  <a:cubicBezTo>
                    <a:pt x="1" y="261"/>
                    <a:pt x="24" y="285"/>
                    <a:pt x="72" y="297"/>
                  </a:cubicBezTo>
                  <a:cubicBezTo>
                    <a:pt x="298" y="321"/>
                    <a:pt x="536" y="321"/>
                    <a:pt x="763" y="333"/>
                  </a:cubicBezTo>
                  <a:cubicBezTo>
                    <a:pt x="1048" y="333"/>
                    <a:pt x="1322" y="345"/>
                    <a:pt x="1608" y="345"/>
                  </a:cubicBezTo>
                  <a:cubicBezTo>
                    <a:pt x="1858" y="333"/>
                    <a:pt x="2108" y="321"/>
                    <a:pt x="2346" y="309"/>
                  </a:cubicBezTo>
                  <a:cubicBezTo>
                    <a:pt x="2275" y="249"/>
                    <a:pt x="2227" y="202"/>
                    <a:pt x="2156" y="142"/>
                  </a:cubicBezTo>
                  <a:cubicBezTo>
                    <a:pt x="1866" y="92"/>
                    <a:pt x="1567" y="0"/>
                    <a:pt x="1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6003;p32"/>
            <p:cNvSpPr/>
            <p:nvPr/>
          </p:nvSpPr>
          <p:spPr>
            <a:xfrm>
              <a:off x="6144500" y="3039225"/>
              <a:ext cx="30100" cy="3875"/>
            </a:xfrm>
            <a:custGeom>
              <a:avLst/>
              <a:gdLst/>
              <a:ahLst/>
              <a:cxnLst/>
              <a:rect l="l" t="t" r="r" b="b"/>
              <a:pathLst>
                <a:path w="1204" h="155" extrusionOk="0">
                  <a:moveTo>
                    <a:pt x="662" y="0"/>
                  </a:moveTo>
                  <a:cubicBezTo>
                    <a:pt x="448" y="0"/>
                    <a:pt x="229" y="41"/>
                    <a:pt x="13" y="47"/>
                  </a:cubicBezTo>
                  <a:cubicBezTo>
                    <a:pt x="1" y="106"/>
                    <a:pt x="25" y="142"/>
                    <a:pt x="84" y="154"/>
                  </a:cubicBezTo>
                  <a:lnTo>
                    <a:pt x="334" y="154"/>
                  </a:lnTo>
                  <a:cubicBezTo>
                    <a:pt x="620" y="154"/>
                    <a:pt x="918" y="142"/>
                    <a:pt x="1203" y="142"/>
                  </a:cubicBezTo>
                  <a:cubicBezTo>
                    <a:pt x="1031" y="31"/>
                    <a:pt x="849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6004;p32"/>
            <p:cNvSpPr/>
            <p:nvPr/>
          </p:nvSpPr>
          <p:spPr>
            <a:xfrm>
              <a:off x="6117125" y="3068650"/>
              <a:ext cx="11325" cy="7175"/>
            </a:xfrm>
            <a:custGeom>
              <a:avLst/>
              <a:gdLst/>
              <a:ahLst/>
              <a:cxnLst/>
              <a:rect l="l" t="t" r="r" b="b"/>
              <a:pathLst>
                <a:path w="453" h="287" extrusionOk="0">
                  <a:moveTo>
                    <a:pt x="155" y="1"/>
                  </a:moveTo>
                  <a:cubicBezTo>
                    <a:pt x="0" y="96"/>
                    <a:pt x="143" y="191"/>
                    <a:pt x="155" y="287"/>
                  </a:cubicBezTo>
                  <a:cubicBezTo>
                    <a:pt x="274" y="287"/>
                    <a:pt x="405" y="287"/>
                    <a:pt x="453" y="132"/>
                  </a:cubicBezTo>
                  <a:cubicBezTo>
                    <a:pt x="441" y="108"/>
                    <a:pt x="417" y="84"/>
                    <a:pt x="405" y="61"/>
                  </a:cubicBezTo>
                  <a:cubicBezTo>
                    <a:pt x="358" y="49"/>
                    <a:pt x="310" y="37"/>
                    <a:pt x="274" y="1"/>
                  </a:cubicBezTo>
                  <a:cubicBezTo>
                    <a:pt x="256" y="7"/>
                    <a:pt x="238" y="10"/>
                    <a:pt x="219" y="10"/>
                  </a:cubicBezTo>
                  <a:cubicBezTo>
                    <a:pt x="200" y="10"/>
                    <a:pt x="179" y="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6005;p32"/>
            <p:cNvSpPr/>
            <p:nvPr/>
          </p:nvSpPr>
          <p:spPr>
            <a:xfrm>
              <a:off x="5837925" y="2296800"/>
              <a:ext cx="130400" cy="25675"/>
            </a:xfrm>
            <a:custGeom>
              <a:avLst/>
              <a:gdLst/>
              <a:ahLst/>
              <a:cxnLst/>
              <a:rect l="l" t="t" r="r" b="b"/>
              <a:pathLst>
                <a:path w="5216" h="1027" extrusionOk="0">
                  <a:moveTo>
                    <a:pt x="2805" y="0"/>
                  </a:moveTo>
                  <a:cubicBezTo>
                    <a:pt x="2588" y="0"/>
                    <a:pt x="2369" y="34"/>
                    <a:pt x="2153" y="34"/>
                  </a:cubicBezTo>
                  <a:cubicBezTo>
                    <a:pt x="2098" y="34"/>
                    <a:pt x="2043" y="31"/>
                    <a:pt x="1989" y="26"/>
                  </a:cubicBezTo>
                  <a:cubicBezTo>
                    <a:pt x="1870" y="152"/>
                    <a:pt x="1729" y="172"/>
                    <a:pt x="1585" y="172"/>
                  </a:cubicBezTo>
                  <a:cubicBezTo>
                    <a:pt x="1517" y="172"/>
                    <a:pt x="1449" y="167"/>
                    <a:pt x="1382" y="167"/>
                  </a:cubicBezTo>
                  <a:cubicBezTo>
                    <a:pt x="1362" y="167"/>
                    <a:pt x="1342" y="168"/>
                    <a:pt x="1322" y="169"/>
                  </a:cubicBezTo>
                  <a:cubicBezTo>
                    <a:pt x="1253" y="173"/>
                    <a:pt x="1183" y="175"/>
                    <a:pt x="1113" y="175"/>
                  </a:cubicBezTo>
                  <a:cubicBezTo>
                    <a:pt x="987" y="175"/>
                    <a:pt x="860" y="170"/>
                    <a:pt x="733" y="170"/>
                  </a:cubicBezTo>
                  <a:cubicBezTo>
                    <a:pt x="567" y="170"/>
                    <a:pt x="402" y="178"/>
                    <a:pt x="238" y="216"/>
                  </a:cubicBezTo>
                  <a:cubicBezTo>
                    <a:pt x="119" y="264"/>
                    <a:pt x="60" y="347"/>
                    <a:pt x="0" y="455"/>
                  </a:cubicBezTo>
                  <a:lnTo>
                    <a:pt x="0" y="609"/>
                  </a:lnTo>
                  <a:cubicBezTo>
                    <a:pt x="143" y="764"/>
                    <a:pt x="369" y="728"/>
                    <a:pt x="560" y="740"/>
                  </a:cubicBezTo>
                  <a:cubicBezTo>
                    <a:pt x="625" y="740"/>
                    <a:pt x="694" y="734"/>
                    <a:pt x="764" y="734"/>
                  </a:cubicBezTo>
                  <a:cubicBezTo>
                    <a:pt x="885" y="734"/>
                    <a:pt x="1005" y="753"/>
                    <a:pt x="1096" y="859"/>
                  </a:cubicBezTo>
                  <a:cubicBezTo>
                    <a:pt x="1262" y="919"/>
                    <a:pt x="1405" y="967"/>
                    <a:pt x="1572" y="1026"/>
                  </a:cubicBezTo>
                  <a:cubicBezTo>
                    <a:pt x="1673" y="948"/>
                    <a:pt x="1775" y="895"/>
                    <a:pt x="1883" y="895"/>
                  </a:cubicBezTo>
                  <a:cubicBezTo>
                    <a:pt x="1940" y="895"/>
                    <a:pt x="1999" y="910"/>
                    <a:pt x="2060" y="943"/>
                  </a:cubicBezTo>
                  <a:cubicBezTo>
                    <a:pt x="2143" y="967"/>
                    <a:pt x="2215" y="990"/>
                    <a:pt x="2286" y="1002"/>
                  </a:cubicBezTo>
                  <a:cubicBezTo>
                    <a:pt x="2473" y="909"/>
                    <a:pt x="2669" y="767"/>
                    <a:pt x="2866" y="767"/>
                  </a:cubicBezTo>
                  <a:cubicBezTo>
                    <a:pt x="2994" y="767"/>
                    <a:pt x="3123" y="828"/>
                    <a:pt x="3251" y="1002"/>
                  </a:cubicBezTo>
                  <a:cubicBezTo>
                    <a:pt x="3417" y="1026"/>
                    <a:pt x="3560" y="1026"/>
                    <a:pt x="3715" y="1026"/>
                  </a:cubicBezTo>
                  <a:cubicBezTo>
                    <a:pt x="3763" y="990"/>
                    <a:pt x="3786" y="967"/>
                    <a:pt x="3798" y="919"/>
                  </a:cubicBezTo>
                  <a:cubicBezTo>
                    <a:pt x="3831" y="911"/>
                    <a:pt x="3870" y="897"/>
                    <a:pt x="3906" y="897"/>
                  </a:cubicBezTo>
                  <a:cubicBezTo>
                    <a:pt x="3922" y="897"/>
                    <a:pt x="3938" y="900"/>
                    <a:pt x="3953" y="907"/>
                  </a:cubicBezTo>
                  <a:cubicBezTo>
                    <a:pt x="4004" y="911"/>
                    <a:pt x="4054" y="913"/>
                    <a:pt x="4106" y="913"/>
                  </a:cubicBezTo>
                  <a:cubicBezTo>
                    <a:pt x="4328" y="913"/>
                    <a:pt x="4556" y="882"/>
                    <a:pt x="4784" y="882"/>
                  </a:cubicBezTo>
                  <a:cubicBezTo>
                    <a:pt x="4813" y="882"/>
                    <a:pt x="4841" y="882"/>
                    <a:pt x="4870" y="883"/>
                  </a:cubicBezTo>
                  <a:cubicBezTo>
                    <a:pt x="4977" y="871"/>
                    <a:pt x="5072" y="847"/>
                    <a:pt x="5156" y="788"/>
                  </a:cubicBezTo>
                  <a:cubicBezTo>
                    <a:pt x="5203" y="728"/>
                    <a:pt x="5215" y="669"/>
                    <a:pt x="5215" y="586"/>
                  </a:cubicBezTo>
                  <a:cubicBezTo>
                    <a:pt x="5203" y="514"/>
                    <a:pt x="5180" y="455"/>
                    <a:pt x="5120" y="407"/>
                  </a:cubicBezTo>
                  <a:cubicBezTo>
                    <a:pt x="5001" y="324"/>
                    <a:pt x="4846" y="324"/>
                    <a:pt x="4715" y="324"/>
                  </a:cubicBezTo>
                  <a:cubicBezTo>
                    <a:pt x="4525" y="300"/>
                    <a:pt x="4310" y="336"/>
                    <a:pt x="4120" y="276"/>
                  </a:cubicBezTo>
                  <a:cubicBezTo>
                    <a:pt x="3863" y="289"/>
                    <a:pt x="3599" y="304"/>
                    <a:pt x="3334" y="304"/>
                  </a:cubicBezTo>
                  <a:cubicBezTo>
                    <a:pt x="3095" y="304"/>
                    <a:pt x="2856" y="292"/>
                    <a:pt x="2620" y="252"/>
                  </a:cubicBezTo>
                  <a:cubicBezTo>
                    <a:pt x="2606" y="248"/>
                    <a:pt x="2592" y="246"/>
                    <a:pt x="2578" y="246"/>
                  </a:cubicBezTo>
                  <a:cubicBezTo>
                    <a:pt x="2554" y="246"/>
                    <a:pt x="2530" y="251"/>
                    <a:pt x="2509" y="251"/>
                  </a:cubicBezTo>
                  <a:cubicBezTo>
                    <a:pt x="2481" y="251"/>
                    <a:pt x="2457" y="243"/>
                    <a:pt x="2441" y="205"/>
                  </a:cubicBezTo>
                  <a:lnTo>
                    <a:pt x="2441" y="205"/>
                  </a:lnTo>
                  <a:cubicBezTo>
                    <a:pt x="2483" y="240"/>
                    <a:pt x="2533" y="243"/>
                    <a:pt x="2585" y="243"/>
                  </a:cubicBezTo>
                  <a:cubicBezTo>
                    <a:pt x="2596" y="243"/>
                    <a:pt x="2606" y="243"/>
                    <a:pt x="2617" y="243"/>
                  </a:cubicBezTo>
                  <a:cubicBezTo>
                    <a:pt x="2659" y="243"/>
                    <a:pt x="2701" y="245"/>
                    <a:pt x="2739" y="264"/>
                  </a:cubicBezTo>
                  <a:cubicBezTo>
                    <a:pt x="2845" y="264"/>
                    <a:pt x="2953" y="278"/>
                    <a:pt x="3058" y="278"/>
                  </a:cubicBezTo>
                  <a:cubicBezTo>
                    <a:pt x="3190" y="278"/>
                    <a:pt x="3317" y="256"/>
                    <a:pt x="3429" y="157"/>
                  </a:cubicBezTo>
                  <a:cubicBezTo>
                    <a:pt x="3226" y="32"/>
                    <a:pt x="3016" y="0"/>
                    <a:pt x="2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6006;p32"/>
            <p:cNvSpPr/>
            <p:nvPr/>
          </p:nvSpPr>
          <p:spPr>
            <a:xfrm>
              <a:off x="5857875" y="2328875"/>
              <a:ext cx="150325" cy="19725"/>
            </a:xfrm>
            <a:custGeom>
              <a:avLst/>
              <a:gdLst/>
              <a:ahLst/>
              <a:cxnLst/>
              <a:rect l="l" t="t" r="r" b="b"/>
              <a:pathLst>
                <a:path w="6013" h="789" extrusionOk="0">
                  <a:moveTo>
                    <a:pt x="561" y="1"/>
                  </a:moveTo>
                  <a:cubicBezTo>
                    <a:pt x="387" y="1"/>
                    <a:pt x="212" y="12"/>
                    <a:pt x="36" y="41"/>
                  </a:cubicBezTo>
                  <a:cubicBezTo>
                    <a:pt x="0" y="243"/>
                    <a:pt x="119" y="362"/>
                    <a:pt x="286" y="434"/>
                  </a:cubicBezTo>
                  <a:cubicBezTo>
                    <a:pt x="1249" y="584"/>
                    <a:pt x="2211" y="788"/>
                    <a:pt x="3182" y="788"/>
                  </a:cubicBezTo>
                  <a:cubicBezTo>
                    <a:pt x="3592" y="788"/>
                    <a:pt x="4004" y="752"/>
                    <a:pt x="4417" y="660"/>
                  </a:cubicBezTo>
                  <a:cubicBezTo>
                    <a:pt x="4489" y="666"/>
                    <a:pt x="4562" y="668"/>
                    <a:pt x="4634" y="668"/>
                  </a:cubicBezTo>
                  <a:cubicBezTo>
                    <a:pt x="4796" y="668"/>
                    <a:pt x="4959" y="657"/>
                    <a:pt x="5122" y="657"/>
                  </a:cubicBezTo>
                  <a:cubicBezTo>
                    <a:pt x="5292" y="657"/>
                    <a:pt x="5462" y="669"/>
                    <a:pt x="5632" y="719"/>
                  </a:cubicBezTo>
                  <a:cubicBezTo>
                    <a:pt x="5683" y="738"/>
                    <a:pt x="5737" y="751"/>
                    <a:pt x="5791" y="751"/>
                  </a:cubicBezTo>
                  <a:cubicBezTo>
                    <a:pt x="5838" y="751"/>
                    <a:pt x="5885" y="742"/>
                    <a:pt x="5929" y="719"/>
                  </a:cubicBezTo>
                  <a:cubicBezTo>
                    <a:pt x="6013" y="636"/>
                    <a:pt x="6013" y="553"/>
                    <a:pt x="5906" y="457"/>
                  </a:cubicBezTo>
                  <a:cubicBezTo>
                    <a:pt x="4691" y="255"/>
                    <a:pt x="3453" y="291"/>
                    <a:pt x="2215" y="172"/>
                  </a:cubicBezTo>
                  <a:cubicBezTo>
                    <a:pt x="1662" y="117"/>
                    <a:pt x="1116" y="1"/>
                    <a:pt x="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6007;p32"/>
            <p:cNvSpPr/>
            <p:nvPr/>
          </p:nvSpPr>
          <p:spPr>
            <a:xfrm>
              <a:off x="5984075" y="2306250"/>
              <a:ext cx="88125" cy="23275"/>
            </a:xfrm>
            <a:custGeom>
              <a:avLst/>
              <a:gdLst/>
              <a:ahLst/>
              <a:cxnLst/>
              <a:rect l="l" t="t" r="r" b="b"/>
              <a:pathLst>
                <a:path w="3525" h="931" extrusionOk="0">
                  <a:moveTo>
                    <a:pt x="2411" y="1"/>
                  </a:moveTo>
                  <a:cubicBezTo>
                    <a:pt x="1988" y="1"/>
                    <a:pt x="1569" y="72"/>
                    <a:pt x="1143" y="72"/>
                  </a:cubicBezTo>
                  <a:cubicBezTo>
                    <a:pt x="1068" y="72"/>
                    <a:pt x="993" y="70"/>
                    <a:pt x="917" y="65"/>
                  </a:cubicBezTo>
                  <a:lnTo>
                    <a:pt x="703" y="65"/>
                  </a:lnTo>
                  <a:cubicBezTo>
                    <a:pt x="689" y="65"/>
                    <a:pt x="675" y="66"/>
                    <a:pt x="662" y="66"/>
                  </a:cubicBezTo>
                  <a:cubicBezTo>
                    <a:pt x="576" y="66"/>
                    <a:pt x="486" y="55"/>
                    <a:pt x="398" y="55"/>
                  </a:cubicBezTo>
                  <a:cubicBezTo>
                    <a:pt x="249" y="55"/>
                    <a:pt x="106" y="86"/>
                    <a:pt x="0" y="255"/>
                  </a:cubicBezTo>
                  <a:cubicBezTo>
                    <a:pt x="12" y="541"/>
                    <a:pt x="405" y="493"/>
                    <a:pt x="429" y="767"/>
                  </a:cubicBezTo>
                  <a:lnTo>
                    <a:pt x="774" y="767"/>
                  </a:lnTo>
                  <a:cubicBezTo>
                    <a:pt x="834" y="672"/>
                    <a:pt x="762" y="529"/>
                    <a:pt x="846" y="434"/>
                  </a:cubicBezTo>
                  <a:lnTo>
                    <a:pt x="846" y="434"/>
                  </a:lnTo>
                  <a:cubicBezTo>
                    <a:pt x="786" y="517"/>
                    <a:pt x="798" y="624"/>
                    <a:pt x="846" y="743"/>
                  </a:cubicBezTo>
                  <a:cubicBezTo>
                    <a:pt x="953" y="767"/>
                    <a:pt x="1072" y="767"/>
                    <a:pt x="1179" y="767"/>
                  </a:cubicBezTo>
                  <a:cubicBezTo>
                    <a:pt x="1357" y="641"/>
                    <a:pt x="1537" y="584"/>
                    <a:pt x="1719" y="584"/>
                  </a:cubicBezTo>
                  <a:cubicBezTo>
                    <a:pt x="1915" y="584"/>
                    <a:pt x="2113" y="650"/>
                    <a:pt x="2310" y="767"/>
                  </a:cubicBezTo>
                  <a:cubicBezTo>
                    <a:pt x="2429" y="880"/>
                    <a:pt x="2548" y="931"/>
                    <a:pt x="2669" y="931"/>
                  </a:cubicBezTo>
                  <a:cubicBezTo>
                    <a:pt x="2789" y="931"/>
                    <a:pt x="2911" y="880"/>
                    <a:pt x="3036" y="791"/>
                  </a:cubicBezTo>
                  <a:cubicBezTo>
                    <a:pt x="3001" y="731"/>
                    <a:pt x="2941" y="708"/>
                    <a:pt x="2870" y="684"/>
                  </a:cubicBezTo>
                  <a:cubicBezTo>
                    <a:pt x="2893" y="636"/>
                    <a:pt x="2932" y="630"/>
                    <a:pt x="2974" y="630"/>
                  </a:cubicBezTo>
                  <a:cubicBezTo>
                    <a:pt x="2988" y="630"/>
                    <a:pt x="3002" y="631"/>
                    <a:pt x="3016" y="631"/>
                  </a:cubicBezTo>
                  <a:cubicBezTo>
                    <a:pt x="3044" y="631"/>
                    <a:pt x="3072" y="628"/>
                    <a:pt x="3096" y="612"/>
                  </a:cubicBezTo>
                  <a:cubicBezTo>
                    <a:pt x="3155" y="600"/>
                    <a:pt x="3215" y="565"/>
                    <a:pt x="3274" y="541"/>
                  </a:cubicBezTo>
                  <a:cubicBezTo>
                    <a:pt x="3394" y="469"/>
                    <a:pt x="3525" y="386"/>
                    <a:pt x="3465" y="208"/>
                  </a:cubicBezTo>
                  <a:cubicBezTo>
                    <a:pt x="3322" y="100"/>
                    <a:pt x="3144" y="65"/>
                    <a:pt x="2965" y="53"/>
                  </a:cubicBezTo>
                  <a:cubicBezTo>
                    <a:pt x="2779" y="14"/>
                    <a:pt x="2594" y="1"/>
                    <a:pt x="2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6008;p32"/>
            <p:cNvSpPr/>
            <p:nvPr/>
          </p:nvSpPr>
          <p:spPr>
            <a:xfrm>
              <a:off x="5665875" y="2315350"/>
              <a:ext cx="92900" cy="17175"/>
            </a:xfrm>
            <a:custGeom>
              <a:avLst/>
              <a:gdLst/>
              <a:ahLst/>
              <a:cxnLst/>
              <a:rect l="l" t="t" r="r" b="b"/>
              <a:pathLst>
                <a:path w="3716" h="687" extrusionOk="0">
                  <a:moveTo>
                    <a:pt x="621" y="0"/>
                  </a:moveTo>
                  <a:cubicBezTo>
                    <a:pt x="505" y="0"/>
                    <a:pt x="390" y="3"/>
                    <a:pt x="274" y="10"/>
                  </a:cubicBezTo>
                  <a:cubicBezTo>
                    <a:pt x="108" y="117"/>
                    <a:pt x="0" y="225"/>
                    <a:pt x="203" y="403"/>
                  </a:cubicBezTo>
                  <a:cubicBezTo>
                    <a:pt x="1045" y="604"/>
                    <a:pt x="1887" y="686"/>
                    <a:pt x="2734" y="686"/>
                  </a:cubicBezTo>
                  <a:cubicBezTo>
                    <a:pt x="2989" y="686"/>
                    <a:pt x="3245" y="679"/>
                    <a:pt x="3501" y="665"/>
                  </a:cubicBezTo>
                  <a:cubicBezTo>
                    <a:pt x="3715" y="486"/>
                    <a:pt x="3537" y="379"/>
                    <a:pt x="3418" y="284"/>
                  </a:cubicBezTo>
                  <a:cubicBezTo>
                    <a:pt x="3382" y="236"/>
                    <a:pt x="3322" y="201"/>
                    <a:pt x="3263" y="165"/>
                  </a:cubicBezTo>
                  <a:cubicBezTo>
                    <a:pt x="3237" y="165"/>
                    <a:pt x="3211" y="165"/>
                    <a:pt x="3186" y="165"/>
                  </a:cubicBezTo>
                  <a:cubicBezTo>
                    <a:pt x="2328" y="165"/>
                    <a:pt x="1470" y="0"/>
                    <a:pt x="6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6009;p32"/>
            <p:cNvSpPr/>
            <p:nvPr/>
          </p:nvSpPr>
          <p:spPr>
            <a:xfrm>
              <a:off x="5766475" y="2323025"/>
              <a:ext cx="95875" cy="17900"/>
            </a:xfrm>
            <a:custGeom>
              <a:avLst/>
              <a:gdLst/>
              <a:ahLst/>
              <a:cxnLst/>
              <a:rect l="l" t="t" r="r" b="b"/>
              <a:pathLst>
                <a:path w="3835" h="716" extrusionOk="0">
                  <a:moveTo>
                    <a:pt x="251" y="1"/>
                  </a:moveTo>
                  <a:cubicBezTo>
                    <a:pt x="96" y="96"/>
                    <a:pt x="1" y="203"/>
                    <a:pt x="179" y="370"/>
                  </a:cubicBezTo>
                  <a:cubicBezTo>
                    <a:pt x="1108" y="715"/>
                    <a:pt x="2096" y="703"/>
                    <a:pt x="3061" y="715"/>
                  </a:cubicBezTo>
                  <a:cubicBezTo>
                    <a:pt x="3209" y="694"/>
                    <a:pt x="3358" y="654"/>
                    <a:pt x="3515" y="654"/>
                  </a:cubicBezTo>
                  <a:cubicBezTo>
                    <a:pt x="3534" y="654"/>
                    <a:pt x="3553" y="654"/>
                    <a:pt x="3573" y="656"/>
                  </a:cubicBezTo>
                  <a:cubicBezTo>
                    <a:pt x="3668" y="656"/>
                    <a:pt x="3763" y="632"/>
                    <a:pt x="3835" y="549"/>
                  </a:cubicBezTo>
                  <a:lnTo>
                    <a:pt x="3704" y="287"/>
                  </a:lnTo>
                  <a:cubicBezTo>
                    <a:pt x="2950" y="185"/>
                    <a:pt x="2188" y="100"/>
                    <a:pt x="1417" y="100"/>
                  </a:cubicBezTo>
                  <a:cubicBezTo>
                    <a:pt x="1287" y="100"/>
                    <a:pt x="1156" y="103"/>
                    <a:pt x="1025" y="108"/>
                  </a:cubicBezTo>
                  <a:cubicBezTo>
                    <a:pt x="940" y="66"/>
                    <a:pt x="846" y="63"/>
                    <a:pt x="750" y="63"/>
                  </a:cubicBezTo>
                  <a:cubicBezTo>
                    <a:pt x="738" y="63"/>
                    <a:pt x="726" y="63"/>
                    <a:pt x="714" y="63"/>
                  </a:cubicBezTo>
                  <a:cubicBezTo>
                    <a:pt x="605" y="63"/>
                    <a:pt x="495" y="60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6010;p32"/>
            <p:cNvSpPr/>
            <p:nvPr/>
          </p:nvSpPr>
          <p:spPr>
            <a:xfrm>
              <a:off x="6069200" y="2344125"/>
              <a:ext cx="55100" cy="10500"/>
            </a:xfrm>
            <a:custGeom>
              <a:avLst/>
              <a:gdLst/>
              <a:ahLst/>
              <a:cxnLst/>
              <a:rect l="l" t="t" r="r" b="b"/>
              <a:pathLst>
                <a:path w="2204" h="420" extrusionOk="0">
                  <a:moveTo>
                    <a:pt x="1036" y="1"/>
                  </a:moveTo>
                  <a:cubicBezTo>
                    <a:pt x="851" y="1"/>
                    <a:pt x="667" y="26"/>
                    <a:pt x="489" y="26"/>
                  </a:cubicBezTo>
                  <a:cubicBezTo>
                    <a:pt x="358" y="169"/>
                    <a:pt x="84" y="97"/>
                    <a:pt x="0" y="324"/>
                  </a:cubicBezTo>
                  <a:cubicBezTo>
                    <a:pt x="397" y="402"/>
                    <a:pt x="800" y="419"/>
                    <a:pt x="1202" y="419"/>
                  </a:cubicBezTo>
                  <a:cubicBezTo>
                    <a:pt x="1538" y="419"/>
                    <a:pt x="1873" y="407"/>
                    <a:pt x="2203" y="407"/>
                  </a:cubicBezTo>
                  <a:cubicBezTo>
                    <a:pt x="2038" y="287"/>
                    <a:pt x="1856" y="260"/>
                    <a:pt x="1667" y="260"/>
                  </a:cubicBezTo>
                  <a:cubicBezTo>
                    <a:pt x="1509" y="260"/>
                    <a:pt x="1346" y="279"/>
                    <a:pt x="1182" y="279"/>
                  </a:cubicBezTo>
                  <a:cubicBezTo>
                    <a:pt x="1033" y="279"/>
                    <a:pt x="884" y="264"/>
                    <a:pt x="739" y="205"/>
                  </a:cubicBezTo>
                  <a:cubicBezTo>
                    <a:pt x="873" y="138"/>
                    <a:pt x="1004" y="126"/>
                    <a:pt x="1132" y="126"/>
                  </a:cubicBezTo>
                  <a:cubicBezTo>
                    <a:pt x="1203" y="126"/>
                    <a:pt x="1273" y="129"/>
                    <a:pt x="1341" y="129"/>
                  </a:cubicBezTo>
                  <a:cubicBezTo>
                    <a:pt x="1412" y="129"/>
                    <a:pt x="1481" y="125"/>
                    <a:pt x="1548" y="109"/>
                  </a:cubicBezTo>
                  <a:cubicBezTo>
                    <a:pt x="1381" y="23"/>
                    <a:pt x="1209" y="1"/>
                    <a:pt x="1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6011;p32"/>
            <p:cNvSpPr/>
            <p:nvPr/>
          </p:nvSpPr>
          <p:spPr>
            <a:xfrm>
              <a:off x="6061150" y="2309875"/>
              <a:ext cx="43500" cy="20275"/>
            </a:xfrm>
            <a:custGeom>
              <a:avLst/>
              <a:gdLst/>
              <a:ahLst/>
              <a:cxnLst/>
              <a:rect l="l" t="t" r="r" b="b"/>
              <a:pathLst>
                <a:path w="1740" h="811" extrusionOk="0">
                  <a:moveTo>
                    <a:pt x="824" y="0"/>
                  </a:moveTo>
                  <a:cubicBezTo>
                    <a:pt x="772" y="0"/>
                    <a:pt x="721" y="15"/>
                    <a:pt x="668" y="51"/>
                  </a:cubicBezTo>
                  <a:cubicBezTo>
                    <a:pt x="632" y="98"/>
                    <a:pt x="620" y="146"/>
                    <a:pt x="608" y="205"/>
                  </a:cubicBezTo>
                  <a:cubicBezTo>
                    <a:pt x="608" y="265"/>
                    <a:pt x="620" y="301"/>
                    <a:pt x="620" y="348"/>
                  </a:cubicBezTo>
                  <a:cubicBezTo>
                    <a:pt x="608" y="396"/>
                    <a:pt x="572" y="420"/>
                    <a:pt x="549" y="455"/>
                  </a:cubicBezTo>
                  <a:cubicBezTo>
                    <a:pt x="537" y="408"/>
                    <a:pt x="513" y="360"/>
                    <a:pt x="489" y="336"/>
                  </a:cubicBezTo>
                  <a:cubicBezTo>
                    <a:pt x="433" y="311"/>
                    <a:pt x="374" y="298"/>
                    <a:pt x="316" y="298"/>
                  </a:cubicBezTo>
                  <a:cubicBezTo>
                    <a:pt x="239" y="298"/>
                    <a:pt x="164" y="320"/>
                    <a:pt x="96" y="360"/>
                  </a:cubicBezTo>
                  <a:lnTo>
                    <a:pt x="72" y="384"/>
                  </a:lnTo>
                  <a:cubicBezTo>
                    <a:pt x="1" y="467"/>
                    <a:pt x="1" y="575"/>
                    <a:pt x="84" y="658"/>
                  </a:cubicBezTo>
                  <a:cubicBezTo>
                    <a:pt x="207" y="770"/>
                    <a:pt x="327" y="811"/>
                    <a:pt x="446" y="811"/>
                  </a:cubicBezTo>
                  <a:cubicBezTo>
                    <a:pt x="617" y="811"/>
                    <a:pt x="785" y="728"/>
                    <a:pt x="953" y="658"/>
                  </a:cubicBezTo>
                  <a:cubicBezTo>
                    <a:pt x="1025" y="598"/>
                    <a:pt x="1025" y="563"/>
                    <a:pt x="965" y="503"/>
                  </a:cubicBezTo>
                  <a:cubicBezTo>
                    <a:pt x="1067" y="376"/>
                    <a:pt x="1196" y="354"/>
                    <a:pt x="1331" y="354"/>
                  </a:cubicBezTo>
                  <a:cubicBezTo>
                    <a:pt x="1401" y="354"/>
                    <a:pt x="1472" y="360"/>
                    <a:pt x="1542" y="360"/>
                  </a:cubicBezTo>
                  <a:cubicBezTo>
                    <a:pt x="1589" y="360"/>
                    <a:pt x="1635" y="357"/>
                    <a:pt x="1680" y="348"/>
                  </a:cubicBezTo>
                  <a:cubicBezTo>
                    <a:pt x="1727" y="301"/>
                    <a:pt x="1739" y="241"/>
                    <a:pt x="1739" y="182"/>
                  </a:cubicBezTo>
                  <a:cubicBezTo>
                    <a:pt x="1678" y="50"/>
                    <a:pt x="1596" y="12"/>
                    <a:pt x="1506" y="12"/>
                  </a:cubicBezTo>
                  <a:cubicBezTo>
                    <a:pt x="1385" y="12"/>
                    <a:pt x="1249" y="81"/>
                    <a:pt x="1127" y="81"/>
                  </a:cubicBezTo>
                  <a:cubicBezTo>
                    <a:pt x="1078" y="81"/>
                    <a:pt x="1032" y="70"/>
                    <a:pt x="989" y="39"/>
                  </a:cubicBezTo>
                  <a:cubicBezTo>
                    <a:pt x="930" y="15"/>
                    <a:pt x="876" y="0"/>
                    <a:pt x="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6012;p32"/>
            <p:cNvSpPr/>
            <p:nvPr/>
          </p:nvSpPr>
          <p:spPr>
            <a:xfrm>
              <a:off x="6023350" y="2341325"/>
              <a:ext cx="58075" cy="11200"/>
            </a:xfrm>
            <a:custGeom>
              <a:avLst/>
              <a:gdLst/>
              <a:ahLst/>
              <a:cxnLst/>
              <a:rect l="l" t="t" r="r" b="b"/>
              <a:pathLst>
                <a:path w="2323" h="448" extrusionOk="0">
                  <a:moveTo>
                    <a:pt x="377" y="0"/>
                  </a:moveTo>
                  <a:cubicBezTo>
                    <a:pt x="236" y="0"/>
                    <a:pt x="104" y="56"/>
                    <a:pt x="1" y="257"/>
                  </a:cubicBezTo>
                  <a:cubicBezTo>
                    <a:pt x="114" y="310"/>
                    <a:pt x="230" y="322"/>
                    <a:pt x="346" y="322"/>
                  </a:cubicBezTo>
                  <a:cubicBezTo>
                    <a:pt x="456" y="322"/>
                    <a:pt x="567" y="311"/>
                    <a:pt x="676" y="311"/>
                  </a:cubicBezTo>
                  <a:cubicBezTo>
                    <a:pt x="791" y="311"/>
                    <a:pt x="904" y="324"/>
                    <a:pt x="1013" y="376"/>
                  </a:cubicBezTo>
                  <a:cubicBezTo>
                    <a:pt x="1120" y="388"/>
                    <a:pt x="1215" y="388"/>
                    <a:pt x="1311" y="388"/>
                  </a:cubicBezTo>
                  <a:cubicBezTo>
                    <a:pt x="1311" y="376"/>
                    <a:pt x="1346" y="376"/>
                    <a:pt x="1370" y="352"/>
                  </a:cubicBezTo>
                  <a:cubicBezTo>
                    <a:pt x="1379" y="350"/>
                    <a:pt x="1386" y="348"/>
                    <a:pt x="1394" y="348"/>
                  </a:cubicBezTo>
                  <a:cubicBezTo>
                    <a:pt x="1418" y="348"/>
                    <a:pt x="1438" y="364"/>
                    <a:pt x="1465" y="400"/>
                  </a:cubicBezTo>
                  <a:cubicBezTo>
                    <a:pt x="1584" y="412"/>
                    <a:pt x="1715" y="412"/>
                    <a:pt x="1834" y="436"/>
                  </a:cubicBezTo>
                  <a:cubicBezTo>
                    <a:pt x="2025" y="376"/>
                    <a:pt x="2299" y="448"/>
                    <a:pt x="2323" y="138"/>
                  </a:cubicBezTo>
                  <a:lnTo>
                    <a:pt x="2132" y="138"/>
                  </a:lnTo>
                  <a:cubicBezTo>
                    <a:pt x="2132" y="150"/>
                    <a:pt x="2120" y="150"/>
                    <a:pt x="2084" y="162"/>
                  </a:cubicBezTo>
                  <a:cubicBezTo>
                    <a:pt x="2061" y="162"/>
                    <a:pt x="2025" y="162"/>
                    <a:pt x="2001" y="138"/>
                  </a:cubicBezTo>
                  <a:cubicBezTo>
                    <a:pt x="1906" y="138"/>
                    <a:pt x="1799" y="114"/>
                    <a:pt x="1715" y="114"/>
                  </a:cubicBezTo>
                  <a:cubicBezTo>
                    <a:pt x="1715" y="138"/>
                    <a:pt x="1703" y="138"/>
                    <a:pt x="1668" y="150"/>
                  </a:cubicBezTo>
                  <a:cubicBezTo>
                    <a:pt x="1644" y="150"/>
                    <a:pt x="1608" y="150"/>
                    <a:pt x="1584" y="102"/>
                  </a:cubicBezTo>
                  <a:cubicBezTo>
                    <a:pt x="1460" y="68"/>
                    <a:pt x="1340" y="41"/>
                    <a:pt x="1217" y="41"/>
                  </a:cubicBezTo>
                  <a:cubicBezTo>
                    <a:pt x="1128" y="41"/>
                    <a:pt x="1037" y="55"/>
                    <a:pt x="941" y="90"/>
                  </a:cubicBezTo>
                  <a:cubicBezTo>
                    <a:pt x="936" y="91"/>
                    <a:pt x="930" y="91"/>
                    <a:pt x="924" y="91"/>
                  </a:cubicBezTo>
                  <a:cubicBezTo>
                    <a:pt x="752" y="91"/>
                    <a:pt x="557" y="0"/>
                    <a:pt x="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6013;p32"/>
            <p:cNvSpPr/>
            <p:nvPr/>
          </p:nvSpPr>
          <p:spPr>
            <a:xfrm>
              <a:off x="5812325" y="2308025"/>
              <a:ext cx="45275" cy="11550"/>
            </a:xfrm>
            <a:custGeom>
              <a:avLst/>
              <a:gdLst/>
              <a:ahLst/>
              <a:cxnLst/>
              <a:rect l="l" t="t" r="r" b="b"/>
              <a:pathLst>
                <a:path w="1811" h="462" extrusionOk="0">
                  <a:moveTo>
                    <a:pt x="242" y="0"/>
                  </a:moveTo>
                  <a:cubicBezTo>
                    <a:pt x="169" y="0"/>
                    <a:pt x="104" y="27"/>
                    <a:pt x="72" y="125"/>
                  </a:cubicBezTo>
                  <a:cubicBezTo>
                    <a:pt x="0" y="303"/>
                    <a:pt x="238" y="315"/>
                    <a:pt x="298" y="434"/>
                  </a:cubicBezTo>
                  <a:lnTo>
                    <a:pt x="441" y="434"/>
                  </a:lnTo>
                  <a:cubicBezTo>
                    <a:pt x="541" y="401"/>
                    <a:pt x="642" y="389"/>
                    <a:pt x="742" y="389"/>
                  </a:cubicBezTo>
                  <a:cubicBezTo>
                    <a:pt x="991" y="389"/>
                    <a:pt x="1240" y="462"/>
                    <a:pt x="1493" y="462"/>
                  </a:cubicBezTo>
                  <a:cubicBezTo>
                    <a:pt x="1575" y="462"/>
                    <a:pt x="1656" y="454"/>
                    <a:pt x="1739" y="434"/>
                  </a:cubicBezTo>
                  <a:cubicBezTo>
                    <a:pt x="1810" y="351"/>
                    <a:pt x="1810" y="244"/>
                    <a:pt x="1739" y="160"/>
                  </a:cubicBezTo>
                  <a:lnTo>
                    <a:pt x="1024" y="160"/>
                  </a:lnTo>
                  <a:cubicBezTo>
                    <a:pt x="979" y="178"/>
                    <a:pt x="938" y="186"/>
                    <a:pt x="898" y="186"/>
                  </a:cubicBezTo>
                  <a:cubicBezTo>
                    <a:pt x="726" y="186"/>
                    <a:pt x="593" y="49"/>
                    <a:pt x="429" y="29"/>
                  </a:cubicBezTo>
                  <a:cubicBezTo>
                    <a:pt x="370" y="19"/>
                    <a:pt x="303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6014;p32"/>
            <p:cNvSpPr/>
            <p:nvPr/>
          </p:nvSpPr>
          <p:spPr>
            <a:xfrm>
              <a:off x="6084975" y="2322450"/>
              <a:ext cx="30675" cy="11300"/>
            </a:xfrm>
            <a:custGeom>
              <a:avLst/>
              <a:gdLst/>
              <a:ahLst/>
              <a:cxnLst/>
              <a:rect l="l" t="t" r="r" b="b"/>
              <a:pathLst>
                <a:path w="1227" h="452" extrusionOk="0">
                  <a:moveTo>
                    <a:pt x="12" y="0"/>
                  </a:moveTo>
                  <a:cubicBezTo>
                    <a:pt x="0" y="60"/>
                    <a:pt x="0" y="95"/>
                    <a:pt x="0" y="155"/>
                  </a:cubicBezTo>
                  <a:cubicBezTo>
                    <a:pt x="175" y="353"/>
                    <a:pt x="387" y="451"/>
                    <a:pt x="599" y="451"/>
                  </a:cubicBezTo>
                  <a:cubicBezTo>
                    <a:pt x="821" y="451"/>
                    <a:pt x="1044" y="344"/>
                    <a:pt x="1227" y="131"/>
                  </a:cubicBezTo>
                  <a:cubicBezTo>
                    <a:pt x="1146" y="119"/>
                    <a:pt x="1063" y="115"/>
                    <a:pt x="980" y="115"/>
                  </a:cubicBezTo>
                  <a:cubicBezTo>
                    <a:pt x="852" y="115"/>
                    <a:pt x="722" y="124"/>
                    <a:pt x="593" y="124"/>
                  </a:cubicBezTo>
                  <a:cubicBezTo>
                    <a:pt x="393" y="124"/>
                    <a:pt x="196" y="103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6015;p32"/>
            <p:cNvSpPr/>
            <p:nvPr/>
          </p:nvSpPr>
          <p:spPr>
            <a:xfrm>
              <a:off x="5964425" y="2311350"/>
              <a:ext cx="32175" cy="14100"/>
            </a:xfrm>
            <a:custGeom>
              <a:avLst/>
              <a:gdLst/>
              <a:ahLst/>
              <a:cxnLst/>
              <a:rect l="l" t="t" r="r" b="b"/>
              <a:pathLst>
                <a:path w="1287" h="564" extrusionOk="0">
                  <a:moveTo>
                    <a:pt x="317" y="0"/>
                  </a:moveTo>
                  <a:cubicBezTo>
                    <a:pt x="245" y="0"/>
                    <a:pt x="171" y="12"/>
                    <a:pt x="96" y="39"/>
                  </a:cubicBezTo>
                  <a:cubicBezTo>
                    <a:pt x="84" y="63"/>
                    <a:pt x="72" y="111"/>
                    <a:pt x="60" y="146"/>
                  </a:cubicBezTo>
                  <a:cubicBezTo>
                    <a:pt x="0" y="242"/>
                    <a:pt x="12" y="337"/>
                    <a:pt x="96" y="420"/>
                  </a:cubicBezTo>
                  <a:cubicBezTo>
                    <a:pt x="202" y="463"/>
                    <a:pt x="312" y="474"/>
                    <a:pt x="424" y="474"/>
                  </a:cubicBezTo>
                  <a:cubicBezTo>
                    <a:pt x="543" y="474"/>
                    <a:pt x="664" y="461"/>
                    <a:pt x="783" y="461"/>
                  </a:cubicBezTo>
                  <a:cubicBezTo>
                    <a:pt x="931" y="461"/>
                    <a:pt x="1076" y="480"/>
                    <a:pt x="1215" y="563"/>
                  </a:cubicBezTo>
                  <a:cubicBezTo>
                    <a:pt x="1286" y="218"/>
                    <a:pt x="1096" y="146"/>
                    <a:pt x="810" y="146"/>
                  </a:cubicBezTo>
                  <a:cubicBezTo>
                    <a:pt x="658" y="70"/>
                    <a:pt x="493" y="0"/>
                    <a:pt x="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6016;p32"/>
            <p:cNvSpPr/>
            <p:nvPr/>
          </p:nvSpPr>
          <p:spPr>
            <a:xfrm>
              <a:off x="5894475" y="2312250"/>
              <a:ext cx="28600" cy="9800"/>
            </a:xfrm>
            <a:custGeom>
              <a:avLst/>
              <a:gdLst/>
              <a:ahLst/>
              <a:cxnLst/>
              <a:rect l="l" t="t" r="r" b="b"/>
              <a:pathLst>
                <a:path w="1144" h="392" extrusionOk="0">
                  <a:moveTo>
                    <a:pt x="765" y="1"/>
                  </a:moveTo>
                  <a:cubicBezTo>
                    <a:pt x="555" y="1"/>
                    <a:pt x="339" y="35"/>
                    <a:pt x="131" y="87"/>
                  </a:cubicBezTo>
                  <a:cubicBezTo>
                    <a:pt x="0" y="122"/>
                    <a:pt x="24" y="265"/>
                    <a:pt x="36" y="384"/>
                  </a:cubicBezTo>
                  <a:cubicBezTo>
                    <a:pt x="72" y="389"/>
                    <a:pt x="107" y="392"/>
                    <a:pt x="142" y="392"/>
                  </a:cubicBezTo>
                  <a:cubicBezTo>
                    <a:pt x="336" y="392"/>
                    <a:pt x="531" y="325"/>
                    <a:pt x="729" y="325"/>
                  </a:cubicBezTo>
                  <a:cubicBezTo>
                    <a:pt x="823" y="325"/>
                    <a:pt x="917" y="340"/>
                    <a:pt x="1013" y="384"/>
                  </a:cubicBezTo>
                  <a:cubicBezTo>
                    <a:pt x="1143" y="194"/>
                    <a:pt x="1132" y="15"/>
                    <a:pt x="858" y="3"/>
                  </a:cubicBezTo>
                  <a:cubicBezTo>
                    <a:pt x="827" y="2"/>
                    <a:pt x="796" y="1"/>
                    <a:pt x="7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6017;p32"/>
            <p:cNvSpPr/>
            <p:nvPr/>
          </p:nvSpPr>
          <p:spPr>
            <a:xfrm>
              <a:off x="5930500" y="2314925"/>
              <a:ext cx="34850" cy="7825"/>
            </a:xfrm>
            <a:custGeom>
              <a:avLst/>
              <a:gdLst/>
              <a:ahLst/>
              <a:cxnLst/>
              <a:rect l="l" t="t" r="r" b="b"/>
              <a:pathLst>
                <a:path w="1394" h="313" extrusionOk="0">
                  <a:moveTo>
                    <a:pt x="1005" y="0"/>
                  </a:moveTo>
                  <a:cubicBezTo>
                    <a:pt x="803" y="0"/>
                    <a:pt x="600" y="71"/>
                    <a:pt x="394" y="71"/>
                  </a:cubicBezTo>
                  <a:cubicBezTo>
                    <a:pt x="311" y="71"/>
                    <a:pt x="227" y="59"/>
                    <a:pt x="143" y="27"/>
                  </a:cubicBezTo>
                  <a:cubicBezTo>
                    <a:pt x="60" y="39"/>
                    <a:pt x="12" y="87"/>
                    <a:pt x="0" y="170"/>
                  </a:cubicBezTo>
                  <a:cubicBezTo>
                    <a:pt x="12" y="206"/>
                    <a:pt x="12" y="253"/>
                    <a:pt x="24" y="301"/>
                  </a:cubicBezTo>
                  <a:cubicBezTo>
                    <a:pt x="226" y="313"/>
                    <a:pt x="405" y="313"/>
                    <a:pt x="595" y="313"/>
                  </a:cubicBezTo>
                  <a:cubicBezTo>
                    <a:pt x="595" y="301"/>
                    <a:pt x="607" y="277"/>
                    <a:pt x="643" y="265"/>
                  </a:cubicBezTo>
                  <a:cubicBezTo>
                    <a:pt x="649" y="263"/>
                    <a:pt x="655" y="261"/>
                    <a:pt x="662" y="261"/>
                  </a:cubicBezTo>
                  <a:cubicBezTo>
                    <a:pt x="683" y="261"/>
                    <a:pt x="708" y="277"/>
                    <a:pt x="726" y="313"/>
                  </a:cubicBezTo>
                  <a:cubicBezTo>
                    <a:pt x="905" y="313"/>
                    <a:pt x="1096" y="301"/>
                    <a:pt x="1298" y="301"/>
                  </a:cubicBezTo>
                  <a:cubicBezTo>
                    <a:pt x="1393" y="134"/>
                    <a:pt x="1238" y="99"/>
                    <a:pt x="1155" y="15"/>
                  </a:cubicBezTo>
                  <a:cubicBezTo>
                    <a:pt x="1105" y="5"/>
                    <a:pt x="1055" y="0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6018;p32"/>
            <p:cNvSpPr/>
            <p:nvPr/>
          </p:nvSpPr>
          <p:spPr>
            <a:xfrm>
              <a:off x="6013825" y="2317225"/>
              <a:ext cx="28300" cy="9475"/>
            </a:xfrm>
            <a:custGeom>
              <a:avLst/>
              <a:gdLst/>
              <a:ahLst/>
              <a:cxnLst/>
              <a:rect l="l" t="t" r="r" b="b"/>
              <a:pathLst>
                <a:path w="1132" h="379" extrusionOk="0">
                  <a:moveTo>
                    <a:pt x="549" y="1"/>
                  </a:moveTo>
                  <a:cubicBezTo>
                    <a:pt x="352" y="1"/>
                    <a:pt x="162" y="114"/>
                    <a:pt x="1" y="340"/>
                  </a:cubicBezTo>
                  <a:cubicBezTo>
                    <a:pt x="25" y="340"/>
                    <a:pt x="60" y="340"/>
                    <a:pt x="120" y="304"/>
                  </a:cubicBezTo>
                  <a:cubicBezTo>
                    <a:pt x="120" y="292"/>
                    <a:pt x="132" y="292"/>
                    <a:pt x="179" y="281"/>
                  </a:cubicBezTo>
                  <a:cubicBezTo>
                    <a:pt x="227" y="281"/>
                    <a:pt x="263" y="292"/>
                    <a:pt x="299" y="328"/>
                  </a:cubicBezTo>
                  <a:cubicBezTo>
                    <a:pt x="346" y="340"/>
                    <a:pt x="370" y="340"/>
                    <a:pt x="418" y="340"/>
                  </a:cubicBezTo>
                  <a:cubicBezTo>
                    <a:pt x="418" y="328"/>
                    <a:pt x="430" y="328"/>
                    <a:pt x="465" y="304"/>
                  </a:cubicBezTo>
                  <a:cubicBezTo>
                    <a:pt x="471" y="302"/>
                    <a:pt x="476" y="300"/>
                    <a:pt x="482" y="300"/>
                  </a:cubicBezTo>
                  <a:cubicBezTo>
                    <a:pt x="501" y="300"/>
                    <a:pt x="521" y="316"/>
                    <a:pt x="549" y="352"/>
                  </a:cubicBezTo>
                  <a:cubicBezTo>
                    <a:pt x="572" y="370"/>
                    <a:pt x="599" y="379"/>
                    <a:pt x="624" y="379"/>
                  </a:cubicBezTo>
                  <a:cubicBezTo>
                    <a:pt x="650" y="379"/>
                    <a:pt x="674" y="370"/>
                    <a:pt x="691" y="352"/>
                  </a:cubicBezTo>
                  <a:cubicBezTo>
                    <a:pt x="736" y="302"/>
                    <a:pt x="783" y="283"/>
                    <a:pt x="830" y="283"/>
                  </a:cubicBezTo>
                  <a:cubicBezTo>
                    <a:pt x="884" y="283"/>
                    <a:pt x="938" y="308"/>
                    <a:pt x="989" y="340"/>
                  </a:cubicBezTo>
                  <a:lnTo>
                    <a:pt x="1132" y="340"/>
                  </a:lnTo>
                  <a:cubicBezTo>
                    <a:pt x="947" y="114"/>
                    <a:pt x="745" y="1"/>
                    <a:pt x="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6019;p32"/>
            <p:cNvSpPr/>
            <p:nvPr/>
          </p:nvSpPr>
          <p:spPr>
            <a:xfrm>
              <a:off x="5751000" y="2321850"/>
              <a:ext cx="22050" cy="10625"/>
            </a:xfrm>
            <a:custGeom>
              <a:avLst/>
              <a:gdLst/>
              <a:ahLst/>
              <a:cxnLst/>
              <a:rect l="l" t="t" r="r" b="b"/>
              <a:pathLst>
                <a:path w="882" h="425" extrusionOk="0">
                  <a:moveTo>
                    <a:pt x="1" y="0"/>
                  </a:moveTo>
                  <a:cubicBezTo>
                    <a:pt x="48" y="96"/>
                    <a:pt x="108" y="179"/>
                    <a:pt x="155" y="274"/>
                  </a:cubicBezTo>
                  <a:cubicBezTo>
                    <a:pt x="252" y="377"/>
                    <a:pt x="349" y="424"/>
                    <a:pt x="447" y="424"/>
                  </a:cubicBezTo>
                  <a:cubicBezTo>
                    <a:pt x="543" y="424"/>
                    <a:pt x="639" y="380"/>
                    <a:pt x="739" y="298"/>
                  </a:cubicBezTo>
                  <a:cubicBezTo>
                    <a:pt x="798" y="215"/>
                    <a:pt x="834" y="119"/>
                    <a:pt x="882" y="36"/>
                  </a:cubicBezTo>
                  <a:cubicBezTo>
                    <a:pt x="584" y="36"/>
                    <a:pt x="298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6020;p32"/>
            <p:cNvSpPr/>
            <p:nvPr/>
          </p:nvSpPr>
          <p:spPr>
            <a:xfrm>
              <a:off x="6047175" y="2318825"/>
              <a:ext cx="16400" cy="7200"/>
            </a:xfrm>
            <a:custGeom>
              <a:avLst/>
              <a:gdLst/>
              <a:ahLst/>
              <a:cxnLst/>
              <a:rect l="l" t="t" r="r" b="b"/>
              <a:pathLst>
                <a:path w="656" h="288" extrusionOk="0">
                  <a:moveTo>
                    <a:pt x="586" y="1"/>
                  </a:moveTo>
                  <a:cubicBezTo>
                    <a:pt x="369" y="1"/>
                    <a:pt x="164" y="64"/>
                    <a:pt x="0" y="228"/>
                  </a:cubicBezTo>
                  <a:cubicBezTo>
                    <a:pt x="167" y="264"/>
                    <a:pt x="346" y="276"/>
                    <a:pt x="524" y="288"/>
                  </a:cubicBezTo>
                  <a:cubicBezTo>
                    <a:pt x="556" y="288"/>
                    <a:pt x="588" y="283"/>
                    <a:pt x="616" y="283"/>
                  </a:cubicBezTo>
                  <a:cubicBezTo>
                    <a:pt x="630" y="283"/>
                    <a:pt x="643" y="284"/>
                    <a:pt x="655" y="288"/>
                  </a:cubicBezTo>
                  <a:cubicBezTo>
                    <a:pt x="655" y="205"/>
                    <a:pt x="643" y="97"/>
                    <a:pt x="643" y="2"/>
                  </a:cubicBezTo>
                  <a:cubicBezTo>
                    <a:pt x="624" y="1"/>
                    <a:pt x="605" y="1"/>
                    <a:pt x="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6021;p32"/>
            <p:cNvSpPr/>
            <p:nvPr/>
          </p:nvSpPr>
          <p:spPr>
            <a:xfrm>
              <a:off x="6014425" y="2340275"/>
              <a:ext cx="32775" cy="7500"/>
            </a:xfrm>
            <a:custGeom>
              <a:avLst/>
              <a:gdLst/>
              <a:ahLst/>
              <a:cxnLst/>
              <a:rect l="l" t="t" r="r" b="b"/>
              <a:pathLst>
                <a:path w="1311" h="300" extrusionOk="0">
                  <a:moveTo>
                    <a:pt x="706" y="0"/>
                  </a:moveTo>
                  <a:cubicBezTo>
                    <a:pt x="549" y="0"/>
                    <a:pt x="392" y="13"/>
                    <a:pt x="239" y="13"/>
                  </a:cubicBezTo>
                  <a:cubicBezTo>
                    <a:pt x="155" y="85"/>
                    <a:pt x="1" y="132"/>
                    <a:pt x="96" y="299"/>
                  </a:cubicBezTo>
                  <a:lnTo>
                    <a:pt x="382" y="299"/>
                  </a:lnTo>
                  <a:cubicBezTo>
                    <a:pt x="505" y="170"/>
                    <a:pt x="650" y="144"/>
                    <a:pt x="801" y="144"/>
                  </a:cubicBezTo>
                  <a:cubicBezTo>
                    <a:pt x="902" y="144"/>
                    <a:pt x="1005" y="156"/>
                    <a:pt x="1107" y="156"/>
                  </a:cubicBezTo>
                  <a:cubicBezTo>
                    <a:pt x="1176" y="156"/>
                    <a:pt x="1244" y="150"/>
                    <a:pt x="1310" y="132"/>
                  </a:cubicBezTo>
                  <a:cubicBezTo>
                    <a:pt x="1120" y="24"/>
                    <a:pt x="914" y="0"/>
                    <a:pt x="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6022;p32"/>
            <p:cNvSpPr/>
            <p:nvPr/>
          </p:nvSpPr>
          <p:spPr>
            <a:xfrm>
              <a:off x="6005800" y="2339700"/>
              <a:ext cx="14600" cy="8500"/>
            </a:xfrm>
            <a:custGeom>
              <a:avLst/>
              <a:gdLst/>
              <a:ahLst/>
              <a:cxnLst/>
              <a:rect l="l" t="t" r="r" b="b"/>
              <a:pathLst>
                <a:path w="584" h="340" extrusionOk="0">
                  <a:moveTo>
                    <a:pt x="331" y="0"/>
                  </a:moveTo>
                  <a:cubicBezTo>
                    <a:pt x="223" y="0"/>
                    <a:pt x="114" y="16"/>
                    <a:pt x="0" y="36"/>
                  </a:cubicBezTo>
                  <a:lnTo>
                    <a:pt x="0" y="286"/>
                  </a:lnTo>
                  <a:cubicBezTo>
                    <a:pt x="104" y="318"/>
                    <a:pt x="196" y="339"/>
                    <a:pt x="292" y="339"/>
                  </a:cubicBezTo>
                  <a:cubicBezTo>
                    <a:pt x="340" y="339"/>
                    <a:pt x="389" y="334"/>
                    <a:pt x="441" y="322"/>
                  </a:cubicBezTo>
                  <a:cubicBezTo>
                    <a:pt x="500" y="227"/>
                    <a:pt x="548" y="120"/>
                    <a:pt x="584" y="36"/>
                  </a:cubicBezTo>
                  <a:cubicBezTo>
                    <a:pt x="500" y="10"/>
                    <a:pt x="416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6023;p32"/>
            <p:cNvSpPr/>
            <p:nvPr/>
          </p:nvSpPr>
          <p:spPr>
            <a:xfrm>
              <a:off x="5877200" y="2315225"/>
              <a:ext cx="12250" cy="7250"/>
            </a:xfrm>
            <a:custGeom>
              <a:avLst/>
              <a:gdLst/>
              <a:ahLst/>
              <a:cxnLst/>
              <a:rect l="l" t="t" r="r" b="b"/>
              <a:pathLst>
                <a:path w="490" h="290" extrusionOk="0">
                  <a:moveTo>
                    <a:pt x="308" y="0"/>
                  </a:moveTo>
                  <a:cubicBezTo>
                    <a:pt x="230" y="0"/>
                    <a:pt x="136" y="96"/>
                    <a:pt x="1" y="289"/>
                  </a:cubicBezTo>
                  <a:cubicBezTo>
                    <a:pt x="168" y="265"/>
                    <a:pt x="346" y="289"/>
                    <a:pt x="489" y="206"/>
                  </a:cubicBezTo>
                  <a:cubicBezTo>
                    <a:pt x="429" y="69"/>
                    <a:pt x="374" y="0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6024;p32"/>
            <p:cNvSpPr/>
            <p:nvPr/>
          </p:nvSpPr>
          <p:spPr>
            <a:xfrm>
              <a:off x="5855775" y="2311425"/>
              <a:ext cx="9850" cy="7475"/>
            </a:xfrm>
            <a:custGeom>
              <a:avLst/>
              <a:gdLst/>
              <a:ahLst/>
              <a:cxnLst/>
              <a:rect l="l" t="t" r="r" b="b"/>
              <a:pathLst>
                <a:path w="394" h="299" extrusionOk="0">
                  <a:moveTo>
                    <a:pt x="1" y="24"/>
                  </a:moveTo>
                  <a:lnTo>
                    <a:pt x="1" y="298"/>
                  </a:lnTo>
                  <a:cubicBezTo>
                    <a:pt x="132" y="286"/>
                    <a:pt x="251" y="286"/>
                    <a:pt x="394" y="286"/>
                  </a:cubicBezTo>
                  <a:cubicBezTo>
                    <a:pt x="382" y="1"/>
                    <a:pt x="179" y="36"/>
                    <a:pt x="1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6025;p32"/>
            <p:cNvSpPr/>
            <p:nvPr/>
          </p:nvSpPr>
          <p:spPr>
            <a:xfrm>
              <a:off x="6103125" y="2312400"/>
              <a:ext cx="22050" cy="6725"/>
            </a:xfrm>
            <a:custGeom>
              <a:avLst/>
              <a:gdLst/>
              <a:ahLst/>
              <a:cxnLst/>
              <a:rect l="l" t="t" r="r" b="b"/>
              <a:pathLst>
                <a:path w="882" h="269" extrusionOk="0">
                  <a:moveTo>
                    <a:pt x="326" y="1"/>
                  </a:moveTo>
                  <a:cubicBezTo>
                    <a:pt x="218" y="1"/>
                    <a:pt x="110" y="29"/>
                    <a:pt x="1" y="116"/>
                  </a:cubicBezTo>
                  <a:lnTo>
                    <a:pt x="1" y="247"/>
                  </a:lnTo>
                  <a:cubicBezTo>
                    <a:pt x="16" y="247"/>
                    <a:pt x="31" y="246"/>
                    <a:pt x="45" y="246"/>
                  </a:cubicBezTo>
                  <a:cubicBezTo>
                    <a:pt x="180" y="246"/>
                    <a:pt x="316" y="268"/>
                    <a:pt x="450" y="268"/>
                  </a:cubicBezTo>
                  <a:cubicBezTo>
                    <a:pt x="599" y="268"/>
                    <a:pt x="745" y="241"/>
                    <a:pt x="882" y="128"/>
                  </a:cubicBezTo>
                  <a:lnTo>
                    <a:pt x="846" y="104"/>
                  </a:lnTo>
                  <a:cubicBezTo>
                    <a:pt x="670" y="75"/>
                    <a:pt x="499" y="1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6026;p32"/>
            <p:cNvSpPr/>
            <p:nvPr/>
          </p:nvSpPr>
          <p:spPr>
            <a:xfrm>
              <a:off x="5776900" y="2322600"/>
              <a:ext cx="15500" cy="3600"/>
            </a:xfrm>
            <a:custGeom>
              <a:avLst/>
              <a:gdLst/>
              <a:ahLst/>
              <a:cxnLst/>
              <a:rect l="l" t="t" r="r" b="b"/>
              <a:pathLst>
                <a:path w="620" h="144" extrusionOk="0">
                  <a:moveTo>
                    <a:pt x="229" y="0"/>
                  </a:moveTo>
                  <a:cubicBezTo>
                    <a:pt x="151" y="0"/>
                    <a:pt x="74" y="9"/>
                    <a:pt x="1" y="18"/>
                  </a:cubicBezTo>
                  <a:cubicBezTo>
                    <a:pt x="96" y="119"/>
                    <a:pt x="201" y="143"/>
                    <a:pt x="313" y="143"/>
                  </a:cubicBezTo>
                  <a:cubicBezTo>
                    <a:pt x="411" y="143"/>
                    <a:pt x="514" y="125"/>
                    <a:pt x="620" y="125"/>
                  </a:cubicBezTo>
                  <a:cubicBezTo>
                    <a:pt x="499" y="27"/>
                    <a:pt x="363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6027;p32"/>
            <p:cNvSpPr/>
            <p:nvPr/>
          </p:nvSpPr>
          <p:spPr>
            <a:xfrm>
              <a:off x="6127250" y="231245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194" y="0"/>
                  </a:moveTo>
                  <a:cubicBezTo>
                    <a:pt x="147" y="0"/>
                    <a:pt x="84" y="38"/>
                    <a:pt x="0" y="126"/>
                  </a:cubicBezTo>
                  <a:cubicBezTo>
                    <a:pt x="72" y="245"/>
                    <a:pt x="191" y="257"/>
                    <a:pt x="334" y="257"/>
                  </a:cubicBezTo>
                  <a:cubicBezTo>
                    <a:pt x="311" y="108"/>
                    <a:pt x="275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6028;p32"/>
            <p:cNvSpPr/>
            <p:nvPr/>
          </p:nvSpPr>
          <p:spPr>
            <a:xfrm>
              <a:off x="5959375" y="2315300"/>
              <a:ext cx="7450" cy="7175"/>
            </a:xfrm>
            <a:custGeom>
              <a:avLst/>
              <a:gdLst/>
              <a:ahLst/>
              <a:cxnLst/>
              <a:rect l="l" t="t" r="r" b="b"/>
              <a:pathLst>
                <a:path w="298" h="287" extrusionOk="0">
                  <a:moveTo>
                    <a:pt x="0" y="0"/>
                  </a:moveTo>
                  <a:cubicBezTo>
                    <a:pt x="48" y="84"/>
                    <a:pt x="95" y="191"/>
                    <a:pt x="143" y="286"/>
                  </a:cubicBezTo>
                  <a:lnTo>
                    <a:pt x="298" y="286"/>
                  </a:lnTo>
                  <a:cubicBezTo>
                    <a:pt x="286" y="191"/>
                    <a:pt x="274" y="8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6029;p32"/>
            <p:cNvSpPr/>
            <p:nvPr/>
          </p:nvSpPr>
          <p:spPr>
            <a:xfrm>
              <a:off x="6001025" y="2317975"/>
              <a:ext cx="6000" cy="7475"/>
            </a:xfrm>
            <a:custGeom>
              <a:avLst/>
              <a:gdLst/>
              <a:ahLst/>
              <a:cxnLst/>
              <a:rect l="l" t="t" r="r" b="b"/>
              <a:pathLst>
                <a:path w="240" h="299" extrusionOk="0">
                  <a:moveTo>
                    <a:pt x="144" y="0"/>
                  </a:moveTo>
                  <a:cubicBezTo>
                    <a:pt x="1" y="12"/>
                    <a:pt x="60" y="191"/>
                    <a:pt x="96" y="298"/>
                  </a:cubicBezTo>
                  <a:lnTo>
                    <a:pt x="180" y="298"/>
                  </a:lnTo>
                  <a:cubicBezTo>
                    <a:pt x="215" y="179"/>
                    <a:pt x="239" y="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6030;p32"/>
            <p:cNvSpPr/>
            <p:nvPr/>
          </p:nvSpPr>
          <p:spPr>
            <a:xfrm>
              <a:off x="6031400" y="2323075"/>
              <a:ext cx="7450" cy="2950"/>
            </a:xfrm>
            <a:custGeom>
              <a:avLst/>
              <a:gdLst/>
              <a:ahLst/>
              <a:cxnLst/>
              <a:rect l="l" t="t" r="r" b="b"/>
              <a:pathLst>
                <a:path w="298" h="118" extrusionOk="0">
                  <a:moveTo>
                    <a:pt x="137" y="0"/>
                  </a:moveTo>
                  <a:cubicBezTo>
                    <a:pt x="88" y="0"/>
                    <a:pt x="41" y="36"/>
                    <a:pt x="0" y="118"/>
                  </a:cubicBezTo>
                  <a:cubicBezTo>
                    <a:pt x="96" y="118"/>
                    <a:pt x="191" y="106"/>
                    <a:pt x="298" y="106"/>
                  </a:cubicBezTo>
                  <a:cubicBezTo>
                    <a:pt x="243" y="39"/>
                    <a:pt x="189" y="0"/>
                    <a:pt x="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6031;p32"/>
            <p:cNvSpPr/>
            <p:nvPr/>
          </p:nvSpPr>
          <p:spPr>
            <a:xfrm>
              <a:off x="6073950" y="2344325"/>
              <a:ext cx="3900" cy="1350"/>
            </a:xfrm>
            <a:custGeom>
              <a:avLst/>
              <a:gdLst/>
              <a:ahLst/>
              <a:cxnLst/>
              <a:rect l="l" t="t" r="r" b="b"/>
              <a:pathLst>
                <a:path w="156" h="54" extrusionOk="0">
                  <a:moveTo>
                    <a:pt x="83" y="0"/>
                  </a:moveTo>
                  <a:cubicBezTo>
                    <a:pt x="58" y="0"/>
                    <a:pt x="31" y="6"/>
                    <a:pt x="1" y="18"/>
                  </a:cubicBezTo>
                  <a:cubicBezTo>
                    <a:pt x="25" y="30"/>
                    <a:pt x="37" y="54"/>
                    <a:pt x="49" y="54"/>
                  </a:cubicBezTo>
                  <a:cubicBezTo>
                    <a:pt x="96" y="42"/>
                    <a:pt x="120" y="30"/>
                    <a:pt x="156" y="18"/>
                  </a:cubicBezTo>
                  <a:cubicBezTo>
                    <a:pt x="132" y="6"/>
                    <a:pt x="108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6032;p32"/>
            <p:cNvSpPr/>
            <p:nvPr/>
          </p:nvSpPr>
          <p:spPr>
            <a:xfrm>
              <a:off x="6063250" y="2343875"/>
              <a:ext cx="3900" cy="1925"/>
            </a:xfrm>
            <a:custGeom>
              <a:avLst/>
              <a:gdLst/>
              <a:ahLst/>
              <a:cxnLst/>
              <a:rect l="l" t="t" r="r" b="b"/>
              <a:pathLst>
                <a:path w="156" h="77" extrusionOk="0">
                  <a:moveTo>
                    <a:pt x="0" y="0"/>
                  </a:moveTo>
                  <a:cubicBezTo>
                    <a:pt x="12" y="36"/>
                    <a:pt x="36" y="48"/>
                    <a:pt x="48" y="60"/>
                  </a:cubicBezTo>
                  <a:cubicBezTo>
                    <a:pt x="59" y="71"/>
                    <a:pt x="71" y="77"/>
                    <a:pt x="82" y="77"/>
                  </a:cubicBezTo>
                  <a:cubicBezTo>
                    <a:pt x="107" y="77"/>
                    <a:pt x="131" y="53"/>
                    <a:pt x="155" y="12"/>
                  </a:cubicBezTo>
                  <a:cubicBezTo>
                    <a:pt x="107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6033;p32"/>
            <p:cNvSpPr/>
            <p:nvPr/>
          </p:nvSpPr>
          <p:spPr>
            <a:xfrm>
              <a:off x="6016525" y="2323925"/>
              <a:ext cx="4475" cy="1825"/>
            </a:xfrm>
            <a:custGeom>
              <a:avLst/>
              <a:gdLst/>
              <a:ahLst/>
              <a:cxnLst/>
              <a:rect l="l" t="t" r="r" b="b"/>
              <a:pathLst>
                <a:path w="179" h="73" extrusionOk="0">
                  <a:moveTo>
                    <a:pt x="89" y="1"/>
                  </a:moveTo>
                  <a:cubicBezTo>
                    <a:pt x="60" y="1"/>
                    <a:pt x="30" y="24"/>
                    <a:pt x="0" y="72"/>
                  </a:cubicBezTo>
                  <a:lnTo>
                    <a:pt x="179" y="72"/>
                  </a:lnTo>
                  <a:cubicBezTo>
                    <a:pt x="149" y="24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6034;p32"/>
            <p:cNvSpPr/>
            <p:nvPr/>
          </p:nvSpPr>
          <p:spPr>
            <a:xfrm>
              <a:off x="6027525" y="2326000"/>
              <a:ext cx="3900" cy="1625"/>
            </a:xfrm>
            <a:custGeom>
              <a:avLst/>
              <a:gdLst/>
              <a:ahLst/>
              <a:cxnLst/>
              <a:rect l="l" t="t" r="r" b="b"/>
              <a:pathLst>
                <a:path w="156" h="65" extrusionOk="0">
                  <a:moveTo>
                    <a:pt x="1" y="1"/>
                  </a:moveTo>
                  <a:cubicBezTo>
                    <a:pt x="12" y="37"/>
                    <a:pt x="36" y="49"/>
                    <a:pt x="48" y="60"/>
                  </a:cubicBezTo>
                  <a:cubicBezTo>
                    <a:pt x="59" y="63"/>
                    <a:pt x="69" y="65"/>
                    <a:pt x="79" y="65"/>
                  </a:cubicBezTo>
                  <a:cubicBezTo>
                    <a:pt x="111" y="65"/>
                    <a:pt x="137" y="4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6035;p32"/>
            <p:cNvSpPr/>
            <p:nvPr/>
          </p:nvSpPr>
          <p:spPr>
            <a:xfrm>
              <a:off x="6023950" y="2323975"/>
              <a:ext cx="3600" cy="2050"/>
            </a:xfrm>
            <a:custGeom>
              <a:avLst/>
              <a:gdLst/>
              <a:ahLst/>
              <a:cxnLst/>
              <a:rect l="l" t="t" r="r" b="b"/>
              <a:pathLst>
                <a:path w="144" h="82" extrusionOk="0">
                  <a:moveTo>
                    <a:pt x="75" y="0"/>
                  </a:moveTo>
                  <a:cubicBezTo>
                    <a:pt x="53" y="0"/>
                    <a:pt x="30" y="24"/>
                    <a:pt x="1" y="70"/>
                  </a:cubicBezTo>
                  <a:cubicBezTo>
                    <a:pt x="36" y="82"/>
                    <a:pt x="84" y="82"/>
                    <a:pt x="144" y="82"/>
                  </a:cubicBezTo>
                  <a:cubicBezTo>
                    <a:pt x="119" y="27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6036;p32"/>
            <p:cNvSpPr/>
            <p:nvPr/>
          </p:nvSpPr>
          <p:spPr>
            <a:xfrm>
              <a:off x="5945375" y="2320725"/>
              <a:ext cx="3300" cy="195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71" y="0"/>
                  </a:moveTo>
                  <a:cubicBezTo>
                    <a:pt x="38" y="0"/>
                    <a:pt x="9" y="25"/>
                    <a:pt x="0" y="69"/>
                  </a:cubicBezTo>
                  <a:cubicBezTo>
                    <a:pt x="24" y="75"/>
                    <a:pt x="45" y="78"/>
                    <a:pt x="66" y="78"/>
                  </a:cubicBezTo>
                  <a:cubicBezTo>
                    <a:pt x="87" y="78"/>
                    <a:pt x="108" y="75"/>
                    <a:pt x="131" y="69"/>
                  </a:cubicBezTo>
                  <a:cubicBezTo>
                    <a:pt x="131" y="45"/>
                    <a:pt x="120" y="21"/>
                    <a:pt x="108" y="10"/>
                  </a:cubicBezTo>
                  <a:cubicBezTo>
                    <a:pt x="95" y="3"/>
                    <a:pt x="83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6037;p32"/>
            <p:cNvSpPr/>
            <p:nvPr/>
          </p:nvSpPr>
          <p:spPr>
            <a:xfrm>
              <a:off x="5943000" y="2985625"/>
              <a:ext cx="68775" cy="160175"/>
            </a:xfrm>
            <a:custGeom>
              <a:avLst/>
              <a:gdLst/>
              <a:ahLst/>
              <a:cxnLst/>
              <a:rect l="l" t="t" r="r" b="b"/>
              <a:pathLst>
                <a:path w="2751" h="6407" extrusionOk="0">
                  <a:moveTo>
                    <a:pt x="238" y="0"/>
                  </a:moveTo>
                  <a:cubicBezTo>
                    <a:pt x="215" y="24"/>
                    <a:pt x="179" y="48"/>
                    <a:pt x="131" y="60"/>
                  </a:cubicBezTo>
                  <a:cubicBezTo>
                    <a:pt x="72" y="167"/>
                    <a:pt x="48" y="274"/>
                    <a:pt x="36" y="381"/>
                  </a:cubicBezTo>
                  <a:cubicBezTo>
                    <a:pt x="12" y="453"/>
                    <a:pt x="12" y="524"/>
                    <a:pt x="12" y="595"/>
                  </a:cubicBezTo>
                  <a:cubicBezTo>
                    <a:pt x="0" y="988"/>
                    <a:pt x="0" y="1381"/>
                    <a:pt x="12" y="1774"/>
                  </a:cubicBezTo>
                  <a:cubicBezTo>
                    <a:pt x="12" y="1846"/>
                    <a:pt x="36" y="1905"/>
                    <a:pt x="48" y="1977"/>
                  </a:cubicBezTo>
                  <a:cubicBezTo>
                    <a:pt x="119" y="2298"/>
                    <a:pt x="226" y="2608"/>
                    <a:pt x="107" y="2929"/>
                  </a:cubicBezTo>
                  <a:cubicBezTo>
                    <a:pt x="95" y="2989"/>
                    <a:pt x="72" y="3072"/>
                    <a:pt x="60" y="3131"/>
                  </a:cubicBezTo>
                  <a:cubicBezTo>
                    <a:pt x="48" y="3262"/>
                    <a:pt x="48" y="3393"/>
                    <a:pt x="72" y="3524"/>
                  </a:cubicBezTo>
                  <a:cubicBezTo>
                    <a:pt x="274" y="4108"/>
                    <a:pt x="512" y="4679"/>
                    <a:pt x="929" y="5132"/>
                  </a:cubicBezTo>
                  <a:cubicBezTo>
                    <a:pt x="1131" y="5346"/>
                    <a:pt x="1131" y="5584"/>
                    <a:pt x="1024" y="5834"/>
                  </a:cubicBezTo>
                  <a:cubicBezTo>
                    <a:pt x="1238" y="6227"/>
                    <a:pt x="1858" y="5894"/>
                    <a:pt x="2000" y="6406"/>
                  </a:cubicBezTo>
                  <a:cubicBezTo>
                    <a:pt x="2032" y="6402"/>
                    <a:pt x="2064" y="6401"/>
                    <a:pt x="2096" y="6401"/>
                  </a:cubicBezTo>
                  <a:cubicBezTo>
                    <a:pt x="2162" y="6401"/>
                    <a:pt x="2229" y="6406"/>
                    <a:pt x="2294" y="6406"/>
                  </a:cubicBezTo>
                  <a:cubicBezTo>
                    <a:pt x="2412" y="6406"/>
                    <a:pt x="2527" y="6390"/>
                    <a:pt x="2631" y="6299"/>
                  </a:cubicBezTo>
                  <a:cubicBezTo>
                    <a:pt x="2751" y="6060"/>
                    <a:pt x="2655" y="5846"/>
                    <a:pt x="2477" y="5727"/>
                  </a:cubicBezTo>
                  <a:cubicBezTo>
                    <a:pt x="2250" y="5584"/>
                    <a:pt x="2191" y="5370"/>
                    <a:pt x="2084" y="5167"/>
                  </a:cubicBezTo>
                  <a:cubicBezTo>
                    <a:pt x="1965" y="5120"/>
                    <a:pt x="1905" y="5036"/>
                    <a:pt x="1917" y="4894"/>
                  </a:cubicBezTo>
                  <a:lnTo>
                    <a:pt x="1917" y="4882"/>
                  </a:lnTo>
                  <a:cubicBezTo>
                    <a:pt x="1881" y="4822"/>
                    <a:pt x="1834" y="4763"/>
                    <a:pt x="1810" y="4703"/>
                  </a:cubicBezTo>
                  <a:cubicBezTo>
                    <a:pt x="1655" y="4394"/>
                    <a:pt x="1488" y="4060"/>
                    <a:pt x="1346" y="3739"/>
                  </a:cubicBezTo>
                  <a:cubicBezTo>
                    <a:pt x="1274" y="3548"/>
                    <a:pt x="1524" y="3286"/>
                    <a:pt x="1238" y="3143"/>
                  </a:cubicBezTo>
                  <a:cubicBezTo>
                    <a:pt x="988" y="2893"/>
                    <a:pt x="1358" y="2536"/>
                    <a:pt x="1107" y="2274"/>
                  </a:cubicBezTo>
                  <a:lnTo>
                    <a:pt x="1107" y="2274"/>
                  </a:lnTo>
                  <a:lnTo>
                    <a:pt x="1096" y="2298"/>
                  </a:lnTo>
                  <a:cubicBezTo>
                    <a:pt x="762" y="1762"/>
                    <a:pt x="1131" y="1465"/>
                    <a:pt x="1512" y="1167"/>
                  </a:cubicBezTo>
                  <a:cubicBezTo>
                    <a:pt x="1490" y="1144"/>
                    <a:pt x="1462" y="1136"/>
                    <a:pt x="1436" y="1136"/>
                  </a:cubicBezTo>
                  <a:cubicBezTo>
                    <a:pt x="1421" y="1136"/>
                    <a:pt x="1406" y="1139"/>
                    <a:pt x="1393" y="1143"/>
                  </a:cubicBezTo>
                  <a:cubicBezTo>
                    <a:pt x="1250" y="1048"/>
                    <a:pt x="1060" y="1143"/>
                    <a:pt x="941" y="1012"/>
                  </a:cubicBezTo>
                  <a:cubicBezTo>
                    <a:pt x="917" y="976"/>
                    <a:pt x="896" y="959"/>
                    <a:pt x="874" y="959"/>
                  </a:cubicBezTo>
                  <a:cubicBezTo>
                    <a:pt x="851" y="959"/>
                    <a:pt x="828" y="976"/>
                    <a:pt x="798" y="1012"/>
                  </a:cubicBezTo>
                  <a:cubicBezTo>
                    <a:pt x="741" y="1019"/>
                    <a:pt x="676" y="1090"/>
                    <a:pt x="627" y="1090"/>
                  </a:cubicBezTo>
                  <a:cubicBezTo>
                    <a:pt x="594" y="1090"/>
                    <a:pt x="569" y="1058"/>
                    <a:pt x="560" y="953"/>
                  </a:cubicBezTo>
                  <a:cubicBezTo>
                    <a:pt x="465" y="226"/>
                    <a:pt x="453" y="191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6038;p32"/>
            <p:cNvSpPr/>
            <p:nvPr/>
          </p:nvSpPr>
          <p:spPr>
            <a:xfrm>
              <a:off x="5962925" y="2992175"/>
              <a:ext cx="158675" cy="18775"/>
            </a:xfrm>
            <a:custGeom>
              <a:avLst/>
              <a:gdLst/>
              <a:ahLst/>
              <a:cxnLst/>
              <a:rect l="l" t="t" r="r" b="b"/>
              <a:pathLst>
                <a:path w="6347" h="751" extrusionOk="0">
                  <a:moveTo>
                    <a:pt x="251" y="0"/>
                  </a:moveTo>
                  <a:cubicBezTo>
                    <a:pt x="215" y="0"/>
                    <a:pt x="191" y="12"/>
                    <a:pt x="156" y="36"/>
                  </a:cubicBezTo>
                  <a:cubicBezTo>
                    <a:pt x="120" y="83"/>
                    <a:pt x="49" y="131"/>
                    <a:pt x="13" y="179"/>
                  </a:cubicBezTo>
                  <a:cubicBezTo>
                    <a:pt x="1" y="369"/>
                    <a:pt x="1" y="560"/>
                    <a:pt x="1" y="750"/>
                  </a:cubicBezTo>
                  <a:lnTo>
                    <a:pt x="144" y="750"/>
                  </a:lnTo>
                  <a:cubicBezTo>
                    <a:pt x="184" y="630"/>
                    <a:pt x="39" y="360"/>
                    <a:pt x="266" y="360"/>
                  </a:cubicBezTo>
                  <a:cubicBezTo>
                    <a:pt x="309" y="360"/>
                    <a:pt x="366" y="370"/>
                    <a:pt x="441" y="393"/>
                  </a:cubicBezTo>
                  <a:cubicBezTo>
                    <a:pt x="528" y="434"/>
                    <a:pt x="616" y="446"/>
                    <a:pt x="705" y="446"/>
                  </a:cubicBezTo>
                  <a:cubicBezTo>
                    <a:pt x="825" y="446"/>
                    <a:pt x="945" y="424"/>
                    <a:pt x="1061" y="417"/>
                  </a:cubicBezTo>
                  <a:cubicBezTo>
                    <a:pt x="1430" y="396"/>
                    <a:pt x="1795" y="363"/>
                    <a:pt x="2164" y="363"/>
                  </a:cubicBezTo>
                  <a:cubicBezTo>
                    <a:pt x="2425" y="363"/>
                    <a:pt x="2687" y="379"/>
                    <a:pt x="2954" y="429"/>
                  </a:cubicBezTo>
                  <a:cubicBezTo>
                    <a:pt x="3906" y="607"/>
                    <a:pt x="4882" y="631"/>
                    <a:pt x="5847" y="631"/>
                  </a:cubicBezTo>
                  <a:cubicBezTo>
                    <a:pt x="5936" y="655"/>
                    <a:pt x="6025" y="682"/>
                    <a:pt x="6110" y="682"/>
                  </a:cubicBezTo>
                  <a:cubicBezTo>
                    <a:pt x="6195" y="682"/>
                    <a:pt x="6276" y="655"/>
                    <a:pt x="6347" y="572"/>
                  </a:cubicBezTo>
                  <a:cubicBezTo>
                    <a:pt x="6347" y="354"/>
                    <a:pt x="6339" y="152"/>
                    <a:pt x="6096" y="152"/>
                  </a:cubicBezTo>
                  <a:cubicBezTo>
                    <a:pt x="6047" y="152"/>
                    <a:pt x="5988" y="161"/>
                    <a:pt x="5918" y="179"/>
                  </a:cubicBezTo>
                  <a:cubicBezTo>
                    <a:pt x="5590" y="252"/>
                    <a:pt x="5219" y="318"/>
                    <a:pt x="4898" y="318"/>
                  </a:cubicBezTo>
                  <a:cubicBezTo>
                    <a:pt x="4800" y="318"/>
                    <a:pt x="4707" y="312"/>
                    <a:pt x="4621" y="298"/>
                  </a:cubicBezTo>
                  <a:cubicBezTo>
                    <a:pt x="4180" y="214"/>
                    <a:pt x="3728" y="262"/>
                    <a:pt x="3299" y="179"/>
                  </a:cubicBezTo>
                  <a:lnTo>
                    <a:pt x="3299" y="191"/>
                  </a:lnTo>
                  <a:cubicBezTo>
                    <a:pt x="3251" y="232"/>
                    <a:pt x="3204" y="253"/>
                    <a:pt x="3156" y="253"/>
                  </a:cubicBezTo>
                  <a:cubicBezTo>
                    <a:pt x="3108" y="253"/>
                    <a:pt x="3061" y="232"/>
                    <a:pt x="3013" y="191"/>
                  </a:cubicBezTo>
                  <a:cubicBezTo>
                    <a:pt x="2989" y="191"/>
                    <a:pt x="2942" y="179"/>
                    <a:pt x="2894" y="179"/>
                  </a:cubicBezTo>
                  <a:cubicBezTo>
                    <a:pt x="2811" y="137"/>
                    <a:pt x="2733" y="116"/>
                    <a:pt x="2656" y="116"/>
                  </a:cubicBezTo>
                  <a:cubicBezTo>
                    <a:pt x="2579" y="116"/>
                    <a:pt x="2501" y="137"/>
                    <a:pt x="2418" y="179"/>
                  </a:cubicBezTo>
                  <a:lnTo>
                    <a:pt x="2311" y="179"/>
                  </a:lnTo>
                  <a:cubicBezTo>
                    <a:pt x="2251" y="131"/>
                    <a:pt x="2227" y="60"/>
                    <a:pt x="2156" y="36"/>
                  </a:cubicBezTo>
                  <a:lnTo>
                    <a:pt x="2001" y="36"/>
                  </a:lnTo>
                  <a:cubicBezTo>
                    <a:pt x="1930" y="77"/>
                    <a:pt x="1858" y="98"/>
                    <a:pt x="1787" y="98"/>
                  </a:cubicBezTo>
                  <a:cubicBezTo>
                    <a:pt x="1715" y="98"/>
                    <a:pt x="1644" y="77"/>
                    <a:pt x="1573" y="36"/>
                  </a:cubicBezTo>
                  <a:cubicBezTo>
                    <a:pt x="1573" y="24"/>
                    <a:pt x="1561" y="24"/>
                    <a:pt x="1525" y="12"/>
                  </a:cubicBezTo>
                  <a:cubicBezTo>
                    <a:pt x="1519" y="9"/>
                    <a:pt x="1511" y="7"/>
                    <a:pt x="1504" y="7"/>
                  </a:cubicBezTo>
                  <a:cubicBezTo>
                    <a:pt x="1483" y="7"/>
                    <a:pt x="1459" y="18"/>
                    <a:pt x="1442" y="36"/>
                  </a:cubicBezTo>
                  <a:cubicBezTo>
                    <a:pt x="1373" y="68"/>
                    <a:pt x="1298" y="76"/>
                    <a:pt x="1222" y="76"/>
                  </a:cubicBezTo>
                  <a:cubicBezTo>
                    <a:pt x="1162" y="76"/>
                    <a:pt x="1100" y="71"/>
                    <a:pt x="1040" y="71"/>
                  </a:cubicBezTo>
                  <a:cubicBezTo>
                    <a:pt x="928" y="71"/>
                    <a:pt x="819" y="87"/>
                    <a:pt x="727" y="179"/>
                  </a:cubicBezTo>
                  <a:cubicBezTo>
                    <a:pt x="727" y="179"/>
                    <a:pt x="715" y="191"/>
                    <a:pt x="680" y="202"/>
                  </a:cubicBezTo>
                  <a:cubicBezTo>
                    <a:pt x="667" y="206"/>
                    <a:pt x="656" y="207"/>
                    <a:pt x="646" y="207"/>
                  </a:cubicBezTo>
                  <a:cubicBezTo>
                    <a:pt x="618" y="207"/>
                    <a:pt x="599" y="196"/>
                    <a:pt x="572" y="179"/>
                  </a:cubicBezTo>
                  <a:cubicBezTo>
                    <a:pt x="525" y="131"/>
                    <a:pt x="465" y="83"/>
                    <a:pt x="430" y="36"/>
                  </a:cubicBezTo>
                  <a:cubicBezTo>
                    <a:pt x="382" y="36"/>
                    <a:pt x="334" y="24"/>
                    <a:pt x="287" y="24"/>
                  </a:cubicBezTo>
                  <a:cubicBezTo>
                    <a:pt x="287" y="12"/>
                    <a:pt x="275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6039;p32"/>
            <p:cNvSpPr/>
            <p:nvPr/>
          </p:nvSpPr>
          <p:spPr>
            <a:xfrm>
              <a:off x="5990625" y="3018350"/>
              <a:ext cx="76525" cy="14325"/>
            </a:xfrm>
            <a:custGeom>
              <a:avLst/>
              <a:gdLst/>
              <a:ahLst/>
              <a:cxnLst/>
              <a:rect l="l" t="t" r="r" b="b"/>
              <a:pathLst>
                <a:path w="3061" h="573" extrusionOk="0">
                  <a:moveTo>
                    <a:pt x="762" y="1"/>
                  </a:moveTo>
                  <a:cubicBezTo>
                    <a:pt x="706" y="45"/>
                    <a:pt x="643" y="59"/>
                    <a:pt x="578" y="59"/>
                  </a:cubicBezTo>
                  <a:cubicBezTo>
                    <a:pt x="475" y="59"/>
                    <a:pt x="365" y="26"/>
                    <a:pt x="262" y="26"/>
                  </a:cubicBezTo>
                  <a:cubicBezTo>
                    <a:pt x="165" y="26"/>
                    <a:pt x="74" y="55"/>
                    <a:pt x="0" y="168"/>
                  </a:cubicBezTo>
                  <a:cubicBezTo>
                    <a:pt x="36" y="179"/>
                    <a:pt x="48" y="227"/>
                    <a:pt x="60" y="263"/>
                  </a:cubicBezTo>
                  <a:cubicBezTo>
                    <a:pt x="750" y="275"/>
                    <a:pt x="1405" y="346"/>
                    <a:pt x="2060" y="572"/>
                  </a:cubicBezTo>
                  <a:lnTo>
                    <a:pt x="3060" y="572"/>
                  </a:lnTo>
                  <a:lnTo>
                    <a:pt x="3060" y="287"/>
                  </a:lnTo>
                  <a:cubicBezTo>
                    <a:pt x="2298" y="132"/>
                    <a:pt x="1536" y="13"/>
                    <a:pt x="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6040;p32"/>
            <p:cNvSpPr/>
            <p:nvPr/>
          </p:nvSpPr>
          <p:spPr>
            <a:xfrm>
              <a:off x="6108775" y="2996750"/>
              <a:ext cx="52125" cy="15675"/>
            </a:xfrm>
            <a:custGeom>
              <a:avLst/>
              <a:gdLst/>
              <a:ahLst/>
              <a:cxnLst/>
              <a:rect l="l" t="t" r="r" b="b"/>
              <a:pathLst>
                <a:path w="2085" h="627" extrusionOk="0">
                  <a:moveTo>
                    <a:pt x="1073" y="1"/>
                  </a:moveTo>
                  <a:cubicBezTo>
                    <a:pt x="901" y="1"/>
                    <a:pt x="766" y="57"/>
                    <a:pt x="727" y="281"/>
                  </a:cubicBezTo>
                  <a:cubicBezTo>
                    <a:pt x="715" y="389"/>
                    <a:pt x="596" y="389"/>
                    <a:pt x="501" y="389"/>
                  </a:cubicBezTo>
                  <a:cubicBezTo>
                    <a:pt x="334" y="424"/>
                    <a:pt x="156" y="436"/>
                    <a:pt x="1" y="448"/>
                  </a:cubicBezTo>
                  <a:cubicBezTo>
                    <a:pt x="537" y="627"/>
                    <a:pt x="1073" y="567"/>
                    <a:pt x="1585" y="603"/>
                  </a:cubicBezTo>
                  <a:lnTo>
                    <a:pt x="2085" y="555"/>
                  </a:lnTo>
                  <a:cubicBezTo>
                    <a:pt x="2050" y="433"/>
                    <a:pt x="2053" y="240"/>
                    <a:pt x="1931" y="240"/>
                  </a:cubicBezTo>
                  <a:cubicBezTo>
                    <a:pt x="1886" y="240"/>
                    <a:pt x="1825" y="266"/>
                    <a:pt x="1739" y="329"/>
                  </a:cubicBezTo>
                  <a:cubicBezTo>
                    <a:pt x="1728" y="338"/>
                    <a:pt x="1718" y="342"/>
                    <a:pt x="1709" y="342"/>
                  </a:cubicBezTo>
                  <a:cubicBezTo>
                    <a:pt x="1657" y="342"/>
                    <a:pt x="1630" y="221"/>
                    <a:pt x="1620" y="150"/>
                  </a:cubicBezTo>
                  <a:cubicBezTo>
                    <a:pt x="1561" y="139"/>
                    <a:pt x="1513" y="139"/>
                    <a:pt x="1465" y="139"/>
                  </a:cubicBezTo>
                  <a:cubicBezTo>
                    <a:pt x="1445" y="148"/>
                    <a:pt x="1426" y="152"/>
                    <a:pt x="1409" y="152"/>
                  </a:cubicBezTo>
                  <a:cubicBezTo>
                    <a:pt x="1318" y="152"/>
                    <a:pt x="1272" y="38"/>
                    <a:pt x="1192" y="8"/>
                  </a:cubicBezTo>
                  <a:cubicBezTo>
                    <a:pt x="1151" y="3"/>
                    <a:pt x="1111" y="1"/>
                    <a:pt x="1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6041;p32"/>
            <p:cNvSpPr/>
            <p:nvPr/>
          </p:nvSpPr>
          <p:spPr>
            <a:xfrm>
              <a:off x="5962050" y="3014525"/>
              <a:ext cx="47650" cy="28575"/>
            </a:xfrm>
            <a:custGeom>
              <a:avLst/>
              <a:gdLst/>
              <a:ahLst/>
              <a:cxnLst/>
              <a:rect l="l" t="t" r="r" b="b"/>
              <a:pathLst>
                <a:path w="1906" h="1143" extrusionOk="0">
                  <a:moveTo>
                    <a:pt x="983" y="1"/>
                  </a:moveTo>
                  <a:cubicBezTo>
                    <a:pt x="905" y="1"/>
                    <a:pt x="828" y="4"/>
                    <a:pt x="750" y="11"/>
                  </a:cubicBezTo>
                  <a:cubicBezTo>
                    <a:pt x="60" y="309"/>
                    <a:pt x="0" y="451"/>
                    <a:pt x="334" y="1142"/>
                  </a:cubicBezTo>
                  <a:cubicBezTo>
                    <a:pt x="310" y="1011"/>
                    <a:pt x="298" y="856"/>
                    <a:pt x="286" y="725"/>
                  </a:cubicBezTo>
                  <a:cubicBezTo>
                    <a:pt x="276" y="384"/>
                    <a:pt x="290" y="298"/>
                    <a:pt x="519" y="298"/>
                  </a:cubicBezTo>
                  <a:cubicBezTo>
                    <a:pt x="569" y="298"/>
                    <a:pt x="630" y="302"/>
                    <a:pt x="703" y="309"/>
                  </a:cubicBezTo>
                  <a:cubicBezTo>
                    <a:pt x="810" y="309"/>
                    <a:pt x="929" y="368"/>
                    <a:pt x="1024" y="392"/>
                  </a:cubicBezTo>
                  <a:cubicBezTo>
                    <a:pt x="1072" y="368"/>
                    <a:pt x="1107" y="332"/>
                    <a:pt x="1143" y="309"/>
                  </a:cubicBezTo>
                  <a:cubicBezTo>
                    <a:pt x="1212" y="290"/>
                    <a:pt x="1283" y="286"/>
                    <a:pt x="1354" y="286"/>
                  </a:cubicBezTo>
                  <a:cubicBezTo>
                    <a:pt x="1407" y="286"/>
                    <a:pt x="1461" y="288"/>
                    <a:pt x="1513" y="288"/>
                  </a:cubicBezTo>
                  <a:cubicBezTo>
                    <a:pt x="1658" y="288"/>
                    <a:pt x="1795" y="271"/>
                    <a:pt x="1905" y="142"/>
                  </a:cubicBezTo>
                  <a:cubicBezTo>
                    <a:pt x="1609" y="56"/>
                    <a:pt x="1297" y="1"/>
                    <a:pt x="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6042;p32"/>
            <p:cNvSpPr/>
            <p:nvPr/>
          </p:nvSpPr>
          <p:spPr>
            <a:xfrm>
              <a:off x="5966500" y="3010925"/>
              <a:ext cx="11350" cy="4275"/>
            </a:xfrm>
            <a:custGeom>
              <a:avLst/>
              <a:gdLst/>
              <a:ahLst/>
              <a:cxnLst/>
              <a:rect l="l" t="t" r="r" b="b"/>
              <a:pathLst>
                <a:path w="454" h="171" extrusionOk="0">
                  <a:moveTo>
                    <a:pt x="1" y="0"/>
                  </a:moveTo>
                  <a:cubicBezTo>
                    <a:pt x="67" y="133"/>
                    <a:pt x="157" y="170"/>
                    <a:pt x="258" y="170"/>
                  </a:cubicBezTo>
                  <a:cubicBezTo>
                    <a:pt x="320" y="170"/>
                    <a:pt x="386" y="157"/>
                    <a:pt x="45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6043;p32"/>
            <p:cNvSpPr/>
            <p:nvPr/>
          </p:nvSpPr>
          <p:spPr>
            <a:xfrm>
              <a:off x="6135575" y="2609975"/>
              <a:ext cx="22350" cy="13725"/>
            </a:xfrm>
            <a:custGeom>
              <a:avLst/>
              <a:gdLst/>
              <a:ahLst/>
              <a:cxnLst/>
              <a:rect l="l" t="t" r="r" b="b"/>
              <a:pathLst>
                <a:path w="894" h="549" extrusionOk="0">
                  <a:moveTo>
                    <a:pt x="548" y="0"/>
                  </a:moveTo>
                  <a:cubicBezTo>
                    <a:pt x="203" y="12"/>
                    <a:pt x="155" y="346"/>
                    <a:pt x="1" y="548"/>
                  </a:cubicBezTo>
                  <a:cubicBezTo>
                    <a:pt x="192" y="548"/>
                    <a:pt x="384" y="507"/>
                    <a:pt x="580" y="507"/>
                  </a:cubicBezTo>
                  <a:cubicBezTo>
                    <a:pt x="664" y="507"/>
                    <a:pt x="748" y="515"/>
                    <a:pt x="834" y="536"/>
                  </a:cubicBezTo>
                  <a:cubicBezTo>
                    <a:pt x="846" y="489"/>
                    <a:pt x="858" y="465"/>
                    <a:pt x="894" y="417"/>
                  </a:cubicBezTo>
                  <a:cubicBezTo>
                    <a:pt x="894" y="370"/>
                    <a:pt x="870" y="322"/>
                    <a:pt x="858" y="286"/>
                  </a:cubicBezTo>
                  <a:cubicBezTo>
                    <a:pt x="834" y="227"/>
                    <a:pt x="786" y="167"/>
                    <a:pt x="739" y="108"/>
                  </a:cubicBezTo>
                  <a:cubicBezTo>
                    <a:pt x="679" y="60"/>
                    <a:pt x="608" y="48"/>
                    <a:pt x="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6044;p32"/>
            <p:cNvSpPr/>
            <p:nvPr/>
          </p:nvSpPr>
          <p:spPr>
            <a:xfrm>
              <a:off x="6079625" y="2605000"/>
              <a:ext cx="25025" cy="13925"/>
            </a:xfrm>
            <a:custGeom>
              <a:avLst/>
              <a:gdLst/>
              <a:ahLst/>
              <a:cxnLst/>
              <a:rect l="l" t="t" r="r" b="b"/>
              <a:pathLst>
                <a:path w="1001" h="557" extrusionOk="0">
                  <a:moveTo>
                    <a:pt x="323" y="1"/>
                  </a:moveTo>
                  <a:cubicBezTo>
                    <a:pt x="292" y="1"/>
                    <a:pt x="260" y="7"/>
                    <a:pt x="226" y="21"/>
                  </a:cubicBezTo>
                  <a:cubicBezTo>
                    <a:pt x="155" y="211"/>
                    <a:pt x="0" y="438"/>
                    <a:pt x="357" y="497"/>
                  </a:cubicBezTo>
                  <a:lnTo>
                    <a:pt x="369" y="557"/>
                  </a:lnTo>
                  <a:cubicBezTo>
                    <a:pt x="405" y="521"/>
                    <a:pt x="429" y="509"/>
                    <a:pt x="476" y="509"/>
                  </a:cubicBezTo>
                  <a:cubicBezTo>
                    <a:pt x="631" y="497"/>
                    <a:pt x="774" y="461"/>
                    <a:pt x="929" y="438"/>
                  </a:cubicBezTo>
                  <a:cubicBezTo>
                    <a:pt x="965" y="402"/>
                    <a:pt x="1000" y="366"/>
                    <a:pt x="988" y="283"/>
                  </a:cubicBezTo>
                  <a:cubicBezTo>
                    <a:pt x="953" y="247"/>
                    <a:pt x="905" y="199"/>
                    <a:pt x="869" y="164"/>
                  </a:cubicBezTo>
                  <a:cubicBezTo>
                    <a:pt x="846" y="152"/>
                    <a:pt x="822" y="152"/>
                    <a:pt x="786" y="140"/>
                  </a:cubicBezTo>
                  <a:cubicBezTo>
                    <a:pt x="766" y="146"/>
                    <a:pt x="746" y="149"/>
                    <a:pt x="727" y="149"/>
                  </a:cubicBezTo>
                  <a:cubicBezTo>
                    <a:pt x="585" y="149"/>
                    <a:pt x="474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6045;p32"/>
            <p:cNvSpPr/>
            <p:nvPr/>
          </p:nvSpPr>
          <p:spPr>
            <a:xfrm>
              <a:off x="6131400" y="1743050"/>
              <a:ext cx="62850" cy="12675"/>
            </a:xfrm>
            <a:custGeom>
              <a:avLst/>
              <a:gdLst/>
              <a:ahLst/>
              <a:cxnLst/>
              <a:rect l="l" t="t" r="r" b="b"/>
              <a:pathLst>
                <a:path w="2514" h="507" extrusionOk="0">
                  <a:moveTo>
                    <a:pt x="721" y="1"/>
                  </a:moveTo>
                  <a:cubicBezTo>
                    <a:pt x="674" y="1"/>
                    <a:pt x="626" y="18"/>
                    <a:pt x="584" y="54"/>
                  </a:cubicBezTo>
                  <a:cubicBezTo>
                    <a:pt x="584" y="66"/>
                    <a:pt x="560" y="90"/>
                    <a:pt x="537" y="102"/>
                  </a:cubicBezTo>
                  <a:cubicBezTo>
                    <a:pt x="525" y="105"/>
                    <a:pt x="514" y="106"/>
                    <a:pt x="505" y="106"/>
                  </a:cubicBezTo>
                  <a:cubicBezTo>
                    <a:pt x="476" y="106"/>
                    <a:pt x="456" y="93"/>
                    <a:pt x="429" y="66"/>
                  </a:cubicBezTo>
                  <a:cubicBezTo>
                    <a:pt x="346" y="66"/>
                    <a:pt x="239" y="54"/>
                    <a:pt x="144" y="54"/>
                  </a:cubicBezTo>
                  <a:cubicBezTo>
                    <a:pt x="117" y="32"/>
                    <a:pt x="93" y="21"/>
                    <a:pt x="73" y="21"/>
                  </a:cubicBezTo>
                  <a:cubicBezTo>
                    <a:pt x="40" y="21"/>
                    <a:pt x="16" y="50"/>
                    <a:pt x="1" y="102"/>
                  </a:cubicBezTo>
                  <a:cubicBezTo>
                    <a:pt x="13" y="209"/>
                    <a:pt x="13" y="292"/>
                    <a:pt x="13" y="388"/>
                  </a:cubicBezTo>
                  <a:lnTo>
                    <a:pt x="13" y="507"/>
                  </a:lnTo>
                  <a:cubicBezTo>
                    <a:pt x="241" y="470"/>
                    <a:pt x="468" y="458"/>
                    <a:pt x="698" y="458"/>
                  </a:cubicBezTo>
                  <a:cubicBezTo>
                    <a:pt x="1070" y="458"/>
                    <a:pt x="1446" y="488"/>
                    <a:pt x="1832" y="488"/>
                  </a:cubicBezTo>
                  <a:cubicBezTo>
                    <a:pt x="2055" y="488"/>
                    <a:pt x="2282" y="478"/>
                    <a:pt x="2513" y="447"/>
                  </a:cubicBezTo>
                  <a:cubicBezTo>
                    <a:pt x="2346" y="328"/>
                    <a:pt x="2251" y="245"/>
                    <a:pt x="2156" y="185"/>
                  </a:cubicBezTo>
                  <a:cubicBezTo>
                    <a:pt x="1787" y="66"/>
                    <a:pt x="1382" y="173"/>
                    <a:pt x="1013" y="54"/>
                  </a:cubicBezTo>
                  <a:lnTo>
                    <a:pt x="858" y="54"/>
                  </a:lnTo>
                  <a:cubicBezTo>
                    <a:pt x="816" y="18"/>
                    <a:pt x="769" y="1"/>
                    <a:pt x="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6046;p32"/>
            <p:cNvSpPr/>
            <p:nvPr/>
          </p:nvSpPr>
          <p:spPr>
            <a:xfrm>
              <a:off x="5858750" y="2350425"/>
              <a:ext cx="130100" cy="26300"/>
            </a:xfrm>
            <a:custGeom>
              <a:avLst/>
              <a:gdLst/>
              <a:ahLst/>
              <a:cxnLst/>
              <a:rect l="l" t="t" r="r" b="b"/>
              <a:pathLst>
                <a:path w="5204" h="1052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334"/>
                    <a:pt x="275" y="298"/>
                    <a:pt x="453" y="322"/>
                  </a:cubicBezTo>
                  <a:cubicBezTo>
                    <a:pt x="727" y="334"/>
                    <a:pt x="906" y="441"/>
                    <a:pt x="1025" y="655"/>
                  </a:cubicBezTo>
                  <a:cubicBezTo>
                    <a:pt x="1275" y="881"/>
                    <a:pt x="1608" y="893"/>
                    <a:pt x="1918" y="1000"/>
                  </a:cubicBezTo>
                  <a:cubicBezTo>
                    <a:pt x="2107" y="1033"/>
                    <a:pt x="2294" y="1051"/>
                    <a:pt x="2482" y="1051"/>
                  </a:cubicBezTo>
                  <a:cubicBezTo>
                    <a:pt x="2636" y="1051"/>
                    <a:pt x="2793" y="1039"/>
                    <a:pt x="2953" y="1012"/>
                  </a:cubicBezTo>
                  <a:cubicBezTo>
                    <a:pt x="2972" y="1023"/>
                    <a:pt x="2988" y="1028"/>
                    <a:pt x="3003" y="1028"/>
                  </a:cubicBezTo>
                  <a:cubicBezTo>
                    <a:pt x="3090" y="1028"/>
                    <a:pt x="3132" y="867"/>
                    <a:pt x="3220" y="867"/>
                  </a:cubicBezTo>
                  <a:cubicBezTo>
                    <a:pt x="3245" y="867"/>
                    <a:pt x="3275" y="881"/>
                    <a:pt x="3311" y="917"/>
                  </a:cubicBezTo>
                  <a:cubicBezTo>
                    <a:pt x="3370" y="941"/>
                    <a:pt x="3418" y="941"/>
                    <a:pt x="3477" y="941"/>
                  </a:cubicBezTo>
                  <a:cubicBezTo>
                    <a:pt x="3501" y="929"/>
                    <a:pt x="3537" y="929"/>
                    <a:pt x="3573" y="917"/>
                  </a:cubicBezTo>
                  <a:cubicBezTo>
                    <a:pt x="3787" y="822"/>
                    <a:pt x="4025" y="762"/>
                    <a:pt x="4263" y="691"/>
                  </a:cubicBezTo>
                  <a:cubicBezTo>
                    <a:pt x="4549" y="584"/>
                    <a:pt x="4882" y="679"/>
                    <a:pt x="5144" y="500"/>
                  </a:cubicBezTo>
                  <a:cubicBezTo>
                    <a:pt x="5192" y="453"/>
                    <a:pt x="5204" y="393"/>
                    <a:pt x="5192" y="322"/>
                  </a:cubicBezTo>
                  <a:cubicBezTo>
                    <a:pt x="4954" y="262"/>
                    <a:pt x="4680" y="334"/>
                    <a:pt x="4466" y="203"/>
                  </a:cubicBezTo>
                  <a:cubicBezTo>
                    <a:pt x="3823" y="191"/>
                    <a:pt x="3192" y="167"/>
                    <a:pt x="2561" y="143"/>
                  </a:cubicBezTo>
                  <a:cubicBezTo>
                    <a:pt x="2533" y="142"/>
                    <a:pt x="2505" y="142"/>
                    <a:pt x="2478" y="142"/>
                  </a:cubicBezTo>
                  <a:cubicBezTo>
                    <a:pt x="2330" y="142"/>
                    <a:pt x="2182" y="152"/>
                    <a:pt x="2036" y="152"/>
                  </a:cubicBezTo>
                  <a:cubicBezTo>
                    <a:pt x="1833" y="152"/>
                    <a:pt x="1634" y="132"/>
                    <a:pt x="1441" y="36"/>
                  </a:cubicBezTo>
                  <a:cubicBezTo>
                    <a:pt x="965" y="24"/>
                    <a:pt x="489" y="24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6047;p32"/>
            <p:cNvSpPr/>
            <p:nvPr/>
          </p:nvSpPr>
          <p:spPr>
            <a:xfrm>
              <a:off x="6058175" y="2364400"/>
              <a:ext cx="120575" cy="23950"/>
            </a:xfrm>
            <a:custGeom>
              <a:avLst/>
              <a:gdLst/>
              <a:ahLst/>
              <a:cxnLst/>
              <a:rect l="l" t="t" r="r" b="b"/>
              <a:pathLst>
                <a:path w="4823" h="958" extrusionOk="0">
                  <a:moveTo>
                    <a:pt x="370" y="1"/>
                  </a:moveTo>
                  <a:cubicBezTo>
                    <a:pt x="322" y="48"/>
                    <a:pt x="322" y="108"/>
                    <a:pt x="322" y="156"/>
                  </a:cubicBezTo>
                  <a:cubicBezTo>
                    <a:pt x="549" y="370"/>
                    <a:pt x="1" y="441"/>
                    <a:pt x="239" y="656"/>
                  </a:cubicBezTo>
                  <a:cubicBezTo>
                    <a:pt x="1084" y="870"/>
                    <a:pt x="1965" y="918"/>
                    <a:pt x="2835" y="930"/>
                  </a:cubicBezTo>
                  <a:cubicBezTo>
                    <a:pt x="3052" y="941"/>
                    <a:pt x="3264" y="958"/>
                    <a:pt x="3473" y="958"/>
                  </a:cubicBezTo>
                  <a:cubicBezTo>
                    <a:pt x="3699" y="958"/>
                    <a:pt x="3922" y="938"/>
                    <a:pt x="4144" y="870"/>
                  </a:cubicBezTo>
                  <a:cubicBezTo>
                    <a:pt x="4371" y="727"/>
                    <a:pt x="4644" y="668"/>
                    <a:pt x="4823" y="453"/>
                  </a:cubicBezTo>
                  <a:cubicBezTo>
                    <a:pt x="4740" y="418"/>
                    <a:pt x="4656" y="358"/>
                    <a:pt x="4561" y="358"/>
                  </a:cubicBezTo>
                  <a:cubicBezTo>
                    <a:pt x="3168" y="298"/>
                    <a:pt x="1763" y="132"/>
                    <a:pt x="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6048;p32"/>
            <p:cNvSpPr/>
            <p:nvPr/>
          </p:nvSpPr>
          <p:spPr>
            <a:xfrm>
              <a:off x="5964425" y="2361125"/>
              <a:ext cx="103000" cy="20400"/>
            </a:xfrm>
            <a:custGeom>
              <a:avLst/>
              <a:gdLst/>
              <a:ahLst/>
              <a:cxnLst/>
              <a:rect l="l" t="t" r="r" b="b"/>
              <a:pathLst>
                <a:path w="4120" h="816" extrusionOk="0">
                  <a:moveTo>
                    <a:pt x="1822" y="1"/>
                  </a:moveTo>
                  <a:cubicBezTo>
                    <a:pt x="1810" y="13"/>
                    <a:pt x="1786" y="25"/>
                    <a:pt x="1739" y="48"/>
                  </a:cubicBezTo>
                  <a:cubicBezTo>
                    <a:pt x="1662" y="136"/>
                    <a:pt x="1581" y="164"/>
                    <a:pt x="1498" y="164"/>
                  </a:cubicBezTo>
                  <a:cubicBezTo>
                    <a:pt x="1354" y="164"/>
                    <a:pt x="1203" y="81"/>
                    <a:pt x="1061" y="81"/>
                  </a:cubicBezTo>
                  <a:cubicBezTo>
                    <a:pt x="1028" y="81"/>
                    <a:pt x="996" y="86"/>
                    <a:pt x="965" y="96"/>
                  </a:cubicBezTo>
                  <a:cubicBezTo>
                    <a:pt x="905" y="108"/>
                    <a:pt x="842" y="111"/>
                    <a:pt x="777" y="111"/>
                  </a:cubicBezTo>
                  <a:cubicBezTo>
                    <a:pt x="705" y="111"/>
                    <a:pt x="632" y="107"/>
                    <a:pt x="559" y="107"/>
                  </a:cubicBezTo>
                  <a:cubicBezTo>
                    <a:pt x="360" y="107"/>
                    <a:pt x="165" y="135"/>
                    <a:pt x="24" y="346"/>
                  </a:cubicBezTo>
                  <a:cubicBezTo>
                    <a:pt x="0" y="453"/>
                    <a:pt x="0" y="560"/>
                    <a:pt x="72" y="668"/>
                  </a:cubicBezTo>
                  <a:cubicBezTo>
                    <a:pt x="192" y="765"/>
                    <a:pt x="326" y="815"/>
                    <a:pt x="469" y="815"/>
                  </a:cubicBezTo>
                  <a:cubicBezTo>
                    <a:pt x="552" y="815"/>
                    <a:pt x="639" y="798"/>
                    <a:pt x="727" y="763"/>
                  </a:cubicBezTo>
                  <a:cubicBezTo>
                    <a:pt x="899" y="744"/>
                    <a:pt x="1072" y="738"/>
                    <a:pt x="1244" y="738"/>
                  </a:cubicBezTo>
                  <a:cubicBezTo>
                    <a:pt x="1498" y="738"/>
                    <a:pt x="1752" y="751"/>
                    <a:pt x="2005" y="751"/>
                  </a:cubicBezTo>
                  <a:cubicBezTo>
                    <a:pt x="2234" y="751"/>
                    <a:pt x="2463" y="741"/>
                    <a:pt x="2691" y="703"/>
                  </a:cubicBezTo>
                  <a:cubicBezTo>
                    <a:pt x="2811" y="380"/>
                    <a:pt x="3036" y="337"/>
                    <a:pt x="3278" y="337"/>
                  </a:cubicBezTo>
                  <a:cubicBezTo>
                    <a:pt x="3367" y="337"/>
                    <a:pt x="3458" y="343"/>
                    <a:pt x="3548" y="343"/>
                  </a:cubicBezTo>
                  <a:cubicBezTo>
                    <a:pt x="3600" y="343"/>
                    <a:pt x="3653" y="341"/>
                    <a:pt x="3703" y="334"/>
                  </a:cubicBezTo>
                  <a:cubicBezTo>
                    <a:pt x="3834" y="322"/>
                    <a:pt x="3989" y="310"/>
                    <a:pt x="4084" y="203"/>
                  </a:cubicBezTo>
                  <a:cubicBezTo>
                    <a:pt x="4108" y="179"/>
                    <a:pt x="4120" y="156"/>
                    <a:pt x="4120" y="132"/>
                  </a:cubicBezTo>
                  <a:cubicBezTo>
                    <a:pt x="3805" y="33"/>
                    <a:pt x="3488" y="10"/>
                    <a:pt x="3170" y="10"/>
                  </a:cubicBezTo>
                  <a:cubicBezTo>
                    <a:pt x="2889" y="10"/>
                    <a:pt x="2607" y="28"/>
                    <a:pt x="2327" y="28"/>
                  </a:cubicBezTo>
                  <a:cubicBezTo>
                    <a:pt x="2158" y="28"/>
                    <a:pt x="1990" y="22"/>
                    <a:pt x="1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6049;p32"/>
            <p:cNvSpPr/>
            <p:nvPr/>
          </p:nvSpPr>
          <p:spPr>
            <a:xfrm>
              <a:off x="6189450" y="2376025"/>
              <a:ext cx="81275" cy="16425"/>
            </a:xfrm>
            <a:custGeom>
              <a:avLst/>
              <a:gdLst/>
              <a:ahLst/>
              <a:cxnLst/>
              <a:rect l="l" t="t" r="r" b="b"/>
              <a:pathLst>
                <a:path w="3251" h="657" extrusionOk="0">
                  <a:moveTo>
                    <a:pt x="1" y="0"/>
                  </a:moveTo>
                  <a:cubicBezTo>
                    <a:pt x="60" y="405"/>
                    <a:pt x="393" y="322"/>
                    <a:pt x="655" y="357"/>
                  </a:cubicBezTo>
                  <a:cubicBezTo>
                    <a:pt x="696" y="361"/>
                    <a:pt x="736" y="363"/>
                    <a:pt x="777" y="363"/>
                  </a:cubicBezTo>
                  <a:cubicBezTo>
                    <a:pt x="880" y="363"/>
                    <a:pt x="984" y="354"/>
                    <a:pt x="1090" y="354"/>
                  </a:cubicBezTo>
                  <a:cubicBezTo>
                    <a:pt x="1202" y="354"/>
                    <a:pt x="1316" y="364"/>
                    <a:pt x="1429" y="405"/>
                  </a:cubicBezTo>
                  <a:cubicBezTo>
                    <a:pt x="1572" y="453"/>
                    <a:pt x="1751" y="453"/>
                    <a:pt x="1858" y="607"/>
                  </a:cubicBezTo>
                  <a:lnTo>
                    <a:pt x="1846" y="607"/>
                  </a:lnTo>
                  <a:cubicBezTo>
                    <a:pt x="1876" y="619"/>
                    <a:pt x="1906" y="625"/>
                    <a:pt x="1935" y="625"/>
                  </a:cubicBezTo>
                  <a:cubicBezTo>
                    <a:pt x="1965" y="625"/>
                    <a:pt x="1995" y="619"/>
                    <a:pt x="2025" y="607"/>
                  </a:cubicBezTo>
                  <a:lnTo>
                    <a:pt x="2001" y="607"/>
                  </a:lnTo>
                  <a:cubicBezTo>
                    <a:pt x="2001" y="572"/>
                    <a:pt x="2001" y="560"/>
                    <a:pt x="2037" y="548"/>
                  </a:cubicBezTo>
                  <a:cubicBezTo>
                    <a:pt x="2050" y="545"/>
                    <a:pt x="2062" y="544"/>
                    <a:pt x="2073" y="544"/>
                  </a:cubicBezTo>
                  <a:cubicBezTo>
                    <a:pt x="2111" y="544"/>
                    <a:pt x="2134" y="561"/>
                    <a:pt x="2144" y="607"/>
                  </a:cubicBezTo>
                  <a:lnTo>
                    <a:pt x="2168" y="619"/>
                  </a:lnTo>
                  <a:lnTo>
                    <a:pt x="2203" y="595"/>
                  </a:lnTo>
                  <a:cubicBezTo>
                    <a:pt x="2334" y="639"/>
                    <a:pt x="2471" y="657"/>
                    <a:pt x="2612" y="657"/>
                  </a:cubicBezTo>
                  <a:cubicBezTo>
                    <a:pt x="2740" y="657"/>
                    <a:pt x="2870" y="642"/>
                    <a:pt x="3001" y="619"/>
                  </a:cubicBezTo>
                  <a:cubicBezTo>
                    <a:pt x="3239" y="595"/>
                    <a:pt x="3251" y="441"/>
                    <a:pt x="3180" y="250"/>
                  </a:cubicBezTo>
                  <a:lnTo>
                    <a:pt x="3180" y="250"/>
                  </a:lnTo>
                  <a:lnTo>
                    <a:pt x="3180" y="262"/>
                  </a:lnTo>
                  <a:cubicBezTo>
                    <a:pt x="3120" y="238"/>
                    <a:pt x="3060" y="203"/>
                    <a:pt x="3013" y="155"/>
                  </a:cubicBezTo>
                  <a:cubicBezTo>
                    <a:pt x="2934" y="134"/>
                    <a:pt x="2851" y="116"/>
                    <a:pt x="2764" y="116"/>
                  </a:cubicBezTo>
                  <a:cubicBezTo>
                    <a:pt x="2706" y="116"/>
                    <a:pt x="2646" y="124"/>
                    <a:pt x="2584" y="143"/>
                  </a:cubicBezTo>
                  <a:cubicBezTo>
                    <a:pt x="2513" y="203"/>
                    <a:pt x="2441" y="232"/>
                    <a:pt x="2370" y="232"/>
                  </a:cubicBezTo>
                  <a:cubicBezTo>
                    <a:pt x="2298" y="232"/>
                    <a:pt x="2227" y="203"/>
                    <a:pt x="2156" y="143"/>
                  </a:cubicBezTo>
                  <a:cubicBezTo>
                    <a:pt x="2096" y="95"/>
                    <a:pt x="2048" y="60"/>
                    <a:pt x="1989" y="12"/>
                  </a:cubicBezTo>
                  <a:cubicBezTo>
                    <a:pt x="1322" y="12"/>
                    <a:pt x="66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6050;p32"/>
            <p:cNvSpPr/>
            <p:nvPr/>
          </p:nvSpPr>
          <p:spPr>
            <a:xfrm>
              <a:off x="6163250" y="2373625"/>
              <a:ext cx="66700" cy="17900"/>
            </a:xfrm>
            <a:custGeom>
              <a:avLst/>
              <a:gdLst/>
              <a:ahLst/>
              <a:cxnLst/>
              <a:rect l="l" t="t" r="r" b="b"/>
              <a:pathLst>
                <a:path w="2668" h="716" extrusionOk="0">
                  <a:moveTo>
                    <a:pt x="813" y="65"/>
                  </a:moveTo>
                  <a:cubicBezTo>
                    <a:pt x="750" y="65"/>
                    <a:pt x="686" y="73"/>
                    <a:pt x="620" y="84"/>
                  </a:cubicBezTo>
                  <a:cubicBezTo>
                    <a:pt x="394" y="156"/>
                    <a:pt x="48" y="1"/>
                    <a:pt x="1" y="406"/>
                  </a:cubicBezTo>
                  <a:cubicBezTo>
                    <a:pt x="144" y="608"/>
                    <a:pt x="346" y="656"/>
                    <a:pt x="572" y="703"/>
                  </a:cubicBezTo>
                  <a:cubicBezTo>
                    <a:pt x="679" y="715"/>
                    <a:pt x="799" y="715"/>
                    <a:pt x="894" y="715"/>
                  </a:cubicBezTo>
                  <a:lnTo>
                    <a:pt x="1430" y="715"/>
                  </a:lnTo>
                  <a:cubicBezTo>
                    <a:pt x="1549" y="715"/>
                    <a:pt x="1656" y="715"/>
                    <a:pt x="1763" y="703"/>
                  </a:cubicBezTo>
                  <a:cubicBezTo>
                    <a:pt x="1906" y="691"/>
                    <a:pt x="2025" y="608"/>
                    <a:pt x="2180" y="596"/>
                  </a:cubicBezTo>
                  <a:cubicBezTo>
                    <a:pt x="2197" y="595"/>
                    <a:pt x="2214" y="594"/>
                    <a:pt x="2232" y="594"/>
                  </a:cubicBezTo>
                  <a:cubicBezTo>
                    <a:pt x="2300" y="594"/>
                    <a:pt x="2371" y="603"/>
                    <a:pt x="2439" y="603"/>
                  </a:cubicBezTo>
                  <a:cubicBezTo>
                    <a:pt x="2498" y="603"/>
                    <a:pt x="2555" y="597"/>
                    <a:pt x="2608" y="572"/>
                  </a:cubicBezTo>
                  <a:cubicBezTo>
                    <a:pt x="2668" y="513"/>
                    <a:pt x="2668" y="453"/>
                    <a:pt x="2608" y="394"/>
                  </a:cubicBezTo>
                  <a:cubicBezTo>
                    <a:pt x="2450" y="299"/>
                    <a:pt x="2285" y="267"/>
                    <a:pt x="2120" y="267"/>
                  </a:cubicBezTo>
                  <a:cubicBezTo>
                    <a:pt x="2037" y="267"/>
                    <a:pt x="1953" y="275"/>
                    <a:pt x="1870" y="287"/>
                  </a:cubicBezTo>
                  <a:cubicBezTo>
                    <a:pt x="1776" y="302"/>
                    <a:pt x="1684" y="312"/>
                    <a:pt x="1594" y="312"/>
                  </a:cubicBezTo>
                  <a:cubicBezTo>
                    <a:pt x="1396" y="312"/>
                    <a:pt x="1208" y="263"/>
                    <a:pt x="1037" y="108"/>
                  </a:cubicBezTo>
                  <a:cubicBezTo>
                    <a:pt x="960" y="76"/>
                    <a:pt x="887" y="65"/>
                    <a:pt x="813" y="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6051;p32"/>
            <p:cNvSpPr/>
            <p:nvPr/>
          </p:nvSpPr>
          <p:spPr>
            <a:xfrm>
              <a:off x="6204925" y="2346875"/>
              <a:ext cx="36950" cy="7450"/>
            </a:xfrm>
            <a:custGeom>
              <a:avLst/>
              <a:gdLst/>
              <a:ahLst/>
              <a:cxnLst/>
              <a:rect l="l" t="t" r="r" b="b"/>
              <a:pathLst>
                <a:path w="1478" h="298" extrusionOk="0">
                  <a:moveTo>
                    <a:pt x="978" y="0"/>
                  </a:moveTo>
                  <a:cubicBezTo>
                    <a:pt x="786" y="0"/>
                    <a:pt x="598" y="79"/>
                    <a:pt x="407" y="79"/>
                  </a:cubicBezTo>
                  <a:cubicBezTo>
                    <a:pt x="343" y="79"/>
                    <a:pt x="279" y="70"/>
                    <a:pt x="215" y="47"/>
                  </a:cubicBezTo>
                  <a:cubicBezTo>
                    <a:pt x="120" y="107"/>
                    <a:pt x="1" y="154"/>
                    <a:pt x="72" y="297"/>
                  </a:cubicBezTo>
                  <a:cubicBezTo>
                    <a:pt x="536" y="285"/>
                    <a:pt x="1013" y="285"/>
                    <a:pt x="1477" y="285"/>
                  </a:cubicBezTo>
                  <a:cubicBezTo>
                    <a:pt x="1406" y="130"/>
                    <a:pt x="1168" y="190"/>
                    <a:pt x="1096" y="11"/>
                  </a:cubicBezTo>
                  <a:cubicBezTo>
                    <a:pt x="1057" y="3"/>
                    <a:pt x="1017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6052;p32"/>
            <p:cNvSpPr/>
            <p:nvPr/>
          </p:nvSpPr>
          <p:spPr>
            <a:xfrm>
              <a:off x="6181725" y="2347050"/>
              <a:ext cx="28575" cy="10800"/>
            </a:xfrm>
            <a:custGeom>
              <a:avLst/>
              <a:gdLst/>
              <a:ahLst/>
              <a:cxnLst/>
              <a:rect l="l" t="t" r="r" b="b"/>
              <a:pathLst>
                <a:path w="1143" h="432" extrusionOk="0">
                  <a:moveTo>
                    <a:pt x="692" y="1"/>
                  </a:moveTo>
                  <a:cubicBezTo>
                    <a:pt x="509" y="1"/>
                    <a:pt x="326" y="19"/>
                    <a:pt x="143" y="52"/>
                  </a:cubicBezTo>
                  <a:cubicBezTo>
                    <a:pt x="321" y="254"/>
                    <a:pt x="83" y="326"/>
                    <a:pt x="0" y="421"/>
                  </a:cubicBezTo>
                  <a:cubicBezTo>
                    <a:pt x="44" y="429"/>
                    <a:pt x="88" y="432"/>
                    <a:pt x="132" y="432"/>
                  </a:cubicBezTo>
                  <a:cubicBezTo>
                    <a:pt x="418" y="432"/>
                    <a:pt x="691" y="290"/>
                    <a:pt x="971" y="290"/>
                  </a:cubicBezTo>
                  <a:cubicBezTo>
                    <a:pt x="981" y="290"/>
                    <a:pt x="991" y="290"/>
                    <a:pt x="1000" y="290"/>
                  </a:cubicBezTo>
                  <a:cubicBezTo>
                    <a:pt x="1048" y="207"/>
                    <a:pt x="1095" y="123"/>
                    <a:pt x="1143" y="40"/>
                  </a:cubicBezTo>
                  <a:cubicBezTo>
                    <a:pt x="993" y="13"/>
                    <a:pt x="843" y="1"/>
                    <a:pt x="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6053;p32"/>
            <p:cNvSpPr/>
            <p:nvPr/>
          </p:nvSpPr>
          <p:spPr>
            <a:xfrm>
              <a:off x="5968900" y="2343675"/>
              <a:ext cx="30075" cy="3500"/>
            </a:xfrm>
            <a:custGeom>
              <a:avLst/>
              <a:gdLst/>
              <a:ahLst/>
              <a:cxnLst/>
              <a:rect l="l" t="t" r="r" b="b"/>
              <a:pathLst>
                <a:path w="1203" h="140" extrusionOk="0">
                  <a:moveTo>
                    <a:pt x="680" y="1"/>
                  </a:moveTo>
                  <a:cubicBezTo>
                    <a:pt x="466" y="1"/>
                    <a:pt x="251" y="45"/>
                    <a:pt x="42" y="45"/>
                  </a:cubicBezTo>
                  <a:cubicBezTo>
                    <a:pt x="28" y="45"/>
                    <a:pt x="14" y="44"/>
                    <a:pt x="0" y="44"/>
                  </a:cubicBezTo>
                  <a:lnTo>
                    <a:pt x="0" y="44"/>
                  </a:lnTo>
                  <a:cubicBezTo>
                    <a:pt x="24" y="68"/>
                    <a:pt x="60" y="104"/>
                    <a:pt x="83" y="139"/>
                  </a:cubicBezTo>
                  <a:lnTo>
                    <a:pt x="1203" y="139"/>
                  </a:lnTo>
                  <a:cubicBezTo>
                    <a:pt x="1031" y="30"/>
                    <a:pt x="856" y="1"/>
                    <a:pt x="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6054;p32"/>
            <p:cNvSpPr/>
            <p:nvPr/>
          </p:nvSpPr>
          <p:spPr>
            <a:xfrm>
              <a:off x="6023950" y="2347225"/>
              <a:ext cx="25325" cy="3600"/>
            </a:xfrm>
            <a:custGeom>
              <a:avLst/>
              <a:gdLst/>
              <a:ahLst/>
              <a:cxnLst/>
              <a:rect l="l" t="t" r="r" b="b"/>
              <a:pathLst>
                <a:path w="1013" h="144" extrusionOk="0">
                  <a:moveTo>
                    <a:pt x="538" y="0"/>
                  </a:moveTo>
                  <a:cubicBezTo>
                    <a:pt x="386" y="0"/>
                    <a:pt x="233" y="24"/>
                    <a:pt x="84" y="24"/>
                  </a:cubicBezTo>
                  <a:cubicBezTo>
                    <a:pt x="56" y="24"/>
                    <a:pt x="28" y="23"/>
                    <a:pt x="1" y="21"/>
                  </a:cubicBezTo>
                  <a:lnTo>
                    <a:pt x="1" y="21"/>
                  </a:lnTo>
                  <a:cubicBezTo>
                    <a:pt x="221" y="127"/>
                    <a:pt x="452" y="144"/>
                    <a:pt x="686" y="144"/>
                  </a:cubicBezTo>
                  <a:cubicBezTo>
                    <a:pt x="795" y="144"/>
                    <a:pt x="904" y="140"/>
                    <a:pt x="1013" y="140"/>
                  </a:cubicBezTo>
                  <a:cubicBezTo>
                    <a:pt x="860" y="27"/>
                    <a:pt x="700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6055;p32"/>
            <p:cNvSpPr/>
            <p:nvPr/>
          </p:nvSpPr>
          <p:spPr>
            <a:xfrm>
              <a:off x="5988225" y="2358000"/>
              <a:ext cx="21775" cy="7375"/>
            </a:xfrm>
            <a:custGeom>
              <a:avLst/>
              <a:gdLst/>
              <a:ahLst/>
              <a:cxnLst/>
              <a:rect l="l" t="t" r="r" b="b"/>
              <a:pathLst>
                <a:path w="871" h="295" extrusionOk="0">
                  <a:moveTo>
                    <a:pt x="240" y="0"/>
                  </a:moveTo>
                  <a:cubicBezTo>
                    <a:pt x="162" y="0"/>
                    <a:pt x="82" y="6"/>
                    <a:pt x="1" y="19"/>
                  </a:cubicBezTo>
                  <a:lnTo>
                    <a:pt x="1" y="150"/>
                  </a:lnTo>
                  <a:cubicBezTo>
                    <a:pt x="25" y="185"/>
                    <a:pt x="60" y="197"/>
                    <a:pt x="84" y="209"/>
                  </a:cubicBezTo>
                  <a:cubicBezTo>
                    <a:pt x="239" y="231"/>
                    <a:pt x="398" y="294"/>
                    <a:pt x="553" y="294"/>
                  </a:cubicBezTo>
                  <a:cubicBezTo>
                    <a:pt x="649" y="294"/>
                    <a:pt x="743" y="270"/>
                    <a:pt x="834" y="197"/>
                  </a:cubicBezTo>
                  <a:cubicBezTo>
                    <a:pt x="846" y="162"/>
                    <a:pt x="858" y="150"/>
                    <a:pt x="870" y="126"/>
                  </a:cubicBezTo>
                  <a:cubicBezTo>
                    <a:pt x="668" y="47"/>
                    <a:pt x="460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6056;p32"/>
            <p:cNvSpPr/>
            <p:nvPr/>
          </p:nvSpPr>
          <p:spPr>
            <a:xfrm>
              <a:off x="6056100" y="2349350"/>
              <a:ext cx="3900" cy="1975"/>
            </a:xfrm>
            <a:custGeom>
              <a:avLst/>
              <a:gdLst/>
              <a:ahLst/>
              <a:cxnLst/>
              <a:rect l="l" t="t" r="r" b="b"/>
              <a:pathLst>
                <a:path w="156" h="79" extrusionOk="0">
                  <a:moveTo>
                    <a:pt x="73" y="0"/>
                  </a:moveTo>
                  <a:cubicBezTo>
                    <a:pt x="51" y="0"/>
                    <a:pt x="27" y="20"/>
                    <a:pt x="1" y="67"/>
                  </a:cubicBezTo>
                  <a:cubicBezTo>
                    <a:pt x="60" y="67"/>
                    <a:pt x="108" y="67"/>
                    <a:pt x="155" y="79"/>
                  </a:cubicBezTo>
                  <a:cubicBezTo>
                    <a:pt x="129" y="32"/>
                    <a:pt x="102" y="0"/>
                    <a:pt x="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6057;p32"/>
            <p:cNvSpPr/>
            <p:nvPr/>
          </p:nvSpPr>
          <p:spPr>
            <a:xfrm>
              <a:off x="5308675" y="1693675"/>
              <a:ext cx="89025" cy="30150"/>
            </a:xfrm>
            <a:custGeom>
              <a:avLst/>
              <a:gdLst/>
              <a:ahLst/>
              <a:cxnLst/>
              <a:rect l="l" t="t" r="r" b="b"/>
              <a:pathLst>
                <a:path w="3561" h="1206" extrusionOk="0">
                  <a:moveTo>
                    <a:pt x="3420" y="1"/>
                  </a:moveTo>
                  <a:cubicBezTo>
                    <a:pt x="3391" y="1"/>
                    <a:pt x="3355" y="9"/>
                    <a:pt x="3311" y="29"/>
                  </a:cubicBezTo>
                  <a:cubicBezTo>
                    <a:pt x="2680" y="100"/>
                    <a:pt x="2085" y="303"/>
                    <a:pt x="1465" y="362"/>
                  </a:cubicBezTo>
                  <a:cubicBezTo>
                    <a:pt x="1144" y="398"/>
                    <a:pt x="751" y="338"/>
                    <a:pt x="465" y="589"/>
                  </a:cubicBezTo>
                  <a:cubicBezTo>
                    <a:pt x="358" y="767"/>
                    <a:pt x="49" y="684"/>
                    <a:pt x="1" y="946"/>
                  </a:cubicBezTo>
                  <a:cubicBezTo>
                    <a:pt x="13" y="1017"/>
                    <a:pt x="49" y="1065"/>
                    <a:pt x="108" y="1112"/>
                  </a:cubicBezTo>
                  <a:cubicBezTo>
                    <a:pt x="162" y="1122"/>
                    <a:pt x="217" y="1125"/>
                    <a:pt x="273" y="1125"/>
                  </a:cubicBezTo>
                  <a:cubicBezTo>
                    <a:pt x="381" y="1125"/>
                    <a:pt x="492" y="1113"/>
                    <a:pt x="603" y="1113"/>
                  </a:cubicBezTo>
                  <a:cubicBezTo>
                    <a:pt x="712" y="1113"/>
                    <a:pt x="822" y="1125"/>
                    <a:pt x="930" y="1172"/>
                  </a:cubicBezTo>
                  <a:cubicBezTo>
                    <a:pt x="1065" y="1194"/>
                    <a:pt x="1198" y="1205"/>
                    <a:pt x="1331" y="1205"/>
                  </a:cubicBezTo>
                  <a:cubicBezTo>
                    <a:pt x="1621" y="1205"/>
                    <a:pt x="1906" y="1155"/>
                    <a:pt x="2192" y="1065"/>
                  </a:cubicBezTo>
                  <a:cubicBezTo>
                    <a:pt x="2200" y="1065"/>
                    <a:pt x="2208" y="1065"/>
                    <a:pt x="2216" y="1065"/>
                  </a:cubicBezTo>
                  <a:cubicBezTo>
                    <a:pt x="2548" y="1065"/>
                    <a:pt x="2781" y="824"/>
                    <a:pt x="3037" y="719"/>
                  </a:cubicBezTo>
                  <a:cubicBezTo>
                    <a:pt x="3156" y="660"/>
                    <a:pt x="3287" y="600"/>
                    <a:pt x="3394" y="517"/>
                  </a:cubicBezTo>
                  <a:cubicBezTo>
                    <a:pt x="3490" y="446"/>
                    <a:pt x="3549" y="350"/>
                    <a:pt x="3561" y="243"/>
                  </a:cubicBezTo>
                  <a:cubicBezTo>
                    <a:pt x="3551" y="130"/>
                    <a:pt x="3534" y="1"/>
                    <a:pt x="3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6058;p32"/>
            <p:cNvSpPr/>
            <p:nvPr/>
          </p:nvSpPr>
          <p:spPr>
            <a:xfrm>
              <a:off x="5252425" y="1715825"/>
              <a:ext cx="33675" cy="41400"/>
            </a:xfrm>
            <a:custGeom>
              <a:avLst/>
              <a:gdLst/>
              <a:ahLst/>
              <a:cxnLst/>
              <a:rect l="l" t="t" r="r" b="b"/>
              <a:pathLst>
                <a:path w="1347" h="1656" extrusionOk="0">
                  <a:moveTo>
                    <a:pt x="1156" y="0"/>
                  </a:moveTo>
                  <a:cubicBezTo>
                    <a:pt x="1037" y="0"/>
                    <a:pt x="929" y="36"/>
                    <a:pt x="870" y="131"/>
                  </a:cubicBezTo>
                  <a:cubicBezTo>
                    <a:pt x="834" y="214"/>
                    <a:pt x="798" y="250"/>
                    <a:pt x="715" y="286"/>
                  </a:cubicBezTo>
                  <a:lnTo>
                    <a:pt x="703" y="298"/>
                  </a:lnTo>
                  <a:cubicBezTo>
                    <a:pt x="644" y="417"/>
                    <a:pt x="560" y="512"/>
                    <a:pt x="453" y="584"/>
                  </a:cubicBezTo>
                  <a:lnTo>
                    <a:pt x="441" y="607"/>
                  </a:lnTo>
                  <a:cubicBezTo>
                    <a:pt x="346" y="667"/>
                    <a:pt x="382" y="822"/>
                    <a:pt x="263" y="846"/>
                  </a:cubicBezTo>
                  <a:lnTo>
                    <a:pt x="275" y="846"/>
                  </a:lnTo>
                  <a:cubicBezTo>
                    <a:pt x="275" y="941"/>
                    <a:pt x="215" y="988"/>
                    <a:pt x="144" y="1012"/>
                  </a:cubicBezTo>
                  <a:cubicBezTo>
                    <a:pt x="108" y="1060"/>
                    <a:pt x="96" y="1119"/>
                    <a:pt x="96" y="1179"/>
                  </a:cubicBezTo>
                  <a:cubicBezTo>
                    <a:pt x="96" y="1346"/>
                    <a:pt x="1" y="1536"/>
                    <a:pt x="203" y="1655"/>
                  </a:cubicBezTo>
                  <a:cubicBezTo>
                    <a:pt x="263" y="1655"/>
                    <a:pt x="322" y="1643"/>
                    <a:pt x="358" y="1596"/>
                  </a:cubicBezTo>
                  <a:cubicBezTo>
                    <a:pt x="667" y="1286"/>
                    <a:pt x="941" y="929"/>
                    <a:pt x="1334" y="715"/>
                  </a:cubicBezTo>
                  <a:cubicBezTo>
                    <a:pt x="1346" y="655"/>
                    <a:pt x="1346" y="595"/>
                    <a:pt x="1310" y="536"/>
                  </a:cubicBezTo>
                  <a:cubicBezTo>
                    <a:pt x="1227" y="417"/>
                    <a:pt x="1215" y="286"/>
                    <a:pt x="1227" y="155"/>
                  </a:cubicBezTo>
                  <a:cubicBezTo>
                    <a:pt x="1227" y="95"/>
                    <a:pt x="1191" y="36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6059;p32"/>
            <p:cNvSpPr/>
            <p:nvPr/>
          </p:nvSpPr>
          <p:spPr>
            <a:xfrm>
              <a:off x="5233975" y="1750950"/>
              <a:ext cx="29500" cy="24425"/>
            </a:xfrm>
            <a:custGeom>
              <a:avLst/>
              <a:gdLst/>
              <a:ahLst/>
              <a:cxnLst/>
              <a:rect l="l" t="t" r="r" b="b"/>
              <a:pathLst>
                <a:path w="1180" h="977" extrusionOk="0">
                  <a:moveTo>
                    <a:pt x="548" y="0"/>
                  </a:moveTo>
                  <a:cubicBezTo>
                    <a:pt x="346" y="214"/>
                    <a:pt x="131" y="441"/>
                    <a:pt x="1" y="726"/>
                  </a:cubicBezTo>
                  <a:cubicBezTo>
                    <a:pt x="12" y="750"/>
                    <a:pt x="12" y="786"/>
                    <a:pt x="24" y="810"/>
                  </a:cubicBezTo>
                  <a:cubicBezTo>
                    <a:pt x="108" y="917"/>
                    <a:pt x="203" y="976"/>
                    <a:pt x="322" y="976"/>
                  </a:cubicBezTo>
                  <a:cubicBezTo>
                    <a:pt x="382" y="965"/>
                    <a:pt x="429" y="953"/>
                    <a:pt x="477" y="917"/>
                  </a:cubicBezTo>
                  <a:cubicBezTo>
                    <a:pt x="477" y="869"/>
                    <a:pt x="501" y="834"/>
                    <a:pt x="536" y="834"/>
                  </a:cubicBezTo>
                  <a:cubicBezTo>
                    <a:pt x="536" y="834"/>
                    <a:pt x="537" y="834"/>
                    <a:pt x="537" y="834"/>
                  </a:cubicBezTo>
                  <a:lnTo>
                    <a:pt x="537" y="834"/>
                  </a:lnTo>
                  <a:cubicBezTo>
                    <a:pt x="536" y="841"/>
                    <a:pt x="538" y="852"/>
                    <a:pt x="548" y="869"/>
                  </a:cubicBezTo>
                  <a:lnTo>
                    <a:pt x="596" y="905"/>
                  </a:lnTo>
                  <a:cubicBezTo>
                    <a:pt x="739" y="631"/>
                    <a:pt x="965" y="417"/>
                    <a:pt x="1179" y="191"/>
                  </a:cubicBezTo>
                  <a:cubicBezTo>
                    <a:pt x="1179" y="179"/>
                    <a:pt x="1155" y="155"/>
                    <a:pt x="1132" y="143"/>
                  </a:cubicBezTo>
                  <a:cubicBezTo>
                    <a:pt x="1120" y="135"/>
                    <a:pt x="1109" y="131"/>
                    <a:pt x="1099" y="131"/>
                  </a:cubicBezTo>
                  <a:cubicBezTo>
                    <a:pt x="1077" y="131"/>
                    <a:pt x="1056" y="147"/>
                    <a:pt x="1024" y="179"/>
                  </a:cubicBezTo>
                  <a:cubicBezTo>
                    <a:pt x="977" y="191"/>
                    <a:pt x="941" y="191"/>
                    <a:pt x="893" y="191"/>
                  </a:cubicBezTo>
                  <a:cubicBezTo>
                    <a:pt x="798" y="179"/>
                    <a:pt x="739" y="72"/>
                    <a:pt x="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6060;p32"/>
            <p:cNvSpPr/>
            <p:nvPr/>
          </p:nvSpPr>
          <p:spPr>
            <a:xfrm>
              <a:off x="5384000" y="1691400"/>
              <a:ext cx="42000" cy="27650"/>
            </a:xfrm>
            <a:custGeom>
              <a:avLst/>
              <a:gdLst/>
              <a:ahLst/>
              <a:cxnLst/>
              <a:rect l="l" t="t" r="r" b="b"/>
              <a:pathLst>
                <a:path w="1680" h="1106" extrusionOk="0">
                  <a:moveTo>
                    <a:pt x="631" y="1"/>
                  </a:moveTo>
                  <a:cubicBezTo>
                    <a:pt x="500" y="1"/>
                    <a:pt x="393" y="13"/>
                    <a:pt x="310" y="120"/>
                  </a:cubicBezTo>
                  <a:cubicBezTo>
                    <a:pt x="429" y="179"/>
                    <a:pt x="477" y="275"/>
                    <a:pt x="477" y="418"/>
                  </a:cubicBezTo>
                  <a:cubicBezTo>
                    <a:pt x="441" y="477"/>
                    <a:pt x="381" y="513"/>
                    <a:pt x="334" y="560"/>
                  </a:cubicBezTo>
                  <a:cubicBezTo>
                    <a:pt x="215" y="572"/>
                    <a:pt x="119" y="596"/>
                    <a:pt x="60" y="715"/>
                  </a:cubicBezTo>
                  <a:cubicBezTo>
                    <a:pt x="96" y="846"/>
                    <a:pt x="0" y="989"/>
                    <a:pt x="60" y="1096"/>
                  </a:cubicBezTo>
                  <a:cubicBezTo>
                    <a:pt x="238" y="1100"/>
                    <a:pt x="418" y="1106"/>
                    <a:pt x="599" y="1106"/>
                  </a:cubicBezTo>
                  <a:cubicBezTo>
                    <a:pt x="959" y="1106"/>
                    <a:pt x="1322" y="1084"/>
                    <a:pt x="1679" y="989"/>
                  </a:cubicBezTo>
                  <a:lnTo>
                    <a:pt x="1227" y="953"/>
                  </a:lnTo>
                  <a:cubicBezTo>
                    <a:pt x="1191" y="930"/>
                    <a:pt x="1143" y="906"/>
                    <a:pt x="1096" y="870"/>
                  </a:cubicBezTo>
                  <a:cubicBezTo>
                    <a:pt x="988" y="846"/>
                    <a:pt x="893" y="846"/>
                    <a:pt x="798" y="799"/>
                  </a:cubicBezTo>
                  <a:cubicBezTo>
                    <a:pt x="738" y="751"/>
                    <a:pt x="738" y="680"/>
                    <a:pt x="750" y="608"/>
                  </a:cubicBezTo>
                  <a:cubicBezTo>
                    <a:pt x="786" y="513"/>
                    <a:pt x="786" y="429"/>
                    <a:pt x="786" y="334"/>
                  </a:cubicBezTo>
                  <a:cubicBezTo>
                    <a:pt x="786" y="203"/>
                    <a:pt x="738" y="84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6061;p32"/>
            <p:cNvSpPr/>
            <p:nvPr/>
          </p:nvSpPr>
          <p:spPr>
            <a:xfrm>
              <a:off x="5399775" y="1683075"/>
              <a:ext cx="33200" cy="20375"/>
            </a:xfrm>
            <a:custGeom>
              <a:avLst/>
              <a:gdLst/>
              <a:ahLst/>
              <a:cxnLst/>
              <a:rect l="l" t="t" r="r" b="b"/>
              <a:pathLst>
                <a:path w="1328" h="815" extrusionOk="0">
                  <a:moveTo>
                    <a:pt x="989" y="0"/>
                  </a:moveTo>
                  <a:cubicBezTo>
                    <a:pt x="992" y="2"/>
                    <a:pt x="995" y="3"/>
                    <a:pt x="998" y="4"/>
                  </a:cubicBezTo>
                  <a:lnTo>
                    <a:pt x="998" y="4"/>
                  </a:lnTo>
                  <a:cubicBezTo>
                    <a:pt x="999" y="3"/>
                    <a:pt x="1000" y="2"/>
                    <a:pt x="1000" y="0"/>
                  </a:cubicBezTo>
                  <a:close/>
                  <a:moveTo>
                    <a:pt x="998" y="4"/>
                  </a:moveTo>
                  <a:cubicBezTo>
                    <a:pt x="937" y="92"/>
                    <a:pt x="854" y="107"/>
                    <a:pt x="766" y="107"/>
                  </a:cubicBezTo>
                  <a:cubicBezTo>
                    <a:pt x="718" y="107"/>
                    <a:pt x="668" y="103"/>
                    <a:pt x="620" y="103"/>
                  </a:cubicBezTo>
                  <a:cubicBezTo>
                    <a:pt x="546" y="103"/>
                    <a:pt x="475" y="113"/>
                    <a:pt x="417" y="167"/>
                  </a:cubicBezTo>
                  <a:cubicBezTo>
                    <a:pt x="262" y="179"/>
                    <a:pt x="119" y="227"/>
                    <a:pt x="0" y="334"/>
                  </a:cubicBezTo>
                  <a:cubicBezTo>
                    <a:pt x="0" y="477"/>
                    <a:pt x="24" y="632"/>
                    <a:pt x="24" y="774"/>
                  </a:cubicBezTo>
                  <a:cubicBezTo>
                    <a:pt x="51" y="801"/>
                    <a:pt x="91" y="815"/>
                    <a:pt x="125" y="815"/>
                  </a:cubicBezTo>
                  <a:cubicBezTo>
                    <a:pt x="136" y="815"/>
                    <a:pt x="146" y="813"/>
                    <a:pt x="155" y="810"/>
                  </a:cubicBezTo>
                  <a:cubicBezTo>
                    <a:pt x="179" y="786"/>
                    <a:pt x="215" y="786"/>
                    <a:pt x="238" y="774"/>
                  </a:cubicBezTo>
                  <a:cubicBezTo>
                    <a:pt x="322" y="751"/>
                    <a:pt x="393" y="727"/>
                    <a:pt x="477" y="727"/>
                  </a:cubicBezTo>
                  <a:cubicBezTo>
                    <a:pt x="512" y="751"/>
                    <a:pt x="536" y="751"/>
                    <a:pt x="572" y="751"/>
                  </a:cubicBezTo>
                  <a:lnTo>
                    <a:pt x="703" y="751"/>
                  </a:lnTo>
                  <a:cubicBezTo>
                    <a:pt x="679" y="453"/>
                    <a:pt x="834" y="358"/>
                    <a:pt x="1072" y="239"/>
                  </a:cubicBezTo>
                  <a:cubicBezTo>
                    <a:pt x="1327" y="123"/>
                    <a:pt x="1119" y="52"/>
                    <a:pt x="998" y="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6062;p32"/>
            <p:cNvSpPr/>
            <p:nvPr/>
          </p:nvSpPr>
          <p:spPr>
            <a:xfrm>
              <a:off x="5204800" y="1798450"/>
              <a:ext cx="18475" cy="32875"/>
            </a:xfrm>
            <a:custGeom>
              <a:avLst/>
              <a:gdLst/>
              <a:ahLst/>
              <a:cxnLst/>
              <a:rect l="l" t="t" r="r" b="b"/>
              <a:pathLst>
                <a:path w="739" h="1315" extrusionOk="0">
                  <a:moveTo>
                    <a:pt x="431" y="0"/>
                  </a:moveTo>
                  <a:cubicBezTo>
                    <a:pt x="409" y="0"/>
                    <a:pt x="385" y="6"/>
                    <a:pt x="358" y="17"/>
                  </a:cubicBezTo>
                  <a:cubicBezTo>
                    <a:pt x="215" y="279"/>
                    <a:pt x="1" y="517"/>
                    <a:pt x="48" y="850"/>
                  </a:cubicBezTo>
                  <a:cubicBezTo>
                    <a:pt x="60" y="993"/>
                    <a:pt x="60" y="1160"/>
                    <a:pt x="84" y="1315"/>
                  </a:cubicBezTo>
                  <a:cubicBezTo>
                    <a:pt x="739" y="1077"/>
                    <a:pt x="620" y="565"/>
                    <a:pt x="536" y="65"/>
                  </a:cubicBezTo>
                  <a:cubicBezTo>
                    <a:pt x="512" y="24"/>
                    <a:pt x="477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6063;p32"/>
            <p:cNvSpPr/>
            <p:nvPr/>
          </p:nvSpPr>
          <p:spPr>
            <a:xfrm>
              <a:off x="5213425" y="1769700"/>
              <a:ext cx="26225" cy="29200"/>
            </a:xfrm>
            <a:custGeom>
              <a:avLst/>
              <a:gdLst/>
              <a:ahLst/>
              <a:cxnLst/>
              <a:rect l="l" t="t" r="r" b="b"/>
              <a:pathLst>
                <a:path w="1049" h="1168" extrusionOk="0">
                  <a:moveTo>
                    <a:pt x="846" y="0"/>
                  </a:moveTo>
                  <a:cubicBezTo>
                    <a:pt x="513" y="345"/>
                    <a:pt x="227" y="738"/>
                    <a:pt x="1" y="1167"/>
                  </a:cubicBezTo>
                  <a:lnTo>
                    <a:pt x="251" y="1167"/>
                  </a:lnTo>
                  <a:cubicBezTo>
                    <a:pt x="692" y="929"/>
                    <a:pt x="1049" y="643"/>
                    <a:pt x="906" y="60"/>
                  </a:cubicBezTo>
                  <a:cubicBezTo>
                    <a:pt x="882" y="48"/>
                    <a:pt x="870" y="24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6064;p32"/>
            <p:cNvSpPr/>
            <p:nvPr/>
          </p:nvSpPr>
          <p:spPr>
            <a:xfrm>
              <a:off x="5281300" y="1711550"/>
              <a:ext cx="21150" cy="17450"/>
            </a:xfrm>
            <a:custGeom>
              <a:avLst/>
              <a:gdLst/>
              <a:ahLst/>
              <a:cxnLst/>
              <a:rect l="l" t="t" r="r" b="b"/>
              <a:pathLst>
                <a:path w="846" h="698" extrusionOk="0">
                  <a:moveTo>
                    <a:pt x="663" y="0"/>
                  </a:moveTo>
                  <a:cubicBezTo>
                    <a:pt x="632" y="0"/>
                    <a:pt x="599" y="13"/>
                    <a:pt x="572" y="40"/>
                  </a:cubicBezTo>
                  <a:cubicBezTo>
                    <a:pt x="504" y="103"/>
                    <a:pt x="421" y="111"/>
                    <a:pt x="333" y="111"/>
                  </a:cubicBezTo>
                  <a:cubicBezTo>
                    <a:pt x="304" y="111"/>
                    <a:pt x="274" y="110"/>
                    <a:pt x="244" y="110"/>
                  </a:cubicBezTo>
                  <a:cubicBezTo>
                    <a:pt x="159" y="110"/>
                    <a:pt x="75" y="117"/>
                    <a:pt x="1" y="171"/>
                  </a:cubicBezTo>
                  <a:cubicBezTo>
                    <a:pt x="13" y="219"/>
                    <a:pt x="13" y="266"/>
                    <a:pt x="13" y="302"/>
                  </a:cubicBezTo>
                  <a:cubicBezTo>
                    <a:pt x="60" y="469"/>
                    <a:pt x="179" y="576"/>
                    <a:pt x="310" y="659"/>
                  </a:cubicBezTo>
                  <a:cubicBezTo>
                    <a:pt x="366" y="685"/>
                    <a:pt x="418" y="697"/>
                    <a:pt x="467" y="697"/>
                  </a:cubicBezTo>
                  <a:cubicBezTo>
                    <a:pt x="576" y="697"/>
                    <a:pt x="669" y="639"/>
                    <a:pt x="751" y="540"/>
                  </a:cubicBezTo>
                  <a:cubicBezTo>
                    <a:pt x="798" y="481"/>
                    <a:pt x="834" y="421"/>
                    <a:pt x="846" y="362"/>
                  </a:cubicBezTo>
                  <a:cubicBezTo>
                    <a:pt x="846" y="266"/>
                    <a:pt x="846" y="159"/>
                    <a:pt x="786" y="64"/>
                  </a:cubicBezTo>
                  <a:cubicBezTo>
                    <a:pt x="751" y="52"/>
                    <a:pt x="727" y="28"/>
                    <a:pt x="691" y="4"/>
                  </a:cubicBezTo>
                  <a:cubicBezTo>
                    <a:pt x="682" y="2"/>
                    <a:pt x="673" y="0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6065;p32"/>
            <p:cNvSpPr/>
            <p:nvPr/>
          </p:nvSpPr>
          <p:spPr>
            <a:xfrm>
              <a:off x="5298575" y="1708275"/>
              <a:ext cx="22050" cy="7650"/>
            </a:xfrm>
            <a:custGeom>
              <a:avLst/>
              <a:gdLst/>
              <a:ahLst/>
              <a:cxnLst/>
              <a:rect l="l" t="t" r="r" b="b"/>
              <a:pathLst>
                <a:path w="882" h="306" extrusionOk="0">
                  <a:moveTo>
                    <a:pt x="525" y="1"/>
                  </a:moveTo>
                  <a:cubicBezTo>
                    <a:pt x="344" y="1"/>
                    <a:pt x="166" y="20"/>
                    <a:pt x="0" y="135"/>
                  </a:cubicBezTo>
                  <a:lnTo>
                    <a:pt x="60" y="195"/>
                  </a:lnTo>
                  <a:cubicBezTo>
                    <a:pt x="156" y="281"/>
                    <a:pt x="267" y="306"/>
                    <a:pt x="382" y="306"/>
                  </a:cubicBezTo>
                  <a:cubicBezTo>
                    <a:pt x="409" y="306"/>
                    <a:pt x="437" y="304"/>
                    <a:pt x="465" y="302"/>
                  </a:cubicBezTo>
                  <a:cubicBezTo>
                    <a:pt x="619" y="219"/>
                    <a:pt x="810" y="183"/>
                    <a:pt x="881" y="5"/>
                  </a:cubicBezTo>
                  <a:lnTo>
                    <a:pt x="881" y="5"/>
                  </a:lnTo>
                  <a:cubicBezTo>
                    <a:pt x="855" y="6"/>
                    <a:pt x="829" y="6"/>
                    <a:pt x="803" y="6"/>
                  </a:cubicBezTo>
                  <a:cubicBezTo>
                    <a:pt x="711" y="6"/>
                    <a:pt x="618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6066;p32"/>
            <p:cNvSpPr/>
            <p:nvPr/>
          </p:nvSpPr>
          <p:spPr>
            <a:xfrm>
              <a:off x="5281600" y="1712550"/>
              <a:ext cx="14600" cy="3600"/>
            </a:xfrm>
            <a:custGeom>
              <a:avLst/>
              <a:gdLst/>
              <a:ahLst/>
              <a:cxnLst/>
              <a:rect l="l" t="t" r="r" b="b"/>
              <a:pathLst>
                <a:path w="584" h="144" extrusionOk="0">
                  <a:moveTo>
                    <a:pt x="584" y="0"/>
                  </a:moveTo>
                  <a:cubicBezTo>
                    <a:pt x="370" y="0"/>
                    <a:pt x="167" y="0"/>
                    <a:pt x="1" y="131"/>
                  </a:cubicBezTo>
                  <a:cubicBezTo>
                    <a:pt x="79" y="131"/>
                    <a:pt x="164" y="143"/>
                    <a:pt x="249" y="143"/>
                  </a:cubicBezTo>
                  <a:cubicBezTo>
                    <a:pt x="368" y="143"/>
                    <a:pt x="486" y="119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6067;p32"/>
            <p:cNvSpPr/>
            <p:nvPr/>
          </p:nvSpPr>
          <p:spPr>
            <a:xfrm>
              <a:off x="5410200" y="168337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583" y="0"/>
                  </a:moveTo>
                  <a:cubicBezTo>
                    <a:pt x="381" y="0"/>
                    <a:pt x="167" y="0"/>
                    <a:pt x="0" y="167"/>
                  </a:cubicBezTo>
                  <a:cubicBezTo>
                    <a:pt x="12" y="166"/>
                    <a:pt x="24" y="166"/>
                    <a:pt x="37" y="166"/>
                  </a:cubicBezTo>
                  <a:cubicBezTo>
                    <a:pt x="118" y="166"/>
                    <a:pt x="201" y="179"/>
                    <a:pt x="280" y="179"/>
                  </a:cubicBezTo>
                  <a:cubicBezTo>
                    <a:pt x="400" y="179"/>
                    <a:pt x="509" y="149"/>
                    <a:pt x="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6068;p32"/>
            <p:cNvSpPr/>
            <p:nvPr/>
          </p:nvSpPr>
          <p:spPr>
            <a:xfrm>
              <a:off x="5264325" y="1723550"/>
              <a:ext cx="6575" cy="7175"/>
            </a:xfrm>
            <a:custGeom>
              <a:avLst/>
              <a:gdLst/>
              <a:ahLst/>
              <a:cxnLst/>
              <a:rect l="l" t="t" r="r" b="b"/>
              <a:pathLst>
                <a:path w="263" h="287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20" y="48"/>
                    <a:pt x="49" y="156"/>
                    <a:pt x="1" y="286"/>
                  </a:cubicBezTo>
                  <a:cubicBezTo>
                    <a:pt x="180" y="275"/>
                    <a:pt x="263" y="179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6069;p32"/>
            <p:cNvSpPr/>
            <p:nvPr/>
          </p:nvSpPr>
          <p:spPr>
            <a:xfrm>
              <a:off x="5248550" y="1744700"/>
              <a:ext cx="6275" cy="8125"/>
            </a:xfrm>
            <a:custGeom>
              <a:avLst/>
              <a:gdLst/>
              <a:ahLst/>
              <a:cxnLst/>
              <a:rect l="l" t="t" r="r" b="b"/>
              <a:pathLst>
                <a:path w="251" h="325" extrusionOk="0">
                  <a:moveTo>
                    <a:pt x="156" y="0"/>
                  </a:moveTo>
                  <a:cubicBezTo>
                    <a:pt x="60" y="72"/>
                    <a:pt x="13" y="155"/>
                    <a:pt x="1" y="274"/>
                  </a:cubicBezTo>
                  <a:lnTo>
                    <a:pt x="49" y="322"/>
                  </a:lnTo>
                  <a:cubicBezTo>
                    <a:pt x="65" y="323"/>
                    <a:pt x="80" y="324"/>
                    <a:pt x="93" y="324"/>
                  </a:cubicBezTo>
                  <a:cubicBezTo>
                    <a:pt x="251" y="324"/>
                    <a:pt x="249" y="204"/>
                    <a:pt x="227" y="83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6070;p32"/>
            <p:cNvSpPr/>
            <p:nvPr/>
          </p:nvSpPr>
          <p:spPr>
            <a:xfrm>
              <a:off x="5259275" y="1731000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79" y="0"/>
                  </a:moveTo>
                  <a:cubicBezTo>
                    <a:pt x="72" y="48"/>
                    <a:pt x="12" y="143"/>
                    <a:pt x="1" y="239"/>
                  </a:cubicBezTo>
                  <a:cubicBezTo>
                    <a:pt x="132" y="227"/>
                    <a:pt x="179" y="11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6071;p32"/>
            <p:cNvSpPr/>
            <p:nvPr/>
          </p:nvSpPr>
          <p:spPr>
            <a:xfrm>
              <a:off x="5253025" y="1740825"/>
              <a:ext cx="3600" cy="5075"/>
            </a:xfrm>
            <a:custGeom>
              <a:avLst/>
              <a:gdLst/>
              <a:ahLst/>
              <a:cxnLst/>
              <a:rect l="l" t="t" r="r" b="b"/>
              <a:pathLst>
                <a:path w="144" h="203" extrusionOk="0">
                  <a:moveTo>
                    <a:pt x="120" y="0"/>
                  </a:moveTo>
                  <a:cubicBezTo>
                    <a:pt x="36" y="24"/>
                    <a:pt x="1" y="72"/>
                    <a:pt x="1" y="143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72" y="203"/>
                  </a:cubicBezTo>
                  <a:cubicBezTo>
                    <a:pt x="96" y="203"/>
                    <a:pt x="120" y="191"/>
                    <a:pt x="143" y="167"/>
                  </a:cubicBezTo>
                  <a:cubicBezTo>
                    <a:pt x="131" y="107"/>
                    <a:pt x="131" y="6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6072;p32"/>
            <p:cNvSpPr/>
            <p:nvPr/>
          </p:nvSpPr>
          <p:spPr>
            <a:xfrm>
              <a:off x="5256300" y="1736950"/>
              <a:ext cx="3300" cy="4200"/>
            </a:xfrm>
            <a:custGeom>
              <a:avLst/>
              <a:gdLst/>
              <a:ahLst/>
              <a:cxnLst/>
              <a:rect l="l" t="t" r="r" b="b"/>
              <a:pathLst>
                <a:path w="132" h="168" extrusionOk="0">
                  <a:moveTo>
                    <a:pt x="131" y="1"/>
                  </a:moveTo>
                  <a:lnTo>
                    <a:pt x="131" y="1"/>
                  </a:lnTo>
                  <a:cubicBezTo>
                    <a:pt x="48" y="24"/>
                    <a:pt x="0" y="84"/>
                    <a:pt x="0" y="167"/>
                  </a:cubicBezTo>
                  <a:cubicBezTo>
                    <a:pt x="72" y="143"/>
                    <a:pt x="120" y="96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6073;p32"/>
            <p:cNvSpPr/>
            <p:nvPr/>
          </p:nvSpPr>
          <p:spPr>
            <a:xfrm>
              <a:off x="5270875" y="1719100"/>
              <a:ext cx="3300" cy="4175"/>
            </a:xfrm>
            <a:custGeom>
              <a:avLst/>
              <a:gdLst/>
              <a:ahLst/>
              <a:cxnLst/>
              <a:rect l="l" t="t" r="r" b="b"/>
              <a:pathLst>
                <a:path w="132" h="167" extrusionOk="0">
                  <a:moveTo>
                    <a:pt x="132" y="0"/>
                  </a:moveTo>
                  <a:cubicBezTo>
                    <a:pt x="60" y="36"/>
                    <a:pt x="13" y="83"/>
                    <a:pt x="1" y="167"/>
                  </a:cubicBezTo>
                  <a:cubicBezTo>
                    <a:pt x="72" y="143"/>
                    <a:pt x="120" y="83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6074;p32"/>
            <p:cNvSpPr/>
            <p:nvPr/>
          </p:nvSpPr>
          <p:spPr>
            <a:xfrm>
              <a:off x="6168925" y="2174675"/>
              <a:ext cx="62825" cy="18000"/>
            </a:xfrm>
            <a:custGeom>
              <a:avLst/>
              <a:gdLst/>
              <a:ahLst/>
              <a:cxnLst/>
              <a:rect l="l" t="t" r="r" b="b"/>
              <a:pathLst>
                <a:path w="2513" h="720" extrusionOk="0">
                  <a:moveTo>
                    <a:pt x="1200" y="1"/>
                  </a:moveTo>
                  <a:cubicBezTo>
                    <a:pt x="863" y="1"/>
                    <a:pt x="521" y="48"/>
                    <a:pt x="179" y="77"/>
                  </a:cubicBezTo>
                  <a:cubicBezTo>
                    <a:pt x="0" y="196"/>
                    <a:pt x="24" y="315"/>
                    <a:pt x="143" y="446"/>
                  </a:cubicBezTo>
                  <a:cubicBezTo>
                    <a:pt x="179" y="458"/>
                    <a:pt x="226" y="470"/>
                    <a:pt x="250" y="494"/>
                  </a:cubicBezTo>
                  <a:lnTo>
                    <a:pt x="393" y="577"/>
                  </a:lnTo>
                  <a:cubicBezTo>
                    <a:pt x="647" y="682"/>
                    <a:pt x="909" y="702"/>
                    <a:pt x="1173" y="702"/>
                  </a:cubicBezTo>
                  <a:cubicBezTo>
                    <a:pt x="1340" y="702"/>
                    <a:pt x="1507" y="694"/>
                    <a:pt x="1674" y="694"/>
                  </a:cubicBezTo>
                  <a:cubicBezTo>
                    <a:pt x="1812" y="694"/>
                    <a:pt x="1948" y="700"/>
                    <a:pt x="2084" y="720"/>
                  </a:cubicBezTo>
                  <a:cubicBezTo>
                    <a:pt x="2381" y="649"/>
                    <a:pt x="2512" y="529"/>
                    <a:pt x="2274" y="256"/>
                  </a:cubicBezTo>
                  <a:cubicBezTo>
                    <a:pt x="1927" y="57"/>
                    <a:pt x="1567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6075;p32"/>
            <p:cNvSpPr/>
            <p:nvPr/>
          </p:nvSpPr>
          <p:spPr>
            <a:xfrm>
              <a:off x="6097475" y="2211425"/>
              <a:ext cx="26825" cy="10025"/>
            </a:xfrm>
            <a:custGeom>
              <a:avLst/>
              <a:gdLst/>
              <a:ahLst/>
              <a:cxnLst/>
              <a:rect l="l" t="t" r="r" b="b"/>
              <a:pathLst>
                <a:path w="1073" h="401" extrusionOk="0">
                  <a:moveTo>
                    <a:pt x="227" y="0"/>
                  </a:moveTo>
                  <a:cubicBezTo>
                    <a:pt x="167" y="48"/>
                    <a:pt x="72" y="60"/>
                    <a:pt x="36" y="131"/>
                  </a:cubicBezTo>
                  <a:cubicBezTo>
                    <a:pt x="1" y="179"/>
                    <a:pt x="12" y="226"/>
                    <a:pt x="60" y="274"/>
                  </a:cubicBezTo>
                  <a:cubicBezTo>
                    <a:pt x="183" y="308"/>
                    <a:pt x="317" y="394"/>
                    <a:pt x="442" y="394"/>
                  </a:cubicBezTo>
                  <a:cubicBezTo>
                    <a:pt x="450" y="394"/>
                    <a:pt x="457" y="394"/>
                    <a:pt x="465" y="393"/>
                  </a:cubicBezTo>
                  <a:cubicBezTo>
                    <a:pt x="485" y="391"/>
                    <a:pt x="505" y="390"/>
                    <a:pt x="525" y="390"/>
                  </a:cubicBezTo>
                  <a:cubicBezTo>
                    <a:pt x="598" y="390"/>
                    <a:pt x="676" y="400"/>
                    <a:pt x="749" y="400"/>
                  </a:cubicBezTo>
                  <a:cubicBezTo>
                    <a:pt x="893" y="400"/>
                    <a:pt x="1022" y="361"/>
                    <a:pt x="1072" y="131"/>
                  </a:cubicBezTo>
                  <a:lnTo>
                    <a:pt x="941" y="131"/>
                  </a:lnTo>
                  <a:cubicBezTo>
                    <a:pt x="870" y="60"/>
                    <a:pt x="727" y="95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6076;p32"/>
            <p:cNvSpPr/>
            <p:nvPr/>
          </p:nvSpPr>
          <p:spPr>
            <a:xfrm>
              <a:off x="6155525" y="2182125"/>
              <a:ext cx="19675" cy="7275"/>
            </a:xfrm>
            <a:custGeom>
              <a:avLst/>
              <a:gdLst/>
              <a:ahLst/>
              <a:cxnLst/>
              <a:rect l="l" t="t" r="r" b="b"/>
              <a:pathLst>
                <a:path w="787" h="291" extrusionOk="0">
                  <a:moveTo>
                    <a:pt x="341" y="0"/>
                  </a:moveTo>
                  <a:cubicBezTo>
                    <a:pt x="222" y="0"/>
                    <a:pt x="108" y="47"/>
                    <a:pt x="0" y="172"/>
                  </a:cubicBezTo>
                  <a:cubicBezTo>
                    <a:pt x="90" y="250"/>
                    <a:pt x="190" y="263"/>
                    <a:pt x="292" y="263"/>
                  </a:cubicBezTo>
                  <a:cubicBezTo>
                    <a:pt x="340" y="263"/>
                    <a:pt x="389" y="260"/>
                    <a:pt x="437" y="260"/>
                  </a:cubicBezTo>
                  <a:cubicBezTo>
                    <a:pt x="504" y="260"/>
                    <a:pt x="569" y="265"/>
                    <a:pt x="631" y="291"/>
                  </a:cubicBezTo>
                  <a:cubicBezTo>
                    <a:pt x="667" y="267"/>
                    <a:pt x="727" y="220"/>
                    <a:pt x="786" y="172"/>
                  </a:cubicBezTo>
                  <a:lnTo>
                    <a:pt x="750" y="124"/>
                  </a:lnTo>
                  <a:cubicBezTo>
                    <a:pt x="607" y="56"/>
                    <a:pt x="471" y="0"/>
                    <a:pt x="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6077;p32"/>
            <p:cNvSpPr/>
            <p:nvPr/>
          </p:nvSpPr>
          <p:spPr>
            <a:xfrm>
              <a:off x="6128425" y="2214700"/>
              <a:ext cx="6275" cy="5875"/>
            </a:xfrm>
            <a:custGeom>
              <a:avLst/>
              <a:gdLst/>
              <a:ahLst/>
              <a:cxnLst/>
              <a:rect l="l" t="t" r="r" b="b"/>
              <a:pathLst>
                <a:path w="251" h="235" extrusionOk="0">
                  <a:moveTo>
                    <a:pt x="1" y="0"/>
                  </a:moveTo>
                  <a:cubicBezTo>
                    <a:pt x="11" y="94"/>
                    <a:pt x="3" y="235"/>
                    <a:pt x="98" y="235"/>
                  </a:cubicBezTo>
                  <a:cubicBezTo>
                    <a:pt x="112" y="235"/>
                    <a:pt x="126" y="232"/>
                    <a:pt x="144" y="226"/>
                  </a:cubicBezTo>
                  <a:cubicBezTo>
                    <a:pt x="251" y="202"/>
                    <a:pt x="144" y="83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6078;p32"/>
            <p:cNvSpPr/>
            <p:nvPr/>
          </p:nvSpPr>
          <p:spPr>
            <a:xfrm>
              <a:off x="6138550" y="2184925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36" y="0"/>
                  </a:moveTo>
                  <a:cubicBezTo>
                    <a:pt x="24" y="36"/>
                    <a:pt x="13" y="48"/>
                    <a:pt x="1" y="60"/>
                  </a:cubicBezTo>
                  <a:cubicBezTo>
                    <a:pt x="13" y="108"/>
                    <a:pt x="24" y="155"/>
                    <a:pt x="36" y="179"/>
                  </a:cubicBezTo>
                  <a:cubicBezTo>
                    <a:pt x="54" y="173"/>
                    <a:pt x="69" y="170"/>
                    <a:pt x="84" y="170"/>
                  </a:cubicBezTo>
                  <a:cubicBezTo>
                    <a:pt x="99" y="170"/>
                    <a:pt x="114" y="173"/>
                    <a:pt x="132" y="179"/>
                  </a:cubicBezTo>
                  <a:cubicBezTo>
                    <a:pt x="155" y="143"/>
                    <a:pt x="179" y="108"/>
                    <a:pt x="179" y="60"/>
                  </a:cubicBezTo>
                  <a:cubicBezTo>
                    <a:pt x="143" y="24"/>
                    <a:pt x="96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6079;p32"/>
            <p:cNvSpPr/>
            <p:nvPr/>
          </p:nvSpPr>
          <p:spPr>
            <a:xfrm>
              <a:off x="5611100" y="2649850"/>
              <a:ext cx="9550" cy="5400"/>
            </a:xfrm>
            <a:custGeom>
              <a:avLst/>
              <a:gdLst/>
              <a:ahLst/>
              <a:cxnLst/>
              <a:rect l="l" t="t" r="r" b="b"/>
              <a:pathLst>
                <a:path w="382" h="216" extrusionOk="0">
                  <a:moveTo>
                    <a:pt x="144" y="1"/>
                  </a:moveTo>
                  <a:cubicBezTo>
                    <a:pt x="1" y="156"/>
                    <a:pt x="36" y="180"/>
                    <a:pt x="275" y="215"/>
                  </a:cubicBezTo>
                  <a:cubicBezTo>
                    <a:pt x="358" y="203"/>
                    <a:pt x="382" y="156"/>
                    <a:pt x="298" y="96"/>
                  </a:cubicBezTo>
                  <a:cubicBezTo>
                    <a:pt x="239" y="60"/>
                    <a:pt x="203" y="25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6080;p32"/>
            <p:cNvSpPr/>
            <p:nvPr/>
          </p:nvSpPr>
          <p:spPr>
            <a:xfrm>
              <a:off x="5617950" y="2652250"/>
              <a:ext cx="4800" cy="33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24" y="0"/>
                  </a:moveTo>
                  <a:cubicBezTo>
                    <a:pt x="24" y="48"/>
                    <a:pt x="12" y="84"/>
                    <a:pt x="1" y="119"/>
                  </a:cubicBezTo>
                  <a:cubicBezTo>
                    <a:pt x="36" y="119"/>
                    <a:pt x="78" y="134"/>
                    <a:pt x="114" y="134"/>
                  </a:cubicBezTo>
                  <a:cubicBezTo>
                    <a:pt x="149" y="134"/>
                    <a:pt x="179" y="119"/>
                    <a:pt x="191" y="60"/>
                  </a:cubicBezTo>
                  <a:cubicBezTo>
                    <a:pt x="191" y="48"/>
                    <a:pt x="84" y="24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6081;p32"/>
            <p:cNvSpPr/>
            <p:nvPr/>
          </p:nvSpPr>
          <p:spPr>
            <a:xfrm>
              <a:off x="5179200" y="2254275"/>
              <a:ext cx="146175" cy="40500"/>
            </a:xfrm>
            <a:custGeom>
              <a:avLst/>
              <a:gdLst/>
              <a:ahLst/>
              <a:cxnLst/>
              <a:rect l="l" t="t" r="r" b="b"/>
              <a:pathLst>
                <a:path w="5847" h="1620" extrusionOk="0">
                  <a:moveTo>
                    <a:pt x="596" y="1"/>
                  </a:moveTo>
                  <a:cubicBezTo>
                    <a:pt x="509" y="1"/>
                    <a:pt x="421" y="16"/>
                    <a:pt x="334" y="48"/>
                  </a:cubicBezTo>
                  <a:cubicBezTo>
                    <a:pt x="179" y="132"/>
                    <a:pt x="1" y="203"/>
                    <a:pt x="60" y="441"/>
                  </a:cubicBezTo>
                  <a:cubicBezTo>
                    <a:pt x="513" y="763"/>
                    <a:pt x="989" y="977"/>
                    <a:pt x="1537" y="977"/>
                  </a:cubicBezTo>
                  <a:cubicBezTo>
                    <a:pt x="2263" y="1263"/>
                    <a:pt x="3073" y="1239"/>
                    <a:pt x="3811" y="1441"/>
                  </a:cubicBezTo>
                  <a:cubicBezTo>
                    <a:pt x="3906" y="1495"/>
                    <a:pt x="4010" y="1495"/>
                    <a:pt x="4114" y="1495"/>
                  </a:cubicBezTo>
                  <a:cubicBezTo>
                    <a:pt x="4219" y="1495"/>
                    <a:pt x="4323" y="1495"/>
                    <a:pt x="4418" y="1548"/>
                  </a:cubicBezTo>
                  <a:cubicBezTo>
                    <a:pt x="4513" y="1560"/>
                    <a:pt x="4585" y="1572"/>
                    <a:pt x="4680" y="1596"/>
                  </a:cubicBezTo>
                  <a:cubicBezTo>
                    <a:pt x="4696" y="1607"/>
                    <a:pt x="4716" y="1615"/>
                    <a:pt x="4735" y="1615"/>
                  </a:cubicBezTo>
                  <a:cubicBezTo>
                    <a:pt x="4757" y="1615"/>
                    <a:pt x="4780" y="1604"/>
                    <a:pt x="4799" y="1572"/>
                  </a:cubicBezTo>
                  <a:lnTo>
                    <a:pt x="4942" y="1572"/>
                  </a:lnTo>
                  <a:cubicBezTo>
                    <a:pt x="5001" y="1608"/>
                    <a:pt x="5061" y="1620"/>
                    <a:pt x="5132" y="1620"/>
                  </a:cubicBezTo>
                  <a:cubicBezTo>
                    <a:pt x="5192" y="1608"/>
                    <a:pt x="5275" y="1596"/>
                    <a:pt x="5335" y="1572"/>
                  </a:cubicBezTo>
                  <a:cubicBezTo>
                    <a:pt x="5525" y="1513"/>
                    <a:pt x="5775" y="1608"/>
                    <a:pt x="5847" y="1322"/>
                  </a:cubicBezTo>
                  <a:cubicBezTo>
                    <a:pt x="5835" y="1251"/>
                    <a:pt x="5787" y="1191"/>
                    <a:pt x="5716" y="1155"/>
                  </a:cubicBezTo>
                  <a:cubicBezTo>
                    <a:pt x="4978" y="1013"/>
                    <a:pt x="4204" y="1036"/>
                    <a:pt x="3465" y="739"/>
                  </a:cubicBezTo>
                  <a:cubicBezTo>
                    <a:pt x="3215" y="667"/>
                    <a:pt x="2930" y="667"/>
                    <a:pt x="2680" y="596"/>
                  </a:cubicBezTo>
                  <a:lnTo>
                    <a:pt x="2501" y="548"/>
                  </a:lnTo>
                  <a:cubicBezTo>
                    <a:pt x="2406" y="536"/>
                    <a:pt x="2334" y="501"/>
                    <a:pt x="2251" y="477"/>
                  </a:cubicBezTo>
                  <a:cubicBezTo>
                    <a:pt x="2180" y="441"/>
                    <a:pt x="2096" y="417"/>
                    <a:pt x="2013" y="393"/>
                  </a:cubicBezTo>
                  <a:cubicBezTo>
                    <a:pt x="1918" y="370"/>
                    <a:pt x="1846" y="334"/>
                    <a:pt x="1775" y="310"/>
                  </a:cubicBezTo>
                  <a:cubicBezTo>
                    <a:pt x="1715" y="274"/>
                    <a:pt x="1668" y="262"/>
                    <a:pt x="1608" y="251"/>
                  </a:cubicBezTo>
                  <a:cubicBezTo>
                    <a:pt x="1501" y="215"/>
                    <a:pt x="1406" y="179"/>
                    <a:pt x="1287" y="143"/>
                  </a:cubicBezTo>
                  <a:cubicBezTo>
                    <a:pt x="1108" y="108"/>
                    <a:pt x="906" y="60"/>
                    <a:pt x="727" y="12"/>
                  </a:cubicBezTo>
                  <a:cubicBezTo>
                    <a:pt x="683" y="5"/>
                    <a:pt x="640" y="1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6082;p32"/>
            <p:cNvSpPr/>
            <p:nvPr/>
          </p:nvSpPr>
          <p:spPr>
            <a:xfrm>
              <a:off x="5310175" y="2287175"/>
              <a:ext cx="86050" cy="20725"/>
            </a:xfrm>
            <a:custGeom>
              <a:avLst/>
              <a:gdLst/>
              <a:ahLst/>
              <a:cxnLst/>
              <a:rect l="l" t="t" r="r" b="b"/>
              <a:pathLst>
                <a:path w="3442" h="829" extrusionOk="0">
                  <a:moveTo>
                    <a:pt x="911" y="1"/>
                  </a:moveTo>
                  <a:cubicBezTo>
                    <a:pt x="799" y="1"/>
                    <a:pt x="694" y="21"/>
                    <a:pt x="596" y="101"/>
                  </a:cubicBezTo>
                  <a:cubicBezTo>
                    <a:pt x="405" y="173"/>
                    <a:pt x="167" y="66"/>
                    <a:pt x="1" y="244"/>
                  </a:cubicBezTo>
                  <a:cubicBezTo>
                    <a:pt x="66" y="322"/>
                    <a:pt x="140" y="337"/>
                    <a:pt x="215" y="337"/>
                  </a:cubicBezTo>
                  <a:cubicBezTo>
                    <a:pt x="261" y="337"/>
                    <a:pt x="308" y="331"/>
                    <a:pt x="352" y="331"/>
                  </a:cubicBezTo>
                  <a:cubicBezTo>
                    <a:pt x="379" y="331"/>
                    <a:pt x="405" y="333"/>
                    <a:pt x="429" y="340"/>
                  </a:cubicBezTo>
                  <a:cubicBezTo>
                    <a:pt x="486" y="340"/>
                    <a:pt x="540" y="334"/>
                    <a:pt x="589" y="334"/>
                  </a:cubicBezTo>
                  <a:cubicBezTo>
                    <a:pt x="663" y="334"/>
                    <a:pt x="729" y="347"/>
                    <a:pt x="786" y="411"/>
                  </a:cubicBezTo>
                  <a:cubicBezTo>
                    <a:pt x="834" y="459"/>
                    <a:pt x="893" y="482"/>
                    <a:pt x="953" y="482"/>
                  </a:cubicBezTo>
                  <a:cubicBezTo>
                    <a:pt x="993" y="479"/>
                    <a:pt x="1032" y="476"/>
                    <a:pt x="1069" y="476"/>
                  </a:cubicBezTo>
                  <a:cubicBezTo>
                    <a:pt x="1151" y="476"/>
                    <a:pt x="1228" y="489"/>
                    <a:pt x="1310" y="530"/>
                  </a:cubicBezTo>
                  <a:lnTo>
                    <a:pt x="1298" y="530"/>
                  </a:lnTo>
                  <a:cubicBezTo>
                    <a:pt x="1298" y="542"/>
                    <a:pt x="1298" y="554"/>
                    <a:pt x="1322" y="578"/>
                  </a:cubicBezTo>
                  <a:cubicBezTo>
                    <a:pt x="1331" y="586"/>
                    <a:pt x="1340" y="590"/>
                    <a:pt x="1351" y="590"/>
                  </a:cubicBezTo>
                  <a:cubicBezTo>
                    <a:pt x="1371" y="590"/>
                    <a:pt x="1394" y="577"/>
                    <a:pt x="1417" y="554"/>
                  </a:cubicBezTo>
                  <a:cubicBezTo>
                    <a:pt x="1465" y="554"/>
                    <a:pt x="1525" y="578"/>
                    <a:pt x="1560" y="578"/>
                  </a:cubicBezTo>
                  <a:cubicBezTo>
                    <a:pt x="1763" y="673"/>
                    <a:pt x="1977" y="601"/>
                    <a:pt x="2179" y="673"/>
                  </a:cubicBezTo>
                  <a:cubicBezTo>
                    <a:pt x="2195" y="657"/>
                    <a:pt x="2212" y="650"/>
                    <a:pt x="2227" y="650"/>
                  </a:cubicBezTo>
                  <a:cubicBezTo>
                    <a:pt x="2245" y="650"/>
                    <a:pt x="2262" y="660"/>
                    <a:pt x="2275" y="673"/>
                  </a:cubicBezTo>
                  <a:cubicBezTo>
                    <a:pt x="2334" y="732"/>
                    <a:pt x="2394" y="780"/>
                    <a:pt x="2477" y="816"/>
                  </a:cubicBezTo>
                  <a:cubicBezTo>
                    <a:pt x="2525" y="824"/>
                    <a:pt x="2571" y="829"/>
                    <a:pt x="2616" y="829"/>
                  </a:cubicBezTo>
                  <a:cubicBezTo>
                    <a:pt x="2762" y="829"/>
                    <a:pt x="2895" y="782"/>
                    <a:pt x="3013" y="673"/>
                  </a:cubicBezTo>
                  <a:cubicBezTo>
                    <a:pt x="3096" y="518"/>
                    <a:pt x="3346" y="590"/>
                    <a:pt x="3441" y="423"/>
                  </a:cubicBezTo>
                  <a:cubicBezTo>
                    <a:pt x="2953" y="78"/>
                    <a:pt x="2370" y="137"/>
                    <a:pt x="1822" y="101"/>
                  </a:cubicBezTo>
                  <a:cubicBezTo>
                    <a:pt x="1548" y="54"/>
                    <a:pt x="1286" y="101"/>
                    <a:pt x="1024" y="6"/>
                  </a:cubicBezTo>
                  <a:cubicBezTo>
                    <a:pt x="986" y="3"/>
                    <a:pt x="948" y="1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6083;p32"/>
            <p:cNvSpPr/>
            <p:nvPr/>
          </p:nvSpPr>
          <p:spPr>
            <a:xfrm>
              <a:off x="5170575" y="2263075"/>
              <a:ext cx="47050" cy="22175"/>
            </a:xfrm>
            <a:custGeom>
              <a:avLst/>
              <a:gdLst/>
              <a:ahLst/>
              <a:cxnLst/>
              <a:rect l="l" t="t" r="r" b="b"/>
              <a:pathLst>
                <a:path w="1882" h="887" extrusionOk="0">
                  <a:moveTo>
                    <a:pt x="303" y="1"/>
                  </a:moveTo>
                  <a:cubicBezTo>
                    <a:pt x="243" y="1"/>
                    <a:pt x="190" y="26"/>
                    <a:pt x="143" y="65"/>
                  </a:cubicBezTo>
                  <a:cubicBezTo>
                    <a:pt x="24" y="268"/>
                    <a:pt x="0" y="470"/>
                    <a:pt x="286" y="565"/>
                  </a:cubicBezTo>
                  <a:cubicBezTo>
                    <a:pt x="453" y="625"/>
                    <a:pt x="596" y="708"/>
                    <a:pt x="751" y="768"/>
                  </a:cubicBezTo>
                  <a:cubicBezTo>
                    <a:pt x="834" y="803"/>
                    <a:pt x="941" y="839"/>
                    <a:pt x="1036" y="887"/>
                  </a:cubicBezTo>
                  <a:cubicBezTo>
                    <a:pt x="1215" y="851"/>
                    <a:pt x="1405" y="827"/>
                    <a:pt x="1584" y="792"/>
                  </a:cubicBezTo>
                  <a:cubicBezTo>
                    <a:pt x="1667" y="792"/>
                    <a:pt x="1751" y="744"/>
                    <a:pt x="1786" y="672"/>
                  </a:cubicBezTo>
                  <a:cubicBezTo>
                    <a:pt x="1822" y="661"/>
                    <a:pt x="1846" y="649"/>
                    <a:pt x="1882" y="649"/>
                  </a:cubicBezTo>
                  <a:cubicBezTo>
                    <a:pt x="1405" y="446"/>
                    <a:pt x="929" y="244"/>
                    <a:pt x="453" y="53"/>
                  </a:cubicBezTo>
                  <a:cubicBezTo>
                    <a:pt x="400" y="16"/>
                    <a:pt x="350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6084;p32"/>
            <p:cNvSpPr/>
            <p:nvPr/>
          </p:nvSpPr>
          <p:spPr>
            <a:xfrm>
              <a:off x="5263750" y="2319475"/>
              <a:ext cx="14600" cy="14125"/>
            </a:xfrm>
            <a:custGeom>
              <a:avLst/>
              <a:gdLst/>
              <a:ahLst/>
              <a:cxnLst/>
              <a:rect l="l" t="t" r="r" b="b"/>
              <a:pathLst>
                <a:path w="584" h="565" extrusionOk="0">
                  <a:moveTo>
                    <a:pt x="584" y="0"/>
                  </a:moveTo>
                  <a:cubicBezTo>
                    <a:pt x="203" y="0"/>
                    <a:pt x="24" y="202"/>
                    <a:pt x="0" y="560"/>
                  </a:cubicBezTo>
                  <a:cubicBezTo>
                    <a:pt x="14" y="563"/>
                    <a:pt x="27" y="565"/>
                    <a:pt x="40" y="565"/>
                  </a:cubicBezTo>
                  <a:cubicBezTo>
                    <a:pt x="70" y="565"/>
                    <a:pt x="97" y="556"/>
                    <a:pt x="131" y="548"/>
                  </a:cubicBezTo>
                  <a:cubicBezTo>
                    <a:pt x="167" y="452"/>
                    <a:pt x="203" y="417"/>
                    <a:pt x="286" y="393"/>
                  </a:cubicBezTo>
                  <a:lnTo>
                    <a:pt x="417" y="262"/>
                  </a:lnTo>
                  <a:cubicBezTo>
                    <a:pt x="476" y="179"/>
                    <a:pt x="512" y="83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6085;p32"/>
            <p:cNvSpPr/>
            <p:nvPr/>
          </p:nvSpPr>
          <p:spPr>
            <a:xfrm>
              <a:off x="5209875" y="2279875"/>
              <a:ext cx="12825" cy="8575"/>
            </a:xfrm>
            <a:custGeom>
              <a:avLst/>
              <a:gdLst/>
              <a:ahLst/>
              <a:cxnLst/>
              <a:rect l="l" t="t" r="r" b="b"/>
              <a:pathLst>
                <a:path w="513" h="343" extrusionOk="0">
                  <a:moveTo>
                    <a:pt x="203" y="0"/>
                  </a:moveTo>
                  <a:cubicBezTo>
                    <a:pt x="119" y="0"/>
                    <a:pt x="36" y="12"/>
                    <a:pt x="0" y="120"/>
                  </a:cubicBezTo>
                  <a:cubicBezTo>
                    <a:pt x="36" y="167"/>
                    <a:pt x="95" y="215"/>
                    <a:pt x="143" y="251"/>
                  </a:cubicBezTo>
                  <a:cubicBezTo>
                    <a:pt x="212" y="281"/>
                    <a:pt x="292" y="342"/>
                    <a:pt x="356" y="342"/>
                  </a:cubicBezTo>
                  <a:cubicBezTo>
                    <a:pt x="390" y="342"/>
                    <a:pt x="420" y="325"/>
                    <a:pt x="441" y="274"/>
                  </a:cubicBezTo>
                  <a:cubicBezTo>
                    <a:pt x="512" y="72"/>
                    <a:pt x="274" y="96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6086;p32"/>
            <p:cNvSpPr/>
            <p:nvPr/>
          </p:nvSpPr>
          <p:spPr>
            <a:xfrm>
              <a:off x="5305700" y="2293275"/>
              <a:ext cx="19675" cy="4175"/>
            </a:xfrm>
            <a:custGeom>
              <a:avLst/>
              <a:gdLst/>
              <a:ahLst/>
              <a:cxnLst/>
              <a:rect l="l" t="t" r="r" b="b"/>
              <a:pathLst>
                <a:path w="787" h="167" extrusionOk="0">
                  <a:moveTo>
                    <a:pt x="180" y="0"/>
                  </a:moveTo>
                  <a:cubicBezTo>
                    <a:pt x="132" y="12"/>
                    <a:pt x="96" y="36"/>
                    <a:pt x="37" y="60"/>
                  </a:cubicBezTo>
                  <a:cubicBezTo>
                    <a:pt x="1" y="96"/>
                    <a:pt x="1" y="131"/>
                    <a:pt x="49" y="167"/>
                  </a:cubicBezTo>
                  <a:cubicBezTo>
                    <a:pt x="287" y="167"/>
                    <a:pt x="537" y="155"/>
                    <a:pt x="787" y="155"/>
                  </a:cubicBezTo>
                  <a:cubicBezTo>
                    <a:pt x="787" y="96"/>
                    <a:pt x="763" y="60"/>
                    <a:pt x="715" y="48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6087;p32"/>
            <p:cNvSpPr/>
            <p:nvPr/>
          </p:nvSpPr>
          <p:spPr>
            <a:xfrm>
              <a:off x="5349775" y="2300950"/>
              <a:ext cx="15200" cy="5125"/>
            </a:xfrm>
            <a:custGeom>
              <a:avLst/>
              <a:gdLst/>
              <a:ahLst/>
              <a:cxnLst/>
              <a:rect l="l" t="t" r="r" b="b"/>
              <a:pathLst>
                <a:path w="608" h="205" extrusionOk="0">
                  <a:moveTo>
                    <a:pt x="76" y="1"/>
                  </a:moveTo>
                  <a:cubicBezTo>
                    <a:pt x="51" y="1"/>
                    <a:pt x="25" y="1"/>
                    <a:pt x="0" y="3"/>
                  </a:cubicBezTo>
                  <a:cubicBezTo>
                    <a:pt x="106" y="137"/>
                    <a:pt x="221" y="204"/>
                    <a:pt x="343" y="204"/>
                  </a:cubicBezTo>
                  <a:cubicBezTo>
                    <a:pt x="427" y="204"/>
                    <a:pt x="515" y="173"/>
                    <a:pt x="607" y="110"/>
                  </a:cubicBezTo>
                  <a:cubicBezTo>
                    <a:pt x="441" y="37"/>
                    <a:pt x="256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6088;p32"/>
            <p:cNvSpPr/>
            <p:nvPr/>
          </p:nvSpPr>
          <p:spPr>
            <a:xfrm>
              <a:off x="5363750" y="2303975"/>
              <a:ext cx="13125" cy="11075"/>
            </a:xfrm>
            <a:custGeom>
              <a:avLst/>
              <a:gdLst/>
              <a:ahLst/>
              <a:cxnLst/>
              <a:rect l="l" t="t" r="r" b="b"/>
              <a:pathLst>
                <a:path w="525" h="443" extrusionOk="0">
                  <a:moveTo>
                    <a:pt x="155" y="1"/>
                  </a:moveTo>
                  <a:cubicBezTo>
                    <a:pt x="155" y="120"/>
                    <a:pt x="132" y="239"/>
                    <a:pt x="1" y="299"/>
                  </a:cubicBezTo>
                  <a:cubicBezTo>
                    <a:pt x="84" y="428"/>
                    <a:pt x="203" y="443"/>
                    <a:pt x="325" y="443"/>
                  </a:cubicBezTo>
                  <a:cubicBezTo>
                    <a:pt x="360" y="443"/>
                    <a:pt x="395" y="441"/>
                    <a:pt x="429" y="441"/>
                  </a:cubicBezTo>
                  <a:cubicBezTo>
                    <a:pt x="525" y="263"/>
                    <a:pt x="417" y="120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6089;p32"/>
            <p:cNvSpPr/>
            <p:nvPr/>
          </p:nvSpPr>
          <p:spPr>
            <a:xfrm>
              <a:off x="5285175" y="2304875"/>
              <a:ext cx="11025" cy="7175"/>
            </a:xfrm>
            <a:custGeom>
              <a:avLst/>
              <a:gdLst/>
              <a:ahLst/>
              <a:cxnLst/>
              <a:rect l="l" t="t" r="r" b="b"/>
              <a:pathLst>
                <a:path w="441" h="287" extrusionOk="0">
                  <a:moveTo>
                    <a:pt x="374" y="1"/>
                  </a:moveTo>
                  <a:cubicBezTo>
                    <a:pt x="194" y="1"/>
                    <a:pt x="0" y="11"/>
                    <a:pt x="0" y="286"/>
                  </a:cubicBezTo>
                  <a:cubicBezTo>
                    <a:pt x="119" y="207"/>
                    <a:pt x="221" y="120"/>
                    <a:pt x="355" y="120"/>
                  </a:cubicBezTo>
                  <a:cubicBezTo>
                    <a:pt x="382" y="120"/>
                    <a:pt x="411" y="124"/>
                    <a:pt x="441" y="132"/>
                  </a:cubicBezTo>
                  <a:lnTo>
                    <a:pt x="441" y="72"/>
                  </a:lnTo>
                  <a:cubicBezTo>
                    <a:pt x="417" y="48"/>
                    <a:pt x="417" y="24"/>
                    <a:pt x="417" y="1"/>
                  </a:cubicBezTo>
                  <a:cubicBezTo>
                    <a:pt x="403" y="1"/>
                    <a:pt x="389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6090;p32"/>
            <p:cNvSpPr/>
            <p:nvPr/>
          </p:nvSpPr>
          <p:spPr>
            <a:xfrm>
              <a:off x="5274450" y="2290500"/>
              <a:ext cx="15200" cy="3150"/>
            </a:xfrm>
            <a:custGeom>
              <a:avLst/>
              <a:gdLst/>
              <a:ahLst/>
              <a:cxnLst/>
              <a:rect l="l" t="t" r="r" b="b"/>
              <a:pathLst>
                <a:path w="608" h="126" extrusionOk="0">
                  <a:moveTo>
                    <a:pt x="214" y="0"/>
                  </a:moveTo>
                  <a:cubicBezTo>
                    <a:pt x="144" y="0"/>
                    <a:pt x="72" y="4"/>
                    <a:pt x="1" y="4"/>
                  </a:cubicBezTo>
                  <a:cubicBezTo>
                    <a:pt x="100" y="103"/>
                    <a:pt x="214" y="125"/>
                    <a:pt x="330" y="125"/>
                  </a:cubicBezTo>
                  <a:cubicBezTo>
                    <a:pt x="423" y="125"/>
                    <a:pt x="518" y="111"/>
                    <a:pt x="608" y="111"/>
                  </a:cubicBezTo>
                  <a:cubicBezTo>
                    <a:pt x="489" y="16"/>
                    <a:pt x="354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6091;p32"/>
            <p:cNvSpPr/>
            <p:nvPr/>
          </p:nvSpPr>
          <p:spPr>
            <a:xfrm>
              <a:off x="5328025" y="2296175"/>
              <a:ext cx="7475" cy="7300"/>
            </a:xfrm>
            <a:custGeom>
              <a:avLst/>
              <a:gdLst/>
              <a:ahLst/>
              <a:cxnLst/>
              <a:rect l="l" t="t" r="r" b="b"/>
              <a:pathLst>
                <a:path w="299" h="292" extrusionOk="0">
                  <a:moveTo>
                    <a:pt x="78" y="0"/>
                  </a:moveTo>
                  <a:cubicBezTo>
                    <a:pt x="52" y="0"/>
                    <a:pt x="30" y="22"/>
                    <a:pt x="1" y="51"/>
                  </a:cubicBezTo>
                  <a:cubicBezTo>
                    <a:pt x="25" y="171"/>
                    <a:pt x="44" y="292"/>
                    <a:pt x="126" y="292"/>
                  </a:cubicBezTo>
                  <a:cubicBezTo>
                    <a:pt x="166" y="292"/>
                    <a:pt x="221" y="264"/>
                    <a:pt x="299" y="194"/>
                  </a:cubicBezTo>
                  <a:cubicBezTo>
                    <a:pt x="287" y="110"/>
                    <a:pt x="215" y="99"/>
                    <a:pt x="132" y="63"/>
                  </a:cubicBezTo>
                  <a:lnTo>
                    <a:pt x="156" y="15"/>
                  </a:lnTo>
                  <a:cubicBezTo>
                    <a:pt x="156" y="15"/>
                    <a:pt x="132" y="3"/>
                    <a:pt x="96" y="3"/>
                  </a:cubicBezTo>
                  <a:cubicBezTo>
                    <a:pt x="90" y="1"/>
                    <a:pt x="84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6092;p32"/>
            <p:cNvSpPr/>
            <p:nvPr/>
          </p:nvSpPr>
          <p:spPr>
            <a:xfrm>
              <a:off x="5331900" y="2297550"/>
              <a:ext cx="11350" cy="3475"/>
            </a:xfrm>
            <a:custGeom>
              <a:avLst/>
              <a:gdLst/>
              <a:ahLst/>
              <a:cxnLst/>
              <a:rect l="l" t="t" r="r" b="b"/>
              <a:pathLst>
                <a:path w="454" h="139" extrusionOk="0">
                  <a:moveTo>
                    <a:pt x="180" y="1"/>
                  </a:moveTo>
                  <a:cubicBezTo>
                    <a:pt x="120" y="1"/>
                    <a:pt x="60" y="8"/>
                    <a:pt x="1" y="8"/>
                  </a:cubicBezTo>
                  <a:cubicBezTo>
                    <a:pt x="36" y="55"/>
                    <a:pt x="96" y="103"/>
                    <a:pt x="144" y="139"/>
                  </a:cubicBezTo>
                  <a:cubicBezTo>
                    <a:pt x="251" y="127"/>
                    <a:pt x="358" y="127"/>
                    <a:pt x="453" y="115"/>
                  </a:cubicBezTo>
                  <a:cubicBezTo>
                    <a:pt x="372" y="19"/>
                    <a:pt x="277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6093;p32"/>
            <p:cNvSpPr/>
            <p:nvPr/>
          </p:nvSpPr>
          <p:spPr>
            <a:xfrm>
              <a:off x="5323875" y="2293725"/>
              <a:ext cx="8350" cy="3725"/>
            </a:xfrm>
            <a:custGeom>
              <a:avLst/>
              <a:gdLst/>
              <a:ahLst/>
              <a:cxnLst/>
              <a:rect l="l" t="t" r="r" b="b"/>
              <a:pathLst>
                <a:path w="334" h="149" extrusionOk="0">
                  <a:moveTo>
                    <a:pt x="111" y="0"/>
                  </a:moveTo>
                  <a:cubicBezTo>
                    <a:pt x="75" y="0"/>
                    <a:pt x="38" y="7"/>
                    <a:pt x="0" y="18"/>
                  </a:cubicBezTo>
                  <a:cubicBezTo>
                    <a:pt x="36" y="54"/>
                    <a:pt x="48" y="89"/>
                    <a:pt x="84" y="113"/>
                  </a:cubicBezTo>
                  <a:cubicBezTo>
                    <a:pt x="92" y="110"/>
                    <a:pt x="101" y="109"/>
                    <a:pt x="110" y="109"/>
                  </a:cubicBezTo>
                  <a:cubicBezTo>
                    <a:pt x="136" y="109"/>
                    <a:pt x="161" y="122"/>
                    <a:pt x="179" y="149"/>
                  </a:cubicBezTo>
                  <a:cubicBezTo>
                    <a:pt x="226" y="137"/>
                    <a:pt x="286" y="137"/>
                    <a:pt x="334" y="113"/>
                  </a:cubicBezTo>
                  <a:cubicBezTo>
                    <a:pt x="268" y="31"/>
                    <a:pt x="192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6094;p32"/>
            <p:cNvSpPr/>
            <p:nvPr/>
          </p:nvSpPr>
          <p:spPr>
            <a:xfrm>
              <a:off x="5209875" y="22828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48"/>
                    <a:pt x="95" y="96"/>
                    <a:pt x="143" y="132"/>
                  </a:cubicBezTo>
                  <a:cubicBezTo>
                    <a:pt x="95" y="96"/>
                    <a:pt x="60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6095;p32"/>
            <p:cNvSpPr/>
            <p:nvPr/>
          </p:nvSpPr>
          <p:spPr>
            <a:xfrm>
              <a:off x="5342925" y="2300225"/>
              <a:ext cx="3300" cy="2425"/>
            </a:xfrm>
            <a:custGeom>
              <a:avLst/>
              <a:gdLst/>
              <a:ahLst/>
              <a:cxnLst/>
              <a:rect l="l" t="t" r="r" b="b"/>
              <a:pathLst>
                <a:path w="132" h="97" extrusionOk="0">
                  <a:moveTo>
                    <a:pt x="52" y="1"/>
                  </a:moveTo>
                  <a:cubicBezTo>
                    <a:pt x="35" y="1"/>
                    <a:pt x="18" y="4"/>
                    <a:pt x="0" y="8"/>
                  </a:cubicBezTo>
                  <a:cubicBezTo>
                    <a:pt x="7" y="66"/>
                    <a:pt x="24" y="96"/>
                    <a:pt x="49" y="96"/>
                  </a:cubicBezTo>
                  <a:cubicBezTo>
                    <a:pt x="71" y="96"/>
                    <a:pt x="99" y="75"/>
                    <a:pt x="131" y="32"/>
                  </a:cubicBezTo>
                  <a:cubicBezTo>
                    <a:pt x="109" y="9"/>
                    <a:pt x="81" y="1"/>
                    <a:pt x="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6096;p32"/>
            <p:cNvSpPr/>
            <p:nvPr/>
          </p:nvSpPr>
          <p:spPr>
            <a:xfrm>
              <a:off x="5282200" y="231142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19" y="1"/>
                  </a:moveTo>
                  <a:cubicBezTo>
                    <a:pt x="48" y="48"/>
                    <a:pt x="0" y="96"/>
                    <a:pt x="0" y="179"/>
                  </a:cubicBezTo>
                  <a:cubicBezTo>
                    <a:pt x="96" y="155"/>
                    <a:pt x="119" y="96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6097;p32"/>
            <p:cNvSpPr/>
            <p:nvPr/>
          </p:nvSpPr>
          <p:spPr>
            <a:xfrm>
              <a:off x="5278325" y="231590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5" y="0"/>
                  </a:moveTo>
                  <a:cubicBezTo>
                    <a:pt x="72" y="0"/>
                    <a:pt x="24" y="48"/>
                    <a:pt x="1" y="131"/>
                  </a:cubicBezTo>
                  <a:cubicBezTo>
                    <a:pt x="84" y="131"/>
                    <a:pt x="143" y="95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6098;p32"/>
            <p:cNvSpPr/>
            <p:nvPr/>
          </p:nvSpPr>
          <p:spPr>
            <a:xfrm>
              <a:off x="5296175" y="2294150"/>
              <a:ext cx="3600" cy="1100"/>
            </a:xfrm>
            <a:custGeom>
              <a:avLst/>
              <a:gdLst/>
              <a:ahLst/>
              <a:cxnLst/>
              <a:rect l="l" t="t" r="r" b="b"/>
              <a:pathLst>
                <a:path w="144" h="44" extrusionOk="0">
                  <a:moveTo>
                    <a:pt x="1" y="1"/>
                  </a:moveTo>
                  <a:cubicBezTo>
                    <a:pt x="1" y="11"/>
                    <a:pt x="16" y="43"/>
                    <a:pt x="29" y="43"/>
                  </a:cubicBezTo>
                  <a:cubicBezTo>
                    <a:pt x="32" y="43"/>
                    <a:pt x="34" y="41"/>
                    <a:pt x="37" y="37"/>
                  </a:cubicBezTo>
                  <a:cubicBezTo>
                    <a:pt x="72" y="25"/>
                    <a:pt x="120" y="13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6099;p32"/>
            <p:cNvSpPr/>
            <p:nvPr/>
          </p:nvSpPr>
          <p:spPr>
            <a:xfrm>
              <a:off x="5295600" y="2304575"/>
              <a:ext cx="3875" cy="2650"/>
            </a:xfrm>
            <a:custGeom>
              <a:avLst/>
              <a:gdLst/>
              <a:ahLst/>
              <a:cxnLst/>
              <a:rect l="l" t="t" r="r" b="b"/>
              <a:pathLst>
                <a:path w="155" h="106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25"/>
                    <a:pt x="24" y="36"/>
                    <a:pt x="24" y="72"/>
                  </a:cubicBezTo>
                  <a:cubicBezTo>
                    <a:pt x="49" y="89"/>
                    <a:pt x="80" y="106"/>
                    <a:pt x="113" y="106"/>
                  </a:cubicBezTo>
                  <a:cubicBezTo>
                    <a:pt x="127" y="106"/>
                    <a:pt x="141" y="103"/>
                    <a:pt x="155" y="96"/>
                  </a:cubicBezTo>
                  <a:cubicBezTo>
                    <a:pt x="95" y="72"/>
                    <a:pt x="48" y="2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6100;p32"/>
            <p:cNvSpPr/>
            <p:nvPr/>
          </p:nvSpPr>
          <p:spPr>
            <a:xfrm>
              <a:off x="5259875" y="2333150"/>
              <a:ext cx="4200" cy="3600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155" y="1"/>
                  </a:moveTo>
                  <a:cubicBezTo>
                    <a:pt x="72" y="13"/>
                    <a:pt x="12" y="72"/>
                    <a:pt x="0" y="144"/>
                  </a:cubicBezTo>
                  <a:cubicBezTo>
                    <a:pt x="48" y="144"/>
                    <a:pt x="96" y="132"/>
                    <a:pt x="143" y="132"/>
                  </a:cubicBezTo>
                  <a:cubicBezTo>
                    <a:pt x="167" y="108"/>
                    <a:pt x="167" y="60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6101;p32"/>
            <p:cNvSpPr/>
            <p:nvPr/>
          </p:nvSpPr>
          <p:spPr>
            <a:xfrm>
              <a:off x="5256600" y="233672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5" y="1"/>
                  </a:moveTo>
                  <a:lnTo>
                    <a:pt x="155" y="1"/>
                  </a:lnTo>
                  <a:cubicBezTo>
                    <a:pt x="72" y="24"/>
                    <a:pt x="12" y="84"/>
                    <a:pt x="0" y="155"/>
                  </a:cubicBezTo>
                  <a:cubicBezTo>
                    <a:pt x="48" y="155"/>
                    <a:pt x="96" y="155"/>
                    <a:pt x="131" y="143"/>
                  </a:cubicBezTo>
                  <a:cubicBezTo>
                    <a:pt x="131" y="96"/>
                    <a:pt x="155" y="48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6102;p32"/>
            <p:cNvSpPr/>
            <p:nvPr/>
          </p:nvSpPr>
          <p:spPr>
            <a:xfrm>
              <a:off x="5274450" y="2299225"/>
              <a:ext cx="1825" cy="1500"/>
            </a:xfrm>
            <a:custGeom>
              <a:avLst/>
              <a:gdLst/>
              <a:ahLst/>
              <a:cxnLst/>
              <a:rect l="l" t="t" r="r" b="b"/>
              <a:pathLst>
                <a:path w="73" h="60" extrusionOk="0">
                  <a:moveTo>
                    <a:pt x="36" y="0"/>
                  </a:moveTo>
                  <a:cubicBezTo>
                    <a:pt x="36" y="0"/>
                    <a:pt x="13" y="48"/>
                    <a:pt x="1" y="60"/>
                  </a:cubicBezTo>
                  <a:cubicBezTo>
                    <a:pt x="60" y="48"/>
                    <a:pt x="72" y="12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6103;p32"/>
            <p:cNvSpPr/>
            <p:nvPr/>
          </p:nvSpPr>
          <p:spPr>
            <a:xfrm>
              <a:off x="5303025" y="2293800"/>
              <a:ext cx="3900" cy="3375"/>
            </a:xfrm>
            <a:custGeom>
              <a:avLst/>
              <a:gdLst/>
              <a:ahLst/>
              <a:cxnLst/>
              <a:rect l="l" t="t" r="r" b="b"/>
              <a:pathLst>
                <a:path w="156" h="135" extrusionOk="0">
                  <a:moveTo>
                    <a:pt x="72" y="0"/>
                  </a:moveTo>
                  <a:cubicBezTo>
                    <a:pt x="48" y="0"/>
                    <a:pt x="25" y="9"/>
                    <a:pt x="1" y="27"/>
                  </a:cubicBezTo>
                  <a:cubicBezTo>
                    <a:pt x="48" y="51"/>
                    <a:pt x="108" y="98"/>
                    <a:pt x="156" y="134"/>
                  </a:cubicBezTo>
                  <a:cubicBezTo>
                    <a:pt x="144" y="98"/>
                    <a:pt x="144" y="51"/>
                    <a:pt x="144" y="27"/>
                  </a:cubicBezTo>
                  <a:cubicBezTo>
                    <a:pt x="120" y="9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6104;p32"/>
            <p:cNvSpPr/>
            <p:nvPr/>
          </p:nvSpPr>
          <p:spPr>
            <a:xfrm>
              <a:off x="5317625" y="2309950"/>
              <a:ext cx="3300" cy="1200"/>
            </a:xfrm>
            <a:custGeom>
              <a:avLst/>
              <a:gdLst/>
              <a:ahLst/>
              <a:cxnLst/>
              <a:rect l="l" t="t" r="r" b="b"/>
              <a:pathLst>
                <a:path w="132" h="48" extrusionOk="0">
                  <a:moveTo>
                    <a:pt x="107" y="0"/>
                  </a:moveTo>
                  <a:cubicBezTo>
                    <a:pt x="72" y="0"/>
                    <a:pt x="36" y="24"/>
                    <a:pt x="0" y="36"/>
                  </a:cubicBezTo>
                  <a:cubicBezTo>
                    <a:pt x="48" y="48"/>
                    <a:pt x="95" y="48"/>
                    <a:pt x="131" y="48"/>
                  </a:cubicBezTo>
                  <a:cubicBezTo>
                    <a:pt x="119" y="36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6105;p32"/>
            <p:cNvSpPr/>
            <p:nvPr/>
          </p:nvSpPr>
          <p:spPr>
            <a:xfrm>
              <a:off x="5209275" y="1823575"/>
              <a:ext cx="29200" cy="175525"/>
            </a:xfrm>
            <a:custGeom>
              <a:avLst/>
              <a:gdLst/>
              <a:ahLst/>
              <a:cxnLst/>
              <a:rect l="l" t="t" r="r" b="b"/>
              <a:pathLst>
                <a:path w="1168" h="7021" extrusionOk="0">
                  <a:moveTo>
                    <a:pt x="655" y="0"/>
                  </a:moveTo>
                  <a:cubicBezTo>
                    <a:pt x="60" y="36"/>
                    <a:pt x="0" y="369"/>
                    <a:pt x="203" y="846"/>
                  </a:cubicBezTo>
                  <a:cubicBezTo>
                    <a:pt x="536" y="917"/>
                    <a:pt x="477" y="1179"/>
                    <a:pt x="441" y="1405"/>
                  </a:cubicBezTo>
                  <a:cubicBezTo>
                    <a:pt x="357" y="1715"/>
                    <a:pt x="262" y="2000"/>
                    <a:pt x="167" y="2298"/>
                  </a:cubicBezTo>
                  <a:cubicBezTo>
                    <a:pt x="381" y="2834"/>
                    <a:pt x="453" y="3953"/>
                    <a:pt x="322" y="4584"/>
                  </a:cubicBezTo>
                  <a:cubicBezTo>
                    <a:pt x="322" y="4612"/>
                    <a:pt x="322" y="4639"/>
                    <a:pt x="327" y="4639"/>
                  </a:cubicBezTo>
                  <a:cubicBezTo>
                    <a:pt x="328" y="4639"/>
                    <a:pt x="328" y="4639"/>
                    <a:pt x="329" y="4639"/>
                  </a:cubicBezTo>
                  <a:lnTo>
                    <a:pt x="329" y="4639"/>
                  </a:lnTo>
                  <a:cubicBezTo>
                    <a:pt x="283" y="4708"/>
                    <a:pt x="238" y="4789"/>
                    <a:pt x="215" y="4870"/>
                  </a:cubicBezTo>
                  <a:cubicBezTo>
                    <a:pt x="227" y="5144"/>
                    <a:pt x="286" y="5418"/>
                    <a:pt x="262" y="5703"/>
                  </a:cubicBezTo>
                  <a:cubicBezTo>
                    <a:pt x="262" y="5799"/>
                    <a:pt x="262" y="5882"/>
                    <a:pt x="298" y="5977"/>
                  </a:cubicBezTo>
                  <a:cubicBezTo>
                    <a:pt x="328" y="6000"/>
                    <a:pt x="354" y="6008"/>
                    <a:pt x="377" y="6008"/>
                  </a:cubicBezTo>
                  <a:cubicBezTo>
                    <a:pt x="391" y="6008"/>
                    <a:pt x="404" y="6005"/>
                    <a:pt x="417" y="6001"/>
                  </a:cubicBezTo>
                  <a:cubicBezTo>
                    <a:pt x="425" y="5998"/>
                    <a:pt x="432" y="5997"/>
                    <a:pt x="436" y="5997"/>
                  </a:cubicBezTo>
                  <a:cubicBezTo>
                    <a:pt x="449" y="5997"/>
                    <a:pt x="439" y="6012"/>
                    <a:pt x="393" y="6049"/>
                  </a:cubicBezTo>
                  <a:cubicBezTo>
                    <a:pt x="322" y="6108"/>
                    <a:pt x="274" y="6180"/>
                    <a:pt x="262" y="6275"/>
                  </a:cubicBezTo>
                  <a:lnTo>
                    <a:pt x="262" y="6453"/>
                  </a:lnTo>
                  <a:cubicBezTo>
                    <a:pt x="262" y="6513"/>
                    <a:pt x="274" y="6572"/>
                    <a:pt x="298" y="6632"/>
                  </a:cubicBezTo>
                  <a:cubicBezTo>
                    <a:pt x="334" y="6692"/>
                    <a:pt x="357" y="6727"/>
                    <a:pt x="405" y="6787"/>
                  </a:cubicBezTo>
                  <a:cubicBezTo>
                    <a:pt x="513" y="6931"/>
                    <a:pt x="612" y="7020"/>
                    <a:pt x="701" y="7020"/>
                  </a:cubicBezTo>
                  <a:cubicBezTo>
                    <a:pt x="787" y="7020"/>
                    <a:pt x="864" y="6934"/>
                    <a:pt x="929" y="6727"/>
                  </a:cubicBezTo>
                  <a:cubicBezTo>
                    <a:pt x="1167" y="6049"/>
                    <a:pt x="655" y="5453"/>
                    <a:pt x="679" y="4787"/>
                  </a:cubicBezTo>
                  <a:cubicBezTo>
                    <a:pt x="715" y="3370"/>
                    <a:pt x="715" y="1941"/>
                    <a:pt x="691" y="512"/>
                  </a:cubicBezTo>
                  <a:cubicBezTo>
                    <a:pt x="679" y="346"/>
                    <a:pt x="703" y="167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6106;p32"/>
            <p:cNvSpPr/>
            <p:nvPr/>
          </p:nvSpPr>
          <p:spPr>
            <a:xfrm>
              <a:off x="5211350" y="1989025"/>
              <a:ext cx="25325" cy="84775"/>
            </a:xfrm>
            <a:custGeom>
              <a:avLst/>
              <a:gdLst/>
              <a:ahLst/>
              <a:cxnLst/>
              <a:rect l="l" t="t" r="r" b="b"/>
              <a:pathLst>
                <a:path w="1013" h="3391" extrusionOk="0">
                  <a:moveTo>
                    <a:pt x="268" y="1"/>
                  </a:moveTo>
                  <a:cubicBezTo>
                    <a:pt x="259" y="1"/>
                    <a:pt x="249" y="1"/>
                    <a:pt x="239" y="2"/>
                  </a:cubicBezTo>
                  <a:cubicBezTo>
                    <a:pt x="132" y="324"/>
                    <a:pt x="144" y="645"/>
                    <a:pt x="239" y="1014"/>
                  </a:cubicBezTo>
                  <a:cubicBezTo>
                    <a:pt x="536" y="1324"/>
                    <a:pt x="84" y="1490"/>
                    <a:pt x="96" y="1740"/>
                  </a:cubicBezTo>
                  <a:cubicBezTo>
                    <a:pt x="203" y="2014"/>
                    <a:pt x="203" y="2300"/>
                    <a:pt x="96" y="2586"/>
                  </a:cubicBezTo>
                  <a:lnTo>
                    <a:pt x="84" y="2586"/>
                  </a:lnTo>
                  <a:cubicBezTo>
                    <a:pt x="132" y="2824"/>
                    <a:pt x="1" y="3110"/>
                    <a:pt x="239" y="3300"/>
                  </a:cubicBezTo>
                  <a:cubicBezTo>
                    <a:pt x="312" y="3360"/>
                    <a:pt x="390" y="3391"/>
                    <a:pt x="473" y="3391"/>
                  </a:cubicBezTo>
                  <a:cubicBezTo>
                    <a:pt x="538" y="3391"/>
                    <a:pt x="606" y="3372"/>
                    <a:pt x="679" y="3336"/>
                  </a:cubicBezTo>
                  <a:cubicBezTo>
                    <a:pt x="739" y="3276"/>
                    <a:pt x="775" y="3193"/>
                    <a:pt x="798" y="3122"/>
                  </a:cubicBezTo>
                  <a:cubicBezTo>
                    <a:pt x="894" y="2717"/>
                    <a:pt x="846" y="2312"/>
                    <a:pt x="870" y="1919"/>
                  </a:cubicBezTo>
                  <a:cubicBezTo>
                    <a:pt x="917" y="1407"/>
                    <a:pt x="1013" y="895"/>
                    <a:pt x="655" y="431"/>
                  </a:cubicBezTo>
                  <a:cubicBezTo>
                    <a:pt x="483" y="327"/>
                    <a:pt x="544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6107;p32"/>
            <p:cNvSpPr/>
            <p:nvPr/>
          </p:nvSpPr>
          <p:spPr>
            <a:xfrm>
              <a:off x="5206300" y="1796700"/>
              <a:ext cx="23225" cy="57200"/>
            </a:xfrm>
            <a:custGeom>
              <a:avLst/>
              <a:gdLst/>
              <a:ahLst/>
              <a:cxnLst/>
              <a:rect l="l" t="t" r="r" b="b"/>
              <a:pathLst>
                <a:path w="929" h="2288" extrusionOk="0">
                  <a:moveTo>
                    <a:pt x="652" y="0"/>
                  </a:moveTo>
                  <a:cubicBezTo>
                    <a:pt x="576" y="0"/>
                    <a:pt x="496" y="30"/>
                    <a:pt x="417" y="87"/>
                  </a:cubicBezTo>
                  <a:cubicBezTo>
                    <a:pt x="393" y="551"/>
                    <a:pt x="393" y="1040"/>
                    <a:pt x="0" y="1385"/>
                  </a:cubicBezTo>
                  <a:lnTo>
                    <a:pt x="0" y="2099"/>
                  </a:lnTo>
                  <a:cubicBezTo>
                    <a:pt x="4" y="2098"/>
                    <a:pt x="8" y="2098"/>
                    <a:pt x="12" y="2098"/>
                  </a:cubicBezTo>
                  <a:cubicBezTo>
                    <a:pt x="93" y="2098"/>
                    <a:pt x="96" y="2288"/>
                    <a:pt x="184" y="2288"/>
                  </a:cubicBezTo>
                  <a:cubicBezTo>
                    <a:pt x="209" y="2288"/>
                    <a:pt x="242" y="2272"/>
                    <a:pt x="286" y="2230"/>
                  </a:cubicBezTo>
                  <a:cubicBezTo>
                    <a:pt x="334" y="2183"/>
                    <a:pt x="322" y="2159"/>
                    <a:pt x="286" y="2111"/>
                  </a:cubicBezTo>
                  <a:lnTo>
                    <a:pt x="286" y="1944"/>
                  </a:lnTo>
                  <a:cubicBezTo>
                    <a:pt x="274" y="1575"/>
                    <a:pt x="405" y="1290"/>
                    <a:pt x="703" y="1087"/>
                  </a:cubicBezTo>
                  <a:cubicBezTo>
                    <a:pt x="869" y="968"/>
                    <a:pt x="869" y="789"/>
                    <a:pt x="881" y="635"/>
                  </a:cubicBezTo>
                  <a:cubicBezTo>
                    <a:pt x="893" y="528"/>
                    <a:pt x="929" y="432"/>
                    <a:pt x="929" y="325"/>
                  </a:cubicBezTo>
                  <a:cubicBezTo>
                    <a:pt x="929" y="254"/>
                    <a:pt x="917" y="170"/>
                    <a:pt x="881" y="111"/>
                  </a:cubicBezTo>
                  <a:cubicBezTo>
                    <a:pt x="813" y="36"/>
                    <a:pt x="735" y="0"/>
                    <a:pt x="6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6108;p32"/>
            <p:cNvSpPr/>
            <p:nvPr/>
          </p:nvSpPr>
          <p:spPr>
            <a:xfrm>
              <a:off x="5208675" y="1881325"/>
              <a:ext cx="4500" cy="44650"/>
            </a:xfrm>
            <a:custGeom>
              <a:avLst/>
              <a:gdLst/>
              <a:ahLst/>
              <a:cxnLst/>
              <a:rect l="l" t="t" r="r" b="b"/>
              <a:pathLst>
                <a:path w="180" h="1786" extrusionOk="0">
                  <a:moveTo>
                    <a:pt x="179" y="0"/>
                  </a:moveTo>
                  <a:cubicBezTo>
                    <a:pt x="12" y="536"/>
                    <a:pt x="0" y="1167"/>
                    <a:pt x="179" y="17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6109;p32"/>
            <p:cNvSpPr/>
            <p:nvPr/>
          </p:nvSpPr>
          <p:spPr>
            <a:xfrm>
              <a:off x="5208975" y="1938175"/>
              <a:ext cx="9250" cy="33750"/>
            </a:xfrm>
            <a:custGeom>
              <a:avLst/>
              <a:gdLst/>
              <a:ahLst/>
              <a:cxnLst/>
              <a:rect l="l" t="t" r="r" b="b"/>
              <a:pathLst>
                <a:path w="370" h="1350" extrusionOk="0">
                  <a:moveTo>
                    <a:pt x="346" y="0"/>
                  </a:moveTo>
                  <a:lnTo>
                    <a:pt x="346" y="0"/>
                  </a:lnTo>
                  <a:cubicBezTo>
                    <a:pt x="119" y="107"/>
                    <a:pt x="0" y="286"/>
                    <a:pt x="108" y="524"/>
                  </a:cubicBezTo>
                  <a:cubicBezTo>
                    <a:pt x="215" y="774"/>
                    <a:pt x="179" y="1048"/>
                    <a:pt x="191" y="1298"/>
                  </a:cubicBezTo>
                  <a:cubicBezTo>
                    <a:pt x="191" y="1322"/>
                    <a:pt x="215" y="1334"/>
                    <a:pt x="239" y="1346"/>
                  </a:cubicBezTo>
                  <a:cubicBezTo>
                    <a:pt x="247" y="1348"/>
                    <a:pt x="255" y="1350"/>
                    <a:pt x="262" y="1350"/>
                  </a:cubicBezTo>
                  <a:cubicBezTo>
                    <a:pt x="286" y="1350"/>
                    <a:pt x="306" y="1334"/>
                    <a:pt x="334" y="1298"/>
                  </a:cubicBezTo>
                  <a:lnTo>
                    <a:pt x="334" y="155"/>
                  </a:lnTo>
                  <a:cubicBezTo>
                    <a:pt x="369" y="107"/>
                    <a:pt x="369" y="72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6110;p32"/>
            <p:cNvSpPr/>
            <p:nvPr/>
          </p:nvSpPr>
          <p:spPr>
            <a:xfrm>
              <a:off x="5210450" y="1987775"/>
              <a:ext cx="7775" cy="26025"/>
            </a:xfrm>
            <a:custGeom>
              <a:avLst/>
              <a:gdLst/>
              <a:ahLst/>
              <a:cxnLst/>
              <a:rect l="l" t="t" r="r" b="b"/>
              <a:pathLst>
                <a:path w="311" h="1041" extrusionOk="0">
                  <a:moveTo>
                    <a:pt x="192" y="0"/>
                  </a:moveTo>
                  <a:cubicBezTo>
                    <a:pt x="168" y="0"/>
                    <a:pt x="147" y="16"/>
                    <a:pt x="120" y="52"/>
                  </a:cubicBezTo>
                  <a:cubicBezTo>
                    <a:pt x="180" y="374"/>
                    <a:pt x="1" y="743"/>
                    <a:pt x="275" y="1040"/>
                  </a:cubicBezTo>
                  <a:cubicBezTo>
                    <a:pt x="310" y="719"/>
                    <a:pt x="299" y="374"/>
                    <a:pt x="275" y="52"/>
                  </a:cubicBezTo>
                  <a:cubicBezTo>
                    <a:pt x="275" y="28"/>
                    <a:pt x="239" y="16"/>
                    <a:pt x="215" y="4"/>
                  </a:cubicBezTo>
                  <a:cubicBezTo>
                    <a:pt x="207" y="2"/>
                    <a:pt x="199" y="0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6111;p32"/>
            <p:cNvSpPr/>
            <p:nvPr/>
          </p:nvSpPr>
          <p:spPr>
            <a:xfrm>
              <a:off x="5213425" y="2032225"/>
              <a:ext cx="5400" cy="21150"/>
            </a:xfrm>
            <a:custGeom>
              <a:avLst/>
              <a:gdLst/>
              <a:ahLst/>
              <a:cxnLst/>
              <a:rect l="l" t="t" r="r" b="b"/>
              <a:pathLst>
                <a:path w="216" h="846" extrusionOk="0">
                  <a:moveTo>
                    <a:pt x="1" y="0"/>
                  </a:moveTo>
                  <a:lnTo>
                    <a:pt x="1" y="846"/>
                  </a:lnTo>
                  <a:cubicBezTo>
                    <a:pt x="215" y="560"/>
                    <a:pt x="215" y="27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6112;p32"/>
            <p:cNvSpPr/>
            <p:nvPr/>
          </p:nvSpPr>
          <p:spPr>
            <a:xfrm>
              <a:off x="5213425" y="1971200"/>
              <a:ext cx="7475" cy="11875"/>
            </a:xfrm>
            <a:custGeom>
              <a:avLst/>
              <a:gdLst/>
              <a:ahLst/>
              <a:cxnLst/>
              <a:rect l="l" t="t" r="r" b="b"/>
              <a:pathLst>
                <a:path w="299" h="475" extrusionOk="0">
                  <a:moveTo>
                    <a:pt x="1" y="1"/>
                  </a:moveTo>
                  <a:cubicBezTo>
                    <a:pt x="1" y="132"/>
                    <a:pt x="1" y="275"/>
                    <a:pt x="13" y="429"/>
                  </a:cubicBezTo>
                  <a:cubicBezTo>
                    <a:pt x="13" y="441"/>
                    <a:pt x="37" y="453"/>
                    <a:pt x="61" y="465"/>
                  </a:cubicBezTo>
                  <a:cubicBezTo>
                    <a:pt x="70" y="472"/>
                    <a:pt x="80" y="475"/>
                    <a:pt x="88" y="475"/>
                  </a:cubicBezTo>
                  <a:cubicBezTo>
                    <a:pt x="110" y="475"/>
                    <a:pt x="130" y="455"/>
                    <a:pt x="156" y="429"/>
                  </a:cubicBezTo>
                  <a:cubicBezTo>
                    <a:pt x="215" y="334"/>
                    <a:pt x="251" y="239"/>
                    <a:pt x="299" y="144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6113;p32"/>
            <p:cNvSpPr/>
            <p:nvPr/>
          </p:nvSpPr>
          <p:spPr>
            <a:xfrm>
              <a:off x="5213725" y="1849475"/>
              <a:ext cx="2125" cy="3000"/>
            </a:xfrm>
            <a:custGeom>
              <a:avLst/>
              <a:gdLst/>
              <a:ahLst/>
              <a:cxnLst/>
              <a:rect l="l" t="t" r="r" b="b"/>
              <a:pathLst>
                <a:path w="85" h="120" extrusionOk="0">
                  <a:moveTo>
                    <a:pt x="1" y="0"/>
                  </a:moveTo>
                  <a:lnTo>
                    <a:pt x="1" y="119"/>
                  </a:lnTo>
                  <a:cubicBezTo>
                    <a:pt x="84" y="72"/>
                    <a:pt x="84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6114;p32"/>
            <p:cNvSpPr/>
            <p:nvPr/>
          </p:nvSpPr>
          <p:spPr>
            <a:xfrm>
              <a:off x="5213425" y="1981925"/>
              <a:ext cx="3900" cy="4600"/>
            </a:xfrm>
            <a:custGeom>
              <a:avLst/>
              <a:gdLst/>
              <a:ahLst/>
              <a:cxnLst/>
              <a:rect l="l" t="t" r="r" b="b"/>
              <a:pathLst>
                <a:path w="156" h="184" extrusionOk="0">
                  <a:moveTo>
                    <a:pt x="13" y="0"/>
                  </a:moveTo>
                  <a:cubicBezTo>
                    <a:pt x="1" y="36"/>
                    <a:pt x="1" y="84"/>
                    <a:pt x="13" y="143"/>
                  </a:cubicBezTo>
                  <a:cubicBezTo>
                    <a:pt x="13" y="143"/>
                    <a:pt x="37" y="167"/>
                    <a:pt x="61" y="179"/>
                  </a:cubicBezTo>
                  <a:cubicBezTo>
                    <a:pt x="69" y="182"/>
                    <a:pt x="78" y="183"/>
                    <a:pt x="85" y="183"/>
                  </a:cubicBezTo>
                  <a:cubicBezTo>
                    <a:pt x="109" y="183"/>
                    <a:pt x="129" y="170"/>
                    <a:pt x="156" y="143"/>
                  </a:cubicBezTo>
                  <a:lnTo>
                    <a:pt x="156" y="7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6115;p32"/>
            <p:cNvSpPr/>
            <p:nvPr/>
          </p:nvSpPr>
          <p:spPr>
            <a:xfrm>
              <a:off x="5213425" y="19852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lnTo>
                    <a:pt x="1" y="155"/>
                  </a:lnTo>
                  <a:lnTo>
                    <a:pt x="156" y="155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6116;p32"/>
            <p:cNvSpPr/>
            <p:nvPr/>
          </p:nvSpPr>
          <p:spPr>
            <a:xfrm>
              <a:off x="6063250" y="3081750"/>
              <a:ext cx="72950" cy="17000"/>
            </a:xfrm>
            <a:custGeom>
              <a:avLst/>
              <a:gdLst/>
              <a:ahLst/>
              <a:cxnLst/>
              <a:rect l="l" t="t" r="r" b="b"/>
              <a:pathLst>
                <a:path w="2918" h="680" extrusionOk="0">
                  <a:moveTo>
                    <a:pt x="488" y="1"/>
                  </a:moveTo>
                  <a:cubicBezTo>
                    <a:pt x="429" y="13"/>
                    <a:pt x="369" y="25"/>
                    <a:pt x="310" y="25"/>
                  </a:cubicBezTo>
                  <a:cubicBezTo>
                    <a:pt x="179" y="48"/>
                    <a:pt x="60" y="84"/>
                    <a:pt x="0" y="203"/>
                  </a:cubicBezTo>
                  <a:cubicBezTo>
                    <a:pt x="193" y="329"/>
                    <a:pt x="403" y="354"/>
                    <a:pt x="614" y="354"/>
                  </a:cubicBezTo>
                  <a:cubicBezTo>
                    <a:pt x="703" y="354"/>
                    <a:pt x="793" y="350"/>
                    <a:pt x="881" y="346"/>
                  </a:cubicBezTo>
                  <a:cubicBezTo>
                    <a:pt x="1370" y="584"/>
                    <a:pt x="1953" y="406"/>
                    <a:pt x="2453" y="620"/>
                  </a:cubicBezTo>
                  <a:cubicBezTo>
                    <a:pt x="2632" y="584"/>
                    <a:pt x="2917" y="679"/>
                    <a:pt x="2905" y="322"/>
                  </a:cubicBezTo>
                  <a:lnTo>
                    <a:pt x="2894" y="310"/>
                  </a:lnTo>
                  <a:cubicBezTo>
                    <a:pt x="2596" y="1"/>
                    <a:pt x="2155" y="203"/>
                    <a:pt x="1834" y="60"/>
                  </a:cubicBezTo>
                  <a:cubicBezTo>
                    <a:pt x="1786" y="60"/>
                    <a:pt x="1762" y="60"/>
                    <a:pt x="1727" y="25"/>
                  </a:cubicBezTo>
                  <a:cubicBezTo>
                    <a:pt x="1310" y="13"/>
                    <a:pt x="893" y="13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6117;p32"/>
            <p:cNvSpPr/>
            <p:nvPr/>
          </p:nvSpPr>
          <p:spPr>
            <a:xfrm>
              <a:off x="5972450" y="3064500"/>
              <a:ext cx="44975" cy="14900"/>
            </a:xfrm>
            <a:custGeom>
              <a:avLst/>
              <a:gdLst/>
              <a:ahLst/>
              <a:cxnLst/>
              <a:rect l="l" t="t" r="r" b="b"/>
              <a:pathLst>
                <a:path w="1799" h="596" extrusionOk="0">
                  <a:moveTo>
                    <a:pt x="72" y="0"/>
                  </a:moveTo>
                  <a:lnTo>
                    <a:pt x="72" y="0"/>
                  </a:lnTo>
                  <a:cubicBezTo>
                    <a:pt x="180" y="179"/>
                    <a:pt x="1" y="417"/>
                    <a:pt x="180" y="596"/>
                  </a:cubicBezTo>
                  <a:cubicBezTo>
                    <a:pt x="257" y="482"/>
                    <a:pt x="352" y="453"/>
                    <a:pt x="453" y="453"/>
                  </a:cubicBezTo>
                  <a:cubicBezTo>
                    <a:pt x="523" y="453"/>
                    <a:pt x="595" y="467"/>
                    <a:pt x="668" y="477"/>
                  </a:cubicBezTo>
                  <a:cubicBezTo>
                    <a:pt x="847" y="524"/>
                    <a:pt x="1019" y="586"/>
                    <a:pt x="1201" y="586"/>
                  </a:cubicBezTo>
                  <a:cubicBezTo>
                    <a:pt x="1249" y="586"/>
                    <a:pt x="1297" y="582"/>
                    <a:pt x="1346" y="572"/>
                  </a:cubicBezTo>
                  <a:cubicBezTo>
                    <a:pt x="1382" y="560"/>
                    <a:pt x="1406" y="524"/>
                    <a:pt x="1406" y="477"/>
                  </a:cubicBezTo>
                  <a:cubicBezTo>
                    <a:pt x="1442" y="500"/>
                    <a:pt x="1489" y="512"/>
                    <a:pt x="1525" y="524"/>
                  </a:cubicBezTo>
                  <a:cubicBezTo>
                    <a:pt x="1644" y="512"/>
                    <a:pt x="1799" y="536"/>
                    <a:pt x="1775" y="322"/>
                  </a:cubicBezTo>
                  <a:cubicBezTo>
                    <a:pt x="1227" y="143"/>
                    <a:pt x="644" y="107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6118;p32"/>
            <p:cNvSpPr/>
            <p:nvPr/>
          </p:nvSpPr>
          <p:spPr>
            <a:xfrm>
              <a:off x="6006100" y="3071925"/>
              <a:ext cx="54200" cy="14025"/>
            </a:xfrm>
            <a:custGeom>
              <a:avLst/>
              <a:gdLst/>
              <a:ahLst/>
              <a:cxnLst/>
              <a:rect l="l" t="t" r="r" b="b"/>
              <a:pathLst>
                <a:path w="2168" h="561" extrusionOk="0">
                  <a:moveTo>
                    <a:pt x="429" y="1"/>
                  </a:moveTo>
                  <a:cubicBezTo>
                    <a:pt x="310" y="168"/>
                    <a:pt x="143" y="120"/>
                    <a:pt x="0" y="144"/>
                  </a:cubicBezTo>
                  <a:lnTo>
                    <a:pt x="0" y="275"/>
                  </a:lnTo>
                  <a:cubicBezTo>
                    <a:pt x="560" y="453"/>
                    <a:pt x="1143" y="537"/>
                    <a:pt x="1739" y="561"/>
                  </a:cubicBezTo>
                  <a:cubicBezTo>
                    <a:pt x="2167" y="239"/>
                    <a:pt x="1727" y="263"/>
                    <a:pt x="1584" y="156"/>
                  </a:cubicBezTo>
                  <a:cubicBezTo>
                    <a:pt x="1203" y="96"/>
                    <a:pt x="798" y="168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6119;p32"/>
            <p:cNvSpPr/>
            <p:nvPr/>
          </p:nvSpPr>
          <p:spPr>
            <a:xfrm>
              <a:off x="6045375" y="3075425"/>
              <a:ext cx="29800" cy="10825"/>
            </a:xfrm>
            <a:custGeom>
              <a:avLst/>
              <a:gdLst/>
              <a:ahLst/>
              <a:cxnLst/>
              <a:rect l="l" t="t" r="r" b="b"/>
              <a:pathLst>
                <a:path w="1192" h="433" extrusionOk="0">
                  <a:moveTo>
                    <a:pt x="374" y="0"/>
                  </a:moveTo>
                  <a:cubicBezTo>
                    <a:pt x="250" y="0"/>
                    <a:pt x="126" y="9"/>
                    <a:pt x="1" y="16"/>
                  </a:cubicBezTo>
                  <a:cubicBezTo>
                    <a:pt x="96" y="135"/>
                    <a:pt x="334" y="206"/>
                    <a:pt x="156" y="409"/>
                  </a:cubicBezTo>
                  <a:cubicBezTo>
                    <a:pt x="251" y="409"/>
                    <a:pt x="346" y="432"/>
                    <a:pt x="453" y="432"/>
                  </a:cubicBezTo>
                  <a:cubicBezTo>
                    <a:pt x="525" y="369"/>
                    <a:pt x="604" y="354"/>
                    <a:pt x="686" y="354"/>
                  </a:cubicBezTo>
                  <a:cubicBezTo>
                    <a:pt x="765" y="354"/>
                    <a:pt x="846" y="368"/>
                    <a:pt x="926" y="368"/>
                  </a:cubicBezTo>
                  <a:cubicBezTo>
                    <a:pt x="997" y="368"/>
                    <a:pt x="1067" y="357"/>
                    <a:pt x="1132" y="313"/>
                  </a:cubicBezTo>
                  <a:lnTo>
                    <a:pt x="1192" y="254"/>
                  </a:lnTo>
                  <a:cubicBezTo>
                    <a:pt x="941" y="45"/>
                    <a:pt x="662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6120;p32"/>
            <p:cNvSpPr/>
            <p:nvPr/>
          </p:nvSpPr>
          <p:spPr>
            <a:xfrm>
              <a:off x="6056700" y="3081475"/>
              <a:ext cx="17000" cy="5675"/>
            </a:xfrm>
            <a:custGeom>
              <a:avLst/>
              <a:gdLst/>
              <a:ahLst/>
              <a:cxnLst/>
              <a:rect l="l" t="t" r="r" b="b"/>
              <a:pathLst>
                <a:path w="680" h="227" extrusionOk="0">
                  <a:moveTo>
                    <a:pt x="127" y="0"/>
                  </a:moveTo>
                  <a:cubicBezTo>
                    <a:pt x="20" y="0"/>
                    <a:pt x="10" y="91"/>
                    <a:pt x="0" y="190"/>
                  </a:cubicBezTo>
                  <a:cubicBezTo>
                    <a:pt x="72" y="190"/>
                    <a:pt x="155" y="202"/>
                    <a:pt x="250" y="214"/>
                  </a:cubicBezTo>
                  <a:cubicBezTo>
                    <a:pt x="393" y="155"/>
                    <a:pt x="572" y="226"/>
                    <a:pt x="679" y="71"/>
                  </a:cubicBezTo>
                  <a:cubicBezTo>
                    <a:pt x="512" y="48"/>
                    <a:pt x="358" y="48"/>
                    <a:pt x="203" y="12"/>
                  </a:cubicBezTo>
                  <a:cubicBezTo>
                    <a:pt x="173" y="4"/>
                    <a:pt x="148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6121;p32"/>
            <p:cNvSpPr/>
            <p:nvPr/>
          </p:nvSpPr>
          <p:spPr>
            <a:xfrm>
              <a:off x="5988525" y="310347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" y="1"/>
                  </a:moveTo>
                  <a:cubicBezTo>
                    <a:pt x="1" y="96"/>
                    <a:pt x="48" y="156"/>
                    <a:pt x="120" y="180"/>
                  </a:cubicBezTo>
                  <a:cubicBezTo>
                    <a:pt x="120" y="96"/>
                    <a:pt x="84" y="3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6122;p32"/>
            <p:cNvSpPr/>
            <p:nvPr/>
          </p:nvSpPr>
          <p:spPr>
            <a:xfrm>
              <a:off x="6188250" y="3640450"/>
              <a:ext cx="17300" cy="15800"/>
            </a:xfrm>
            <a:custGeom>
              <a:avLst/>
              <a:gdLst/>
              <a:ahLst/>
              <a:cxnLst/>
              <a:rect l="l" t="t" r="r" b="b"/>
              <a:pathLst>
                <a:path w="692" h="632" extrusionOk="0">
                  <a:moveTo>
                    <a:pt x="406" y="1"/>
                  </a:moveTo>
                  <a:cubicBezTo>
                    <a:pt x="370" y="1"/>
                    <a:pt x="346" y="25"/>
                    <a:pt x="311" y="48"/>
                  </a:cubicBezTo>
                  <a:cubicBezTo>
                    <a:pt x="251" y="60"/>
                    <a:pt x="215" y="84"/>
                    <a:pt x="156" y="96"/>
                  </a:cubicBezTo>
                  <a:cubicBezTo>
                    <a:pt x="37" y="215"/>
                    <a:pt x="1" y="346"/>
                    <a:pt x="13" y="513"/>
                  </a:cubicBezTo>
                  <a:cubicBezTo>
                    <a:pt x="37" y="537"/>
                    <a:pt x="37" y="584"/>
                    <a:pt x="37" y="632"/>
                  </a:cubicBezTo>
                  <a:lnTo>
                    <a:pt x="311" y="632"/>
                  </a:lnTo>
                  <a:cubicBezTo>
                    <a:pt x="370" y="525"/>
                    <a:pt x="489" y="525"/>
                    <a:pt x="596" y="513"/>
                  </a:cubicBezTo>
                  <a:cubicBezTo>
                    <a:pt x="692" y="382"/>
                    <a:pt x="525" y="298"/>
                    <a:pt x="525" y="168"/>
                  </a:cubicBezTo>
                  <a:cubicBezTo>
                    <a:pt x="525" y="120"/>
                    <a:pt x="489" y="60"/>
                    <a:pt x="465" y="25"/>
                  </a:cubicBezTo>
                  <a:cubicBezTo>
                    <a:pt x="465" y="25"/>
                    <a:pt x="430" y="1"/>
                    <a:pt x="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6123;p32"/>
            <p:cNvSpPr/>
            <p:nvPr/>
          </p:nvSpPr>
          <p:spPr>
            <a:xfrm>
              <a:off x="5311675" y="2613550"/>
              <a:ext cx="2700" cy="3000"/>
            </a:xfrm>
            <a:custGeom>
              <a:avLst/>
              <a:gdLst/>
              <a:ahLst/>
              <a:cxnLst/>
              <a:rect l="l" t="t" r="r" b="b"/>
              <a:pathLst>
                <a:path w="108" h="120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24"/>
                    <a:pt x="0" y="60"/>
                    <a:pt x="71" y="119"/>
                  </a:cubicBezTo>
                  <a:cubicBezTo>
                    <a:pt x="71" y="84"/>
                    <a:pt x="95" y="48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6124;p32"/>
            <p:cNvSpPr/>
            <p:nvPr/>
          </p:nvSpPr>
          <p:spPr>
            <a:xfrm>
              <a:off x="5210175" y="2442500"/>
              <a:ext cx="13100" cy="113575"/>
            </a:xfrm>
            <a:custGeom>
              <a:avLst/>
              <a:gdLst/>
              <a:ahLst/>
              <a:cxnLst/>
              <a:rect l="l" t="t" r="r" b="b"/>
              <a:pathLst>
                <a:path w="524" h="4543" extrusionOk="0">
                  <a:moveTo>
                    <a:pt x="135" y="1"/>
                  </a:moveTo>
                  <a:cubicBezTo>
                    <a:pt x="89" y="1"/>
                    <a:pt x="43" y="24"/>
                    <a:pt x="0" y="80"/>
                  </a:cubicBezTo>
                  <a:lnTo>
                    <a:pt x="0" y="342"/>
                  </a:lnTo>
                  <a:cubicBezTo>
                    <a:pt x="107" y="580"/>
                    <a:pt x="107" y="830"/>
                    <a:pt x="0" y="1068"/>
                  </a:cubicBezTo>
                  <a:lnTo>
                    <a:pt x="0" y="1485"/>
                  </a:lnTo>
                  <a:cubicBezTo>
                    <a:pt x="107" y="1627"/>
                    <a:pt x="12" y="1806"/>
                    <a:pt x="119" y="1937"/>
                  </a:cubicBezTo>
                  <a:lnTo>
                    <a:pt x="119" y="2651"/>
                  </a:lnTo>
                  <a:cubicBezTo>
                    <a:pt x="48" y="2889"/>
                    <a:pt x="12" y="3128"/>
                    <a:pt x="131" y="3366"/>
                  </a:cubicBezTo>
                  <a:cubicBezTo>
                    <a:pt x="214" y="3473"/>
                    <a:pt x="214" y="3556"/>
                    <a:pt x="131" y="3663"/>
                  </a:cubicBezTo>
                  <a:cubicBezTo>
                    <a:pt x="131" y="3711"/>
                    <a:pt x="119" y="3747"/>
                    <a:pt x="119" y="3794"/>
                  </a:cubicBezTo>
                  <a:cubicBezTo>
                    <a:pt x="12" y="3985"/>
                    <a:pt x="12" y="4211"/>
                    <a:pt x="71" y="4390"/>
                  </a:cubicBezTo>
                  <a:cubicBezTo>
                    <a:pt x="103" y="4499"/>
                    <a:pt x="145" y="4543"/>
                    <a:pt x="193" y="4543"/>
                  </a:cubicBezTo>
                  <a:cubicBezTo>
                    <a:pt x="253" y="4543"/>
                    <a:pt x="321" y="4471"/>
                    <a:pt x="381" y="4378"/>
                  </a:cubicBezTo>
                  <a:cubicBezTo>
                    <a:pt x="417" y="3663"/>
                    <a:pt x="429" y="2961"/>
                    <a:pt x="441" y="2247"/>
                  </a:cubicBezTo>
                  <a:cubicBezTo>
                    <a:pt x="500" y="2104"/>
                    <a:pt x="524" y="1937"/>
                    <a:pt x="417" y="1758"/>
                  </a:cubicBezTo>
                  <a:lnTo>
                    <a:pt x="417" y="1699"/>
                  </a:lnTo>
                  <a:lnTo>
                    <a:pt x="417" y="1639"/>
                  </a:lnTo>
                  <a:cubicBezTo>
                    <a:pt x="119" y="1127"/>
                    <a:pt x="345" y="580"/>
                    <a:pt x="262" y="56"/>
                  </a:cubicBezTo>
                  <a:cubicBezTo>
                    <a:pt x="222" y="21"/>
                    <a:pt x="179" y="1"/>
                    <a:pt x="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6125;p32"/>
            <p:cNvSpPr/>
            <p:nvPr/>
          </p:nvSpPr>
          <p:spPr>
            <a:xfrm>
              <a:off x="5206300" y="2372450"/>
              <a:ext cx="14900" cy="72350"/>
            </a:xfrm>
            <a:custGeom>
              <a:avLst/>
              <a:gdLst/>
              <a:ahLst/>
              <a:cxnLst/>
              <a:rect l="l" t="t" r="r" b="b"/>
              <a:pathLst>
                <a:path w="596" h="2894" extrusionOk="0">
                  <a:moveTo>
                    <a:pt x="572" y="0"/>
                  </a:moveTo>
                  <a:cubicBezTo>
                    <a:pt x="476" y="0"/>
                    <a:pt x="393" y="24"/>
                    <a:pt x="298" y="24"/>
                  </a:cubicBezTo>
                  <a:cubicBezTo>
                    <a:pt x="334" y="346"/>
                    <a:pt x="0" y="596"/>
                    <a:pt x="60" y="893"/>
                  </a:cubicBezTo>
                  <a:cubicBezTo>
                    <a:pt x="215" y="1572"/>
                    <a:pt x="95" y="2239"/>
                    <a:pt x="167" y="2894"/>
                  </a:cubicBezTo>
                  <a:cubicBezTo>
                    <a:pt x="262" y="2894"/>
                    <a:pt x="346" y="2882"/>
                    <a:pt x="441" y="2882"/>
                  </a:cubicBezTo>
                  <a:cubicBezTo>
                    <a:pt x="476" y="2536"/>
                    <a:pt x="334" y="2179"/>
                    <a:pt x="560" y="1881"/>
                  </a:cubicBezTo>
                  <a:lnTo>
                    <a:pt x="560" y="1727"/>
                  </a:lnTo>
                  <a:cubicBezTo>
                    <a:pt x="512" y="1250"/>
                    <a:pt x="357" y="774"/>
                    <a:pt x="572" y="298"/>
                  </a:cubicBezTo>
                  <a:lnTo>
                    <a:pt x="596" y="262"/>
                  </a:lnTo>
                  <a:lnTo>
                    <a:pt x="596" y="203"/>
                  </a:lnTo>
                  <a:cubicBezTo>
                    <a:pt x="584" y="119"/>
                    <a:pt x="584" y="6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6126;p32"/>
            <p:cNvSpPr/>
            <p:nvPr/>
          </p:nvSpPr>
          <p:spPr>
            <a:xfrm>
              <a:off x="5206000" y="2537350"/>
              <a:ext cx="16400" cy="53600"/>
            </a:xfrm>
            <a:custGeom>
              <a:avLst/>
              <a:gdLst/>
              <a:ahLst/>
              <a:cxnLst/>
              <a:rect l="l" t="t" r="r" b="b"/>
              <a:pathLst>
                <a:path w="656" h="2144" extrusionOk="0">
                  <a:moveTo>
                    <a:pt x="286" y="0"/>
                  </a:moveTo>
                  <a:cubicBezTo>
                    <a:pt x="0" y="512"/>
                    <a:pt x="227" y="1060"/>
                    <a:pt x="143" y="1560"/>
                  </a:cubicBezTo>
                  <a:cubicBezTo>
                    <a:pt x="548" y="1560"/>
                    <a:pt x="346" y="2013"/>
                    <a:pt x="560" y="2143"/>
                  </a:cubicBezTo>
                  <a:cubicBezTo>
                    <a:pt x="524" y="1620"/>
                    <a:pt x="655" y="1084"/>
                    <a:pt x="548" y="572"/>
                  </a:cubicBezTo>
                  <a:lnTo>
                    <a:pt x="548" y="572"/>
                  </a:lnTo>
                  <a:cubicBezTo>
                    <a:pt x="494" y="590"/>
                    <a:pt x="441" y="619"/>
                    <a:pt x="396" y="619"/>
                  </a:cubicBezTo>
                  <a:cubicBezTo>
                    <a:pt x="352" y="619"/>
                    <a:pt x="316" y="590"/>
                    <a:pt x="298" y="489"/>
                  </a:cubicBezTo>
                  <a:cubicBezTo>
                    <a:pt x="274" y="334"/>
                    <a:pt x="286" y="167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6127;p32"/>
            <p:cNvSpPr/>
            <p:nvPr/>
          </p:nvSpPr>
          <p:spPr>
            <a:xfrm>
              <a:off x="5207775" y="2508775"/>
              <a:ext cx="5675" cy="17875"/>
            </a:xfrm>
            <a:custGeom>
              <a:avLst/>
              <a:gdLst/>
              <a:ahLst/>
              <a:cxnLst/>
              <a:rect l="l" t="t" r="r" b="b"/>
              <a:pathLst>
                <a:path w="227" h="715" extrusionOk="0">
                  <a:moveTo>
                    <a:pt x="215" y="0"/>
                  </a:moveTo>
                  <a:cubicBezTo>
                    <a:pt x="48" y="250"/>
                    <a:pt x="1" y="489"/>
                    <a:pt x="227" y="715"/>
                  </a:cubicBezTo>
                  <a:cubicBezTo>
                    <a:pt x="227" y="477"/>
                    <a:pt x="215" y="23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6128;p32"/>
            <p:cNvSpPr/>
            <p:nvPr/>
          </p:nvSpPr>
          <p:spPr>
            <a:xfrm>
              <a:off x="5210175" y="2451325"/>
              <a:ext cx="4775" cy="18475"/>
            </a:xfrm>
            <a:custGeom>
              <a:avLst/>
              <a:gdLst/>
              <a:ahLst/>
              <a:cxnLst/>
              <a:rect l="l" t="t" r="r" b="b"/>
              <a:pathLst>
                <a:path w="191" h="739" extrusionOk="0">
                  <a:moveTo>
                    <a:pt x="0" y="0"/>
                  </a:moveTo>
                  <a:lnTo>
                    <a:pt x="0" y="739"/>
                  </a:lnTo>
                  <a:cubicBezTo>
                    <a:pt x="191" y="501"/>
                    <a:pt x="191" y="2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6129;p32"/>
            <p:cNvSpPr/>
            <p:nvPr/>
          </p:nvSpPr>
          <p:spPr>
            <a:xfrm>
              <a:off x="5209275" y="2480200"/>
              <a:ext cx="4475" cy="11025"/>
            </a:xfrm>
            <a:custGeom>
              <a:avLst/>
              <a:gdLst/>
              <a:ahLst/>
              <a:cxnLst/>
              <a:rect l="l" t="t" r="r" b="b"/>
              <a:pathLst>
                <a:path w="179" h="441" extrusionOk="0">
                  <a:moveTo>
                    <a:pt x="36" y="0"/>
                  </a:moveTo>
                  <a:cubicBezTo>
                    <a:pt x="24" y="155"/>
                    <a:pt x="0" y="322"/>
                    <a:pt x="155" y="441"/>
                  </a:cubicBezTo>
                  <a:cubicBezTo>
                    <a:pt x="167" y="274"/>
                    <a:pt x="179" y="119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6130;p32"/>
            <p:cNvSpPr/>
            <p:nvPr/>
          </p:nvSpPr>
          <p:spPr>
            <a:xfrm>
              <a:off x="5213425" y="2526925"/>
              <a:ext cx="3900" cy="7475"/>
            </a:xfrm>
            <a:custGeom>
              <a:avLst/>
              <a:gdLst/>
              <a:ahLst/>
              <a:cxnLst/>
              <a:rect l="l" t="t" r="r" b="b"/>
              <a:pathLst>
                <a:path w="156" h="299" extrusionOk="0">
                  <a:moveTo>
                    <a:pt x="1" y="1"/>
                  </a:moveTo>
                  <a:lnTo>
                    <a:pt x="1" y="298"/>
                  </a:lnTo>
                  <a:cubicBezTo>
                    <a:pt x="132" y="191"/>
                    <a:pt x="156" y="9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6131;p32"/>
            <p:cNvSpPr/>
            <p:nvPr/>
          </p:nvSpPr>
          <p:spPr>
            <a:xfrm>
              <a:off x="6149275" y="2609675"/>
              <a:ext cx="50775" cy="14025"/>
            </a:xfrm>
            <a:custGeom>
              <a:avLst/>
              <a:gdLst/>
              <a:ahLst/>
              <a:cxnLst/>
              <a:rect l="l" t="t" r="r" b="b"/>
              <a:pathLst>
                <a:path w="2031" h="561" extrusionOk="0">
                  <a:moveTo>
                    <a:pt x="298" y="1"/>
                  </a:moveTo>
                  <a:cubicBezTo>
                    <a:pt x="191" y="1"/>
                    <a:pt x="107" y="12"/>
                    <a:pt x="0" y="12"/>
                  </a:cubicBezTo>
                  <a:cubicBezTo>
                    <a:pt x="60" y="60"/>
                    <a:pt x="107" y="96"/>
                    <a:pt x="167" y="143"/>
                  </a:cubicBezTo>
                  <a:cubicBezTo>
                    <a:pt x="250" y="203"/>
                    <a:pt x="250" y="310"/>
                    <a:pt x="286" y="417"/>
                  </a:cubicBezTo>
                  <a:lnTo>
                    <a:pt x="346" y="429"/>
                  </a:lnTo>
                  <a:cubicBezTo>
                    <a:pt x="476" y="453"/>
                    <a:pt x="607" y="501"/>
                    <a:pt x="738" y="548"/>
                  </a:cubicBezTo>
                  <a:cubicBezTo>
                    <a:pt x="738" y="536"/>
                    <a:pt x="762" y="536"/>
                    <a:pt x="786" y="513"/>
                  </a:cubicBezTo>
                  <a:cubicBezTo>
                    <a:pt x="795" y="510"/>
                    <a:pt x="802" y="508"/>
                    <a:pt x="809" y="508"/>
                  </a:cubicBezTo>
                  <a:cubicBezTo>
                    <a:pt x="828" y="508"/>
                    <a:pt x="840" y="521"/>
                    <a:pt x="857" y="548"/>
                  </a:cubicBezTo>
                  <a:cubicBezTo>
                    <a:pt x="899" y="557"/>
                    <a:pt x="941" y="560"/>
                    <a:pt x="982" y="560"/>
                  </a:cubicBezTo>
                  <a:cubicBezTo>
                    <a:pt x="1175" y="560"/>
                    <a:pt x="1367" y="485"/>
                    <a:pt x="1573" y="485"/>
                  </a:cubicBezTo>
                  <a:cubicBezTo>
                    <a:pt x="1638" y="485"/>
                    <a:pt x="1705" y="493"/>
                    <a:pt x="1774" y="513"/>
                  </a:cubicBezTo>
                  <a:cubicBezTo>
                    <a:pt x="1809" y="525"/>
                    <a:pt x="1839" y="531"/>
                    <a:pt x="1864" y="531"/>
                  </a:cubicBezTo>
                  <a:cubicBezTo>
                    <a:pt x="2031" y="531"/>
                    <a:pt x="2014" y="286"/>
                    <a:pt x="2024" y="132"/>
                  </a:cubicBezTo>
                  <a:cubicBezTo>
                    <a:pt x="1997" y="109"/>
                    <a:pt x="1972" y="100"/>
                    <a:pt x="1948" y="100"/>
                  </a:cubicBezTo>
                  <a:cubicBezTo>
                    <a:pt x="1920" y="100"/>
                    <a:pt x="1895" y="112"/>
                    <a:pt x="1870" y="132"/>
                  </a:cubicBezTo>
                  <a:cubicBezTo>
                    <a:pt x="1798" y="185"/>
                    <a:pt x="1730" y="212"/>
                    <a:pt x="1660" y="212"/>
                  </a:cubicBezTo>
                  <a:cubicBezTo>
                    <a:pt x="1590" y="212"/>
                    <a:pt x="1518" y="185"/>
                    <a:pt x="1441" y="132"/>
                  </a:cubicBezTo>
                  <a:cubicBezTo>
                    <a:pt x="1355" y="69"/>
                    <a:pt x="1261" y="53"/>
                    <a:pt x="1164" y="53"/>
                  </a:cubicBezTo>
                  <a:cubicBezTo>
                    <a:pt x="1060" y="53"/>
                    <a:pt x="952" y="72"/>
                    <a:pt x="848" y="72"/>
                  </a:cubicBezTo>
                  <a:cubicBezTo>
                    <a:pt x="756" y="72"/>
                    <a:pt x="666" y="57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6132;p32"/>
            <p:cNvSpPr/>
            <p:nvPr/>
          </p:nvSpPr>
          <p:spPr>
            <a:xfrm>
              <a:off x="6271300" y="2186125"/>
              <a:ext cx="36050" cy="10725"/>
            </a:xfrm>
            <a:custGeom>
              <a:avLst/>
              <a:gdLst/>
              <a:ahLst/>
              <a:cxnLst/>
              <a:rect l="l" t="t" r="r" b="b"/>
              <a:pathLst>
                <a:path w="1442" h="429" extrusionOk="0">
                  <a:moveTo>
                    <a:pt x="144" y="0"/>
                  </a:moveTo>
                  <a:cubicBezTo>
                    <a:pt x="108" y="0"/>
                    <a:pt x="48" y="12"/>
                    <a:pt x="1" y="36"/>
                  </a:cubicBezTo>
                  <a:cubicBezTo>
                    <a:pt x="60" y="244"/>
                    <a:pt x="179" y="283"/>
                    <a:pt x="313" y="283"/>
                  </a:cubicBezTo>
                  <a:cubicBezTo>
                    <a:pt x="392" y="283"/>
                    <a:pt x="477" y="269"/>
                    <a:pt x="557" y="269"/>
                  </a:cubicBezTo>
                  <a:cubicBezTo>
                    <a:pt x="613" y="269"/>
                    <a:pt x="666" y="276"/>
                    <a:pt x="715" y="298"/>
                  </a:cubicBezTo>
                  <a:cubicBezTo>
                    <a:pt x="763" y="345"/>
                    <a:pt x="810" y="393"/>
                    <a:pt x="882" y="429"/>
                  </a:cubicBezTo>
                  <a:cubicBezTo>
                    <a:pt x="1060" y="333"/>
                    <a:pt x="1287" y="357"/>
                    <a:pt x="1430" y="167"/>
                  </a:cubicBezTo>
                  <a:lnTo>
                    <a:pt x="1441" y="167"/>
                  </a:lnTo>
                  <a:cubicBezTo>
                    <a:pt x="1358" y="60"/>
                    <a:pt x="1215" y="95"/>
                    <a:pt x="1132" y="12"/>
                  </a:cubicBezTo>
                  <a:cubicBezTo>
                    <a:pt x="799" y="12"/>
                    <a:pt x="477" y="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6133;p32"/>
            <p:cNvSpPr/>
            <p:nvPr/>
          </p:nvSpPr>
          <p:spPr>
            <a:xfrm>
              <a:off x="5123850" y="2181950"/>
              <a:ext cx="15500" cy="44375"/>
            </a:xfrm>
            <a:custGeom>
              <a:avLst/>
              <a:gdLst/>
              <a:ahLst/>
              <a:cxnLst/>
              <a:rect l="l" t="t" r="r" b="b"/>
              <a:pathLst>
                <a:path w="620" h="1775" extrusionOk="0">
                  <a:moveTo>
                    <a:pt x="262" y="0"/>
                  </a:moveTo>
                  <a:cubicBezTo>
                    <a:pt x="226" y="48"/>
                    <a:pt x="191" y="107"/>
                    <a:pt x="143" y="167"/>
                  </a:cubicBezTo>
                  <a:cubicBezTo>
                    <a:pt x="250" y="691"/>
                    <a:pt x="0" y="1250"/>
                    <a:pt x="250" y="1774"/>
                  </a:cubicBezTo>
                  <a:cubicBezTo>
                    <a:pt x="322" y="1727"/>
                    <a:pt x="357" y="1655"/>
                    <a:pt x="357" y="1572"/>
                  </a:cubicBezTo>
                  <a:cubicBezTo>
                    <a:pt x="381" y="1048"/>
                    <a:pt x="619" y="512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6134;p32"/>
            <p:cNvSpPr/>
            <p:nvPr/>
          </p:nvSpPr>
          <p:spPr>
            <a:xfrm>
              <a:off x="5130100" y="2224600"/>
              <a:ext cx="4175" cy="12425"/>
            </a:xfrm>
            <a:custGeom>
              <a:avLst/>
              <a:gdLst/>
              <a:ahLst/>
              <a:cxnLst/>
              <a:rect l="l" t="t" r="r" b="b"/>
              <a:pathLst>
                <a:path w="167" h="497" extrusionOk="0">
                  <a:moveTo>
                    <a:pt x="111" y="1"/>
                  </a:moveTo>
                  <a:cubicBezTo>
                    <a:pt x="95" y="1"/>
                    <a:pt x="78" y="7"/>
                    <a:pt x="60" y="21"/>
                  </a:cubicBezTo>
                  <a:cubicBezTo>
                    <a:pt x="36" y="45"/>
                    <a:pt x="12" y="56"/>
                    <a:pt x="0" y="68"/>
                  </a:cubicBezTo>
                  <a:cubicBezTo>
                    <a:pt x="36" y="223"/>
                    <a:pt x="12" y="378"/>
                    <a:pt x="155" y="497"/>
                  </a:cubicBezTo>
                  <a:cubicBezTo>
                    <a:pt x="155" y="354"/>
                    <a:pt x="167" y="199"/>
                    <a:pt x="167" y="56"/>
                  </a:cubicBezTo>
                  <a:cubicBezTo>
                    <a:pt x="159" y="19"/>
                    <a:pt x="138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6135;p32"/>
            <p:cNvSpPr/>
            <p:nvPr/>
          </p:nvSpPr>
          <p:spPr>
            <a:xfrm>
              <a:off x="5368525" y="2706725"/>
              <a:ext cx="74125" cy="251825"/>
            </a:xfrm>
            <a:custGeom>
              <a:avLst/>
              <a:gdLst/>
              <a:ahLst/>
              <a:cxnLst/>
              <a:rect l="l" t="t" r="r" b="b"/>
              <a:pathLst>
                <a:path w="2965" h="10073" extrusionOk="0">
                  <a:moveTo>
                    <a:pt x="857" y="0"/>
                  </a:moveTo>
                  <a:cubicBezTo>
                    <a:pt x="810" y="369"/>
                    <a:pt x="643" y="679"/>
                    <a:pt x="417" y="964"/>
                  </a:cubicBezTo>
                  <a:cubicBezTo>
                    <a:pt x="405" y="1048"/>
                    <a:pt x="393" y="1155"/>
                    <a:pt x="381" y="1250"/>
                  </a:cubicBezTo>
                  <a:cubicBezTo>
                    <a:pt x="191" y="2048"/>
                    <a:pt x="0" y="2798"/>
                    <a:pt x="167" y="3655"/>
                  </a:cubicBezTo>
                  <a:cubicBezTo>
                    <a:pt x="298" y="4381"/>
                    <a:pt x="393" y="5132"/>
                    <a:pt x="524" y="5858"/>
                  </a:cubicBezTo>
                  <a:cubicBezTo>
                    <a:pt x="381" y="6036"/>
                    <a:pt x="453" y="6251"/>
                    <a:pt x="476" y="6453"/>
                  </a:cubicBezTo>
                  <a:cubicBezTo>
                    <a:pt x="643" y="7501"/>
                    <a:pt x="1048" y="8430"/>
                    <a:pt x="1631" y="9299"/>
                  </a:cubicBezTo>
                  <a:cubicBezTo>
                    <a:pt x="1965" y="9549"/>
                    <a:pt x="2203" y="9942"/>
                    <a:pt x="2643" y="10073"/>
                  </a:cubicBezTo>
                  <a:cubicBezTo>
                    <a:pt x="2774" y="10061"/>
                    <a:pt x="2893" y="10001"/>
                    <a:pt x="2965" y="9882"/>
                  </a:cubicBezTo>
                  <a:cubicBezTo>
                    <a:pt x="2834" y="9751"/>
                    <a:pt x="2679" y="9644"/>
                    <a:pt x="2560" y="9489"/>
                  </a:cubicBezTo>
                  <a:cubicBezTo>
                    <a:pt x="1119" y="7775"/>
                    <a:pt x="476" y="5798"/>
                    <a:pt x="691" y="3572"/>
                  </a:cubicBezTo>
                  <a:cubicBezTo>
                    <a:pt x="738" y="3512"/>
                    <a:pt x="774" y="3453"/>
                    <a:pt x="810" y="3381"/>
                  </a:cubicBezTo>
                  <a:cubicBezTo>
                    <a:pt x="857" y="3238"/>
                    <a:pt x="857" y="3108"/>
                    <a:pt x="857" y="2977"/>
                  </a:cubicBezTo>
                  <a:cubicBezTo>
                    <a:pt x="834" y="2810"/>
                    <a:pt x="857" y="2643"/>
                    <a:pt x="750" y="2512"/>
                  </a:cubicBezTo>
                  <a:cubicBezTo>
                    <a:pt x="560" y="2262"/>
                    <a:pt x="560" y="2274"/>
                    <a:pt x="691" y="2036"/>
                  </a:cubicBezTo>
                  <a:cubicBezTo>
                    <a:pt x="738" y="1965"/>
                    <a:pt x="798" y="1881"/>
                    <a:pt x="834" y="1810"/>
                  </a:cubicBezTo>
                  <a:cubicBezTo>
                    <a:pt x="893" y="1738"/>
                    <a:pt x="941" y="1679"/>
                    <a:pt x="988" y="1607"/>
                  </a:cubicBezTo>
                  <a:cubicBezTo>
                    <a:pt x="1000" y="1548"/>
                    <a:pt x="1000" y="1500"/>
                    <a:pt x="988" y="1441"/>
                  </a:cubicBezTo>
                  <a:cubicBezTo>
                    <a:pt x="953" y="1274"/>
                    <a:pt x="584" y="1369"/>
                    <a:pt x="762" y="1036"/>
                  </a:cubicBezTo>
                  <a:cubicBezTo>
                    <a:pt x="881" y="833"/>
                    <a:pt x="869" y="548"/>
                    <a:pt x="1000" y="310"/>
                  </a:cubicBezTo>
                  <a:cubicBezTo>
                    <a:pt x="1084" y="155"/>
                    <a:pt x="1012" y="6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6136;p32"/>
            <p:cNvSpPr/>
            <p:nvPr/>
          </p:nvSpPr>
          <p:spPr>
            <a:xfrm>
              <a:off x="5374475" y="2853150"/>
              <a:ext cx="37825" cy="90225"/>
            </a:xfrm>
            <a:custGeom>
              <a:avLst/>
              <a:gdLst/>
              <a:ahLst/>
              <a:cxnLst/>
              <a:rect l="l" t="t" r="r" b="b"/>
              <a:pathLst>
                <a:path w="1513" h="3609" extrusionOk="0">
                  <a:moveTo>
                    <a:pt x="286" y="1"/>
                  </a:moveTo>
                  <a:cubicBezTo>
                    <a:pt x="179" y="1"/>
                    <a:pt x="96" y="1"/>
                    <a:pt x="0" y="25"/>
                  </a:cubicBezTo>
                  <a:cubicBezTo>
                    <a:pt x="60" y="822"/>
                    <a:pt x="334" y="1584"/>
                    <a:pt x="619" y="2323"/>
                  </a:cubicBezTo>
                  <a:cubicBezTo>
                    <a:pt x="774" y="2787"/>
                    <a:pt x="988" y="3299"/>
                    <a:pt x="1453" y="3608"/>
                  </a:cubicBezTo>
                  <a:cubicBezTo>
                    <a:pt x="1512" y="3561"/>
                    <a:pt x="1512" y="3501"/>
                    <a:pt x="1465" y="3442"/>
                  </a:cubicBezTo>
                  <a:cubicBezTo>
                    <a:pt x="1417" y="3156"/>
                    <a:pt x="1239" y="2930"/>
                    <a:pt x="1131" y="2668"/>
                  </a:cubicBezTo>
                  <a:cubicBezTo>
                    <a:pt x="1036" y="2406"/>
                    <a:pt x="762" y="2251"/>
                    <a:pt x="703" y="1953"/>
                  </a:cubicBezTo>
                  <a:cubicBezTo>
                    <a:pt x="584" y="1299"/>
                    <a:pt x="286" y="69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6137;p32"/>
            <p:cNvSpPr/>
            <p:nvPr/>
          </p:nvSpPr>
          <p:spPr>
            <a:xfrm>
              <a:off x="5329525" y="2836600"/>
              <a:ext cx="41100" cy="39500"/>
            </a:xfrm>
            <a:custGeom>
              <a:avLst/>
              <a:gdLst/>
              <a:ahLst/>
              <a:cxnLst/>
              <a:rect l="l" t="t" r="r" b="b"/>
              <a:pathLst>
                <a:path w="1644" h="1580" extrusionOk="0">
                  <a:moveTo>
                    <a:pt x="1430" y="1"/>
                  </a:moveTo>
                  <a:cubicBezTo>
                    <a:pt x="1283" y="1"/>
                    <a:pt x="1192" y="102"/>
                    <a:pt x="1108" y="246"/>
                  </a:cubicBezTo>
                  <a:cubicBezTo>
                    <a:pt x="1060" y="294"/>
                    <a:pt x="1001" y="341"/>
                    <a:pt x="953" y="389"/>
                  </a:cubicBezTo>
                  <a:cubicBezTo>
                    <a:pt x="881" y="472"/>
                    <a:pt x="751" y="449"/>
                    <a:pt x="667" y="532"/>
                  </a:cubicBezTo>
                  <a:cubicBezTo>
                    <a:pt x="631" y="580"/>
                    <a:pt x="584" y="627"/>
                    <a:pt x="536" y="687"/>
                  </a:cubicBezTo>
                  <a:cubicBezTo>
                    <a:pt x="536" y="722"/>
                    <a:pt x="524" y="770"/>
                    <a:pt x="524" y="818"/>
                  </a:cubicBezTo>
                  <a:cubicBezTo>
                    <a:pt x="465" y="901"/>
                    <a:pt x="334" y="877"/>
                    <a:pt x="250" y="961"/>
                  </a:cubicBezTo>
                  <a:cubicBezTo>
                    <a:pt x="155" y="1044"/>
                    <a:pt x="191" y="1175"/>
                    <a:pt x="108" y="1246"/>
                  </a:cubicBezTo>
                  <a:cubicBezTo>
                    <a:pt x="0" y="1437"/>
                    <a:pt x="12" y="1580"/>
                    <a:pt x="274" y="1580"/>
                  </a:cubicBezTo>
                  <a:cubicBezTo>
                    <a:pt x="417" y="1377"/>
                    <a:pt x="596" y="1222"/>
                    <a:pt x="834" y="1127"/>
                  </a:cubicBezTo>
                  <a:lnTo>
                    <a:pt x="822" y="1127"/>
                  </a:lnTo>
                  <a:cubicBezTo>
                    <a:pt x="846" y="1044"/>
                    <a:pt x="905" y="996"/>
                    <a:pt x="989" y="961"/>
                  </a:cubicBezTo>
                  <a:cubicBezTo>
                    <a:pt x="1108" y="925"/>
                    <a:pt x="1203" y="830"/>
                    <a:pt x="1262" y="710"/>
                  </a:cubicBezTo>
                  <a:cubicBezTo>
                    <a:pt x="1286" y="437"/>
                    <a:pt x="1548" y="294"/>
                    <a:pt x="1643" y="56"/>
                  </a:cubicBezTo>
                  <a:cubicBezTo>
                    <a:pt x="1561" y="18"/>
                    <a:pt x="1491" y="1"/>
                    <a:pt x="1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6138;p32"/>
            <p:cNvSpPr/>
            <p:nvPr/>
          </p:nvSpPr>
          <p:spPr>
            <a:xfrm>
              <a:off x="5345900" y="2845725"/>
              <a:ext cx="7150" cy="3875"/>
            </a:xfrm>
            <a:custGeom>
              <a:avLst/>
              <a:gdLst/>
              <a:ahLst/>
              <a:cxnLst/>
              <a:rect l="l" t="t" r="r" b="b"/>
              <a:pathLst>
                <a:path w="286" h="155" extrusionOk="0">
                  <a:moveTo>
                    <a:pt x="286" y="0"/>
                  </a:moveTo>
                  <a:cubicBezTo>
                    <a:pt x="179" y="24"/>
                    <a:pt x="72" y="36"/>
                    <a:pt x="0" y="155"/>
                  </a:cubicBezTo>
                  <a:cubicBezTo>
                    <a:pt x="119" y="155"/>
                    <a:pt x="226" y="119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6139;p32"/>
            <p:cNvSpPr/>
            <p:nvPr/>
          </p:nvSpPr>
          <p:spPr>
            <a:xfrm>
              <a:off x="5331900" y="2860600"/>
              <a:ext cx="3600" cy="7175"/>
            </a:xfrm>
            <a:custGeom>
              <a:avLst/>
              <a:gdLst/>
              <a:ahLst/>
              <a:cxnLst/>
              <a:rect l="l" t="t" r="r" b="b"/>
              <a:pathLst>
                <a:path w="144" h="287" extrusionOk="0">
                  <a:moveTo>
                    <a:pt x="144" y="1"/>
                  </a:moveTo>
                  <a:cubicBezTo>
                    <a:pt x="96" y="1"/>
                    <a:pt x="72" y="1"/>
                    <a:pt x="24" y="24"/>
                  </a:cubicBezTo>
                  <a:cubicBezTo>
                    <a:pt x="24" y="108"/>
                    <a:pt x="13" y="191"/>
                    <a:pt x="1" y="286"/>
                  </a:cubicBezTo>
                  <a:cubicBezTo>
                    <a:pt x="120" y="227"/>
                    <a:pt x="144" y="120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6140;p32"/>
            <p:cNvSpPr/>
            <p:nvPr/>
          </p:nvSpPr>
          <p:spPr>
            <a:xfrm>
              <a:off x="5335475" y="2856725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67" y="13"/>
                    <a:pt x="60" y="36"/>
                    <a:pt x="1" y="144"/>
                  </a:cubicBezTo>
                  <a:cubicBezTo>
                    <a:pt x="108" y="144"/>
                    <a:pt x="227" y="12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6141;p32"/>
            <p:cNvSpPr/>
            <p:nvPr/>
          </p:nvSpPr>
          <p:spPr>
            <a:xfrm>
              <a:off x="5370600" y="28498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49"/>
                    <a:pt x="96" y="108"/>
                    <a:pt x="155" y="156"/>
                  </a:cubicBezTo>
                  <a:cubicBezTo>
                    <a:pt x="143" y="60"/>
                    <a:pt x="84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6142;p32"/>
            <p:cNvSpPr/>
            <p:nvPr/>
          </p:nvSpPr>
          <p:spPr>
            <a:xfrm>
              <a:off x="5342925" y="284957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1" y="1"/>
                  </a:moveTo>
                  <a:cubicBezTo>
                    <a:pt x="95" y="37"/>
                    <a:pt x="48" y="108"/>
                    <a:pt x="0" y="144"/>
                  </a:cubicBezTo>
                  <a:cubicBezTo>
                    <a:pt x="48" y="108"/>
                    <a:pt x="95" y="6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6143;p32"/>
            <p:cNvSpPr/>
            <p:nvPr/>
          </p:nvSpPr>
          <p:spPr>
            <a:xfrm>
              <a:off x="5353050" y="28424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143" y="0"/>
                  </a:moveTo>
                  <a:cubicBezTo>
                    <a:pt x="107" y="48"/>
                    <a:pt x="60" y="95"/>
                    <a:pt x="0" y="131"/>
                  </a:cubicBezTo>
                  <a:cubicBezTo>
                    <a:pt x="60" y="95"/>
                    <a:pt x="107" y="48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6144;p32"/>
            <p:cNvSpPr/>
            <p:nvPr/>
          </p:nvSpPr>
          <p:spPr>
            <a:xfrm>
              <a:off x="5129500" y="2132225"/>
              <a:ext cx="28900" cy="93800"/>
            </a:xfrm>
            <a:custGeom>
              <a:avLst/>
              <a:gdLst/>
              <a:ahLst/>
              <a:cxnLst/>
              <a:rect l="l" t="t" r="r" b="b"/>
              <a:pathLst>
                <a:path w="1156" h="3752" extrusionOk="0">
                  <a:moveTo>
                    <a:pt x="774" y="1"/>
                  </a:moveTo>
                  <a:cubicBezTo>
                    <a:pt x="739" y="25"/>
                    <a:pt x="691" y="25"/>
                    <a:pt x="667" y="25"/>
                  </a:cubicBezTo>
                  <a:cubicBezTo>
                    <a:pt x="548" y="84"/>
                    <a:pt x="572" y="239"/>
                    <a:pt x="489" y="299"/>
                  </a:cubicBezTo>
                  <a:lnTo>
                    <a:pt x="477" y="311"/>
                  </a:lnTo>
                  <a:cubicBezTo>
                    <a:pt x="393" y="418"/>
                    <a:pt x="393" y="537"/>
                    <a:pt x="358" y="656"/>
                  </a:cubicBezTo>
                  <a:cubicBezTo>
                    <a:pt x="381" y="680"/>
                    <a:pt x="370" y="715"/>
                    <a:pt x="334" y="727"/>
                  </a:cubicBezTo>
                  <a:cubicBezTo>
                    <a:pt x="250" y="823"/>
                    <a:pt x="274" y="942"/>
                    <a:pt x="203" y="1025"/>
                  </a:cubicBezTo>
                  <a:cubicBezTo>
                    <a:pt x="155" y="1061"/>
                    <a:pt x="119" y="1096"/>
                    <a:pt x="96" y="1156"/>
                  </a:cubicBezTo>
                  <a:cubicBezTo>
                    <a:pt x="96" y="1263"/>
                    <a:pt x="131" y="1382"/>
                    <a:pt x="72" y="1489"/>
                  </a:cubicBezTo>
                  <a:cubicBezTo>
                    <a:pt x="84" y="1513"/>
                    <a:pt x="72" y="1561"/>
                    <a:pt x="36" y="1596"/>
                  </a:cubicBezTo>
                  <a:cubicBezTo>
                    <a:pt x="0" y="1620"/>
                    <a:pt x="0" y="1680"/>
                    <a:pt x="24" y="1727"/>
                  </a:cubicBezTo>
                  <a:cubicBezTo>
                    <a:pt x="36" y="1811"/>
                    <a:pt x="36" y="1906"/>
                    <a:pt x="36" y="1989"/>
                  </a:cubicBezTo>
                  <a:cubicBezTo>
                    <a:pt x="60" y="2573"/>
                    <a:pt x="72" y="3144"/>
                    <a:pt x="84" y="3716"/>
                  </a:cubicBezTo>
                  <a:cubicBezTo>
                    <a:pt x="119" y="3740"/>
                    <a:pt x="155" y="3751"/>
                    <a:pt x="191" y="3751"/>
                  </a:cubicBezTo>
                  <a:cubicBezTo>
                    <a:pt x="239" y="3537"/>
                    <a:pt x="298" y="3347"/>
                    <a:pt x="358" y="3144"/>
                  </a:cubicBezTo>
                  <a:cubicBezTo>
                    <a:pt x="179" y="2799"/>
                    <a:pt x="358" y="2466"/>
                    <a:pt x="417" y="2132"/>
                  </a:cubicBezTo>
                  <a:cubicBezTo>
                    <a:pt x="453" y="1846"/>
                    <a:pt x="596" y="1596"/>
                    <a:pt x="631" y="1311"/>
                  </a:cubicBezTo>
                  <a:cubicBezTo>
                    <a:pt x="739" y="1025"/>
                    <a:pt x="834" y="727"/>
                    <a:pt x="953" y="442"/>
                  </a:cubicBezTo>
                  <a:cubicBezTo>
                    <a:pt x="1024" y="263"/>
                    <a:pt x="1155" y="25"/>
                    <a:pt x="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6145;p32"/>
            <p:cNvSpPr/>
            <p:nvPr/>
          </p:nvSpPr>
          <p:spPr>
            <a:xfrm>
              <a:off x="5217900" y="2070225"/>
              <a:ext cx="29800" cy="48650"/>
            </a:xfrm>
            <a:custGeom>
              <a:avLst/>
              <a:gdLst/>
              <a:ahLst/>
              <a:cxnLst/>
              <a:rect l="l" t="t" r="r" b="b"/>
              <a:pathLst>
                <a:path w="1192" h="1946" extrusionOk="0">
                  <a:moveTo>
                    <a:pt x="459" y="0"/>
                  </a:moveTo>
                  <a:cubicBezTo>
                    <a:pt x="445" y="0"/>
                    <a:pt x="431" y="2"/>
                    <a:pt x="417" y="4"/>
                  </a:cubicBezTo>
                  <a:cubicBezTo>
                    <a:pt x="382" y="28"/>
                    <a:pt x="370" y="52"/>
                    <a:pt x="346" y="64"/>
                  </a:cubicBezTo>
                  <a:cubicBezTo>
                    <a:pt x="1" y="207"/>
                    <a:pt x="310" y="576"/>
                    <a:pt x="108" y="755"/>
                  </a:cubicBezTo>
                  <a:lnTo>
                    <a:pt x="108" y="921"/>
                  </a:lnTo>
                  <a:cubicBezTo>
                    <a:pt x="203" y="1040"/>
                    <a:pt x="84" y="1112"/>
                    <a:pt x="48" y="1195"/>
                  </a:cubicBezTo>
                  <a:cubicBezTo>
                    <a:pt x="48" y="1243"/>
                    <a:pt x="60" y="1302"/>
                    <a:pt x="108" y="1338"/>
                  </a:cubicBezTo>
                  <a:cubicBezTo>
                    <a:pt x="167" y="1469"/>
                    <a:pt x="358" y="1481"/>
                    <a:pt x="370" y="1659"/>
                  </a:cubicBezTo>
                  <a:cubicBezTo>
                    <a:pt x="429" y="1790"/>
                    <a:pt x="513" y="1898"/>
                    <a:pt x="655" y="1945"/>
                  </a:cubicBezTo>
                  <a:cubicBezTo>
                    <a:pt x="929" y="1779"/>
                    <a:pt x="870" y="1374"/>
                    <a:pt x="1144" y="1195"/>
                  </a:cubicBezTo>
                  <a:cubicBezTo>
                    <a:pt x="1179" y="1136"/>
                    <a:pt x="1191" y="1076"/>
                    <a:pt x="1191" y="1017"/>
                  </a:cubicBezTo>
                  <a:cubicBezTo>
                    <a:pt x="1179" y="886"/>
                    <a:pt x="1120" y="778"/>
                    <a:pt x="1025" y="683"/>
                  </a:cubicBezTo>
                  <a:cubicBezTo>
                    <a:pt x="846" y="505"/>
                    <a:pt x="727" y="266"/>
                    <a:pt x="596" y="52"/>
                  </a:cubicBezTo>
                  <a:cubicBezTo>
                    <a:pt x="550" y="16"/>
                    <a:pt x="50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6146;p32"/>
            <p:cNvSpPr/>
            <p:nvPr/>
          </p:nvSpPr>
          <p:spPr>
            <a:xfrm>
              <a:off x="5142000" y="2117650"/>
              <a:ext cx="53300" cy="50650"/>
            </a:xfrm>
            <a:custGeom>
              <a:avLst/>
              <a:gdLst/>
              <a:ahLst/>
              <a:cxnLst/>
              <a:rect l="l" t="t" r="r" b="b"/>
              <a:pathLst>
                <a:path w="2132" h="2026" extrusionOk="0">
                  <a:moveTo>
                    <a:pt x="2132" y="1"/>
                  </a:moveTo>
                  <a:cubicBezTo>
                    <a:pt x="1441" y="1"/>
                    <a:pt x="774" y="12"/>
                    <a:pt x="251" y="572"/>
                  </a:cubicBezTo>
                  <a:cubicBezTo>
                    <a:pt x="429" y="667"/>
                    <a:pt x="405" y="822"/>
                    <a:pt x="346" y="989"/>
                  </a:cubicBezTo>
                  <a:cubicBezTo>
                    <a:pt x="227" y="1286"/>
                    <a:pt x="120" y="1596"/>
                    <a:pt x="0" y="1894"/>
                  </a:cubicBezTo>
                  <a:cubicBezTo>
                    <a:pt x="56" y="1949"/>
                    <a:pt x="60" y="2026"/>
                    <a:pt x="138" y="2026"/>
                  </a:cubicBezTo>
                  <a:cubicBezTo>
                    <a:pt x="143" y="2026"/>
                    <a:pt x="149" y="2025"/>
                    <a:pt x="155" y="2025"/>
                  </a:cubicBezTo>
                  <a:cubicBezTo>
                    <a:pt x="274" y="1727"/>
                    <a:pt x="417" y="1429"/>
                    <a:pt x="512" y="1120"/>
                  </a:cubicBezTo>
                  <a:cubicBezTo>
                    <a:pt x="643" y="620"/>
                    <a:pt x="965" y="393"/>
                    <a:pt x="1441" y="298"/>
                  </a:cubicBezTo>
                  <a:cubicBezTo>
                    <a:pt x="1703" y="274"/>
                    <a:pt x="1953" y="227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6147;p32"/>
            <p:cNvSpPr/>
            <p:nvPr/>
          </p:nvSpPr>
          <p:spPr>
            <a:xfrm>
              <a:off x="5188125" y="2096225"/>
              <a:ext cx="31000" cy="10650"/>
            </a:xfrm>
            <a:custGeom>
              <a:avLst/>
              <a:gdLst/>
              <a:ahLst/>
              <a:cxnLst/>
              <a:rect l="l" t="t" r="r" b="b"/>
              <a:pathLst>
                <a:path w="1240" h="426" extrusionOk="0">
                  <a:moveTo>
                    <a:pt x="1168" y="0"/>
                  </a:moveTo>
                  <a:cubicBezTo>
                    <a:pt x="1073" y="12"/>
                    <a:pt x="989" y="12"/>
                    <a:pt x="894" y="24"/>
                  </a:cubicBezTo>
                  <a:cubicBezTo>
                    <a:pt x="715" y="179"/>
                    <a:pt x="489" y="131"/>
                    <a:pt x="299" y="191"/>
                  </a:cubicBezTo>
                  <a:cubicBezTo>
                    <a:pt x="191" y="250"/>
                    <a:pt x="96" y="310"/>
                    <a:pt x="1" y="334"/>
                  </a:cubicBezTo>
                  <a:cubicBezTo>
                    <a:pt x="48" y="408"/>
                    <a:pt x="103" y="425"/>
                    <a:pt x="159" y="425"/>
                  </a:cubicBezTo>
                  <a:cubicBezTo>
                    <a:pt x="211" y="425"/>
                    <a:pt x="265" y="410"/>
                    <a:pt x="317" y="410"/>
                  </a:cubicBezTo>
                  <a:cubicBezTo>
                    <a:pt x="335" y="410"/>
                    <a:pt x="353" y="412"/>
                    <a:pt x="370" y="417"/>
                  </a:cubicBezTo>
                  <a:lnTo>
                    <a:pt x="453" y="417"/>
                  </a:lnTo>
                  <a:cubicBezTo>
                    <a:pt x="537" y="369"/>
                    <a:pt x="644" y="322"/>
                    <a:pt x="727" y="274"/>
                  </a:cubicBezTo>
                  <a:cubicBezTo>
                    <a:pt x="727" y="286"/>
                    <a:pt x="751" y="310"/>
                    <a:pt x="775" y="310"/>
                  </a:cubicBezTo>
                  <a:cubicBezTo>
                    <a:pt x="781" y="313"/>
                    <a:pt x="788" y="314"/>
                    <a:pt x="795" y="314"/>
                  </a:cubicBezTo>
                  <a:cubicBezTo>
                    <a:pt x="816" y="314"/>
                    <a:pt x="840" y="301"/>
                    <a:pt x="858" y="274"/>
                  </a:cubicBezTo>
                  <a:cubicBezTo>
                    <a:pt x="906" y="274"/>
                    <a:pt x="953" y="262"/>
                    <a:pt x="1001" y="262"/>
                  </a:cubicBezTo>
                  <a:cubicBezTo>
                    <a:pt x="1073" y="215"/>
                    <a:pt x="1168" y="203"/>
                    <a:pt x="1203" y="131"/>
                  </a:cubicBezTo>
                  <a:cubicBezTo>
                    <a:pt x="1239" y="72"/>
                    <a:pt x="1227" y="24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6148;p32"/>
            <p:cNvSpPr/>
            <p:nvPr/>
          </p:nvSpPr>
          <p:spPr>
            <a:xfrm>
              <a:off x="5165800" y="2107225"/>
              <a:ext cx="15225" cy="6725"/>
            </a:xfrm>
            <a:custGeom>
              <a:avLst/>
              <a:gdLst/>
              <a:ahLst/>
              <a:cxnLst/>
              <a:rect l="l" t="t" r="r" b="b"/>
              <a:pathLst>
                <a:path w="609" h="269" extrusionOk="0">
                  <a:moveTo>
                    <a:pt x="465" y="1"/>
                  </a:moveTo>
                  <a:cubicBezTo>
                    <a:pt x="287" y="13"/>
                    <a:pt x="120" y="48"/>
                    <a:pt x="1" y="239"/>
                  </a:cubicBezTo>
                  <a:cubicBezTo>
                    <a:pt x="47" y="260"/>
                    <a:pt x="91" y="268"/>
                    <a:pt x="133" y="268"/>
                  </a:cubicBezTo>
                  <a:cubicBezTo>
                    <a:pt x="289" y="268"/>
                    <a:pt x="419" y="152"/>
                    <a:pt x="564" y="152"/>
                  </a:cubicBezTo>
                  <a:cubicBezTo>
                    <a:pt x="578" y="152"/>
                    <a:pt x="593" y="153"/>
                    <a:pt x="608" y="156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6149;p32"/>
            <p:cNvSpPr/>
            <p:nvPr/>
          </p:nvSpPr>
          <p:spPr>
            <a:xfrm>
              <a:off x="5125625" y="2157550"/>
              <a:ext cx="9250" cy="7150"/>
            </a:xfrm>
            <a:custGeom>
              <a:avLst/>
              <a:gdLst/>
              <a:ahLst/>
              <a:cxnLst/>
              <a:rect l="l" t="t" r="r" b="b"/>
              <a:pathLst>
                <a:path w="370" h="28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79" y="24"/>
                    <a:pt x="1" y="48"/>
                    <a:pt x="203" y="286"/>
                  </a:cubicBezTo>
                  <a:cubicBezTo>
                    <a:pt x="274" y="250"/>
                    <a:pt x="310" y="191"/>
                    <a:pt x="346" y="131"/>
                  </a:cubicBezTo>
                  <a:cubicBezTo>
                    <a:pt x="358" y="83"/>
                    <a:pt x="358" y="48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6150;p32"/>
            <p:cNvSpPr/>
            <p:nvPr/>
          </p:nvSpPr>
          <p:spPr>
            <a:xfrm>
              <a:off x="5213150" y="2098675"/>
              <a:ext cx="7750" cy="530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225" y="1"/>
                  </a:moveTo>
                  <a:cubicBezTo>
                    <a:pt x="202" y="1"/>
                    <a:pt x="176" y="16"/>
                    <a:pt x="155" y="45"/>
                  </a:cubicBezTo>
                  <a:cubicBezTo>
                    <a:pt x="107" y="93"/>
                    <a:pt x="60" y="140"/>
                    <a:pt x="0" y="176"/>
                  </a:cubicBezTo>
                  <a:cubicBezTo>
                    <a:pt x="107" y="200"/>
                    <a:pt x="191" y="200"/>
                    <a:pt x="310" y="212"/>
                  </a:cubicBezTo>
                  <a:lnTo>
                    <a:pt x="310" y="81"/>
                  </a:lnTo>
                  <a:cubicBezTo>
                    <a:pt x="310" y="45"/>
                    <a:pt x="298" y="33"/>
                    <a:pt x="262" y="21"/>
                  </a:cubicBezTo>
                  <a:cubicBezTo>
                    <a:pt x="253" y="7"/>
                    <a:pt x="240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6151;p32"/>
            <p:cNvSpPr/>
            <p:nvPr/>
          </p:nvSpPr>
          <p:spPr>
            <a:xfrm>
              <a:off x="5134550" y="2150100"/>
              <a:ext cx="3300" cy="7475"/>
            </a:xfrm>
            <a:custGeom>
              <a:avLst/>
              <a:gdLst/>
              <a:ahLst/>
              <a:cxnLst/>
              <a:rect l="l" t="t" r="r" b="b"/>
              <a:pathLst>
                <a:path w="132" h="299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3" y="72"/>
                    <a:pt x="1" y="179"/>
                    <a:pt x="1" y="298"/>
                  </a:cubicBezTo>
                  <a:cubicBezTo>
                    <a:pt x="96" y="227"/>
                    <a:pt x="132" y="119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6152;p32"/>
            <p:cNvSpPr/>
            <p:nvPr/>
          </p:nvSpPr>
          <p:spPr>
            <a:xfrm>
              <a:off x="5130975" y="2160800"/>
              <a:ext cx="3600" cy="7775"/>
            </a:xfrm>
            <a:custGeom>
              <a:avLst/>
              <a:gdLst/>
              <a:ahLst/>
              <a:cxnLst/>
              <a:rect l="l" t="t" r="r" b="b"/>
              <a:pathLst>
                <a:path w="144" h="31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84" y="61"/>
                    <a:pt x="37" y="108"/>
                    <a:pt x="1" y="156"/>
                  </a:cubicBezTo>
                  <a:cubicBezTo>
                    <a:pt x="1" y="215"/>
                    <a:pt x="13" y="275"/>
                    <a:pt x="25" y="311"/>
                  </a:cubicBezTo>
                  <a:cubicBezTo>
                    <a:pt x="120" y="227"/>
                    <a:pt x="144" y="120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6153;p32"/>
            <p:cNvSpPr/>
            <p:nvPr/>
          </p:nvSpPr>
          <p:spPr>
            <a:xfrm>
              <a:off x="5141700" y="2132525"/>
              <a:ext cx="4500" cy="6875"/>
            </a:xfrm>
            <a:custGeom>
              <a:avLst/>
              <a:gdLst/>
              <a:ahLst/>
              <a:cxnLst/>
              <a:rect l="l" t="t" r="r" b="b"/>
              <a:pathLst>
                <a:path w="180" h="275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9"/>
                    <a:pt x="1" y="132"/>
                    <a:pt x="1" y="275"/>
                  </a:cubicBezTo>
                  <a:cubicBezTo>
                    <a:pt x="120" y="215"/>
                    <a:pt x="143" y="108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6154;p32"/>
            <p:cNvSpPr/>
            <p:nvPr/>
          </p:nvSpPr>
          <p:spPr>
            <a:xfrm>
              <a:off x="5137825" y="2139675"/>
              <a:ext cx="3600" cy="8650"/>
            </a:xfrm>
            <a:custGeom>
              <a:avLst/>
              <a:gdLst/>
              <a:ahLst/>
              <a:cxnLst/>
              <a:rect l="l" t="t" r="r" b="b"/>
              <a:pathLst>
                <a:path w="144" h="346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" y="72"/>
                    <a:pt x="25" y="203"/>
                    <a:pt x="25" y="346"/>
                  </a:cubicBezTo>
                  <a:cubicBezTo>
                    <a:pt x="60" y="239"/>
                    <a:pt x="96" y="120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6155;p32"/>
            <p:cNvSpPr/>
            <p:nvPr/>
          </p:nvSpPr>
          <p:spPr>
            <a:xfrm>
              <a:off x="5206300" y="2103375"/>
              <a:ext cx="3600" cy="1675"/>
            </a:xfrm>
            <a:custGeom>
              <a:avLst/>
              <a:gdLst/>
              <a:ahLst/>
              <a:cxnLst/>
              <a:rect l="l" t="t" r="r" b="b"/>
              <a:pathLst>
                <a:path w="144" h="67" extrusionOk="0">
                  <a:moveTo>
                    <a:pt x="143" y="0"/>
                  </a:moveTo>
                  <a:cubicBezTo>
                    <a:pt x="95" y="0"/>
                    <a:pt x="48" y="0"/>
                    <a:pt x="0" y="24"/>
                  </a:cubicBezTo>
                  <a:cubicBezTo>
                    <a:pt x="19" y="33"/>
                    <a:pt x="31" y="66"/>
                    <a:pt x="35" y="66"/>
                  </a:cubicBezTo>
                  <a:cubicBezTo>
                    <a:pt x="35" y="66"/>
                    <a:pt x="36" y="64"/>
                    <a:pt x="36" y="60"/>
                  </a:cubicBezTo>
                  <a:cubicBezTo>
                    <a:pt x="84" y="48"/>
                    <a:pt x="107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6156;p32"/>
            <p:cNvSpPr/>
            <p:nvPr/>
          </p:nvSpPr>
          <p:spPr>
            <a:xfrm>
              <a:off x="5127425" y="21715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0" y="1"/>
                  </a:moveTo>
                  <a:cubicBezTo>
                    <a:pt x="48" y="48"/>
                    <a:pt x="83" y="96"/>
                    <a:pt x="119" y="143"/>
                  </a:cubicBezTo>
                  <a:cubicBezTo>
                    <a:pt x="119" y="96"/>
                    <a:pt x="143" y="48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6157;p32"/>
            <p:cNvSpPr/>
            <p:nvPr/>
          </p:nvSpPr>
          <p:spPr>
            <a:xfrm>
              <a:off x="6138550" y="2386800"/>
              <a:ext cx="81000" cy="10975"/>
            </a:xfrm>
            <a:custGeom>
              <a:avLst/>
              <a:gdLst/>
              <a:ahLst/>
              <a:cxnLst/>
              <a:rect l="l" t="t" r="r" b="b"/>
              <a:pathLst>
                <a:path w="3240" h="439" extrusionOk="0">
                  <a:moveTo>
                    <a:pt x="864" y="0"/>
                  </a:moveTo>
                  <a:cubicBezTo>
                    <a:pt x="740" y="0"/>
                    <a:pt x="618" y="11"/>
                    <a:pt x="501" y="22"/>
                  </a:cubicBezTo>
                  <a:cubicBezTo>
                    <a:pt x="263" y="45"/>
                    <a:pt x="1" y="81"/>
                    <a:pt x="155" y="438"/>
                  </a:cubicBezTo>
                  <a:cubicBezTo>
                    <a:pt x="763" y="430"/>
                    <a:pt x="1360" y="416"/>
                    <a:pt x="1961" y="416"/>
                  </a:cubicBezTo>
                  <a:cubicBezTo>
                    <a:pt x="2231" y="416"/>
                    <a:pt x="2502" y="419"/>
                    <a:pt x="2775" y="426"/>
                  </a:cubicBezTo>
                  <a:cubicBezTo>
                    <a:pt x="2785" y="427"/>
                    <a:pt x="2796" y="427"/>
                    <a:pt x="2806" y="427"/>
                  </a:cubicBezTo>
                  <a:cubicBezTo>
                    <a:pt x="3052" y="427"/>
                    <a:pt x="3099" y="289"/>
                    <a:pt x="3180" y="141"/>
                  </a:cubicBezTo>
                  <a:cubicBezTo>
                    <a:pt x="3239" y="105"/>
                    <a:pt x="3239" y="57"/>
                    <a:pt x="3168" y="10"/>
                  </a:cubicBezTo>
                  <a:lnTo>
                    <a:pt x="2751" y="10"/>
                  </a:lnTo>
                  <a:cubicBezTo>
                    <a:pt x="2695" y="60"/>
                    <a:pt x="2639" y="77"/>
                    <a:pt x="2586" y="77"/>
                  </a:cubicBezTo>
                  <a:cubicBezTo>
                    <a:pt x="2538" y="77"/>
                    <a:pt x="2493" y="62"/>
                    <a:pt x="2453" y="45"/>
                  </a:cubicBezTo>
                  <a:cubicBezTo>
                    <a:pt x="2251" y="45"/>
                    <a:pt x="2072" y="22"/>
                    <a:pt x="1882" y="22"/>
                  </a:cubicBezTo>
                  <a:cubicBezTo>
                    <a:pt x="1816" y="88"/>
                    <a:pt x="1744" y="107"/>
                    <a:pt x="1671" y="107"/>
                  </a:cubicBezTo>
                  <a:cubicBezTo>
                    <a:pt x="1567" y="107"/>
                    <a:pt x="1459" y="68"/>
                    <a:pt x="1358" y="68"/>
                  </a:cubicBezTo>
                  <a:cubicBezTo>
                    <a:pt x="1350" y="68"/>
                    <a:pt x="1342" y="69"/>
                    <a:pt x="1334" y="69"/>
                  </a:cubicBezTo>
                  <a:cubicBezTo>
                    <a:pt x="1176" y="17"/>
                    <a:pt x="1018" y="0"/>
                    <a:pt x="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6158;p32"/>
            <p:cNvSpPr/>
            <p:nvPr/>
          </p:nvSpPr>
          <p:spPr>
            <a:xfrm>
              <a:off x="6126650" y="2383750"/>
              <a:ext cx="53600" cy="14025"/>
            </a:xfrm>
            <a:custGeom>
              <a:avLst/>
              <a:gdLst/>
              <a:ahLst/>
              <a:cxnLst/>
              <a:rect l="l" t="t" r="r" b="b"/>
              <a:pathLst>
                <a:path w="2144" h="561" extrusionOk="0">
                  <a:moveTo>
                    <a:pt x="36" y="1"/>
                  </a:moveTo>
                  <a:cubicBezTo>
                    <a:pt x="12" y="48"/>
                    <a:pt x="0" y="108"/>
                    <a:pt x="12" y="167"/>
                  </a:cubicBezTo>
                  <a:cubicBezTo>
                    <a:pt x="96" y="310"/>
                    <a:pt x="298" y="382"/>
                    <a:pt x="334" y="560"/>
                  </a:cubicBezTo>
                  <a:lnTo>
                    <a:pt x="631" y="560"/>
                  </a:lnTo>
                  <a:cubicBezTo>
                    <a:pt x="655" y="298"/>
                    <a:pt x="858" y="286"/>
                    <a:pt x="1048" y="286"/>
                  </a:cubicBezTo>
                  <a:cubicBezTo>
                    <a:pt x="1381" y="263"/>
                    <a:pt x="1727" y="263"/>
                    <a:pt x="2048" y="263"/>
                  </a:cubicBezTo>
                  <a:cubicBezTo>
                    <a:pt x="2143" y="227"/>
                    <a:pt x="2120" y="191"/>
                    <a:pt x="2036" y="167"/>
                  </a:cubicBezTo>
                  <a:cubicBezTo>
                    <a:pt x="1846" y="96"/>
                    <a:pt x="1643" y="60"/>
                    <a:pt x="1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6159;p32"/>
            <p:cNvSpPr/>
            <p:nvPr/>
          </p:nvSpPr>
          <p:spPr>
            <a:xfrm>
              <a:off x="6095700" y="2385925"/>
              <a:ext cx="44075" cy="11850"/>
            </a:xfrm>
            <a:custGeom>
              <a:avLst/>
              <a:gdLst/>
              <a:ahLst/>
              <a:cxnLst/>
              <a:rect l="l" t="t" r="r" b="b"/>
              <a:pathLst>
                <a:path w="1763" h="474" extrusionOk="0">
                  <a:moveTo>
                    <a:pt x="961" y="0"/>
                  </a:moveTo>
                  <a:cubicBezTo>
                    <a:pt x="741" y="0"/>
                    <a:pt x="525" y="57"/>
                    <a:pt x="298" y="104"/>
                  </a:cubicBezTo>
                  <a:cubicBezTo>
                    <a:pt x="167" y="152"/>
                    <a:pt x="83" y="259"/>
                    <a:pt x="0" y="342"/>
                  </a:cubicBezTo>
                  <a:lnTo>
                    <a:pt x="0" y="461"/>
                  </a:lnTo>
                  <a:cubicBezTo>
                    <a:pt x="536" y="461"/>
                    <a:pt x="1060" y="473"/>
                    <a:pt x="1572" y="473"/>
                  </a:cubicBezTo>
                  <a:cubicBezTo>
                    <a:pt x="1762" y="152"/>
                    <a:pt x="1441" y="164"/>
                    <a:pt x="1310" y="57"/>
                  </a:cubicBezTo>
                  <a:cubicBezTo>
                    <a:pt x="1191" y="16"/>
                    <a:pt x="1076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6160;p32"/>
            <p:cNvSpPr/>
            <p:nvPr/>
          </p:nvSpPr>
          <p:spPr>
            <a:xfrm>
              <a:off x="6244525" y="2382575"/>
              <a:ext cx="30075" cy="11650"/>
            </a:xfrm>
            <a:custGeom>
              <a:avLst/>
              <a:gdLst/>
              <a:ahLst/>
              <a:cxnLst/>
              <a:rect l="l" t="t" r="r" b="b"/>
              <a:pathLst>
                <a:path w="1203" h="466" extrusionOk="0">
                  <a:moveTo>
                    <a:pt x="965" y="0"/>
                  </a:moveTo>
                  <a:cubicBezTo>
                    <a:pt x="917" y="179"/>
                    <a:pt x="846" y="310"/>
                    <a:pt x="643" y="310"/>
                  </a:cubicBezTo>
                  <a:cubicBezTo>
                    <a:pt x="417" y="310"/>
                    <a:pt x="203" y="333"/>
                    <a:pt x="0" y="333"/>
                  </a:cubicBezTo>
                  <a:cubicBezTo>
                    <a:pt x="201" y="452"/>
                    <a:pt x="436" y="466"/>
                    <a:pt x="674" y="466"/>
                  </a:cubicBezTo>
                  <a:cubicBezTo>
                    <a:pt x="747" y="466"/>
                    <a:pt x="820" y="464"/>
                    <a:pt x="893" y="464"/>
                  </a:cubicBezTo>
                  <a:cubicBezTo>
                    <a:pt x="1036" y="464"/>
                    <a:pt x="1143" y="357"/>
                    <a:pt x="1179" y="203"/>
                  </a:cubicBezTo>
                  <a:cubicBezTo>
                    <a:pt x="1203" y="60"/>
                    <a:pt x="1084" y="24"/>
                    <a:pt x="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6161;p32"/>
            <p:cNvSpPr/>
            <p:nvPr/>
          </p:nvSpPr>
          <p:spPr>
            <a:xfrm>
              <a:off x="6217425" y="2386725"/>
              <a:ext cx="12225" cy="5775"/>
            </a:xfrm>
            <a:custGeom>
              <a:avLst/>
              <a:gdLst/>
              <a:ahLst/>
              <a:cxnLst/>
              <a:rect l="l" t="t" r="r" b="b"/>
              <a:pathLst>
                <a:path w="489" h="231" extrusionOk="0">
                  <a:moveTo>
                    <a:pt x="429" y="1"/>
                  </a:moveTo>
                  <a:cubicBezTo>
                    <a:pt x="275" y="13"/>
                    <a:pt x="144" y="13"/>
                    <a:pt x="1" y="13"/>
                  </a:cubicBezTo>
                  <a:cubicBezTo>
                    <a:pt x="13" y="60"/>
                    <a:pt x="13" y="108"/>
                    <a:pt x="13" y="144"/>
                  </a:cubicBezTo>
                  <a:cubicBezTo>
                    <a:pt x="109" y="160"/>
                    <a:pt x="206" y="230"/>
                    <a:pt x="302" y="230"/>
                  </a:cubicBezTo>
                  <a:cubicBezTo>
                    <a:pt x="349" y="230"/>
                    <a:pt x="395" y="214"/>
                    <a:pt x="441" y="167"/>
                  </a:cubicBezTo>
                  <a:cubicBezTo>
                    <a:pt x="489" y="108"/>
                    <a:pt x="489" y="60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6162;p32"/>
            <p:cNvSpPr/>
            <p:nvPr/>
          </p:nvSpPr>
          <p:spPr>
            <a:xfrm>
              <a:off x="6242725" y="2379600"/>
              <a:ext cx="10750" cy="5475"/>
            </a:xfrm>
            <a:custGeom>
              <a:avLst/>
              <a:gdLst/>
              <a:ahLst/>
              <a:cxnLst/>
              <a:rect l="l" t="t" r="r" b="b"/>
              <a:pathLst>
                <a:path w="430" h="219" extrusionOk="0">
                  <a:moveTo>
                    <a:pt x="1" y="0"/>
                  </a:moveTo>
                  <a:lnTo>
                    <a:pt x="1" y="0"/>
                  </a:lnTo>
                  <a:cubicBezTo>
                    <a:pt x="71" y="147"/>
                    <a:pt x="145" y="219"/>
                    <a:pt x="217" y="219"/>
                  </a:cubicBezTo>
                  <a:cubicBezTo>
                    <a:pt x="291" y="219"/>
                    <a:pt x="363" y="144"/>
                    <a:pt x="429" y="0"/>
                  </a:cubicBezTo>
                  <a:lnTo>
                    <a:pt x="429" y="0"/>
                  </a:lnTo>
                  <a:cubicBezTo>
                    <a:pt x="364" y="6"/>
                    <a:pt x="292" y="9"/>
                    <a:pt x="220" y="9"/>
                  </a:cubicBezTo>
                  <a:cubicBezTo>
                    <a:pt x="147" y="9"/>
                    <a:pt x="72" y="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6163;p32"/>
            <p:cNvSpPr/>
            <p:nvPr/>
          </p:nvSpPr>
          <p:spPr>
            <a:xfrm>
              <a:off x="6228150" y="2383450"/>
              <a:ext cx="7175" cy="7775"/>
            </a:xfrm>
            <a:custGeom>
              <a:avLst/>
              <a:gdLst/>
              <a:ahLst/>
              <a:cxnLst/>
              <a:rect l="l" t="t" r="r" b="b"/>
              <a:pathLst>
                <a:path w="287" h="311" extrusionOk="0">
                  <a:moveTo>
                    <a:pt x="0" y="1"/>
                  </a:moveTo>
                  <a:lnTo>
                    <a:pt x="0" y="132"/>
                  </a:lnTo>
                  <a:cubicBezTo>
                    <a:pt x="12" y="191"/>
                    <a:pt x="12" y="239"/>
                    <a:pt x="12" y="298"/>
                  </a:cubicBezTo>
                  <a:cubicBezTo>
                    <a:pt x="108" y="298"/>
                    <a:pt x="203" y="310"/>
                    <a:pt x="286" y="310"/>
                  </a:cubicBezTo>
                  <a:cubicBezTo>
                    <a:pt x="239" y="144"/>
                    <a:pt x="131" y="60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6164;p32"/>
            <p:cNvSpPr/>
            <p:nvPr/>
          </p:nvSpPr>
          <p:spPr>
            <a:xfrm>
              <a:off x="6239150" y="2388775"/>
              <a:ext cx="3600" cy="2600"/>
            </a:xfrm>
            <a:custGeom>
              <a:avLst/>
              <a:gdLst/>
              <a:ahLst/>
              <a:cxnLst/>
              <a:rect l="l" t="t" r="r" b="b"/>
              <a:pathLst>
                <a:path w="144" h="104" extrusionOk="0">
                  <a:moveTo>
                    <a:pt x="70" y="1"/>
                  </a:moveTo>
                  <a:cubicBezTo>
                    <a:pt x="47" y="1"/>
                    <a:pt x="24" y="28"/>
                    <a:pt x="1" y="85"/>
                  </a:cubicBezTo>
                  <a:cubicBezTo>
                    <a:pt x="31" y="97"/>
                    <a:pt x="57" y="103"/>
                    <a:pt x="81" y="103"/>
                  </a:cubicBezTo>
                  <a:cubicBezTo>
                    <a:pt x="105" y="103"/>
                    <a:pt x="126" y="97"/>
                    <a:pt x="144" y="85"/>
                  </a:cubicBezTo>
                  <a:cubicBezTo>
                    <a:pt x="119" y="31"/>
                    <a:pt x="95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6165;p32"/>
            <p:cNvSpPr/>
            <p:nvPr/>
          </p:nvSpPr>
          <p:spPr>
            <a:xfrm>
              <a:off x="6235300" y="2390900"/>
              <a:ext cx="4475" cy="1575"/>
            </a:xfrm>
            <a:custGeom>
              <a:avLst/>
              <a:gdLst/>
              <a:ahLst/>
              <a:cxnLst/>
              <a:rect l="l" t="t" r="r" b="b"/>
              <a:pathLst>
                <a:path w="179" h="63" extrusionOk="0">
                  <a:moveTo>
                    <a:pt x="0" y="0"/>
                  </a:moveTo>
                  <a:cubicBezTo>
                    <a:pt x="30" y="42"/>
                    <a:pt x="60" y="63"/>
                    <a:pt x="89" y="63"/>
                  </a:cubicBezTo>
                  <a:cubicBezTo>
                    <a:pt x="119" y="63"/>
                    <a:pt x="149" y="42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6166;p32"/>
            <p:cNvSpPr/>
            <p:nvPr/>
          </p:nvSpPr>
          <p:spPr>
            <a:xfrm>
              <a:off x="6264450" y="2380325"/>
              <a:ext cx="4200" cy="2575"/>
            </a:xfrm>
            <a:custGeom>
              <a:avLst/>
              <a:gdLst/>
              <a:ahLst/>
              <a:cxnLst/>
              <a:rect l="l" t="t" r="r" b="b"/>
              <a:pathLst>
                <a:path w="168" h="103" extrusionOk="0">
                  <a:moveTo>
                    <a:pt x="43" y="1"/>
                  </a:moveTo>
                  <a:cubicBezTo>
                    <a:pt x="30" y="1"/>
                    <a:pt x="16" y="3"/>
                    <a:pt x="1" y="7"/>
                  </a:cubicBezTo>
                  <a:cubicBezTo>
                    <a:pt x="60" y="31"/>
                    <a:pt x="108" y="78"/>
                    <a:pt x="168" y="102"/>
                  </a:cubicBezTo>
                  <a:cubicBezTo>
                    <a:pt x="148" y="43"/>
                    <a:pt x="104" y="1"/>
                    <a:pt x="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6167;p32"/>
            <p:cNvSpPr/>
            <p:nvPr/>
          </p:nvSpPr>
          <p:spPr>
            <a:xfrm>
              <a:off x="6170400" y="2314400"/>
              <a:ext cx="7775" cy="8350"/>
            </a:xfrm>
            <a:custGeom>
              <a:avLst/>
              <a:gdLst/>
              <a:ahLst/>
              <a:cxnLst/>
              <a:rect l="l" t="t" r="r" b="b"/>
              <a:pathLst>
                <a:path w="311" h="334" extrusionOk="0">
                  <a:moveTo>
                    <a:pt x="179" y="1"/>
                  </a:moveTo>
                  <a:lnTo>
                    <a:pt x="1" y="179"/>
                  </a:lnTo>
                  <a:cubicBezTo>
                    <a:pt x="60" y="227"/>
                    <a:pt x="108" y="286"/>
                    <a:pt x="167" y="334"/>
                  </a:cubicBezTo>
                  <a:cubicBezTo>
                    <a:pt x="298" y="274"/>
                    <a:pt x="310" y="155"/>
                    <a:pt x="310" y="24"/>
                  </a:cubicBezTo>
                  <a:cubicBezTo>
                    <a:pt x="274" y="24"/>
                    <a:pt x="227" y="24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6168;p32"/>
            <p:cNvSpPr/>
            <p:nvPr/>
          </p:nvSpPr>
          <p:spPr>
            <a:xfrm>
              <a:off x="6203150" y="2301650"/>
              <a:ext cx="8650" cy="6225"/>
            </a:xfrm>
            <a:custGeom>
              <a:avLst/>
              <a:gdLst/>
              <a:ahLst/>
              <a:cxnLst/>
              <a:rect l="l" t="t" r="r" b="b"/>
              <a:pathLst>
                <a:path w="346" h="249" extrusionOk="0">
                  <a:moveTo>
                    <a:pt x="177" y="1"/>
                  </a:moveTo>
                  <a:cubicBezTo>
                    <a:pt x="156" y="1"/>
                    <a:pt x="132" y="7"/>
                    <a:pt x="107" y="22"/>
                  </a:cubicBezTo>
                  <a:cubicBezTo>
                    <a:pt x="0" y="82"/>
                    <a:pt x="155" y="177"/>
                    <a:pt x="167" y="249"/>
                  </a:cubicBezTo>
                  <a:cubicBezTo>
                    <a:pt x="226" y="213"/>
                    <a:pt x="286" y="201"/>
                    <a:pt x="346" y="189"/>
                  </a:cubicBezTo>
                  <a:cubicBezTo>
                    <a:pt x="317" y="95"/>
                    <a:pt x="259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6169;p32"/>
            <p:cNvSpPr/>
            <p:nvPr/>
          </p:nvSpPr>
          <p:spPr>
            <a:xfrm>
              <a:off x="6073675" y="2790575"/>
              <a:ext cx="68475" cy="15375"/>
            </a:xfrm>
            <a:custGeom>
              <a:avLst/>
              <a:gdLst/>
              <a:ahLst/>
              <a:cxnLst/>
              <a:rect l="l" t="t" r="r" b="b"/>
              <a:pathLst>
                <a:path w="2739" h="615" extrusionOk="0">
                  <a:moveTo>
                    <a:pt x="1303" y="0"/>
                  </a:moveTo>
                  <a:cubicBezTo>
                    <a:pt x="1064" y="0"/>
                    <a:pt x="824" y="11"/>
                    <a:pt x="583" y="27"/>
                  </a:cubicBezTo>
                  <a:cubicBezTo>
                    <a:pt x="452" y="146"/>
                    <a:pt x="0" y="4"/>
                    <a:pt x="238" y="444"/>
                  </a:cubicBezTo>
                  <a:cubicBezTo>
                    <a:pt x="740" y="513"/>
                    <a:pt x="1237" y="615"/>
                    <a:pt x="1741" y="615"/>
                  </a:cubicBezTo>
                  <a:cubicBezTo>
                    <a:pt x="2027" y="615"/>
                    <a:pt x="2315" y="582"/>
                    <a:pt x="2608" y="492"/>
                  </a:cubicBezTo>
                  <a:lnTo>
                    <a:pt x="2608" y="444"/>
                  </a:lnTo>
                  <a:lnTo>
                    <a:pt x="2608" y="385"/>
                  </a:lnTo>
                  <a:cubicBezTo>
                    <a:pt x="2655" y="277"/>
                    <a:pt x="2691" y="182"/>
                    <a:pt x="2738" y="87"/>
                  </a:cubicBezTo>
                  <a:cubicBezTo>
                    <a:pt x="2721" y="84"/>
                    <a:pt x="2704" y="82"/>
                    <a:pt x="2687" y="82"/>
                  </a:cubicBezTo>
                  <a:cubicBezTo>
                    <a:pt x="2583" y="82"/>
                    <a:pt x="2476" y="135"/>
                    <a:pt x="2367" y="135"/>
                  </a:cubicBezTo>
                  <a:cubicBezTo>
                    <a:pt x="2304" y="135"/>
                    <a:pt x="2242" y="118"/>
                    <a:pt x="2179" y="63"/>
                  </a:cubicBezTo>
                  <a:cubicBezTo>
                    <a:pt x="1890" y="17"/>
                    <a:pt x="1597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6170;p32"/>
            <p:cNvSpPr/>
            <p:nvPr/>
          </p:nvSpPr>
          <p:spPr>
            <a:xfrm>
              <a:off x="6219525" y="2510250"/>
              <a:ext cx="4175" cy="4600"/>
            </a:xfrm>
            <a:custGeom>
              <a:avLst/>
              <a:gdLst/>
              <a:ahLst/>
              <a:cxnLst/>
              <a:rect l="l" t="t" r="r" b="b"/>
              <a:pathLst>
                <a:path w="167" h="184" extrusionOk="0">
                  <a:moveTo>
                    <a:pt x="107" y="1"/>
                  </a:moveTo>
                  <a:cubicBezTo>
                    <a:pt x="60" y="13"/>
                    <a:pt x="12" y="13"/>
                    <a:pt x="12" y="60"/>
                  </a:cubicBezTo>
                  <a:cubicBezTo>
                    <a:pt x="0" y="72"/>
                    <a:pt x="0" y="144"/>
                    <a:pt x="36" y="168"/>
                  </a:cubicBezTo>
                  <a:cubicBezTo>
                    <a:pt x="54" y="179"/>
                    <a:pt x="73" y="184"/>
                    <a:pt x="90" y="184"/>
                  </a:cubicBezTo>
                  <a:cubicBezTo>
                    <a:pt x="128" y="184"/>
                    <a:pt x="159" y="157"/>
                    <a:pt x="167" y="108"/>
                  </a:cubicBezTo>
                  <a:cubicBezTo>
                    <a:pt x="167" y="72"/>
                    <a:pt x="119" y="25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6171;p32"/>
            <p:cNvSpPr/>
            <p:nvPr/>
          </p:nvSpPr>
          <p:spPr>
            <a:xfrm>
              <a:off x="6229625" y="2510525"/>
              <a:ext cx="6000" cy="5725"/>
            </a:xfrm>
            <a:custGeom>
              <a:avLst/>
              <a:gdLst/>
              <a:ahLst/>
              <a:cxnLst/>
              <a:rect l="l" t="t" r="r" b="b"/>
              <a:pathLst>
                <a:path w="240" h="229" extrusionOk="0">
                  <a:moveTo>
                    <a:pt x="84" y="1"/>
                  </a:moveTo>
                  <a:cubicBezTo>
                    <a:pt x="77" y="1"/>
                    <a:pt x="69" y="1"/>
                    <a:pt x="60" y="2"/>
                  </a:cubicBezTo>
                  <a:cubicBezTo>
                    <a:pt x="49" y="2"/>
                    <a:pt x="13" y="38"/>
                    <a:pt x="13" y="49"/>
                  </a:cubicBezTo>
                  <a:cubicBezTo>
                    <a:pt x="1" y="228"/>
                    <a:pt x="132" y="216"/>
                    <a:pt x="239" y="228"/>
                  </a:cubicBezTo>
                  <a:cubicBezTo>
                    <a:pt x="228" y="114"/>
                    <a:pt x="238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6172;p32"/>
            <p:cNvSpPr/>
            <p:nvPr/>
          </p:nvSpPr>
          <p:spPr>
            <a:xfrm>
              <a:off x="6189150" y="2505500"/>
              <a:ext cx="5600" cy="3625"/>
            </a:xfrm>
            <a:custGeom>
              <a:avLst/>
              <a:gdLst/>
              <a:ahLst/>
              <a:cxnLst/>
              <a:rect l="l" t="t" r="r" b="b"/>
              <a:pathLst>
                <a:path w="224" h="145" extrusionOk="0">
                  <a:moveTo>
                    <a:pt x="155" y="0"/>
                  </a:moveTo>
                  <a:cubicBezTo>
                    <a:pt x="96" y="36"/>
                    <a:pt x="60" y="96"/>
                    <a:pt x="1" y="143"/>
                  </a:cubicBezTo>
                  <a:cubicBezTo>
                    <a:pt x="10" y="140"/>
                    <a:pt x="22" y="139"/>
                    <a:pt x="34" y="139"/>
                  </a:cubicBezTo>
                  <a:cubicBezTo>
                    <a:pt x="63" y="139"/>
                    <a:pt x="98" y="145"/>
                    <a:pt x="128" y="145"/>
                  </a:cubicBezTo>
                  <a:cubicBezTo>
                    <a:pt x="186" y="145"/>
                    <a:pt x="224" y="124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6173;p32"/>
            <p:cNvSpPr/>
            <p:nvPr/>
          </p:nvSpPr>
          <p:spPr>
            <a:xfrm>
              <a:off x="5386075" y="2697975"/>
              <a:ext cx="36650" cy="97475"/>
            </a:xfrm>
            <a:custGeom>
              <a:avLst/>
              <a:gdLst/>
              <a:ahLst/>
              <a:cxnLst/>
              <a:rect l="l" t="t" r="r" b="b"/>
              <a:pathLst>
                <a:path w="1466" h="3899" extrusionOk="0">
                  <a:moveTo>
                    <a:pt x="1204" y="0"/>
                  </a:moveTo>
                  <a:cubicBezTo>
                    <a:pt x="1169" y="0"/>
                    <a:pt x="1138" y="14"/>
                    <a:pt x="1120" y="40"/>
                  </a:cubicBezTo>
                  <a:cubicBezTo>
                    <a:pt x="691" y="552"/>
                    <a:pt x="644" y="1255"/>
                    <a:pt x="286" y="1803"/>
                  </a:cubicBezTo>
                  <a:cubicBezTo>
                    <a:pt x="298" y="1850"/>
                    <a:pt x="286" y="1886"/>
                    <a:pt x="251" y="1910"/>
                  </a:cubicBezTo>
                  <a:cubicBezTo>
                    <a:pt x="167" y="2100"/>
                    <a:pt x="96" y="2315"/>
                    <a:pt x="13" y="2505"/>
                  </a:cubicBezTo>
                  <a:cubicBezTo>
                    <a:pt x="13" y="2755"/>
                    <a:pt x="84" y="2993"/>
                    <a:pt x="60" y="3255"/>
                  </a:cubicBezTo>
                  <a:cubicBezTo>
                    <a:pt x="48" y="3410"/>
                    <a:pt x="108" y="3588"/>
                    <a:pt x="1" y="3755"/>
                  </a:cubicBezTo>
                  <a:lnTo>
                    <a:pt x="1" y="3898"/>
                  </a:lnTo>
                  <a:lnTo>
                    <a:pt x="132" y="3898"/>
                  </a:lnTo>
                  <a:cubicBezTo>
                    <a:pt x="536" y="3708"/>
                    <a:pt x="310" y="3303"/>
                    <a:pt x="429" y="3029"/>
                  </a:cubicBezTo>
                  <a:cubicBezTo>
                    <a:pt x="465" y="2934"/>
                    <a:pt x="489" y="2838"/>
                    <a:pt x="572" y="2755"/>
                  </a:cubicBezTo>
                  <a:cubicBezTo>
                    <a:pt x="596" y="2696"/>
                    <a:pt x="644" y="2660"/>
                    <a:pt x="679" y="2600"/>
                  </a:cubicBezTo>
                  <a:cubicBezTo>
                    <a:pt x="584" y="2410"/>
                    <a:pt x="584" y="2219"/>
                    <a:pt x="703" y="2041"/>
                  </a:cubicBezTo>
                  <a:lnTo>
                    <a:pt x="703" y="2064"/>
                  </a:lnTo>
                  <a:cubicBezTo>
                    <a:pt x="858" y="1707"/>
                    <a:pt x="905" y="1291"/>
                    <a:pt x="1144" y="945"/>
                  </a:cubicBezTo>
                  <a:cubicBezTo>
                    <a:pt x="1215" y="707"/>
                    <a:pt x="1465" y="517"/>
                    <a:pt x="1429" y="219"/>
                  </a:cubicBezTo>
                  <a:cubicBezTo>
                    <a:pt x="1370" y="136"/>
                    <a:pt x="1298" y="76"/>
                    <a:pt x="1239" y="5"/>
                  </a:cubicBezTo>
                  <a:cubicBezTo>
                    <a:pt x="1227" y="2"/>
                    <a:pt x="1215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6174;p32"/>
            <p:cNvSpPr/>
            <p:nvPr/>
          </p:nvSpPr>
          <p:spPr>
            <a:xfrm>
              <a:off x="5410775" y="2684400"/>
              <a:ext cx="3600" cy="4775"/>
            </a:xfrm>
            <a:custGeom>
              <a:avLst/>
              <a:gdLst/>
              <a:ahLst/>
              <a:cxnLst/>
              <a:rect l="l" t="t" r="r" b="b"/>
              <a:pathLst>
                <a:path w="144" h="191" extrusionOk="0">
                  <a:moveTo>
                    <a:pt x="144" y="0"/>
                  </a:moveTo>
                  <a:lnTo>
                    <a:pt x="144" y="0"/>
                  </a:lnTo>
                  <a:cubicBezTo>
                    <a:pt x="96" y="12"/>
                    <a:pt x="60" y="12"/>
                    <a:pt x="13" y="12"/>
                  </a:cubicBezTo>
                  <a:cubicBezTo>
                    <a:pt x="13" y="83"/>
                    <a:pt x="1" y="167"/>
                    <a:pt x="72" y="191"/>
                  </a:cubicBezTo>
                  <a:cubicBezTo>
                    <a:pt x="96" y="131"/>
                    <a:pt x="120" y="6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6175;p32"/>
            <p:cNvSpPr/>
            <p:nvPr/>
          </p:nvSpPr>
          <p:spPr>
            <a:xfrm>
              <a:off x="5414350" y="2694800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20" y="1"/>
                  </a:moveTo>
                  <a:cubicBezTo>
                    <a:pt x="48" y="25"/>
                    <a:pt x="1" y="72"/>
                    <a:pt x="1" y="144"/>
                  </a:cubicBezTo>
                  <a:cubicBezTo>
                    <a:pt x="48" y="144"/>
                    <a:pt x="72" y="132"/>
                    <a:pt x="120" y="120"/>
                  </a:cubicBezTo>
                  <a:lnTo>
                    <a:pt x="132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6176;p32"/>
            <p:cNvSpPr/>
            <p:nvPr/>
          </p:nvSpPr>
          <p:spPr>
            <a:xfrm>
              <a:off x="5418225" y="269152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72" y="13"/>
                    <a:pt x="36" y="25"/>
                    <a:pt x="0" y="37"/>
                  </a:cubicBezTo>
                  <a:lnTo>
                    <a:pt x="0" y="179"/>
                  </a:lnTo>
                  <a:cubicBezTo>
                    <a:pt x="72" y="132"/>
                    <a:pt x="120" y="72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6177;p32"/>
            <p:cNvSpPr/>
            <p:nvPr/>
          </p:nvSpPr>
          <p:spPr>
            <a:xfrm>
              <a:off x="6078025" y="3165100"/>
              <a:ext cx="21250" cy="7775"/>
            </a:xfrm>
            <a:custGeom>
              <a:avLst/>
              <a:gdLst/>
              <a:ahLst/>
              <a:cxnLst/>
              <a:rect l="l" t="t" r="r" b="b"/>
              <a:pathLst>
                <a:path w="850" h="311" extrusionOk="0">
                  <a:moveTo>
                    <a:pt x="290" y="1"/>
                  </a:moveTo>
                  <a:cubicBezTo>
                    <a:pt x="278" y="24"/>
                    <a:pt x="255" y="48"/>
                    <a:pt x="243" y="60"/>
                  </a:cubicBezTo>
                  <a:cubicBezTo>
                    <a:pt x="228" y="68"/>
                    <a:pt x="215" y="72"/>
                    <a:pt x="204" y="72"/>
                  </a:cubicBezTo>
                  <a:cubicBezTo>
                    <a:pt x="179" y="72"/>
                    <a:pt x="160" y="53"/>
                    <a:pt x="136" y="12"/>
                  </a:cubicBezTo>
                  <a:lnTo>
                    <a:pt x="136" y="12"/>
                  </a:lnTo>
                  <a:cubicBezTo>
                    <a:pt x="0" y="275"/>
                    <a:pt x="117" y="291"/>
                    <a:pt x="256" y="291"/>
                  </a:cubicBezTo>
                  <a:cubicBezTo>
                    <a:pt x="275" y="291"/>
                    <a:pt x="295" y="290"/>
                    <a:pt x="314" y="290"/>
                  </a:cubicBezTo>
                  <a:cubicBezTo>
                    <a:pt x="352" y="290"/>
                    <a:pt x="389" y="291"/>
                    <a:pt x="421" y="298"/>
                  </a:cubicBezTo>
                  <a:cubicBezTo>
                    <a:pt x="576" y="263"/>
                    <a:pt x="755" y="310"/>
                    <a:pt x="850" y="143"/>
                  </a:cubicBezTo>
                  <a:cubicBezTo>
                    <a:pt x="731" y="132"/>
                    <a:pt x="636" y="120"/>
                    <a:pt x="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6178;p32"/>
            <p:cNvSpPr/>
            <p:nvPr/>
          </p:nvSpPr>
          <p:spPr>
            <a:xfrm>
              <a:off x="6056700" y="3186675"/>
              <a:ext cx="14300" cy="3850"/>
            </a:xfrm>
            <a:custGeom>
              <a:avLst/>
              <a:gdLst/>
              <a:ahLst/>
              <a:cxnLst/>
              <a:rect l="l" t="t" r="r" b="b"/>
              <a:pathLst>
                <a:path w="572" h="154" extrusionOk="0">
                  <a:moveTo>
                    <a:pt x="271" y="0"/>
                  </a:moveTo>
                  <a:cubicBezTo>
                    <a:pt x="181" y="0"/>
                    <a:pt x="89" y="19"/>
                    <a:pt x="0" y="19"/>
                  </a:cubicBezTo>
                  <a:cubicBezTo>
                    <a:pt x="87" y="125"/>
                    <a:pt x="193" y="154"/>
                    <a:pt x="304" y="154"/>
                  </a:cubicBezTo>
                  <a:cubicBezTo>
                    <a:pt x="392" y="154"/>
                    <a:pt x="483" y="136"/>
                    <a:pt x="572" y="126"/>
                  </a:cubicBezTo>
                  <a:cubicBezTo>
                    <a:pt x="477" y="24"/>
                    <a:pt x="375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6179;p32"/>
            <p:cNvSpPr/>
            <p:nvPr/>
          </p:nvSpPr>
          <p:spPr>
            <a:xfrm>
              <a:off x="6092725" y="3193375"/>
              <a:ext cx="14600" cy="4350"/>
            </a:xfrm>
            <a:custGeom>
              <a:avLst/>
              <a:gdLst/>
              <a:ahLst/>
              <a:cxnLst/>
              <a:rect l="l" t="t" r="r" b="b"/>
              <a:pathLst>
                <a:path w="584" h="174" extrusionOk="0">
                  <a:moveTo>
                    <a:pt x="298" y="1"/>
                  </a:moveTo>
                  <a:cubicBezTo>
                    <a:pt x="179" y="24"/>
                    <a:pt x="60" y="24"/>
                    <a:pt x="0" y="144"/>
                  </a:cubicBezTo>
                  <a:cubicBezTo>
                    <a:pt x="81" y="158"/>
                    <a:pt x="163" y="174"/>
                    <a:pt x="243" y="174"/>
                  </a:cubicBezTo>
                  <a:cubicBezTo>
                    <a:pt x="365" y="174"/>
                    <a:pt x="483" y="137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6180;p32"/>
            <p:cNvSpPr/>
            <p:nvPr/>
          </p:nvSpPr>
          <p:spPr>
            <a:xfrm>
              <a:off x="6045375" y="3187125"/>
              <a:ext cx="7475" cy="2525"/>
            </a:xfrm>
            <a:custGeom>
              <a:avLst/>
              <a:gdLst/>
              <a:ahLst/>
              <a:cxnLst/>
              <a:rect l="l" t="t" r="r" b="b"/>
              <a:pathLst>
                <a:path w="299" h="101" extrusionOk="0">
                  <a:moveTo>
                    <a:pt x="299" y="1"/>
                  </a:moveTo>
                  <a:cubicBezTo>
                    <a:pt x="191" y="1"/>
                    <a:pt x="108" y="13"/>
                    <a:pt x="1" y="13"/>
                  </a:cubicBezTo>
                  <a:cubicBezTo>
                    <a:pt x="53" y="71"/>
                    <a:pt x="106" y="100"/>
                    <a:pt x="155" y="100"/>
                  </a:cubicBezTo>
                  <a:cubicBezTo>
                    <a:pt x="207" y="100"/>
                    <a:pt x="256" y="68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6181;p32"/>
            <p:cNvSpPr/>
            <p:nvPr/>
          </p:nvSpPr>
          <p:spPr>
            <a:xfrm>
              <a:off x="6095400" y="2143125"/>
              <a:ext cx="168200" cy="22575"/>
            </a:xfrm>
            <a:custGeom>
              <a:avLst/>
              <a:gdLst/>
              <a:ahLst/>
              <a:cxnLst/>
              <a:rect l="l" t="t" r="r" b="b"/>
              <a:pathLst>
                <a:path w="6728" h="903" extrusionOk="0">
                  <a:moveTo>
                    <a:pt x="5622" y="0"/>
                  </a:moveTo>
                  <a:cubicBezTo>
                    <a:pt x="5482" y="0"/>
                    <a:pt x="5335" y="21"/>
                    <a:pt x="5191" y="29"/>
                  </a:cubicBezTo>
                  <a:cubicBezTo>
                    <a:pt x="5144" y="339"/>
                    <a:pt x="5477" y="267"/>
                    <a:pt x="5596" y="422"/>
                  </a:cubicBezTo>
                  <a:cubicBezTo>
                    <a:pt x="5388" y="473"/>
                    <a:pt x="5179" y="483"/>
                    <a:pt x="4970" y="483"/>
                  </a:cubicBezTo>
                  <a:cubicBezTo>
                    <a:pt x="4832" y="483"/>
                    <a:pt x="4694" y="479"/>
                    <a:pt x="4556" y="479"/>
                  </a:cubicBezTo>
                  <a:cubicBezTo>
                    <a:pt x="4317" y="479"/>
                    <a:pt x="4079" y="492"/>
                    <a:pt x="3846" y="565"/>
                  </a:cubicBezTo>
                  <a:cubicBezTo>
                    <a:pt x="3763" y="565"/>
                    <a:pt x="3691" y="565"/>
                    <a:pt x="3608" y="517"/>
                  </a:cubicBezTo>
                  <a:cubicBezTo>
                    <a:pt x="3572" y="482"/>
                    <a:pt x="3536" y="458"/>
                    <a:pt x="3489" y="422"/>
                  </a:cubicBezTo>
                  <a:cubicBezTo>
                    <a:pt x="3465" y="410"/>
                    <a:pt x="3453" y="410"/>
                    <a:pt x="3417" y="398"/>
                  </a:cubicBezTo>
                  <a:lnTo>
                    <a:pt x="3346" y="398"/>
                  </a:lnTo>
                  <a:cubicBezTo>
                    <a:pt x="3310" y="398"/>
                    <a:pt x="3298" y="410"/>
                    <a:pt x="3274" y="410"/>
                  </a:cubicBezTo>
                  <a:cubicBezTo>
                    <a:pt x="3227" y="410"/>
                    <a:pt x="3167" y="422"/>
                    <a:pt x="3120" y="446"/>
                  </a:cubicBezTo>
                  <a:lnTo>
                    <a:pt x="2893" y="446"/>
                  </a:lnTo>
                  <a:cubicBezTo>
                    <a:pt x="2822" y="422"/>
                    <a:pt x="2751" y="410"/>
                    <a:pt x="2679" y="387"/>
                  </a:cubicBezTo>
                  <a:cubicBezTo>
                    <a:pt x="2643" y="363"/>
                    <a:pt x="2631" y="363"/>
                    <a:pt x="2596" y="351"/>
                  </a:cubicBezTo>
                  <a:cubicBezTo>
                    <a:pt x="2572" y="339"/>
                    <a:pt x="2560" y="339"/>
                    <a:pt x="2524" y="327"/>
                  </a:cubicBezTo>
                  <a:cubicBezTo>
                    <a:pt x="2453" y="291"/>
                    <a:pt x="2381" y="267"/>
                    <a:pt x="2286" y="244"/>
                  </a:cubicBezTo>
                  <a:cubicBezTo>
                    <a:pt x="2227" y="244"/>
                    <a:pt x="2179" y="267"/>
                    <a:pt x="2120" y="279"/>
                  </a:cubicBezTo>
                  <a:lnTo>
                    <a:pt x="1905" y="363"/>
                  </a:lnTo>
                  <a:cubicBezTo>
                    <a:pt x="1858" y="363"/>
                    <a:pt x="1810" y="398"/>
                    <a:pt x="1762" y="446"/>
                  </a:cubicBezTo>
                  <a:cubicBezTo>
                    <a:pt x="1725" y="448"/>
                    <a:pt x="1688" y="448"/>
                    <a:pt x="1650" y="448"/>
                  </a:cubicBezTo>
                  <a:cubicBezTo>
                    <a:pt x="1288" y="448"/>
                    <a:pt x="931" y="379"/>
                    <a:pt x="575" y="379"/>
                  </a:cubicBezTo>
                  <a:cubicBezTo>
                    <a:pt x="431" y="379"/>
                    <a:pt x="287" y="390"/>
                    <a:pt x="143" y="422"/>
                  </a:cubicBezTo>
                  <a:lnTo>
                    <a:pt x="36" y="422"/>
                  </a:lnTo>
                  <a:cubicBezTo>
                    <a:pt x="0" y="482"/>
                    <a:pt x="0" y="541"/>
                    <a:pt x="36" y="601"/>
                  </a:cubicBezTo>
                  <a:cubicBezTo>
                    <a:pt x="715" y="625"/>
                    <a:pt x="1393" y="648"/>
                    <a:pt x="2084" y="684"/>
                  </a:cubicBezTo>
                  <a:cubicBezTo>
                    <a:pt x="2322" y="684"/>
                    <a:pt x="2560" y="744"/>
                    <a:pt x="2774" y="756"/>
                  </a:cubicBezTo>
                  <a:cubicBezTo>
                    <a:pt x="3616" y="819"/>
                    <a:pt x="4451" y="903"/>
                    <a:pt x="5295" y="903"/>
                  </a:cubicBezTo>
                  <a:cubicBezTo>
                    <a:pt x="5561" y="903"/>
                    <a:pt x="5828" y="895"/>
                    <a:pt x="6096" y="875"/>
                  </a:cubicBezTo>
                  <a:cubicBezTo>
                    <a:pt x="6334" y="863"/>
                    <a:pt x="6692" y="863"/>
                    <a:pt x="6727" y="458"/>
                  </a:cubicBezTo>
                  <a:cubicBezTo>
                    <a:pt x="6561" y="446"/>
                    <a:pt x="6311" y="458"/>
                    <a:pt x="6275" y="398"/>
                  </a:cubicBezTo>
                  <a:cubicBezTo>
                    <a:pt x="6113" y="68"/>
                    <a:pt x="5878" y="0"/>
                    <a:pt x="5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6182;p32"/>
            <p:cNvSpPr/>
            <p:nvPr/>
          </p:nvSpPr>
          <p:spPr>
            <a:xfrm>
              <a:off x="6181725" y="2141875"/>
              <a:ext cx="63125" cy="18950"/>
            </a:xfrm>
            <a:custGeom>
              <a:avLst/>
              <a:gdLst/>
              <a:ahLst/>
              <a:cxnLst/>
              <a:rect l="l" t="t" r="r" b="b"/>
              <a:pathLst>
                <a:path w="2525" h="758" extrusionOk="0">
                  <a:moveTo>
                    <a:pt x="1244" y="1"/>
                  </a:moveTo>
                  <a:cubicBezTo>
                    <a:pt x="1168" y="1"/>
                    <a:pt x="1091" y="9"/>
                    <a:pt x="1012" y="32"/>
                  </a:cubicBezTo>
                  <a:cubicBezTo>
                    <a:pt x="810" y="508"/>
                    <a:pt x="250" y="151"/>
                    <a:pt x="0" y="472"/>
                  </a:cubicBezTo>
                  <a:lnTo>
                    <a:pt x="0" y="627"/>
                  </a:lnTo>
                  <a:cubicBezTo>
                    <a:pt x="60" y="663"/>
                    <a:pt x="83" y="722"/>
                    <a:pt x="155" y="758"/>
                  </a:cubicBezTo>
                  <a:cubicBezTo>
                    <a:pt x="845" y="639"/>
                    <a:pt x="1548" y="675"/>
                    <a:pt x="2238" y="627"/>
                  </a:cubicBezTo>
                  <a:cubicBezTo>
                    <a:pt x="2346" y="603"/>
                    <a:pt x="2500" y="627"/>
                    <a:pt x="2512" y="472"/>
                  </a:cubicBezTo>
                  <a:cubicBezTo>
                    <a:pt x="2524" y="341"/>
                    <a:pt x="2417" y="282"/>
                    <a:pt x="2286" y="270"/>
                  </a:cubicBezTo>
                  <a:cubicBezTo>
                    <a:pt x="2096" y="234"/>
                    <a:pt x="1869" y="234"/>
                    <a:pt x="1726" y="56"/>
                  </a:cubicBezTo>
                  <a:cubicBezTo>
                    <a:pt x="1564" y="39"/>
                    <a:pt x="1407" y="1"/>
                    <a:pt x="1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6183;p32"/>
            <p:cNvSpPr/>
            <p:nvPr/>
          </p:nvSpPr>
          <p:spPr>
            <a:xfrm>
              <a:off x="6156700" y="2137750"/>
              <a:ext cx="53450" cy="17725"/>
            </a:xfrm>
            <a:custGeom>
              <a:avLst/>
              <a:gdLst/>
              <a:ahLst/>
              <a:cxnLst/>
              <a:rect l="l" t="t" r="r" b="b"/>
              <a:pathLst>
                <a:path w="2138" h="709" extrusionOk="0">
                  <a:moveTo>
                    <a:pt x="326" y="1"/>
                  </a:moveTo>
                  <a:cubicBezTo>
                    <a:pt x="271" y="1"/>
                    <a:pt x="214" y="8"/>
                    <a:pt x="156" y="18"/>
                  </a:cubicBezTo>
                  <a:cubicBezTo>
                    <a:pt x="96" y="42"/>
                    <a:pt x="60" y="101"/>
                    <a:pt x="25" y="161"/>
                  </a:cubicBezTo>
                  <a:cubicBezTo>
                    <a:pt x="1" y="244"/>
                    <a:pt x="1" y="292"/>
                    <a:pt x="1" y="375"/>
                  </a:cubicBezTo>
                  <a:cubicBezTo>
                    <a:pt x="13" y="471"/>
                    <a:pt x="60" y="566"/>
                    <a:pt x="144" y="637"/>
                  </a:cubicBezTo>
                  <a:cubicBezTo>
                    <a:pt x="191" y="697"/>
                    <a:pt x="263" y="709"/>
                    <a:pt x="334" y="709"/>
                  </a:cubicBezTo>
                  <a:cubicBezTo>
                    <a:pt x="394" y="709"/>
                    <a:pt x="441" y="685"/>
                    <a:pt x="477" y="661"/>
                  </a:cubicBezTo>
                  <a:cubicBezTo>
                    <a:pt x="477" y="637"/>
                    <a:pt x="489" y="625"/>
                    <a:pt x="537" y="613"/>
                  </a:cubicBezTo>
                  <a:cubicBezTo>
                    <a:pt x="572" y="613"/>
                    <a:pt x="620" y="625"/>
                    <a:pt x="656" y="661"/>
                  </a:cubicBezTo>
                  <a:cubicBezTo>
                    <a:pt x="680" y="673"/>
                    <a:pt x="739" y="685"/>
                    <a:pt x="787" y="685"/>
                  </a:cubicBezTo>
                  <a:cubicBezTo>
                    <a:pt x="811" y="673"/>
                    <a:pt x="834" y="637"/>
                    <a:pt x="846" y="625"/>
                  </a:cubicBezTo>
                  <a:cubicBezTo>
                    <a:pt x="941" y="578"/>
                    <a:pt x="918" y="482"/>
                    <a:pt x="953" y="399"/>
                  </a:cubicBezTo>
                  <a:lnTo>
                    <a:pt x="953" y="399"/>
                  </a:lnTo>
                  <a:cubicBezTo>
                    <a:pt x="941" y="494"/>
                    <a:pt x="941" y="578"/>
                    <a:pt x="1013" y="637"/>
                  </a:cubicBezTo>
                  <a:cubicBezTo>
                    <a:pt x="1172" y="637"/>
                    <a:pt x="1330" y="627"/>
                    <a:pt x="1489" y="627"/>
                  </a:cubicBezTo>
                  <a:cubicBezTo>
                    <a:pt x="1569" y="627"/>
                    <a:pt x="1648" y="629"/>
                    <a:pt x="1727" y="637"/>
                  </a:cubicBezTo>
                  <a:cubicBezTo>
                    <a:pt x="1759" y="641"/>
                    <a:pt x="1788" y="643"/>
                    <a:pt x="1815" y="643"/>
                  </a:cubicBezTo>
                  <a:cubicBezTo>
                    <a:pt x="2137" y="643"/>
                    <a:pt x="2025" y="384"/>
                    <a:pt x="2025" y="197"/>
                  </a:cubicBezTo>
                  <a:cubicBezTo>
                    <a:pt x="1918" y="197"/>
                    <a:pt x="1834" y="197"/>
                    <a:pt x="1739" y="209"/>
                  </a:cubicBezTo>
                  <a:cubicBezTo>
                    <a:pt x="1673" y="242"/>
                    <a:pt x="1609" y="254"/>
                    <a:pt x="1544" y="254"/>
                  </a:cubicBezTo>
                  <a:cubicBezTo>
                    <a:pt x="1345" y="254"/>
                    <a:pt x="1152" y="134"/>
                    <a:pt x="951" y="134"/>
                  </a:cubicBezTo>
                  <a:cubicBezTo>
                    <a:pt x="913" y="134"/>
                    <a:pt x="874" y="138"/>
                    <a:pt x="834" y="149"/>
                  </a:cubicBezTo>
                  <a:cubicBezTo>
                    <a:pt x="727" y="149"/>
                    <a:pt x="632" y="149"/>
                    <a:pt x="560" y="78"/>
                  </a:cubicBezTo>
                  <a:lnTo>
                    <a:pt x="560" y="66"/>
                  </a:lnTo>
                  <a:cubicBezTo>
                    <a:pt x="483" y="17"/>
                    <a:pt x="406" y="1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6184;p32"/>
            <p:cNvSpPr/>
            <p:nvPr/>
          </p:nvSpPr>
          <p:spPr>
            <a:xfrm>
              <a:off x="6173375" y="2139400"/>
              <a:ext cx="26825" cy="11475"/>
            </a:xfrm>
            <a:custGeom>
              <a:avLst/>
              <a:gdLst/>
              <a:ahLst/>
              <a:cxnLst/>
              <a:rect l="l" t="t" r="r" b="b"/>
              <a:pathLst>
                <a:path w="1073" h="459" extrusionOk="0">
                  <a:moveTo>
                    <a:pt x="426" y="0"/>
                  </a:moveTo>
                  <a:cubicBezTo>
                    <a:pt x="302" y="0"/>
                    <a:pt x="176" y="7"/>
                    <a:pt x="48" y="12"/>
                  </a:cubicBezTo>
                  <a:cubicBezTo>
                    <a:pt x="1" y="47"/>
                    <a:pt x="1" y="95"/>
                    <a:pt x="48" y="143"/>
                  </a:cubicBezTo>
                  <a:cubicBezTo>
                    <a:pt x="310" y="178"/>
                    <a:pt x="572" y="83"/>
                    <a:pt x="786" y="381"/>
                  </a:cubicBezTo>
                  <a:cubicBezTo>
                    <a:pt x="830" y="436"/>
                    <a:pt x="869" y="459"/>
                    <a:pt x="903" y="459"/>
                  </a:cubicBezTo>
                  <a:cubicBezTo>
                    <a:pt x="1002" y="459"/>
                    <a:pt x="1063" y="272"/>
                    <a:pt x="1072" y="131"/>
                  </a:cubicBezTo>
                  <a:cubicBezTo>
                    <a:pt x="866" y="24"/>
                    <a:pt x="649" y="0"/>
                    <a:pt x="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6185;p32"/>
            <p:cNvSpPr/>
            <p:nvPr/>
          </p:nvSpPr>
          <p:spPr>
            <a:xfrm>
              <a:off x="6131100" y="2134925"/>
              <a:ext cx="40225" cy="9100"/>
            </a:xfrm>
            <a:custGeom>
              <a:avLst/>
              <a:gdLst/>
              <a:ahLst/>
              <a:cxnLst/>
              <a:rect l="l" t="t" r="r" b="b"/>
              <a:pathLst>
                <a:path w="1609" h="364" extrusionOk="0">
                  <a:moveTo>
                    <a:pt x="60" y="0"/>
                  </a:moveTo>
                  <a:cubicBezTo>
                    <a:pt x="25" y="24"/>
                    <a:pt x="13" y="36"/>
                    <a:pt x="1" y="72"/>
                  </a:cubicBezTo>
                  <a:cubicBezTo>
                    <a:pt x="119" y="323"/>
                    <a:pt x="302" y="363"/>
                    <a:pt x="498" y="363"/>
                  </a:cubicBezTo>
                  <a:cubicBezTo>
                    <a:pt x="589" y="363"/>
                    <a:pt x="684" y="354"/>
                    <a:pt x="775" y="354"/>
                  </a:cubicBezTo>
                  <a:cubicBezTo>
                    <a:pt x="803" y="354"/>
                    <a:pt x="831" y="355"/>
                    <a:pt x="858" y="357"/>
                  </a:cubicBezTo>
                  <a:cubicBezTo>
                    <a:pt x="977" y="334"/>
                    <a:pt x="1096" y="286"/>
                    <a:pt x="1203" y="226"/>
                  </a:cubicBezTo>
                  <a:cubicBezTo>
                    <a:pt x="1334" y="214"/>
                    <a:pt x="1465" y="191"/>
                    <a:pt x="1608" y="179"/>
                  </a:cubicBezTo>
                  <a:cubicBezTo>
                    <a:pt x="1096" y="12"/>
                    <a:pt x="572" y="1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6186;p32"/>
            <p:cNvSpPr/>
            <p:nvPr/>
          </p:nvSpPr>
          <p:spPr>
            <a:xfrm>
              <a:off x="6170700" y="2139675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0" y="1"/>
                  </a:moveTo>
                  <a:cubicBezTo>
                    <a:pt x="36" y="84"/>
                    <a:pt x="84" y="132"/>
                    <a:pt x="155" y="144"/>
                  </a:cubicBezTo>
                  <a:lnTo>
                    <a:pt x="155" y="72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6187;p32"/>
            <p:cNvSpPr/>
            <p:nvPr/>
          </p:nvSpPr>
          <p:spPr>
            <a:xfrm>
              <a:off x="6207300" y="27674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132" y="1"/>
                  </a:moveTo>
                  <a:lnTo>
                    <a:pt x="1" y="132"/>
                  </a:lnTo>
                  <a:cubicBezTo>
                    <a:pt x="25" y="138"/>
                    <a:pt x="46" y="141"/>
                    <a:pt x="66" y="141"/>
                  </a:cubicBezTo>
                  <a:cubicBezTo>
                    <a:pt x="87" y="141"/>
                    <a:pt x="108" y="138"/>
                    <a:pt x="132" y="13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6188;p32"/>
            <p:cNvSpPr/>
            <p:nvPr/>
          </p:nvSpPr>
          <p:spPr>
            <a:xfrm>
              <a:off x="6164150" y="3000500"/>
              <a:ext cx="8950" cy="6875"/>
            </a:xfrm>
            <a:custGeom>
              <a:avLst/>
              <a:gdLst/>
              <a:ahLst/>
              <a:cxnLst/>
              <a:rect l="l" t="t" r="r" b="b"/>
              <a:pathLst>
                <a:path w="358" h="275" extrusionOk="0">
                  <a:moveTo>
                    <a:pt x="172" y="0"/>
                  </a:moveTo>
                  <a:cubicBezTo>
                    <a:pt x="88" y="0"/>
                    <a:pt x="18" y="91"/>
                    <a:pt x="1" y="215"/>
                  </a:cubicBezTo>
                  <a:lnTo>
                    <a:pt x="1" y="274"/>
                  </a:lnTo>
                  <a:lnTo>
                    <a:pt x="132" y="274"/>
                  </a:lnTo>
                  <a:cubicBezTo>
                    <a:pt x="143" y="167"/>
                    <a:pt x="358" y="108"/>
                    <a:pt x="262" y="36"/>
                  </a:cubicBezTo>
                  <a:cubicBezTo>
                    <a:pt x="232" y="11"/>
                    <a:pt x="20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6189;p32"/>
            <p:cNvSpPr/>
            <p:nvPr/>
          </p:nvSpPr>
          <p:spPr>
            <a:xfrm>
              <a:off x="6231725" y="3000200"/>
              <a:ext cx="5075" cy="10450"/>
            </a:xfrm>
            <a:custGeom>
              <a:avLst/>
              <a:gdLst/>
              <a:ahLst/>
              <a:cxnLst/>
              <a:rect l="l" t="t" r="r" b="b"/>
              <a:pathLst>
                <a:path w="203" h="418" extrusionOk="0">
                  <a:moveTo>
                    <a:pt x="24" y="1"/>
                  </a:moveTo>
                  <a:cubicBezTo>
                    <a:pt x="0" y="143"/>
                    <a:pt x="0" y="286"/>
                    <a:pt x="0" y="417"/>
                  </a:cubicBezTo>
                  <a:cubicBezTo>
                    <a:pt x="203" y="334"/>
                    <a:pt x="167" y="16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6190;p32"/>
            <p:cNvSpPr/>
            <p:nvPr/>
          </p:nvSpPr>
          <p:spPr>
            <a:xfrm>
              <a:off x="6242725" y="2695275"/>
              <a:ext cx="18475" cy="11425"/>
            </a:xfrm>
            <a:custGeom>
              <a:avLst/>
              <a:gdLst/>
              <a:ahLst/>
              <a:cxnLst/>
              <a:rect l="l" t="t" r="r" b="b"/>
              <a:pathLst>
                <a:path w="739" h="457" extrusionOk="0">
                  <a:moveTo>
                    <a:pt x="144" y="1"/>
                  </a:moveTo>
                  <a:cubicBezTo>
                    <a:pt x="96" y="1"/>
                    <a:pt x="48" y="3"/>
                    <a:pt x="1" y="6"/>
                  </a:cubicBezTo>
                  <a:cubicBezTo>
                    <a:pt x="96" y="208"/>
                    <a:pt x="453" y="148"/>
                    <a:pt x="441" y="446"/>
                  </a:cubicBezTo>
                  <a:cubicBezTo>
                    <a:pt x="476" y="450"/>
                    <a:pt x="511" y="456"/>
                    <a:pt x="543" y="456"/>
                  </a:cubicBezTo>
                  <a:cubicBezTo>
                    <a:pt x="600" y="456"/>
                    <a:pt x="649" y="438"/>
                    <a:pt x="679" y="363"/>
                  </a:cubicBezTo>
                  <a:cubicBezTo>
                    <a:pt x="739" y="268"/>
                    <a:pt x="679" y="184"/>
                    <a:pt x="608" y="125"/>
                  </a:cubicBezTo>
                  <a:cubicBezTo>
                    <a:pt x="471" y="24"/>
                    <a:pt x="305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6191;p32"/>
            <p:cNvSpPr/>
            <p:nvPr/>
          </p:nvSpPr>
          <p:spPr>
            <a:xfrm>
              <a:off x="6205825" y="2623975"/>
              <a:ext cx="5975" cy="3000"/>
            </a:xfrm>
            <a:custGeom>
              <a:avLst/>
              <a:gdLst/>
              <a:ahLst/>
              <a:cxnLst/>
              <a:rect l="l" t="t" r="r" b="b"/>
              <a:pathLst>
                <a:path w="239" h="120" extrusionOk="0">
                  <a:moveTo>
                    <a:pt x="119" y="0"/>
                  </a:moveTo>
                  <a:cubicBezTo>
                    <a:pt x="84" y="24"/>
                    <a:pt x="48" y="36"/>
                    <a:pt x="0" y="60"/>
                  </a:cubicBezTo>
                  <a:cubicBezTo>
                    <a:pt x="48" y="95"/>
                    <a:pt x="72" y="119"/>
                    <a:pt x="119" y="119"/>
                  </a:cubicBezTo>
                  <a:cubicBezTo>
                    <a:pt x="167" y="119"/>
                    <a:pt x="191" y="83"/>
                    <a:pt x="239" y="60"/>
                  </a:cubicBezTo>
                  <a:cubicBezTo>
                    <a:pt x="191" y="48"/>
                    <a:pt x="167" y="24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6192;p32"/>
            <p:cNvSpPr/>
            <p:nvPr/>
          </p:nvSpPr>
          <p:spPr>
            <a:xfrm>
              <a:off x="6167725" y="2621250"/>
              <a:ext cx="3000" cy="2375"/>
            </a:xfrm>
            <a:custGeom>
              <a:avLst/>
              <a:gdLst/>
              <a:ahLst/>
              <a:cxnLst/>
              <a:rect l="l" t="t" r="r" b="b"/>
              <a:pathLst>
                <a:path w="120" h="95" extrusionOk="0">
                  <a:moveTo>
                    <a:pt x="67" y="0"/>
                  </a:moveTo>
                  <a:cubicBezTo>
                    <a:pt x="47" y="0"/>
                    <a:pt x="24" y="27"/>
                    <a:pt x="0" y="85"/>
                  </a:cubicBezTo>
                  <a:cubicBezTo>
                    <a:pt x="24" y="91"/>
                    <a:pt x="45" y="94"/>
                    <a:pt x="64" y="94"/>
                  </a:cubicBezTo>
                  <a:cubicBezTo>
                    <a:pt x="84" y="94"/>
                    <a:pt x="102" y="91"/>
                    <a:pt x="119" y="85"/>
                  </a:cubicBezTo>
                  <a:cubicBezTo>
                    <a:pt x="107" y="30"/>
                    <a:pt x="89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6193;p32"/>
            <p:cNvSpPr/>
            <p:nvPr/>
          </p:nvSpPr>
          <p:spPr>
            <a:xfrm>
              <a:off x="5162550" y="2254275"/>
              <a:ext cx="26500" cy="10750"/>
            </a:xfrm>
            <a:custGeom>
              <a:avLst/>
              <a:gdLst/>
              <a:ahLst/>
              <a:cxnLst/>
              <a:rect l="l" t="t" r="r" b="b"/>
              <a:pathLst>
                <a:path w="1060" h="430" extrusionOk="0">
                  <a:moveTo>
                    <a:pt x="310" y="1"/>
                  </a:moveTo>
                  <a:cubicBezTo>
                    <a:pt x="0" y="108"/>
                    <a:pt x="286" y="262"/>
                    <a:pt x="286" y="405"/>
                  </a:cubicBezTo>
                  <a:cubicBezTo>
                    <a:pt x="345" y="405"/>
                    <a:pt x="405" y="417"/>
                    <a:pt x="464" y="429"/>
                  </a:cubicBezTo>
                  <a:cubicBezTo>
                    <a:pt x="560" y="429"/>
                    <a:pt x="667" y="417"/>
                    <a:pt x="774" y="417"/>
                  </a:cubicBezTo>
                  <a:cubicBezTo>
                    <a:pt x="857" y="346"/>
                    <a:pt x="964" y="251"/>
                    <a:pt x="1060" y="179"/>
                  </a:cubicBezTo>
                  <a:cubicBezTo>
                    <a:pt x="977" y="53"/>
                    <a:pt x="875" y="24"/>
                    <a:pt x="767" y="24"/>
                  </a:cubicBezTo>
                  <a:cubicBezTo>
                    <a:pt x="674" y="24"/>
                    <a:pt x="578" y="45"/>
                    <a:pt x="487" y="45"/>
                  </a:cubicBezTo>
                  <a:cubicBezTo>
                    <a:pt x="424" y="45"/>
                    <a:pt x="364" y="35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6194;p32"/>
            <p:cNvSpPr/>
            <p:nvPr/>
          </p:nvSpPr>
          <p:spPr>
            <a:xfrm>
              <a:off x="6321900" y="3284175"/>
              <a:ext cx="21475" cy="7450"/>
            </a:xfrm>
            <a:custGeom>
              <a:avLst/>
              <a:gdLst/>
              <a:ahLst/>
              <a:cxnLst/>
              <a:rect l="l" t="t" r="r" b="b"/>
              <a:pathLst>
                <a:path w="859" h="298" extrusionOk="0">
                  <a:moveTo>
                    <a:pt x="1" y="0"/>
                  </a:moveTo>
                  <a:lnTo>
                    <a:pt x="132" y="262"/>
                  </a:lnTo>
                  <a:cubicBezTo>
                    <a:pt x="221" y="283"/>
                    <a:pt x="313" y="297"/>
                    <a:pt x="403" y="297"/>
                  </a:cubicBezTo>
                  <a:cubicBezTo>
                    <a:pt x="564" y="297"/>
                    <a:pt x="721" y="253"/>
                    <a:pt x="858" y="131"/>
                  </a:cubicBezTo>
                  <a:cubicBezTo>
                    <a:pt x="584" y="83"/>
                    <a:pt x="287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6195;p32"/>
            <p:cNvSpPr/>
            <p:nvPr/>
          </p:nvSpPr>
          <p:spPr>
            <a:xfrm>
              <a:off x="6223975" y="2243850"/>
              <a:ext cx="9850" cy="6750"/>
            </a:xfrm>
            <a:custGeom>
              <a:avLst/>
              <a:gdLst/>
              <a:ahLst/>
              <a:cxnLst/>
              <a:rect l="l" t="t" r="r" b="b"/>
              <a:pathLst>
                <a:path w="394" h="270" extrusionOk="0">
                  <a:moveTo>
                    <a:pt x="179" y="1"/>
                  </a:moveTo>
                  <a:cubicBezTo>
                    <a:pt x="72" y="72"/>
                    <a:pt x="1" y="168"/>
                    <a:pt x="155" y="251"/>
                  </a:cubicBezTo>
                  <a:cubicBezTo>
                    <a:pt x="169" y="264"/>
                    <a:pt x="193" y="269"/>
                    <a:pt x="220" y="269"/>
                  </a:cubicBezTo>
                  <a:cubicBezTo>
                    <a:pt x="266" y="269"/>
                    <a:pt x="319" y="254"/>
                    <a:pt x="334" y="239"/>
                  </a:cubicBezTo>
                  <a:cubicBezTo>
                    <a:pt x="394" y="108"/>
                    <a:pt x="215" y="108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6196;p32"/>
            <p:cNvSpPr/>
            <p:nvPr/>
          </p:nvSpPr>
          <p:spPr>
            <a:xfrm>
              <a:off x="6220400" y="2182550"/>
              <a:ext cx="33375" cy="12225"/>
            </a:xfrm>
            <a:custGeom>
              <a:avLst/>
              <a:gdLst/>
              <a:ahLst/>
              <a:cxnLst/>
              <a:rect l="l" t="t" r="r" b="b"/>
              <a:pathLst>
                <a:path w="1335" h="48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298" y="191"/>
                    <a:pt x="215" y="274"/>
                    <a:pt x="1" y="322"/>
                  </a:cubicBezTo>
                  <a:cubicBezTo>
                    <a:pt x="37" y="369"/>
                    <a:pt x="96" y="405"/>
                    <a:pt x="156" y="453"/>
                  </a:cubicBezTo>
                  <a:cubicBezTo>
                    <a:pt x="382" y="417"/>
                    <a:pt x="596" y="369"/>
                    <a:pt x="810" y="322"/>
                  </a:cubicBezTo>
                  <a:cubicBezTo>
                    <a:pt x="918" y="334"/>
                    <a:pt x="965" y="441"/>
                    <a:pt x="1049" y="488"/>
                  </a:cubicBezTo>
                  <a:cubicBezTo>
                    <a:pt x="1132" y="488"/>
                    <a:pt x="1191" y="476"/>
                    <a:pt x="1227" y="417"/>
                  </a:cubicBezTo>
                  <a:cubicBezTo>
                    <a:pt x="1334" y="95"/>
                    <a:pt x="1072" y="95"/>
                    <a:pt x="906" y="24"/>
                  </a:cubicBezTo>
                  <a:cubicBezTo>
                    <a:pt x="656" y="12"/>
                    <a:pt x="418" y="12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6197;p32"/>
            <p:cNvSpPr/>
            <p:nvPr/>
          </p:nvSpPr>
          <p:spPr>
            <a:xfrm>
              <a:off x="6241250" y="2189975"/>
              <a:ext cx="5075" cy="3000"/>
            </a:xfrm>
            <a:custGeom>
              <a:avLst/>
              <a:gdLst/>
              <a:ahLst/>
              <a:cxnLst/>
              <a:rect l="l" t="t" r="r" b="b"/>
              <a:pathLst>
                <a:path w="203" h="120" extrusionOk="0">
                  <a:moveTo>
                    <a:pt x="0" y="1"/>
                  </a:moveTo>
                  <a:cubicBezTo>
                    <a:pt x="24" y="25"/>
                    <a:pt x="60" y="72"/>
                    <a:pt x="72" y="120"/>
                  </a:cubicBezTo>
                  <a:cubicBezTo>
                    <a:pt x="119" y="120"/>
                    <a:pt x="155" y="96"/>
                    <a:pt x="203" y="96"/>
                  </a:cubicBezTo>
                  <a:cubicBezTo>
                    <a:pt x="143" y="37"/>
                    <a:pt x="84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6198;p32"/>
            <p:cNvSpPr/>
            <p:nvPr/>
          </p:nvSpPr>
          <p:spPr>
            <a:xfrm>
              <a:off x="6118025" y="2136700"/>
              <a:ext cx="35725" cy="17600"/>
            </a:xfrm>
            <a:custGeom>
              <a:avLst/>
              <a:gdLst/>
              <a:ahLst/>
              <a:cxnLst/>
              <a:rect l="l" t="t" r="r" b="b"/>
              <a:pathLst>
                <a:path w="1429" h="704" extrusionOk="0">
                  <a:moveTo>
                    <a:pt x="296" y="0"/>
                  </a:moveTo>
                  <a:cubicBezTo>
                    <a:pt x="188" y="0"/>
                    <a:pt x="84" y="25"/>
                    <a:pt x="0" y="143"/>
                  </a:cubicBezTo>
                  <a:cubicBezTo>
                    <a:pt x="310" y="358"/>
                    <a:pt x="583" y="524"/>
                    <a:pt x="845" y="703"/>
                  </a:cubicBezTo>
                  <a:lnTo>
                    <a:pt x="964" y="703"/>
                  </a:lnTo>
                  <a:cubicBezTo>
                    <a:pt x="1060" y="679"/>
                    <a:pt x="1119" y="620"/>
                    <a:pt x="1179" y="560"/>
                  </a:cubicBezTo>
                  <a:cubicBezTo>
                    <a:pt x="1250" y="477"/>
                    <a:pt x="1369" y="417"/>
                    <a:pt x="1417" y="310"/>
                  </a:cubicBezTo>
                  <a:cubicBezTo>
                    <a:pt x="1429" y="251"/>
                    <a:pt x="1429" y="191"/>
                    <a:pt x="1381" y="143"/>
                  </a:cubicBezTo>
                  <a:cubicBezTo>
                    <a:pt x="1095" y="108"/>
                    <a:pt x="786" y="167"/>
                    <a:pt x="524" y="12"/>
                  </a:cubicBezTo>
                  <a:cubicBezTo>
                    <a:pt x="450" y="12"/>
                    <a:pt x="372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6199;p32"/>
            <p:cNvSpPr/>
            <p:nvPr/>
          </p:nvSpPr>
          <p:spPr>
            <a:xfrm>
              <a:off x="6176350" y="1996575"/>
              <a:ext cx="12825" cy="10025"/>
            </a:xfrm>
            <a:custGeom>
              <a:avLst/>
              <a:gdLst/>
              <a:ahLst/>
              <a:cxnLst/>
              <a:rect l="l" t="t" r="r" b="b"/>
              <a:pathLst>
                <a:path w="513" h="401" extrusionOk="0">
                  <a:moveTo>
                    <a:pt x="320" y="1"/>
                  </a:moveTo>
                  <a:cubicBezTo>
                    <a:pt x="299" y="1"/>
                    <a:pt x="276" y="4"/>
                    <a:pt x="251" y="10"/>
                  </a:cubicBezTo>
                  <a:cubicBezTo>
                    <a:pt x="96" y="33"/>
                    <a:pt x="1" y="188"/>
                    <a:pt x="48" y="319"/>
                  </a:cubicBezTo>
                  <a:cubicBezTo>
                    <a:pt x="62" y="385"/>
                    <a:pt x="119" y="400"/>
                    <a:pt x="188" y="400"/>
                  </a:cubicBezTo>
                  <a:cubicBezTo>
                    <a:pt x="243" y="400"/>
                    <a:pt x="305" y="391"/>
                    <a:pt x="358" y="391"/>
                  </a:cubicBezTo>
                  <a:cubicBezTo>
                    <a:pt x="406" y="355"/>
                    <a:pt x="465" y="307"/>
                    <a:pt x="513" y="260"/>
                  </a:cubicBezTo>
                  <a:cubicBezTo>
                    <a:pt x="492" y="135"/>
                    <a:pt x="462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6200;p32"/>
            <p:cNvSpPr/>
            <p:nvPr/>
          </p:nvSpPr>
          <p:spPr>
            <a:xfrm>
              <a:off x="6083475" y="2307000"/>
              <a:ext cx="40525" cy="8325"/>
            </a:xfrm>
            <a:custGeom>
              <a:avLst/>
              <a:gdLst/>
              <a:ahLst/>
              <a:cxnLst/>
              <a:rect l="l" t="t" r="r" b="b"/>
              <a:pathLst>
                <a:path w="1621" h="333" extrusionOk="0">
                  <a:moveTo>
                    <a:pt x="858" y="1"/>
                  </a:moveTo>
                  <a:cubicBezTo>
                    <a:pt x="626" y="1"/>
                    <a:pt x="398" y="52"/>
                    <a:pt x="163" y="52"/>
                  </a:cubicBezTo>
                  <a:cubicBezTo>
                    <a:pt x="121" y="52"/>
                    <a:pt x="79" y="50"/>
                    <a:pt x="37" y="47"/>
                  </a:cubicBezTo>
                  <a:cubicBezTo>
                    <a:pt x="1" y="94"/>
                    <a:pt x="1" y="142"/>
                    <a:pt x="37" y="201"/>
                  </a:cubicBezTo>
                  <a:cubicBezTo>
                    <a:pt x="105" y="291"/>
                    <a:pt x="186" y="328"/>
                    <a:pt x="274" y="328"/>
                  </a:cubicBezTo>
                  <a:cubicBezTo>
                    <a:pt x="338" y="328"/>
                    <a:pt x="407" y="308"/>
                    <a:pt x="477" y="273"/>
                  </a:cubicBezTo>
                  <a:cubicBezTo>
                    <a:pt x="530" y="244"/>
                    <a:pt x="575" y="229"/>
                    <a:pt x="616" y="229"/>
                  </a:cubicBezTo>
                  <a:cubicBezTo>
                    <a:pt x="676" y="229"/>
                    <a:pt x="725" y="261"/>
                    <a:pt x="775" y="332"/>
                  </a:cubicBezTo>
                  <a:cubicBezTo>
                    <a:pt x="1049" y="332"/>
                    <a:pt x="1334" y="320"/>
                    <a:pt x="1620" y="320"/>
                  </a:cubicBezTo>
                  <a:cubicBezTo>
                    <a:pt x="1549" y="142"/>
                    <a:pt x="1275" y="237"/>
                    <a:pt x="1192" y="47"/>
                  </a:cubicBezTo>
                  <a:cubicBezTo>
                    <a:pt x="1079" y="12"/>
                    <a:pt x="968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6201;p32"/>
            <p:cNvSpPr/>
            <p:nvPr/>
          </p:nvSpPr>
          <p:spPr>
            <a:xfrm>
              <a:off x="6142125" y="3093075"/>
              <a:ext cx="16100" cy="8050"/>
            </a:xfrm>
            <a:custGeom>
              <a:avLst/>
              <a:gdLst/>
              <a:ahLst/>
              <a:cxnLst/>
              <a:rect l="l" t="t" r="r" b="b"/>
              <a:pathLst>
                <a:path w="644" h="322" extrusionOk="0">
                  <a:moveTo>
                    <a:pt x="167" y="0"/>
                  </a:moveTo>
                  <a:cubicBezTo>
                    <a:pt x="72" y="24"/>
                    <a:pt x="12" y="84"/>
                    <a:pt x="0" y="191"/>
                  </a:cubicBezTo>
                  <a:cubicBezTo>
                    <a:pt x="0" y="226"/>
                    <a:pt x="12" y="274"/>
                    <a:pt x="12" y="298"/>
                  </a:cubicBezTo>
                  <a:cubicBezTo>
                    <a:pt x="108" y="322"/>
                    <a:pt x="215" y="322"/>
                    <a:pt x="298" y="322"/>
                  </a:cubicBezTo>
                  <a:cubicBezTo>
                    <a:pt x="320" y="312"/>
                    <a:pt x="346" y="309"/>
                    <a:pt x="373" y="309"/>
                  </a:cubicBezTo>
                  <a:cubicBezTo>
                    <a:pt x="410" y="309"/>
                    <a:pt x="451" y="314"/>
                    <a:pt x="489" y="314"/>
                  </a:cubicBezTo>
                  <a:cubicBezTo>
                    <a:pt x="561" y="314"/>
                    <a:pt x="625" y="296"/>
                    <a:pt x="643" y="191"/>
                  </a:cubicBezTo>
                  <a:cubicBezTo>
                    <a:pt x="643" y="48"/>
                    <a:pt x="489" y="24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6202;p32"/>
            <p:cNvSpPr/>
            <p:nvPr/>
          </p:nvSpPr>
          <p:spPr>
            <a:xfrm>
              <a:off x="6164150" y="3093675"/>
              <a:ext cx="6575" cy="5975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1" y="0"/>
                  </a:moveTo>
                  <a:cubicBezTo>
                    <a:pt x="1" y="83"/>
                    <a:pt x="1" y="202"/>
                    <a:pt x="108" y="238"/>
                  </a:cubicBezTo>
                  <a:cubicBezTo>
                    <a:pt x="114" y="239"/>
                    <a:pt x="120" y="239"/>
                    <a:pt x="125" y="239"/>
                  </a:cubicBezTo>
                  <a:cubicBezTo>
                    <a:pt x="262" y="239"/>
                    <a:pt x="251" y="103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6203;p32"/>
            <p:cNvSpPr/>
            <p:nvPr/>
          </p:nvSpPr>
          <p:spPr>
            <a:xfrm>
              <a:off x="6138850" y="3089075"/>
              <a:ext cx="7475" cy="9075"/>
            </a:xfrm>
            <a:custGeom>
              <a:avLst/>
              <a:gdLst/>
              <a:ahLst/>
              <a:cxnLst/>
              <a:rect l="l" t="t" r="r" b="b"/>
              <a:pathLst>
                <a:path w="299" h="363" extrusionOk="0">
                  <a:moveTo>
                    <a:pt x="222" y="1"/>
                  </a:moveTo>
                  <a:cubicBezTo>
                    <a:pt x="202" y="1"/>
                    <a:pt x="170" y="12"/>
                    <a:pt x="143" y="29"/>
                  </a:cubicBezTo>
                  <a:cubicBezTo>
                    <a:pt x="117" y="47"/>
                    <a:pt x="91" y="58"/>
                    <a:pt x="60" y="58"/>
                  </a:cubicBezTo>
                  <a:cubicBezTo>
                    <a:pt x="49" y="58"/>
                    <a:pt x="37" y="56"/>
                    <a:pt x="24" y="53"/>
                  </a:cubicBezTo>
                  <a:lnTo>
                    <a:pt x="24" y="53"/>
                  </a:lnTo>
                  <a:cubicBezTo>
                    <a:pt x="1" y="184"/>
                    <a:pt x="1" y="291"/>
                    <a:pt x="131" y="363"/>
                  </a:cubicBezTo>
                  <a:cubicBezTo>
                    <a:pt x="179" y="303"/>
                    <a:pt x="239" y="244"/>
                    <a:pt x="298" y="184"/>
                  </a:cubicBezTo>
                  <a:cubicBezTo>
                    <a:pt x="262" y="136"/>
                    <a:pt x="262" y="113"/>
                    <a:pt x="251" y="41"/>
                  </a:cubicBezTo>
                  <a:lnTo>
                    <a:pt x="262" y="41"/>
                  </a:lnTo>
                  <a:cubicBezTo>
                    <a:pt x="262" y="29"/>
                    <a:pt x="262" y="17"/>
                    <a:pt x="239" y="5"/>
                  </a:cubicBezTo>
                  <a:cubicBezTo>
                    <a:pt x="235" y="2"/>
                    <a:pt x="230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6204;p32"/>
            <p:cNvSpPr/>
            <p:nvPr/>
          </p:nvSpPr>
          <p:spPr>
            <a:xfrm>
              <a:off x="6161775" y="1841425"/>
              <a:ext cx="38125" cy="11350"/>
            </a:xfrm>
            <a:custGeom>
              <a:avLst/>
              <a:gdLst/>
              <a:ahLst/>
              <a:cxnLst/>
              <a:rect l="l" t="t" r="r" b="b"/>
              <a:pathLst>
                <a:path w="1525" h="454" extrusionOk="0">
                  <a:moveTo>
                    <a:pt x="1096" y="1"/>
                  </a:moveTo>
                  <a:cubicBezTo>
                    <a:pt x="750" y="1"/>
                    <a:pt x="417" y="24"/>
                    <a:pt x="84" y="24"/>
                  </a:cubicBezTo>
                  <a:cubicBezTo>
                    <a:pt x="0" y="167"/>
                    <a:pt x="143" y="215"/>
                    <a:pt x="215" y="298"/>
                  </a:cubicBezTo>
                  <a:lnTo>
                    <a:pt x="238" y="334"/>
                  </a:lnTo>
                  <a:cubicBezTo>
                    <a:pt x="256" y="332"/>
                    <a:pt x="274" y="331"/>
                    <a:pt x="291" y="331"/>
                  </a:cubicBezTo>
                  <a:cubicBezTo>
                    <a:pt x="385" y="331"/>
                    <a:pt x="462" y="362"/>
                    <a:pt x="512" y="453"/>
                  </a:cubicBezTo>
                  <a:lnTo>
                    <a:pt x="1370" y="453"/>
                  </a:lnTo>
                  <a:cubicBezTo>
                    <a:pt x="1417" y="405"/>
                    <a:pt x="1465" y="358"/>
                    <a:pt x="1524" y="322"/>
                  </a:cubicBezTo>
                  <a:lnTo>
                    <a:pt x="1524" y="36"/>
                  </a:lnTo>
                  <a:cubicBezTo>
                    <a:pt x="1370" y="24"/>
                    <a:pt x="1239" y="24"/>
                    <a:pt x="1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6205;p32"/>
            <p:cNvSpPr/>
            <p:nvPr/>
          </p:nvSpPr>
          <p:spPr>
            <a:xfrm>
              <a:off x="6196000" y="1849175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" y="131"/>
                  </a:moveTo>
                  <a:cubicBezTo>
                    <a:pt x="48" y="84"/>
                    <a:pt x="108" y="36"/>
                    <a:pt x="155" y="0"/>
                  </a:cubicBezTo>
                  <a:cubicBezTo>
                    <a:pt x="108" y="36"/>
                    <a:pt x="48" y="84"/>
                    <a:pt x="1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6206;p32"/>
            <p:cNvSpPr/>
            <p:nvPr/>
          </p:nvSpPr>
          <p:spPr>
            <a:xfrm>
              <a:off x="6213850" y="1842025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" y="0"/>
                  </a:moveTo>
                  <a:lnTo>
                    <a:pt x="1" y="131"/>
                  </a:lnTo>
                  <a:cubicBezTo>
                    <a:pt x="49" y="84"/>
                    <a:pt x="108" y="4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6207;p32"/>
            <p:cNvSpPr/>
            <p:nvPr/>
          </p:nvSpPr>
          <p:spPr>
            <a:xfrm>
              <a:off x="6122175" y="1708950"/>
              <a:ext cx="105100" cy="14975"/>
            </a:xfrm>
            <a:custGeom>
              <a:avLst/>
              <a:gdLst/>
              <a:ahLst/>
              <a:cxnLst/>
              <a:rect l="l" t="t" r="r" b="b"/>
              <a:pathLst>
                <a:path w="4204" h="599" extrusionOk="0">
                  <a:moveTo>
                    <a:pt x="3349" y="1"/>
                  </a:moveTo>
                  <a:cubicBezTo>
                    <a:pt x="3127" y="1"/>
                    <a:pt x="2903" y="10"/>
                    <a:pt x="2680" y="25"/>
                  </a:cubicBezTo>
                  <a:cubicBezTo>
                    <a:pt x="2636" y="80"/>
                    <a:pt x="2590" y="102"/>
                    <a:pt x="2545" y="102"/>
                  </a:cubicBezTo>
                  <a:cubicBezTo>
                    <a:pt x="2491" y="102"/>
                    <a:pt x="2439" y="70"/>
                    <a:pt x="2394" y="25"/>
                  </a:cubicBezTo>
                  <a:cubicBezTo>
                    <a:pt x="2346" y="13"/>
                    <a:pt x="2287" y="13"/>
                    <a:pt x="2239" y="13"/>
                  </a:cubicBezTo>
                  <a:cubicBezTo>
                    <a:pt x="2175" y="72"/>
                    <a:pt x="2099" y="85"/>
                    <a:pt x="2019" y="85"/>
                  </a:cubicBezTo>
                  <a:cubicBezTo>
                    <a:pt x="1962" y="85"/>
                    <a:pt x="1903" y="78"/>
                    <a:pt x="1844" y="78"/>
                  </a:cubicBezTo>
                  <a:cubicBezTo>
                    <a:pt x="1787" y="78"/>
                    <a:pt x="1731" y="84"/>
                    <a:pt x="1680" y="108"/>
                  </a:cubicBezTo>
                  <a:cubicBezTo>
                    <a:pt x="1644" y="192"/>
                    <a:pt x="1680" y="251"/>
                    <a:pt x="1680" y="311"/>
                  </a:cubicBezTo>
                  <a:cubicBezTo>
                    <a:pt x="1684" y="337"/>
                    <a:pt x="1677" y="345"/>
                    <a:pt x="1666" y="345"/>
                  </a:cubicBezTo>
                  <a:cubicBezTo>
                    <a:pt x="1648" y="345"/>
                    <a:pt x="1616" y="318"/>
                    <a:pt x="1608" y="311"/>
                  </a:cubicBezTo>
                  <a:cubicBezTo>
                    <a:pt x="1436" y="122"/>
                    <a:pt x="1233" y="63"/>
                    <a:pt x="1012" y="63"/>
                  </a:cubicBezTo>
                  <a:cubicBezTo>
                    <a:pt x="927" y="63"/>
                    <a:pt x="840" y="71"/>
                    <a:pt x="751" y="85"/>
                  </a:cubicBezTo>
                  <a:cubicBezTo>
                    <a:pt x="745" y="82"/>
                    <a:pt x="739" y="80"/>
                    <a:pt x="734" y="80"/>
                  </a:cubicBezTo>
                  <a:cubicBezTo>
                    <a:pt x="692" y="80"/>
                    <a:pt x="666" y="160"/>
                    <a:pt x="624" y="160"/>
                  </a:cubicBezTo>
                  <a:cubicBezTo>
                    <a:pt x="606" y="160"/>
                    <a:pt x="586" y="147"/>
                    <a:pt x="560" y="108"/>
                  </a:cubicBezTo>
                  <a:cubicBezTo>
                    <a:pt x="501" y="85"/>
                    <a:pt x="441" y="73"/>
                    <a:pt x="382" y="73"/>
                  </a:cubicBezTo>
                  <a:cubicBezTo>
                    <a:pt x="203" y="132"/>
                    <a:pt x="1" y="168"/>
                    <a:pt x="96" y="454"/>
                  </a:cubicBezTo>
                  <a:cubicBezTo>
                    <a:pt x="742" y="568"/>
                    <a:pt x="1399" y="598"/>
                    <a:pt x="2056" y="598"/>
                  </a:cubicBezTo>
                  <a:cubicBezTo>
                    <a:pt x="2356" y="598"/>
                    <a:pt x="2655" y="592"/>
                    <a:pt x="2954" y="585"/>
                  </a:cubicBezTo>
                  <a:cubicBezTo>
                    <a:pt x="2963" y="586"/>
                    <a:pt x="2972" y="586"/>
                    <a:pt x="2981" y="586"/>
                  </a:cubicBezTo>
                  <a:cubicBezTo>
                    <a:pt x="3188" y="586"/>
                    <a:pt x="3306" y="344"/>
                    <a:pt x="3529" y="344"/>
                  </a:cubicBezTo>
                  <a:cubicBezTo>
                    <a:pt x="3543" y="344"/>
                    <a:pt x="3558" y="345"/>
                    <a:pt x="3573" y="347"/>
                  </a:cubicBezTo>
                  <a:cubicBezTo>
                    <a:pt x="3787" y="287"/>
                    <a:pt x="4108" y="382"/>
                    <a:pt x="4204" y="49"/>
                  </a:cubicBezTo>
                  <a:cubicBezTo>
                    <a:pt x="3922" y="15"/>
                    <a:pt x="3636" y="1"/>
                    <a:pt x="3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6208;p32"/>
            <p:cNvSpPr/>
            <p:nvPr/>
          </p:nvSpPr>
          <p:spPr>
            <a:xfrm>
              <a:off x="6196000" y="1712550"/>
              <a:ext cx="16550" cy="13800"/>
            </a:xfrm>
            <a:custGeom>
              <a:avLst/>
              <a:gdLst/>
              <a:ahLst/>
              <a:cxnLst/>
              <a:rect l="l" t="t" r="r" b="b"/>
              <a:pathLst>
                <a:path w="662" h="552" extrusionOk="0">
                  <a:moveTo>
                    <a:pt x="395" y="0"/>
                  </a:moveTo>
                  <a:cubicBezTo>
                    <a:pt x="325" y="0"/>
                    <a:pt x="262" y="72"/>
                    <a:pt x="203" y="238"/>
                  </a:cubicBezTo>
                  <a:cubicBezTo>
                    <a:pt x="167" y="310"/>
                    <a:pt x="60" y="369"/>
                    <a:pt x="1" y="441"/>
                  </a:cubicBezTo>
                  <a:cubicBezTo>
                    <a:pt x="24" y="476"/>
                    <a:pt x="36" y="524"/>
                    <a:pt x="48" y="548"/>
                  </a:cubicBezTo>
                  <a:cubicBezTo>
                    <a:pt x="74" y="544"/>
                    <a:pt x="101" y="543"/>
                    <a:pt x="129" y="543"/>
                  </a:cubicBezTo>
                  <a:cubicBezTo>
                    <a:pt x="200" y="543"/>
                    <a:pt x="276" y="551"/>
                    <a:pt x="348" y="551"/>
                  </a:cubicBezTo>
                  <a:cubicBezTo>
                    <a:pt x="518" y="551"/>
                    <a:pt x="661" y="504"/>
                    <a:pt x="632" y="191"/>
                  </a:cubicBezTo>
                  <a:cubicBezTo>
                    <a:pt x="542" y="72"/>
                    <a:pt x="465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6209;p32"/>
            <p:cNvSpPr/>
            <p:nvPr/>
          </p:nvSpPr>
          <p:spPr>
            <a:xfrm>
              <a:off x="5216425" y="2070925"/>
              <a:ext cx="11925" cy="17875"/>
            </a:xfrm>
            <a:custGeom>
              <a:avLst/>
              <a:gdLst/>
              <a:ahLst/>
              <a:cxnLst/>
              <a:rect l="l" t="t" r="r" b="b"/>
              <a:pathLst>
                <a:path w="477" h="715" extrusionOk="0">
                  <a:moveTo>
                    <a:pt x="48" y="0"/>
                  </a:moveTo>
                  <a:cubicBezTo>
                    <a:pt x="0" y="262"/>
                    <a:pt x="155" y="477"/>
                    <a:pt x="191" y="715"/>
                  </a:cubicBezTo>
                  <a:cubicBezTo>
                    <a:pt x="333" y="715"/>
                    <a:pt x="476" y="679"/>
                    <a:pt x="405" y="488"/>
                  </a:cubicBezTo>
                  <a:cubicBezTo>
                    <a:pt x="333" y="322"/>
                    <a:pt x="369" y="191"/>
                    <a:pt x="417" y="36"/>
                  </a:cubicBezTo>
                  <a:cubicBezTo>
                    <a:pt x="286" y="36"/>
                    <a:pt x="155" y="24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6210;p32"/>
            <p:cNvSpPr/>
            <p:nvPr/>
          </p:nvSpPr>
          <p:spPr>
            <a:xfrm>
              <a:off x="5217000" y="209355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156" y="0"/>
                  </a:moveTo>
                  <a:cubicBezTo>
                    <a:pt x="108" y="48"/>
                    <a:pt x="48" y="84"/>
                    <a:pt x="1" y="131"/>
                  </a:cubicBezTo>
                  <a:lnTo>
                    <a:pt x="1" y="262"/>
                  </a:lnTo>
                  <a:cubicBezTo>
                    <a:pt x="48" y="262"/>
                    <a:pt x="96" y="262"/>
                    <a:pt x="144" y="286"/>
                  </a:cubicBezTo>
                  <a:cubicBezTo>
                    <a:pt x="275" y="179"/>
                    <a:pt x="322" y="84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6211;p32"/>
            <p:cNvSpPr/>
            <p:nvPr/>
          </p:nvSpPr>
          <p:spPr>
            <a:xfrm>
              <a:off x="6202850" y="3628050"/>
              <a:ext cx="11625" cy="7075"/>
            </a:xfrm>
            <a:custGeom>
              <a:avLst/>
              <a:gdLst/>
              <a:ahLst/>
              <a:cxnLst/>
              <a:rect l="l" t="t" r="r" b="b"/>
              <a:pathLst>
                <a:path w="465" h="283" extrusionOk="0">
                  <a:moveTo>
                    <a:pt x="197" y="1"/>
                  </a:moveTo>
                  <a:cubicBezTo>
                    <a:pt x="135" y="1"/>
                    <a:pt x="68" y="12"/>
                    <a:pt x="0" y="21"/>
                  </a:cubicBezTo>
                  <a:cubicBezTo>
                    <a:pt x="0" y="68"/>
                    <a:pt x="12" y="104"/>
                    <a:pt x="24" y="140"/>
                  </a:cubicBezTo>
                  <a:cubicBezTo>
                    <a:pt x="167" y="187"/>
                    <a:pt x="310" y="235"/>
                    <a:pt x="441" y="283"/>
                  </a:cubicBezTo>
                  <a:cubicBezTo>
                    <a:pt x="465" y="235"/>
                    <a:pt x="465" y="187"/>
                    <a:pt x="465" y="140"/>
                  </a:cubicBezTo>
                  <a:cubicBezTo>
                    <a:pt x="391" y="29"/>
                    <a:pt x="299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6212;p32"/>
            <p:cNvSpPr/>
            <p:nvPr/>
          </p:nvSpPr>
          <p:spPr>
            <a:xfrm>
              <a:off x="6182000" y="188845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287" y="1"/>
                  </a:moveTo>
                  <a:lnTo>
                    <a:pt x="1" y="287"/>
                  </a:lnTo>
                  <a:lnTo>
                    <a:pt x="430" y="287"/>
                  </a:lnTo>
                  <a:cubicBezTo>
                    <a:pt x="430" y="191"/>
                    <a:pt x="430" y="96"/>
                    <a:pt x="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6213;p32"/>
            <p:cNvSpPr/>
            <p:nvPr/>
          </p:nvSpPr>
          <p:spPr>
            <a:xfrm>
              <a:off x="6243025" y="2182850"/>
              <a:ext cx="46175" cy="13700"/>
            </a:xfrm>
            <a:custGeom>
              <a:avLst/>
              <a:gdLst/>
              <a:ahLst/>
              <a:cxnLst/>
              <a:rect l="l" t="t" r="r" b="b"/>
              <a:pathLst>
                <a:path w="1847" h="548" extrusionOk="0">
                  <a:moveTo>
                    <a:pt x="1" y="0"/>
                  </a:moveTo>
                  <a:lnTo>
                    <a:pt x="1" y="0"/>
                  </a:lnTo>
                  <a:cubicBezTo>
                    <a:pt x="108" y="131"/>
                    <a:pt x="310" y="179"/>
                    <a:pt x="286" y="405"/>
                  </a:cubicBezTo>
                  <a:cubicBezTo>
                    <a:pt x="608" y="464"/>
                    <a:pt x="953" y="500"/>
                    <a:pt x="1275" y="548"/>
                  </a:cubicBezTo>
                  <a:cubicBezTo>
                    <a:pt x="1328" y="512"/>
                    <a:pt x="1379" y="494"/>
                    <a:pt x="1428" y="494"/>
                  </a:cubicBezTo>
                  <a:cubicBezTo>
                    <a:pt x="1477" y="494"/>
                    <a:pt x="1525" y="512"/>
                    <a:pt x="1572" y="548"/>
                  </a:cubicBezTo>
                  <a:cubicBezTo>
                    <a:pt x="1668" y="500"/>
                    <a:pt x="1751" y="441"/>
                    <a:pt x="1846" y="405"/>
                  </a:cubicBezTo>
                  <a:cubicBezTo>
                    <a:pt x="1668" y="143"/>
                    <a:pt x="1322" y="381"/>
                    <a:pt x="1144" y="143"/>
                  </a:cubicBezTo>
                  <a:cubicBezTo>
                    <a:pt x="751" y="107"/>
                    <a:pt x="382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6214;p32"/>
            <p:cNvSpPr/>
            <p:nvPr/>
          </p:nvSpPr>
          <p:spPr>
            <a:xfrm>
              <a:off x="6152550" y="1842025"/>
              <a:ext cx="14600" cy="7750"/>
            </a:xfrm>
            <a:custGeom>
              <a:avLst/>
              <a:gdLst/>
              <a:ahLst/>
              <a:cxnLst/>
              <a:rect l="l" t="t" r="r" b="b"/>
              <a:pathLst>
                <a:path w="584" h="310" extrusionOk="0">
                  <a:moveTo>
                    <a:pt x="453" y="0"/>
                  </a:moveTo>
                  <a:cubicBezTo>
                    <a:pt x="357" y="0"/>
                    <a:pt x="250" y="12"/>
                    <a:pt x="167" y="24"/>
                  </a:cubicBezTo>
                  <a:cubicBezTo>
                    <a:pt x="107" y="84"/>
                    <a:pt x="60" y="167"/>
                    <a:pt x="0" y="239"/>
                  </a:cubicBezTo>
                  <a:cubicBezTo>
                    <a:pt x="107" y="262"/>
                    <a:pt x="226" y="286"/>
                    <a:pt x="334" y="310"/>
                  </a:cubicBezTo>
                  <a:cubicBezTo>
                    <a:pt x="357" y="298"/>
                    <a:pt x="405" y="298"/>
                    <a:pt x="429" y="298"/>
                  </a:cubicBezTo>
                  <a:cubicBezTo>
                    <a:pt x="476" y="286"/>
                    <a:pt x="536" y="286"/>
                    <a:pt x="584" y="262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6215;p32"/>
            <p:cNvSpPr/>
            <p:nvPr/>
          </p:nvSpPr>
          <p:spPr>
            <a:xfrm>
              <a:off x="5375950" y="2091150"/>
              <a:ext cx="108675" cy="18475"/>
            </a:xfrm>
            <a:custGeom>
              <a:avLst/>
              <a:gdLst/>
              <a:ahLst/>
              <a:cxnLst/>
              <a:rect l="l" t="t" r="r" b="b"/>
              <a:pathLst>
                <a:path w="4347" h="739" extrusionOk="0">
                  <a:moveTo>
                    <a:pt x="211" y="29"/>
                  </a:moveTo>
                  <a:cubicBezTo>
                    <a:pt x="78" y="29"/>
                    <a:pt x="39" y="140"/>
                    <a:pt x="1" y="275"/>
                  </a:cubicBezTo>
                  <a:cubicBezTo>
                    <a:pt x="1" y="358"/>
                    <a:pt x="25" y="418"/>
                    <a:pt x="60" y="489"/>
                  </a:cubicBezTo>
                  <a:cubicBezTo>
                    <a:pt x="120" y="561"/>
                    <a:pt x="179" y="584"/>
                    <a:pt x="263" y="584"/>
                  </a:cubicBezTo>
                  <a:cubicBezTo>
                    <a:pt x="429" y="572"/>
                    <a:pt x="599" y="558"/>
                    <a:pt x="769" y="558"/>
                  </a:cubicBezTo>
                  <a:cubicBezTo>
                    <a:pt x="938" y="558"/>
                    <a:pt x="1108" y="572"/>
                    <a:pt x="1275" y="620"/>
                  </a:cubicBezTo>
                  <a:cubicBezTo>
                    <a:pt x="1410" y="604"/>
                    <a:pt x="1545" y="597"/>
                    <a:pt x="1681" y="597"/>
                  </a:cubicBezTo>
                  <a:cubicBezTo>
                    <a:pt x="2303" y="597"/>
                    <a:pt x="2925" y="738"/>
                    <a:pt x="3548" y="738"/>
                  </a:cubicBezTo>
                  <a:cubicBezTo>
                    <a:pt x="3683" y="738"/>
                    <a:pt x="3818" y="732"/>
                    <a:pt x="3954" y="715"/>
                  </a:cubicBezTo>
                  <a:cubicBezTo>
                    <a:pt x="4025" y="703"/>
                    <a:pt x="4085" y="668"/>
                    <a:pt x="4108" y="620"/>
                  </a:cubicBezTo>
                  <a:cubicBezTo>
                    <a:pt x="4108" y="572"/>
                    <a:pt x="4108" y="537"/>
                    <a:pt x="4132" y="513"/>
                  </a:cubicBezTo>
                  <a:cubicBezTo>
                    <a:pt x="4192" y="418"/>
                    <a:pt x="4347" y="382"/>
                    <a:pt x="4287" y="227"/>
                  </a:cubicBezTo>
                  <a:cubicBezTo>
                    <a:pt x="4084" y="213"/>
                    <a:pt x="3882" y="189"/>
                    <a:pt x="3677" y="189"/>
                  </a:cubicBezTo>
                  <a:cubicBezTo>
                    <a:pt x="3544" y="189"/>
                    <a:pt x="3410" y="199"/>
                    <a:pt x="3275" y="227"/>
                  </a:cubicBezTo>
                  <a:cubicBezTo>
                    <a:pt x="3275" y="227"/>
                    <a:pt x="3263" y="239"/>
                    <a:pt x="3239" y="263"/>
                  </a:cubicBezTo>
                  <a:cubicBezTo>
                    <a:pt x="3226" y="267"/>
                    <a:pt x="3215" y="270"/>
                    <a:pt x="3204" y="270"/>
                  </a:cubicBezTo>
                  <a:cubicBezTo>
                    <a:pt x="3185" y="270"/>
                    <a:pt x="3167" y="262"/>
                    <a:pt x="3144" y="239"/>
                  </a:cubicBezTo>
                  <a:cubicBezTo>
                    <a:pt x="2203" y="1"/>
                    <a:pt x="1251" y="96"/>
                    <a:pt x="322" y="49"/>
                  </a:cubicBezTo>
                  <a:cubicBezTo>
                    <a:pt x="279" y="35"/>
                    <a:pt x="242" y="29"/>
                    <a:pt x="211" y="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6216;p32"/>
            <p:cNvSpPr/>
            <p:nvPr/>
          </p:nvSpPr>
          <p:spPr>
            <a:xfrm>
              <a:off x="5247675" y="2003250"/>
              <a:ext cx="75325" cy="31675"/>
            </a:xfrm>
            <a:custGeom>
              <a:avLst/>
              <a:gdLst/>
              <a:ahLst/>
              <a:cxnLst/>
              <a:rect l="l" t="t" r="r" b="b"/>
              <a:pathLst>
                <a:path w="3013" h="1267" extrusionOk="0">
                  <a:moveTo>
                    <a:pt x="708" y="1"/>
                  </a:moveTo>
                  <a:cubicBezTo>
                    <a:pt x="619" y="1"/>
                    <a:pt x="585" y="148"/>
                    <a:pt x="524" y="219"/>
                  </a:cubicBezTo>
                  <a:cubicBezTo>
                    <a:pt x="453" y="457"/>
                    <a:pt x="357" y="671"/>
                    <a:pt x="72" y="731"/>
                  </a:cubicBezTo>
                  <a:cubicBezTo>
                    <a:pt x="12" y="814"/>
                    <a:pt x="0" y="909"/>
                    <a:pt x="48" y="1005"/>
                  </a:cubicBezTo>
                  <a:cubicBezTo>
                    <a:pt x="119" y="1124"/>
                    <a:pt x="262" y="1076"/>
                    <a:pt x="369" y="1148"/>
                  </a:cubicBezTo>
                  <a:cubicBezTo>
                    <a:pt x="443" y="1197"/>
                    <a:pt x="518" y="1218"/>
                    <a:pt x="594" y="1218"/>
                  </a:cubicBezTo>
                  <a:cubicBezTo>
                    <a:pt x="664" y="1218"/>
                    <a:pt x="735" y="1200"/>
                    <a:pt x="810" y="1171"/>
                  </a:cubicBezTo>
                  <a:cubicBezTo>
                    <a:pt x="876" y="1189"/>
                    <a:pt x="944" y="1195"/>
                    <a:pt x="1013" y="1195"/>
                  </a:cubicBezTo>
                  <a:cubicBezTo>
                    <a:pt x="1142" y="1195"/>
                    <a:pt x="1275" y="1175"/>
                    <a:pt x="1406" y="1175"/>
                  </a:cubicBezTo>
                  <a:cubicBezTo>
                    <a:pt x="1531" y="1175"/>
                    <a:pt x="1655" y="1193"/>
                    <a:pt x="1774" y="1267"/>
                  </a:cubicBezTo>
                  <a:cubicBezTo>
                    <a:pt x="1905" y="1195"/>
                    <a:pt x="2060" y="1148"/>
                    <a:pt x="2179" y="1064"/>
                  </a:cubicBezTo>
                  <a:cubicBezTo>
                    <a:pt x="2217" y="1041"/>
                    <a:pt x="2240" y="1032"/>
                    <a:pt x="2253" y="1032"/>
                  </a:cubicBezTo>
                  <a:cubicBezTo>
                    <a:pt x="2307" y="1032"/>
                    <a:pt x="2188" y="1191"/>
                    <a:pt x="2245" y="1191"/>
                  </a:cubicBezTo>
                  <a:cubicBezTo>
                    <a:pt x="2252" y="1191"/>
                    <a:pt x="2262" y="1189"/>
                    <a:pt x="2274" y="1183"/>
                  </a:cubicBezTo>
                  <a:cubicBezTo>
                    <a:pt x="2399" y="1190"/>
                    <a:pt x="2533" y="1228"/>
                    <a:pt x="2661" y="1228"/>
                  </a:cubicBezTo>
                  <a:cubicBezTo>
                    <a:pt x="2779" y="1228"/>
                    <a:pt x="2892" y="1196"/>
                    <a:pt x="2989" y="1076"/>
                  </a:cubicBezTo>
                  <a:cubicBezTo>
                    <a:pt x="3012" y="909"/>
                    <a:pt x="2905" y="826"/>
                    <a:pt x="2798" y="731"/>
                  </a:cubicBezTo>
                  <a:cubicBezTo>
                    <a:pt x="2745" y="727"/>
                    <a:pt x="2693" y="725"/>
                    <a:pt x="2641" y="725"/>
                  </a:cubicBezTo>
                  <a:cubicBezTo>
                    <a:pt x="2219" y="725"/>
                    <a:pt x="1805" y="839"/>
                    <a:pt x="1381" y="850"/>
                  </a:cubicBezTo>
                  <a:cubicBezTo>
                    <a:pt x="1072" y="850"/>
                    <a:pt x="810" y="826"/>
                    <a:pt x="786" y="421"/>
                  </a:cubicBezTo>
                  <a:cubicBezTo>
                    <a:pt x="881" y="278"/>
                    <a:pt x="953" y="112"/>
                    <a:pt x="762" y="16"/>
                  </a:cubicBezTo>
                  <a:cubicBezTo>
                    <a:pt x="742" y="6"/>
                    <a:pt x="724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6217;p32"/>
            <p:cNvSpPr/>
            <p:nvPr/>
          </p:nvSpPr>
          <p:spPr>
            <a:xfrm>
              <a:off x="5229225" y="1974675"/>
              <a:ext cx="24725" cy="86750"/>
            </a:xfrm>
            <a:custGeom>
              <a:avLst/>
              <a:gdLst/>
              <a:ahLst/>
              <a:cxnLst/>
              <a:rect l="l" t="t" r="r" b="b"/>
              <a:pathLst>
                <a:path w="989" h="3470" extrusionOk="0">
                  <a:moveTo>
                    <a:pt x="411" y="1"/>
                  </a:moveTo>
                  <a:cubicBezTo>
                    <a:pt x="383" y="1"/>
                    <a:pt x="354" y="9"/>
                    <a:pt x="321" y="28"/>
                  </a:cubicBezTo>
                  <a:cubicBezTo>
                    <a:pt x="0" y="719"/>
                    <a:pt x="250" y="1433"/>
                    <a:pt x="191" y="2136"/>
                  </a:cubicBezTo>
                  <a:cubicBezTo>
                    <a:pt x="143" y="2660"/>
                    <a:pt x="274" y="3076"/>
                    <a:pt x="667" y="3410"/>
                  </a:cubicBezTo>
                  <a:cubicBezTo>
                    <a:pt x="738" y="3457"/>
                    <a:pt x="810" y="3469"/>
                    <a:pt x="905" y="3469"/>
                  </a:cubicBezTo>
                  <a:cubicBezTo>
                    <a:pt x="976" y="3410"/>
                    <a:pt x="988" y="3350"/>
                    <a:pt x="953" y="3267"/>
                  </a:cubicBezTo>
                  <a:cubicBezTo>
                    <a:pt x="988" y="2969"/>
                    <a:pt x="572" y="2755"/>
                    <a:pt x="810" y="2433"/>
                  </a:cubicBezTo>
                  <a:cubicBezTo>
                    <a:pt x="857" y="2386"/>
                    <a:pt x="869" y="2326"/>
                    <a:pt x="810" y="2267"/>
                  </a:cubicBezTo>
                  <a:cubicBezTo>
                    <a:pt x="679" y="2148"/>
                    <a:pt x="714" y="2005"/>
                    <a:pt x="714" y="1850"/>
                  </a:cubicBezTo>
                  <a:cubicBezTo>
                    <a:pt x="679" y="1660"/>
                    <a:pt x="655" y="1469"/>
                    <a:pt x="691" y="1255"/>
                  </a:cubicBezTo>
                  <a:cubicBezTo>
                    <a:pt x="691" y="1195"/>
                    <a:pt x="714" y="1148"/>
                    <a:pt x="691" y="1088"/>
                  </a:cubicBezTo>
                  <a:cubicBezTo>
                    <a:pt x="658" y="1001"/>
                    <a:pt x="700" y="991"/>
                    <a:pt x="751" y="991"/>
                  </a:cubicBezTo>
                  <a:cubicBezTo>
                    <a:pt x="767" y="991"/>
                    <a:pt x="784" y="992"/>
                    <a:pt x="800" y="992"/>
                  </a:cubicBezTo>
                  <a:cubicBezTo>
                    <a:pt x="845" y="992"/>
                    <a:pt x="884" y="984"/>
                    <a:pt x="869" y="921"/>
                  </a:cubicBezTo>
                  <a:cubicBezTo>
                    <a:pt x="953" y="671"/>
                    <a:pt x="976" y="421"/>
                    <a:pt x="845" y="171"/>
                  </a:cubicBezTo>
                  <a:cubicBezTo>
                    <a:pt x="818" y="185"/>
                    <a:pt x="793" y="191"/>
                    <a:pt x="770" y="191"/>
                  </a:cubicBezTo>
                  <a:cubicBezTo>
                    <a:pt x="633" y="191"/>
                    <a:pt x="544" y="1"/>
                    <a:pt x="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6218;p32"/>
            <p:cNvSpPr/>
            <p:nvPr/>
          </p:nvSpPr>
          <p:spPr>
            <a:xfrm>
              <a:off x="5312550" y="2084900"/>
              <a:ext cx="70875" cy="20725"/>
            </a:xfrm>
            <a:custGeom>
              <a:avLst/>
              <a:gdLst/>
              <a:ahLst/>
              <a:cxnLst/>
              <a:rect l="l" t="t" r="r" b="b"/>
              <a:pathLst>
                <a:path w="2835" h="829" extrusionOk="0">
                  <a:moveTo>
                    <a:pt x="203" y="1"/>
                  </a:moveTo>
                  <a:cubicBezTo>
                    <a:pt x="191" y="13"/>
                    <a:pt x="156" y="13"/>
                    <a:pt x="132" y="25"/>
                  </a:cubicBezTo>
                  <a:cubicBezTo>
                    <a:pt x="84" y="60"/>
                    <a:pt x="36" y="108"/>
                    <a:pt x="13" y="144"/>
                  </a:cubicBezTo>
                  <a:cubicBezTo>
                    <a:pt x="1" y="215"/>
                    <a:pt x="1" y="251"/>
                    <a:pt x="13" y="310"/>
                  </a:cubicBezTo>
                  <a:lnTo>
                    <a:pt x="72" y="370"/>
                  </a:lnTo>
                  <a:cubicBezTo>
                    <a:pt x="96" y="394"/>
                    <a:pt x="120" y="406"/>
                    <a:pt x="144" y="418"/>
                  </a:cubicBezTo>
                  <a:cubicBezTo>
                    <a:pt x="191" y="430"/>
                    <a:pt x="239" y="441"/>
                    <a:pt x="298" y="465"/>
                  </a:cubicBezTo>
                  <a:cubicBezTo>
                    <a:pt x="370" y="489"/>
                    <a:pt x="441" y="525"/>
                    <a:pt x="513" y="537"/>
                  </a:cubicBezTo>
                  <a:cubicBezTo>
                    <a:pt x="554" y="543"/>
                    <a:pt x="596" y="546"/>
                    <a:pt x="636" y="546"/>
                  </a:cubicBezTo>
                  <a:cubicBezTo>
                    <a:pt x="676" y="546"/>
                    <a:pt x="715" y="543"/>
                    <a:pt x="751" y="537"/>
                  </a:cubicBezTo>
                  <a:cubicBezTo>
                    <a:pt x="798" y="531"/>
                    <a:pt x="840" y="528"/>
                    <a:pt x="879" y="528"/>
                  </a:cubicBezTo>
                  <a:cubicBezTo>
                    <a:pt x="918" y="528"/>
                    <a:pt x="953" y="531"/>
                    <a:pt x="989" y="537"/>
                  </a:cubicBezTo>
                  <a:cubicBezTo>
                    <a:pt x="1037" y="549"/>
                    <a:pt x="1096" y="572"/>
                    <a:pt x="1144" y="584"/>
                  </a:cubicBezTo>
                  <a:cubicBezTo>
                    <a:pt x="1275" y="644"/>
                    <a:pt x="1382" y="751"/>
                    <a:pt x="1513" y="811"/>
                  </a:cubicBezTo>
                  <a:cubicBezTo>
                    <a:pt x="1566" y="822"/>
                    <a:pt x="1614" y="828"/>
                    <a:pt x="1660" y="828"/>
                  </a:cubicBezTo>
                  <a:cubicBezTo>
                    <a:pt x="1706" y="828"/>
                    <a:pt x="1751" y="822"/>
                    <a:pt x="1799" y="811"/>
                  </a:cubicBezTo>
                  <a:cubicBezTo>
                    <a:pt x="2049" y="632"/>
                    <a:pt x="2358" y="727"/>
                    <a:pt x="2632" y="596"/>
                  </a:cubicBezTo>
                  <a:cubicBezTo>
                    <a:pt x="2644" y="453"/>
                    <a:pt x="2692" y="346"/>
                    <a:pt x="2834" y="287"/>
                  </a:cubicBezTo>
                  <a:cubicBezTo>
                    <a:pt x="1977" y="72"/>
                    <a:pt x="1072" y="215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6219;p32"/>
            <p:cNvSpPr/>
            <p:nvPr/>
          </p:nvSpPr>
          <p:spPr>
            <a:xfrm>
              <a:off x="5479250" y="2093375"/>
              <a:ext cx="72950" cy="14600"/>
            </a:xfrm>
            <a:custGeom>
              <a:avLst/>
              <a:gdLst/>
              <a:ahLst/>
              <a:cxnLst/>
              <a:rect l="l" t="t" r="r" b="b"/>
              <a:pathLst>
                <a:path w="2918" h="584" extrusionOk="0">
                  <a:moveTo>
                    <a:pt x="2252" y="1"/>
                  </a:moveTo>
                  <a:cubicBezTo>
                    <a:pt x="2157" y="1"/>
                    <a:pt x="2062" y="32"/>
                    <a:pt x="1977" y="79"/>
                  </a:cubicBezTo>
                  <a:cubicBezTo>
                    <a:pt x="1369" y="91"/>
                    <a:pt x="738" y="102"/>
                    <a:pt x="131" y="126"/>
                  </a:cubicBezTo>
                  <a:cubicBezTo>
                    <a:pt x="84" y="233"/>
                    <a:pt x="36" y="317"/>
                    <a:pt x="0" y="424"/>
                  </a:cubicBezTo>
                  <a:cubicBezTo>
                    <a:pt x="235" y="424"/>
                    <a:pt x="472" y="417"/>
                    <a:pt x="712" y="417"/>
                  </a:cubicBezTo>
                  <a:cubicBezTo>
                    <a:pt x="1032" y="417"/>
                    <a:pt x="1358" y="429"/>
                    <a:pt x="1691" y="483"/>
                  </a:cubicBezTo>
                  <a:cubicBezTo>
                    <a:pt x="1896" y="518"/>
                    <a:pt x="2141" y="583"/>
                    <a:pt x="2386" y="583"/>
                  </a:cubicBezTo>
                  <a:cubicBezTo>
                    <a:pt x="2568" y="583"/>
                    <a:pt x="2750" y="547"/>
                    <a:pt x="2917" y="436"/>
                  </a:cubicBezTo>
                  <a:cubicBezTo>
                    <a:pt x="2810" y="233"/>
                    <a:pt x="2584" y="150"/>
                    <a:pt x="2405" y="31"/>
                  </a:cubicBezTo>
                  <a:cubicBezTo>
                    <a:pt x="2355" y="10"/>
                    <a:pt x="2304" y="1"/>
                    <a:pt x="2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6220;p32"/>
            <p:cNvSpPr/>
            <p:nvPr/>
          </p:nvSpPr>
          <p:spPr>
            <a:xfrm>
              <a:off x="5312850" y="2043250"/>
              <a:ext cx="56875" cy="13725"/>
            </a:xfrm>
            <a:custGeom>
              <a:avLst/>
              <a:gdLst/>
              <a:ahLst/>
              <a:cxnLst/>
              <a:rect l="l" t="t" r="r" b="b"/>
              <a:pathLst>
                <a:path w="2275" h="549" extrusionOk="0">
                  <a:moveTo>
                    <a:pt x="2203" y="0"/>
                  </a:moveTo>
                  <a:lnTo>
                    <a:pt x="2203" y="0"/>
                  </a:lnTo>
                  <a:cubicBezTo>
                    <a:pt x="2108" y="42"/>
                    <a:pt x="2006" y="49"/>
                    <a:pt x="1904" y="49"/>
                  </a:cubicBezTo>
                  <a:cubicBezTo>
                    <a:pt x="1853" y="49"/>
                    <a:pt x="1802" y="48"/>
                    <a:pt x="1752" y="48"/>
                  </a:cubicBezTo>
                  <a:cubicBezTo>
                    <a:pt x="1677" y="48"/>
                    <a:pt x="1604" y="52"/>
                    <a:pt x="1537" y="71"/>
                  </a:cubicBezTo>
                  <a:cubicBezTo>
                    <a:pt x="1393" y="117"/>
                    <a:pt x="1246" y="126"/>
                    <a:pt x="1101" y="126"/>
                  </a:cubicBezTo>
                  <a:cubicBezTo>
                    <a:pt x="999" y="126"/>
                    <a:pt x="897" y="122"/>
                    <a:pt x="797" y="122"/>
                  </a:cubicBezTo>
                  <a:cubicBezTo>
                    <a:pt x="588" y="122"/>
                    <a:pt x="383" y="141"/>
                    <a:pt x="191" y="262"/>
                  </a:cubicBezTo>
                  <a:cubicBezTo>
                    <a:pt x="160" y="236"/>
                    <a:pt x="128" y="221"/>
                    <a:pt x="99" y="221"/>
                  </a:cubicBezTo>
                  <a:cubicBezTo>
                    <a:pt x="61" y="221"/>
                    <a:pt x="27" y="244"/>
                    <a:pt x="1" y="298"/>
                  </a:cubicBezTo>
                  <a:cubicBezTo>
                    <a:pt x="72" y="536"/>
                    <a:pt x="263" y="536"/>
                    <a:pt x="465" y="548"/>
                  </a:cubicBezTo>
                  <a:cubicBezTo>
                    <a:pt x="498" y="548"/>
                    <a:pt x="531" y="549"/>
                    <a:pt x="564" y="549"/>
                  </a:cubicBezTo>
                  <a:cubicBezTo>
                    <a:pt x="1123" y="549"/>
                    <a:pt x="1652" y="453"/>
                    <a:pt x="2191" y="262"/>
                  </a:cubicBezTo>
                  <a:cubicBezTo>
                    <a:pt x="2275" y="179"/>
                    <a:pt x="2275" y="95"/>
                    <a:pt x="2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6221;p32"/>
            <p:cNvSpPr/>
            <p:nvPr/>
          </p:nvSpPr>
          <p:spPr>
            <a:xfrm>
              <a:off x="5342325" y="2067900"/>
              <a:ext cx="60450" cy="10825"/>
            </a:xfrm>
            <a:custGeom>
              <a:avLst/>
              <a:gdLst/>
              <a:ahLst/>
              <a:cxnLst/>
              <a:rect l="l" t="t" r="r" b="b"/>
              <a:pathLst>
                <a:path w="2418" h="433" extrusionOk="0">
                  <a:moveTo>
                    <a:pt x="2165" y="1"/>
                  </a:moveTo>
                  <a:cubicBezTo>
                    <a:pt x="2001" y="1"/>
                    <a:pt x="1830" y="51"/>
                    <a:pt x="1656" y="51"/>
                  </a:cubicBezTo>
                  <a:cubicBezTo>
                    <a:pt x="1581" y="51"/>
                    <a:pt x="1505" y="41"/>
                    <a:pt x="1429" y="14"/>
                  </a:cubicBezTo>
                  <a:cubicBezTo>
                    <a:pt x="1429" y="38"/>
                    <a:pt x="1429" y="62"/>
                    <a:pt x="1393" y="74"/>
                  </a:cubicBezTo>
                  <a:cubicBezTo>
                    <a:pt x="1378" y="80"/>
                    <a:pt x="1365" y="83"/>
                    <a:pt x="1354" y="83"/>
                  </a:cubicBezTo>
                  <a:cubicBezTo>
                    <a:pt x="1323" y="83"/>
                    <a:pt x="1310" y="58"/>
                    <a:pt x="1310" y="14"/>
                  </a:cubicBezTo>
                  <a:lnTo>
                    <a:pt x="274" y="14"/>
                  </a:lnTo>
                  <a:cubicBezTo>
                    <a:pt x="179" y="74"/>
                    <a:pt x="84" y="181"/>
                    <a:pt x="0" y="276"/>
                  </a:cubicBezTo>
                  <a:cubicBezTo>
                    <a:pt x="61" y="405"/>
                    <a:pt x="150" y="432"/>
                    <a:pt x="250" y="432"/>
                  </a:cubicBezTo>
                  <a:cubicBezTo>
                    <a:pt x="308" y="432"/>
                    <a:pt x="368" y="423"/>
                    <a:pt x="429" y="419"/>
                  </a:cubicBezTo>
                  <a:cubicBezTo>
                    <a:pt x="429" y="395"/>
                    <a:pt x="441" y="383"/>
                    <a:pt x="477" y="371"/>
                  </a:cubicBezTo>
                  <a:cubicBezTo>
                    <a:pt x="482" y="369"/>
                    <a:pt x="487" y="367"/>
                    <a:pt x="492" y="367"/>
                  </a:cubicBezTo>
                  <a:cubicBezTo>
                    <a:pt x="507" y="367"/>
                    <a:pt x="521" y="383"/>
                    <a:pt x="548" y="419"/>
                  </a:cubicBezTo>
                  <a:lnTo>
                    <a:pt x="2298" y="419"/>
                  </a:lnTo>
                  <a:cubicBezTo>
                    <a:pt x="2394" y="276"/>
                    <a:pt x="2417" y="145"/>
                    <a:pt x="2298" y="14"/>
                  </a:cubicBezTo>
                  <a:cubicBezTo>
                    <a:pt x="2255" y="5"/>
                    <a:pt x="2210" y="1"/>
                    <a:pt x="2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6222;p32"/>
            <p:cNvSpPr/>
            <p:nvPr/>
          </p:nvSpPr>
          <p:spPr>
            <a:xfrm>
              <a:off x="5319700" y="2017850"/>
              <a:ext cx="60750" cy="13800"/>
            </a:xfrm>
            <a:custGeom>
              <a:avLst/>
              <a:gdLst/>
              <a:ahLst/>
              <a:cxnLst/>
              <a:rect l="l" t="t" r="r" b="b"/>
              <a:pathLst>
                <a:path w="2430" h="552" extrusionOk="0">
                  <a:moveTo>
                    <a:pt x="2137" y="0"/>
                  </a:moveTo>
                  <a:cubicBezTo>
                    <a:pt x="2085" y="0"/>
                    <a:pt x="2030" y="11"/>
                    <a:pt x="1977" y="16"/>
                  </a:cubicBezTo>
                  <a:cubicBezTo>
                    <a:pt x="1715" y="64"/>
                    <a:pt x="1453" y="99"/>
                    <a:pt x="1203" y="123"/>
                  </a:cubicBezTo>
                  <a:cubicBezTo>
                    <a:pt x="1167" y="159"/>
                    <a:pt x="1144" y="194"/>
                    <a:pt x="1155" y="242"/>
                  </a:cubicBezTo>
                  <a:cubicBezTo>
                    <a:pt x="1155" y="254"/>
                    <a:pt x="1108" y="290"/>
                    <a:pt x="1108" y="290"/>
                  </a:cubicBezTo>
                  <a:lnTo>
                    <a:pt x="1120" y="230"/>
                  </a:lnTo>
                  <a:cubicBezTo>
                    <a:pt x="1120" y="183"/>
                    <a:pt x="1108" y="135"/>
                    <a:pt x="1060" y="123"/>
                  </a:cubicBezTo>
                  <a:cubicBezTo>
                    <a:pt x="739" y="135"/>
                    <a:pt x="393" y="135"/>
                    <a:pt x="60" y="159"/>
                  </a:cubicBezTo>
                  <a:cubicBezTo>
                    <a:pt x="1" y="302"/>
                    <a:pt x="155" y="349"/>
                    <a:pt x="215" y="433"/>
                  </a:cubicBezTo>
                  <a:cubicBezTo>
                    <a:pt x="262" y="480"/>
                    <a:pt x="310" y="528"/>
                    <a:pt x="346" y="552"/>
                  </a:cubicBezTo>
                  <a:cubicBezTo>
                    <a:pt x="763" y="540"/>
                    <a:pt x="1191" y="540"/>
                    <a:pt x="1632" y="540"/>
                  </a:cubicBezTo>
                  <a:cubicBezTo>
                    <a:pt x="1846" y="433"/>
                    <a:pt x="2132" y="552"/>
                    <a:pt x="2358" y="409"/>
                  </a:cubicBezTo>
                  <a:cubicBezTo>
                    <a:pt x="2429" y="302"/>
                    <a:pt x="2227" y="230"/>
                    <a:pt x="2346" y="123"/>
                  </a:cubicBezTo>
                  <a:cubicBezTo>
                    <a:pt x="2289" y="24"/>
                    <a:pt x="2216" y="0"/>
                    <a:pt x="2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6223;p32"/>
            <p:cNvSpPr/>
            <p:nvPr/>
          </p:nvSpPr>
          <p:spPr>
            <a:xfrm>
              <a:off x="5408700" y="2067350"/>
              <a:ext cx="55975" cy="10675"/>
            </a:xfrm>
            <a:custGeom>
              <a:avLst/>
              <a:gdLst/>
              <a:ahLst/>
              <a:cxnLst/>
              <a:rect l="l" t="t" r="r" b="b"/>
              <a:pathLst>
                <a:path w="2239" h="427" extrusionOk="0">
                  <a:moveTo>
                    <a:pt x="2084" y="0"/>
                  </a:moveTo>
                  <a:cubicBezTo>
                    <a:pt x="1465" y="24"/>
                    <a:pt x="834" y="36"/>
                    <a:pt x="215" y="36"/>
                  </a:cubicBezTo>
                  <a:cubicBezTo>
                    <a:pt x="120" y="96"/>
                    <a:pt x="0" y="143"/>
                    <a:pt x="84" y="286"/>
                  </a:cubicBezTo>
                  <a:cubicBezTo>
                    <a:pt x="357" y="391"/>
                    <a:pt x="632" y="426"/>
                    <a:pt x="908" y="426"/>
                  </a:cubicBezTo>
                  <a:cubicBezTo>
                    <a:pt x="1352" y="426"/>
                    <a:pt x="1798" y="335"/>
                    <a:pt x="2239" y="298"/>
                  </a:cubicBezTo>
                  <a:cubicBezTo>
                    <a:pt x="2120" y="239"/>
                    <a:pt x="2084" y="119"/>
                    <a:pt x="2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6224;p32"/>
            <p:cNvSpPr/>
            <p:nvPr/>
          </p:nvSpPr>
          <p:spPr>
            <a:xfrm>
              <a:off x="5273350" y="2042625"/>
              <a:ext cx="38625" cy="14000"/>
            </a:xfrm>
            <a:custGeom>
              <a:avLst/>
              <a:gdLst/>
              <a:ahLst/>
              <a:cxnLst/>
              <a:rect l="l" t="t" r="r" b="b"/>
              <a:pathLst>
                <a:path w="1545" h="560" extrusionOk="0">
                  <a:moveTo>
                    <a:pt x="207" y="0"/>
                  </a:moveTo>
                  <a:cubicBezTo>
                    <a:pt x="116" y="0"/>
                    <a:pt x="45" y="49"/>
                    <a:pt x="21" y="216"/>
                  </a:cubicBezTo>
                  <a:cubicBezTo>
                    <a:pt x="0" y="362"/>
                    <a:pt x="66" y="391"/>
                    <a:pt x="164" y="391"/>
                  </a:cubicBezTo>
                  <a:cubicBezTo>
                    <a:pt x="230" y="391"/>
                    <a:pt x="310" y="378"/>
                    <a:pt x="388" y="378"/>
                  </a:cubicBezTo>
                  <a:cubicBezTo>
                    <a:pt x="458" y="378"/>
                    <a:pt x="527" y="389"/>
                    <a:pt x="581" y="430"/>
                  </a:cubicBezTo>
                  <a:cubicBezTo>
                    <a:pt x="692" y="500"/>
                    <a:pt x="850" y="559"/>
                    <a:pt x="1014" y="559"/>
                  </a:cubicBezTo>
                  <a:cubicBezTo>
                    <a:pt x="1181" y="559"/>
                    <a:pt x="1353" y="497"/>
                    <a:pt x="1485" y="323"/>
                  </a:cubicBezTo>
                  <a:cubicBezTo>
                    <a:pt x="1545" y="251"/>
                    <a:pt x="1545" y="192"/>
                    <a:pt x="1485" y="144"/>
                  </a:cubicBezTo>
                  <a:cubicBezTo>
                    <a:pt x="1368" y="80"/>
                    <a:pt x="1246" y="62"/>
                    <a:pt x="1122" y="62"/>
                  </a:cubicBezTo>
                  <a:cubicBezTo>
                    <a:pt x="968" y="62"/>
                    <a:pt x="810" y="90"/>
                    <a:pt x="652" y="96"/>
                  </a:cubicBezTo>
                  <a:cubicBezTo>
                    <a:pt x="644" y="97"/>
                    <a:pt x="636" y="98"/>
                    <a:pt x="628" y="98"/>
                  </a:cubicBezTo>
                  <a:cubicBezTo>
                    <a:pt x="501" y="98"/>
                    <a:pt x="335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6225;p32"/>
            <p:cNvSpPr/>
            <p:nvPr/>
          </p:nvSpPr>
          <p:spPr>
            <a:xfrm>
              <a:off x="5564075" y="2085475"/>
              <a:ext cx="45275" cy="6600"/>
            </a:xfrm>
            <a:custGeom>
              <a:avLst/>
              <a:gdLst/>
              <a:ahLst/>
              <a:cxnLst/>
              <a:rect l="l" t="t" r="r" b="b"/>
              <a:pathLst>
                <a:path w="1811" h="264" extrusionOk="0">
                  <a:moveTo>
                    <a:pt x="705" y="0"/>
                  </a:moveTo>
                  <a:cubicBezTo>
                    <a:pt x="467" y="0"/>
                    <a:pt x="231" y="22"/>
                    <a:pt x="1" y="109"/>
                  </a:cubicBezTo>
                  <a:cubicBezTo>
                    <a:pt x="71" y="200"/>
                    <a:pt x="158" y="216"/>
                    <a:pt x="249" y="216"/>
                  </a:cubicBezTo>
                  <a:cubicBezTo>
                    <a:pt x="298" y="216"/>
                    <a:pt x="347" y="212"/>
                    <a:pt x="396" y="212"/>
                  </a:cubicBezTo>
                  <a:cubicBezTo>
                    <a:pt x="458" y="212"/>
                    <a:pt x="518" y="219"/>
                    <a:pt x="572" y="252"/>
                  </a:cubicBezTo>
                  <a:cubicBezTo>
                    <a:pt x="965" y="264"/>
                    <a:pt x="1370" y="264"/>
                    <a:pt x="1751" y="264"/>
                  </a:cubicBezTo>
                  <a:cubicBezTo>
                    <a:pt x="1810" y="216"/>
                    <a:pt x="1810" y="168"/>
                    <a:pt x="1751" y="145"/>
                  </a:cubicBezTo>
                  <a:cubicBezTo>
                    <a:pt x="1644" y="145"/>
                    <a:pt x="1548" y="133"/>
                    <a:pt x="1465" y="26"/>
                  </a:cubicBezTo>
                  <a:cubicBezTo>
                    <a:pt x="1213" y="26"/>
                    <a:pt x="958" y="0"/>
                    <a:pt x="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6226;p32"/>
            <p:cNvSpPr/>
            <p:nvPr/>
          </p:nvSpPr>
          <p:spPr>
            <a:xfrm>
              <a:off x="5319100" y="2063650"/>
              <a:ext cx="21175" cy="11400"/>
            </a:xfrm>
            <a:custGeom>
              <a:avLst/>
              <a:gdLst/>
              <a:ahLst/>
              <a:cxnLst/>
              <a:rect l="l" t="t" r="r" b="b"/>
              <a:pathLst>
                <a:path w="847" h="456" extrusionOk="0">
                  <a:moveTo>
                    <a:pt x="289" y="0"/>
                  </a:moveTo>
                  <a:cubicBezTo>
                    <a:pt x="257" y="0"/>
                    <a:pt x="225" y="2"/>
                    <a:pt x="191" y="6"/>
                  </a:cubicBezTo>
                  <a:cubicBezTo>
                    <a:pt x="108" y="17"/>
                    <a:pt x="1" y="29"/>
                    <a:pt x="1" y="172"/>
                  </a:cubicBezTo>
                  <a:cubicBezTo>
                    <a:pt x="1" y="267"/>
                    <a:pt x="48" y="363"/>
                    <a:pt x="132" y="387"/>
                  </a:cubicBezTo>
                  <a:cubicBezTo>
                    <a:pt x="245" y="426"/>
                    <a:pt x="356" y="455"/>
                    <a:pt x="464" y="455"/>
                  </a:cubicBezTo>
                  <a:cubicBezTo>
                    <a:pt x="583" y="455"/>
                    <a:pt x="698" y="420"/>
                    <a:pt x="810" y="327"/>
                  </a:cubicBezTo>
                  <a:cubicBezTo>
                    <a:pt x="846" y="267"/>
                    <a:pt x="834" y="208"/>
                    <a:pt x="798" y="148"/>
                  </a:cubicBezTo>
                  <a:cubicBezTo>
                    <a:pt x="636" y="57"/>
                    <a:pt x="474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6227;p32"/>
            <p:cNvSpPr/>
            <p:nvPr/>
          </p:nvSpPr>
          <p:spPr>
            <a:xfrm>
              <a:off x="5289350" y="2081050"/>
              <a:ext cx="28300" cy="15975"/>
            </a:xfrm>
            <a:custGeom>
              <a:avLst/>
              <a:gdLst/>
              <a:ahLst/>
              <a:cxnLst/>
              <a:rect l="l" t="t" r="r" b="b"/>
              <a:pathLst>
                <a:path w="1132" h="639" extrusionOk="0">
                  <a:moveTo>
                    <a:pt x="512" y="226"/>
                  </a:moveTo>
                  <a:lnTo>
                    <a:pt x="512" y="226"/>
                  </a:lnTo>
                  <a:cubicBezTo>
                    <a:pt x="577" y="247"/>
                    <a:pt x="641" y="258"/>
                    <a:pt x="707" y="264"/>
                  </a:cubicBezTo>
                  <a:lnTo>
                    <a:pt x="707" y="264"/>
                  </a:lnTo>
                  <a:cubicBezTo>
                    <a:pt x="692" y="264"/>
                    <a:pt x="677" y="265"/>
                    <a:pt x="662" y="265"/>
                  </a:cubicBezTo>
                  <a:cubicBezTo>
                    <a:pt x="607" y="265"/>
                    <a:pt x="556" y="258"/>
                    <a:pt x="512" y="226"/>
                  </a:cubicBezTo>
                  <a:close/>
                  <a:moveTo>
                    <a:pt x="131" y="0"/>
                  </a:moveTo>
                  <a:cubicBezTo>
                    <a:pt x="36" y="83"/>
                    <a:pt x="0" y="203"/>
                    <a:pt x="12" y="322"/>
                  </a:cubicBezTo>
                  <a:cubicBezTo>
                    <a:pt x="60" y="488"/>
                    <a:pt x="179" y="572"/>
                    <a:pt x="345" y="619"/>
                  </a:cubicBezTo>
                  <a:cubicBezTo>
                    <a:pt x="408" y="633"/>
                    <a:pt x="475" y="639"/>
                    <a:pt x="544" y="639"/>
                  </a:cubicBezTo>
                  <a:cubicBezTo>
                    <a:pt x="592" y="639"/>
                    <a:pt x="641" y="636"/>
                    <a:pt x="691" y="631"/>
                  </a:cubicBezTo>
                  <a:cubicBezTo>
                    <a:pt x="810" y="595"/>
                    <a:pt x="905" y="560"/>
                    <a:pt x="988" y="464"/>
                  </a:cubicBezTo>
                  <a:lnTo>
                    <a:pt x="988" y="333"/>
                  </a:lnTo>
                  <a:cubicBezTo>
                    <a:pt x="945" y="290"/>
                    <a:pt x="896" y="272"/>
                    <a:pt x="845" y="265"/>
                  </a:cubicBezTo>
                  <a:lnTo>
                    <a:pt x="845" y="265"/>
                  </a:lnTo>
                  <a:cubicBezTo>
                    <a:pt x="929" y="260"/>
                    <a:pt x="1016" y="247"/>
                    <a:pt x="1107" y="226"/>
                  </a:cubicBezTo>
                  <a:lnTo>
                    <a:pt x="1131" y="167"/>
                  </a:lnTo>
                  <a:cubicBezTo>
                    <a:pt x="822" y="24"/>
                    <a:pt x="464" y="95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6228;p32"/>
            <p:cNvSpPr/>
            <p:nvPr/>
          </p:nvSpPr>
          <p:spPr>
            <a:xfrm>
              <a:off x="5528950" y="2087975"/>
              <a:ext cx="49450" cy="9550"/>
            </a:xfrm>
            <a:custGeom>
              <a:avLst/>
              <a:gdLst/>
              <a:ahLst/>
              <a:cxnLst/>
              <a:rect l="l" t="t" r="r" b="b"/>
              <a:pathLst>
                <a:path w="1978" h="382" extrusionOk="0">
                  <a:moveTo>
                    <a:pt x="264" y="0"/>
                  </a:moveTo>
                  <a:cubicBezTo>
                    <a:pt x="146" y="0"/>
                    <a:pt x="40" y="31"/>
                    <a:pt x="1" y="211"/>
                  </a:cubicBezTo>
                  <a:cubicBezTo>
                    <a:pt x="344" y="280"/>
                    <a:pt x="680" y="381"/>
                    <a:pt x="1027" y="381"/>
                  </a:cubicBezTo>
                  <a:cubicBezTo>
                    <a:pt x="1101" y="381"/>
                    <a:pt x="1176" y="377"/>
                    <a:pt x="1251" y="366"/>
                  </a:cubicBezTo>
                  <a:cubicBezTo>
                    <a:pt x="1382" y="354"/>
                    <a:pt x="1489" y="283"/>
                    <a:pt x="1596" y="211"/>
                  </a:cubicBezTo>
                  <a:cubicBezTo>
                    <a:pt x="1715" y="187"/>
                    <a:pt x="1846" y="176"/>
                    <a:pt x="1977" y="164"/>
                  </a:cubicBezTo>
                  <a:cubicBezTo>
                    <a:pt x="1895" y="69"/>
                    <a:pt x="1792" y="58"/>
                    <a:pt x="1685" y="58"/>
                  </a:cubicBezTo>
                  <a:cubicBezTo>
                    <a:pt x="1654" y="58"/>
                    <a:pt x="1623" y="59"/>
                    <a:pt x="1592" y="59"/>
                  </a:cubicBezTo>
                  <a:cubicBezTo>
                    <a:pt x="1528" y="59"/>
                    <a:pt x="1465" y="55"/>
                    <a:pt x="1406" y="33"/>
                  </a:cubicBezTo>
                  <a:cubicBezTo>
                    <a:pt x="1170" y="15"/>
                    <a:pt x="935" y="4"/>
                    <a:pt x="704" y="4"/>
                  </a:cubicBezTo>
                  <a:cubicBezTo>
                    <a:pt x="620" y="4"/>
                    <a:pt x="536" y="6"/>
                    <a:pt x="453" y="9"/>
                  </a:cubicBezTo>
                  <a:cubicBezTo>
                    <a:pt x="392" y="9"/>
                    <a:pt x="326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6229;p32"/>
            <p:cNvSpPr/>
            <p:nvPr/>
          </p:nvSpPr>
          <p:spPr>
            <a:xfrm>
              <a:off x="5270000" y="2073825"/>
              <a:ext cx="22650" cy="16850"/>
            </a:xfrm>
            <a:custGeom>
              <a:avLst/>
              <a:gdLst/>
              <a:ahLst/>
              <a:cxnLst/>
              <a:rect l="l" t="t" r="r" b="b"/>
              <a:pathLst>
                <a:path w="906" h="674" extrusionOk="0">
                  <a:moveTo>
                    <a:pt x="140" y="1"/>
                  </a:moveTo>
                  <a:cubicBezTo>
                    <a:pt x="71" y="1"/>
                    <a:pt x="35" y="67"/>
                    <a:pt x="0" y="146"/>
                  </a:cubicBezTo>
                  <a:cubicBezTo>
                    <a:pt x="0" y="182"/>
                    <a:pt x="12" y="218"/>
                    <a:pt x="12" y="253"/>
                  </a:cubicBezTo>
                  <a:cubicBezTo>
                    <a:pt x="48" y="325"/>
                    <a:pt x="95" y="384"/>
                    <a:pt x="131" y="432"/>
                  </a:cubicBezTo>
                  <a:cubicBezTo>
                    <a:pt x="297" y="537"/>
                    <a:pt x="463" y="673"/>
                    <a:pt x="661" y="673"/>
                  </a:cubicBezTo>
                  <a:cubicBezTo>
                    <a:pt x="734" y="673"/>
                    <a:pt x="810" y="655"/>
                    <a:pt x="893" y="611"/>
                  </a:cubicBezTo>
                  <a:cubicBezTo>
                    <a:pt x="905" y="492"/>
                    <a:pt x="905" y="384"/>
                    <a:pt x="905" y="277"/>
                  </a:cubicBezTo>
                  <a:cubicBezTo>
                    <a:pt x="703" y="122"/>
                    <a:pt x="476" y="27"/>
                    <a:pt x="226" y="27"/>
                  </a:cubicBezTo>
                  <a:cubicBezTo>
                    <a:pt x="192" y="9"/>
                    <a:pt x="164" y="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6230;p32"/>
            <p:cNvSpPr/>
            <p:nvPr/>
          </p:nvSpPr>
          <p:spPr>
            <a:xfrm>
              <a:off x="5253025" y="2055750"/>
              <a:ext cx="22650" cy="22925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12" y="0"/>
                  </a:moveTo>
                  <a:cubicBezTo>
                    <a:pt x="12" y="83"/>
                    <a:pt x="1" y="143"/>
                    <a:pt x="1" y="202"/>
                  </a:cubicBezTo>
                  <a:cubicBezTo>
                    <a:pt x="24" y="643"/>
                    <a:pt x="274" y="869"/>
                    <a:pt x="715" y="917"/>
                  </a:cubicBezTo>
                  <a:cubicBezTo>
                    <a:pt x="774" y="857"/>
                    <a:pt x="846" y="798"/>
                    <a:pt x="905" y="738"/>
                  </a:cubicBezTo>
                  <a:cubicBezTo>
                    <a:pt x="560" y="548"/>
                    <a:pt x="429" y="107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6231;p32"/>
            <p:cNvSpPr/>
            <p:nvPr/>
          </p:nvSpPr>
          <p:spPr>
            <a:xfrm>
              <a:off x="5528650" y="2092350"/>
              <a:ext cx="33075" cy="7700"/>
            </a:xfrm>
            <a:custGeom>
              <a:avLst/>
              <a:gdLst/>
              <a:ahLst/>
              <a:cxnLst/>
              <a:rect l="l" t="t" r="r" b="b"/>
              <a:pathLst>
                <a:path w="1323" h="308" extrusionOk="0">
                  <a:moveTo>
                    <a:pt x="1322" y="1"/>
                  </a:moveTo>
                  <a:lnTo>
                    <a:pt x="1322" y="1"/>
                  </a:lnTo>
                  <a:cubicBezTo>
                    <a:pt x="894" y="12"/>
                    <a:pt x="441" y="12"/>
                    <a:pt x="13" y="12"/>
                  </a:cubicBezTo>
                  <a:cubicBezTo>
                    <a:pt x="1" y="60"/>
                    <a:pt x="1" y="96"/>
                    <a:pt x="1" y="108"/>
                  </a:cubicBezTo>
                  <a:cubicBezTo>
                    <a:pt x="144" y="120"/>
                    <a:pt x="310" y="143"/>
                    <a:pt x="465" y="167"/>
                  </a:cubicBezTo>
                  <a:cubicBezTo>
                    <a:pt x="626" y="223"/>
                    <a:pt x="796" y="307"/>
                    <a:pt x="951" y="307"/>
                  </a:cubicBezTo>
                  <a:cubicBezTo>
                    <a:pt x="1095" y="307"/>
                    <a:pt x="1225" y="235"/>
                    <a:pt x="1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6232;p32"/>
            <p:cNvSpPr/>
            <p:nvPr/>
          </p:nvSpPr>
          <p:spPr>
            <a:xfrm>
              <a:off x="5400375" y="2068250"/>
              <a:ext cx="13700" cy="9850"/>
            </a:xfrm>
            <a:custGeom>
              <a:avLst/>
              <a:gdLst/>
              <a:ahLst/>
              <a:cxnLst/>
              <a:rect l="l" t="t" r="r" b="b"/>
              <a:pathLst>
                <a:path w="548" h="394" extrusionOk="0">
                  <a:moveTo>
                    <a:pt x="0" y="0"/>
                  </a:moveTo>
                  <a:lnTo>
                    <a:pt x="0" y="393"/>
                  </a:lnTo>
                  <a:cubicBezTo>
                    <a:pt x="131" y="357"/>
                    <a:pt x="274" y="310"/>
                    <a:pt x="405" y="262"/>
                  </a:cubicBezTo>
                  <a:cubicBezTo>
                    <a:pt x="453" y="179"/>
                    <a:pt x="500" y="107"/>
                    <a:pt x="548" y="12"/>
                  </a:cubicBezTo>
                  <a:cubicBezTo>
                    <a:pt x="369" y="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6233;p32"/>
            <p:cNvSpPr/>
            <p:nvPr/>
          </p:nvSpPr>
          <p:spPr>
            <a:xfrm>
              <a:off x="5664100" y="2082250"/>
              <a:ext cx="27100" cy="3750"/>
            </a:xfrm>
            <a:custGeom>
              <a:avLst/>
              <a:gdLst/>
              <a:ahLst/>
              <a:cxnLst/>
              <a:rect l="l" t="t" r="r" b="b"/>
              <a:pathLst>
                <a:path w="1084" h="150" extrusionOk="0">
                  <a:moveTo>
                    <a:pt x="493" y="0"/>
                  </a:moveTo>
                  <a:cubicBezTo>
                    <a:pt x="331" y="0"/>
                    <a:pt x="167" y="32"/>
                    <a:pt x="0" y="107"/>
                  </a:cubicBezTo>
                  <a:cubicBezTo>
                    <a:pt x="201" y="134"/>
                    <a:pt x="405" y="149"/>
                    <a:pt x="609" y="149"/>
                  </a:cubicBezTo>
                  <a:cubicBezTo>
                    <a:pt x="768" y="149"/>
                    <a:pt x="927" y="140"/>
                    <a:pt x="1084" y="119"/>
                  </a:cubicBezTo>
                  <a:cubicBezTo>
                    <a:pt x="887" y="47"/>
                    <a:pt x="691" y="0"/>
                    <a:pt x="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6234;p32"/>
            <p:cNvSpPr/>
            <p:nvPr/>
          </p:nvSpPr>
          <p:spPr>
            <a:xfrm>
              <a:off x="5692950" y="2082125"/>
              <a:ext cx="26525" cy="3100"/>
            </a:xfrm>
            <a:custGeom>
              <a:avLst/>
              <a:gdLst/>
              <a:ahLst/>
              <a:cxnLst/>
              <a:rect l="l" t="t" r="r" b="b"/>
              <a:pathLst>
                <a:path w="1061" h="124" extrusionOk="0">
                  <a:moveTo>
                    <a:pt x="689" y="1"/>
                  </a:moveTo>
                  <a:cubicBezTo>
                    <a:pt x="456" y="1"/>
                    <a:pt x="223" y="17"/>
                    <a:pt x="1" y="112"/>
                  </a:cubicBezTo>
                  <a:cubicBezTo>
                    <a:pt x="358" y="124"/>
                    <a:pt x="715" y="124"/>
                    <a:pt x="1061" y="124"/>
                  </a:cubicBezTo>
                  <a:cubicBezTo>
                    <a:pt x="1049" y="88"/>
                    <a:pt x="1049" y="52"/>
                    <a:pt x="1037" y="5"/>
                  </a:cubicBezTo>
                  <a:cubicBezTo>
                    <a:pt x="922" y="5"/>
                    <a:pt x="805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6235;p32"/>
            <p:cNvSpPr/>
            <p:nvPr/>
          </p:nvSpPr>
          <p:spPr>
            <a:xfrm>
              <a:off x="5338750" y="2065350"/>
              <a:ext cx="10450" cy="9475"/>
            </a:xfrm>
            <a:custGeom>
              <a:avLst/>
              <a:gdLst/>
              <a:ahLst/>
              <a:cxnLst/>
              <a:rect l="l" t="t" r="r" b="b"/>
              <a:pathLst>
                <a:path w="418" h="379" extrusionOk="0">
                  <a:moveTo>
                    <a:pt x="168" y="0"/>
                  </a:moveTo>
                  <a:cubicBezTo>
                    <a:pt x="115" y="0"/>
                    <a:pt x="59" y="27"/>
                    <a:pt x="1" y="104"/>
                  </a:cubicBezTo>
                  <a:cubicBezTo>
                    <a:pt x="24" y="140"/>
                    <a:pt x="24" y="199"/>
                    <a:pt x="24" y="259"/>
                  </a:cubicBezTo>
                  <a:cubicBezTo>
                    <a:pt x="60" y="295"/>
                    <a:pt x="108" y="342"/>
                    <a:pt x="155" y="378"/>
                  </a:cubicBezTo>
                  <a:cubicBezTo>
                    <a:pt x="334" y="378"/>
                    <a:pt x="417" y="295"/>
                    <a:pt x="417" y="116"/>
                  </a:cubicBezTo>
                  <a:cubicBezTo>
                    <a:pt x="336" y="72"/>
                    <a:pt x="255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6236;p32"/>
            <p:cNvSpPr/>
            <p:nvPr/>
          </p:nvSpPr>
          <p:spPr>
            <a:xfrm>
              <a:off x="5561400" y="2068050"/>
              <a:ext cx="11625" cy="6575"/>
            </a:xfrm>
            <a:custGeom>
              <a:avLst/>
              <a:gdLst/>
              <a:ahLst/>
              <a:cxnLst/>
              <a:rect l="l" t="t" r="r" b="b"/>
              <a:pathLst>
                <a:path w="465" h="263" extrusionOk="0">
                  <a:moveTo>
                    <a:pt x="268" y="0"/>
                  </a:moveTo>
                  <a:cubicBezTo>
                    <a:pt x="166" y="0"/>
                    <a:pt x="74" y="29"/>
                    <a:pt x="0" y="139"/>
                  </a:cubicBezTo>
                  <a:cubicBezTo>
                    <a:pt x="86" y="220"/>
                    <a:pt x="166" y="262"/>
                    <a:pt x="236" y="262"/>
                  </a:cubicBezTo>
                  <a:cubicBezTo>
                    <a:pt x="331" y="262"/>
                    <a:pt x="410" y="185"/>
                    <a:pt x="465" y="20"/>
                  </a:cubicBezTo>
                  <a:cubicBezTo>
                    <a:pt x="397" y="11"/>
                    <a:pt x="330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6237;p32"/>
            <p:cNvSpPr/>
            <p:nvPr/>
          </p:nvSpPr>
          <p:spPr>
            <a:xfrm>
              <a:off x="5247675" y="2028600"/>
              <a:ext cx="8650" cy="6925"/>
            </a:xfrm>
            <a:custGeom>
              <a:avLst/>
              <a:gdLst/>
              <a:ahLst/>
              <a:cxnLst/>
              <a:rect l="l" t="t" r="r" b="b"/>
              <a:pathLst>
                <a:path w="346" h="277" extrusionOk="0">
                  <a:moveTo>
                    <a:pt x="114" y="0"/>
                  </a:moveTo>
                  <a:cubicBezTo>
                    <a:pt x="101" y="0"/>
                    <a:pt x="86" y="1"/>
                    <a:pt x="72" y="3"/>
                  </a:cubicBezTo>
                  <a:cubicBezTo>
                    <a:pt x="0" y="38"/>
                    <a:pt x="0" y="62"/>
                    <a:pt x="48" y="122"/>
                  </a:cubicBezTo>
                  <a:cubicBezTo>
                    <a:pt x="60" y="169"/>
                    <a:pt x="60" y="229"/>
                    <a:pt x="72" y="276"/>
                  </a:cubicBezTo>
                  <a:cubicBezTo>
                    <a:pt x="167" y="229"/>
                    <a:pt x="250" y="181"/>
                    <a:pt x="345" y="122"/>
                  </a:cubicBezTo>
                  <a:cubicBezTo>
                    <a:pt x="293" y="38"/>
                    <a:pt x="214" y="0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6238;p32"/>
            <p:cNvSpPr/>
            <p:nvPr/>
          </p:nvSpPr>
          <p:spPr>
            <a:xfrm>
              <a:off x="5256300" y="2031625"/>
              <a:ext cx="10750" cy="3675"/>
            </a:xfrm>
            <a:custGeom>
              <a:avLst/>
              <a:gdLst/>
              <a:ahLst/>
              <a:cxnLst/>
              <a:rect l="l" t="t" r="r" b="b"/>
              <a:pathLst>
                <a:path w="430" h="147" extrusionOk="0">
                  <a:moveTo>
                    <a:pt x="0" y="1"/>
                  </a:moveTo>
                  <a:cubicBezTo>
                    <a:pt x="72" y="102"/>
                    <a:pt x="143" y="147"/>
                    <a:pt x="215" y="147"/>
                  </a:cubicBezTo>
                  <a:cubicBezTo>
                    <a:pt x="286" y="147"/>
                    <a:pt x="358" y="102"/>
                    <a:pt x="429" y="24"/>
                  </a:cubicBezTo>
                  <a:cubicBezTo>
                    <a:pt x="286" y="24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6239;p32"/>
            <p:cNvSpPr/>
            <p:nvPr/>
          </p:nvSpPr>
          <p:spPr>
            <a:xfrm>
              <a:off x="5372100" y="2067950"/>
              <a:ext cx="6275" cy="5700"/>
            </a:xfrm>
            <a:custGeom>
              <a:avLst/>
              <a:gdLst/>
              <a:ahLst/>
              <a:cxnLst/>
              <a:rect l="l" t="t" r="r" b="b"/>
              <a:pathLst>
                <a:path w="251" h="228" extrusionOk="0">
                  <a:moveTo>
                    <a:pt x="131" y="0"/>
                  </a:moveTo>
                  <a:cubicBezTo>
                    <a:pt x="119" y="72"/>
                    <a:pt x="0" y="191"/>
                    <a:pt x="95" y="215"/>
                  </a:cubicBezTo>
                  <a:cubicBezTo>
                    <a:pt x="119" y="224"/>
                    <a:pt x="139" y="228"/>
                    <a:pt x="155" y="228"/>
                  </a:cubicBezTo>
                  <a:cubicBezTo>
                    <a:pt x="247" y="228"/>
                    <a:pt x="240" y="103"/>
                    <a:pt x="250" y="12"/>
                  </a:cubicBezTo>
                  <a:cubicBezTo>
                    <a:pt x="202" y="0"/>
                    <a:pt x="15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6240;p32"/>
            <p:cNvSpPr/>
            <p:nvPr/>
          </p:nvSpPr>
          <p:spPr>
            <a:xfrm>
              <a:off x="5367625" y="2043250"/>
              <a:ext cx="3900" cy="7650"/>
            </a:xfrm>
            <a:custGeom>
              <a:avLst/>
              <a:gdLst/>
              <a:ahLst/>
              <a:cxnLst/>
              <a:rect l="l" t="t" r="r" b="b"/>
              <a:pathLst>
                <a:path w="156" h="306" extrusionOk="0">
                  <a:moveTo>
                    <a:pt x="0" y="0"/>
                  </a:moveTo>
                  <a:lnTo>
                    <a:pt x="0" y="262"/>
                  </a:lnTo>
                  <a:cubicBezTo>
                    <a:pt x="30" y="292"/>
                    <a:pt x="58" y="305"/>
                    <a:pt x="80" y="305"/>
                  </a:cubicBezTo>
                  <a:cubicBezTo>
                    <a:pt x="111" y="305"/>
                    <a:pt x="131" y="280"/>
                    <a:pt x="131" y="238"/>
                  </a:cubicBezTo>
                  <a:cubicBezTo>
                    <a:pt x="155" y="131"/>
                    <a:pt x="143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6241;p32"/>
            <p:cNvSpPr/>
            <p:nvPr/>
          </p:nvSpPr>
          <p:spPr>
            <a:xfrm>
              <a:off x="5310175" y="2044925"/>
              <a:ext cx="7475" cy="5775"/>
            </a:xfrm>
            <a:custGeom>
              <a:avLst/>
              <a:gdLst/>
              <a:ahLst/>
              <a:cxnLst/>
              <a:rect l="l" t="t" r="r" b="b"/>
              <a:pathLst>
                <a:path w="299" h="231" extrusionOk="0">
                  <a:moveTo>
                    <a:pt x="129" y="0"/>
                  </a:moveTo>
                  <a:cubicBezTo>
                    <a:pt x="95" y="0"/>
                    <a:pt x="53" y="16"/>
                    <a:pt x="1" y="52"/>
                  </a:cubicBezTo>
                  <a:cubicBezTo>
                    <a:pt x="1" y="112"/>
                    <a:pt x="12" y="171"/>
                    <a:pt x="12" y="231"/>
                  </a:cubicBezTo>
                  <a:cubicBezTo>
                    <a:pt x="30" y="225"/>
                    <a:pt x="45" y="222"/>
                    <a:pt x="60" y="222"/>
                  </a:cubicBezTo>
                  <a:cubicBezTo>
                    <a:pt x="75" y="222"/>
                    <a:pt x="90" y="225"/>
                    <a:pt x="108" y="231"/>
                  </a:cubicBezTo>
                  <a:cubicBezTo>
                    <a:pt x="179" y="219"/>
                    <a:pt x="239" y="219"/>
                    <a:pt x="298" y="207"/>
                  </a:cubicBezTo>
                  <a:cubicBezTo>
                    <a:pt x="255" y="104"/>
                    <a:pt x="218" y="0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6242;p32"/>
            <p:cNvSpPr/>
            <p:nvPr/>
          </p:nvSpPr>
          <p:spPr>
            <a:xfrm>
              <a:off x="5353325" y="2073600"/>
              <a:ext cx="3900" cy="4675"/>
            </a:xfrm>
            <a:custGeom>
              <a:avLst/>
              <a:gdLst/>
              <a:ahLst/>
              <a:cxnLst/>
              <a:rect l="l" t="t" r="r" b="b"/>
              <a:pathLst>
                <a:path w="156" h="187" extrusionOk="0">
                  <a:moveTo>
                    <a:pt x="72" y="0"/>
                  </a:moveTo>
                  <a:cubicBezTo>
                    <a:pt x="1" y="0"/>
                    <a:pt x="13" y="108"/>
                    <a:pt x="13" y="167"/>
                  </a:cubicBezTo>
                  <a:cubicBezTo>
                    <a:pt x="34" y="181"/>
                    <a:pt x="59" y="187"/>
                    <a:pt x="83" y="187"/>
                  </a:cubicBezTo>
                  <a:cubicBezTo>
                    <a:pt x="100" y="187"/>
                    <a:pt x="117" y="184"/>
                    <a:pt x="132" y="179"/>
                  </a:cubicBezTo>
                  <a:cubicBezTo>
                    <a:pt x="132" y="108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6243;p32"/>
            <p:cNvSpPr/>
            <p:nvPr/>
          </p:nvSpPr>
          <p:spPr>
            <a:xfrm>
              <a:off x="5454250" y="2096525"/>
              <a:ext cx="3000" cy="1200"/>
            </a:xfrm>
            <a:custGeom>
              <a:avLst/>
              <a:gdLst/>
              <a:ahLst/>
              <a:cxnLst/>
              <a:rect l="l" t="t" r="r" b="b"/>
              <a:pathLst>
                <a:path w="120" h="48" extrusionOk="0">
                  <a:moveTo>
                    <a:pt x="0" y="0"/>
                  </a:moveTo>
                  <a:cubicBezTo>
                    <a:pt x="12" y="12"/>
                    <a:pt x="24" y="48"/>
                    <a:pt x="48" y="48"/>
                  </a:cubicBezTo>
                  <a:cubicBezTo>
                    <a:pt x="72" y="48"/>
                    <a:pt x="83" y="12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6244;p32"/>
            <p:cNvSpPr/>
            <p:nvPr/>
          </p:nvSpPr>
          <p:spPr>
            <a:xfrm>
              <a:off x="5550975" y="2069350"/>
              <a:ext cx="3300" cy="2325"/>
            </a:xfrm>
            <a:custGeom>
              <a:avLst/>
              <a:gdLst/>
              <a:ahLst/>
              <a:cxnLst/>
              <a:rect l="l" t="t" r="r" b="b"/>
              <a:pathLst>
                <a:path w="132" h="93" extrusionOk="0">
                  <a:moveTo>
                    <a:pt x="53" y="1"/>
                  </a:moveTo>
                  <a:cubicBezTo>
                    <a:pt x="30" y="1"/>
                    <a:pt x="13" y="28"/>
                    <a:pt x="1" y="87"/>
                  </a:cubicBezTo>
                  <a:cubicBezTo>
                    <a:pt x="15" y="91"/>
                    <a:pt x="28" y="92"/>
                    <a:pt x="40" y="92"/>
                  </a:cubicBezTo>
                  <a:cubicBezTo>
                    <a:pt x="70" y="92"/>
                    <a:pt x="98" y="84"/>
                    <a:pt x="132" y="75"/>
                  </a:cubicBezTo>
                  <a:cubicBezTo>
                    <a:pt x="102" y="28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6245;p32"/>
            <p:cNvSpPr/>
            <p:nvPr/>
          </p:nvSpPr>
          <p:spPr>
            <a:xfrm>
              <a:off x="5323575" y="1995450"/>
              <a:ext cx="46450" cy="13700"/>
            </a:xfrm>
            <a:custGeom>
              <a:avLst/>
              <a:gdLst/>
              <a:ahLst/>
              <a:cxnLst/>
              <a:rect l="l" t="t" r="r" b="b"/>
              <a:pathLst>
                <a:path w="1858" h="548" extrusionOk="0">
                  <a:moveTo>
                    <a:pt x="1407" y="1"/>
                  </a:moveTo>
                  <a:cubicBezTo>
                    <a:pt x="1237" y="1"/>
                    <a:pt x="1067" y="27"/>
                    <a:pt x="893" y="138"/>
                  </a:cubicBezTo>
                  <a:cubicBezTo>
                    <a:pt x="808" y="193"/>
                    <a:pt x="709" y="225"/>
                    <a:pt x="607" y="225"/>
                  </a:cubicBezTo>
                  <a:cubicBezTo>
                    <a:pt x="468" y="225"/>
                    <a:pt x="325" y="164"/>
                    <a:pt x="215" y="19"/>
                  </a:cubicBezTo>
                  <a:cubicBezTo>
                    <a:pt x="131" y="78"/>
                    <a:pt x="48" y="90"/>
                    <a:pt x="0" y="174"/>
                  </a:cubicBezTo>
                  <a:cubicBezTo>
                    <a:pt x="0" y="305"/>
                    <a:pt x="60" y="388"/>
                    <a:pt x="191" y="436"/>
                  </a:cubicBezTo>
                  <a:cubicBezTo>
                    <a:pt x="345" y="518"/>
                    <a:pt x="498" y="548"/>
                    <a:pt x="649" y="548"/>
                  </a:cubicBezTo>
                  <a:cubicBezTo>
                    <a:pt x="1023" y="548"/>
                    <a:pt x="1390" y="366"/>
                    <a:pt x="1762" y="340"/>
                  </a:cubicBezTo>
                  <a:cubicBezTo>
                    <a:pt x="1846" y="233"/>
                    <a:pt x="1858" y="126"/>
                    <a:pt x="1774" y="19"/>
                  </a:cubicBezTo>
                  <a:cubicBezTo>
                    <a:pt x="1650" y="14"/>
                    <a:pt x="1529" y="1"/>
                    <a:pt x="1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6246;p32"/>
            <p:cNvSpPr/>
            <p:nvPr/>
          </p:nvSpPr>
          <p:spPr>
            <a:xfrm>
              <a:off x="5367025" y="1992925"/>
              <a:ext cx="29200" cy="14150"/>
            </a:xfrm>
            <a:custGeom>
              <a:avLst/>
              <a:gdLst/>
              <a:ahLst/>
              <a:cxnLst/>
              <a:rect l="l" t="t" r="r" b="b"/>
              <a:pathLst>
                <a:path w="1168" h="566" extrusionOk="0">
                  <a:moveTo>
                    <a:pt x="286" y="1"/>
                  </a:moveTo>
                  <a:lnTo>
                    <a:pt x="24" y="144"/>
                  </a:lnTo>
                  <a:cubicBezTo>
                    <a:pt x="24" y="239"/>
                    <a:pt x="1" y="346"/>
                    <a:pt x="1" y="453"/>
                  </a:cubicBezTo>
                  <a:cubicBezTo>
                    <a:pt x="38" y="452"/>
                    <a:pt x="75" y="451"/>
                    <a:pt x="112" y="451"/>
                  </a:cubicBezTo>
                  <a:cubicBezTo>
                    <a:pt x="370" y="451"/>
                    <a:pt x="618" y="488"/>
                    <a:pt x="858" y="560"/>
                  </a:cubicBezTo>
                  <a:cubicBezTo>
                    <a:pt x="875" y="564"/>
                    <a:pt x="893" y="566"/>
                    <a:pt x="910" y="566"/>
                  </a:cubicBezTo>
                  <a:cubicBezTo>
                    <a:pt x="1011" y="566"/>
                    <a:pt x="1107" y="509"/>
                    <a:pt x="1167" y="418"/>
                  </a:cubicBezTo>
                  <a:lnTo>
                    <a:pt x="1167" y="275"/>
                  </a:lnTo>
                  <a:cubicBezTo>
                    <a:pt x="870" y="168"/>
                    <a:pt x="548" y="179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6247;p32"/>
            <p:cNvSpPr/>
            <p:nvPr/>
          </p:nvSpPr>
          <p:spPr>
            <a:xfrm>
              <a:off x="5250050" y="1988475"/>
              <a:ext cx="36625" cy="25325"/>
            </a:xfrm>
            <a:custGeom>
              <a:avLst/>
              <a:gdLst/>
              <a:ahLst/>
              <a:cxnLst/>
              <a:rect l="l" t="t" r="r" b="b"/>
              <a:pathLst>
                <a:path w="1465" h="1013" extrusionOk="0">
                  <a:moveTo>
                    <a:pt x="536" y="0"/>
                  </a:moveTo>
                  <a:cubicBezTo>
                    <a:pt x="334" y="143"/>
                    <a:pt x="429" y="334"/>
                    <a:pt x="393" y="512"/>
                  </a:cubicBezTo>
                  <a:cubicBezTo>
                    <a:pt x="393" y="536"/>
                    <a:pt x="358" y="560"/>
                    <a:pt x="322" y="584"/>
                  </a:cubicBezTo>
                  <a:cubicBezTo>
                    <a:pt x="298" y="536"/>
                    <a:pt x="262" y="477"/>
                    <a:pt x="239" y="417"/>
                  </a:cubicBezTo>
                  <a:cubicBezTo>
                    <a:pt x="12" y="465"/>
                    <a:pt x="0" y="631"/>
                    <a:pt x="72" y="798"/>
                  </a:cubicBezTo>
                  <a:cubicBezTo>
                    <a:pt x="114" y="883"/>
                    <a:pt x="173" y="921"/>
                    <a:pt x="247" y="921"/>
                  </a:cubicBezTo>
                  <a:cubicBezTo>
                    <a:pt x="297" y="921"/>
                    <a:pt x="354" y="903"/>
                    <a:pt x="417" y="869"/>
                  </a:cubicBezTo>
                  <a:cubicBezTo>
                    <a:pt x="500" y="838"/>
                    <a:pt x="538" y="691"/>
                    <a:pt x="616" y="691"/>
                  </a:cubicBezTo>
                  <a:cubicBezTo>
                    <a:pt x="628" y="691"/>
                    <a:pt x="641" y="695"/>
                    <a:pt x="655" y="703"/>
                  </a:cubicBezTo>
                  <a:cubicBezTo>
                    <a:pt x="715" y="738"/>
                    <a:pt x="679" y="917"/>
                    <a:pt x="691" y="1012"/>
                  </a:cubicBezTo>
                  <a:cubicBezTo>
                    <a:pt x="858" y="893"/>
                    <a:pt x="1048" y="881"/>
                    <a:pt x="1274" y="869"/>
                  </a:cubicBezTo>
                  <a:cubicBezTo>
                    <a:pt x="1346" y="798"/>
                    <a:pt x="1465" y="750"/>
                    <a:pt x="1453" y="596"/>
                  </a:cubicBezTo>
                  <a:cubicBezTo>
                    <a:pt x="1429" y="572"/>
                    <a:pt x="1405" y="560"/>
                    <a:pt x="1382" y="536"/>
                  </a:cubicBezTo>
                  <a:cubicBezTo>
                    <a:pt x="1274" y="512"/>
                    <a:pt x="1191" y="500"/>
                    <a:pt x="1096" y="465"/>
                  </a:cubicBezTo>
                  <a:cubicBezTo>
                    <a:pt x="1056" y="493"/>
                    <a:pt x="1014" y="508"/>
                    <a:pt x="972" y="508"/>
                  </a:cubicBezTo>
                  <a:cubicBezTo>
                    <a:pt x="927" y="508"/>
                    <a:pt x="883" y="490"/>
                    <a:pt x="846" y="453"/>
                  </a:cubicBezTo>
                  <a:cubicBezTo>
                    <a:pt x="560" y="441"/>
                    <a:pt x="548" y="226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6248;p32"/>
            <p:cNvSpPr/>
            <p:nvPr/>
          </p:nvSpPr>
          <p:spPr>
            <a:xfrm>
              <a:off x="5381625" y="2016725"/>
              <a:ext cx="37525" cy="11350"/>
            </a:xfrm>
            <a:custGeom>
              <a:avLst/>
              <a:gdLst/>
              <a:ahLst/>
              <a:cxnLst/>
              <a:rect l="l" t="t" r="r" b="b"/>
              <a:pathLst>
                <a:path w="1501" h="454" extrusionOk="0">
                  <a:moveTo>
                    <a:pt x="567" y="1"/>
                  </a:moveTo>
                  <a:cubicBezTo>
                    <a:pt x="376" y="1"/>
                    <a:pt x="186" y="44"/>
                    <a:pt x="0" y="180"/>
                  </a:cubicBezTo>
                  <a:cubicBezTo>
                    <a:pt x="36" y="204"/>
                    <a:pt x="48" y="228"/>
                    <a:pt x="71" y="239"/>
                  </a:cubicBezTo>
                  <a:cubicBezTo>
                    <a:pt x="119" y="275"/>
                    <a:pt x="179" y="287"/>
                    <a:pt x="238" y="299"/>
                  </a:cubicBezTo>
                  <a:cubicBezTo>
                    <a:pt x="393" y="299"/>
                    <a:pt x="536" y="311"/>
                    <a:pt x="667" y="359"/>
                  </a:cubicBezTo>
                  <a:cubicBezTo>
                    <a:pt x="705" y="338"/>
                    <a:pt x="740" y="330"/>
                    <a:pt x="773" y="330"/>
                  </a:cubicBezTo>
                  <a:cubicBezTo>
                    <a:pt x="875" y="330"/>
                    <a:pt x="958" y="409"/>
                    <a:pt x="1048" y="454"/>
                  </a:cubicBezTo>
                  <a:lnTo>
                    <a:pt x="1167" y="454"/>
                  </a:lnTo>
                  <a:cubicBezTo>
                    <a:pt x="1203" y="275"/>
                    <a:pt x="1488" y="406"/>
                    <a:pt x="1500" y="120"/>
                  </a:cubicBezTo>
                  <a:cubicBezTo>
                    <a:pt x="1191" y="113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6249;p32"/>
            <p:cNvSpPr/>
            <p:nvPr/>
          </p:nvSpPr>
          <p:spPr>
            <a:xfrm>
              <a:off x="5302150" y="1998175"/>
              <a:ext cx="18175" cy="11750"/>
            </a:xfrm>
            <a:custGeom>
              <a:avLst/>
              <a:gdLst/>
              <a:ahLst/>
              <a:cxnLst/>
              <a:rect l="l" t="t" r="r" b="b"/>
              <a:pathLst>
                <a:path w="727" h="470" extrusionOk="0">
                  <a:moveTo>
                    <a:pt x="475" y="1"/>
                  </a:moveTo>
                  <a:cubicBezTo>
                    <a:pt x="425" y="1"/>
                    <a:pt x="373" y="19"/>
                    <a:pt x="322" y="65"/>
                  </a:cubicBezTo>
                  <a:cubicBezTo>
                    <a:pt x="298" y="124"/>
                    <a:pt x="262" y="184"/>
                    <a:pt x="179" y="196"/>
                  </a:cubicBezTo>
                  <a:cubicBezTo>
                    <a:pt x="155" y="208"/>
                    <a:pt x="131" y="231"/>
                    <a:pt x="95" y="243"/>
                  </a:cubicBezTo>
                  <a:cubicBezTo>
                    <a:pt x="36" y="303"/>
                    <a:pt x="0" y="374"/>
                    <a:pt x="36" y="470"/>
                  </a:cubicBezTo>
                  <a:lnTo>
                    <a:pt x="607" y="470"/>
                  </a:lnTo>
                  <a:cubicBezTo>
                    <a:pt x="726" y="327"/>
                    <a:pt x="726" y="196"/>
                    <a:pt x="631" y="53"/>
                  </a:cubicBezTo>
                  <a:cubicBezTo>
                    <a:pt x="582" y="22"/>
                    <a:pt x="529" y="1"/>
                    <a:pt x="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6250;p32"/>
            <p:cNvSpPr/>
            <p:nvPr/>
          </p:nvSpPr>
          <p:spPr>
            <a:xfrm>
              <a:off x="5317325" y="1996500"/>
              <a:ext cx="10725" cy="13375"/>
            </a:xfrm>
            <a:custGeom>
              <a:avLst/>
              <a:gdLst/>
              <a:ahLst/>
              <a:cxnLst/>
              <a:rect l="l" t="t" r="r" b="b"/>
              <a:pathLst>
                <a:path w="429" h="535" extrusionOk="0">
                  <a:moveTo>
                    <a:pt x="179" y="1"/>
                  </a:moveTo>
                  <a:cubicBezTo>
                    <a:pt x="107" y="25"/>
                    <a:pt x="12" y="25"/>
                    <a:pt x="0" y="144"/>
                  </a:cubicBezTo>
                  <a:lnTo>
                    <a:pt x="0" y="513"/>
                  </a:lnTo>
                  <a:cubicBezTo>
                    <a:pt x="68" y="522"/>
                    <a:pt x="134" y="534"/>
                    <a:pt x="195" y="534"/>
                  </a:cubicBezTo>
                  <a:cubicBezTo>
                    <a:pt x="285" y="534"/>
                    <a:pt x="365" y="509"/>
                    <a:pt x="429" y="417"/>
                  </a:cubicBezTo>
                  <a:cubicBezTo>
                    <a:pt x="381" y="322"/>
                    <a:pt x="346" y="215"/>
                    <a:pt x="298" y="120"/>
                  </a:cubicBezTo>
                  <a:cubicBezTo>
                    <a:pt x="322" y="48"/>
                    <a:pt x="322" y="13"/>
                    <a:pt x="250" y="1"/>
                  </a:cubicBezTo>
                  <a:cubicBezTo>
                    <a:pt x="238" y="7"/>
                    <a:pt x="226" y="10"/>
                    <a:pt x="215" y="10"/>
                  </a:cubicBezTo>
                  <a:cubicBezTo>
                    <a:pt x="203" y="10"/>
                    <a:pt x="191" y="7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6251;p32"/>
            <p:cNvSpPr/>
            <p:nvPr/>
          </p:nvSpPr>
          <p:spPr>
            <a:xfrm>
              <a:off x="5284575" y="1999425"/>
              <a:ext cx="22350" cy="10800"/>
            </a:xfrm>
            <a:custGeom>
              <a:avLst/>
              <a:gdLst/>
              <a:ahLst/>
              <a:cxnLst/>
              <a:rect l="l" t="t" r="r" b="b"/>
              <a:pathLst>
                <a:path w="894" h="432" extrusionOk="0">
                  <a:moveTo>
                    <a:pt x="425" y="1"/>
                  </a:moveTo>
                  <a:cubicBezTo>
                    <a:pt x="284" y="1"/>
                    <a:pt x="142" y="43"/>
                    <a:pt x="1" y="122"/>
                  </a:cubicBezTo>
                  <a:cubicBezTo>
                    <a:pt x="12" y="134"/>
                    <a:pt x="24" y="146"/>
                    <a:pt x="48" y="181"/>
                  </a:cubicBezTo>
                  <a:cubicBezTo>
                    <a:pt x="84" y="265"/>
                    <a:pt x="96" y="360"/>
                    <a:pt x="167" y="431"/>
                  </a:cubicBezTo>
                  <a:cubicBezTo>
                    <a:pt x="251" y="384"/>
                    <a:pt x="358" y="360"/>
                    <a:pt x="441" y="312"/>
                  </a:cubicBezTo>
                  <a:cubicBezTo>
                    <a:pt x="596" y="312"/>
                    <a:pt x="727" y="253"/>
                    <a:pt x="882" y="205"/>
                  </a:cubicBezTo>
                  <a:lnTo>
                    <a:pt x="894" y="158"/>
                  </a:lnTo>
                  <a:cubicBezTo>
                    <a:pt x="737" y="51"/>
                    <a:pt x="581" y="1"/>
                    <a:pt x="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6252;p32"/>
            <p:cNvSpPr/>
            <p:nvPr/>
          </p:nvSpPr>
          <p:spPr>
            <a:xfrm>
              <a:off x="5295300" y="2003550"/>
              <a:ext cx="10725" cy="6375"/>
            </a:xfrm>
            <a:custGeom>
              <a:avLst/>
              <a:gdLst/>
              <a:ahLst/>
              <a:cxnLst/>
              <a:rect l="l" t="t" r="r" b="b"/>
              <a:pathLst>
                <a:path w="429" h="255" extrusionOk="0">
                  <a:moveTo>
                    <a:pt x="245" y="1"/>
                  </a:moveTo>
                  <a:cubicBezTo>
                    <a:pt x="152" y="1"/>
                    <a:pt x="65" y="39"/>
                    <a:pt x="0" y="147"/>
                  </a:cubicBezTo>
                  <a:cubicBezTo>
                    <a:pt x="74" y="212"/>
                    <a:pt x="147" y="255"/>
                    <a:pt x="231" y="255"/>
                  </a:cubicBezTo>
                  <a:cubicBezTo>
                    <a:pt x="256" y="255"/>
                    <a:pt x="282" y="251"/>
                    <a:pt x="310" y="243"/>
                  </a:cubicBezTo>
                  <a:cubicBezTo>
                    <a:pt x="345" y="171"/>
                    <a:pt x="393" y="112"/>
                    <a:pt x="429" y="40"/>
                  </a:cubicBezTo>
                  <a:cubicBezTo>
                    <a:pt x="368" y="17"/>
                    <a:pt x="305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6253;p32"/>
            <p:cNvSpPr/>
            <p:nvPr/>
          </p:nvSpPr>
          <p:spPr>
            <a:xfrm>
              <a:off x="5317325" y="2021800"/>
              <a:ext cx="10725" cy="6875"/>
            </a:xfrm>
            <a:custGeom>
              <a:avLst/>
              <a:gdLst/>
              <a:ahLst/>
              <a:cxnLst/>
              <a:rect l="l" t="t" r="r" b="b"/>
              <a:pathLst>
                <a:path w="429" h="275" extrusionOk="0">
                  <a:moveTo>
                    <a:pt x="0" y="1"/>
                  </a:moveTo>
                  <a:cubicBezTo>
                    <a:pt x="0" y="108"/>
                    <a:pt x="60" y="215"/>
                    <a:pt x="179" y="275"/>
                  </a:cubicBezTo>
                  <a:lnTo>
                    <a:pt x="429" y="275"/>
                  </a:lnTo>
                  <a:cubicBezTo>
                    <a:pt x="405" y="132"/>
                    <a:pt x="226" y="120"/>
                    <a:pt x="143" y="13"/>
                  </a:cubicBezTo>
                  <a:cubicBezTo>
                    <a:pt x="107" y="13"/>
                    <a:pt x="4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6254;p32"/>
            <p:cNvSpPr/>
            <p:nvPr/>
          </p:nvSpPr>
          <p:spPr>
            <a:xfrm>
              <a:off x="5373575" y="2020625"/>
              <a:ext cx="9250" cy="4175"/>
            </a:xfrm>
            <a:custGeom>
              <a:avLst/>
              <a:gdLst/>
              <a:ahLst/>
              <a:cxnLst/>
              <a:rect l="l" t="t" r="r" b="b"/>
              <a:pathLst>
                <a:path w="370" h="167" extrusionOk="0">
                  <a:moveTo>
                    <a:pt x="179" y="12"/>
                  </a:moveTo>
                  <a:cubicBezTo>
                    <a:pt x="120" y="48"/>
                    <a:pt x="1" y="0"/>
                    <a:pt x="12" y="119"/>
                  </a:cubicBezTo>
                  <a:cubicBezTo>
                    <a:pt x="24" y="131"/>
                    <a:pt x="132" y="143"/>
                    <a:pt x="191" y="167"/>
                  </a:cubicBezTo>
                  <a:cubicBezTo>
                    <a:pt x="226" y="149"/>
                    <a:pt x="254" y="138"/>
                    <a:pt x="286" y="138"/>
                  </a:cubicBezTo>
                  <a:cubicBezTo>
                    <a:pt x="297" y="138"/>
                    <a:pt x="309" y="140"/>
                    <a:pt x="322" y="143"/>
                  </a:cubicBezTo>
                  <a:cubicBezTo>
                    <a:pt x="358" y="131"/>
                    <a:pt x="370" y="107"/>
                    <a:pt x="370" y="72"/>
                  </a:cubicBezTo>
                  <a:lnTo>
                    <a:pt x="310" y="12"/>
                  </a:lnTo>
                  <a:lnTo>
                    <a:pt x="310" y="24"/>
                  </a:lnTo>
                  <a:cubicBezTo>
                    <a:pt x="295" y="31"/>
                    <a:pt x="281" y="34"/>
                    <a:pt x="266" y="34"/>
                  </a:cubicBezTo>
                  <a:cubicBezTo>
                    <a:pt x="234" y="34"/>
                    <a:pt x="204" y="20"/>
                    <a:pt x="179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6255;p32"/>
            <p:cNvSpPr/>
            <p:nvPr/>
          </p:nvSpPr>
          <p:spPr>
            <a:xfrm>
              <a:off x="5281600" y="2003950"/>
              <a:ext cx="7175" cy="6575"/>
            </a:xfrm>
            <a:custGeom>
              <a:avLst/>
              <a:gdLst/>
              <a:ahLst/>
              <a:cxnLst/>
              <a:rect l="l" t="t" r="r" b="b"/>
              <a:pathLst>
                <a:path w="287" h="263" extrusionOk="0">
                  <a:moveTo>
                    <a:pt x="167" y="0"/>
                  </a:moveTo>
                  <a:cubicBezTo>
                    <a:pt x="108" y="84"/>
                    <a:pt x="48" y="179"/>
                    <a:pt x="1" y="262"/>
                  </a:cubicBezTo>
                  <a:cubicBezTo>
                    <a:pt x="96" y="262"/>
                    <a:pt x="191" y="250"/>
                    <a:pt x="286" y="250"/>
                  </a:cubicBezTo>
                  <a:cubicBezTo>
                    <a:pt x="286" y="143"/>
                    <a:pt x="262" y="4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6256;p32"/>
            <p:cNvSpPr/>
            <p:nvPr/>
          </p:nvSpPr>
          <p:spPr>
            <a:xfrm>
              <a:off x="5344700" y="2020925"/>
              <a:ext cx="5375" cy="7150"/>
            </a:xfrm>
            <a:custGeom>
              <a:avLst/>
              <a:gdLst/>
              <a:ahLst/>
              <a:cxnLst/>
              <a:rect l="l" t="t" r="r" b="b"/>
              <a:pathLst>
                <a:path w="215" h="286" extrusionOk="0">
                  <a:moveTo>
                    <a:pt x="215" y="0"/>
                  </a:moveTo>
                  <a:cubicBezTo>
                    <a:pt x="155" y="0"/>
                    <a:pt x="108" y="12"/>
                    <a:pt x="60" y="12"/>
                  </a:cubicBezTo>
                  <a:lnTo>
                    <a:pt x="60" y="155"/>
                  </a:lnTo>
                  <a:cubicBezTo>
                    <a:pt x="24" y="191"/>
                    <a:pt x="1" y="238"/>
                    <a:pt x="48" y="286"/>
                  </a:cubicBezTo>
                  <a:cubicBezTo>
                    <a:pt x="179" y="226"/>
                    <a:pt x="215" y="119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6257;p32"/>
            <p:cNvSpPr/>
            <p:nvPr/>
          </p:nvSpPr>
          <p:spPr>
            <a:xfrm>
              <a:off x="5420600" y="2001275"/>
              <a:ext cx="8375" cy="4550"/>
            </a:xfrm>
            <a:custGeom>
              <a:avLst/>
              <a:gdLst/>
              <a:ahLst/>
              <a:cxnLst/>
              <a:rect l="l" t="t" r="r" b="b"/>
              <a:pathLst>
                <a:path w="335" h="182" extrusionOk="0">
                  <a:moveTo>
                    <a:pt x="164" y="1"/>
                  </a:moveTo>
                  <a:cubicBezTo>
                    <a:pt x="112" y="1"/>
                    <a:pt x="62" y="15"/>
                    <a:pt x="13" y="72"/>
                  </a:cubicBezTo>
                  <a:lnTo>
                    <a:pt x="1" y="84"/>
                  </a:lnTo>
                  <a:cubicBezTo>
                    <a:pt x="60" y="149"/>
                    <a:pt x="117" y="182"/>
                    <a:pt x="172" y="182"/>
                  </a:cubicBezTo>
                  <a:cubicBezTo>
                    <a:pt x="227" y="182"/>
                    <a:pt x="281" y="149"/>
                    <a:pt x="334" y="84"/>
                  </a:cubicBezTo>
                  <a:cubicBezTo>
                    <a:pt x="322" y="72"/>
                    <a:pt x="298" y="48"/>
                    <a:pt x="275" y="12"/>
                  </a:cubicBezTo>
                  <a:cubicBezTo>
                    <a:pt x="236" y="7"/>
                    <a:pt x="199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6258;p32"/>
            <p:cNvSpPr/>
            <p:nvPr/>
          </p:nvSpPr>
          <p:spPr>
            <a:xfrm>
              <a:off x="5410200" y="2003000"/>
              <a:ext cx="7750" cy="3375"/>
            </a:xfrm>
            <a:custGeom>
              <a:avLst/>
              <a:gdLst/>
              <a:ahLst/>
              <a:cxnLst/>
              <a:rect l="l" t="t" r="r" b="b"/>
              <a:pathLst>
                <a:path w="310" h="135" extrusionOk="0">
                  <a:moveTo>
                    <a:pt x="271" y="1"/>
                  </a:moveTo>
                  <a:cubicBezTo>
                    <a:pt x="159" y="1"/>
                    <a:pt x="75" y="47"/>
                    <a:pt x="0" y="122"/>
                  </a:cubicBezTo>
                  <a:cubicBezTo>
                    <a:pt x="29" y="130"/>
                    <a:pt x="58" y="135"/>
                    <a:pt x="87" y="135"/>
                  </a:cubicBezTo>
                  <a:cubicBezTo>
                    <a:pt x="175" y="135"/>
                    <a:pt x="256" y="93"/>
                    <a:pt x="310" y="3"/>
                  </a:cubicBezTo>
                  <a:cubicBezTo>
                    <a:pt x="296" y="1"/>
                    <a:pt x="283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6259;p32"/>
            <p:cNvSpPr/>
            <p:nvPr/>
          </p:nvSpPr>
          <p:spPr>
            <a:xfrm>
              <a:off x="5426550" y="2017925"/>
              <a:ext cx="4200" cy="2425"/>
            </a:xfrm>
            <a:custGeom>
              <a:avLst/>
              <a:gdLst/>
              <a:ahLst/>
              <a:cxnLst/>
              <a:rect l="l" t="t" r="r" b="b"/>
              <a:pathLst>
                <a:path w="168" h="97" extrusionOk="0">
                  <a:moveTo>
                    <a:pt x="120" y="1"/>
                  </a:moveTo>
                  <a:cubicBezTo>
                    <a:pt x="96" y="13"/>
                    <a:pt x="48" y="49"/>
                    <a:pt x="1" y="49"/>
                  </a:cubicBezTo>
                  <a:cubicBezTo>
                    <a:pt x="25" y="61"/>
                    <a:pt x="37" y="96"/>
                    <a:pt x="48" y="96"/>
                  </a:cubicBezTo>
                  <a:cubicBezTo>
                    <a:pt x="96" y="96"/>
                    <a:pt x="144" y="61"/>
                    <a:pt x="168" y="49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6260;p32"/>
            <p:cNvSpPr/>
            <p:nvPr/>
          </p:nvSpPr>
          <p:spPr>
            <a:xfrm>
              <a:off x="5427150" y="1999775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extrusionOk="0">
                  <a:moveTo>
                    <a:pt x="60" y="1"/>
                  </a:moveTo>
                  <a:cubicBezTo>
                    <a:pt x="1" y="25"/>
                    <a:pt x="1" y="84"/>
                    <a:pt x="72" y="132"/>
                  </a:cubicBezTo>
                  <a:lnTo>
                    <a:pt x="84" y="167"/>
                  </a:lnTo>
                  <a:cubicBezTo>
                    <a:pt x="120" y="167"/>
                    <a:pt x="155" y="144"/>
                    <a:pt x="203" y="14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6261;p32"/>
            <p:cNvSpPr/>
            <p:nvPr/>
          </p:nvSpPr>
          <p:spPr>
            <a:xfrm>
              <a:off x="5493225" y="1938325"/>
              <a:ext cx="17900" cy="6475"/>
            </a:xfrm>
            <a:custGeom>
              <a:avLst/>
              <a:gdLst/>
              <a:ahLst/>
              <a:cxnLst/>
              <a:rect l="l" t="t" r="r" b="b"/>
              <a:pathLst>
                <a:path w="716" h="259" extrusionOk="0">
                  <a:moveTo>
                    <a:pt x="354" y="0"/>
                  </a:moveTo>
                  <a:cubicBezTo>
                    <a:pt x="233" y="0"/>
                    <a:pt x="114" y="54"/>
                    <a:pt x="1" y="161"/>
                  </a:cubicBezTo>
                  <a:cubicBezTo>
                    <a:pt x="64" y="233"/>
                    <a:pt x="127" y="258"/>
                    <a:pt x="190" y="258"/>
                  </a:cubicBezTo>
                  <a:cubicBezTo>
                    <a:pt x="330" y="258"/>
                    <a:pt x="470" y="134"/>
                    <a:pt x="611" y="134"/>
                  </a:cubicBezTo>
                  <a:cubicBezTo>
                    <a:pt x="645" y="134"/>
                    <a:pt x="680" y="142"/>
                    <a:pt x="715" y="161"/>
                  </a:cubicBezTo>
                  <a:cubicBezTo>
                    <a:pt x="596" y="54"/>
                    <a:pt x="474" y="0"/>
                    <a:pt x="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6262;p32"/>
            <p:cNvSpPr/>
            <p:nvPr/>
          </p:nvSpPr>
          <p:spPr>
            <a:xfrm>
              <a:off x="5472100" y="1942325"/>
              <a:ext cx="3300" cy="4500"/>
            </a:xfrm>
            <a:custGeom>
              <a:avLst/>
              <a:gdLst/>
              <a:ahLst/>
              <a:cxnLst/>
              <a:rect l="l" t="t" r="r" b="b"/>
              <a:pathLst>
                <a:path w="132" h="180" extrusionOk="0">
                  <a:moveTo>
                    <a:pt x="1" y="1"/>
                  </a:moveTo>
                  <a:cubicBezTo>
                    <a:pt x="1" y="84"/>
                    <a:pt x="1" y="156"/>
                    <a:pt x="72" y="179"/>
                  </a:cubicBezTo>
                  <a:cubicBezTo>
                    <a:pt x="84" y="120"/>
                    <a:pt x="120" y="60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6263;p32"/>
            <p:cNvSpPr/>
            <p:nvPr/>
          </p:nvSpPr>
          <p:spPr>
            <a:xfrm>
              <a:off x="5460800" y="1928050"/>
              <a:ext cx="6850" cy="3325"/>
            </a:xfrm>
            <a:custGeom>
              <a:avLst/>
              <a:gdLst/>
              <a:ahLst/>
              <a:cxnLst/>
              <a:rect l="l" t="t" r="r" b="b"/>
              <a:pathLst>
                <a:path w="274" h="133" extrusionOk="0">
                  <a:moveTo>
                    <a:pt x="0" y="0"/>
                  </a:moveTo>
                  <a:cubicBezTo>
                    <a:pt x="27" y="119"/>
                    <a:pt x="103" y="133"/>
                    <a:pt x="191" y="133"/>
                  </a:cubicBezTo>
                  <a:cubicBezTo>
                    <a:pt x="218" y="133"/>
                    <a:pt x="246" y="131"/>
                    <a:pt x="274" y="131"/>
                  </a:cubicBezTo>
                  <a:cubicBezTo>
                    <a:pt x="214" y="12"/>
                    <a:pt x="10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6264;p32"/>
            <p:cNvSpPr/>
            <p:nvPr/>
          </p:nvSpPr>
          <p:spPr>
            <a:xfrm>
              <a:off x="6096000" y="2087600"/>
              <a:ext cx="23225" cy="5150"/>
            </a:xfrm>
            <a:custGeom>
              <a:avLst/>
              <a:gdLst/>
              <a:ahLst/>
              <a:cxnLst/>
              <a:rect l="l" t="t" r="r" b="b"/>
              <a:pathLst>
                <a:path w="929" h="206" extrusionOk="0">
                  <a:moveTo>
                    <a:pt x="107" y="0"/>
                  </a:moveTo>
                  <a:cubicBezTo>
                    <a:pt x="95" y="0"/>
                    <a:pt x="71" y="24"/>
                    <a:pt x="0" y="143"/>
                  </a:cubicBezTo>
                  <a:cubicBezTo>
                    <a:pt x="144" y="166"/>
                    <a:pt x="276" y="206"/>
                    <a:pt x="418" y="206"/>
                  </a:cubicBezTo>
                  <a:cubicBezTo>
                    <a:pt x="570" y="206"/>
                    <a:pt x="732" y="160"/>
                    <a:pt x="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6265;p32"/>
            <p:cNvSpPr/>
            <p:nvPr/>
          </p:nvSpPr>
          <p:spPr>
            <a:xfrm>
              <a:off x="6131700" y="2081925"/>
              <a:ext cx="6275" cy="4800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" y="1"/>
                  </a:moveTo>
                  <a:cubicBezTo>
                    <a:pt x="36" y="96"/>
                    <a:pt x="72" y="179"/>
                    <a:pt x="179" y="191"/>
                  </a:cubicBezTo>
                  <a:cubicBezTo>
                    <a:pt x="191" y="191"/>
                    <a:pt x="251" y="120"/>
                    <a:pt x="239" y="108"/>
                  </a:cubicBezTo>
                  <a:cubicBezTo>
                    <a:pt x="191" y="1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6266;p32"/>
            <p:cNvSpPr/>
            <p:nvPr/>
          </p:nvSpPr>
          <p:spPr>
            <a:xfrm>
              <a:off x="6080500" y="2078650"/>
              <a:ext cx="4800" cy="6025"/>
            </a:xfrm>
            <a:custGeom>
              <a:avLst/>
              <a:gdLst/>
              <a:ahLst/>
              <a:cxnLst/>
              <a:rect l="l" t="t" r="r" b="b"/>
              <a:pathLst>
                <a:path w="192" h="241" extrusionOk="0">
                  <a:moveTo>
                    <a:pt x="179" y="1"/>
                  </a:moveTo>
                  <a:lnTo>
                    <a:pt x="179" y="1"/>
                  </a:lnTo>
                  <a:cubicBezTo>
                    <a:pt x="84" y="25"/>
                    <a:pt x="13" y="72"/>
                    <a:pt x="1" y="191"/>
                  </a:cubicBezTo>
                  <a:cubicBezTo>
                    <a:pt x="1" y="202"/>
                    <a:pt x="58" y="241"/>
                    <a:pt x="78" y="241"/>
                  </a:cubicBezTo>
                  <a:cubicBezTo>
                    <a:pt x="81" y="241"/>
                    <a:pt x="83" y="240"/>
                    <a:pt x="84" y="239"/>
                  </a:cubicBezTo>
                  <a:cubicBezTo>
                    <a:pt x="191" y="191"/>
                    <a:pt x="179" y="84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6267;p32"/>
            <p:cNvSpPr/>
            <p:nvPr/>
          </p:nvSpPr>
          <p:spPr>
            <a:xfrm>
              <a:off x="6070675" y="2099875"/>
              <a:ext cx="3300" cy="2350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71" y="0"/>
                  </a:moveTo>
                  <a:cubicBezTo>
                    <a:pt x="49" y="0"/>
                    <a:pt x="25" y="3"/>
                    <a:pt x="1" y="9"/>
                  </a:cubicBezTo>
                  <a:cubicBezTo>
                    <a:pt x="24" y="67"/>
                    <a:pt x="47" y="94"/>
                    <a:pt x="69" y="94"/>
                  </a:cubicBezTo>
                  <a:cubicBezTo>
                    <a:pt x="92" y="94"/>
                    <a:pt x="114" y="64"/>
                    <a:pt x="132" y="9"/>
                  </a:cubicBezTo>
                  <a:cubicBezTo>
                    <a:pt x="114" y="3"/>
                    <a:pt x="93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6268;p32"/>
            <p:cNvSpPr/>
            <p:nvPr/>
          </p:nvSpPr>
          <p:spPr>
            <a:xfrm>
              <a:off x="5271175" y="2000150"/>
              <a:ext cx="6275" cy="5600"/>
            </a:xfrm>
            <a:custGeom>
              <a:avLst/>
              <a:gdLst/>
              <a:ahLst/>
              <a:cxnLst/>
              <a:rect l="l" t="t" r="r" b="b"/>
              <a:pathLst>
                <a:path w="251" h="224" extrusionOk="0">
                  <a:moveTo>
                    <a:pt x="126" y="1"/>
                  </a:moveTo>
                  <a:cubicBezTo>
                    <a:pt x="84" y="1"/>
                    <a:pt x="42" y="4"/>
                    <a:pt x="1" y="10"/>
                  </a:cubicBezTo>
                  <a:cubicBezTo>
                    <a:pt x="1" y="105"/>
                    <a:pt x="1" y="224"/>
                    <a:pt x="120" y="224"/>
                  </a:cubicBezTo>
                  <a:cubicBezTo>
                    <a:pt x="251" y="224"/>
                    <a:pt x="251" y="105"/>
                    <a:pt x="251" y="10"/>
                  </a:cubicBezTo>
                  <a:cubicBezTo>
                    <a:pt x="209" y="4"/>
                    <a:pt x="167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6269;p32"/>
            <p:cNvSpPr/>
            <p:nvPr/>
          </p:nvSpPr>
          <p:spPr>
            <a:xfrm>
              <a:off x="5299750" y="1796175"/>
              <a:ext cx="75350" cy="16400"/>
            </a:xfrm>
            <a:custGeom>
              <a:avLst/>
              <a:gdLst/>
              <a:ahLst/>
              <a:cxnLst/>
              <a:rect l="l" t="t" r="r" b="b"/>
              <a:pathLst>
                <a:path w="3014" h="656" extrusionOk="0">
                  <a:moveTo>
                    <a:pt x="453" y="1"/>
                  </a:moveTo>
                  <a:cubicBezTo>
                    <a:pt x="358" y="1"/>
                    <a:pt x="298" y="13"/>
                    <a:pt x="227" y="60"/>
                  </a:cubicBezTo>
                  <a:cubicBezTo>
                    <a:pt x="1" y="584"/>
                    <a:pt x="72" y="656"/>
                    <a:pt x="787" y="656"/>
                  </a:cubicBezTo>
                  <a:cubicBezTo>
                    <a:pt x="937" y="646"/>
                    <a:pt x="1079" y="576"/>
                    <a:pt x="1235" y="576"/>
                  </a:cubicBezTo>
                  <a:cubicBezTo>
                    <a:pt x="1263" y="576"/>
                    <a:pt x="1293" y="579"/>
                    <a:pt x="1322" y="584"/>
                  </a:cubicBezTo>
                  <a:cubicBezTo>
                    <a:pt x="1358" y="584"/>
                    <a:pt x="1382" y="596"/>
                    <a:pt x="1418" y="596"/>
                  </a:cubicBezTo>
                  <a:lnTo>
                    <a:pt x="1584" y="596"/>
                  </a:lnTo>
                  <a:cubicBezTo>
                    <a:pt x="1656" y="596"/>
                    <a:pt x="1739" y="584"/>
                    <a:pt x="1822" y="584"/>
                  </a:cubicBezTo>
                  <a:lnTo>
                    <a:pt x="1965" y="584"/>
                  </a:lnTo>
                  <a:cubicBezTo>
                    <a:pt x="2001" y="566"/>
                    <a:pt x="2043" y="557"/>
                    <a:pt x="2084" y="557"/>
                  </a:cubicBezTo>
                  <a:cubicBezTo>
                    <a:pt x="2126" y="557"/>
                    <a:pt x="2168" y="566"/>
                    <a:pt x="2203" y="584"/>
                  </a:cubicBezTo>
                  <a:cubicBezTo>
                    <a:pt x="2229" y="589"/>
                    <a:pt x="2253" y="591"/>
                    <a:pt x="2277" y="591"/>
                  </a:cubicBezTo>
                  <a:cubicBezTo>
                    <a:pt x="2344" y="591"/>
                    <a:pt x="2407" y="577"/>
                    <a:pt x="2469" y="577"/>
                  </a:cubicBezTo>
                  <a:cubicBezTo>
                    <a:pt x="2492" y="577"/>
                    <a:pt x="2514" y="579"/>
                    <a:pt x="2537" y="584"/>
                  </a:cubicBezTo>
                  <a:cubicBezTo>
                    <a:pt x="2596" y="596"/>
                    <a:pt x="2632" y="596"/>
                    <a:pt x="2692" y="596"/>
                  </a:cubicBezTo>
                  <a:cubicBezTo>
                    <a:pt x="2787" y="584"/>
                    <a:pt x="2846" y="537"/>
                    <a:pt x="2894" y="465"/>
                  </a:cubicBezTo>
                  <a:cubicBezTo>
                    <a:pt x="2918" y="382"/>
                    <a:pt x="2977" y="322"/>
                    <a:pt x="3013" y="251"/>
                  </a:cubicBezTo>
                  <a:lnTo>
                    <a:pt x="3013" y="156"/>
                  </a:lnTo>
                  <a:cubicBezTo>
                    <a:pt x="2858" y="132"/>
                    <a:pt x="2715" y="108"/>
                    <a:pt x="2561" y="96"/>
                  </a:cubicBezTo>
                  <a:cubicBezTo>
                    <a:pt x="2500" y="49"/>
                    <a:pt x="2435" y="36"/>
                    <a:pt x="2375" y="36"/>
                  </a:cubicBezTo>
                  <a:cubicBezTo>
                    <a:pt x="2330" y="36"/>
                    <a:pt x="2287" y="43"/>
                    <a:pt x="2251" y="48"/>
                  </a:cubicBezTo>
                  <a:cubicBezTo>
                    <a:pt x="1992" y="74"/>
                    <a:pt x="1735" y="88"/>
                    <a:pt x="1479" y="88"/>
                  </a:cubicBezTo>
                  <a:cubicBezTo>
                    <a:pt x="1135" y="88"/>
                    <a:pt x="794" y="62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6270;p32"/>
            <p:cNvSpPr/>
            <p:nvPr/>
          </p:nvSpPr>
          <p:spPr>
            <a:xfrm>
              <a:off x="5280100" y="1796175"/>
              <a:ext cx="57175" cy="22875"/>
            </a:xfrm>
            <a:custGeom>
              <a:avLst/>
              <a:gdLst/>
              <a:ahLst/>
              <a:cxnLst/>
              <a:rect l="l" t="t" r="r" b="b"/>
              <a:pathLst>
                <a:path w="2287" h="915" extrusionOk="0">
                  <a:moveTo>
                    <a:pt x="828" y="1"/>
                  </a:moveTo>
                  <a:cubicBezTo>
                    <a:pt x="766" y="1"/>
                    <a:pt x="699" y="17"/>
                    <a:pt x="644" y="48"/>
                  </a:cubicBezTo>
                  <a:cubicBezTo>
                    <a:pt x="501" y="120"/>
                    <a:pt x="465" y="299"/>
                    <a:pt x="311" y="358"/>
                  </a:cubicBezTo>
                  <a:cubicBezTo>
                    <a:pt x="180" y="429"/>
                    <a:pt x="1" y="465"/>
                    <a:pt x="13" y="668"/>
                  </a:cubicBezTo>
                  <a:cubicBezTo>
                    <a:pt x="61" y="727"/>
                    <a:pt x="108" y="763"/>
                    <a:pt x="168" y="787"/>
                  </a:cubicBezTo>
                  <a:cubicBezTo>
                    <a:pt x="268" y="826"/>
                    <a:pt x="370" y="836"/>
                    <a:pt x="474" y="836"/>
                  </a:cubicBezTo>
                  <a:cubicBezTo>
                    <a:pt x="593" y="836"/>
                    <a:pt x="714" y="822"/>
                    <a:pt x="834" y="822"/>
                  </a:cubicBezTo>
                  <a:lnTo>
                    <a:pt x="918" y="822"/>
                  </a:lnTo>
                  <a:cubicBezTo>
                    <a:pt x="1024" y="858"/>
                    <a:pt x="1138" y="914"/>
                    <a:pt x="1251" y="914"/>
                  </a:cubicBezTo>
                  <a:cubicBezTo>
                    <a:pt x="1328" y="914"/>
                    <a:pt x="1405" y="888"/>
                    <a:pt x="1477" y="810"/>
                  </a:cubicBezTo>
                  <a:cubicBezTo>
                    <a:pt x="1557" y="822"/>
                    <a:pt x="1636" y="828"/>
                    <a:pt x="1715" y="828"/>
                  </a:cubicBezTo>
                  <a:cubicBezTo>
                    <a:pt x="1874" y="828"/>
                    <a:pt x="2033" y="807"/>
                    <a:pt x="2192" y="775"/>
                  </a:cubicBezTo>
                  <a:cubicBezTo>
                    <a:pt x="2287" y="703"/>
                    <a:pt x="2287" y="608"/>
                    <a:pt x="2204" y="525"/>
                  </a:cubicBezTo>
                  <a:lnTo>
                    <a:pt x="2204" y="513"/>
                  </a:lnTo>
                  <a:cubicBezTo>
                    <a:pt x="2138" y="471"/>
                    <a:pt x="2067" y="456"/>
                    <a:pt x="1994" y="456"/>
                  </a:cubicBezTo>
                  <a:cubicBezTo>
                    <a:pt x="1921" y="456"/>
                    <a:pt x="1846" y="471"/>
                    <a:pt x="1775" y="489"/>
                  </a:cubicBezTo>
                  <a:cubicBezTo>
                    <a:pt x="1621" y="510"/>
                    <a:pt x="1449" y="539"/>
                    <a:pt x="1290" y="539"/>
                  </a:cubicBezTo>
                  <a:cubicBezTo>
                    <a:pt x="1265" y="539"/>
                    <a:pt x="1240" y="538"/>
                    <a:pt x="1215" y="537"/>
                  </a:cubicBezTo>
                  <a:cubicBezTo>
                    <a:pt x="882" y="525"/>
                    <a:pt x="918" y="346"/>
                    <a:pt x="1084" y="132"/>
                  </a:cubicBezTo>
                  <a:cubicBezTo>
                    <a:pt x="1061" y="72"/>
                    <a:pt x="1013" y="37"/>
                    <a:pt x="918" y="13"/>
                  </a:cubicBezTo>
                  <a:cubicBezTo>
                    <a:pt x="890" y="5"/>
                    <a:pt x="860" y="1"/>
                    <a:pt x="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6271;p32"/>
            <p:cNvSpPr/>
            <p:nvPr/>
          </p:nvSpPr>
          <p:spPr>
            <a:xfrm>
              <a:off x="5278925" y="1817325"/>
              <a:ext cx="17275" cy="13700"/>
            </a:xfrm>
            <a:custGeom>
              <a:avLst/>
              <a:gdLst/>
              <a:ahLst/>
              <a:cxnLst/>
              <a:rect l="l" t="t" r="r" b="b"/>
              <a:pathLst>
                <a:path w="691" h="548" extrusionOk="0">
                  <a:moveTo>
                    <a:pt x="453" y="0"/>
                  </a:moveTo>
                  <a:cubicBezTo>
                    <a:pt x="358" y="0"/>
                    <a:pt x="250" y="24"/>
                    <a:pt x="179" y="72"/>
                  </a:cubicBezTo>
                  <a:cubicBezTo>
                    <a:pt x="96" y="179"/>
                    <a:pt x="0" y="274"/>
                    <a:pt x="60" y="417"/>
                  </a:cubicBezTo>
                  <a:cubicBezTo>
                    <a:pt x="155" y="536"/>
                    <a:pt x="274" y="548"/>
                    <a:pt x="405" y="548"/>
                  </a:cubicBezTo>
                  <a:cubicBezTo>
                    <a:pt x="524" y="536"/>
                    <a:pt x="608" y="524"/>
                    <a:pt x="667" y="417"/>
                  </a:cubicBezTo>
                  <a:cubicBezTo>
                    <a:pt x="667" y="334"/>
                    <a:pt x="691" y="238"/>
                    <a:pt x="667" y="155"/>
                  </a:cubicBezTo>
                  <a:lnTo>
                    <a:pt x="631" y="60"/>
                  </a:lnTo>
                  <a:cubicBezTo>
                    <a:pt x="572" y="36"/>
                    <a:pt x="512" y="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6272;p32"/>
            <p:cNvSpPr/>
            <p:nvPr/>
          </p:nvSpPr>
          <p:spPr>
            <a:xfrm>
              <a:off x="5349175" y="1806600"/>
              <a:ext cx="16975" cy="10275"/>
            </a:xfrm>
            <a:custGeom>
              <a:avLst/>
              <a:gdLst/>
              <a:ahLst/>
              <a:cxnLst/>
              <a:rect l="l" t="t" r="r" b="b"/>
              <a:pathLst>
                <a:path w="679" h="411" extrusionOk="0">
                  <a:moveTo>
                    <a:pt x="440" y="1"/>
                  </a:moveTo>
                  <a:cubicBezTo>
                    <a:pt x="356" y="1"/>
                    <a:pt x="265" y="74"/>
                    <a:pt x="179" y="96"/>
                  </a:cubicBezTo>
                  <a:cubicBezTo>
                    <a:pt x="167" y="108"/>
                    <a:pt x="143" y="108"/>
                    <a:pt x="119" y="120"/>
                  </a:cubicBezTo>
                  <a:lnTo>
                    <a:pt x="24" y="227"/>
                  </a:lnTo>
                  <a:cubicBezTo>
                    <a:pt x="24" y="251"/>
                    <a:pt x="0" y="274"/>
                    <a:pt x="0" y="298"/>
                  </a:cubicBezTo>
                  <a:cubicBezTo>
                    <a:pt x="83" y="381"/>
                    <a:pt x="160" y="411"/>
                    <a:pt x="236" y="411"/>
                  </a:cubicBezTo>
                  <a:cubicBezTo>
                    <a:pt x="367" y="411"/>
                    <a:pt x="491" y="319"/>
                    <a:pt x="619" y="251"/>
                  </a:cubicBezTo>
                  <a:cubicBezTo>
                    <a:pt x="679" y="215"/>
                    <a:pt x="679" y="167"/>
                    <a:pt x="596" y="132"/>
                  </a:cubicBezTo>
                  <a:cubicBezTo>
                    <a:pt x="548" y="32"/>
                    <a:pt x="496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6273;p32"/>
            <p:cNvSpPr/>
            <p:nvPr/>
          </p:nvSpPr>
          <p:spPr>
            <a:xfrm>
              <a:off x="5335175" y="1808175"/>
              <a:ext cx="12525" cy="8225"/>
            </a:xfrm>
            <a:custGeom>
              <a:avLst/>
              <a:gdLst/>
              <a:ahLst/>
              <a:cxnLst/>
              <a:rect l="l" t="t" r="r" b="b"/>
              <a:pathLst>
                <a:path w="501" h="329" extrusionOk="0">
                  <a:moveTo>
                    <a:pt x="297" y="0"/>
                  </a:moveTo>
                  <a:cubicBezTo>
                    <a:pt x="248" y="0"/>
                    <a:pt x="197" y="15"/>
                    <a:pt x="144" y="45"/>
                  </a:cubicBezTo>
                  <a:cubicBezTo>
                    <a:pt x="108" y="45"/>
                    <a:pt x="60" y="45"/>
                    <a:pt x="13" y="57"/>
                  </a:cubicBezTo>
                  <a:cubicBezTo>
                    <a:pt x="1" y="140"/>
                    <a:pt x="1" y="223"/>
                    <a:pt x="1" y="307"/>
                  </a:cubicBezTo>
                  <a:cubicBezTo>
                    <a:pt x="71" y="317"/>
                    <a:pt x="139" y="329"/>
                    <a:pt x="205" y="329"/>
                  </a:cubicBezTo>
                  <a:cubicBezTo>
                    <a:pt x="296" y="329"/>
                    <a:pt x="382" y="306"/>
                    <a:pt x="465" y="223"/>
                  </a:cubicBezTo>
                  <a:cubicBezTo>
                    <a:pt x="501" y="164"/>
                    <a:pt x="501" y="104"/>
                    <a:pt x="441" y="45"/>
                  </a:cubicBezTo>
                  <a:cubicBezTo>
                    <a:pt x="394" y="15"/>
                    <a:pt x="346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6274;p32"/>
            <p:cNvSpPr/>
            <p:nvPr/>
          </p:nvSpPr>
          <p:spPr>
            <a:xfrm>
              <a:off x="5324475" y="1823725"/>
              <a:ext cx="14300" cy="3750"/>
            </a:xfrm>
            <a:custGeom>
              <a:avLst/>
              <a:gdLst/>
              <a:ahLst/>
              <a:cxnLst/>
              <a:rect l="l" t="t" r="r" b="b"/>
              <a:pathLst>
                <a:path w="572" h="150" extrusionOk="0">
                  <a:moveTo>
                    <a:pt x="290" y="0"/>
                  </a:moveTo>
                  <a:cubicBezTo>
                    <a:pt x="196" y="0"/>
                    <a:pt x="101" y="48"/>
                    <a:pt x="0" y="137"/>
                  </a:cubicBezTo>
                  <a:cubicBezTo>
                    <a:pt x="191" y="137"/>
                    <a:pt x="381" y="149"/>
                    <a:pt x="572" y="149"/>
                  </a:cubicBezTo>
                  <a:cubicBezTo>
                    <a:pt x="476" y="48"/>
                    <a:pt x="384" y="0"/>
                    <a:pt x="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6275;p32"/>
            <p:cNvSpPr/>
            <p:nvPr/>
          </p:nvSpPr>
          <p:spPr>
            <a:xfrm>
              <a:off x="5363750" y="1807975"/>
              <a:ext cx="10450" cy="6850"/>
            </a:xfrm>
            <a:custGeom>
              <a:avLst/>
              <a:gdLst/>
              <a:ahLst/>
              <a:cxnLst/>
              <a:rect l="l" t="t" r="r" b="b"/>
              <a:pathLst>
                <a:path w="418" h="274" extrusionOk="0">
                  <a:moveTo>
                    <a:pt x="278" y="1"/>
                  </a:moveTo>
                  <a:cubicBezTo>
                    <a:pt x="232" y="1"/>
                    <a:pt x="183" y="18"/>
                    <a:pt x="132" y="53"/>
                  </a:cubicBezTo>
                  <a:cubicBezTo>
                    <a:pt x="96" y="53"/>
                    <a:pt x="48" y="53"/>
                    <a:pt x="1" y="65"/>
                  </a:cubicBezTo>
                  <a:cubicBezTo>
                    <a:pt x="13" y="112"/>
                    <a:pt x="13" y="136"/>
                    <a:pt x="13" y="184"/>
                  </a:cubicBezTo>
                  <a:cubicBezTo>
                    <a:pt x="103" y="237"/>
                    <a:pt x="183" y="273"/>
                    <a:pt x="249" y="273"/>
                  </a:cubicBezTo>
                  <a:cubicBezTo>
                    <a:pt x="332" y="273"/>
                    <a:pt x="391" y="217"/>
                    <a:pt x="417" y="65"/>
                  </a:cubicBezTo>
                  <a:cubicBezTo>
                    <a:pt x="374" y="21"/>
                    <a:pt x="328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6276;p32"/>
            <p:cNvSpPr/>
            <p:nvPr/>
          </p:nvSpPr>
          <p:spPr>
            <a:xfrm>
              <a:off x="5295600" y="1815600"/>
              <a:ext cx="8050" cy="5600"/>
            </a:xfrm>
            <a:custGeom>
              <a:avLst/>
              <a:gdLst/>
              <a:ahLst/>
              <a:cxnLst/>
              <a:rect l="l" t="t" r="r" b="b"/>
              <a:pathLst>
                <a:path w="322" h="224" extrusionOk="0">
                  <a:moveTo>
                    <a:pt x="120" y="1"/>
                  </a:moveTo>
                  <a:cubicBezTo>
                    <a:pt x="57" y="1"/>
                    <a:pt x="16" y="44"/>
                    <a:pt x="0" y="153"/>
                  </a:cubicBezTo>
                  <a:cubicBezTo>
                    <a:pt x="24" y="176"/>
                    <a:pt x="24" y="188"/>
                    <a:pt x="24" y="224"/>
                  </a:cubicBezTo>
                  <a:cubicBezTo>
                    <a:pt x="119" y="164"/>
                    <a:pt x="214" y="117"/>
                    <a:pt x="322" y="57"/>
                  </a:cubicBezTo>
                  <a:cubicBezTo>
                    <a:pt x="298" y="45"/>
                    <a:pt x="274" y="33"/>
                    <a:pt x="238" y="33"/>
                  </a:cubicBezTo>
                  <a:cubicBezTo>
                    <a:pt x="193" y="13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6277;p32"/>
            <p:cNvSpPr/>
            <p:nvPr/>
          </p:nvSpPr>
          <p:spPr>
            <a:xfrm>
              <a:off x="5367625" y="18060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143" y="1"/>
                  </a:moveTo>
                  <a:cubicBezTo>
                    <a:pt x="96" y="36"/>
                    <a:pt x="36" y="84"/>
                    <a:pt x="0" y="132"/>
                  </a:cubicBezTo>
                  <a:cubicBezTo>
                    <a:pt x="84" y="132"/>
                    <a:pt x="191" y="144"/>
                    <a:pt x="274" y="144"/>
                  </a:cubicBezTo>
                  <a:lnTo>
                    <a:pt x="274" y="13"/>
                  </a:lnTo>
                  <a:cubicBezTo>
                    <a:pt x="227" y="13"/>
                    <a:pt x="191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6278;p32"/>
            <p:cNvSpPr/>
            <p:nvPr/>
          </p:nvSpPr>
          <p:spPr>
            <a:xfrm>
              <a:off x="5346200" y="1808675"/>
              <a:ext cx="5075" cy="5400"/>
            </a:xfrm>
            <a:custGeom>
              <a:avLst/>
              <a:gdLst/>
              <a:ahLst/>
              <a:cxnLst/>
              <a:rect l="l" t="t" r="r" b="b"/>
              <a:pathLst>
                <a:path w="203" h="216" extrusionOk="0">
                  <a:moveTo>
                    <a:pt x="119" y="1"/>
                  </a:moveTo>
                  <a:cubicBezTo>
                    <a:pt x="84" y="25"/>
                    <a:pt x="48" y="25"/>
                    <a:pt x="0" y="25"/>
                  </a:cubicBezTo>
                  <a:cubicBezTo>
                    <a:pt x="0" y="84"/>
                    <a:pt x="24" y="144"/>
                    <a:pt x="24" y="203"/>
                  </a:cubicBezTo>
                  <a:cubicBezTo>
                    <a:pt x="34" y="198"/>
                    <a:pt x="46" y="196"/>
                    <a:pt x="58" y="196"/>
                  </a:cubicBezTo>
                  <a:cubicBezTo>
                    <a:pt x="75" y="196"/>
                    <a:pt x="93" y="201"/>
                    <a:pt x="107" y="215"/>
                  </a:cubicBezTo>
                  <a:lnTo>
                    <a:pt x="143" y="168"/>
                  </a:lnTo>
                  <a:cubicBezTo>
                    <a:pt x="167" y="144"/>
                    <a:pt x="179" y="108"/>
                    <a:pt x="203" y="84"/>
                  </a:cubicBezTo>
                  <a:cubicBezTo>
                    <a:pt x="179" y="49"/>
                    <a:pt x="155" y="37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6279;p32"/>
            <p:cNvSpPr/>
            <p:nvPr/>
          </p:nvSpPr>
          <p:spPr>
            <a:xfrm>
              <a:off x="5866500" y="2103950"/>
              <a:ext cx="6275" cy="3100"/>
            </a:xfrm>
            <a:custGeom>
              <a:avLst/>
              <a:gdLst/>
              <a:ahLst/>
              <a:cxnLst/>
              <a:rect l="l" t="t" r="r" b="b"/>
              <a:pathLst>
                <a:path w="251" h="124" extrusionOk="0">
                  <a:moveTo>
                    <a:pt x="0" y="1"/>
                  </a:moveTo>
                  <a:cubicBezTo>
                    <a:pt x="49" y="98"/>
                    <a:pt x="113" y="124"/>
                    <a:pt x="192" y="124"/>
                  </a:cubicBezTo>
                  <a:cubicBezTo>
                    <a:pt x="211" y="124"/>
                    <a:pt x="230" y="122"/>
                    <a:pt x="250" y="120"/>
                  </a:cubicBezTo>
                  <a:cubicBezTo>
                    <a:pt x="203" y="1"/>
                    <a:pt x="119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6280;p32"/>
            <p:cNvSpPr/>
            <p:nvPr/>
          </p:nvSpPr>
          <p:spPr>
            <a:xfrm>
              <a:off x="5876025" y="210395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extrusionOk="0">
                  <a:moveTo>
                    <a:pt x="179" y="1"/>
                  </a:moveTo>
                  <a:cubicBezTo>
                    <a:pt x="119" y="49"/>
                    <a:pt x="60" y="108"/>
                    <a:pt x="0" y="144"/>
                  </a:cubicBezTo>
                  <a:cubicBezTo>
                    <a:pt x="84" y="132"/>
                    <a:pt x="119" y="120"/>
                    <a:pt x="179" y="120"/>
                  </a:cubicBezTo>
                  <a:lnTo>
                    <a:pt x="215" y="6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6281;p32"/>
            <p:cNvSpPr/>
            <p:nvPr/>
          </p:nvSpPr>
          <p:spPr>
            <a:xfrm>
              <a:off x="5880475" y="2103950"/>
              <a:ext cx="2425" cy="2725"/>
            </a:xfrm>
            <a:custGeom>
              <a:avLst/>
              <a:gdLst/>
              <a:ahLst/>
              <a:cxnLst/>
              <a:rect l="l" t="t" r="r" b="b"/>
              <a:pathLst>
                <a:path w="97" h="109" extrusionOk="0">
                  <a:moveTo>
                    <a:pt x="1" y="1"/>
                  </a:moveTo>
                  <a:lnTo>
                    <a:pt x="1" y="108"/>
                  </a:lnTo>
                  <a:cubicBezTo>
                    <a:pt x="96" y="72"/>
                    <a:pt x="96" y="2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6282;p32"/>
            <p:cNvSpPr/>
            <p:nvPr/>
          </p:nvSpPr>
          <p:spPr>
            <a:xfrm>
              <a:off x="5244400" y="1833600"/>
              <a:ext cx="32450" cy="112325"/>
            </a:xfrm>
            <a:custGeom>
              <a:avLst/>
              <a:gdLst/>
              <a:ahLst/>
              <a:cxnLst/>
              <a:rect l="l" t="t" r="r" b="b"/>
              <a:pathLst>
                <a:path w="1298" h="4493" extrusionOk="0">
                  <a:moveTo>
                    <a:pt x="896" y="1"/>
                  </a:moveTo>
                  <a:cubicBezTo>
                    <a:pt x="619" y="1"/>
                    <a:pt x="614" y="254"/>
                    <a:pt x="536" y="445"/>
                  </a:cubicBezTo>
                  <a:cubicBezTo>
                    <a:pt x="488" y="576"/>
                    <a:pt x="488" y="707"/>
                    <a:pt x="488" y="861"/>
                  </a:cubicBezTo>
                  <a:cubicBezTo>
                    <a:pt x="417" y="1314"/>
                    <a:pt x="262" y="1766"/>
                    <a:pt x="215" y="2242"/>
                  </a:cubicBezTo>
                  <a:cubicBezTo>
                    <a:pt x="203" y="2385"/>
                    <a:pt x="179" y="2528"/>
                    <a:pt x="143" y="2659"/>
                  </a:cubicBezTo>
                  <a:cubicBezTo>
                    <a:pt x="0" y="3040"/>
                    <a:pt x="72" y="3445"/>
                    <a:pt x="143" y="3850"/>
                  </a:cubicBezTo>
                  <a:cubicBezTo>
                    <a:pt x="203" y="4088"/>
                    <a:pt x="84" y="4409"/>
                    <a:pt x="476" y="4493"/>
                  </a:cubicBezTo>
                  <a:cubicBezTo>
                    <a:pt x="679" y="4159"/>
                    <a:pt x="607" y="3790"/>
                    <a:pt x="631" y="3445"/>
                  </a:cubicBezTo>
                  <a:cubicBezTo>
                    <a:pt x="715" y="2600"/>
                    <a:pt x="667" y="1719"/>
                    <a:pt x="1072" y="921"/>
                  </a:cubicBezTo>
                  <a:lnTo>
                    <a:pt x="1060" y="861"/>
                  </a:lnTo>
                  <a:cubicBezTo>
                    <a:pt x="1060" y="802"/>
                    <a:pt x="1072" y="766"/>
                    <a:pt x="1119" y="766"/>
                  </a:cubicBezTo>
                  <a:lnTo>
                    <a:pt x="1143" y="718"/>
                  </a:lnTo>
                  <a:cubicBezTo>
                    <a:pt x="1155" y="683"/>
                    <a:pt x="1179" y="647"/>
                    <a:pt x="1203" y="623"/>
                  </a:cubicBezTo>
                  <a:cubicBezTo>
                    <a:pt x="1179" y="385"/>
                    <a:pt x="1298" y="99"/>
                    <a:pt x="953" y="4"/>
                  </a:cubicBezTo>
                  <a:cubicBezTo>
                    <a:pt x="933" y="2"/>
                    <a:pt x="914" y="1"/>
                    <a:pt x="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6283;p32"/>
            <p:cNvSpPr/>
            <p:nvPr/>
          </p:nvSpPr>
          <p:spPr>
            <a:xfrm>
              <a:off x="5244100" y="1926650"/>
              <a:ext cx="22350" cy="96850"/>
            </a:xfrm>
            <a:custGeom>
              <a:avLst/>
              <a:gdLst/>
              <a:ahLst/>
              <a:cxnLst/>
              <a:rect l="l" t="t" r="r" b="b"/>
              <a:pathLst>
                <a:path w="894" h="3874" extrusionOk="0">
                  <a:moveTo>
                    <a:pt x="246" y="1"/>
                  </a:moveTo>
                  <a:cubicBezTo>
                    <a:pt x="228" y="1"/>
                    <a:pt x="211" y="4"/>
                    <a:pt x="191" y="9"/>
                  </a:cubicBezTo>
                  <a:cubicBezTo>
                    <a:pt x="155" y="56"/>
                    <a:pt x="131" y="92"/>
                    <a:pt x="107" y="152"/>
                  </a:cubicBezTo>
                  <a:cubicBezTo>
                    <a:pt x="96" y="211"/>
                    <a:pt x="84" y="271"/>
                    <a:pt x="84" y="330"/>
                  </a:cubicBezTo>
                  <a:cubicBezTo>
                    <a:pt x="72" y="390"/>
                    <a:pt x="72" y="449"/>
                    <a:pt x="72" y="509"/>
                  </a:cubicBezTo>
                  <a:cubicBezTo>
                    <a:pt x="60" y="568"/>
                    <a:pt x="60" y="628"/>
                    <a:pt x="60" y="687"/>
                  </a:cubicBezTo>
                  <a:cubicBezTo>
                    <a:pt x="36" y="747"/>
                    <a:pt x="36" y="806"/>
                    <a:pt x="36" y="866"/>
                  </a:cubicBezTo>
                  <a:lnTo>
                    <a:pt x="36" y="1056"/>
                  </a:lnTo>
                  <a:cubicBezTo>
                    <a:pt x="36" y="1330"/>
                    <a:pt x="12" y="1592"/>
                    <a:pt x="84" y="1866"/>
                  </a:cubicBezTo>
                  <a:cubicBezTo>
                    <a:pt x="119" y="1926"/>
                    <a:pt x="143" y="1985"/>
                    <a:pt x="191" y="2045"/>
                  </a:cubicBezTo>
                  <a:cubicBezTo>
                    <a:pt x="179" y="2330"/>
                    <a:pt x="298" y="2640"/>
                    <a:pt x="84" y="2902"/>
                  </a:cubicBezTo>
                  <a:cubicBezTo>
                    <a:pt x="96" y="2938"/>
                    <a:pt x="96" y="2985"/>
                    <a:pt x="84" y="3021"/>
                  </a:cubicBezTo>
                  <a:lnTo>
                    <a:pt x="84" y="3104"/>
                  </a:lnTo>
                  <a:cubicBezTo>
                    <a:pt x="179" y="3200"/>
                    <a:pt x="0" y="3164"/>
                    <a:pt x="24" y="3223"/>
                  </a:cubicBezTo>
                  <a:cubicBezTo>
                    <a:pt x="24" y="3283"/>
                    <a:pt x="24" y="3319"/>
                    <a:pt x="36" y="3366"/>
                  </a:cubicBezTo>
                  <a:cubicBezTo>
                    <a:pt x="72" y="3438"/>
                    <a:pt x="84" y="3521"/>
                    <a:pt x="96" y="3592"/>
                  </a:cubicBezTo>
                  <a:cubicBezTo>
                    <a:pt x="107" y="3640"/>
                    <a:pt x="143" y="3676"/>
                    <a:pt x="179" y="3723"/>
                  </a:cubicBezTo>
                  <a:cubicBezTo>
                    <a:pt x="191" y="3735"/>
                    <a:pt x="215" y="3759"/>
                    <a:pt x="238" y="3771"/>
                  </a:cubicBezTo>
                  <a:cubicBezTo>
                    <a:pt x="323" y="3836"/>
                    <a:pt x="427" y="3873"/>
                    <a:pt x="524" y="3873"/>
                  </a:cubicBezTo>
                  <a:cubicBezTo>
                    <a:pt x="604" y="3873"/>
                    <a:pt x="680" y="3849"/>
                    <a:pt x="739" y="3795"/>
                  </a:cubicBezTo>
                  <a:cubicBezTo>
                    <a:pt x="893" y="3664"/>
                    <a:pt x="667" y="3521"/>
                    <a:pt x="655" y="3354"/>
                  </a:cubicBezTo>
                  <a:cubicBezTo>
                    <a:pt x="358" y="3307"/>
                    <a:pt x="298" y="3164"/>
                    <a:pt x="477" y="2902"/>
                  </a:cubicBezTo>
                  <a:cubicBezTo>
                    <a:pt x="488" y="2176"/>
                    <a:pt x="488" y="1461"/>
                    <a:pt x="488" y="747"/>
                  </a:cubicBezTo>
                  <a:cubicBezTo>
                    <a:pt x="262" y="544"/>
                    <a:pt x="393" y="259"/>
                    <a:pt x="334" y="21"/>
                  </a:cubicBezTo>
                  <a:cubicBezTo>
                    <a:pt x="299" y="7"/>
                    <a:pt x="272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6284;p32"/>
            <p:cNvSpPr/>
            <p:nvPr/>
          </p:nvSpPr>
          <p:spPr>
            <a:xfrm>
              <a:off x="5270000" y="1851150"/>
              <a:ext cx="7750" cy="7875"/>
            </a:xfrm>
            <a:custGeom>
              <a:avLst/>
              <a:gdLst/>
              <a:ahLst/>
              <a:cxnLst/>
              <a:rect l="l" t="t" r="r" b="b"/>
              <a:pathLst>
                <a:path w="310" h="315" extrusionOk="0">
                  <a:moveTo>
                    <a:pt x="133" y="0"/>
                  </a:moveTo>
                  <a:cubicBezTo>
                    <a:pt x="112" y="0"/>
                    <a:pt x="99" y="16"/>
                    <a:pt x="72" y="52"/>
                  </a:cubicBezTo>
                  <a:lnTo>
                    <a:pt x="60" y="64"/>
                  </a:lnTo>
                  <a:cubicBezTo>
                    <a:pt x="12" y="112"/>
                    <a:pt x="0" y="135"/>
                    <a:pt x="48" y="183"/>
                  </a:cubicBezTo>
                  <a:lnTo>
                    <a:pt x="48" y="195"/>
                  </a:lnTo>
                  <a:cubicBezTo>
                    <a:pt x="131" y="243"/>
                    <a:pt x="226" y="266"/>
                    <a:pt x="310" y="314"/>
                  </a:cubicBezTo>
                  <a:cubicBezTo>
                    <a:pt x="310" y="207"/>
                    <a:pt x="298" y="112"/>
                    <a:pt x="179" y="64"/>
                  </a:cubicBezTo>
                  <a:cubicBezTo>
                    <a:pt x="179" y="52"/>
                    <a:pt x="167" y="40"/>
                    <a:pt x="155" y="5"/>
                  </a:cubicBezTo>
                  <a:cubicBezTo>
                    <a:pt x="147" y="2"/>
                    <a:pt x="139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6285;p32"/>
            <p:cNvSpPr/>
            <p:nvPr/>
          </p:nvSpPr>
          <p:spPr>
            <a:xfrm>
              <a:off x="5727775" y="1773850"/>
              <a:ext cx="23250" cy="9250"/>
            </a:xfrm>
            <a:custGeom>
              <a:avLst/>
              <a:gdLst/>
              <a:ahLst/>
              <a:cxnLst/>
              <a:rect l="l" t="t" r="r" b="b"/>
              <a:pathLst>
                <a:path w="930" h="370" extrusionOk="0">
                  <a:moveTo>
                    <a:pt x="84" y="1"/>
                  </a:moveTo>
                  <a:cubicBezTo>
                    <a:pt x="1" y="96"/>
                    <a:pt x="1" y="179"/>
                    <a:pt x="72" y="275"/>
                  </a:cubicBezTo>
                  <a:cubicBezTo>
                    <a:pt x="180" y="299"/>
                    <a:pt x="263" y="346"/>
                    <a:pt x="370" y="370"/>
                  </a:cubicBezTo>
                  <a:cubicBezTo>
                    <a:pt x="382" y="227"/>
                    <a:pt x="477" y="132"/>
                    <a:pt x="632" y="132"/>
                  </a:cubicBezTo>
                  <a:cubicBezTo>
                    <a:pt x="751" y="132"/>
                    <a:pt x="858" y="120"/>
                    <a:pt x="930" y="13"/>
                  </a:cubicBezTo>
                  <a:cubicBezTo>
                    <a:pt x="656" y="13"/>
                    <a:pt x="370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6286;p32"/>
            <p:cNvSpPr/>
            <p:nvPr/>
          </p:nvSpPr>
          <p:spPr>
            <a:xfrm>
              <a:off x="5731350" y="1787775"/>
              <a:ext cx="15800" cy="7250"/>
            </a:xfrm>
            <a:custGeom>
              <a:avLst/>
              <a:gdLst/>
              <a:ahLst/>
              <a:cxnLst/>
              <a:rect l="l" t="t" r="r" b="b"/>
              <a:pathLst>
                <a:path w="632" h="290" extrusionOk="0">
                  <a:moveTo>
                    <a:pt x="330" y="1"/>
                  </a:moveTo>
                  <a:cubicBezTo>
                    <a:pt x="235" y="1"/>
                    <a:pt x="145" y="45"/>
                    <a:pt x="72" y="146"/>
                  </a:cubicBezTo>
                  <a:cubicBezTo>
                    <a:pt x="13" y="170"/>
                    <a:pt x="1" y="218"/>
                    <a:pt x="60" y="277"/>
                  </a:cubicBezTo>
                  <a:cubicBezTo>
                    <a:pt x="215" y="289"/>
                    <a:pt x="358" y="289"/>
                    <a:pt x="513" y="289"/>
                  </a:cubicBezTo>
                  <a:cubicBezTo>
                    <a:pt x="537" y="206"/>
                    <a:pt x="632" y="99"/>
                    <a:pt x="513" y="51"/>
                  </a:cubicBezTo>
                  <a:cubicBezTo>
                    <a:pt x="452" y="19"/>
                    <a:pt x="390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6287;p32"/>
            <p:cNvSpPr/>
            <p:nvPr/>
          </p:nvSpPr>
          <p:spPr>
            <a:xfrm>
              <a:off x="5719150" y="1773850"/>
              <a:ext cx="10750" cy="8150"/>
            </a:xfrm>
            <a:custGeom>
              <a:avLst/>
              <a:gdLst/>
              <a:ahLst/>
              <a:cxnLst/>
              <a:rect l="l" t="t" r="r" b="b"/>
              <a:pathLst>
                <a:path w="430" h="326" extrusionOk="0">
                  <a:moveTo>
                    <a:pt x="429" y="1"/>
                  </a:moveTo>
                  <a:cubicBezTo>
                    <a:pt x="286" y="1"/>
                    <a:pt x="144" y="13"/>
                    <a:pt x="1" y="13"/>
                  </a:cubicBezTo>
                  <a:lnTo>
                    <a:pt x="1" y="156"/>
                  </a:lnTo>
                  <a:cubicBezTo>
                    <a:pt x="87" y="225"/>
                    <a:pt x="173" y="325"/>
                    <a:pt x="287" y="325"/>
                  </a:cubicBezTo>
                  <a:cubicBezTo>
                    <a:pt x="330" y="325"/>
                    <a:pt x="377" y="311"/>
                    <a:pt x="429" y="27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6288;p32"/>
            <p:cNvSpPr/>
            <p:nvPr/>
          </p:nvSpPr>
          <p:spPr>
            <a:xfrm>
              <a:off x="5722725" y="1788825"/>
              <a:ext cx="7475" cy="6200"/>
            </a:xfrm>
            <a:custGeom>
              <a:avLst/>
              <a:gdLst/>
              <a:ahLst/>
              <a:cxnLst/>
              <a:rect l="l" t="t" r="r" b="b"/>
              <a:pathLst>
                <a:path w="299" h="248" extrusionOk="0">
                  <a:moveTo>
                    <a:pt x="127" y="0"/>
                  </a:moveTo>
                  <a:cubicBezTo>
                    <a:pt x="43" y="0"/>
                    <a:pt x="25" y="118"/>
                    <a:pt x="1" y="247"/>
                  </a:cubicBezTo>
                  <a:lnTo>
                    <a:pt x="155" y="247"/>
                  </a:lnTo>
                  <a:cubicBezTo>
                    <a:pt x="203" y="188"/>
                    <a:pt x="286" y="176"/>
                    <a:pt x="298" y="92"/>
                  </a:cubicBezTo>
                  <a:cubicBezTo>
                    <a:pt x="221" y="27"/>
                    <a:pt x="167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6289;p32"/>
            <p:cNvSpPr/>
            <p:nvPr/>
          </p:nvSpPr>
          <p:spPr>
            <a:xfrm>
              <a:off x="5759050" y="1791425"/>
              <a:ext cx="10425" cy="3750"/>
            </a:xfrm>
            <a:custGeom>
              <a:avLst/>
              <a:gdLst/>
              <a:ahLst/>
              <a:cxnLst/>
              <a:rect l="l" t="t" r="r" b="b"/>
              <a:pathLst>
                <a:path w="417" h="150" extrusionOk="0">
                  <a:moveTo>
                    <a:pt x="223" y="1"/>
                  </a:moveTo>
                  <a:cubicBezTo>
                    <a:pt x="134" y="1"/>
                    <a:pt x="57" y="30"/>
                    <a:pt x="0" y="143"/>
                  </a:cubicBezTo>
                  <a:cubicBezTo>
                    <a:pt x="52" y="143"/>
                    <a:pt x="107" y="150"/>
                    <a:pt x="161" y="150"/>
                  </a:cubicBezTo>
                  <a:cubicBezTo>
                    <a:pt x="256" y="150"/>
                    <a:pt x="349" y="130"/>
                    <a:pt x="417" y="24"/>
                  </a:cubicBezTo>
                  <a:cubicBezTo>
                    <a:pt x="349" y="15"/>
                    <a:pt x="284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6290;p32"/>
            <p:cNvSpPr/>
            <p:nvPr/>
          </p:nvSpPr>
          <p:spPr>
            <a:xfrm>
              <a:off x="5798025" y="1788975"/>
              <a:ext cx="7175" cy="2475"/>
            </a:xfrm>
            <a:custGeom>
              <a:avLst/>
              <a:gdLst/>
              <a:ahLst/>
              <a:cxnLst/>
              <a:rect l="l" t="t" r="r" b="b"/>
              <a:pathLst>
                <a:path w="287" h="99" extrusionOk="0">
                  <a:moveTo>
                    <a:pt x="148" y="0"/>
                  </a:moveTo>
                  <a:cubicBezTo>
                    <a:pt x="102" y="0"/>
                    <a:pt x="54" y="33"/>
                    <a:pt x="1" y="98"/>
                  </a:cubicBezTo>
                  <a:lnTo>
                    <a:pt x="287" y="98"/>
                  </a:lnTo>
                  <a:cubicBezTo>
                    <a:pt x="239" y="33"/>
                    <a:pt x="194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6291;p32"/>
            <p:cNvSpPr/>
            <p:nvPr/>
          </p:nvSpPr>
          <p:spPr>
            <a:xfrm>
              <a:off x="5697425" y="1775625"/>
              <a:ext cx="4200" cy="3025"/>
            </a:xfrm>
            <a:custGeom>
              <a:avLst/>
              <a:gdLst/>
              <a:ahLst/>
              <a:cxnLst/>
              <a:rect l="l" t="t" r="r" b="b"/>
              <a:pathLst>
                <a:path w="168" h="121" extrusionOk="0">
                  <a:moveTo>
                    <a:pt x="80" y="0"/>
                  </a:moveTo>
                  <a:cubicBezTo>
                    <a:pt x="54" y="0"/>
                    <a:pt x="27" y="26"/>
                    <a:pt x="1" y="85"/>
                  </a:cubicBezTo>
                  <a:cubicBezTo>
                    <a:pt x="24" y="97"/>
                    <a:pt x="36" y="120"/>
                    <a:pt x="48" y="120"/>
                  </a:cubicBezTo>
                  <a:cubicBezTo>
                    <a:pt x="96" y="120"/>
                    <a:pt x="120" y="108"/>
                    <a:pt x="167" y="97"/>
                  </a:cubicBezTo>
                  <a:cubicBezTo>
                    <a:pt x="141" y="38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6292;p32"/>
            <p:cNvSpPr/>
            <p:nvPr/>
          </p:nvSpPr>
          <p:spPr>
            <a:xfrm>
              <a:off x="5726600" y="1791125"/>
              <a:ext cx="7175" cy="3900"/>
            </a:xfrm>
            <a:custGeom>
              <a:avLst/>
              <a:gdLst/>
              <a:ahLst/>
              <a:cxnLst/>
              <a:rect l="l" t="t" r="r" b="b"/>
              <a:pathLst>
                <a:path w="287" h="156" extrusionOk="0">
                  <a:moveTo>
                    <a:pt x="143" y="0"/>
                  </a:moveTo>
                  <a:cubicBezTo>
                    <a:pt x="108" y="60"/>
                    <a:pt x="48" y="96"/>
                    <a:pt x="0" y="155"/>
                  </a:cubicBezTo>
                  <a:cubicBezTo>
                    <a:pt x="84" y="155"/>
                    <a:pt x="179" y="155"/>
                    <a:pt x="262" y="143"/>
                  </a:cubicBezTo>
                  <a:cubicBezTo>
                    <a:pt x="286" y="96"/>
                    <a:pt x="286" y="60"/>
                    <a:pt x="286" y="12"/>
                  </a:cubicBezTo>
                  <a:cubicBezTo>
                    <a:pt x="238" y="12"/>
                    <a:pt x="191" y="12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6293;p32"/>
            <p:cNvSpPr/>
            <p:nvPr/>
          </p:nvSpPr>
          <p:spPr>
            <a:xfrm>
              <a:off x="5991500" y="1841725"/>
              <a:ext cx="13125" cy="7125"/>
            </a:xfrm>
            <a:custGeom>
              <a:avLst/>
              <a:gdLst/>
              <a:ahLst/>
              <a:cxnLst/>
              <a:rect l="l" t="t" r="r" b="b"/>
              <a:pathLst>
                <a:path w="525" h="285" extrusionOk="0">
                  <a:moveTo>
                    <a:pt x="441" y="1"/>
                  </a:moveTo>
                  <a:cubicBezTo>
                    <a:pt x="358" y="12"/>
                    <a:pt x="251" y="12"/>
                    <a:pt x="168" y="24"/>
                  </a:cubicBezTo>
                  <a:cubicBezTo>
                    <a:pt x="108" y="84"/>
                    <a:pt x="1" y="155"/>
                    <a:pt x="1" y="215"/>
                  </a:cubicBezTo>
                  <a:cubicBezTo>
                    <a:pt x="7" y="272"/>
                    <a:pt x="47" y="285"/>
                    <a:pt x="95" y="285"/>
                  </a:cubicBezTo>
                  <a:cubicBezTo>
                    <a:pt x="138" y="285"/>
                    <a:pt x="188" y="274"/>
                    <a:pt x="227" y="274"/>
                  </a:cubicBezTo>
                  <a:cubicBezTo>
                    <a:pt x="310" y="274"/>
                    <a:pt x="382" y="239"/>
                    <a:pt x="441" y="155"/>
                  </a:cubicBezTo>
                  <a:cubicBezTo>
                    <a:pt x="501" y="96"/>
                    <a:pt x="525" y="36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6294;p32"/>
            <p:cNvSpPr/>
            <p:nvPr/>
          </p:nvSpPr>
          <p:spPr>
            <a:xfrm>
              <a:off x="6002525" y="1841125"/>
              <a:ext cx="13125" cy="7500"/>
            </a:xfrm>
            <a:custGeom>
              <a:avLst/>
              <a:gdLst/>
              <a:ahLst/>
              <a:cxnLst/>
              <a:rect l="l" t="t" r="r" b="b"/>
              <a:pathLst>
                <a:path w="525" h="300" extrusionOk="0">
                  <a:moveTo>
                    <a:pt x="0" y="1"/>
                  </a:moveTo>
                  <a:lnTo>
                    <a:pt x="0" y="167"/>
                  </a:lnTo>
                  <a:cubicBezTo>
                    <a:pt x="134" y="223"/>
                    <a:pt x="257" y="300"/>
                    <a:pt x="409" y="300"/>
                  </a:cubicBezTo>
                  <a:cubicBezTo>
                    <a:pt x="419" y="300"/>
                    <a:pt x="430" y="299"/>
                    <a:pt x="441" y="298"/>
                  </a:cubicBezTo>
                  <a:cubicBezTo>
                    <a:pt x="512" y="215"/>
                    <a:pt x="524" y="108"/>
                    <a:pt x="441" y="13"/>
                  </a:cubicBezTo>
                  <a:cubicBezTo>
                    <a:pt x="286" y="1"/>
                    <a:pt x="155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6295;p32"/>
            <p:cNvSpPr/>
            <p:nvPr/>
          </p:nvSpPr>
          <p:spPr>
            <a:xfrm>
              <a:off x="6024250" y="1841875"/>
              <a:ext cx="7775" cy="6225"/>
            </a:xfrm>
            <a:custGeom>
              <a:avLst/>
              <a:gdLst/>
              <a:ahLst/>
              <a:cxnLst/>
              <a:rect l="l" t="t" r="r" b="b"/>
              <a:pathLst>
                <a:path w="311" h="249" extrusionOk="0">
                  <a:moveTo>
                    <a:pt x="176" y="0"/>
                  </a:moveTo>
                  <a:cubicBezTo>
                    <a:pt x="163" y="0"/>
                    <a:pt x="148" y="2"/>
                    <a:pt x="132" y="6"/>
                  </a:cubicBezTo>
                  <a:cubicBezTo>
                    <a:pt x="84" y="54"/>
                    <a:pt x="48" y="90"/>
                    <a:pt x="1" y="149"/>
                  </a:cubicBezTo>
                  <a:cubicBezTo>
                    <a:pt x="53" y="220"/>
                    <a:pt x="99" y="248"/>
                    <a:pt x="142" y="248"/>
                  </a:cubicBezTo>
                  <a:cubicBezTo>
                    <a:pt x="206" y="248"/>
                    <a:pt x="260" y="185"/>
                    <a:pt x="310" y="114"/>
                  </a:cubicBezTo>
                  <a:cubicBezTo>
                    <a:pt x="271" y="45"/>
                    <a:pt x="240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6296;p32"/>
            <p:cNvSpPr/>
            <p:nvPr/>
          </p:nvSpPr>
          <p:spPr>
            <a:xfrm>
              <a:off x="6045375" y="1841600"/>
              <a:ext cx="3300" cy="4925"/>
            </a:xfrm>
            <a:custGeom>
              <a:avLst/>
              <a:gdLst/>
              <a:ahLst/>
              <a:cxnLst/>
              <a:rect l="l" t="t" r="r" b="b"/>
              <a:pathLst>
                <a:path w="132" h="197" extrusionOk="0">
                  <a:moveTo>
                    <a:pt x="64" y="1"/>
                  </a:moveTo>
                  <a:cubicBezTo>
                    <a:pt x="44" y="1"/>
                    <a:pt x="22" y="7"/>
                    <a:pt x="1" y="17"/>
                  </a:cubicBezTo>
                  <a:cubicBezTo>
                    <a:pt x="37" y="77"/>
                    <a:pt x="49" y="136"/>
                    <a:pt x="60" y="196"/>
                  </a:cubicBezTo>
                  <a:cubicBezTo>
                    <a:pt x="132" y="160"/>
                    <a:pt x="132" y="89"/>
                    <a:pt x="132" y="29"/>
                  </a:cubicBezTo>
                  <a:cubicBezTo>
                    <a:pt x="112" y="10"/>
                    <a:pt x="89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6297;p32"/>
            <p:cNvSpPr/>
            <p:nvPr/>
          </p:nvSpPr>
          <p:spPr>
            <a:xfrm>
              <a:off x="6013525" y="1841725"/>
              <a:ext cx="3300" cy="6875"/>
            </a:xfrm>
            <a:custGeom>
              <a:avLst/>
              <a:gdLst/>
              <a:ahLst/>
              <a:cxnLst/>
              <a:rect l="l" t="t" r="r" b="b"/>
              <a:pathLst>
                <a:path w="132" h="275" extrusionOk="0">
                  <a:moveTo>
                    <a:pt x="1" y="1"/>
                  </a:moveTo>
                  <a:lnTo>
                    <a:pt x="1" y="274"/>
                  </a:lnTo>
                  <a:cubicBezTo>
                    <a:pt x="96" y="239"/>
                    <a:pt x="132" y="131"/>
                    <a:pt x="132" y="12"/>
                  </a:cubicBezTo>
                  <a:cubicBezTo>
                    <a:pt x="84" y="12"/>
                    <a:pt x="3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6298;p32"/>
            <p:cNvSpPr/>
            <p:nvPr/>
          </p:nvSpPr>
          <p:spPr>
            <a:xfrm>
              <a:off x="6034675" y="1845000"/>
              <a:ext cx="1500" cy="1800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0" y="1"/>
                  </a:moveTo>
                  <a:cubicBezTo>
                    <a:pt x="12" y="24"/>
                    <a:pt x="24" y="48"/>
                    <a:pt x="60" y="72"/>
                  </a:cubicBezTo>
                  <a:cubicBezTo>
                    <a:pt x="48" y="48"/>
                    <a:pt x="12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6299;p32"/>
            <p:cNvSpPr/>
            <p:nvPr/>
          </p:nvSpPr>
          <p:spPr>
            <a:xfrm>
              <a:off x="6024250" y="1842025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32" y="0"/>
                  </a:moveTo>
                  <a:cubicBezTo>
                    <a:pt x="84" y="12"/>
                    <a:pt x="48" y="12"/>
                    <a:pt x="1" y="24"/>
                  </a:cubicBezTo>
                  <a:lnTo>
                    <a:pt x="1" y="1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6300;p32"/>
            <p:cNvSpPr/>
            <p:nvPr/>
          </p:nvSpPr>
          <p:spPr>
            <a:xfrm>
              <a:off x="6002525" y="2078650"/>
              <a:ext cx="7175" cy="7175"/>
            </a:xfrm>
            <a:custGeom>
              <a:avLst/>
              <a:gdLst/>
              <a:ahLst/>
              <a:cxnLst/>
              <a:rect l="l" t="t" r="r" b="b"/>
              <a:pathLst>
                <a:path w="287" h="287" extrusionOk="0">
                  <a:moveTo>
                    <a:pt x="0" y="1"/>
                  </a:moveTo>
                  <a:lnTo>
                    <a:pt x="0" y="287"/>
                  </a:lnTo>
                  <a:lnTo>
                    <a:pt x="286" y="287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6301;p32"/>
            <p:cNvSpPr/>
            <p:nvPr/>
          </p:nvSpPr>
          <p:spPr>
            <a:xfrm>
              <a:off x="5969775" y="2081775"/>
              <a:ext cx="4625" cy="4050"/>
            </a:xfrm>
            <a:custGeom>
              <a:avLst/>
              <a:gdLst/>
              <a:ahLst/>
              <a:cxnLst/>
              <a:rect l="l" t="t" r="r" b="b"/>
              <a:pathLst>
                <a:path w="185" h="162" extrusionOk="0">
                  <a:moveTo>
                    <a:pt x="116" y="0"/>
                  </a:moveTo>
                  <a:cubicBezTo>
                    <a:pt x="100" y="0"/>
                    <a:pt x="79" y="6"/>
                    <a:pt x="48" y="19"/>
                  </a:cubicBezTo>
                  <a:cubicBezTo>
                    <a:pt x="1" y="43"/>
                    <a:pt x="96" y="126"/>
                    <a:pt x="156" y="162"/>
                  </a:cubicBezTo>
                  <a:cubicBezTo>
                    <a:pt x="126" y="113"/>
                    <a:pt x="185" y="0"/>
                    <a:pt x="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6302;p32"/>
            <p:cNvSpPr/>
            <p:nvPr/>
          </p:nvSpPr>
          <p:spPr>
            <a:xfrm>
              <a:off x="5886450" y="2071125"/>
              <a:ext cx="5375" cy="3925"/>
            </a:xfrm>
            <a:custGeom>
              <a:avLst/>
              <a:gdLst/>
              <a:ahLst/>
              <a:cxnLst/>
              <a:rect l="l" t="t" r="r" b="b"/>
              <a:pathLst>
                <a:path w="215" h="157" extrusionOk="0">
                  <a:moveTo>
                    <a:pt x="151" y="0"/>
                  </a:moveTo>
                  <a:cubicBezTo>
                    <a:pt x="73" y="0"/>
                    <a:pt x="0" y="20"/>
                    <a:pt x="0" y="76"/>
                  </a:cubicBezTo>
                  <a:cubicBezTo>
                    <a:pt x="0" y="129"/>
                    <a:pt x="67" y="156"/>
                    <a:pt x="141" y="156"/>
                  </a:cubicBezTo>
                  <a:cubicBezTo>
                    <a:pt x="165" y="156"/>
                    <a:pt x="191" y="153"/>
                    <a:pt x="214" y="147"/>
                  </a:cubicBezTo>
                  <a:lnTo>
                    <a:pt x="214" y="4"/>
                  </a:lnTo>
                  <a:cubicBezTo>
                    <a:pt x="194" y="2"/>
                    <a:pt x="172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6303;p32"/>
            <p:cNvSpPr/>
            <p:nvPr/>
          </p:nvSpPr>
          <p:spPr>
            <a:xfrm>
              <a:off x="5837925" y="1781000"/>
              <a:ext cx="129800" cy="15525"/>
            </a:xfrm>
            <a:custGeom>
              <a:avLst/>
              <a:gdLst/>
              <a:ahLst/>
              <a:cxnLst/>
              <a:rect l="l" t="t" r="r" b="b"/>
              <a:pathLst>
                <a:path w="5192" h="621" extrusionOk="0">
                  <a:moveTo>
                    <a:pt x="977" y="1"/>
                  </a:moveTo>
                  <a:cubicBezTo>
                    <a:pt x="893" y="1"/>
                    <a:pt x="786" y="13"/>
                    <a:pt x="691" y="24"/>
                  </a:cubicBezTo>
                  <a:cubicBezTo>
                    <a:pt x="488" y="132"/>
                    <a:pt x="250" y="132"/>
                    <a:pt x="12" y="144"/>
                  </a:cubicBezTo>
                  <a:cubicBezTo>
                    <a:pt x="12" y="191"/>
                    <a:pt x="0" y="251"/>
                    <a:pt x="0" y="298"/>
                  </a:cubicBezTo>
                  <a:cubicBezTo>
                    <a:pt x="20" y="453"/>
                    <a:pt x="86" y="553"/>
                    <a:pt x="219" y="553"/>
                  </a:cubicBezTo>
                  <a:cubicBezTo>
                    <a:pt x="250" y="553"/>
                    <a:pt x="284" y="548"/>
                    <a:pt x="322" y="536"/>
                  </a:cubicBezTo>
                  <a:cubicBezTo>
                    <a:pt x="515" y="483"/>
                    <a:pt x="706" y="458"/>
                    <a:pt x="895" y="458"/>
                  </a:cubicBezTo>
                  <a:cubicBezTo>
                    <a:pt x="1126" y="458"/>
                    <a:pt x="1355" y="495"/>
                    <a:pt x="1584" y="560"/>
                  </a:cubicBezTo>
                  <a:lnTo>
                    <a:pt x="1667" y="560"/>
                  </a:lnTo>
                  <a:cubicBezTo>
                    <a:pt x="1739" y="560"/>
                    <a:pt x="1810" y="560"/>
                    <a:pt x="1881" y="536"/>
                  </a:cubicBezTo>
                  <a:cubicBezTo>
                    <a:pt x="1929" y="525"/>
                    <a:pt x="1977" y="489"/>
                    <a:pt x="2001" y="441"/>
                  </a:cubicBezTo>
                  <a:cubicBezTo>
                    <a:pt x="2027" y="451"/>
                    <a:pt x="2054" y="454"/>
                    <a:pt x="2081" y="454"/>
                  </a:cubicBezTo>
                  <a:cubicBezTo>
                    <a:pt x="2229" y="454"/>
                    <a:pt x="2379" y="332"/>
                    <a:pt x="2535" y="332"/>
                  </a:cubicBezTo>
                  <a:cubicBezTo>
                    <a:pt x="2602" y="332"/>
                    <a:pt x="2669" y="354"/>
                    <a:pt x="2739" y="417"/>
                  </a:cubicBezTo>
                  <a:cubicBezTo>
                    <a:pt x="2798" y="525"/>
                    <a:pt x="2882" y="560"/>
                    <a:pt x="2989" y="584"/>
                  </a:cubicBezTo>
                  <a:cubicBezTo>
                    <a:pt x="3072" y="596"/>
                    <a:pt x="3179" y="608"/>
                    <a:pt x="3286" y="608"/>
                  </a:cubicBezTo>
                  <a:cubicBezTo>
                    <a:pt x="3350" y="616"/>
                    <a:pt x="3413" y="620"/>
                    <a:pt x="3477" y="620"/>
                  </a:cubicBezTo>
                  <a:cubicBezTo>
                    <a:pt x="3843" y="620"/>
                    <a:pt x="4217" y="500"/>
                    <a:pt x="4599" y="500"/>
                  </a:cubicBezTo>
                  <a:cubicBezTo>
                    <a:pt x="4614" y="500"/>
                    <a:pt x="4629" y="500"/>
                    <a:pt x="4644" y="501"/>
                  </a:cubicBezTo>
                  <a:cubicBezTo>
                    <a:pt x="4648" y="502"/>
                    <a:pt x="4653" y="503"/>
                    <a:pt x="4657" y="503"/>
                  </a:cubicBezTo>
                  <a:cubicBezTo>
                    <a:pt x="4704" y="503"/>
                    <a:pt x="4741" y="424"/>
                    <a:pt x="4788" y="424"/>
                  </a:cubicBezTo>
                  <a:cubicBezTo>
                    <a:pt x="4806" y="424"/>
                    <a:pt x="4825" y="435"/>
                    <a:pt x="4846" y="465"/>
                  </a:cubicBezTo>
                  <a:cubicBezTo>
                    <a:pt x="4882" y="477"/>
                    <a:pt x="4906" y="477"/>
                    <a:pt x="4941" y="489"/>
                  </a:cubicBezTo>
                  <a:cubicBezTo>
                    <a:pt x="4965" y="489"/>
                    <a:pt x="5001" y="477"/>
                    <a:pt x="5025" y="477"/>
                  </a:cubicBezTo>
                  <a:cubicBezTo>
                    <a:pt x="5060" y="441"/>
                    <a:pt x="5072" y="429"/>
                    <a:pt x="5096" y="417"/>
                  </a:cubicBezTo>
                  <a:cubicBezTo>
                    <a:pt x="5156" y="346"/>
                    <a:pt x="5191" y="263"/>
                    <a:pt x="5144" y="167"/>
                  </a:cubicBezTo>
                  <a:lnTo>
                    <a:pt x="4560" y="120"/>
                  </a:lnTo>
                  <a:cubicBezTo>
                    <a:pt x="4459" y="148"/>
                    <a:pt x="4353" y="160"/>
                    <a:pt x="4243" y="160"/>
                  </a:cubicBezTo>
                  <a:cubicBezTo>
                    <a:pt x="4121" y="160"/>
                    <a:pt x="3995" y="145"/>
                    <a:pt x="3870" y="120"/>
                  </a:cubicBezTo>
                  <a:cubicBezTo>
                    <a:pt x="3132" y="108"/>
                    <a:pt x="2417" y="108"/>
                    <a:pt x="1727" y="108"/>
                  </a:cubicBezTo>
                  <a:cubicBezTo>
                    <a:pt x="1643" y="48"/>
                    <a:pt x="1560" y="13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6304;p32"/>
            <p:cNvSpPr/>
            <p:nvPr/>
          </p:nvSpPr>
          <p:spPr>
            <a:xfrm>
              <a:off x="5854875" y="1776750"/>
              <a:ext cx="25625" cy="7250"/>
            </a:xfrm>
            <a:custGeom>
              <a:avLst/>
              <a:gdLst/>
              <a:ahLst/>
              <a:cxnLst/>
              <a:rect l="l" t="t" r="r" b="b"/>
              <a:pathLst>
                <a:path w="1025" h="290" extrusionOk="0">
                  <a:moveTo>
                    <a:pt x="548" y="1"/>
                  </a:moveTo>
                  <a:cubicBezTo>
                    <a:pt x="407" y="1"/>
                    <a:pt x="240" y="63"/>
                    <a:pt x="1" y="183"/>
                  </a:cubicBezTo>
                  <a:cubicBezTo>
                    <a:pt x="37" y="236"/>
                    <a:pt x="79" y="263"/>
                    <a:pt x="128" y="263"/>
                  </a:cubicBezTo>
                  <a:cubicBezTo>
                    <a:pt x="145" y="263"/>
                    <a:pt x="162" y="260"/>
                    <a:pt x="180" y="254"/>
                  </a:cubicBezTo>
                  <a:cubicBezTo>
                    <a:pt x="275" y="236"/>
                    <a:pt x="373" y="218"/>
                    <a:pt x="470" y="218"/>
                  </a:cubicBezTo>
                  <a:cubicBezTo>
                    <a:pt x="566" y="218"/>
                    <a:pt x="662" y="236"/>
                    <a:pt x="751" y="290"/>
                  </a:cubicBezTo>
                  <a:cubicBezTo>
                    <a:pt x="834" y="290"/>
                    <a:pt x="942" y="278"/>
                    <a:pt x="1025" y="278"/>
                  </a:cubicBezTo>
                  <a:cubicBezTo>
                    <a:pt x="850" y="90"/>
                    <a:pt x="717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6305;p32"/>
            <p:cNvSpPr/>
            <p:nvPr/>
          </p:nvSpPr>
          <p:spPr>
            <a:xfrm>
              <a:off x="5886450" y="1778325"/>
              <a:ext cx="2700" cy="1800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48" y="0"/>
                  </a:moveTo>
                  <a:cubicBezTo>
                    <a:pt x="36" y="0"/>
                    <a:pt x="12" y="12"/>
                    <a:pt x="0" y="12"/>
                  </a:cubicBezTo>
                  <a:cubicBezTo>
                    <a:pt x="24" y="36"/>
                    <a:pt x="0" y="48"/>
                    <a:pt x="12" y="60"/>
                  </a:cubicBezTo>
                  <a:cubicBezTo>
                    <a:pt x="12" y="72"/>
                    <a:pt x="48" y="72"/>
                    <a:pt x="60" y="72"/>
                  </a:cubicBezTo>
                  <a:cubicBezTo>
                    <a:pt x="107" y="48"/>
                    <a:pt x="107" y="12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6306;p32"/>
            <p:cNvSpPr/>
            <p:nvPr/>
          </p:nvSpPr>
          <p:spPr>
            <a:xfrm>
              <a:off x="5921550" y="1777125"/>
              <a:ext cx="2125" cy="3000"/>
            </a:xfrm>
            <a:custGeom>
              <a:avLst/>
              <a:gdLst/>
              <a:ahLst/>
              <a:cxnLst/>
              <a:rect l="l" t="t" r="r" b="b"/>
              <a:pathLst>
                <a:path w="85" h="120" extrusionOk="0">
                  <a:moveTo>
                    <a:pt x="84" y="1"/>
                  </a:moveTo>
                  <a:cubicBezTo>
                    <a:pt x="1" y="48"/>
                    <a:pt x="1" y="96"/>
                    <a:pt x="84" y="120"/>
                  </a:cubicBezTo>
                  <a:lnTo>
                    <a:pt x="84" y="60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6307;p32"/>
            <p:cNvSpPr/>
            <p:nvPr/>
          </p:nvSpPr>
          <p:spPr>
            <a:xfrm>
              <a:off x="5945075" y="177772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3" y="1"/>
                  </a:moveTo>
                  <a:cubicBezTo>
                    <a:pt x="96" y="24"/>
                    <a:pt x="60" y="72"/>
                    <a:pt x="1" y="132"/>
                  </a:cubicBezTo>
                  <a:cubicBezTo>
                    <a:pt x="60" y="84"/>
                    <a:pt x="96" y="36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6308;p32"/>
            <p:cNvSpPr/>
            <p:nvPr/>
          </p:nvSpPr>
          <p:spPr>
            <a:xfrm>
              <a:off x="5934075" y="1779000"/>
              <a:ext cx="3875" cy="1725"/>
            </a:xfrm>
            <a:custGeom>
              <a:avLst/>
              <a:gdLst/>
              <a:ahLst/>
              <a:cxnLst/>
              <a:rect l="l" t="t" r="r" b="b"/>
              <a:pathLst>
                <a:path w="155" h="69" extrusionOk="0">
                  <a:moveTo>
                    <a:pt x="73" y="0"/>
                  </a:moveTo>
                  <a:cubicBezTo>
                    <a:pt x="42" y="0"/>
                    <a:pt x="18" y="25"/>
                    <a:pt x="0" y="69"/>
                  </a:cubicBezTo>
                  <a:lnTo>
                    <a:pt x="155" y="69"/>
                  </a:lnTo>
                  <a:cubicBezTo>
                    <a:pt x="143" y="45"/>
                    <a:pt x="143" y="21"/>
                    <a:pt x="107" y="9"/>
                  </a:cubicBezTo>
                  <a:cubicBezTo>
                    <a:pt x="95" y="3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6309;p32"/>
            <p:cNvSpPr/>
            <p:nvPr/>
          </p:nvSpPr>
          <p:spPr>
            <a:xfrm>
              <a:off x="5751000" y="2021400"/>
              <a:ext cx="8075" cy="3700"/>
            </a:xfrm>
            <a:custGeom>
              <a:avLst/>
              <a:gdLst/>
              <a:ahLst/>
              <a:cxnLst/>
              <a:rect l="l" t="t" r="r" b="b"/>
              <a:pathLst>
                <a:path w="323" h="148" extrusionOk="0">
                  <a:moveTo>
                    <a:pt x="120" y="0"/>
                  </a:moveTo>
                  <a:cubicBezTo>
                    <a:pt x="75" y="0"/>
                    <a:pt x="32" y="21"/>
                    <a:pt x="1" y="76"/>
                  </a:cubicBezTo>
                  <a:cubicBezTo>
                    <a:pt x="60" y="88"/>
                    <a:pt x="120" y="112"/>
                    <a:pt x="179" y="124"/>
                  </a:cubicBezTo>
                  <a:cubicBezTo>
                    <a:pt x="227" y="148"/>
                    <a:pt x="275" y="148"/>
                    <a:pt x="322" y="148"/>
                  </a:cubicBezTo>
                  <a:cubicBezTo>
                    <a:pt x="286" y="100"/>
                    <a:pt x="275" y="52"/>
                    <a:pt x="239" y="41"/>
                  </a:cubicBezTo>
                  <a:cubicBezTo>
                    <a:pt x="204" y="18"/>
                    <a:pt x="162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6310;p32"/>
            <p:cNvSpPr/>
            <p:nvPr/>
          </p:nvSpPr>
          <p:spPr>
            <a:xfrm>
              <a:off x="5726600" y="2020925"/>
              <a:ext cx="3000" cy="3300"/>
            </a:xfrm>
            <a:custGeom>
              <a:avLst/>
              <a:gdLst/>
              <a:ahLst/>
              <a:cxnLst/>
              <a:rect l="l" t="t" r="r" b="b"/>
              <a:pathLst>
                <a:path w="120" h="132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71"/>
                    <a:pt x="60" y="119"/>
                    <a:pt x="119" y="131"/>
                  </a:cubicBezTo>
                  <a:cubicBezTo>
                    <a:pt x="119" y="60"/>
                    <a:pt x="72" y="3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6311;p32"/>
            <p:cNvSpPr/>
            <p:nvPr/>
          </p:nvSpPr>
          <p:spPr>
            <a:xfrm>
              <a:off x="5970375" y="1795650"/>
              <a:ext cx="43175" cy="15200"/>
            </a:xfrm>
            <a:custGeom>
              <a:avLst/>
              <a:gdLst/>
              <a:ahLst/>
              <a:cxnLst/>
              <a:rect l="l" t="t" r="r" b="b"/>
              <a:pathLst>
                <a:path w="1727" h="608" extrusionOk="0">
                  <a:moveTo>
                    <a:pt x="852" y="1"/>
                  </a:moveTo>
                  <a:cubicBezTo>
                    <a:pt x="755" y="1"/>
                    <a:pt x="659" y="43"/>
                    <a:pt x="560" y="117"/>
                  </a:cubicBezTo>
                  <a:lnTo>
                    <a:pt x="298" y="117"/>
                  </a:lnTo>
                  <a:cubicBezTo>
                    <a:pt x="245" y="79"/>
                    <a:pt x="193" y="56"/>
                    <a:pt x="137" y="56"/>
                  </a:cubicBezTo>
                  <a:cubicBezTo>
                    <a:pt x="105" y="56"/>
                    <a:pt x="71" y="64"/>
                    <a:pt x="36" y="81"/>
                  </a:cubicBezTo>
                  <a:cubicBezTo>
                    <a:pt x="24" y="117"/>
                    <a:pt x="12" y="129"/>
                    <a:pt x="1" y="153"/>
                  </a:cubicBezTo>
                  <a:cubicBezTo>
                    <a:pt x="84" y="296"/>
                    <a:pt x="120" y="474"/>
                    <a:pt x="263" y="558"/>
                  </a:cubicBezTo>
                  <a:cubicBezTo>
                    <a:pt x="274" y="557"/>
                    <a:pt x="286" y="557"/>
                    <a:pt x="297" y="557"/>
                  </a:cubicBezTo>
                  <a:cubicBezTo>
                    <a:pt x="500" y="557"/>
                    <a:pt x="711" y="608"/>
                    <a:pt x="914" y="608"/>
                  </a:cubicBezTo>
                  <a:cubicBezTo>
                    <a:pt x="1096" y="608"/>
                    <a:pt x="1271" y="567"/>
                    <a:pt x="1429" y="415"/>
                  </a:cubicBezTo>
                  <a:cubicBezTo>
                    <a:pt x="1525" y="320"/>
                    <a:pt x="1620" y="212"/>
                    <a:pt x="1727" y="129"/>
                  </a:cubicBezTo>
                  <a:cubicBezTo>
                    <a:pt x="1525" y="117"/>
                    <a:pt x="1334" y="117"/>
                    <a:pt x="1132" y="117"/>
                  </a:cubicBezTo>
                  <a:cubicBezTo>
                    <a:pt x="1034" y="37"/>
                    <a:pt x="943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6312;p32"/>
            <p:cNvSpPr/>
            <p:nvPr/>
          </p:nvSpPr>
          <p:spPr>
            <a:xfrm>
              <a:off x="6029900" y="1782625"/>
              <a:ext cx="38425" cy="16275"/>
            </a:xfrm>
            <a:custGeom>
              <a:avLst/>
              <a:gdLst/>
              <a:ahLst/>
              <a:cxnLst/>
              <a:rect l="l" t="t" r="r" b="b"/>
              <a:pathLst>
                <a:path w="1537" h="651" extrusionOk="0">
                  <a:moveTo>
                    <a:pt x="611" y="0"/>
                  </a:moveTo>
                  <a:cubicBezTo>
                    <a:pt x="496" y="0"/>
                    <a:pt x="378" y="25"/>
                    <a:pt x="263" y="79"/>
                  </a:cubicBezTo>
                  <a:cubicBezTo>
                    <a:pt x="96" y="162"/>
                    <a:pt x="1" y="340"/>
                    <a:pt x="334" y="352"/>
                  </a:cubicBezTo>
                  <a:cubicBezTo>
                    <a:pt x="408" y="297"/>
                    <a:pt x="478" y="270"/>
                    <a:pt x="547" y="270"/>
                  </a:cubicBezTo>
                  <a:cubicBezTo>
                    <a:pt x="612" y="270"/>
                    <a:pt x="675" y="294"/>
                    <a:pt x="739" y="340"/>
                  </a:cubicBezTo>
                  <a:cubicBezTo>
                    <a:pt x="870" y="400"/>
                    <a:pt x="989" y="483"/>
                    <a:pt x="1037" y="638"/>
                  </a:cubicBezTo>
                  <a:cubicBezTo>
                    <a:pt x="1144" y="638"/>
                    <a:pt x="1227" y="650"/>
                    <a:pt x="1334" y="650"/>
                  </a:cubicBezTo>
                  <a:cubicBezTo>
                    <a:pt x="1394" y="590"/>
                    <a:pt x="1441" y="543"/>
                    <a:pt x="1465" y="483"/>
                  </a:cubicBezTo>
                  <a:cubicBezTo>
                    <a:pt x="1537" y="233"/>
                    <a:pt x="1239" y="340"/>
                    <a:pt x="1180" y="221"/>
                  </a:cubicBezTo>
                  <a:lnTo>
                    <a:pt x="1168" y="198"/>
                  </a:lnTo>
                  <a:cubicBezTo>
                    <a:pt x="996" y="71"/>
                    <a:pt x="806" y="0"/>
                    <a:pt x="6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6313;p32"/>
            <p:cNvSpPr/>
            <p:nvPr/>
          </p:nvSpPr>
          <p:spPr>
            <a:xfrm>
              <a:off x="5988225" y="1783425"/>
              <a:ext cx="21475" cy="11600"/>
            </a:xfrm>
            <a:custGeom>
              <a:avLst/>
              <a:gdLst/>
              <a:ahLst/>
              <a:cxnLst/>
              <a:rect l="l" t="t" r="r" b="b"/>
              <a:pathLst>
                <a:path w="859" h="464" extrusionOk="0">
                  <a:moveTo>
                    <a:pt x="90" y="1"/>
                  </a:moveTo>
                  <a:cubicBezTo>
                    <a:pt x="57" y="1"/>
                    <a:pt x="26" y="18"/>
                    <a:pt x="1" y="35"/>
                  </a:cubicBezTo>
                  <a:lnTo>
                    <a:pt x="1" y="320"/>
                  </a:lnTo>
                  <a:cubicBezTo>
                    <a:pt x="63" y="424"/>
                    <a:pt x="146" y="447"/>
                    <a:pt x="235" y="447"/>
                  </a:cubicBezTo>
                  <a:cubicBezTo>
                    <a:pt x="301" y="447"/>
                    <a:pt x="370" y="434"/>
                    <a:pt x="436" y="434"/>
                  </a:cubicBezTo>
                  <a:cubicBezTo>
                    <a:pt x="484" y="434"/>
                    <a:pt x="530" y="441"/>
                    <a:pt x="572" y="463"/>
                  </a:cubicBezTo>
                  <a:cubicBezTo>
                    <a:pt x="739" y="368"/>
                    <a:pt x="787" y="189"/>
                    <a:pt x="858" y="35"/>
                  </a:cubicBezTo>
                  <a:cubicBezTo>
                    <a:pt x="608" y="23"/>
                    <a:pt x="370" y="23"/>
                    <a:pt x="132" y="11"/>
                  </a:cubicBezTo>
                  <a:cubicBezTo>
                    <a:pt x="118" y="4"/>
                    <a:pt x="104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6314;p32"/>
            <p:cNvSpPr/>
            <p:nvPr/>
          </p:nvSpPr>
          <p:spPr>
            <a:xfrm>
              <a:off x="5984375" y="1791425"/>
              <a:ext cx="18175" cy="7175"/>
            </a:xfrm>
            <a:custGeom>
              <a:avLst/>
              <a:gdLst/>
              <a:ahLst/>
              <a:cxnLst/>
              <a:rect l="l" t="t" r="r" b="b"/>
              <a:pathLst>
                <a:path w="727" h="287" extrusionOk="0">
                  <a:moveTo>
                    <a:pt x="155" y="0"/>
                  </a:moveTo>
                  <a:cubicBezTo>
                    <a:pt x="36" y="60"/>
                    <a:pt x="0" y="167"/>
                    <a:pt x="12" y="286"/>
                  </a:cubicBezTo>
                  <a:lnTo>
                    <a:pt x="584" y="286"/>
                  </a:lnTo>
                  <a:cubicBezTo>
                    <a:pt x="631" y="238"/>
                    <a:pt x="691" y="191"/>
                    <a:pt x="726" y="143"/>
                  </a:cubicBezTo>
                  <a:cubicBezTo>
                    <a:pt x="655" y="24"/>
                    <a:pt x="560" y="0"/>
                    <a:pt x="459" y="0"/>
                  </a:cubicBezTo>
                  <a:cubicBezTo>
                    <a:pt x="391" y="0"/>
                    <a:pt x="321" y="11"/>
                    <a:pt x="254" y="11"/>
                  </a:cubicBezTo>
                  <a:cubicBezTo>
                    <a:pt x="220" y="11"/>
                    <a:pt x="187" y="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6315;p32"/>
            <p:cNvSpPr/>
            <p:nvPr/>
          </p:nvSpPr>
          <p:spPr>
            <a:xfrm>
              <a:off x="6038850" y="1788025"/>
              <a:ext cx="9825" cy="3425"/>
            </a:xfrm>
            <a:custGeom>
              <a:avLst/>
              <a:gdLst/>
              <a:ahLst/>
              <a:cxnLst/>
              <a:rect l="l" t="t" r="r" b="b"/>
              <a:pathLst>
                <a:path w="393" h="137" extrusionOk="0">
                  <a:moveTo>
                    <a:pt x="200" y="1"/>
                  </a:moveTo>
                  <a:cubicBezTo>
                    <a:pt x="133" y="1"/>
                    <a:pt x="67" y="46"/>
                    <a:pt x="0" y="136"/>
                  </a:cubicBezTo>
                  <a:cubicBezTo>
                    <a:pt x="131" y="136"/>
                    <a:pt x="262" y="136"/>
                    <a:pt x="393" y="124"/>
                  </a:cubicBezTo>
                  <a:cubicBezTo>
                    <a:pt x="329" y="43"/>
                    <a:pt x="264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6316;p32"/>
            <p:cNvSpPr/>
            <p:nvPr/>
          </p:nvSpPr>
          <p:spPr>
            <a:xfrm>
              <a:off x="5584900" y="2097875"/>
              <a:ext cx="42600" cy="10050"/>
            </a:xfrm>
            <a:custGeom>
              <a:avLst/>
              <a:gdLst/>
              <a:ahLst/>
              <a:cxnLst/>
              <a:rect l="l" t="t" r="r" b="b"/>
              <a:pathLst>
                <a:path w="1704" h="402" extrusionOk="0">
                  <a:moveTo>
                    <a:pt x="908" y="1"/>
                  </a:moveTo>
                  <a:cubicBezTo>
                    <a:pt x="630" y="1"/>
                    <a:pt x="353" y="36"/>
                    <a:pt x="72" y="113"/>
                  </a:cubicBezTo>
                  <a:cubicBezTo>
                    <a:pt x="1" y="375"/>
                    <a:pt x="275" y="256"/>
                    <a:pt x="334" y="363"/>
                  </a:cubicBezTo>
                  <a:cubicBezTo>
                    <a:pt x="514" y="392"/>
                    <a:pt x="692" y="401"/>
                    <a:pt x="869" y="401"/>
                  </a:cubicBezTo>
                  <a:cubicBezTo>
                    <a:pt x="1125" y="401"/>
                    <a:pt x="1379" y="382"/>
                    <a:pt x="1632" y="375"/>
                  </a:cubicBezTo>
                  <a:cubicBezTo>
                    <a:pt x="1704" y="327"/>
                    <a:pt x="1704" y="292"/>
                    <a:pt x="1632" y="232"/>
                  </a:cubicBezTo>
                  <a:lnTo>
                    <a:pt x="1632" y="77"/>
                  </a:lnTo>
                  <a:cubicBezTo>
                    <a:pt x="1389" y="27"/>
                    <a:pt x="1148" y="1"/>
                    <a:pt x="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6317;p32"/>
            <p:cNvSpPr/>
            <p:nvPr/>
          </p:nvSpPr>
          <p:spPr>
            <a:xfrm>
              <a:off x="5625700" y="2103950"/>
              <a:ext cx="11325" cy="6825"/>
            </a:xfrm>
            <a:custGeom>
              <a:avLst/>
              <a:gdLst/>
              <a:ahLst/>
              <a:cxnLst/>
              <a:rect l="l" t="t" r="r" b="b"/>
              <a:pathLst>
                <a:path w="453" h="273" extrusionOk="0">
                  <a:moveTo>
                    <a:pt x="0" y="1"/>
                  </a:moveTo>
                  <a:lnTo>
                    <a:pt x="0" y="132"/>
                  </a:lnTo>
                  <a:cubicBezTo>
                    <a:pt x="71" y="228"/>
                    <a:pt x="148" y="272"/>
                    <a:pt x="231" y="272"/>
                  </a:cubicBezTo>
                  <a:cubicBezTo>
                    <a:pt x="301" y="272"/>
                    <a:pt x="376" y="240"/>
                    <a:pt x="453" y="17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6318;p32"/>
            <p:cNvSpPr/>
            <p:nvPr/>
          </p:nvSpPr>
          <p:spPr>
            <a:xfrm>
              <a:off x="5851900" y="2103275"/>
              <a:ext cx="10150" cy="3975"/>
            </a:xfrm>
            <a:custGeom>
              <a:avLst/>
              <a:gdLst/>
              <a:ahLst/>
              <a:cxnLst/>
              <a:rect l="l" t="t" r="r" b="b"/>
              <a:pathLst>
                <a:path w="406" h="159" extrusionOk="0">
                  <a:moveTo>
                    <a:pt x="132" y="0"/>
                  </a:moveTo>
                  <a:cubicBezTo>
                    <a:pt x="74" y="0"/>
                    <a:pt x="25" y="34"/>
                    <a:pt x="1" y="159"/>
                  </a:cubicBezTo>
                  <a:cubicBezTo>
                    <a:pt x="24" y="157"/>
                    <a:pt x="47" y="157"/>
                    <a:pt x="69" y="157"/>
                  </a:cubicBezTo>
                  <a:cubicBezTo>
                    <a:pt x="93" y="157"/>
                    <a:pt x="116" y="157"/>
                    <a:pt x="139" y="157"/>
                  </a:cubicBezTo>
                  <a:cubicBezTo>
                    <a:pt x="240" y="157"/>
                    <a:pt x="331" y="147"/>
                    <a:pt x="406" y="40"/>
                  </a:cubicBezTo>
                  <a:lnTo>
                    <a:pt x="406" y="40"/>
                  </a:lnTo>
                  <a:cubicBezTo>
                    <a:pt x="391" y="47"/>
                    <a:pt x="375" y="49"/>
                    <a:pt x="358" y="49"/>
                  </a:cubicBezTo>
                  <a:cubicBezTo>
                    <a:pt x="287" y="49"/>
                    <a:pt x="203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6319;p32"/>
            <p:cNvSpPr/>
            <p:nvPr/>
          </p:nvSpPr>
          <p:spPr>
            <a:xfrm>
              <a:off x="5585200" y="1770750"/>
              <a:ext cx="2725" cy="2200"/>
            </a:xfrm>
            <a:custGeom>
              <a:avLst/>
              <a:gdLst/>
              <a:ahLst/>
              <a:cxnLst/>
              <a:rect l="l" t="t" r="r" b="b"/>
              <a:pathLst>
                <a:path w="109" h="88" extrusionOk="0">
                  <a:moveTo>
                    <a:pt x="54" y="1"/>
                  </a:moveTo>
                  <a:cubicBezTo>
                    <a:pt x="51" y="1"/>
                    <a:pt x="49" y="2"/>
                    <a:pt x="49" y="6"/>
                  </a:cubicBezTo>
                  <a:cubicBezTo>
                    <a:pt x="1" y="42"/>
                    <a:pt x="1" y="65"/>
                    <a:pt x="60" y="77"/>
                  </a:cubicBezTo>
                  <a:cubicBezTo>
                    <a:pt x="64" y="85"/>
                    <a:pt x="68" y="87"/>
                    <a:pt x="72" y="87"/>
                  </a:cubicBezTo>
                  <a:cubicBezTo>
                    <a:pt x="81" y="87"/>
                    <a:pt x="92" y="74"/>
                    <a:pt x="108" y="65"/>
                  </a:cubicBezTo>
                  <a:cubicBezTo>
                    <a:pt x="108" y="53"/>
                    <a:pt x="84" y="42"/>
                    <a:pt x="84" y="18"/>
                  </a:cubicBezTo>
                  <a:cubicBezTo>
                    <a:pt x="76" y="9"/>
                    <a:pt x="61" y="1"/>
                    <a:pt x="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6320;p32"/>
            <p:cNvSpPr/>
            <p:nvPr/>
          </p:nvSpPr>
          <p:spPr>
            <a:xfrm>
              <a:off x="5606650" y="1770875"/>
              <a:ext cx="2400" cy="1825"/>
            </a:xfrm>
            <a:custGeom>
              <a:avLst/>
              <a:gdLst/>
              <a:ahLst/>
              <a:cxnLst/>
              <a:rect l="l" t="t" r="r" b="b"/>
              <a:pathLst>
                <a:path w="96" h="73" extrusionOk="0">
                  <a:moveTo>
                    <a:pt x="48" y="1"/>
                  </a:moveTo>
                  <a:cubicBezTo>
                    <a:pt x="36" y="13"/>
                    <a:pt x="24" y="13"/>
                    <a:pt x="0" y="37"/>
                  </a:cubicBezTo>
                  <a:cubicBezTo>
                    <a:pt x="0" y="48"/>
                    <a:pt x="24" y="60"/>
                    <a:pt x="36" y="72"/>
                  </a:cubicBezTo>
                  <a:cubicBezTo>
                    <a:pt x="48" y="48"/>
                    <a:pt x="83" y="37"/>
                    <a:pt x="95" y="13"/>
                  </a:cubicBezTo>
                  <a:cubicBezTo>
                    <a:pt x="83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6321;p32"/>
            <p:cNvSpPr/>
            <p:nvPr/>
          </p:nvSpPr>
          <p:spPr>
            <a:xfrm>
              <a:off x="5597125" y="1770300"/>
              <a:ext cx="1500" cy="1350"/>
            </a:xfrm>
            <a:custGeom>
              <a:avLst/>
              <a:gdLst/>
              <a:ahLst/>
              <a:cxnLst/>
              <a:rect l="l" t="t" r="r" b="b"/>
              <a:pathLst>
                <a:path w="60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35"/>
                    <a:pt x="32" y="53"/>
                    <a:pt x="44" y="53"/>
                  </a:cubicBezTo>
                  <a:cubicBezTo>
                    <a:pt x="53" y="53"/>
                    <a:pt x="60" y="44"/>
                    <a:pt x="60" y="24"/>
                  </a:cubicBezTo>
                  <a:cubicBezTo>
                    <a:pt x="60" y="24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6322;p32"/>
            <p:cNvSpPr/>
            <p:nvPr/>
          </p:nvSpPr>
          <p:spPr>
            <a:xfrm>
              <a:off x="5920175" y="1788600"/>
              <a:ext cx="52000" cy="11550"/>
            </a:xfrm>
            <a:custGeom>
              <a:avLst/>
              <a:gdLst/>
              <a:ahLst/>
              <a:cxnLst/>
              <a:rect l="l" t="t" r="r" b="b"/>
              <a:pathLst>
                <a:path w="2080" h="462" extrusionOk="0">
                  <a:moveTo>
                    <a:pt x="947" y="0"/>
                  </a:moveTo>
                  <a:cubicBezTo>
                    <a:pt x="874" y="0"/>
                    <a:pt x="809" y="15"/>
                    <a:pt x="758" y="54"/>
                  </a:cubicBezTo>
                  <a:cubicBezTo>
                    <a:pt x="648" y="129"/>
                    <a:pt x="539" y="149"/>
                    <a:pt x="433" y="149"/>
                  </a:cubicBezTo>
                  <a:cubicBezTo>
                    <a:pt x="310" y="149"/>
                    <a:pt x="190" y="122"/>
                    <a:pt x="72" y="122"/>
                  </a:cubicBezTo>
                  <a:cubicBezTo>
                    <a:pt x="51" y="122"/>
                    <a:pt x="29" y="123"/>
                    <a:pt x="8" y="125"/>
                  </a:cubicBezTo>
                  <a:cubicBezTo>
                    <a:pt x="0" y="366"/>
                    <a:pt x="78" y="462"/>
                    <a:pt x="215" y="462"/>
                  </a:cubicBezTo>
                  <a:cubicBezTo>
                    <a:pt x="275" y="462"/>
                    <a:pt x="346" y="444"/>
                    <a:pt x="425" y="411"/>
                  </a:cubicBezTo>
                  <a:cubicBezTo>
                    <a:pt x="949" y="423"/>
                    <a:pt x="1485" y="423"/>
                    <a:pt x="2009" y="423"/>
                  </a:cubicBezTo>
                  <a:lnTo>
                    <a:pt x="2009" y="411"/>
                  </a:lnTo>
                  <a:cubicBezTo>
                    <a:pt x="2080" y="304"/>
                    <a:pt x="2080" y="197"/>
                    <a:pt x="1985" y="113"/>
                  </a:cubicBezTo>
                  <a:cubicBezTo>
                    <a:pt x="1942" y="70"/>
                    <a:pt x="1899" y="52"/>
                    <a:pt x="1857" y="52"/>
                  </a:cubicBezTo>
                  <a:cubicBezTo>
                    <a:pt x="1806" y="52"/>
                    <a:pt x="1757" y="79"/>
                    <a:pt x="1711" y="125"/>
                  </a:cubicBezTo>
                  <a:cubicBezTo>
                    <a:pt x="1711" y="137"/>
                    <a:pt x="1687" y="137"/>
                    <a:pt x="1663" y="161"/>
                  </a:cubicBezTo>
                  <a:cubicBezTo>
                    <a:pt x="1616" y="161"/>
                    <a:pt x="1592" y="137"/>
                    <a:pt x="1556" y="113"/>
                  </a:cubicBezTo>
                  <a:cubicBezTo>
                    <a:pt x="1528" y="93"/>
                    <a:pt x="1505" y="80"/>
                    <a:pt x="1480" y="80"/>
                  </a:cubicBezTo>
                  <a:cubicBezTo>
                    <a:pt x="1463" y="80"/>
                    <a:pt x="1445" y="86"/>
                    <a:pt x="1425" y="101"/>
                  </a:cubicBezTo>
                  <a:cubicBezTo>
                    <a:pt x="1273" y="61"/>
                    <a:pt x="1094" y="0"/>
                    <a:pt x="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6323;p32"/>
            <p:cNvSpPr/>
            <p:nvPr/>
          </p:nvSpPr>
          <p:spPr>
            <a:xfrm>
              <a:off x="5976925" y="1806000"/>
              <a:ext cx="39625" cy="7550"/>
            </a:xfrm>
            <a:custGeom>
              <a:avLst/>
              <a:gdLst/>
              <a:ahLst/>
              <a:cxnLst/>
              <a:rect l="l" t="t" r="r" b="b"/>
              <a:pathLst>
                <a:path w="1585" h="302" extrusionOk="0">
                  <a:moveTo>
                    <a:pt x="1167" y="1"/>
                  </a:moveTo>
                  <a:cubicBezTo>
                    <a:pt x="1058" y="45"/>
                    <a:pt x="945" y="57"/>
                    <a:pt x="831" y="57"/>
                  </a:cubicBezTo>
                  <a:cubicBezTo>
                    <a:pt x="694" y="57"/>
                    <a:pt x="555" y="40"/>
                    <a:pt x="420" y="40"/>
                  </a:cubicBezTo>
                  <a:cubicBezTo>
                    <a:pt x="275" y="40"/>
                    <a:pt x="133" y="60"/>
                    <a:pt x="1" y="144"/>
                  </a:cubicBezTo>
                  <a:cubicBezTo>
                    <a:pt x="216" y="269"/>
                    <a:pt x="438" y="301"/>
                    <a:pt x="662" y="301"/>
                  </a:cubicBezTo>
                  <a:cubicBezTo>
                    <a:pt x="902" y="301"/>
                    <a:pt x="1144" y="264"/>
                    <a:pt x="1383" y="264"/>
                  </a:cubicBezTo>
                  <a:cubicBezTo>
                    <a:pt x="1451" y="264"/>
                    <a:pt x="1517" y="267"/>
                    <a:pt x="1584" y="275"/>
                  </a:cubicBezTo>
                  <a:cubicBezTo>
                    <a:pt x="1525" y="72"/>
                    <a:pt x="1358" y="13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6324;p32"/>
            <p:cNvSpPr/>
            <p:nvPr/>
          </p:nvSpPr>
          <p:spPr>
            <a:xfrm>
              <a:off x="5909950" y="1791725"/>
              <a:ext cx="20875" cy="13700"/>
            </a:xfrm>
            <a:custGeom>
              <a:avLst/>
              <a:gdLst/>
              <a:ahLst/>
              <a:cxnLst/>
              <a:rect l="l" t="t" r="r" b="b"/>
              <a:pathLst>
                <a:path w="835" h="548" extrusionOk="0">
                  <a:moveTo>
                    <a:pt x="417" y="0"/>
                  </a:moveTo>
                  <a:cubicBezTo>
                    <a:pt x="310" y="12"/>
                    <a:pt x="191" y="12"/>
                    <a:pt x="72" y="12"/>
                  </a:cubicBezTo>
                  <a:cubicBezTo>
                    <a:pt x="13" y="84"/>
                    <a:pt x="1" y="179"/>
                    <a:pt x="36" y="286"/>
                  </a:cubicBezTo>
                  <a:cubicBezTo>
                    <a:pt x="36" y="369"/>
                    <a:pt x="36" y="477"/>
                    <a:pt x="108" y="548"/>
                  </a:cubicBezTo>
                  <a:lnTo>
                    <a:pt x="405" y="548"/>
                  </a:lnTo>
                  <a:cubicBezTo>
                    <a:pt x="489" y="369"/>
                    <a:pt x="751" y="453"/>
                    <a:pt x="834" y="286"/>
                  </a:cubicBezTo>
                  <a:cubicBezTo>
                    <a:pt x="644" y="286"/>
                    <a:pt x="477" y="215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6325;p32"/>
            <p:cNvSpPr/>
            <p:nvPr/>
          </p:nvSpPr>
          <p:spPr>
            <a:xfrm>
              <a:off x="5953125" y="1806525"/>
              <a:ext cx="9825" cy="6950"/>
            </a:xfrm>
            <a:custGeom>
              <a:avLst/>
              <a:gdLst/>
              <a:ahLst/>
              <a:cxnLst/>
              <a:rect l="l" t="t" r="r" b="b"/>
              <a:pathLst>
                <a:path w="393" h="278" extrusionOk="0">
                  <a:moveTo>
                    <a:pt x="149" y="1"/>
                  </a:moveTo>
                  <a:cubicBezTo>
                    <a:pt x="94" y="1"/>
                    <a:pt x="32" y="29"/>
                    <a:pt x="12" y="99"/>
                  </a:cubicBezTo>
                  <a:cubicBezTo>
                    <a:pt x="0" y="254"/>
                    <a:pt x="155" y="242"/>
                    <a:pt x="250" y="277"/>
                  </a:cubicBezTo>
                  <a:cubicBezTo>
                    <a:pt x="286" y="170"/>
                    <a:pt x="393" y="39"/>
                    <a:pt x="179" y="4"/>
                  </a:cubicBezTo>
                  <a:cubicBezTo>
                    <a:pt x="169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6326;p32"/>
            <p:cNvSpPr/>
            <p:nvPr/>
          </p:nvSpPr>
          <p:spPr>
            <a:xfrm>
              <a:off x="5938225" y="1807800"/>
              <a:ext cx="7475" cy="4775"/>
            </a:xfrm>
            <a:custGeom>
              <a:avLst/>
              <a:gdLst/>
              <a:ahLst/>
              <a:cxnLst/>
              <a:rect l="l" t="t" r="r" b="b"/>
              <a:pathLst>
                <a:path w="299" h="191" extrusionOk="0">
                  <a:moveTo>
                    <a:pt x="96" y="0"/>
                  </a:moveTo>
                  <a:cubicBezTo>
                    <a:pt x="72" y="24"/>
                    <a:pt x="13" y="60"/>
                    <a:pt x="1" y="72"/>
                  </a:cubicBezTo>
                  <a:cubicBezTo>
                    <a:pt x="1" y="182"/>
                    <a:pt x="77" y="191"/>
                    <a:pt x="152" y="191"/>
                  </a:cubicBezTo>
                  <a:cubicBezTo>
                    <a:pt x="165" y="191"/>
                    <a:pt x="178" y="191"/>
                    <a:pt x="191" y="191"/>
                  </a:cubicBezTo>
                  <a:cubicBezTo>
                    <a:pt x="239" y="179"/>
                    <a:pt x="298" y="143"/>
                    <a:pt x="298" y="131"/>
                  </a:cubicBezTo>
                  <a:cubicBezTo>
                    <a:pt x="275" y="48"/>
                    <a:pt x="167" y="24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6327;p32"/>
            <p:cNvSpPr/>
            <p:nvPr/>
          </p:nvSpPr>
          <p:spPr>
            <a:xfrm>
              <a:off x="5618550" y="1733700"/>
              <a:ext cx="10450" cy="3825"/>
            </a:xfrm>
            <a:custGeom>
              <a:avLst/>
              <a:gdLst/>
              <a:ahLst/>
              <a:cxnLst/>
              <a:rect l="l" t="t" r="r" b="b"/>
              <a:pathLst>
                <a:path w="418" h="153" extrusionOk="0">
                  <a:moveTo>
                    <a:pt x="201" y="1"/>
                  </a:moveTo>
                  <a:cubicBezTo>
                    <a:pt x="135" y="1"/>
                    <a:pt x="68" y="13"/>
                    <a:pt x="0" y="35"/>
                  </a:cubicBezTo>
                  <a:cubicBezTo>
                    <a:pt x="73" y="114"/>
                    <a:pt x="146" y="153"/>
                    <a:pt x="217" y="153"/>
                  </a:cubicBezTo>
                  <a:cubicBezTo>
                    <a:pt x="286" y="153"/>
                    <a:pt x="353" y="117"/>
                    <a:pt x="417" y="47"/>
                  </a:cubicBezTo>
                  <a:cubicBezTo>
                    <a:pt x="348" y="16"/>
                    <a:pt x="27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6328;p32"/>
            <p:cNvSpPr/>
            <p:nvPr/>
          </p:nvSpPr>
          <p:spPr>
            <a:xfrm>
              <a:off x="5905775" y="1993700"/>
              <a:ext cx="6575" cy="6400"/>
            </a:xfrm>
            <a:custGeom>
              <a:avLst/>
              <a:gdLst/>
              <a:ahLst/>
              <a:cxnLst/>
              <a:rect l="l" t="t" r="r" b="b"/>
              <a:pathLst>
                <a:path w="263" h="256" extrusionOk="0">
                  <a:moveTo>
                    <a:pt x="147" y="1"/>
                  </a:moveTo>
                  <a:cubicBezTo>
                    <a:pt x="121" y="1"/>
                    <a:pt x="78" y="12"/>
                    <a:pt x="60" y="29"/>
                  </a:cubicBezTo>
                  <a:cubicBezTo>
                    <a:pt x="1" y="137"/>
                    <a:pt x="60" y="208"/>
                    <a:pt x="156" y="256"/>
                  </a:cubicBezTo>
                  <a:cubicBezTo>
                    <a:pt x="156" y="160"/>
                    <a:pt x="263" y="77"/>
                    <a:pt x="168" y="6"/>
                  </a:cubicBezTo>
                  <a:cubicBezTo>
                    <a:pt x="164" y="2"/>
                    <a:pt x="157" y="1"/>
                    <a:pt x="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6329;p32"/>
            <p:cNvSpPr/>
            <p:nvPr/>
          </p:nvSpPr>
          <p:spPr>
            <a:xfrm>
              <a:off x="5259875" y="1751825"/>
              <a:ext cx="42875" cy="51700"/>
            </a:xfrm>
            <a:custGeom>
              <a:avLst/>
              <a:gdLst/>
              <a:ahLst/>
              <a:cxnLst/>
              <a:rect l="l" t="t" r="r" b="b"/>
              <a:pathLst>
                <a:path w="1715" h="2068" extrusionOk="0">
                  <a:moveTo>
                    <a:pt x="1572" y="1"/>
                  </a:moveTo>
                  <a:cubicBezTo>
                    <a:pt x="810" y="358"/>
                    <a:pt x="405" y="1049"/>
                    <a:pt x="24" y="1751"/>
                  </a:cubicBezTo>
                  <a:cubicBezTo>
                    <a:pt x="60" y="1787"/>
                    <a:pt x="48" y="1834"/>
                    <a:pt x="0" y="1870"/>
                  </a:cubicBezTo>
                  <a:lnTo>
                    <a:pt x="0" y="2013"/>
                  </a:lnTo>
                  <a:cubicBezTo>
                    <a:pt x="77" y="2051"/>
                    <a:pt x="140" y="2068"/>
                    <a:pt x="192" y="2068"/>
                  </a:cubicBezTo>
                  <a:cubicBezTo>
                    <a:pt x="481" y="2068"/>
                    <a:pt x="456" y="1572"/>
                    <a:pt x="739" y="1572"/>
                  </a:cubicBezTo>
                  <a:cubicBezTo>
                    <a:pt x="893" y="1013"/>
                    <a:pt x="1334" y="679"/>
                    <a:pt x="1715" y="298"/>
                  </a:cubicBezTo>
                  <a:lnTo>
                    <a:pt x="1715" y="298"/>
                  </a:lnTo>
                  <a:cubicBezTo>
                    <a:pt x="1698" y="300"/>
                    <a:pt x="1682" y="301"/>
                    <a:pt x="1668" y="301"/>
                  </a:cubicBezTo>
                  <a:cubicBezTo>
                    <a:pt x="1461" y="301"/>
                    <a:pt x="1516" y="146"/>
                    <a:pt x="1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6330;p32"/>
            <p:cNvSpPr/>
            <p:nvPr/>
          </p:nvSpPr>
          <p:spPr>
            <a:xfrm>
              <a:off x="5298575" y="1770300"/>
              <a:ext cx="58950" cy="31925"/>
            </a:xfrm>
            <a:custGeom>
              <a:avLst/>
              <a:gdLst/>
              <a:ahLst/>
              <a:cxnLst/>
              <a:rect l="l" t="t" r="r" b="b"/>
              <a:pathLst>
                <a:path w="2358" h="1277" extrusionOk="0">
                  <a:moveTo>
                    <a:pt x="595" y="0"/>
                  </a:moveTo>
                  <a:cubicBezTo>
                    <a:pt x="155" y="83"/>
                    <a:pt x="203" y="536"/>
                    <a:pt x="0" y="810"/>
                  </a:cubicBezTo>
                  <a:cubicBezTo>
                    <a:pt x="24" y="833"/>
                    <a:pt x="24" y="857"/>
                    <a:pt x="36" y="893"/>
                  </a:cubicBezTo>
                  <a:cubicBezTo>
                    <a:pt x="84" y="929"/>
                    <a:pt x="119" y="964"/>
                    <a:pt x="179" y="976"/>
                  </a:cubicBezTo>
                  <a:cubicBezTo>
                    <a:pt x="286" y="1024"/>
                    <a:pt x="393" y="1072"/>
                    <a:pt x="465" y="1155"/>
                  </a:cubicBezTo>
                  <a:cubicBezTo>
                    <a:pt x="752" y="1242"/>
                    <a:pt x="1039" y="1276"/>
                    <a:pt x="1326" y="1276"/>
                  </a:cubicBezTo>
                  <a:cubicBezTo>
                    <a:pt x="1670" y="1276"/>
                    <a:pt x="2014" y="1226"/>
                    <a:pt x="2358" y="1155"/>
                  </a:cubicBezTo>
                  <a:cubicBezTo>
                    <a:pt x="2242" y="1074"/>
                    <a:pt x="2116" y="1053"/>
                    <a:pt x="1985" y="1053"/>
                  </a:cubicBezTo>
                  <a:cubicBezTo>
                    <a:pt x="1842" y="1053"/>
                    <a:pt x="1694" y="1078"/>
                    <a:pt x="1552" y="1078"/>
                  </a:cubicBezTo>
                  <a:cubicBezTo>
                    <a:pt x="1421" y="1078"/>
                    <a:pt x="1294" y="1057"/>
                    <a:pt x="1179" y="976"/>
                  </a:cubicBezTo>
                  <a:cubicBezTo>
                    <a:pt x="465" y="845"/>
                    <a:pt x="465" y="845"/>
                    <a:pt x="595" y="71"/>
                  </a:cubicBezTo>
                  <a:lnTo>
                    <a:pt x="5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6331;p32"/>
            <p:cNvSpPr/>
            <p:nvPr/>
          </p:nvSpPr>
          <p:spPr>
            <a:xfrm>
              <a:off x="5255375" y="1790075"/>
              <a:ext cx="31300" cy="37450"/>
            </a:xfrm>
            <a:custGeom>
              <a:avLst/>
              <a:gdLst/>
              <a:ahLst/>
              <a:cxnLst/>
              <a:rect l="l" t="t" r="r" b="b"/>
              <a:pathLst>
                <a:path w="1252" h="1498" extrusionOk="0">
                  <a:moveTo>
                    <a:pt x="747" y="0"/>
                  </a:moveTo>
                  <a:cubicBezTo>
                    <a:pt x="679" y="0"/>
                    <a:pt x="618" y="24"/>
                    <a:pt x="573" y="126"/>
                  </a:cubicBezTo>
                  <a:cubicBezTo>
                    <a:pt x="502" y="304"/>
                    <a:pt x="418" y="483"/>
                    <a:pt x="180" y="483"/>
                  </a:cubicBezTo>
                  <a:cubicBezTo>
                    <a:pt x="145" y="781"/>
                    <a:pt x="2" y="1054"/>
                    <a:pt x="26" y="1316"/>
                  </a:cubicBezTo>
                  <a:cubicBezTo>
                    <a:pt x="0" y="1443"/>
                    <a:pt x="53" y="1498"/>
                    <a:pt x="124" y="1498"/>
                  </a:cubicBezTo>
                  <a:cubicBezTo>
                    <a:pt x="153" y="1498"/>
                    <a:pt x="185" y="1489"/>
                    <a:pt x="216" y="1471"/>
                  </a:cubicBezTo>
                  <a:cubicBezTo>
                    <a:pt x="454" y="1305"/>
                    <a:pt x="752" y="1364"/>
                    <a:pt x="1002" y="1245"/>
                  </a:cubicBezTo>
                  <a:cubicBezTo>
                    <a:pt x="1157" y="1114"/>
                    <a:pt x="1050" y="1007"/>
                    <a:pt x="978" y="900"/>
                  </a:cubicBezTo>
                  <a:cubicBezTo>
                    <a:pt x="799" y="650"/>
                    <a:pt x="859" y="483"/>
                    <a:pt x="1133" y="376"/>
                  </a:cubicBezTo>
                  <a:cubicBezTo>
                    <a:pt x="1192" y="340"/>
                    <a:pt x="1228" y="292"/>
                    <a:pt x="1252" y="233"/>
                  </a:cubicBezTo>
                  <a:cubicBezTo>
                    <a:pt x="1252" y="173"/>
                    <a:pt x="1240" y="102"/>
                    <a:pt x="1192" y="54"/>
                  </a:cubicBezTo>
                  <a:cubicBezTo>
                    <a:pt x="1109" y="54"/>
                    <a:pt x="1014" y="42"/>
                    <a:pt x="930" y="19"/>
                  </a:cubicBezTo>
                  <a:cubicBezTo>
                    <a:pt x="869" y="19"/>
                    <a:pt x="806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6332;p32"/>
            <p:cNvSpPr/>
            <p:nvPr/>
          </p:nvSpPr>
          <p:spPr>
            <a:xfrm>
              <a:off x="5285175" y="1790525"/>
              <a:ext cx="14600" cy="7475"/>
            </a:xfrm>
            <a:custGeom>
              <a:avLst/>
              <a:gdLst/>
              <a:ahLst/>
              <a:cxnLst/>
              <a:rect l="l" t="t" r="r" b="b"/>
              <a:pathLst>
                <a:path w="584" h="299" extrusionOk="0">
                  <a:moveTo>
                    <a:pt x="536" y="1"/>
                  </a:moveTo>
                  <a:lnTo>
                    <a:pt x="0" y="48"/>
                  </a:lnTo>
                  <a:lnTo>
                    <a:pt x="0" y="179"/>
                  </a:lnTo>
                  <a:cubicBezTo>
                    <a:pt x="109" y="250"/>
                    <a:pt x="213" y="298"/>
                    <a:pt x="306" y="298"/>
                  </a:cubicBezTo>
                  <a:cubicBezTo>
                    <a:pt x="417" y="298"/>
                    <a:pt x="513" y="230"/>
                    <a:pt x="584" y="48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6333;p32"/>
            <p:cNvSpPr/>
            <p:nvPr/>
          </p:nvSpPr>
          <p:spPr>
            <a:xfrm>
              <a:off x="5504850" y="1877750"/>
              <a:ext cx="7450" cy="3600"/>
            </a:xfrm>
            <a:custGeom>
              <a:avLst/>
              <a:gdLst/>
              <a:ahLst/>
              <a:cxnLst/>
              <a:rect l="l" t="t" r="r" b="b"/>
              <a:pathLst>
                <a:path w="298" h="144" extrusionOk="0">
                  <a:moveTo>
                    <a:pt x="250" y="0"/>
                  </a:moveTo>
                  <a:cubicBezTo>
                    <a:pt x="179" y="0"/>
                    <a:pt x="84" y="12"/>
                    <a:pt x="0" y="12"/>
                  </a:cubicBezTo>
                  <a:cubicBezTo>
                    <a:pt x="24" y="60"/>
                    <a:pt x="72" y="107"/>
                    <a:pt x="119" y="143"/>
                  </a:cubicBezTo>
                  <a:cubicBezTo>
                    <a:pt x="167" y="131"/>
                    <a:pt x="203" y="131"/>
                    <a:pt x="250" y="131"/>
                  </a:cubicBezTo>
                  <a:cubicBezTo>
                    <a:pt x="298" y="84"/>
                    <a:pt x="298" y="36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6334;p32"/>
            <p:cNvSpPr/>
            <p:nvPr/>
          </p:nvSpPr>
          <p:spPr>
            <a:xfrm>
              <a:off x="5732250" y="1873875"/>
              <a:ext cx="4800" cy="5675"/>
            </a:xfrm>
            <a:custGeom>
              <a:avLst/>
              <a:gdLst/>
              <a:ahLst/>
              <a:cxnLst/>
              <a:rect l="l" t="t" r="r" b="b"/>
              <a:pathLst>
                <a:path w="192" h="227" extrusionOk="0">
                  <a:moveTo>
                    <a:pt x="191" y="0"/>
                  </a:moveTo>
                  <a:cubicBezTo>
                    <a:pt x="96" y="36"/>
                    <a:pt x="24" y="84"/>
                    <a:pt x="12" y="179"/>
                  </a:cubicBezTo>
                  <a:cubicBezTo>
                    <a:pt x="1" y="179"/>
                    <a:pt x="72" y="227"/>
                    <a:pt x="84" y="227"/>
                  </a:cubicBezTo>
                  <a:cubicBezTo>
                    <a:pt x="191" y="203"/>
                    <a:pt x="191" y="96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6335;p32"/>
            <p:cNvSpPr/>
            <p:nvPr/>
          </p:nvSpPr>
          <p:spPr>
            <a:xfrm>
              <a:off x="5970375" y="1791400"/>
              <a:ext cx="9875" cy="7500"/>
            </a:xfrm>
            <a:custGeom>
              <a:avLst/>
              <a:gdLst/>
              <a:ahLst/>
              <a:cxnLst/>
              <a:rect l="l" t="t" r="r" b="b"/>
              <a:pathLst>
                <a:path w="395" h="300" extrusionOk="0">
                  <a:moveTo>
                    <a:pt x="189" y="0"/>
                  </a:moveTo>
                  <a:cubicBezTo>
                    <a:pt x="145" y="0"/>
                    <a:pt x="98" y="5"/>
                    <a:pt x="55" y="5"/>
                  </a:cubicBezTo>
                  <a:cubicBezTo>
                    <a:pt x="36" y="5"/>
                    <a:pt x="17" y="4"/>
                    <a:pt x="1" y="1"/>
                  </a:cubicBezTo>
                  <a:lnTo>
                    <a:pt x="1" y="1"/>
                  </a:lnTo>
                  <a:cubicBezTo>
                    <a:pt x="1" y="109"/>
                    <a:pt x="12" y="192"/>
                    <a:pt x="12" y="299"/>
                  </a:cubicBezTo>
                  <a:cubicBezTo>
                    <a:pt x="96" y="299"/>
                    <a:pt x="203" y="287"/>
                    <a:pt x="310" y="263"/>
                  </a:cubicBezTo>
                  <a:cubicBezTo>
                    <a:pt x="395" y="32"/>
                    <a:pt x="305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6336;p32"/>
            <p:cNvSpPr/>
            <p:nvPr/>
          </p:nvSpPr>
          <p:spPr>
            <a:xfrm>
              <a:off x="5984375" y="1777675"/>
              <a:ext cx="10425" cy="6925"/>
            </a:xfrm>
            <a:custGeom>
              <a:avLst/>
              <a:gdLst/>
              <a:ahLst/>
              <a:cxnLst/>
              <a:rect l="l" t="t" r="r" b="b"/>
              <a:pathLst>
                <a:path w="417" h="277" extrusionOk="0">
                  <a:moveTo>
                    <a:pt x="229" y="0"/>
                  </a:moveTo>
                  <a:cubicBezTo>
                    <a:pt x="176" y="0"/>
                    <a:pt x="118" y="28"/>
                    <a:pt x="84" y="62"/>
                  </a:cubicBezTo>
                  <a:cubicBezTo>
                    <a:pt x="0" y="146"/>
                    <a:pt x="60" y="217"/>
                    <a:pt x="155" y="277"/>
                  </a:cubicBezTo>
                  <a:lnTo>
                    <a:pt x="286" y="241"/>
                  </a:lnTo>
                  <a:cubicBezTo>
                    <a:pt x="310" y="157"/>
                    <a:pt x="417" y="74"/>
                    <a:pt x="286" y="15"/>
                  </a:cubicBezTo>
                  <a:cubicBezTo>
                    <a:pt x="269" y="4"/>
                    <a:pt x="249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6337;p32"/>
            <p:cNvSpPr/>
            <p:nvPr/>
          </p:nvSpPr>
          <p:spPr>
            <a:xfrm>
              <a:off x="5963225" y="1784575"/>
              <a:ext cx="11050" cy="7175"/>
            </a:xfrm>
            <a:custGeom>
              <a:avLst/>
              <a:gdLst/>
              <a:ahLst/>
              <a:cxnLst/>
              <a:rect l="l" t="t" r="r" b="b"/>
              <a:pathLst>
                <a:path w="442" h="287" extrusionOk="0">
                  <a:moveTo>
                    <a:pt x="311" y="0"/>
                  </a:moveTo>
                  <a:cubicBezTo>
                    <a:pt x="254" y="0"/>
                    <a:pt x="189" y="24"/>
                    <a:pt x="132" y="24"/>
                  </a:cubicBezTo>
                  <a:lnTo>
                    <a:pt x="1" y="286"/>
                  </a:lnTo>
                  <a:cubicBezTo>
                    <a:pt x="84" y="286"/>
                    <a:pt x="191" y="274"/>
                    <a:pt x="287" y="274"/>
                  </a:cubicBezTo>
                  <a:cubicBezTo>
                    <a:pt x="322" y="203"/>
                    <a:pt x="441" y="108"/>
                    <a:pt x="429" y="84"/>
                  </a:cubicBezTo>
                  <a:cubicBezTo>
                    <a:pt x="402" y="18"/>
                    <a:pt x="359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6338;p32"/>
            <p:cNvSpPr/>
            <p:nvPr/>
          </p:nvSpPr>
          <p:spPr>
            <a:xfrm>
              <a:off x="5539675" y="2092650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869" y="0"/>
                  </a:moveTo>
                  <a:cubicBezTo>
                    <a:pt x="762" y="135"/>
                    <a:pt x="632" y="165"/>
                    <a:pt x="495" y="165"/>
                  </a:cubicBezTo>
                  <a:cubicBezTo>
                    <a:pt x="387" y="165"/>
                    <a:pt x="275" y="146"/>
                    <a:pt x="167" y="146"/>
                  </a:cubicBezTo>
                  <a:cubicBezTo>
                    <a:pt x="110" y="146"/>
                    <a:pt x="54" y="151"/>
                    <a:pt x="0" y="167"/>
                  </a:cubicBezTo>
                  <a:cubicBezTo>
                    <a:pt x="24" y="501"/>
                    <a:pt x="298" y="405"/>
                    <a:pt x="476" y="465"/>
                  </a:cubicBezTo>
                  <a:lnTo>
                    <a:pt x="512" y="465"/>
                  </a:lnTo>
                  <a:cubicBezTo>
                    <a:pt x="602" y="493"/>
                    <a:pt x="690" y="505"/>
                    <a:pt x="775" y="505"/>
                  </a:cubicBezTo>
                  <a:cubicBezTo>
                    <a:pt x="871" y="505"/>
                    <a:pt x="966" y="490"/>
                    <a:pt x="1060" y="465"/>
                  </a:cubicBezTo>
                  <a:cubicBezTo>
                    <a:pt x="1261" y="569"/>
                    <a:pt x="1470" y="596"/>
                    <a:pt x="1682" y="596"/>
                  </a:cubicBezTo>
                  <a:cubicBezTo>
                    <a:pt x="1835" y="596"/>
                    <a:pt x="1989" y="582"/>
                    <a:pt x="2143" y="572"/>
                  </a:cubicBezTo>
                  <a:cubicBezTo>
                    <a:pt x="2060" y="477"/>
                    <a:pt x="1965" y="405"/>
                    <a:pt x="1881" y="322"/>
                  </a:cubicBezTo>
                  <a:cubicBezTo>
                    <a:pt x="1727" y="298"/>
                    <a:pt x="1572" y="274"/>
                    <a:pt x="1417" y="262"/>
                  </a:cubicBezTo>
                  <a:cubicBezTo>
                    <a:pt x="1250" y="262"/>
                    <a:pt x="1167" y="179"/>
                    <a:pt x="1167" y="24"/>
                  </a:cubicBezTo>
                  <a:cubicBezTo>
                    <a:pt x="1060" y="24"/>
                    <a:pt x="977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6339;p32"/>
            <p:cNvSpPr/>
            <p:nvPr/>
          </p:nvSpPr>
          <p:spPr>
            <a:xfrm>
              <a:off x="5608125" y="2089075"/>
              <a:ext cx="25025" cy="3975"/>
            </a:xfrm>
            <a:custGeom>
              <a:avLst/>
              <a:gdLst/>
              <a:ahLst/>
              <a:cxnLst/>
              <a:rect l="l" t="t" r="r" b="b"/>
              <a:pathLst>
                <a:path w="1001" h="159" extrusionOk="0">
                  <a:moveTo>
                    <a:pt x="1" y="1"/>
                  </a:moveTo>
                  <a:lnTo>
                    <a:pt x="1" y="120"/>
                  </a:lnTo>
                  <a:cubicBezTo>
                    <a:pt x="167" y="143"/>
                    <a:pt x="331" y="158"/>
                    <a:pt x="496" y="158"/>
                  </a:cubicBezTo>
                  <a:cubicBezTo>
                    <a:pt x="661" y="158"/>
                    <a:pt x="828" y="143"/>
                    <a:pt x="1001" y="108"/>
                  </a:cubicBezTo>
                  <a:lnTo>
                    <a:pt x="1001" y="12"/>
                  </a:lnTo>
                  <a:cubicBezTo>
                    <a:pt x="656" y="12"/>
                    <a:pt x="334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6340;p32"/>
            <p:cNvSpPr/>
            <p:nvPr/>
          </p:nvSpPr>
          <p:spPr>
            <a:xfrm>
              <a:off x="5637000" y="2089375"/>
              <a:ext cx="6575" cy="2400"/>
            </a:xfrm>
            <a:custGeom>
              <a:avLst/>
              <a:gdLst/>
              <a:ahLst/>
              <a:cxnLst/>
              <a:rect l="l" t="t" r="r" b="b"/>
              <a:pathLst>
                <a:path w="263" h="96" extrusionOk="0">
                  <a:moveTo>
                    <a:pt x="1" y="0"/>
                  </a:moveTo>
                  <a:lnTo>
                    <a:pt x="1" y="96"/>
                  </a:lnTo>
                  <a:lnTo>
                    <a:pt x="263" y="96"/>
                  </a:lnTo>
                  <a:cubicBezTo>
                    <a:pt x="191" y="0"/>
                    <a:pt x="9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6341;p32"/>
            <p:cNvSpPr/>
            <p:nvPr/>
          </p:nvSpPr>
          <p:spPr>
            <a:xfrm>
              <a:off x="5632825" y="2089375"/>
              <a:ext cx="4200" cy="2400"/>
            </a:xfrm>
            <a:custGeom>
              <a:avLst/>
              <a:gdLst/>
              <a:ahLst/>
              <a:cxnLst/>
              <a:rect l="l" t="t" r="r" b="b"/>
              <a:pathLst>
                <a:path w="168" h="96" extrusionOk="0">
                  <a:moveTo>
                    <a:pt x="1" y="0"/>
                  </a:moveTo>
                  <a:lnTo>
                    <a:pt x="1" y="96"/>
                  </a:lnTo>
                  <a:lnTo>
                    <a:pt x="168" y="96"/>
                  </a:lnTo>
                  <a:lnTo>
                    <a:pt x="168" y="48"/>
                  </a:lnTo>
                  <a:lnTo>
                    <a:pt x="168" y="0"/>
                  </a:lnTo>
                  <a:cubicBezTo>
                    <a:pt x="128" y="0"/>
                    <a:pt x="93" y="6"/>
                    <a:pt x="57" y="6"/>
                  </a:cubicBezTo>
                  <a:cubicBezTo>
                    <a:pt x="39" y="6"/>
                    <a:pt x="21" y="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6342;p32"/>
            <p:cNvSpPr/>
            <p:nvPr/>
          </p:nvSpPr>
          <p:spPr>
            <a:xfrm>
              <a:off x="6116225" y="1796100"/>
              <a:ext cx="22650" cy="6475"/>
            </a:xfrm>
            <a:custGeom>
              <a:avLst/>
              <a:gdLst/>
              <a:ahLst/>
              <a:cxnLst/>
              <a:rect l="l" t="t" r="r" b="b"/>
              <a:pathLst>
                <a:path w="906" h="259" extrusionOk="0">
                  <a:moveTo>
                    <a:pt x="417" y="0"/>
                  </a:moveTo>
                  <a:cubicBezTo>
                    <a:pt x="297" y="0"/>
                    <a:pt x="177" y="28"/>
                    <a:pt x="60" y="99"/>
                  </a:cubicBezTo>
                  <a:cubicBezTo>
                    <a:pt x="1" y="135"/>
                    <a:pt x="1" y="182"/>
                    <a:pt x="36" y="242"/>
                  </a:cubicBezTo>
                  <a:lnTo>
                    <a:pt x="60" y="254"/>
                  </a:lnTo>
                  <a:cubicBezTo>
                    <a:pt x="103" y="244"/>
                    <a:pt x="148" y="241"/>
                    <a:pt x="194" y="241"/>
                  </a:cubicBezTo>
                  <a:cubicBezTo>
                    <a:pt x="301" y="241"/>
                    <a:pt x="415" y="259"/>
                    <a:pt x="527" y="259"/>
                  </a:cubicBezTo>
                  <a:cubicBezTo>
                    <a:pt x="663" y="259"/>
                    <a:pt x="796" y="232"/>
                    <a:pt x="906" y="111"/>
                  </a:cubicBezTo>
                  <a:cubicBezTo>
                    <a:pt x="742" y="50"/>
                    <a:pt x="578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6343;p32"/>
            <p:cNvSpPr/>
            <p:nvPr/>
          </p:nvSpPr>
          <p:spPr>
            <a:xfrm>
              <a:off x="6110575" y="1805700"/>
              <a:ext cx="7175" cy="6350"/>
            </a:xfrm>
            <a:custGeom>
              <a:avLst/>
              <a:gdLst/>
              <a:ahLst/>
              <a:cxnLst/>
              <a:rect l="l" t="t" r="r" b="b"/>
              <a:pathLst>
                <a:path w="287" h="254" extrusionOk="0">
                  <a:moveTo>
                    <a:pt x="250" y="1"/>
                  </a:moveTo>
                  <a:cubicBezTo>
                    <a:pt x="143" y="25"/>
                    <a:pt x="0" y="37"/>
                    <a:pt x="48" y="168"/>
                  </a:cubicBezTo>
                  <a:cubicBezTo>
                    <a:pt x="72" y="230"/>
                    <a:pt x="102" y="253"/>
                    <a:pt x="134" y="253"/>
                  </a:cubicBezTo>
                  <a:cubicBezTo>
                    <a:pt x="182" y="253"/>
                    <a:pt x="236" y="201"/>
                    <a:pt x="286" y="144"/>
                  </a:cubicBezTo>
                  <a:cubicBezTo>
                    <a:pt x="286" y="96"/>
                    <a:pt x="262" y="72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6344;p32"/>
            <p:cNvSpPr/>
            <p:nvPr/>
          </p:nvSpPr>
          <p:spPr>
            <a:xfrm>
              <a:off x="6142425" y="1798875"/>
              <a:ext cx="10450" cy="3575"/>
            </a:xfrm>
            <a:custGeom>
              <a:avLst/>
              <a:gdLst/>
              <a:ahLst/>
              <a:cxnLst/>
              <a:rect l="l" t="t" r="r" b="b"/>
              <a:pathLst>
                <a:path w="418" h="143" extrusionOk="0">
                  <a:moveTo>
                    <a:pt x="0" y="0"/>
                  </a:moveTo>
                  <a:cubicBezTo>
                    <a:pt x="60" y="119"/>
                    <a:pt x="167" y="131"/>
                    <a:pt x="286" y="143"/>
                  </a:cubicBezTo>
                  <a:cubicBezTo>
                    <a:pt x="334" y="107"/>
                    <a:pt x="381" y="48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6345;p32"/>
            <p:cNvSpPr/>
            <p:nvPr/>
          </p:nvSpPr>
          <p:spPr>
            <a:xfrm>
              <a:off x="6134975" y="1812850"/>
              <a:ext cx="7475" cy="3050"/>
            </a:xfrm>
            <a:custGeom>
              <a:avLst/>
              <a:gdLst/>
              <a:ahLst/>
              <a:cxnLst/>
              <a:rect l="l" t="t" r="r" b="b"/>
              <a:pathLst>
                <a:path w="299" h="122" extrusionOk="0">
                  <a:moveTo>
                    <a:pt x="1" y="1"/>
                  </a:moveTo>
                  <a:cubicBezTo>
                    <a:pt x="53" y="82"/>
                    <a:pt x="106" y="121"/>
                    <a:pt x="156" y="121"/>
                  </a:cubicBezTo>
                  <a:cubicBezTo>
                    <a:pt x="207" y="121"/>
                    <a:pt x="256" y="79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6346;p32"/>
            <p:cNvSpPr/>
            <p:nvPr/>
          </p:nvSpPr>
          <p:spPr>
            <a:xfrm>
              <a:off x="6149875" y="18134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08"/>
                    <a:pt x="143" y="131"/>
                  </a:cubicBezTo>
                  <a:cubicBezTo>
                    <a:pt x="119" y="60"/>
                    <a:pt x="83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6347;p32"/>
            <p:cNvSpPr/>
            <p:nvPr/>
          </p:nvSpPr>
          <p:spPr>
            <a:xfrm>
              <a:off x="5328025" y="1794400"/>
              <a:ext cx="35450" cy="4775"/>
            </a:xfrm>
            <a:custGeom>
              <a:avLst/>
              <a:gdLst/>
              <a:ahLst/>
              <a:cxnLst/>
              <a:rect l="l" t="t" r="r" b="b"/>
              <a:pathLst>
                <a:path w="1418" h="191" extrusionOk="0">
                  <a:moveTo>
                    <a:pt x="1" y="0"/>
                  </a:moveTo>
                  <a:cubicBezTo>
                    <a:pt x="141" y="146"/>
                    <a:pt x="301" y="181"/>
                    <a:pt x="467" y="181"/>
                  </a:cubicBezTo>
                  <a:cubicBezTo>
                    <a:pt x="621" y="181"/>
                    <a:pt x="779" y="150"/>
                    <a:pt x="930" y="150"/>
                  </a:cubicBezTo>
                  <a:cubicBezTo>
                    <a:pt x="1016" y="150"/>
                    <a:pt x="1100" y="160"/>
                    <a:pt x="1180" y="191"/>
                  </a:cubicBezTo>
                  <a:cubicBezTo>
                    <a:pt x="1263" y="179"/>
                    <a:pt x="1346" y="179"/>
                    <a:pt x="1418" y="143"/>
                  </a:cubicBezTo>
                  <a:cubicBezTo>
                    <a:pt x="1256" y="48"/>
                    <a:pt x="1084" y="25"/>
                    <a:pt x="909" y="25"/>
                  </a:cubicBezTo>
                  <a:cubicBezTo>
                    <a:pt x="748" y="25"/>
                    <a:pt x="584" y="45"/>
                    <a:pt x="421" y="45"/>
                  </a:cubicBezTo>
                  <a:cubicBezTo>
                    <a:pt x="320" y="45"/>
                    <a:pt x="219" y="37"/>
                    <a:pt x="120" y="12"/>
                  </a:cubicBezTo>
                  <a:cubicBezTo>
                    <a:pt x="96" y="0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6348;p32"/>
            <p:cNvSpPr/>
            <p:nvPr/>
          </p:nvSpPr>
          <p:spPr>
            <a:xfrm>
              <a:off x="6117125" y="1744975"/>
              <a:ext cx="11025" cy="3425"/>
            </a:xfrm>
            <a:custGeom>
              <a:avLst/>
              <a:gdLst/>
              <a:ahLst/>
              <a:cxnLst/>
              <a:rect l="l" t="t" r="r" b="b"/>
              <a:pathLst>
                <a:path w="441" h="137" extrusionOk="0">
                  <a:moveTo>
                    <a:pt x="0" y="1"/>
                  </a:moveTo>
                  <a:cubicBezTo>
                    <a:pt x="79" y="92"/>
                    <a:pt x="152" y="136"/>
                    <a:pt x="224" y="136"/>
                  </a:cubicBezTo>
                  <a:cubicBezTo>
                    <a:pt x="295" y="136"/>
                    <a:pt x="365" y="95"/>
                    <a:pt x="441" y="13"/>
                  </a:cubicBezTo>
                  <a:cubicBezTo>
                    <a:pt x="286" y="1"/>
                    <a:pt x="155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6349;p32"/>
            <p:cNvSpPr/>
            <p:nvPr/>
          </p:nvSpPr>
          <p:spPr>
            <a:xfrm>
              <a:off x="6060275" y="1744975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31" y="1"/>
                  </a:moveTo>
                  <a:cubicBezTo>
                    <a:pt x="72" y="37"/>
                    <a:pt x="36" y="84"/>
                    <a:pt x="0" y="132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6350;p32"/>
            <p:cNvSpPr/>
            <p:nvPr/>
          </p:nvSpPr>
          <p:spPr>
            <a:xfrm>
              <a:off x="5277725" y="1826750"/>
              <a:ext cx="11650" cy="11425"/>
            </a:xfrm>
            <a:custGeom>
              <a:avLst/>
              <a:gdLst/>
              <a:ahLst/>
              <a:cxnLst/>
              <a:rect l="l" t="t" r="r" b="b"/>
              <a:pathLst>
                <a:path w="466" h="457" extrusionOk="0">
                  <a:moveTo>
                    <a:pt x="120" y="1"/>
                  </a:moveTo>
                  <a:cubicBezTo>
                    <a:pt x="113" y="1"/>
                    <a:pt x="105" y="2"/>
                    <a:pt x="96" y="4"/>
                  </a:cubicBezTo>
                  <a:cubicBezTo>
                    <a:pt x="60" y="4"/>
                    <a:pt x="36" y="16"/>
                    <a:pt x="25" y="64"/>
                  </a:cubicBezTo>
                  <a:cubicBezTo>
                    <a:pt x="1" y="219"/>
                    <a:pt x="108" y="326"/>
                    <a:pt x="156" y="457"/>
                  </a:cubicBezTo>
                  <a:cubicBezTo>
                    <a:pt x="215" y="445"/>
                    <a:pt x="263" y="433"/>
                    <a:pt x="298" y="421"/>
                  </a:cubicBezTo>
                  <a:cubicBezTo>
                    <a:pt x="346" y="385"/>
                    <a:pt x="382" y="338"/>
                    <a:pt x="417" y="314"/>
                  </a:cubicBezTo>
                  <a:lnTo>
                    <a:pt x="465" y="183"/>
                  </a:lnTo>
                  <a:cubicBezTo>
                    <a:pt x="394" y="64"/>
                    <a:pt x="275" y="40"/>
                    <a:pt x="156" y="28"/>
                  </a:cubicBezTo>
                  <a:cubicBezTo>
                    <a:pt x="156" y="18"/>
                    <a:pt x="148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6351;p32"/>
            <p:cNvSpPr/>
            <p:nvPr/>
          </p:nvSpPr>
          <p:spPr>
            <a:xfrm>
              <a:off x="5875425" y="1808450"/>
              <a:ext cx="8950" cy="4500"/>
            </a:xfrm>
            <a:custGeom>
              <a:avLst/>
              <a:gdLst/>
              <a:ahLst/>
              <a:cxnLst/>
              <a:rect l="l" t="t" r="r" b="b"/>
              <a:pathLst>
                <a:path w="358" h="180" extrusionOk="0">
                  <a:moveTo>
                    <a:pt x="261" y="0"/>
                  </a:moveTo>
                  <a:cubicBezTo>
                    <a:pt x="239" y="0"/>
                    <a:pt x="216" y="7"/>
                    <a:pt x="191" y="22"/>
                  </a:cubicBezTo>
                  <a:cubicBezTo>
                    <a:pt x="120" y="46"/>
                    <a:pt x="0" y="22"/>
                    <a:pt x="12" y="153"/>
                  </a:cubicBezTo>
                  <a:cubicBezTo>
                    <a:pt x="12" y="165"/>
                    <a:pt x="143" y="177"/>
                    <a:pt x="203" y="177"/>
                  </a:cubicBezTo>
                  <a:cubicBezTo>
                    <a:pt x="212" y="179"/>
                    <a:pt x="222" y="180"/>
                    <a:pt x="231" y="180"/>
                  </a:cubicBezTo>
                  <a:cubicBezTo>
                    <a:pt x="270" y="180"/>
                    <a:pt x="308" y="165"/>
                    <a:pt x="346" y="165"/>
                  </a:cubicBezTo>
                  <a:cubicBezTo>
                    <a:pt x="346" y="117"/>
                    <a:pt x="358" y="81"/>
                    <a:pt x="358" y="34"/>
                  </a:cubicBezTo>
                  <a:cubicBezTo>
                    <a:pt x="323" y="13"/>
                    <a:pt x="292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6352;p32"/>
            <p:cNvSpPr/>
            <p:nvPr/>
          </p:nvSpPr>
          <p:spPr>
            <a:xfrm>
              <a:off x="5880175" y="1807075"/>
              <a:ext cx="4200" cy="2225"/>
            </a:xfrm>
            <a:custGeom>
              <a:avLst/>
              <a:gdLst/>
              <a:ahLst/>
              <a:cxnLst/>
              <a:rect l="l" t="t" r="r" b="b"/>
              <a:pathLst>
                <a:path w="168" h="89" extrusionOk="0">
                  <a:moveTo>
                    <a:pt x="86" y="1"/>
                  </a:moveTo>
                  <a:cubicBezTo>
                    <a:pt x="59" y="1"/>
                    <a:pt x="30" y="24"/>
                    <a:pt x="1" y="65"/>
                  </a:cubicBezTo>
                  <a:cubicBezTo>
                    <a:pt x="61" y="65"/>
                    <a:pt x="108" y="89"/>
                    <a:pt x="168" y="89"/>
                  </a:cubicBezTo>
                  <a:cubicBezTo>
                    <a:pt x="143" y="27"/>
                    <a:pt x="115" y="1"/>
                    <a:pt x="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6353;p32"/>
            <p:cNvSpPr/>
            <p:nvPr/>
          </p:nvSpPr>
          <p:spPr>
            <a:xfrm>
              <a:off x="6024250" y="1802150"/>
              <a:ext cx="15200" cy="4175"/>
            </a:xfrm>
            <a:custGeom>
              <a:avLst/>
              <a:gdLst/>
              <a:ahLst/>
              <a:cxnLst/>
              <a:rect l="l" t="t" r="r" b="b"/>
              <a:pathLst>
                <a:path w="608" h="167" extrusionOk="0">
                  <a:moveTo>
                    <a:pt x="364" y="0"/>
                  </a:moveTo>
                  <a:cubicBezTo>
                    <a:pt x="235" y="0"/>
                    <a:pt x="90" y="62"/>
                    <a:pt x="1" y="167"/>
                  </a:cubicBezTo>
                  <a:lnTo>
                    <a:pt x="417" y="167"/>
                  </a:lnTo>
                  <a:cubicBezTo>
                    <a:pt x="477" y="131"/>
                    <a:pt x="608" y="107"/>
                    <a:pt x="560" y="71"/>
                  </a:cubicBezTo>
                  <a:cubicBezTo>
                    <a:pt x="511" y="22"/>
                    <a:pt x="440" y="0"/>
                    <a:pt x="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6354;p32"/>
            <p:cNvSpPr/>
            <p:nvPr/>
          </p:nvSpPr>
          <p:spPr>
            <a:xfrm>
              <a:off x="6059975" y="1806000"/>
              <a:ext cx="8050" cy="6775"/>
            </a:xfrm>
            <a:custGeom>
              <a:avLst/>
              <a:gdLst/>
              <a:ahLst/>
              <a:cxnLst/>
              <a:rect l="l" t="t" r="r" b="b"/>
              <a:pathLst>
                <a:path w="322" h="271" extrusionOk="0">
                  <a:moveTo>
                    <a:pt x="0" y="1"/>
                  </a:moveTo>
                  <a:lnTo>
                    <a:pt x="0" y="251"/>
                  </a:lnTo>
                  <a:cubicBezTo>
                    <a:pt x="57" y="256"/>
                    <a:pt x="127" y="270"/>
                    <a:pt x="187" y="270"/>
                  </a:cubicBezTo>
                  <a:cubicBezTo>
                    <a:pt x="252" y="270"/>
                    <a:pt x="304" y="254"/>
                    <a:pt x="310" y="191"/>
                  </a:cubicBezTo>
                  <a:cubicBezTo>
                    <a:pt x="322" y="25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6355;p32"/>
            <p:cNvSpPr/>
            <p:nvPr/>
          </p:nvSpPr>
          <p:spPr>
            <a:xfrm>
              <a:off x="6146300" y="1777725"/>
              <a:ext cx="7450" cy="6275"/>
            </a:xfrm>
            <a:custGeom>
              <a:avLst/>
              <a:gdLst/>
              <a:ahLst/>
              <a:cxnLst/>
              <a:rect l="l" t="t" r="r" b="b"/>
              <a:pathLst>
                <a:path w="298" h="251" extrusionOk="0">
                  <a:moveTo>
                    <a:pt x="0" y="1"/>
                  </a:moveTo>
                  <a:cubicBezTo>
                    <a:pt x="0" y="132"/>
                    <a:pt x="48" y="239"/>
                    <a:pt x="179" y="251"/>
                  </a:cubicBezTo>
                  <a:cubicBezTo>
                    <a:pt x="203" y="251"/>
                    <a:pt x="250" y="239"/>
                    <a:pt x="298" y="215"/>
                  </a:cubicBezTo>
                  <a:cubicBezTo>
                    <a:pt x="250" y="144"/>
                    <a:pt x="191" y="84"/>
                    <a:pt x="143" y="13"/>
                  </a:cubicBezTo>
                  <a:cubicBezTo>
                    <a:pt x="107" y="1"/>
                    <a:pt x="4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6356;p32"/>
            <p:cNvSpPr/>
            <p:nvPr/>
          </p:nvSpPr>
          <p:spPr>
            <a:xfrm>
              <a:off x="5966500" y="1931325"/>
              <a:ext cx="1525" cy="1575"/>
            </a:xfrm>
            <a:custGeom>
              <a:avLst/>
              <a:gdLst/>
              <a:ahLst/>
              <a:cxnLst/>
              <a:rect l="l" t="t" r="r" b="b"/>
              <a:pathLst>
                <a:path w="61" h="63" extrusionOk="0">
                  <a:moveTo>
                    <a:pt x="1" y="0"/>
                  </a:moveTo>
                  <a:cubicBezTo>
                    <a:pt x="21" y="41"/>
                    <a:pt x="34" y="62"/>
                    <a:pt x="43" y="62"/>
                  </a:cubicBezTo>
                  <a:cubicBezTo>
                    <a:pt x="50" y="62"/>
                    <a:pt x="55" y="50"/>
                    <a:pt x="60" y="24"/>
                  </a:cubicBezTo>
                  <a:cubicBezTo>
                    <a:pt x="60" y="24"/>
                    <a:pt x="13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6357;p32"/>
            <p:cNvSpPr/>
            <p:nvPr/>
          </p:nvSpPr>
          <p:spPr>
            <a:xfrm>
              <a:off x="6017100" y="2078950"/>
              <a:ext cx="4800" cy="10375"/>
            </a:xfrm>
            <a:custGeom>
              <a:avLst/>
              <a:gdLst/>
              <a:ahLst/>
              <a:cxnLst/>
              <a:rect l="l" t="t" r="r" b="b"/>
              <a:pathLst>
                <a:path w="192" h="415" extrusionOk="0">
                  <a:moveTo>
                    <a:pt x="13" y="1"/>
                  </a:moveTo>
                  <a:cubicBezTo>
                    <a:pt x="1" y="132"/>
                    <a:pt x="1" y="275"/>
                    <a:pt x="1" y="406"/>
                  </a:cubicBezTo>
                  <a:cubicBezTo>
                    <a:pt x="25" y="412"/>
                    <a:pt x="43" y="415"/>
                    <a:pt x="62" y="415"/>
                  </a:cubicBezTo>
                  <a:cubicBezTo>
                    <a:pt x="81" y="415"/>
                    <a:pt x="102" y="412"/>
                    <a:pt x="132" y="406"/>
                  </a:cubicBezTo>
                  <a:cubicBezTo>
                    <a:pt x="132" y="251"/>
                    <a:pt x="191" y="96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6358;p32"/>
            <p:cNvSpPr/>
            <p:nvPr/>
          </p:nvSpPr>
          <p:spPr>
            <a:xfrm>
              <a:off x="5962350" y="2024775"/>
              <a:ext cx="4175" cy="2650"/>
            </a:xfrm>
            <a:custGeom>
              <a:avLst/>
              <a:gdLst/>
              <a:ahLst/>
              <a:cxnLst/>
              <a:rect l="l" t="t" r="r" b="b"/>
              <a:pathLst>
                <a:path w="167" h="106" extrusionOk="0">
                  <a:moveTo>
                    <a:pt x="167" y="1"/>
                  </a:moveTo>
                  <a:cubicBezTo>
                    <a:pt x="158" y="8"/>
                    <a:pt x="145" y="10"/>
                    <a:pt x="131" y="10"/>
                  </a:cubicBezTo>
                  <a:cubicBezTo>
                    <a:pt x="107" y="10"/>
                    <a:pt x="79" y="4"/>
                    <a:pt x="57" y="4"/>
                  </a:cubicBezTo>
                  <a:cubicBezTo>
                    <a:pt x="21" y="4"/>
                    <a:pt x="0" y="19"/>
                    <a:pt x="36" y="96"/>
                  </a:cubicBezTo>
                  <a:cubicBezTo>
                    <a:pt x="36" y="103"/>
                    <a:pt x="40" y="106"/>
                    <a:pt x="46" y="106"/>
                  </a:cubicBezTo>
                  <a:cubicBezTo>
                    <a:pt x="73" y="106"/>
                    <a:pt x="147" y="49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6359;p32"/>
            <p:cNvSpPr/>
            <p:nvPr/>
          </p:nvSpPr>
          <p:spPr>
            <a:xfrm>
              <a:off x="5794175" y="1778200"/>
              <a:ext cx="4625" cy="2825"/>
            </a:xfrm>
            <a:custGeom>
              <a:avLst/>
              <a:gdLst/>
              <a:ahLst/>
              <a:cxnLst/>
              <a:rect l="l" t="t" r="r" b="b"/>
              <a:pathLst>
                <a:path w="185" h="113" extrusionOk="0">
                  <a:moveTo>
                    <a:pt x="145" y="1"/>
                  </a:moveTo>
                  <a:cubicBezTo>
                    <a:pt x="115" y="1"/>
                    <a:pt x="31" y="61"/>
                    <a:pt x="0" y="113"/>
                  </a:cubicBezTo>
                  <a:cubicBezTo>
                    <a:pt x="11" y="102"/>
                    <a:pt x="27" y="99"/>
                    <a:pt x="46" y="99"/>
                  </a:cubicBezTo>
                  <a:cubicBezTo>
                    <a:pt x="69" y="99"/>
                    <a:pt x="95" y="104"/>
                    <a:pt x="118" y="104"/>
                  </a:cubicBezTo>
                  <a:cubicBezTo>
                    <a:pt x="158" y="104"/>
                    <a:pt x="185" y="89"/>
                    <a:pt x="155" y="5"/>
                  </a:cubicBezTo>
                  <a:cubicBezTo>
                    <a:pt x="153" y="2"/>
                    <a:pt x="150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6360;p32"/>
            <p:cNvSpPr/>
            <p:nvPr/>
          </p:nvSpPr>
          <p:spPr>
            <a:xfrm>
              <a:off x="5320000" y="1737850"/>
              <a:ext cx="8050" cy="3275"/>
            </a:xfrm>
            <a:custGeom>
              <a:avLst/>
              <a:gdLst/>
              <a:ahLst/>
              <a:cxnLst/>
              <a:rect l="l" t="t" r="r" b="b"/>
              <a:pathLst>
                <a:path w="322" h="131" extrusionOk="0">
                  <a:moveTo>
                    <a:pt x="322" y="0"/>
                  </a:moveTo>
                  <a:cubicBezTo>
                    <a:pt x="250" y="0"/>
                    <a:pt x="191" y="0"/>
                    <a:pt x="119" y="12"/>
                  </a:cubicBezTo>
                  <a:cubicBezTo>
                    <a:pt x="72" y="12"/>
                    <a:pt x="0" y="60"/>
                    <a:pt x="0" y="60"/>
                  </a:cubicBezTo>
                  <a:cubicBezTo>
                    <a:pt x="17" y="110"/>
                    <a:pt x="57" y="130"/>
                    <a:pt x="99" y="130"/>
                  </a:cubicBezTo>
                  <a:cubicBezTo>
                    <a:pt x="118" y="130"/>
                    <a:pt x="137" y="127"/>
                    <a:pt x="155" y="119"/>
                  </a:cubicBezTo>
                  <a:cubicBezTo>
                    <a:pt x="215" y="107"/>
                    <a:pt x="274" y="48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6361;p32"/>
            <p:cNvSpPr/>
            <p:nvPr/>
          </p:nvSpPr>
          <p:spPr>
            <a:xfrm>
              <a:off x="6110300" y="1795600"/>
              <a:ext cx="7450" cy="6600"/>
            </a:xfrm>
            <a:custGeom>
              <a:avLst/>
              <a:gdLst/>
              <a:ahLst/>
              <a:cxnLst/>
              <a:rect l="l" t="t" r="r" b="b"/>
              <a:pathLst>
                <a:path w="298" h="264" extrusionOk="0">
                  <a:moveTo>
                    <a:pt x="11" y="0"/>
                  </a:moveTo>
                  <a:cubicBezTo>
                    <a:pt x="0" y="179"/>
                    <a:pt x="73" y="263"/>
                    <a:pt x="239" y="263"/>
                  </a:cubicBezTo>
                  <a:cubicBezTo>
                    <a:pt x="250" y="263"/>
                    <a:pt x="261" y="263"/>
                    <a:pt x="273" y="262"/>
                  </a:cubicBezTo>
                  <a:cubicBezTo>
                    <a:pt x="273" y="214"/>
                    <a:pt x="297" y="155"/>
                    <a:pt x="297" y="119"/>
                  </a:cubicBezTo>
                  <a:cubicBezTo>
                    <a:pt x="214" y="12"/>
                    <a:pt x="130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6362;p32"/>
            <p:cNvSpPr/>
            <p:nvPr/>
          </p:nvSpPr>
          <p:spPr>
            <a:xfrm>
              <a:off x="6123075" y="1814925"/>
              <a:ext cx="1500" cy="1825"/>
            </a:xfrm>
            <a:custGeom>
              <a:avLst/>
              <a:gdLst/>
              <a:ahLst/>
              <a:cxnLst/>
              <a:rect l="l" t="t" r="r" b="b"/>
              <a:pathLst>
                <a:path w="60" h="73" extrusionOk="0">
                  <a:moveTo>
                    <a:pt x="0" y="1"/>
                  </a:moveTo>
                  <a:cubicBezTo>
                    <a:pt x="19" y="20"/>
                    <a:pt x="38" y="31"/>
                    <a:pt x="51" y="53"/>
                  </a:cubicBezTo>
                  <a:lnTo>
                    <a:pt x="51" y="53"/>
                  </a:lnTo>
                  <a:cubicBezTo>
                    <a:pt x="48" y="39"/>
                    <a:pt x="48" y="21"/>
                    <a:pt x="48" y="13"/>
                  </a:cubicBezTo>
                  <a:cubicBezTo>
                    <a:pt x="36" y="1"/>
                    <a:pt x="12" y="1"/>
                    <a:pt x="0" y="1"/>
                  </a:cubicBezTo>
                  <a:close/>
                  <a:moveTo>
                    <a:pt x="51" y="53"/>
                  </a:moveTo>
                  <a:cubicBezTo>
                    <a:pt x="53" y="61"/>
                    <a:pt x="56" y="68"/>
                    <a:pt x="60" y="72"/>
                  </a:cubicBezTo>
                  <a:cubicBezTo>
                    <a:pt x="58" y="65"/>
                    <a:pt x="55" y="59"/>
                    <a:pt x="51" y="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6363;p32"/>
            <p:cNvSpPr/>
            <p:nvPr/>
          </p:nvSpPr>
          <p:spPr>
            <a:xfrm>
              <a:off x="5856675" y="1993900"/>
              <a:ext cx="5075" cy="4425"/>
            </a:xfrm>
            <a:custGeom>
              <a:avLst/>
              <a:gdLst/>
              <a:ahLst/>
              <a:cxnLst/>
              <a:rect l="l" t="t" r="r" b="b"/>
              <a:pathLst>
                <a:path w="203" h="177" extrusionOk="0">
                  <a:moveTo>
                    <a:pt x="86" y="1"/>
                  </a:moveTo>
                  <a:cubicBezTo>
                    <a:pt x="34" y="1"/>
                    <a:pt x="0" y="27"/>
                    <a:pt x="0" y="81"/>
                  </a:cubicBezTo>
                  <a:cubicBezTo>
                    <a:pt x="0" y="117"/>
                    <a:pt x="48" y="140"/>
                    <a:pt x="84" y="176"/>
                  </a:cubicBezTo>
                  <a:cubicBezTo>
                    <a:pt x="119" y="152"/>
                    <a:pt x="179" y="140"/>
                    <a:pt x="179" y="117"/>
                  </a:cubicBezTo>
                  <a:cubicBezTo>
                    <a:pt x="203" y="81"/>
                    <a:pt x="167" y="21"/>
                    <a:pt x="143" y="9"/>
                  </a:cubicBezTo>
                  <a:cubicBezTo>
                    <a:pt x="122" y="4"/>
                    <a:pt x="103" y="1"/>
                    <a:pt x="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6364;p32"/>
            <p:cNvSpPr/>
            <p:nvPr/>
          </p:nvSpPr>
          <p:spPr>
            <a:xfrm>
              <a:off x="5866200" y="1737050"/>
              <a:ext cx="14300" cy="4425"/>
            </a:xfrm>
            <a:custGeom>
              <a:avLst/>
              <a:gdLst/>
              <a:ahLst/>
              <a:cxnLst/>
              <a:rect l="l" t="t" r="r" b="b"/>
              <a:pathLst>
                <a:path w="572" h="177" extrusionOk="0">
                  <a:moveTo>
                    <a:pt x="306" y="1"/>
                  </a:moveTo>
                  <a:cubicBezTo>
                    <a:pt x="204" y="1"/>
                    <a:pt x="102" y="13"/>
                    <a:pt x="0" y="32"/>
                  </a:cubicBezTo>
                  <a:cubicBezTo>
                    <a:pt x="74" y="148"/>
                    <a:pt x="169" y="177"/>
                    <a:pt x="270" y="177"/>
                  </a:cubicBezTo>
                  <a:cubicBezTo>
                    <a:pt x="366" y="177"/>
                    <a:pt x="467" y="151"/>
                    <a:pt x="560" y="151"/>
                  </a:cubicBezTo>
                  <a:cubicBezTo>
                    <a:pt x="572" y="104"/>
                    <a:pt x="572" y="80"/>
                    <a:pt x="572" y="32"/>
                  </a:cubicBezTo>
                  <a:cubicBezTo>
                    <a:pt x="483" y="10"/>
                    <a:pt x="395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6365;p32"/>
            <p:cNvSpPr/>
            <p:nvPr/>
          </p:nvSpPr>
          <p:spPr>
            <a:xfrm>
              <a:off x="6095700" y="1795000"/>
              <a:ext cx="4775" cy="5975"/>
            </a:xfrm>
            <a:custGeom>
              <a:avLst/>
              <a:gdLst/>
              <a:ahLst/>
              <a:cxnLst/>
              <a:rect l="l" t="t" r="r" b="b"/>
              <a:pathLst>
                <a:path w="191" h="239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95"/>
                    <a:pt x="0" y="203"/>
                    <a:pt x="107" y="238"/>
                  </a:cubicBezTo>
                  <a:cubicBezTo>
                    <a:pt x="131" y="238"/>
                    <a:pt x="191" y="203"/>
                    <a:pt x="191" y="179"/>
                  </a:cubicBezTo>
                  <a:cubicBezTo>
                    <a:pt x="179" y="84"/>
                    <a:pt x="83" y="3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6366;p32"/>
            <p:cNvSpPr/>
            <p:nvPr/>
          </p:nvSpPr>
          <p:spPr>
            <a:xfrm>
              <a:off x="6096875" y="1806950"/>
              <a:ext cx="6275" cy="4150"/>
            </a:xfrm>
            <a:custGeom>
              <a:avLst/>
              <a:gdLst/>
              <a:ahLst/>
              <a:cxnLst/>
              <a:rect l="l" t="t" r="r" b="b"/>
              <a:pathLst>
                <a:path w="251" h="166" extrusionOk="0">
                  <a:moveTo>
                    <a:pt x="117" y="0"/>
                  </a:moveTo>
                  <a:cubicBezTo>
                    <a:pt x="94" y="0"/>
                    <a:pt x="67" y="7"/>
                    <a:pt x="36" y="22"/>
                  </a:cubicBezTo>
                  <a:cubicBezTo>
                    <a:pt x="25" y="34"/>
                    <a:pt x="1" y="106"/>
                    <a:pt x="13" y="118"/>
                  </a:cubicBezTo>
                  <a:cubicBezTo>
                    <a:pt x="36" y="153"/>
                    <a:pt x="60" y="165"/>
                    <a:pt x="85" y="165"/>
                  </a:cubicBezTo>
                  <a:cubicBezTo>
                    <a:pt x="134" y="165"/>
                    <a:pt x="187" y="118"/>
                    <a:pt x="251" y="118"/>
                  </a:cubicBezTo>
                  <a:cubicBezTo>
                    <a:pt x="224" y="56"/>
                    <a:pt x="185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6367;p32"/>
            <p:cNvSpPr/>
            <p:nvPr/>
          </p:nvSpPr>
          <p:spPr>
            <a:xfrm>
              <a:off x="5876925" y="1791800"/>
              <a:ext cx="14600" cy="7625"/>
            </a:xfrm>
            <a:custGeom>
              <a:avLst/>
              <a:gdLst/>
              <a:ahLst/>
              <a:cxnLst/>
              <a:rect l="l" t="t" r="r" b="b"/>
              <a:pathLst>
                <a:path w="584" h="305" extrusionOk="0">
                  <a:moveTo>
                    <a:pt x="362" y="0"/>
                  </a:moveTo>
                  <a:cubicBezTo>
                    <a:pt x="342" y="0"/>
                    <a:pt x="321" y="3"/>
                    <a:pt x="298" y="9"/>
                  </a:cubicBezTo>
                  <a:cubicBezTo>
                    <a:pt x="202" y="69"/>
                    <a:pt x="83" y="57"/>
                    <a:pt x="0" y="152"/>
                  </a:cubicBezTo>
                  <a:lnTo>
                    <a:pt x="0" y="283"/>
                  </a:lnTo>
                  <a:cubicBezTo>
                    <a:pt x="95" y="283"/>
                    <a:pt x="183" y="298"/>
                    <a:pt x="275" y="298"/>
                  </a:cubicBezTo>
                  <a:cubicBezTo>
                    <a:pt x="298" y="298"/>
                    <a:pt x="321" y="297"/>
                    <a:pt x="345" y="295"/>
                  </a:cubicBezTo>
                  <a:cubicBezTo>
                    <a:pt x="377" y="295"/>
                    <a:pt x="421" y="304"/>
                    <a:pt x="460" y="304"/>
                  </a:cubicBezTo>
                  <a:cubicBezTo>
                    <a:pt x="510" y="304"/>
                    <a:pt x="553" y="290"/>
                    <a:pt x="560" y="223"/>
                  </a:cubicBezTo>
                  <a:cubicBezTo>
                    <a:pt x="583" y="164"/>
                    <a:pt x="476" y="93"/>
                    <a:pt x="417" y="9"/>
                  </a:cubicBezTo>
                  <a:cubicBezTo>
                    <a:pt x="399" y="3"/>
                    <a:pt x="3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6368;p32"/>
            <p:cNvSpPr/>
            <p:nvPr/>
          </p:nvSpPr>
          <p:spPr>
            <a:xfrm>
              <a:off x="6077825" y="1784275"/>
              <a:ext cx="14625" cy="10750"/>
            </a:xfrm>
            <a:custGeom>
              <a:avLst/>
              <a:gdLst/>
              <a:ahLst/>
              <a:cxnLst/>
              <a:rect l="l" t="t" r="r" b="b"/>
              <a:pathLst>
                <a:path w="585" h="430" extrusionOk="0">
                  <a:moveTo>
                    <a:pt x="1" y="1"/>
                  </a:moveTo>
                  <a:lnTo>
                    <a:pt x="1" y="286"/>
                  </a:lnTo>
                  <a:cubicBezTo>
                    <a:pt x="96" y="413"/>
                    <a:pt x="228" y="419"/>
                    <a:pt x="362" y="419"/>
                  </a:cubicBezTo>
                  <a:cubicBezTo>
                    <a:pt x="375" y="419"/>
                    <a:pt x="387" y="419"/>
                    <a:pt x="399" y="419"/>
                  </a:cubicBezTo>
                  <a:cubicBezTo>
                    <a:pt x="454" y="419"/>
                    <a:pt x="508" y="419"/>
                    <a:pt x="560" y="429"/>
                  </a:cubicBezTo>
                  <a:cubicBezTo>
                    <a:pt x="560" y="298"/>
                    <a:pt x="584" y="155"/>
                    <a:pt x="584" y="13"/>
                  </a:cubicBezTo>
                  <a:cubicBezTo>
                    <a:pt x="382" y="13"/>
                    <a:pt x="191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6369;p32"/>
            <p:cNvSpPr/>
            <p:nvPr/>
          </p:nvSpPr>
          <p:spPr>
            <a:xfrm>
              <a:off x="6060275" y="1788000"/>
              <a:ext cx="13700" cy="6725"/>
            </a:xfrm>
            <a:custGeom>
              <a:avLst/>
              <a:gdLst/>
              <a:ahLst/>
              <a:cxnLst/>
              <a:rect l="l" t="t" r="r" b="b"/>
              <a:pathLst>
                <a:path w="548" h="269" extrusionOk="0">
                  <a:moveTo>
                    <a:pt x="272" y="0"/>
                  </a:moveTo>
                  <a:cubicBezTo>
                    <a:pt x="205" y="0"/>
                    <a:pt x="134" y="10"/>
                    <a:pt x="66" y="10"/>
                  </a:cubicBezTo>
                  <a:cubicBezTo>
                    <a:pt x="44" y="10"/>
                    <a:pt x="22" y="9"/>
                    <a:pt x="0" y="6"/>
                  </a:cubicBezTo>
                  <a:lnTo>
                    <a:pt x="0" y="6"/>
                  </a:lnTo>
                  <a:cubicBezTo>
                    <a:pt x="96" y="90"/>
                    <a:pt x="191" y="185"/>
                    <a:pt x="286" y="268"/>
                  </a:cubicBezTo>
                  <a:cubicBezTo>
                    <a:pt x="369" y="221"/>
                    <a:pt x="453" y="185"/>
                    <a:pt x="548" y="137"/>
                  </a:cubicBezTo>
                  <a:cubicBezTo>
                    <a:pt x="472" y="23"/>
                    <a:pt x="37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6370;p32"/>
            <p:cNvSpPr/>
            <p:nvPr/>
          </p:nvSpPr>
          <p:spPr>
            <a:xfrm>
              <a:off x="5820950" y="1809575"/>
              <a:ext cx="2400" cy="1525"/>
            </a:xfrm>
            <a:custGeom>
              <a:avLst/>
              <a:gdLst/>
              <a:ahLst/>
              <a:cxnLst/>
              <a:rect l="l" t="t" r="r" b="b"/>
              <a:pathLst>
                <a:path w="96" h="61" extrusionOk="0">
                  <a:moveTo>
                    <a:pt x="96" y="1"/>
                  </a:moveTo>
                  <a:lnTo>
                    <a:pt x="96" y="1"/>
                  </a:lnTo>
                  <a:cubicBezTo>
                    <a:pt x="24" y="13"/>
                    <a:pt x="1" y="48"/>
                    <a:pt x="60" y="60"/>
                  </a:cubicBezTo>
                  <a:cubicBezTo>
                    <a:pt x="60" y="60"/>
                    <a:pt x="84" y="13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6371;p32"/>
            <p:cNvSpPr/>
            <p:nvPr/>
          </p:nvSpPr>
          <p:spPr>
            <a:xfrm>
              <a:off x="5899825" y="1791125"/>
              <a:ext cx="13125" cy="9050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39" y="0"/>
                  </a:moveTo>
                  <a:cubicBezTo>
                    <a:pt x="144" y="36"/>
                    <a:pt x="1" y="108"/>
                    <a:pt x="60" y="227"/>
                  </a:cubicBezTo>
                  <a:cubicBezTo>
                    <a:pt x="96" y="310"/>
                    <a:pt x="275" y="298"/>
                    <a:pt x="394" y="310"/>
                  </a:cubicBezTo>
                  <a:cubicBezTo>
                    <a:pt x="394" y="322"/>
                    <a:pt x="406" y="334"/>
                    <a:pt x="441" y="358"/>
                  </a:cubicBezTo>
                  <a:cubicBezTo>
                    <a:pt x="447" y="360"/>
                    <a:pt x="453" y="362"/>
                    <a:pt x="460" y="362"/>
                  </a:cubicBezTo>
                  <a:cubicBezTo>
                    <a:pt x="481" y="362"/>
                    <a:pt x="506" y="346"/>
                    <a:pt x="525" y="310"/>
                  </a:cubicBezTo>
                  <a:cubicBezTo>
                    <a:pt x="513" y="215"/>
                    <a:pt x="513" y="131"/>
                    <a:pt x="501" y="36"/>
                  </a:cubicBezTo>
                  <a:cubicBezTo>
                    <a:pt x="406" y="24"/>
                    <a:pt x="322" y="24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6372;p32"/>
            <p:cNvSpPr/>
            <p:nvPr/>
          </p:nvSpPr>
          <p:spPr>
            <a:xfrm>
              <a:off x="5905200" y="1798650"/>
              <a:ext cx="7450" cy="7675"/>
            </a:xfrm>
            <a:custGeom>
              <a:avLst/>
              <a:gdLst/>
              <a:ahLst/>
              <a:cxnLst/>
              <a:rect l="l" t="t" r="r" b="b"/>
              <a:pathLst>
                <a:path w="298" h="307" extrusionOk="0">
                  <a:moveTo>
                    <a:pt x="228" y="0"/>
                  </a:moveTo>
                  <a:cubicBezTo>
                    <a:pt x="205" y="0"/>
                    <a:pt x="185" y="3"/>
                    <a:pt x="167" y="9"/>
                  </a:cubicBezTo>
                  <a:cubicBezTo>
                    <a:pt x="143" y="116"/>
                    <a:pt x="0" y="211"/>
                    <a:pt x="167" y="307"/>
                  </a:cubicBezTo>
                  <a:cubicBezTo>
                    <a:pt x="203" y="307"/>
                    <a:pt x="250" y="295"/>
                    <a:pt x="298" y="295"/>
                  </a:cubicBezTo>
                  <a:lnTo>
                    <a:pt x="298" y="9"/>
                  </a:lnTo>
                  <a:cubicBezTo>
                    <a:pt x="274" y="3"/>
                    <a:pt x="250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6373;p32"/>
            <p:cNvSpPr/>
            <p:nvPr/>
          </p:nvSpPr>
          <p:spPr>
            <a:xfrm>
              <a:off x="5938225" y="1739525"/>
              <a:ext cx="14625" cy="5650"/>
            </a:xfrm>
            <a:custGeom>
              <a:avLst/>
              <a:gdLst/>
              <a:ahLst/>
              <a:cxnLst/>
              <a:rect l="l" t="t" r="r" b="b"/>
              <a:pathLst>
                <a:path w="585" h="226" extrusionOk="0">
                  <a:moveTo>
                    <a:pt x="366" y="0"/>
                  </a:moveTo>
                  <a:cubicBezTo>
                    <a:pt x="289" y="0"/>
                    <a:pt x="212" y="21"/>
                    <a:pt x="132" y="64"/>
                  </a:cubicBezTo>
                  <a:cubicBezTo>
                    <a:pt x="96" y="64"/>
                    <a:pt x="48" y="64"/>
                    <a:pt x="1" y="76"/>
                  </a:cubicBezTo>
                  <a:cubicBezTo>
                    <a:pt x="93" y="175"/>
                    <a:pt x="189" y="225"/>
                    <a:pt x="284" y="225"/>
                  </a:cubicBezTo>
                  <a:cubicBezTo>
                    <a:pt x="385" y="225"/>
                    <a:pt x="486" y="169"/>
                    <a:pt x="584" y="52"/>
                  </a:cubicBezTo>
                  <a:cubicBezTo>
                    <a:pt x="510" y="18"/>
                    <a:pt x="438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6374;p32"/>
            <p:cNvSpPr/>
            <p:nvPr/>
          </p:nvSpPr>
          <p:spPr>
            <a:xfrm>
              <a:off x="5511100" y="1877750"/>
              <a:ext cx="2700" cy="3300"/>
            </a:xfrm>
            <a:custGeom>
              <a:avLst/>
              <a:gdLst/>
              <a:ahLst/>
              <a:cxnLst/>
              <a:rect l="l" t="t" r="r" b="b"/>
              <a:pathLst>
                <a:path w="108" h="132" extrusionOk="0">
                  <a:moveTo>
                    <a:pt x="0" y="0"/>
                  </a:moveTo>
                  <a:lnTo>
                    <a:pt x="0" y="131"/>
                  </a:lnTo>
                  <a:cubicBezTo>
                    <a:pt x="107" y="84"/>
                    <a:pt x="95" y="3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6375;p32"/>
            <p:cNvSpPr/>
            <p:nvPr/>
          </p:nvSpPr>
          <p:spPr>
            <a:xfrm>
              <a:off x="5715875" y="2062275"/>
              <a:ext cx="7475" cy="5700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67" y="0"/>
                  </a:moveTo>
                  <a:cubicBezTo>
                    <a:pt x="115" y="0"/>
                    <a:pt x="55" y="63"/>
                    <a:pt x="1" y="72"/>
                  </a:cubicBezTo>
                  <a:cubicBezTo>
                    <a:pt x="36" y="120"/>
                    <a:pt x="84" y="180"/>
                    <a:pt x="144" y="227"/>
                  </a:cubicBezTo>
                  <a:cubicBezTo>
                    <a:pt x="203" y="180"/>
                    <a:pt x="298" y="120"/>
                    <a:pt x="215" y="25"/>
                  </a:cubicBezTo>
                  <a:cubicBezTo>
                    <a:pt x="200" y="7"/>
                    <a:pt x="184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6376;p32"/>
            <p:cNvSpPr/>
            <p:nvPr/>
          </p:nvSpPr>
          <p:spPr>
            <a:xfrm>
              <a:off x="5455425" y="2001275"/>
              <a:ext cx="1825" cy="1800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1" y="0"/>
                  </a:moveTo>
                  <a:lnTo>
                    <a:pt x="72" y="72"/>
                  </a:lnTo>
                  <a:cubicBezTo>
                    <a:pt x="72" y="60"/>
                    <a:pt x="60" y="24"/>
                    <a:pt x="36" y="12"/>
                  </a:cubicBezTo>
                  <a:cubicBezTo>
                    <a:pt x="25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6377;p32"/>
            <p:cNvSpPr/>
            <p:nvPr/>
          </p:nvSpPr>
          <p:spPr>
            <a:xfrm>
              <a:off x="5648025" y="2065575"/>
              <a:ext cx="3000" cy="1800"/>
            </a:xfrm>
            <a:custGeom>
              <a:avLst/>
              <a:gdLst/>
              <a:ahLst/>
              <a:cxnLst/>
              <a:rect l="l" t="t" r="r" b="b"/>
              <a:pathLst>
                <a:path w="120" h="72" extrusionOk="0">
                  <a:moveTo>
                    <a:pt x="54" y="0"/>
                  </a:moveTo>
                  <a:cubicBezTo>
                    <a:pt x="27" y="0"/>
                    <a:pt x="8" y="19"/>
                    <a:pt x="0" y="60"/>
                  </a:cubicBezTo>
                  <a:cubicBezTo>
                    <a:pt x="36" y="71"/>
                    <a:pt x="60" y="71"/>
                    <a:pt x="119" y="71"/>
                  </a:cubicBezTo>
                  <a:cubicBezTo>
                    <a:pt x="107" y="60"/>
                    <a:pt x="107" y="36"/>
                    <a:pt x="95" y="12"/>
                  </a:cubicBezTo>
                  <a:cubicBezTo>
                    <a:pt x="80" y="4"/>
                    <a:pt x="66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6378;p32"/>
            <p:cNvSpPr/>
            <p:nvPr/>
          </p:nvSpPr>
          <p:spPr>
            <a:xfrm>
              <a:off x="5495025" y="1793500"/>
              <a:ext cx="2100" cy="2125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0" y="1"/>
                  </a:moveTo>
                  <a:lnTo>
                    <a:pt x="84" y="84"/>
                  </a:lnTo>
                  <a:cubicBezTo>
                    <a:pt x="60" y="48"/>
                    <a:pt x="36" y="3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6379;p32"/>
            <p:cNvSpPr/>
            <p:nvPr/>
          </p:nvSpPr>
          <p:spPr>
            <a:xfrm>
              <a:off x="5938525" y="2053850"/>
              <a:ext cx="20875" cy="10075"/>
            </a:xfrm>
            <a:custGeom>
              <a:avLst/>
              <a:gdLst/>
              <a:ahLst/>
              <a:cxnLst/>
              <a:rect l="l" t="t" r="r" b="b"/>
              <a:pathLst>
                <a:path w="835" h="403" extrusionOk="0">
                  <a:moveTo>
                    <a:pt x="658" y="0"/>
                  </a:moveTo>
                  <a:cubicBezTo>
                    <a:pt x="634" y="0"/>
                    <a:pt x="609" y="2"/>
                    <a:pt x="584" y="5"/>
                  </a:cubicBezTo>
                  <a:cubicBezTo>
                    <a:pt x="493" y="112"/>
                    <a:pt x="385" y="122"/>
                    <a:pt x="272" y="122"/>
                  </a:cubicBezTo>
                  <a:cubicBezTo>
                    <a:pt x="246" y="122"/>
                    <a:pt x="220" y="121"/>
                    <a:pt x="194" y="121"/>
                  </a:cubicBezTo>
                  <a:cubicBezTo>
                    <a:pt x="169" y="121"/>
                    <a:pt x="144" y="122"/>
                    <a:pt x="120" y="124"/>
                  </a:cubicBezTo>
                  <a:cubicBezTo>
                    <a:pt x="84" y="219"/>
                    <a:pt x="36" y="302"/>
                    <a:pt x="1" y="386"/>
                  </a:cubicBezTo>
                  <a:cubicBezTo>
                    <a:pt x="152" y="394"/>
                    <a:pt x="298" y="402"/>
                    <a:pt x="446" y="402"/>
                  </a:cubicBezTo>
                  <a:cubicBezTo>
                    <a:pt x="507" y="402"/>
                    <a:pt x="569" y="401"/>
                    <a:pt x="632" y="398"/>
                  </a:cubicBezTo>
                  <a:cubicBezTo>
                    <a:pt x="763" y="386"/>
                    <a:pt x="834" y="290"/>
                    <a:pt x="834" y="159"/>
                  </a:cubicBezTo>
                  <a:cubicBezTo>
                    <a:pt x="825" y="28"/>
                    <a:pt x="749" y="0"/>
                    <a:pt x="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6380;p32"/>
            <p:cNvSpPr/>
            <p:nvPr/>
          </p:nvSpPr>
          <p:spPr>
            <a:xfrm>
              <a:off x="5250650" y="1818800"/>
              <a:ext cx="33950" cy="29800"/>
            </a:xfrm>
            <a:custGeom>
              <a:avLst/>
              <a:gdLst/>
              <a:ahLst/>
              <a:cxnLst/>
              <a:rect l="l" t="t" r="r" b="b"/>
              <a:pathLst>
                <a:path w="1358" h="1192" extrusionOk="0">
                  <a:moveTo>
                    <a:pt x="1310" y="0"/>
                  </a:moveTo>
                  <a:cubicBezTo>
                    <a:pt x="1292" y="0"/>
                    <a:pt x="1271" y="9"/>
                    <a:pt x="1250" y="25"/>
                  </a:cubicBezTo>
                  <a:cubicBezTo>
                    <a:pt x="1199" y="19"/>
                    <a:pt x="1148" y="17"/>
                    <a:pt x="1097" y="17"/>
                  </a:cubicBezTo>
                  <a:cubicBezTo>
                    <a:pt x="806" y="17"/>
                    <a:pt x="521" y="96"/>
                    <a:pt x="226" y="167"/>
                  </a:cubicBezTo>
                  <a:cubicBezTo>
                    <a:pt x="0" y="501"/>
                    <a:pt x="131" y="858"/>
                    <a:pt x="119" y="1191"/>
                  </a:cubicBezTo>
                  <a:cubicBezTo>
                    <a:pt x="465" y="1132"/>
                    <a:pt x="274" y="882"/>
                    <a:pt x="298" y="715"/>
                  </a:cubicBezTo>
                  <a:cubicBezTo>
                    <a:pt x="298" y="692"/>
                    <a:pt x="293" y="674"/>
                    <a:pt x="276" y="674"/>
                  </a:cubicBezTo>
                  <a:cubicBezTo>
                    <a:pt x="267" y="674"/>
                    <a:pt x="255" y="679"/>
                    <a:pt x="238" y="691"/>
                  </a:cubicBezTo>
                  <a:cubicBezTo>
                    <a:pt x="224" y="701"/>
                    <a:pt x="216" y="705"/>
                    <a:pt x="213" y="705"/>
                  </a:cubicBezTo>
                  <a:cubicBezTo>
                    <a:pt x="201" y="705"/>
                    <a:pt x="243" y="659"/>
                    <a:pt x="272" y="659"/>
                  </a:cubicBezTo>
                  <a:cubicBezTo>
                    <a:pt x="285" y="659"/>
                    <a:pt x="295" y="668"/>
                    <a:pt x="298" y="691"/>
                  </a:cubicBezTo>
                  <a:cubicBezTo>
                    <a:pt x="357" y="822"/>
                    <a:pt x="274" y="977"/>
                    <a:pt x="405" y="1060"/>
                  </a:cubicBezTo>
                  <a:cubicBezTo>
                    <a:pt x="572" y="953"/>
                    <a:pt x="488" y="691"/>
                    <a:pt x="703" y="596"/>
                  </a:cubicBezTo>
                  <a:cubicBezTo>
                    <a:pt x="703" y="402"/>
                    <a:pt x="792" y="357"/>
                    <a:pt x="906" y="357"/>
                  </a:cubicBezTo>
                  <a:cubicBezTo>
                    <a:pt x="973" y="357"/>
                    <a:pt x="1049" y="373"/>
                    <a:pt x="1119" y="382"/>
                  </a:cubicBezTo>
                  <a:cubicBezTo>
                    <a:pt x="1143" y="382"/>
                    <a:pt x="1191" y="358"/>
                    <a:pt x="1239" y="346"/>
                  </a:cubicBezTo>
                  <a:cubicBezTo>
                    <a:pt x="1286" y="263"/>
                    <a:pt x="1310" y="167"/>
                    <a:pt x="1358" y="48"/>
                  </a:cubicBezTo>
                  <a:cubicBezTo>
                    <a:pt x="1351" y="15"/>
                    <a:pt x="1333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6381;p32"/>
            <p:cNvSpPr/>
            <p:nvPr/>
          </p:nvSpPr>
          <p:spPr>
            <a:xfrm>
              <a:off x="5271475" y="184887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120" y="0"/>
                  </a:moveTo>
                  <a:cubicBezTo>
                    <a:pt x="60" y="48"/>
                    <a:pt x="1" y="84"/>
                    <a:pt x="1" y="167"/>
                  </a:cubicBezTo>
                  <a:cubicBezTo>
                    <a:pt x="48" y="167"/>
                    <a:pt x="72" y="167"/>
                    <a:pt x="120" y="155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6382;p32"/>
            <p:cNvSpPr/>
            <p:nvPr/>
          </p:nvSpPr>
          <p:spPr>
            <a:xfrm>
              <a:off x="5908750" y="2053650"/>
              <a:ext cx="4200" cy="1825"/>
            </a:xfrm>
            <a:custGeom>
              <a:avLst/>
              <a:gdLst/>
              <a:ahLst/>
              <a:cxnLst/>
              <a:rect l="l" t="t" r="r" b="b"/>
              <a:pathLst>
                <a:path w="168" h="73" extrusionOk="0">
                  <a:moveTo>
                    <a:pt x="1" y="1"/>
                  </a:moveTo>
                  <a:cubicBezTo>
                    <a:pt x="31" y="48"/>
                    <a:pt x="58" y="72"/>
                    <a:pt x="84" y="72"/>
                  </a:cubicBezTo>
                  <a:cubicBezTo>
                    <a:pt x="111" y="72"/>
                    <a:pt x="138" y="48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6383;p32"/>
            <p:cNvSpPr/>
            <p:nvPr/>
          </p:nvSpPr>
          <p:spPr>
            <a:xfrm>
              <a:off x="5421325" y="1998050"/>
              <a:ext cx="7350" cy="4725"/>
            </a:xfrm>
            <a:custGeom>
              <a:avLst/>
              <a:gdLst/>
              <a:ahLst/>
              <a:cxnLst/>
              <a:rect l="l" t="t" r="r" b="b"/>
              <a:pathLst>
                <a:path w="294" h="189" extrusionOk="0">
                  <a:moveTo>
                    <a:pt x="111" y="1"/>
                  </a:moveTo>
                  <a:cubicBezTo>
                    <a:pt x="44" y="1"/>
                    <a:pt x="1" y="47"/>
                    <a:pt x="7" y="189"/>
                  </a:cubicBezTo>
                  <a:lnTo>
                    <a:pt x="293" y="189"/>
                  </a:lnTo>
                  <a:lnTo>
                    <a:pt x="293" y="58"/>
                  </a:lnTo>
                  <a:cubicBezTo>
                    <a:pt x="226" y="27"/>
                    <a:pt x="162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6384;p32"/>
            <p:cNvSpPr/>
            <p:nvPr/>
          </p:nvSpPr>
          <p:spPr>
            <a:xfrm>
              <a:off x="6121000" y="1998300"/>
              <a:ext cx="1800" cy="1500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24" y="0"/>
                  </a:moveTo>
                  <a:cubicBezTo>
                    <a:pt x="24" y="0"/>
                    <a:pt x="12" y="36"/>
                    <a:pt x="0" y="60"/>
                  </a:cubicBezTo>
                  <a:cubicBezTo>
                    <a:pt x="60" y="24"/>
                    <a:pt x="72" y="0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6385;p32"/>
            <p:cNvSpPr/>
            <p:nvPr/>
          </p:nvSpPr>
          <p:spPr>
            <a:xfrm>
              <a:off x="5919175" y="2593100"/>
              <a:ext cx="83375" cy="16000"/>
            </a:xfrm>
            <a:custGeom>
              <a:avLst/>
              <a:gdLst/>
              <a:ahLst/>
              <a:cxnLst/>
              <a:rect l="l" t="t" r="r" b="b"/>
              <a:pathLst>
                <a:path w="3335" h="640" extrusionOk="0">
                  <a:moveTo>
                    <a:pt x="532" y="0"/>
                  </a:moveTo>
                  <a:cubicBezTo>
                    <a:pt x="418" y="0"/>
                    <a:pt x="302" y="21"/>
                    <a:pt x="179" y="80"/>
                  </a:cubicBezTo>
                  <a:cubicBezTo>
                    <a:pt x="1" y="283"/>
                    <a:pt x="155" y="390"/>
                    <a:pt x="322" y="497"/>
                  </a:cubicBezTo>
                  <a:cubicBezTo>
                    <a:pt x="501" y="497"/>
                    <a:pt x="691" y="509"/>
                    <a:pt x="882" y="509"/>
                  </a:cubicBezTo>
                  <a:cubicBezTo>
                    <a:pt x="962" y="417"/>
                    <a:pt x="1038" y="372"/>
                    <a:pt x="1111" y="372"/>
                  </a:cubicBezTo>
                  <a:cubicBezTo>
                    <a:pt x="1190" y="372"/>
                    <a:pt x="1266" y="422"/>
                    <a:pt x="1346" y="521"/>
                  </a:cubicBezTo>
                  <a:cubicBezTo>
                    <a:pt x="1531" y="598"/>
                    <a:pt x="1721" y="613"/>
                    <a:pt x="1913" y="613"/>
                  </a:cubicBezTo>
                  <a:cubicBezTo>
                    <a:pt x="2033" y="613"/>
                    <a:pt x="2154" y="607"/>
                    <a:pt x="2274" y="607"/>
                  </a:cubicBezTo>
                  <a:cubicBezTo>
                    <a:pt x="2346" y="607"/>
                    <a:pt x="2418" y="609"/>
                    <a:pt x="2489" y="616"/>
                  </a:cubicBezTo>
                  <a:cubicBezTo>
                    <a:pt x="2519" y="594"/>
                    <a:pt x="2548" y="549"/>
                    <a:pt x="2575" y="549"/>
                  </a:cubicBezTo>
                  <a:cubicBezTo>
                    <a:pt x="2591" y="549"/>
                    <a:pt x="2606" y="566"/>
                    <a:pt x="2620" y="616"/>
                  </a:cubicBezTo>
                  <a:cubicBezTo>
                    <a:pt x="2775" y="628"/>
                    <a:pt x="2906" y="628"/>
                    <a:pt x="3061" y="640"/>
                  </a:cubicBezTo>
                  <a:cubicBezTo>
                    <a:pt x="3120" y="509"/>
                    <a:pt x="3203" y="402"/>
                    <a:pt x="3334" y="342"/>
                  </a:cubicBezTo>
                  <a:lnTo>
                    <a:pt x="3334" y="211"/>
                  </a:lnTo>
                  <a:cubicBezTo>
                    <a:pt x="2596" y="199"/>
                    <a:pt x="1834" y="235"/>
                    <a:pt x="1108" y="92"/>
                  </a:cubicBezTo>
                  <a:cubicBezTo>
                    <a:pt x="902" y="55"/>
                    <a:pt x="718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6386;p32"/>
            <p:cNvSpPr/>
            <p:nvPr/>
          </p:nvSpPr>
          <p:spPr>
            <a:xfrm>
              <a:off x="6098975" y="2605200"/>
              <a:ext cx="36625" cy="14525"/>
            </a:xfrm>
            <a:custGeom>
              <a:avLst/>
              <a:gdLst/>
              <a:ahLst/>
              <a:cxnLst/>
              <a:rect l="l" t="t" r="r" b="b"/>
              <a:pathLst>
                <a:path w="1465" h="581" extrusionOk="0">
                  <a:moveTo>
                    <a:pt x="302" y="1"/>
                  </a:moveTo>
                  <a:cubicBezTo>
                    <a:pt x="196" y="1"/>
                    <a:pt x="93" y="39"/>
                    <a:pt x="0" y="132"/>
                  </a:cubicBezTo>
                  <a:cubicBezTo>
                    <a:pt x="12" y="156"/>
                    <a:pt x="12" y="191"/>
                    <a:pt x="36" y="203"/>
                  </a:cubicBezTo>
                  <a:cubicBezTo>
                    <a:pt x="72" y="215"/>
                    <a:pt x="119" y="239"/>
                    <a:pt x="131" y="275"/>
                  </a:cubicBezTo>
                  <a:cubicBezTo>
                    <a:pt x="155" y="334"/>
                    <a:pt x="155" y="382"/>
                    <a:pt x="155" y="430"/>
                  </a:cubicBezTo>
                  <a:cubicBezTo>
                    <a:pt x="194" y="425"/>
                    <a:pt x="234" y="422"/>
                    <a:pt x="275" y="422"/>
                  </a:cubicBezTo>
                  <a:cubicBezTo>
                    <a:pt x="333" y="422"/>
                    <a:pt x="395" y="428"/>
                    <a:pt x="464" y="442"/>
                  </a:cubicBezTo>
                  <a:cubicBezTo>
                    <a:pt x="639" y="531"/>
                    <a:pt x="768" y="580"/>
                    <a:pt x="882" y="580"/>
                  </a:cubicBezTo>
                  <a:cubicBezTo>
                    <a:pt x="1071" y="580"/>
                    <a:pt x="1219" y="444"/>
                    <a:pt x="1465" y="132"/>
                  </a:cubicBezTo>
                  <a:lnTo>
                    <a:pt x="1465" y="132"/>
                  </a:lnTo>
                  <a:cubicBezTo>
                    <a:pt x="1337" y="218"/>
                    <a:pt x="1221" y="251"/>
                    <a:pt x="1109" y="251"/>
                  </a:cubicBezTo>
                  <a:cubicBezTo>
                    <a:pt x="930" y="251"/>
                    <a:pt x="765" y="165"/>
                    <a:pt x="595" y="84"/>
                  </a:cubicBezTo>
                  <a:cubicBezTo>
                    <a:pt x="498" y="33"/>
                    <a:pt x="399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6387;p32"/>
            <p:cNvSpPr/>
            <p:nvPr/>
          </p:nvSpPr>
          <p:spPr>
            <a:xfrm>
              <a:off x="6056100" y="2602225"/>
              <a:ext cx="32475" cy="17175"/>
            </a:xfrm>
            <a:custGeom>
              <a:avLst/>
              <a:gdLst/>
              <a:ahLst/>
              <a:cxnLst/>
              <a:rect l="l" t="t" r="r" b="b"/>
              <a:pathLst>
                <a:path w="1299" h="687" extrusionOk="0">
                  <a:moveTo>
                    <a:pt x="1" y="1"/>
                  </a:moveTo>
                  <a:lnTo>
                    <a:pt x="1" y="394"/>
                  </a:lnTo>
                  <a:cubicBezTo>
                    <a:pt x="25" y="396"/>
                    <a:pt x="48" y="397"/>
                    <a:pt x="72" y="397"/>
                  </a:cubicBezTo>
                  <a:cubicBezTo>
                    <a:pt x="176" y="397"/>
                    <a:pt x="279" y="380"/>
                    <a:pt x="381" y="380"/>
                  </a:cubicBezTo>
                  <a:cubicBezTo>
                    <a:pt x="515" y="380"/>
                    <a:pt x="646" y="408"/>
                    <a:pt x="774" y="537"/>
                  </a:cubicBezTo>
                  <a:cubicBezTo>
                    <a:pt x="849" y="594"/>
                    <a:pt x="980" y="686"/>
                    <a:pt x="1116" y="686"/>
                  </a:cubicBezTo>
                  <a:cubicBezTo>
                    <a:pt x="1177" y="686"/>
                    <a:pt x="1240" y="668"/>
                    <a:pt x="1298" y="620"/>
                  </a:cubicBezTo>
                  <a:cubicBezTo>
                    <a:pt x="1155" y="489"/>
                    <a:pt x="1155" y="322"/>
                    <a:pt x="1167" y="144"/>
                  </a:cubicBezTo>
                  <a:cubicBezTo>
                    <a:pt x="1165" y="144"/>
                    <a:pt x="1162" y="144"/>
                    <a:pt x="1160" y="144"/>
                  </a:cubicBezTo>
                  <a:cubicBezTo>
                    <a:pt x="1022" y="144"/>
                    <a:pt x="935" y="396"/>
                    <a:pt x="864" y="396"/>
                  </a:cubicBezTo>
                  <a:cubicBezTo>
                    <a:pt x="845" y="396"/>
                    <a:pt x="827" y="378"/>
                    <a:pt x="810" y="334"/>
                  </a:cubicBezTo>
                  <a:cubicBezTo>
                    <a:pt x="710" y="67"/>
                    <a:pt x="553" y="32"/>
                    <a:pt x="386" y="32"/>
                  </a:cubicBezTo>
                  <a:cubicBezTo>
                    <a:pt x="328" y="32"/>
                    <a:pt x="269" y="36"/>
                    <a:pt x="211" y="36"/>
                  </a:cubicBezTo>
                  <a:cubicBezTo>
                    <a:pt x="139" y="36"/>
                    <a:pt x="67" y="3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6388;p32"/>
            <p:cNvSpPr/>
            <p:nvPr/>
          </p:nvSpPr>
          <p:spPr>
            <a:xfrm>
              <a:off x="5909350" y="2593275"/>
              <a:ext cx="17900" cy="12250"/>
            </a:xfrm>
            <a:custGeom>
              <a:avLst/>
              <a:gdLst/>
              <a:ahLst/>
              <a:cxnLst/>
              <a:rect l="l" t="t" r="r" b="b"/>
              <a:pathLst>
                <a:path w="716" h="490" extrusionOk="0">
                  <a:moveTo>
                    <a:pt x="401" y="0"/>
                  </a:moveTo>
                  <a:cubicBezTo>
                    <a:pt x="247" y="0"/>
                    <a:pt x="144" y="189"/>
                    <a:pt x="1" y="216"/>
                  </a:cubicBezTo>
                  <a:lnTo>
                    <a:pt x="1" y="490"/>
                  </a:lnTo>
                  <a:lnTo>
                    <a:pt x="715" y="490"/>
                  </a:lnTo>
                  <a:cubicBezTo>
                    <a:pt x="668" y="347"/>
                    <a:pt x="620" y="204"/>
                    <a:pt x="572" y="73"/>
                  </a:cubicBezTo>
                  <a:cubicBezTo>
                    <a:pt x="508" y="20"/>
                    <a:pt x="452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6389;p32"/>
            <p:cNvSpPr/>
            <p:nvPr/>
          </p:nvSpPr>
          <p:spPr>
            <a:xfrm>
              <a:off x="5950425" y="2566650"/>
              <a:ext cx="17600" cy="10175"/>
            </a:xfrm>
            <a:custGeom>
              <a:avLst/>
              <a:gdLst/>
              <a:ahLst/>
              <a:cxnLst/>
              <a:rect l="l" t="t" r="r" b="b"/>
              <a:pathLst>
                <a:path w="704" h="407" extrusionOk="0">
                  <a:moveTo>
                    <a:pt x="191" y="0"/>
                  </a:moveTo>
                  <a:cubicBezTo>
                    <a:pt x="145" y="0"/>
                    <a:pt x="98" y="6"/>
                    <a:pt x="48" y="19"/>
                  </a:cubicBezTo>
                  <a:cubicBezTo>
                    <a:pt x="1" y="90"/>
                    <a:pt x="1" y="186"/>
                    <a:pt x="48" y="245"/>
                  </a:cubicBezTo>
                  <a:lnTo>
                    <a:pt x="96" y="305"/>
                  </a:lnTo>
                  <a:cubicBezTo>
                    <a:pt x="132" y="293"/>
                    <a:pt x="168" y="293"/>
                    <a:pt x="215" y="269"/>
                  </a:cubicBezTo>
                  <a:cubicBezTo>
                    <a:pt x="263" y="365"/>
                    <a:pt x="350" y="407"/>
                    <a:pt x="444" y="407"/>
                  </a:cubicBezTo>
                  <a:cubicBezTo>
                    <a:pt x="467" y="407"/>
                    <a:pt x="490" y="405"/>
                    <a:pt x="513" y="400"/>
                  </a:cubicBezTo>
                  <a:cubicBezTo>
                    <a:pt x="572" y="364"/>
                    <a:pt x="644" y="352"/>
                    <a:pt x="691" y="269"/>
                  </a:cubicBezTo>
                  <a:cubicBezTo>
                    <a:pt x="703" y="209"/>
                    <a:pt x="691" y="174"/>
                    <a:pt x="644" y="138"/>
                  </a:cubicBezTo>
                  <a:cubicBezTo>
                    <a:pt x="504" y="73"/>
                    <a:pt x="35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6390;p32"/>
            <p:cNvSpPr/>
            <p:nvPr/>
          </p:nvSpPr>
          <p:spPr>
            <a:xfrm>
              <a:off x="5965325" y="2568150"/>
              <a:ext cx="10600" cy="8525"/>
            </a:xfrm>
            <a:custGeom>
              <a:avLst/>
              <a:gdLst/>
              <a:ahLst/>
              <a:cxnLst/>
              <a:rect l="l" t="t" r="r" b="b"/>
              <a:pathLst>
                <a:path w="424" h="341" extrusionOk="0">
                  <a:moveTo>
                    <a:pt x="286" y="1"/>
                  </a:moveTo>
                  <a:cubicBezTo>
                    <a:pt x="214" y="1"/>
                    <a:pt x="125" y="42"/>
                    <a:pt x="48" y="78"/>
                  </a:cubicBezTo>
                  <a:lnTo>
                    <a:pt x="48" y="233"/>
                  </a:lnTo>
                  <a:cubicBezTo>
                    <a:pt x="0" y="257"/>
                    <a:pt x="0" y="292"/>
                    <a:pt x="48" y="328"/>
                  </a:cubicBezTo>
                  <a:cubicBezTo>
                    <a:pt x="57" y="327"/>
                    <a:pt x="65" y="327"/>
                    <a:pt x="75" y="327"/>
                  </a:cubicBezTo>
                  <a:cubicBezTo>
                    <a:pt x="137" y="327"/>
                    <a:pt x="208" y="341"/>
                    <a:pt x="269" y="341"/>
                  </a:cubicBezTo>
                  <a:cubicBezTo>
                    <a:pt x="356" y="341"/>
                    <a:pt x="424" y="312"/>
                    <a:pt x="417" y="173"/>
                  </a:cubicBezTo>
                  <a:cubicBezTo>
                    <a:pt x="411" y="42"/>
                    <a:pt x="35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6391;p32"/>
            <p:cNvSpPr/>
            <p:nvPr/>
          </p:nvSpPr>
          <p:spPr>
            <a:xfrm>
              <a:off x="5819175" y="2590550"/>
              <a:ext cx="14600" cy="7775"/>
            </a:xfrm>
            <a:custGeom>
              <a:avLst/>
              <a:gdLst/>
              <a:ahLst/>
              <a:cxnLst/>
              <a:rect l="l" t="t" r="r" b="b"/>
              <a:pathLst>
                <a:path w="584" h="311" extrusionOk="0">
                  <a:moveTo>
                    <a:pt x="258" y="1"/>
                  </a:moveTo>
                  <a:cubicBezTo>
                    <a:pt x="179" y="1"/>
                    <a:pt x="94" y="16"/>
                    <a:pt x="0" y="63"/>
                  </a:cubicBezTo>
                  <a:cubicBezTo>
                    <a:pt x="165" y="187"/>
                    <a:pt x="303" y="311"/>
                    <a:pt x="492" y="311"/>
                  </a:cubicBezTo>
                  <a:cubicBezTo>
                    <a:pt x="521" y="311"/>
                    <a:pt x="552" y="308"/>
                    <a:pt x="584" y="301"/>
                  </a:cubicBezTo>
                  <a:lnTo>
                    <a:pt x="584" y="51"/>
                  </a:lnTo>
                  <a:cubicBezTo>
                    <a:pt x="483" y="37"/>
                    <a:pt x="378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6392;p32"/>
            <p:cNvSpPr/>
            <p:nvPr/>
          </p:nvSpPr>
          <p:spPr>
            <a:xfrm>
              <a:off x="6073375" y="2577225"/>
              <a:ext cx="11925" cy="10375"/>
            </a:xfrm>
            <a:custGeom>
              <a:avLst/>
              <a:gdLst/>
              <a:ahLst/>
              <a:cxnLst/>
              <a:rect l="l" t="t" r="r" b="b"/>
              <a:pathLst>
                <a:path w="477" h="415" extrusionOk="0">
                  <a:moveTo>
                    <a:pt x="179" y="1"/>
                  </a:moveTo>
                  <a:cubicBezTo>
                    <a:pt x="0" y="120"/>
                    <a:pt x="72" y="239"/>
                    <a:pt x="179" y="358"/>
                  </a:cubicBezTo>
                  <a:cubicBezTo>
                    <a:pt x="218" y="398"/>
                    <a:pt x="256" y="414"/>
                    <a:pt x="294" y="414"/>
                  </a:cubicBezTo>
                  <a:cubicBezTo>
                    <a:pt x="356" y="414"/>
                    <a:pt x="416" y="366"/>
                    <a:pt x="476" y="298"/>
                  </a:cubicBezTo>
                  <a:lnTo>
                    <a:pt x="310" y="132"/>
                  </a:lnTo>
                  <a:cubicBezTo>
                    <a:pt x="238" y="120"/>
                    <a:pt x="191" y="72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6393;p32"/>
            <p:cNvSpPr/>
            <p:nvPr/>
          </p:nvSpPr>
          <p:spPr>
            <a:xfrm>
              <a:off x="6034675" y="2602225"/>
              <a:ext cx="10725" cy="7175"/>
            </a:xfrm>
            <a:custGeom>
              <a:avLst/>
              <a:gdLst/>
              <a:ahLst/>
              <a:cxnLst/>
              <a:rect l="l" t="t" r="r" b="b"/>
              <a:pathLst>
                <a:path w="429" h="287" extrusionOk="0">
                  <a:moveTo>
                    <a:pt x="298" y="1"/>
                  </a:moveTo>
                  <a:cubicBezTo>
                    <a:pt x="191" y="37"/>
                    <a:pt x="107" y="96"/>
                    <a:pt x="0" y="144"/>
                  </a:cubicBezTo>
                  <a:cubicBezTo>
                    <a:pt x="102" y="241"/>
                    <a:pt x="184" y="286"/>
                    <a:pt x="249" y="286"/>
                  </a:cubicBezTo>
                  <a:cubicBezTo>
                    <a:pt x="343" y="286"/>
                    <a:pt x="401" y="189"/>
                    <a:pt x="429" y="13"/>
                  </a:cubicBezTo>
                  <a:cubicBezTo>
                    <a:pt x="381" y="1"/>
                    <a:pt x="346" y="1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6394;p32"/>
            <p:cNvSpPr/>
            <p:nvPr/>
          </p:nvSpPr>
          <p:spPr>
            <a:xfrm>
              <a:off x="6103100" y="2585575"/>
              <a:ext cx="14650" cy="5675"/>
            </a:xfrm>
            <a:custGeom>
              <a:avLst/>
              <a:gdLst/>
              <a:ahLst/>
              <a:cxnLst/>
              <a:rect l="l" t="t" r="r" b="b"/>
              <a:pathLst>
                <a:path w="586" h="227" extrusionOk="0">
                  <a:moveTo>
                    <a:pt x="154" y="0"/>
                  </a:moveTo>
                  <a:cubicBezTo>
                    <a:pt x="0" y="0"/>
                    <a:pt x="134" y="144"/>
                    <a:pt x="145" y="226"/>
                  </a:cubicBezTo>
                  <a:lnTo>
                    <a:pt x="585" y="226"/>
                  </a:lnTo>
                  <a:cubicBezTo>
                    <a:pt x="502" y="95"/>
                    <a:pt x="371" y="36"/>
                    <a:pt x="252" y="12"/>
                  </a:cubicBezTo>
                  <a:cubicBezTo>
                    <a:pt x="211" y="4"/>
                    <a:pt x="179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6395;p32"/>
            <p:cNvSpPr/>
            <p:nvPr/>
          </p:nvSpPr>
          <p:spPr>
            <a:xfrm>
              <a:off x="6048375" y="2601650"/>
              <a:ext cx="4475" cy="9550"/>
            </a:xfrm>
            <a:custGeom>
              <a:avLst/>
              <a:gdLst/>
              <a:ahLst/>
              <a:cxnLst/>
              <a:rect l="l" t="t" r="r" b="b"/>
              <a:pathLst>
                <a:path w="179" h="382" extrusionOk="0">
                  <a:moveTo>
                    <a:pt x="36" y="0"/>
                  </a:moveTo>
                  <a:cubicBezTo>
                    <a:pt x="48" y="107"/>
                    <a:pt x="0" y="226"/>
                    <a:pt x="131" y="381"/>
                  </a:cubicBezTo>
                  <a:cubicBezTo>
                    <a:pt x="155" y="226"/>
                    <a:pt x="167" y="119"/>
                    <a:pt x="179" y="24"/>
                  </a:cubicBezTo>
                  <a:cubicBezTo>
                    <a:pt x="131" y="0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6396;p32"/>
            <p:cNvSpPr/>
            <p:nvPr/>
          </p:nvSpPr>
          <p:spPr>
            <a:xfrm>
              <a:off x="5751000" y="2587650"/>
              <a:ext cx="7175" cy="3600"/>
            </a:xfrm>
            <a:custGeom>
              <a:avLst/>
              <a:gdLst/>
              <a:ahLst/>
              <a:cxnLst/>
              <a:rect l="l" t="t" r="r" b="b"/>
              <a:pathLst>
                <a:path w="287" h="144" extrusionOk="0">
                  <a:moveTo>
                    <a:pt x="1" y="1"/>
                  </a:moveTo>
                  <a:cubicBezTo>
                    <a:pt x="24" y="48"/>
                    <a:pt x="36" y="108"/>
                    <a:pt x="48" y="143"/>
                  </a:cubicBezTo>
                  <a:cubicBezTo>
                    <a:pt x="155" y="143"/>
                    <a:pt x="239" y="120"/>
                    <a:pt x="286" y="12"/>
                  </a:cubicBezTo>
                  <a:cubicBezTo>
                    <a:pt x="203" y="12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6397;p32"/>
            <p:cNvSpPr/>
            <p:nvPr/>
          </p:nvSpPr>
          <p:spPr>
            <a:xfrm>
              <a:off x="5948650" y="2566925"/>
              <a:ext cx="3300" cy="6175"/>
            </a:xfrm>
            <a:custGeom>
              <a:avLst/>
              <a:gdLst/>
              <a:ahLst/>
              <a:cxnLst/>
              <a:rect l="l" t="t" r="r" b="b"/>
              <a:pathLst>
                <a:path w="132" h="247" extrusionOk="0">
                  <a:moveTo>
                    <a:pt x="70" y="0"/>
                  </a:moveTo>
                  <a:cubicBezTo>
                    <a:pt x="50" y="0"/>
                    <a:pt x="33" y="6"/>
                    <a:pt x="12" y="20"/>
                  </a:cubicBezTo>
                  <a:cubicBezTo>
                    <a:pt x="24" y="115"/>
                    <a:pt x="0" y="222"/>
                    <a:pt x="131" y="246"/>
                  </a:cubicBezTo>
                  <a:cubicBezTo>
                    <a:pt x="119" y="175"/>
                    <a:pt x="119" y="79"/>
                    <a:pt x="119" y="8"/>
                  </a:cubicBezTo>
                  <a:cubicBezTo>
                    <a:pt x="100" y="3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6398;p32"/>
            <p:cNvSpPr/>
            <p:nvPr/>
          </p:nvSpPr>
          <p:spPr>
            <a:xfrm>
              <a:off x="5963525" y="2573950"/>
              <a:ext cx="3000" cy="3125"/>
            </a:xfrm>
            <a:custGeom>
              <a:avLst/>
              <a:gdLst/>
              <a:ahLst/>
              <a:cxnLst/>
              <a:rect l="l" t="t" r="r" b="b"/>
              <a:pathLst>
                <a:path w="120" h="125" extrusionOk="0">
                  <a:moveTo>
                    <a:pt x="120" y="1"/>
                  </a:moveTo>
                  <a:cubicBezTo>
                    <a:pt x="72" y="25"/>
                    <a:pt x="36" y="72"/>
                    <a:pt x="1" y="120"/>
                  </a:cubicBezTo>
                  <a:cubicBezTo>
                    <a:pt x="10" y="123"/>
                    <a:pt x="20" y="125"/>
                    <a:pt x="30" y="125"/>
                  </a:cubicBezTo>
                  <a:cubicBezTo>
                    <a:pt x="56" y="125"/>
                    <a:pt x="85" y="114"/>
                    <a:pt x="120" y="9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6399;p32"/>
            <p:cNvSpPr/>
            <p:nvPr/>
          </p:nvSpPr>
          <p:spPr>
            <a:xfrm>
              <a:off x="5252125" y="2540625"/>
              <a:ext cx="75925" cy="22050"/>
            </a:xfrm>
            <a:custGeom>
              <a:avLst/>
              <a:gdLst/>
              <a:ahLst/>
              <a:cxnLst/>
              <a:rect l="l" t="t" r="r" b="b"/>
              <a:pathLst>
                <a:path w="3037" h="882" extrusionOk="0">
                  <a:moveTo>
                    <a:pt x="1180" y="0"/>
                  </a:moveTo>
                  <a:lnTo>
                    <a:pt x="60" y="48"/>
                  </a:lnTo>
                  <a:cubicBezTo>
                    <a:pt x="60" y="143"/>
                    <a:pt x="48" y="215"/>
                    <a:pt x="48" y="298"/>
                  </a:cubicBezTo>
                  <a:cubicBezTo>
                    <a:pt x="132" y="477"/>
                    <a:pt x="1" y="810"/>
                    <a:pt x="346" y="858"/>
                  </a:cubicBezTo>
                  <a:cubicBezTo>
                    <a:pt x="394" y="869"/>
                    <a:pt x="418" y="869"/>
                    <a:pt x="465" y="881"/>
                  </a:cubicBezTo>
                  <a:cubicBezTo>
                    <a:pt x="525" y="762"/>
                    <a:pt x="644" y="750"/>
                    <a:pt x="751" y="739"/>
                  </a:cubicBezTo>
                  <a:cubicBezTo>
                    <a:pt x="983" y="561"/>
                    <a:pt x="1226" y="513"/>
                    <a:pt x="1473" y="513"/>
                  </a:cubicBezTo>
                  <a:cubicBezTo>
                    <a:pt x="1757" y="513"/>
                    <a:pt x="2048" y="577"/>
                    <a:pt x="2334" y="584"/>
                  </a:cubicBezTo>
                  <a:cubicBezTo>
                    <a:pt x="2442" y="572"/>
                    <a:pt x="2537" y="524"/>
                    <a:pt x="2608" y="453"/>
                  </a:cubicBezTo>
                  <a:cubicBezTo>
                    <a:pt x="2775" y="417"/>
                    <a:pt x="2930" y="465"/>
                    <a:pt x="3037" y="298"/>
                  </a:cubicBezTo>
                  <a:cubicBezTo>
                    <a:pt x="3015" y="121"/>
                    <a:pt x="2924" y="91"/>
                    <a:pt x="2818" y="91"/>
                  </a:cubicBezTo>
                  <a:cubicBezTo>
                    <a:pt x="2761" y="91"/>
                    <a:pt x="2701" y="99"/>
                    <a:pt x="2644" y="99"/>
                  </a:cubicBezTo>
                  <a:cubicBezTo>
                    <a:pt x="2578" y="99"/>
                    <a:pt x="2518" y="88"/>
                    <a:pt x="2477" y="36"/>
                  </a:cubicBezTo>
                  <a:cubicBezTo>
                    <a:pt x="2037" y="24"/>
                    <a:pt x="1608" y="24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6400;p32"/>
            <p:cNvSpPr/>
            <p:nvPr/>
          </p:nvSpPr>
          <p:spPr>
            <a:xfrm>
              <a:off x="5318500" y="2577150"/>
              <a:ext cx="67300" cy="15775"/>
            </a:xfrm>
            <a:custGeom>
              <a:avLst/>
              <a:gdLst/>
              <a:ahLst/>
              <a:cxnLst/>
              <a:rect l="l" t="t" r="r" b="b"/>
              <a:pathLst>
                <a:path w="2692" h="631" extrusionOk="0">
                  <a:moveTo>
                    <a:pt x="2290" y="1"/>
                  </a:moveTo>
                  <a:cubicBezTo>
                    <a:pt x="2218" y="1"/>
                    <a:pt x="2150" y="4"/>
                    <a:pt x="2084" y="16"/>
                  </a:cubicBezTo>
                  <a:cubicBezTo>
                    <a:pt x="1918" y="47"/>
                    <a:pt x="1751" y="56"/>
                    <a:pt x="1583" y="56"/>
                  </a:cubicBezTo>
                  <a:cubicBezTo>
                    <a:pt x="1357" y="56"/>
                    <a:pt x="1130" y="40"/>
                    <a:pt x="906" y="40"/>
                  </a:cubicBezTo>
                  <a:cubicBezTo>
                    <a:pt x="668" y="40"/>
                    <a:pt x="433" y="58"/>
                    <a:pt x="203" y="135"/>
                  </a:cubicBezTo>
                  <a:cubicBezTo>
                    <a:pt x="179" y="129"/>
                    <a:pt x="159" y="126"/>
                    <a:pt x="138" y="126"/>
                  </a:cubicBezTo>
                  <a:cubicBezTo>
                    <a:pt x="117" y="126"/>
                    <a:pt x="96" y="129"/>
                    <a:pt x="72" y="135"/>
                  </a:cubicBezTo>
                  <a:cubicBezTo>
                    <a:pt x="1" y="230"/>
                    <a:pt x="1" y="325"/>
                    <a:pt x="72" y="432"/>
                  </a:cubicBezTo>
                  <a:cubicBezTo>
                    <a:pt x="132" y="480"/>
                    <a:pt x="179" y="528"/>
                    <a:pt x="215" y="563"/>
                  </a:cubicBezTo>
                  <a:cubicBezTo>
                    <a:pt x="430" y="551"/>
                    <a:pt x="620" y="551"/>
                    <a:pt x="834" y="540"/>
                  </a:cubicBezTo>
                  <a:lnTo>
                    <a:pt x="870" y="492"/>
                  </a:lnTo>
                  <a:lnTo>
                    <a:pt x="918" y="540"/>
                  </a:lnTo>
                  <a:cubicBezTo>
                    <a:pt x="1084" y="551"/>
                    <a:pt x="1227" y="563"/>
                    <a:pt x="1382" y="587"/>
                  </a:cubicBezTo>
                  <a:lnTo>
                    <a:pt x="1525" y="587"/>
                  </a:lnTo>
                  <a:cubicBezTo>
                    <a:pt x="1580" y="620"/>
                    <a:pt x="1641" y="631"/>
                    <a:pt x="1703" y="631"/>
                  </a:cubicBezTo>
                  <a:cubicBezTo>
                    <a:pt x="1775" y="631"/>
                    <a:pt x="1848" y="617"/>
                    <a:pt x="1918" y="611"/>
                  </a:cubicBezTo>
                  <a:cubicBezTo>
                    <a:pt x="2025" y="528"/>
                    <a:pt x="2144" y="480"/>
                    <a:pt x="2275" y="444"/>
                  </a:cubicBezTo>
                  <a:cubicBezTo>
                    <a:pt x="2465" y="361"/>
                    <a:pt x="2692" y="278"/>
                    <a:pt x="2513" y="4"/>
                  </a:cubicBezTo>
                  <a:cubicBezTo>
                    <a:pt x="2436" y="4"/>
                    <a:pt x="2361" y="1"/>
                    <a:pt x="2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6401;p32"/>
            <p:cNvSpPr/>
            <p:nvPr/>
          </p:nvSpPr>
          <p:spPr>
            <a:xfrm>
              <a:off x="5402750" y="2576825"/>
              <a:ext cx="63425" cy="11850"/>
            </a:xfrm>
            <a:custGeom>
              <a:avLst/>
              <a:gdLst/>
              <a:ahLst/>
              <a:cxnLst/>
              <a:rect l="l" t="t" r="r" b="b"/>
              <a:pathLst>
                <a:path w="2537" h="474" extrusionOk="0">
                  <a:moveTo>
                    <a:pt x="1328" y="1"/>
                  </a:moveTo>
                  <a:cubicBezTo>
                    <a:pt x="1137" y="1"/>
                    <a:pt x="945" y="9"/>
                    <a:pt x="750" y="29"/>
                  </a:cubicBezTo>
                  <a:cubicBezTo>
                    <a:pt x="685" y="94"/>
                    <a:pt x="600" y="149"/>
                    <a:pt x="495" y="149"/>
                  </a:cubicBezTo>
                  <a:cubicBezTo>
                    <a:pt x="485" y="149"/>
                    <a:pt x="475" y="149"/>
                    <a:pt x="465" y="148"/>
                  </a:cubicBezTo>
                  <a:cubicBezTo>
                    <a:pt x="417" y="136"/>
                    <a:pt x="381" y="136"/>
                    <a:pt x="334" y="136"/>
                  </a:cubicBezTo>
                  <a:cubicBezTo>
                    <a:pt x="203" y="148"/>
                    <a:pt x="60" y="160"/>
                    <a:pt x="0" y="314"/>
                  </a:cubicBezTo>
                  <a:cubicBezTo>
                    <a:pt x="417" y="417"/>
                    <a:pt x="836" y="474"/>
                    <a:pt x="1255" y="474"/>
                  </a:cubicBezTo>
                  <a:cubicBezTo>
                    <a:pt x="1664" y="474"/>
                    <a:pt x="2072" y="420"/>
                    <a:pt x="2477" y="303"/>
                  </a:cubicBezTo>
                  <a:cubicBezTo>
                    <a:pt x="2477" y="303"/>
                    <a:pt x="2465" y="243"/>
                    <a:pt x="2477" y="243"/>
                  </a:cubicBezTo>
                  <a:cubicBezTo>
                    <a:pt x="2477" y="195"/>
                    <a:pt x="2489" y="160"/>
                    <a:pt x="2536" y="148"/>
                  </a:cubicBezTo>
                  <a:lnTo>
                    <a:pt x="2536" y="88"/>
                  </a:lnTo>
                  <a:lnTo>
                    <a:pt x="2477" y="64"/>
                  </a:lnTo>
                  <a:cubicBezTo>
                    <a:pt x="2088" y="33"/>
                    <a:pt x="1710" y="1"/>
                    <a:pt x="1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6402;p32"/>
            <p:cNvSpPr/>
            <p:nvPr/>
          </p:nvSpPr>
          <p:spPr>
            <a:xfrm>
              <a:off x="5463475" y="2577475"/>
              <a:ext cx="55075" cy="11400"/>
            </a:xfrm>
            <a:custGeom>
              <a:avLst/>
              <a:gdLst/>
              <a:ahLst/>
              <a:cxnLst/>
              <a:rect l="l" t="t" r="r" b="b"/>
              <a:pathLst>
                <a:path w="2203" h="456" extrusionOk="0">
                  <a:moveTo>
                    <a:pt x="965" y="181"/>
                  </a:moveTo>
                  <a:lnTo>
                    <a:pt x="965" y="181"/>
                  </a:lnTo>
                  <a:cubicBezTo>
                    <a:pt x="930" y="195"/>
                    <a:pt x="891" y="204"/>
                    <a:pt x="846" y="217"/>
                  </a:cubicBezTo>
                  <a:cubicBezTo>
                    <a:pt x="879" y="197"/>
                    <a:pt x="924" y="192"/>
                    <a:pt x="965" y="181"/>
                  </a:cubicBezTo>
                  <a:close/>
                  <a:moveTo>
                    <a:pt x="730" y="0"/>
                  </a:moveTo>
                  <a:cubicBezTo>
                    <a:pt x="563" y="0"/>
                    <a:pt x="387" y="69"/>
                    <a:pt x="219" y="69"/>
                  </a:cubicBezTo>
                  <a:cubicBezTo>
                    <a:pt x="161" y="69"/>
                    <a:pt x="103" y="61"/>
                    <a:pt x="48" y="38"/>
                  </a:cubicBezTo>
                  <a:cubicBezTo>
                    <a:pt x="36" y="62"/>
                    <a:pt x="36" y="110"/>
                    <a:pt x="36" y="134"/>
                  </a:cubicBezTo>
                  <a:lnTo>
                    <a:pt x="0" y="193"/>
                  </a:lnTo>
                  <a:lnTo>
                    <a:pt x="36" y="253"/>
                  </a:lnTo>
                  <a:lnTo>
                    <a:pt x="48" y="288"/>
                  </a:lnTo>
                  <a:cubicBezTo>
                    <a:pt x="228" y="409"/>
                    <a:pt x="427" y="417"/>
                    <a:pt x="627" y="417"/>
                  </a:cubicBezTo>
                  <a:cubicBezTo>
                    <a:pt x="661" y="417"/>
                    <a:pt x="695" y="417"/>
                    <a:pt x="729" y="417"/>
                  </a:cubicBezTo>
                  <a:cubicBezTo>
                    <a:pt x="772" y="417"/>
                    <a:pt x="815" y="418"/>
                    <a:pt x="857" y="419"/>
                  </a:cubicBezTo>
                  <a:cubicBezTo>
                    <a:pt x="1215" y="431"/>
                    <a:pt x="1560" y="455"/>
                    <a:pt x="1917" y="455"/>
                  </a:cubicBezTo>
                  <a:cubicBezTo>
                    <a:pt x="2072" y="455"/>
                    <a:pt x="2203" y="372"/>
                    <a:pt x="2167" y="193"/>
                  </a:cubicBezTo>
                  <a:cubicBezTo>
                    <a:pt x="2159" y="93"/>
                    <a:pt x="2092" y="57"/>
                    <a:pt x="2011" y="57"/>
                  </a:cubicBezTo>
                  <a:cubicBezTo>
                    <a:pt x="1977" y="57"/>
                    <a:pt x="1941" y="64"/>
                    <a:pt x="1905" y="74"/>
                  </a:cubicBezTo>
                  <a:cubicBezTo>
                    <a:pt x="1815" y="115"/>
                    <a:pt x="1724" y="128"/>
                    <a:pt x="1626" y="128"/>
                  </a:cubicBezTo>
                  <a:cubicBezTo>
                    <a:pt x="1582" y="128"/>
                    <a:pt x="1536" y="125"/>
                    <a:pt x="1489" y="122"/>
                  </a:cubicBezTo>
                  <a:cubicBezTo>
                    <a:pt x="1489" y="134"/>
                    <a:pt x="1453" y="157"/>
                    <a:pt x="1429" y="157"/>
                  </a:cubicBezTo>
                  <a:cubicBezTo>
                    <a:pt x="1422" y="159"/>
                    <a:pt x="1416" y="160"/>
                    <a:pt x="1410" y="160"/>
                  </a:cubicBezTo>
                  <a:cubicBezTo>
                    <a:pt x="1372" y="160"/>
                    <a:pt x="1341" y="130"/>
                    <a:pt x="1310" y="110"/>
                  </a:cubicBezTo>
                  <a:cubicBezTo>
                    <a:pt x="1227" y="110"/>
                    <a:pt x="1131" y="122"/>
                    <a:pt x="1048" y="134"/>
                  </a:cubicBezTo>
                  <a:cubicBezTo>
                    <a:pt x="949" y="31"/>
                    <a:pt x="842" y="0"/>
                    <a:pt x="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6403;p32"/>
            <p:cNvSpPr/>
            <p:nvPr/>
          </p:nvSpPr>
          <p:spPr>
            <a:xfrm>
              <a:off x="5265500" y="2549725"/>
              <a:ext cx="48875" cy="10550"/>
            </a:xfrm>
            <a:custGeom>
              <a:avLst/>
              <a:gdLst/>
              <a:ahLst/>
              <a:cxnLst/>
              <a:rect l="l" t="t" r="r" b="b"/>
              <a:pathLst>
                <a:path w="1955" h="422" extrusionOk="0">
                  <a:moveTo>
                    <a:pt x="1205" y="0"/>
                  </a:moveTo>
                  <a:cubicBezTo>
                    <a:pt x="967" y="0"/>
                    <a:pt x="727" y="32"/>
                    <a:pt x="487" y="32"/>
                  </a:cubicBezTo>
                  <a:cubicBezTo>
                    <a:pt x="448" y="32"/>
                    <a:pt x="409" y="31"/>
                    <a:pt x="371" y="29"/>
                  </a:cubicBezTo>
                  <a:cubicBezTo>
                    <a:pt x="362" y="29"/>
                    <a:pt x="353" y="28"/>
                    <a:pt x="345" y="28"/>
                  </a:cubicBezTo>
                  <a:cubicBezTo>
                    <a:pt x="164" y="28"/>
                    <a:pt x="1" y="147"/>
                    <a:pt x="228" y="375"/>
                  </a:cubicBezTo>
                  <a:cubicBezTo>
                    <a:pt x="644" y="383"/>
                    <a:pt x="1053" y="422"/>
                    <a:pt x="1461" y="422"/>
                  </a:cubicBezTo>
                  <a:cubicBezTo>
                    <a:pt x="1626" y="422"/>
                    <a:pt x="1790" y="415"/>
                    <a:pt x="1954" y="398"/>
                  </a:cubicBezTo>
                  <a:cubicBezTo>
                    <a:pt x="1942" y="279"/>
                    <a:pt x="1883" y="172"/>
                    <a:pt x="1788" y="101"/>
                  </a:cubicBezTo>
                  <a:cubicBezTo>
                    <a:pt x="1595" y="22"/>
                    <a:pt x="1400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6404;p32"/>
            <p:cNvSpPr/>
            <p:nvPr/>
          </p:nvSpPr>
          <p:spPr>
            <a:xfrm>
              <a:off x="5290550" y="2572325"/>
              <a:ext cx="28875" cy="16475"/>
            </a:xfrm>
            <a:custGeom>
              <a:avLst/>
              <a:gdLst/>
              <a:ahLst/>
              <a:cxnLst/>
              <a:rect l="l" t="t" r="r" b="b"/>
              <a:pathLst>
                <a:path w="1155" h="659" extrusionOk="0">
                  <a:moveTo>
                    <a:pt x="95" y="0"/>
                  </a:moveTo>
                  <a:cubicBezTo>
                    <a:pt x="2" y="0"/>
                    <a:pt x="0" y="133"/>
                    <a:pt x="24" y="447"/>
                  </a:cubicBezTo>
                  <a:cubicBezTo>
                    <a:pt x="253" y="487"/>
                    <a:pt x="457" y="618"/>
                    <a:pt x="685" y="618"/>
                  </a:cubicBezTo>
                  <a:cubicBezTo>
                    <a:pt x="729" y="618"/>
                    <a:pt x="775" y="613"/>
                    <a:pt x="821" y="602"/>
                  </a:cubicBezTo>
                  <a:lnTo>
                    <a:pt x="857" y="554"/>
                  </a:lnTo>
                  <a:lnTo>
                    <a:pt x="916" y="602"/>
                  </a:lnTo>
                  <a:lnTo>
                    <a:pt x="916" y="637"/>
                  </a:lnTo>
                  <a:cubicBezTo>
                    <a:pt x="941" y="652"/>
                    <a:pt x="966" y="659"/>
                    <a:pt x="990" y="659"/>
                  </a:cubicBezTo>
                  <a:cubicBezTo>
                    <a:pt x="1024" y="659"/>
                    <a:pt x="1055" y="646"/>
                    <a:pt x="1083" y="625"/>
                  </a:cubicBezTo>
                  <a:cubicBezTo>
                    <a:pt x="1155" y="518"/>
                    <a:pt x="1155" y="399"/>
                    <a:pt x="1083" y="304"/>
                  </a:cubicBezTo>
                  <a:cubicBezTo>
                    <a:pt x="1015" y="164"/>
                    <a:pt x="920" y="132"/>
                    <a:pt x="814" y="132"/>
                  </a:cubicBezTo>
                  <a:cubicBezTo>
                    <a:pt x="723" y="132"/>
                    <a:pt x="623" y="155"/>
                    <a:pt x="526" y="155"/>
                  </a:cubicBezTo>
                  <a:cubicBezTo>
                    <a:pt x="456" y="155"/>
                    <a:pt x="386" y="143"/>
                    <a:pt x="321" y="102"/>
                  </a:cubicBezTo>
                  <a:cubicBezTo>
                    <a:pt x="215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6405;p32"/>
            <p:cNvSpPr/>
            <p:nvPr/>
          </p:nvSpPr>
          <p:spPr>
            <a:xfrm>
              <a:off x="5375075" y="2577225"/>
              <a:ext cx="27100" cy="17900"/>
            </a:xfrm>
            <a:custGeom>
              <a:avLst/>
              <a:gdLst/>
              <a:ahLst/>
              <a:cxnLst/>
              <a:rect l="l" t="t" r="r" b="b"/>
              <a:pathLst>
                <a:path w="1084" h="716" extrusionOk="0">
                  <a:moveTo>
                    <a:pt x="274" y="1"/>
                  </a:moveTo>
                  <a:cubicBezTo>
                    <a:pt x="310" y="227"/>
                    <a:pt x="72" y="287"/>
                    <a:pt x="0" y="429"/>
                  </a:cubicBezTo>
                  <a:cubicBezTo>
                    <a:pt x="72" y="525"/>
                    <a:pt x="202" y="477"/>
                    <a:pt x="274" y="560"/>
                  </a:cubicBezTo>
                  <a:cubicBezTo>
                    <a:pt x="368" y="706"/>
                    <a:pt x="507" y="715"/>
                    <a:pt x="652" y="715"/>
                  </a:cubicBezTo>
                  <a:cubicBezTo>
                    <a:pt x="673" y="715"/>
                    <a:pt x="694" y="715"/>
                    <a:pt x="714" y="715"/>
                  </a:cubicBezTo>
                  <a:cubicBezTo>
                    <a:pt x="667" y="608"/>
                    <a:pt x="619" y="525"/>
                    <a:pt x="572" y="429"/>
                  </a:cubicBezTo>
                  <a:cubicBezTo>
                    <a:pt x="667" y="429"/>
                    <a:pt x="774" y="418"/>
                    <a:pt x="857" y="418"/>
                  </a:cubicBezTo>
                  <a:cubicBezTo>
                    <a:pt x="917" y="287"/>
                    <a:pt x="1084" y="179"/>
                    <a:pt x="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6406;p32"/>
            <p:cNvSpPr/>
            <p:nvPr/>
          </p:nvSpPr>
          <p:spPr>
            <a:xfrm>
              <a:off x="5523000" y="2579375"/>
              <a:ext cx="31275" cy="8600"/>
            </a:xfrm>
            <a:custGeom>
              <a:avLst/>
              <a:gdLst/>
              <a:ahLst/>
              <a:cxnLst/>
              <a:rect l="l" t="t" r="r" b="b"/>
              <a:pathLst>
                <a:path w="1251" h="344" extrusionOk="0">
                  <a:moveTo>
                    <a:pt x="352" y="1"/>
                  </a:moveTo>
                  <a:cubicBezTo>
                    <a:pt x="299" y="1"/>
                    <a:pt x="246" y="10"/>
                    <a:pt x="191" y="34"/>
                  </a:cubicBezTo>
                  <a:cubicBezTo>
                    <a:pt x="108" y="58"/>
                    <a:pt x="0" y="81"/>
                    <a:pt x="0" y="201"/>
                  </a:cubicBezTo>
                  <a:cubicBezTo>
                    <a:pt x="0" y="296"/>
                    <a:pt x="96" y="343"/>
                    <a:pt x="191" y="343"/>
                  </a:cubicBezTo>
                  <a:lnTo>
                    <a:pt x="1251" y="343"/>
                  </a:lnTo>
                  <a:cubicBezTo>
                    <a:pt x="1167" y="153"/>
                    <a:pt x="905" y="236"/>
                    <a:pt x="822" y="58"/>
                  </a:cubicBezTo>
                  <a:cubicBezTo>
                    <a:pt x="804" y="60"/>
                    <a:pt x="786" y="60"/>
                    <a:pt x="769" y="60"/>
                  </a:cubicBezTo>
                  <a:cubicBezTo>
                    <a:pt x="622" y="60"/>
                    <a:pt x="489" y="1"/>
                    <a:pt x="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6407;p32"/>
            <p:cNvSpPr/>
            <p:nvPr/>
          </p:nvSpPr>
          <p:spPr>
            <a:xfrm>
              <a:off x="5396200" y="2576675"/>
              <a:ext cx="14600" cy="11025"/>
            </a:xfrm>
            <a:custGeom>
              <a:avLst/>
              <a:gdLst/>
              <a:ahLst/>
              <a:cxnLst/>
              <a:rect l="l" t="t" r="r" b="b"/>
              <a:pathLst>
                <a:path w="584" h="441" extrusionOk="0">
                  <a:moveTo>
                    <a:pt x="293" y="1"/>
                  </a:moveTo>
                  <a:cubicBezTo>
                    <a:pt x="244" y="1"/>
                    <a:pt x="194" y="8"/>
                    <a:pt x="143" y="23"/>
                  </a:cubicBezTo>
                  <a:cubicBezTo>
                    <a:pt x="84" y="154"/>
                    <a:pt x="0" y="273"/>
                    <a:pt x="12" y="440"/>
                  </a:cubicBezTo>
                  <a:cubicBezTo>
                    <a:pt x="19" y="440"/>
                    <a:pt x="26" y="441"/>
                    <a:pt x="33" y="441"/>
                  </a:cubicBezTo>
                  <a:cubicBezTo>
                    <a:pt x="127" y="441"/>
                    <a:pt x="184" y="365"/>
                    <a:pt x="250" y="320"/>
                  </a:cubicBezTo>
                  <a:cubicBezTo>
                    <a:pt x="381" y="309"/>
                    <a:pt x="500" y="273"/>
                    <a:pt x="584" y="142"/>
                  </a:cubicBezTo>
                  <a:cubicBezTo>
                    <a:pt x="509" y="42"/>
                    <a:pt x="405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6408;p32"/>
            <p:cNvSpPr/>
            <p:nvPr/>
          </p:nvSpPr>
          <p:spPr>
            <a:xfrm>
              <a:off x="5310175" y="2551925"/>
              <a:ext cx="7475" cy="7875"/>
            </a:xfrm>
            <a:custGeom>
              <a:avLst/>
              <a:gdLst/>
              <a:ahLst/>
              <a:cxnLst/>
              <a:rect l="l" t="t" r="r" b="b"/>
              <a:pathLst>
                <a:path w="299" h="315" extrusionOk="0">
                  <a:moveTo>
                    <a:pt x="298" y="1"/>
                  </a:moveTo>
                  <a:cubicBezTo>
                    <a:pt x="215" y="1"/>
                    <a:pt x="108" y="13"/>
                    <a:pt x="12" y="13"/>
                  </a:cubicBezTo>
                  <a:cubicBezTo>
                    <a:pt x="1" y="144"/>
                    <a:pt x="60" y="251"/>
                    <a:pt x="179" y="310"/>
                  </a:cubicBezTo>
                  <a:cubicBezTo>
                    <a:pt x="188" y="313"/>
                    <a:pt x="197" y="315"/>
                    <a:pt x="206" y="315"/>
                  </a:cubicBezTo>
                  <a:cubicBezTo>
                    <a:pt x="233" y="315"/>
                    <a:pt x="262" y="301"/>
                    <a:pt x="298" y="275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6409;p32"/>
            <p:cNvSpPr/>
            <p:nvPr/>
          </p:nvSpPr>
          <p:spPr>
            <a:xfrm>
              <a:off x="5511100" y="260525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197" y="1"/>
                  </a:moveTo>
                  <a:cubicBezTo>
                    <a:pt x="134" y="1"/>
                    <a:pt x="69" y="8"/>
                    <a:pt x="0" y="23"/>
                  </a:cubicBezTo>
                  <a:cubicBezTo>
                    <a:pt x="60" y="70"/>
                    <a:pt x="107" y="118"/>
                    <a:pt x="155" y="154"/>
                  </a:cubicBezTo>
                  <a:cubicBezTo>
                    <a:pt x="298" y="154"/>
                    <a:pt x="453" y="154"/>
                    <a:pt x="607" y="142"/>
                  </a:cubicBezTo>
                  <a:cubicBezTo>
                    <a:pt x="475" y="42"/>
                    <a:pt x="342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6410;p32"/>
            <p:cNvSpPr/>
            <p:nvPr/>
          </p:nvSpPr>
          <p:spPr>
            <a:xfrm>
              <a:off x="5410200" y="2550750"/>
              <a:ext cx="8050" cy="6475"/>
            </a:xfrm>
            <a:custGeom>
              <a:avLst/>
              <a:gdLst/>
              <a:ahLst/>
              <a:cxnLst/>
              <a:rect l="l" t="t" r="r" b="b"/>
              <a:pathLst>
                <a:path w="322" h="259" extrusionOk="0">
                  <a:moveTo>
                    <a:pt x="143" y="0"/>
                  </a:moveTo>
                  <a:cubicBezTo>
                    <a:pt x="0" y="0"/>
                    <a:pt x="36" y="119"/>
                    <a:pt x="24" y="214"/>
                  </a:cubicBezTo>
                  <a:cubicBezTo>
                    <a:pt x="56" y="247"/>
                    <a:pt x="89" y="259"/>
                    <a:pt x="121" y="259"/>
                  </a:cubicBezTo>
                  <a:cubicBezTo>
                    <a:pt x="185" y="259"/>
                    <a:pt x="251" y="214"/>
                    <a:pt x="321" y="191"/>
                  </a:cubicBezTo>
                  <a:cubicBezTo>
                    <a:pt x="286" y="107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6411;p32"/>
            <p:cNvSpPr/>
            <p:nvPr/>
          </p:nvSpPr>
          <p:spPr>
            <a:xfrm>
              <a:off x="5414350" y="2577400"/>
              <a:ext cx="7175" cy="6100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230" y="0"/>
                  </a:moveTo>
                  <a:cubicBezTo>
                    <a:pt x="128" y="0"/>
                    <a:pt x="51" y="54"/>
                    <a:pt x="1" y="125"/>
                  </a:cubicBezTo>
                  <a:cubicBezTo>
                    <a:pt x="71" y="208"/>
                    <a:pt x="123" y="243"/>
                    <a:pt x="163" y="243"/>
                  </a:cubicBezTo>
                  <a:cubicBezTo>
                    <a:pt x="232" y="243"/>
                    <a:pt x="264" y="141"/>
                    <a:pt x="286" y="6"/>
                  </a:cubicBezTo>
                  <a:cubicBezTo>
                    <a:pt x="267" y="2"/>
                    <a:pt x="248" y="0"/>
                    <a:pt x="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6412;p32"/>
            <p:cNvSpPr/>
            <p:nvPr/>
          </p:nvSpPr>
          <p:spPr>
            <a:xfrm>
              <a:off x="5317625" y="2579675"/>
              <a:ext cx="3300" cy="8300"/>
            </a:xfrm>
            <a:custGeom>
              <a:avLst/>
              <a:gdLst/>
              <a:ahLst/>
              <a:cxnLst/>
              <a:rect l="l" t="t" r="r" b="b"/>
              <a:pathLst>
                <a:path w="132" h="332" extrusionOk="0">
                  <a:moveTo>
                    <a:pt x="42" y="0"/>
                  </a:moveTo>
                  <a:cubicBezTo>
                    <a:pt x="28" y="0"/>
                    <a:pt x="14" y="3"/>
                    <a:pt x="0" y="10"/>
                  </a:cubicBezTo>
                  <a:lnTo>
                    <a:pt x="0" y="331"/>
                  </a:lnTo>
                  <a:lnTo>
                    <a:pt x="131" y="331"/>
                  </a:lnTo>
                  <a:lnTo>
                    <a:pt x="131" y="34"/>
                  </a:lnTo>
                  <a:cubicBezTo>
                    <a:pt x="106" y="17"/>
                    <a:pt x="75" y="0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6413;p32"/>
            <p:cNvSpPr/>
            <p:nvPr/>
          </p:nvSpPr>
          <p:spPr>
            <a:xfrm>
              <a:off x="5496200" y="2577675"/>
              <a:ext cx="4500" cy="4425"/>
            </a:xfrm>
            <a:custGeom>
              <a:avLst/>
              <a:gdLst/>
              <a:ahLst/>
              <a:cxnLst/>
              <a:rect l="l" t="t" r="r" b="b"/>
              <a:pathLst>
                <a:path w="180" h="177" extrusionOk="0">
                  <a:moveTo>
                    <a:pt x="95" y="0"/>
                  </a:moveTo>
                  <a:cubicBezTo>
                    <a:pt x="66" y="0"/>
                    <a:pt x="35" y="27"/>
                    <a:pt x="1" y="78"/>
                  </a:cubicBezTo>
                  <a:cubicBezTo>
                    <a:pt x="35" y="139"/>
                    <a:pt x="64" y="176"/>
                    <a:pt x="97" y="176"/>
                  </a:cubicBezTo>
                  <a:cubicBezTo>
                    <a:pt x="122" y="176"/>
                    <a:pt x="148" y="154"/>
                    <a:pt x="180" y="102"/>
                  </a:cubicBezTo>
                  <a:cubicBezTo>
                    <a:pt x="155" y="33"/>
                    <a:pt x="126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6414;p32"/>
            <p:cNvSpPr/>
            <p:nvPr/>
          </p:nvSpPr>
          <p:spPr>
            <a:xfrm>
              <a:off x="5874375" y="2502850"/>
              <a:ext cx="8825" cy="12200"/>
            </a:xfrm>
            <a:custGeom>
              <a:avLst/>
              <a:gdLst/>
              <a:ahLst/>
              <a:cxnLst/>
              <a:rect l="l" t="t" r="r" b="b"/>
              <a:pathLst>
                <a:path w="353" h="488" extrusionOk="0">
                  <a:moveTo>
                    <a:pt x="88" y="0"/>
                  </a:moveTo>
                  <a:cubicBezTo>
                    <a:pt x="34" y="0"/>
                    <a:pt x="0" y="46"/>
                    <a:pt x="7" y="178"/>
                  </a:cubicBezTo>
                  <a:cubicBezTo>
                    <a:pt x="31" y="285"/>
                    <a:pt x="66" y="464"/>
                    <a:pt x="245" y="487"/>
                  </a:cubicBezTo>
                  <a:cubicBezTo>
                    <a:pt x="352" y="356"/>
                    <a:pt x="304" y="225"/>
                    <a:pt x="269" y="83"/>
                  </a:cubicBezTo>
                  <a:cubicBezTo>
                    <a:pt x="201" y="37"/>
                    <a:pt x="136" y="0"/>
                    <a:pt x="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6415;p32"/>
            <p:cNvSpPr/>
            <p:nvPr/>
          </p:nvSpPr>
          <p:spPr>
            <a:xfrm>
              <a:off x="5956375" y="2514400"/>
              <a:ext cx="4500" cy="4125"/>
            </a:xfrm>
            <a:custGeom>
              <a:avLst/>
              <a:gdLst/>
              <a:ahLst/>
              <a:cxnLst/>
              <a:rect l="l" t="t" r="r" b="b"/>
              <a:pathLst>
                <a:path w="180" h="165" extrusionOk="0">
                  <a:moveTo>
                    <a:pt x="75" y="0"/>
                  </a:moveTo>
                  <a:cubicBezTo>
                    <a:pt x="49" y="0"/>
                    <a:pt x="25" y="23"/>
                    <a:pt x="25" y="61"/>
                  </a:cubicBezTo>
                  <a:cubicBezTo>
                    <a:pt x="1" y="85"/>
                    <a:pt x="37" y="144"/>
                    <a:pt x="61" y="156"/>
                  </a:cubicBezTo>
                  <a:cubicBezTo>
                    <a:pt x="69" y="162"/>
                    <a:pt x="78" y="164"/>
                    <a:pt x="88" y="164"/>
                  </a:cubicBezTo>
                  <a:cubicBezTo>
                    <a:pt x="118" y="164"/>
                    <a:pt x="152" y="142"/>
                    <a:pt x="180" y="133"/>
                  </a:cubicBezTo>
                  <a:cubicBezTo>
                    <a:pt x="168" y="97"/>
                    <a:pt x="156" y="61"/>
                    <a:pt x="120" y="25"/>
                  </a:cubicBezTo>
                  <a:cubicBezTo>
                    <a:pt x="107" y="8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6416;p32"/>
            <p:cNvSpPr/>
            <p:nvPr/>
          </p:nvSpPr>
          <p:spPr>
            <a:xfrm>
              <a:off x="5873650" y="2484600"/>
              <a:ext cx="6850" cy="3075"/>
            </a:xfrm>
            <a:custGeom>
              <a:avLst/>
              <a:gdLst/>
              <a:ahLst/>
              <a:cxnLst/>
              <a:rect l="l" t="t" r="r" b="b"/>
              <a:pathLst>
                <a:path w="274" h="123" extrusionOk="0">
                  <a:moveTo>
                    <a:pt x="126" y="0"/>
                  </a:moveTo>
                  <a:cubicBezTo>
                    <a:pt x="85" y="0"/>
                    <a:pt x="43" y="28"/>
                    <a:pt x="0" y="86"/>
                  </a:cubicBezTo>
                  <a:cubicBezTo>
                    <a:pt x="83" y="86"/>
                    <a:pt x="191" y="98"/>
                    <a:pt x="274" y="122"/>
                  </a:cubicBezTo>
                  <a:cubicBezTo>
                    <a:pt x="228" y="43"/>
                    <a:pt x="178" y="0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6417;p32"/>
            <p:cNvSpPr/>
            <p:nvPr/>
          </p:nvSpPr>
          <p:spPr>
            <a:xfrm>
              <a:off x="5564675" y="2328975"/>
              <a:ext cx="31275" cy="14325"/>
            </a:xfrm>
            <a:custGeom>
              <a:avLst/>
              <a:gdLst/>
              <a:ahLst/>
              <a:cxnLst/>
              <a:rect l="l" t="t" r="r" b="b"/>
              <a:pathLst>
                <a:path w="1251" h="573" extrusionOk="0">
                  <a:moveTo>
                    <a:pt x="228" y="1"/>
                  </a:moveTo>
                  <a:cubicBezTo>
                    <a:pt x="213" y="1"/>
                    <a:pt x="196" y="4"/>
                    <a:pt x="179" y="13"/>
                  </a:cubicBezTo>
                  <a:cubicBezTo>
                    <a:pt x="0" y="251"/>
                    <a:pt x="119" y="394"/>
                    <a:pt x="369" y="406"/>
                  </a:cubicBezTo>
                  <a:cubicBezTo>
                    <a:pt x="524" y="406"/>
                    <a:pt x="584" y="453"/>
                    <a:pt x="608" y="573"/>
                  </a:cubicBezTo>
                  <a:cubicBezTo>
                    <a:pt x="786" y="430"/>
                    <a:pt x="1108" y="549"/>
                    <a:pt x="1251" y="287"/>
                  </a:cubicBezTo>
                  <a:cubicBezTo>
                    <a:pt x="1118" y="185"/>
                    <a:pt x="971" y="175"/>
                    <a:pt x="827" y="175"/>
                  </a:cubicBezTo>
                  <a:cubicBezTo>
                    <a:pt x="788" y="175"/>
                    <a:pt x="750" y="175"/>
                    <a:pt x="713" y="175"/>
                  </a:cubicBezTo>
                  <a:cubicBezTo>
                    <a:pt x="559" y="175"/>
                    <a:pt x="413" y="163"/>
                    <a:pt x="298" y="37"/>
                  </a:cubicBezTo>
                  <a:cubicBezTo>
                    <a:pt x="283" y="14"/>
                    <a:pt x="257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6418;p32"/>
            <p:cNvSpPr/>
            <p:nvPr/>
          </p:nvSpPr>
          <p:spPr>
            <a:xfrm>
              <a:off x="5457225" y="2318800"/>
              <a:ext cx="29475" cy="4125"/>
            </a:xfrm>
            <a:custGeom>
              <a:avLst/>
              <a:gdLst/>
              <a:ahLst/>
              <a:cxnLst/>
              <a:rect l="l" t="t" r="r" b="b"/>
              <a:pathLst>
                <a:path w="1179" h="165" extrusionOk="0">
                  <a:moveTo>
                    <a:pt x="344" y="0"/>
                  </a:moveTo>
                  <a:cubicBezTo>
                    <a:pt x="231" y="0"/>
                    <a:pt x="116" y="3"/>
                    <a:pt x="0" y="3"/>
                  </a:cubicBezTo>
                  <a:cubicBezTo>
                    <a:pt x="168" y="133"/>
                    <a:pt x="347" y="165"/>
                    <a:pt x="528" y="165"/>
                  </a:cubicBezTo>
                  <a:cubicBezTo>
                    <a:pt x="696" y="165"/>
                    <a:pt x="866" y="138"/>
                    <a:pt x="1034" y="138"/>
                  </a:cubicBezTo>
                  <a:cubicBezTo>
                    <a:pt x="1082" y="138"/>
                    <a:pt x="1131" y="140"/>
                    <a:pt x="1179" y="146"/>
                  </a:cubicBezTo>
                  <a:cubicBezTo>
                    <a:pt x="907" y="18"/>
                    <a:pt x="629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6419;p32"/>
            <p:cNvSpPr/>
            <p:nvPr/>
          </p:nvSpPr>
          <p:spPr>
            <a:xfrm>
              <a:off x="5489650" y="2322375"/>
              <a:ext cx="22350" cy="3775"/>
            </a:xfrm>
            <a:custGeom>
              <a:avLst/>
              <a:gdLst/>
              <a:ahLst/>
              <a:cxnLst/>
              <a:rect l="l" t="t" r="r" b="b"/>
              <a:pathLst>
                <a:path w="894" h="151" extrusionOk="0">
                  <a:moveTo>
                    <a:pt x="352" y="0"/>
                  </a:moveTo>
                  <a:cubicBezTo>
                    <a:pt x="235" y="0"/>
                    <a:pt x="117" y="10"/>
                    <a:pt x="1" y="15"/>
                  </a:cubicBezTo>
                  <a:cubicBezTo>
                    <a:pt x="122" y="125"/>
                    <a:pt x="257" y="151"/>
                    <a:pt x="398" y="151"/>
                  </a:cubicBezTo>
                  <a:cubicBezTo>
                    <a:pt x="528" y="151"/>
                    <a:pt x="662" y="128"/>
                    <a:pt x="791" y="128"/>
                  </a:cubicBezTo>
                  <a:cubicBezTo>
                    <a:pt x="826" y="128"/>
                    <a:pt x="860" y="130"/>
                    <a:pt x="894" y="134"/>
                  </a:cubicBezTo>
                  <a:cubicBezTo>
                    <a:pt x="719" y="25"/>
                    <a:pt x="536" y="0"/>
                    <a:pt x="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6420;p32"/>
            <p:cNvSpPr/>
            <p:nvPr/>
          </p:nvSpPr>
          <p:spPr>
            <a:xfrm>
              <a:off x="5413175" y="2307900"/>
              <a:ext cx="19075" cy="5225"/>
            </a:xfrm>
            <a:custGeom>
              <a:avLst/>
              <a:gdLst/>
              <a:ahLst/>
              <a:cxnLst/>
              <a:rect l="l" t="t" r="r" b="b"/>
              <a:pathLst>
                <a:path w="763" h="209" extrusionOk="0">
                  <a:moveTo>
                    <a:pt x="383" y="0"/>
                  </a:moveTo>
                  <a:cubicBezTo>
                    <a:pt x="257" y="0"/>
                    <a:pt x="127" y="22"/>
                    <a:pt x="0" y="22"/>
                  </a:cubicBezTo>
                  <a:cubicBezTo>
                    <a:pt x="24" y="58"/>
                    <a:pt x="36" y="106"/>
                    <a:pt x="60" y="118"/>
                  </a:cubicBezTo>
                  <a:lnTo>
                    <a:pt x="48" y="118"/>
                  </a:lnTo>
                  <a:cubicBezTo>
                    <a:pt x="97" y="167"/>
                    <a:pt x="143" y="188"/>
                    <a:pt x="191" y="188"/>
                  </a:cubicBezTo>
                  <a:cubicBezTo>
                    <a:pt x="236" y="188"/>
                    <a:pt x="282" y="170"/>
                    <a:pt x="333" y="142"/>
                  </a:cubicBezTo>
                  <a:cubicBezTo>
                    <a:pt x="381" y="153"/>
                    <a:pt x="441" y="153"/>
                    <a:pt x="476" y="153"/>
                  </a:cubicBezTo>
                  <a:cubicBezTo>
                    <a:pt x="528" y="188"/>
                    <a:pt x="577" y="209"/>
                    <a:pt x="623" y="209"/>
                  </a:cubicBezTo>
                  <a:cubicBezTo>
                    <a:pt x="673" y="209"/>
                    <a:pt x="719" y="185"/>
                    <a:pt x="762" y="130"/>
                  </a:cubicBezTo>
                  <a:cubicBezTo>
                    <a:pt x="646" y="25"/>
                    <a:pt x="516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6421;p32"/>
            <p:cNvSpPr/>
            <p:nvPr/>
          </p:nvSpPr>
          <p:spPr>
            <a:xfrm>
              <a:off x="5425075" y="2311425"/>
              <a:ext cx="18475" cy="3975"/>
            </a:xfrm>
            <a:custGeom>
              <a:avLst/>
              <a:gdLst/>
              <a:ahLst/>
              <a:cxnLst/>
              <a:rect l="l" t="t" r="r" b="b"/>
              <a:pathLst>
                <a:path w="739" h="159" extrusionOk="0">
                  <a:moveTo>
                    <a:pt x="286" y="1"/>
                  </a:moveTo>
                  <a:cubicBezTo>
                    <a:pt x="203" y="1"/>
                    <a:pt x="96" y="12"/>
                    <a:pt x="0" y="36"/>
                  </a:cubicBezTo>
                  <a:cubicBezTo>
                    <a:pt x="107" y="137"/>
                    <a:pt x="227" y="158"/>
                    <a:pt x="352" y="158"/>
                  </a:cubicBezTo>
                  <a:cubicBezTo>
                    <a:pt x="439" y="158"/>
                    <a:pt x="529" y="148"/>
                    <a:pt x="621" y="148"/>
                  </a:cubicBezTo>
                  <a:cubicBezTo>
                    <a:pt x="660" y="148"/>
                    <a:pt x="699" y="150"/>
                    <a:pt x="739" y="155"/>
                  </a:cubicBezTo>
                  <a:cubicBezTo>
                    <a:pt x="619" y="36"/>
                    <a:pt x="417" y="84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6422;p32"/>
            <p:cNvSpPr/>
            <p:nvPr/>
          </p:nvSpPr>
          <p:spPr>
            <a:xfrm>
              <a:off x="5442925" y="2314675"/>
              <a:ext cx="11925" cy="3975"/>
            </a:xfrm>
            <a:custGeom>
              <a:avLst/>
              <a:gdLst/>
              <a:ahLst/>
              <a:cxnLst/>
              <a:rect l="l" t="t" r="r" b="b"/>
              <a:pathLst>
                <a:path w="477" h="159" extrusionOk="0">
                  <a:moveTo>
                    <a:pt x="127" y="0"/>
                  </a:moveTo>
                  <a:cubicBezTo>
                    <a:pt x="86" y="0"/>
                    <a:pt x="44" y="5"/>
                    <a:pt x="1" y="13"/>
                  </a:cubicBezTo>
                  <a:cubicBezTo>
                    <a:pt x="75" y="132"/>
                    <a:pt x="172" y="158"/>
                    <a:pt x="278" y="158"/>
                  </a:cubicBezTo>
                  <a:cubicBezTo>
                    <a:pt x="343" y="158"/>
                    <a:pt x="410" y="149"/>
                    <a:pt x="477" y="144"/>
                  </a:cubicBezTo>
                  <a:cubicBezTo>
                    <a:pt x="377" y="45"/>
                    <a:pt x="257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6423;p32"/>
            <p:cNvSpPr/>
            <p:nvPr/>
          </p:nvSpPr>
          <p:spPr>
            <a:xfrm>
              <a:off x="5414350" y="2311125"/>
              <a:ext cx="7175" cy="3275"/>
            </a:xfrm>
            <a:custGeom>
              <a:avLst/>
              <a:gdLst/>
              <a:ahLst/>
              <a:cxnLst/>
              <a:rect l="l" t="t" r="r" b="b"/>
              <a:pathLst>
                <a:path w="287" h="131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89"/>
                    <a:pt x="86" y="131"/>
                    <a:pt x="139" y="131"/>
                  </a:cubicBezTo>
                  <a:cubicBezTo>
                    <a:pt x="186" y="131"/>
                    <a:pt x="236" y="98"/>
                    <a:pt x="286" y="36"/>
                  </a:cubicBezTo>
                  <a:cubicBezTo>
                    <a:pt x="191" y="13"/>
                    <a:pt x="96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6424;p32"/>
            <p:cNvSpPr/>
            <p:nvPr/>
          </p:nvSpPr>
          <p:spPr>
            <a:xfrm>
              <a:off x="5439050" y="2322725"/>
              <a:ext cx="4500" cy="1500"/>
            </a:xfrm>
            <a:custGeom>
              <a:avLst/>
              <a:gdLst/>
              <a:ahLst/>
              <a:cxnLst/>
              <a:rect l="l" t="t" r="r" b="b"/>
              <a:pathLst>
                <a:path w="180" h="60" extrusionOk="0">
                  <a:moveTo>
                    <a:pt x="1" y="1"/>
                  </a:moveTo>
                  <a:cubicBezTo>
                    <a:pt x="32" y="38"/>
                    <a:pt x="63" y="59"/>
                    <a:pt x="94" y="59"/>
                  </a:cubicBezTo>
                  <a:cubicBezTo>
                    <a:pt x="122" y="59"/>
                    <a:pt x="151" y="4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6425;p32"/>
            <p:cNvSpPr/>
            <p:nvPr/>
          </p:nvSpPr>
          <p:spPr>
            <a:xfrm>
              <a:off x="5887625" y="2429900"/>
              <a:ext cx="10750" cy="3600"/>
            </a:xfrm>
            <a:custGeom>
              <a:avLst/>
              <a:gdLst/>
              <a:ahLst/>
              <a:cxnLst/>
              <a:rect l="l" t="t" r="r" b="b"/>
              <a:pathLst>
                <a:path w="430" h="144" extrusionOk="0">
                  <a:moveTo>
                    <a:pt x="1" y="0"/>
                  </a:moveTo>
                  <a:cubicBezTo>
                    <a:pt x="1" y="48"/>
                    <a:pt x="1" y="107"/>
                    <a:pt x="13" y="143"/>
                  </a:cubicBezTo>
                  <a:cubicBezTo>
                    <a:pt x="155" y="143"/>
                    <a:pt x="298" y="131"/>
                    <a:pt x="429" y="131"/>
                  </a:cubicBezTo>
                  <a:lnTo>
                    <a:pt x="429" y="12"/>
                  </a:lnTo>
                  <a:cubicBezTo>
                    <a:pt x="286" y="12"/>
                    <a:pt x="15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6426;p32"/>
            <p:cNvSpPr/>
            <p:nvPr/>
          </p:nvSpPr>
          <p:spPr>
            <a:xfrm>
              <a:off x="5980200" y="2371550"/>
              <a:ext cx="148250" cy="21450"/>
            </a:xfrm>
            <a:custGeom>
              <a:avLst/>
              <a:gdLst/>
              <a:ahLst/>
              <a:cxnLst/>
              <a:rect l="l" t="t" r="r" b="b"/>
              <a:pathLst>
                <a:path w="5930" h="858" extrusionOk="0">
                  <a:moveTo>
                    <a:pt x="2776" y="1"/>
                  </a:moveTo>
                  <a:cubicBezTo>
                    <a:pt x="2681" y="1"/>
                    <a:pt x="2584" y="9"/>
                    <a:pt x="2489" y="12"/>
                  </a:cubicBezTo>
                  <a:cubicBezTo>
                    <a:pt x="2370" y="36"/>
                    <a:pt x="2251" y="72"/>
                    <a:pt x="2156" y="179"/>
                  </a:cubicBezTo>
                  <a:cubicBezTo>
                    <a:pt x="1983" y="199"/>
                    <a:pt x="1809" y="205"/>
                    <a:pt x="1635" y="205"/>
                  </a:cubicBezTo>
                  <a:cubicBezTo>
                    <a:pt x="1424" y="205"/>
                    <a:pt x="1212" y="197"/>
                    <a:pt x="1000" y="197"/>
                  </a:cubicBezTo>
                  <a:cubicBezTo>
                    <a:pt x="666" y="197"/>
                    <a:pt x="332" y="217"/>
                    <a:pt x="0" y="322"/>
                  </a:cubicBezTo>
                  <a:cubicBezTo>
                    <a:pt x="48" y="382"/>
                    <a:pt x="96" y="429"/>
                    <a:pt x="155" y="453"/>
                  </a:cubicBezTo>
                  <a:cubicBezTo>
                    <a:pt x="518" y="514"/>
                    <a:pt x="889" y="519"/>
                    <a:pt x="1261" y="519"/>
                  </a:cubicBezTo>
                  <a:cubicBezTo>
                    <a:pt x="1323" y="519"/>
                    <a:pt x="1385" y="519"/>
                    <a:pt x="1447" y="519"/>
                  </a:cubicBezTo>
                  <a:cubicBezTo>
                    <a:pt x="1882" y="519"/>
                    <a:pt x="2316" y="524"/>
                    <a:pt x="2739" y="620"/>
                  </a:cubicBezTo>
                  <a:cubicBezTo>
                    <a:pt x="2887" y="589"/>
                    <a:pt x="3032" y="573"/>
                    <a:pt x="3176" y="573"/>
                  </a:cubicBezTo>
                  <a:cubicBezTo>
                    <a:pt x="3425" y="573"/>
                    <a:pt x="3669" y="621"/>
                    <a:pt x="3918" y="727"/>
                  </a:cubicBezTo>
                  <a:cubicBezTo>
                    <a:pt x="3941" y="858"/>
                    <a:pt x="4049" y="810"/>
                    <a:pt x="4144" y="834"/>
                  </a:cubicBezTo>
                  <a:cubicBezTo>
                    <a:pt x="4203" y="834"/>
                    <a:pt x="4263" y="810"/>
                    <a:pt x="4322" y="786"/>
                  </a:cubicBezTo>
                  <a:cubicBezTo>
                    <a:pt x="4418" y="786"/>
                    <a:pt x="4513" y="774"/>
                    <a:pt x="4620" y="774"/>
                  </a:cubicBezTo>
                  <a:cubicBezTo>
                    <a:pt x="4662" y="810"/>
                    <a:pt x="4709" y="825"/>
                    <a:pt x="4757" y="825"/>
                  </a:cubicBezTo>
                  <a:cubicBezTo>
                    <a:pt x="4805" y="825"/>
                    <a:pt x="4852" y="810"/>
                    <a:pt x="4894" y="786"/>
                  </a:cubicBezTo>
                  <a:cubicBezTo>
                    <a:pt x="5227" y="667"/>
                    <a:pt x="5596" y="798"/>
                    <a:pt x="5930" y="632"/>
                  </a:cubicBezTo>
                  <a:cubicBezTo>
                    <a:pt x="5918" y="572"/>
                    <a:pt x="5918" y="536"/>
                    <a:pt x="5894" y="477"/>
                  </a:cubicBezTo>
                  <a:cubicBezTo>
                    <a:pt x="5801" y="434"/>
                    <a:pt x="5707" y="428"/>
                    <a:pt x="5605" y="428"/>
                  </a:cubicBezTo>
                  <a:cubicBezTo>
                    <a:pt x="5564" y="428"/>
                    <a:pt x="5522" y="429"/>
                    <a:pt x="5477" y="429"/>
                  </a:cubicBezTo>
                  <a:cubicBezTo>
                    <a:pt x="4751" y="429"/>
                    <a:pt x="4025" y="334"/>
                    <a:pt x="3310" y="191"/>
                  </a:cubicBezTo>
                  <a:cubicBezTo>
                    <a:pt x="3152" y="32"/>
                    <a:pt x="2966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6427;p32"/>
            <p:cNvSpPr/>
            <p:nvPr/>
          </p:nvSpPr>
          <p:spPr>
            <a:xfrm>
              <a:off x="5952525" y="2384050"/>
              <a:ext cx="7450" cy="6275"/>
            </a:xfrm>
            <a:custGeom>
              <a:avLst/>
              <a:gdLst/>
              <a:ahLst/>
              <a:cxnLst/>
              <a:rect l="l" t="t" r="r" b="b"/>
              <a:pathLst>
                <a:path w="298" h="251" extrusionOk="0">
                  <a:moveTo>
                    <a:pt x="0" y="1"/>
                  </a:moveTo>
                  <a:cubicBezTo>
                    <a:pt x="12" y="120"/>
                    <a:pt x="36" y="227"/>
                    <a:pt x="179" y="251"/>
                  </a:cubicBezTo>
                  <a:cubicBezTo>
                    <a:pt x="215" y="251"/>
                    <a:pt x="250" y="227"/>
                    <a:pt x="298" y="215"/>
                  </a:cubicBezTo>
                  <a:cubicBezTo>
                    <a:pt x="250" y="132"/>
                    <a:pt x="191" y="72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6428;p32"/>
            <p:cNvSpPr/>
            <p:nvPr/>
          </p:nvSpPr>
          <p:spPr>
            <a:xfrm>
              <a:off x="5933775" y="2386725"/>
              <a:ext cx="4775" cy="2875"/>
            </a:xfrm>
            <a:custGeom>
              <a:avLst/>
              <a:gdLst/>
              <a:ahLst/>
              <a:cxnLst/>
              <a:rect l="l" t="t" r="r" b="b"/>
              <a:pathLst>
                <a:path w="191" h="115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34"/>
                    <a:pt x="72" y="114"/>
                    <a:pt x="119" y="114"/>
                  </a:cubicBezTo>
                  <a:cubicBezTo>
                    <a:pt x="139" y="114"/>
                    <a:pt x="162" y="100"/>
                    <a:pt x="191" y="60"/>
                  </a:cubicBezTo>
                  <a:cubicBezTo>
                    <a:pt x="131" y="48"/>
                    <a:pt x="60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6429;p32"/>
            <p:cNvSpPr/>
            <p:nvPr/>
          </p:nvSpPr>
          <p:spPr>
            <a:xfrm>
              <a:off x="5248550" y="2462325"/>
              <a:ext cx="6875" cy="14025"/>
            </a:xfrm>
            <a:custGeom>
              <a:avLst/>
              <a:gdLst/>
              <a:ahLst/>
              <a:cxnLst/>
              <a:rect l="l" t="t" r="r" b="b"/>
              <a:pathLst>
                <a:path w="275" h="561" extrusionOk="0">
                  <a:moveTo>
                    <a:pt x="25" y="1"/>
                  </a:moveTo>
                  <a:cubicBezTo>
                    <a:pt x="13" y="37"/>
                    <a:pt x="13" y="72"/>
                    <a:pt x="13" y="120"/>
                  </a:cubicBezTo>
                  <a:cubicBezTo>
                    <a:pt x="60" y="263"/>
                    <a:pt x="1" y="453"/>
                    <a:pt x="156" y="561"/>
                  </a:cubicBezTo>
                  <a:cubicBezTo>
                    <a:pt x="191" y="477"/>
                    <a:pt x="239" y="394"/>
                    <a:pt x="275" y="311"/>
                  </a:cubicBezTo>
                  <a:cubicBezTo>
                    <a:pt x="203" y="203"/>
                    <a:pt x="120" y="96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6430;p32"/>
            <p:cNvSpPr/>
            <p:nvPr/>
          </p:nvSpPr>
          <p:spPr>
            <a:xfrm>
              <a:off x="5805175" y="2356700"/>
              <a:ext cx="79800" cy="19650"/>
            </a:xfrm>
            <a:custGeom>
              <a:avLst/>
              <a:gdLst/>
              <a:ahLst/>
              <a:cxnLst/>
              <a:rect l="l" t="t" r="r" b="b"/>
              <a:pathLst>
                <a:path w="3192" h="786" extrusionOk="0">
                  <a:moveTo>
                    <a:pt x="702" y="0"/>
                  </a:moveTo>
                  <a:cubicBezTo>
                    <a:pt x="415" y="0"/>
                    <a:pt x="160" y="105"/>
                    <a:pt x="1" y="499"/>
                  </a:cubicBezTo>
                  <a:lnTo>
                    <a:pt x="1" y="595"/>
                  </a:lnTo>
                  <a:cubicBezTo>
                    <a:pt x="191" y="606"/>
                    <a:pt x="370" y="630"/>
                    <a:pt x="560" y="666"/>
                  </a:cubicBezTo>
                  <a:cubicBezTo>
                    <a:pt x="647" y="643"/>
                    <a:pt x="733" y="634"/>
                    <a:pt x="817" y="634"/>
                  </a:cubicBezTo>
                  <a:cubicBezTo>
                    <a:pt x="1125" y="634"/>
                    <a:pt x="1419" y="757"/>
                    <a:pt x="1727" y="785"/>
                  </a:cubicBezTo>
                  <a:lnTo>
                    <a:pt x="1822" y="785"/>
                  </a:lnTo>
                  <a:cubicBezTo>
                    <a:pt x="1915" y="775"/>
                    <a:pt x="2006" y="772"/>
                    <a:pt x="2098" y="772"/>
                  </a:cubicBezTo>
                  <a:cubicBezTo>
                    <a:pt x="2258" y="772"/>
                    <a:pt x="2417" y="782"/>
                    <a:pt x="2575" y="782"/>
                  </a:cubicBezTo>
                  <a:cubicBezTo>
                    <a:pt x="2755" y="782"/>
                    <a:pt x="2932" y="769"/>
                    <a:pt x="3108" y="714"/>
                  </a:cubicBezTo>
                  <a:cubicBezTo>
                    <a:pt x="3168" y="666"/>
                    <a:pt x="3191" y="606"/>
                    <a:pt x="3191" y="535"/>
                  </a:cubicBezTo>
                  <a:cubicBezTo>
                    <a:pt x="3059" y="207"/>
                    <a:pt x="2864" y="38"/>
                    <a:pt x="2611" y="38"/>
                  </a:cubicBezTo>
                  <a:cubicBezTo>
                    <a:pt x="2479" y="38"/>
                    <a:pt x="2331" y="84"/>
                    <a:pt x="2168" y="178"/>
                  </a:cubicBezTo>
                  <a:cubicBezTo>
                    <a:pt x="2124" y="243"/>
                    <a:pt x="2081" y="298"/>
                    <a:pt x="2001" y="298"/>
                  </a:cubicBezTo>
                  <a:cubicBezTo>
                    <a:pt x="1993" y="298"/>
                    <a:pt x="1985" y="298"/>
                    <a:pt x="1977" y="297"/>
                  </a:cubicBezTo>
                  <a:cubicBezTo>
                    <a:pt x="1929" y="273"/>
                    <a:pt x="1870" y="273"/>
                    <a:pt x="1810" y="273"/>
                  </a:cubicBezTo>
                  <a:cubicBezTo>
                    <a:pt x="1792" y="277"/>
                    <a:pt x="1775" y="278"/>
                    <a:pt x="1758" y="278"/>
                  </a:cubicBezTo>
                  <a:cubicBezTo>
                    <a:pt x="1607" y="278"/>
                    <a:pt x="1496" y="148"/>
                    <a:pt x="1346" y="95"/>
                  </a:cubicBezTo>
                  <a:cubicBezTo>
                    <a:pt x="1132" y="55"/>
                    <a:pt x="909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6431;p32"/>
            <p:cNvSpPr/>
            <p:nvPr/>
          </p:nvSpPr>
          <p:spPr>
            <a:xfrm>
              <a:off x="5848350" y="2374125"/>
              <a:ext cx="39300" cy="5775"/>
            </a:xfrm>
            <a:custGeom>
              <a:avLst/>
              <a:gdLst/>
              <a:ahLst/>
              <a:cxnLst/>
              <a:rect l="l" t="t" r="r" b="b"/>
              <a:pathLst>
                <a:path w="1572" h="231" extrusionOk="0">
                  <a:moveTo>
                    <a:pt x="758" y="0"/>
                  </a:moveTo>
                  <a:cubicBezTo>
                    <a:pt x="503" y="0"/>
                    <a:pt x="248" y="24"/>
                    <a:pt x="0" y="76"/>
                  </a:cubicBezTo>
                  <a:cubicBezTo>
                    <a:pt x="60" y="136"/>
                    <a:pt x="95" y="171"/>
                    <a:pt x="143" y="231"/>
                  </a:cubicBezTo>
                  <a:lnTo>
                    <a:pt x="1572" y="231"/>
                  </a:lnTo>
                  <a:lnTo>
                    <a:pt x="1572" y="76"/>
                  </a:lnTo>
                  <a:cubicBezTo>
                    <a:pt x="1302" y="27"/>
                    <a:pt x="1029" y="0"/>
                    <a:pt x="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6432;p32"/>
            <p:cNvSpPr/>
            <p:nvPr/>
          </p:nvSpPr>
          <p:spPr>
            <a:xfrm>
              <a:off x="5253325" y="2491750"/>
              <a:ext cx="53600" cy="9600"/>
            </a:xfrm>
            <a:custGeom>
              <a:avLst/>
              <a:gdLst/>
              <a:ahLst/>
              <a:cxnLst/>
              <a:rect l="l" t="t" r="r" b="b"/>
              <a:pathLst>
                <a:path w="2144" h="384" extrusionOk="0">
                  <a:moveTo>
                    <a:pt x="1012" y="0"/>
                  </a:moveTo>
                  <a:cubicBezTo>
                    <a:pt x="817" y="0"/>
                    <a:pt x="623" y="20"/>
                    <a:pt x="429" y="74"/>
                  </a:cubicBezTo>
                  <a:cubicBezTo>
                    <a:pt x="358" y="277"/>
                    <a:pt x="72" y="193"/>
                    <a:pt x="0" y="384"/>
                  </a:cubicBezTo>
                  <a:cubicBezTo>
                    <a:pt x="370" y="384"/>
                    <a:pt x="739" y="372"/>
                    <a:pt x="1120" y="372"/>
                  </a:cubicBezTo>
                  <a:cubicBezTo>
                    <a:pt x="1163" y="334"/>
                    <a:pt x="1212" y="318"/>
                    <a:pt x="1264" y="318"/>
                  </a:cubicBezTo>
                  <a:cubicBezTo>
                    <a:pt x="1324" y="318"/>
                    <a:pt x="1389" y="340"/>
                    <a:pt x="1453" y="372"/>
                  </a:cubicBezTo>
                  <a:cubicBezTo>
                    <a:pt x="1632" y="384"/>
                    <a:pt x="1798" y="384"/>
                    <a:pt x="1977" y="384"/>
                  </a:cubicBezTo>
                  <a:cubicBezTo>
                    <a:pt x="2036" y="348"/>
                    <a:pt x="2072" y="288"/>
                    <a:pt x="2144" y="277"/>
                  </a:cubicBezTo>
                  <a:lnTo>
                    <a:pt x="2132" y="229"/>
                  </a:lnTo>
                  <a:cubicBezTo>
                    <a:pt x="2084" y="193"/>
                    <a:pt x="2024" y="146"/>
                    <a:pt x="1977" y="98"/>
                  </a:cubicBezTo>
                  <a:cubicBezTo>
                    <a:pt x="1652" y="54"/>
                    <a:pt x="1331" y="0"/>
                    <a:pt x="1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6433;p32"/>
            <p:cNvSpPr/>
            <p:nvPr/>
          </p:nvSpPr>
          <p:spPr>
            <a:xfrm>
              <a:off x="5253025" y="2491200"/>
              <a:ext cx="8050" cy="3125"/>
            </a:xfrm>
            <a:custGeom>
              <a:avLst/>
              <a:gdLst/>
              <a:ahLst/>
              <a:cxnLst/>
              <a:rect l="l" t="t" r="r" b="b"/>
              <a:pathLst>
                <a:path w="322" h="125" extrusionOk="0">
                  <a:moveTo>
                    <a:pt x="1" y="1"/>
                  </a:moveTo>
                  <a:cubicBezTo>
                    <a:pt x="55" y="102"/>
                    <a:pt x="138" y="125"/>
                    <a:pt x="233" y="125"/>
                  </a:cubicBezTo>
                  <a:cubicBezTo>
                    <a:pt x="262" y="125"/>
                    <a:pt x="292" y="123"/>
                    <a:pt x="322" y="120"/>
                  </a:cubicBezTo>
                  <a:cubicBezTo>
                    <a:pt x="239" y="13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6434;p32"/>
            <p:cNvSpPr/>
            <p:nvPr/>
          </p:nvSpPr>
          <p:spPr>
            <a:xfrm>
              <a:off x="5713800" y="2342175"/>
              <a:ext cx="50325" cy="19525"/>
            </a:xfrm>
            <a:custGeom>
              <a:avLst/>
              <a:gdLst/>
              <a:ahLst/>
              <a:cxnLst/>
              <a:rect l="l" t="t" r="r" b="b"/>
              <a:pathLst>
                <a:path w="2013" h="781" extrusionOk="0">
                  <a:moveTo>
                    <a:pt x="782" y="1"/>
                  </a:moveTo>
                  <a:cubicBezTo>
                    <a:pt x="563" y="1"/>
                    <a:pt x="342" y="15"/>
                    <a:pt x="119" y="21"/>
                  </a:cubicBezTo>
                  <a:cubicBezTo>
                    <a:pt x="24" y="116"/>
                    <a:pt x="0" y="223"/>
                    <a:pt x="96" y="342"/>
                  </a:cubicBezTo>
                  <a:cubicBezTo>
                    <a:pt x="242" y="447"/>
                    <a:pt x="408" y="487"/>
                    <a:pt x="583" y="487"/>
                  </a:cubicBezTo>
                  <a:cubicBezTo>
                    <a:pt x="607" y="487"/>
                    <a:pt x="631" y="486"/>
                    <a:pt x="655" y="485"/>
                  </a:cubicBezTo>
                  <a:cubicBezTo>
                    <a:pt x="665" y="484"/>
                    <a:pt x="674" y="484"/>
                    <a:pt x="682" y="484"/>
                  </a:cubicBezTo>
                  <a:cubicBezTo>
                    <a:pt x="860" y="484"/>
                    <a:pt x="880" y="599"/>
                    <a:pt x="858" y="735"/>
                  </a:cubicBezTo>
                  <a:cubicBezTo>
                    <a:pt x="929" y="749"/>
                    <a:pt x="1013" y="780"/>
                    <a:pt x="1091" y="780"/>
                  </a:cubicBezTo>
                  <a:cubicBezTo>
                    <a:pt x="1145" y="780"/>
                    <a:pt x="1195" y="766"/>
                    <a:pt x="1239" y="723"/>
                  </a:cubicBezTo>
                  <a:cubicBezTo>
                    <a:pt x="1376" y="586"/>
                    <a:pt x="1438" y="524"/>
                    <a:pt x="1516" y="524"/>
                  </a:cubicBezTo>
                  <a:cubicBezTo>
                    <a:pt x="1579" y="524"/>
                    <a:pt x="1653" y="565"/>
                    <a:pt x="1786" y="640"/>
                  </a:cubicBezTo>
                  <a:cubicBezTo>
                    <a:pt x="1822" y="670"/>
                    <a:pt x="1853" y="686"/>
                    <a:pt x="1883" y="686"/>
                  </a:cubicBezTo>
                  <a:cubicBezTo>
                    <a:pt x="1923" y="686"/>
                    <a:pt x="1960" y="659"/>
                    <a:pt x="2001" y="604"/>
                  </a:cubicBezTo>
                  <a:cubicBezTo>
                    <a:pt x="2013" y="318"/>
                    <a:pt x="1870" y="199"/>
                    <a:pt x="1596" y="116"/>
                  </a:cubicBezTo>
                  <a:cubicBezTo>
                    <a:pt x="1325" y="23"/>
                    <a:pt x="1054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6435;p32"/>
            <p:cNvSpPr/>
            <p:nvPr/>
          </p:nvSpPr>
          <p:spPr>
            <a:xfrm>
              <a:off x="5701600" y="2339700"/>
              <a:ext cx="80675" cy="19900"/>
            </a:xfrm>
            <a:custGeom>
              <a:avLst/>
              <a:gdLst/>
              <a:ahLst/>
              <a:cxnLst/>
              <a:rect l="l" t="t" r="r" b="b"/>
              <a:pathLst>
                <a:path w="3227" h="796" extrusionOk="0">
                  <a:moveTo>
                    <a:pt x="904" y="5"/>
                  </a:moveTo>
                  <a:cubicBezTo>
                    <a:pt x="758" y="5"/>
                    <a:pt x="611" y="11"/>
                    <a:pt x="465" y="24"/>
                  </a:cubicBezTo>
                  <a:cubicBezTo>
                    <a:pt x="298" y="48"/>
                    <a:pt x="119" y="1"/>
                    <a:pt x="0" y="167"/>
                  </a:cubicBezTo>
                  <a:cubicBezTo>
                    <a:pt x="81" y="257"/>
                    <a:pt x="176" y="300"/>
                    <a:pt x="279" y="300"/>
                  </a:cubicBezTo>
                  <a:cubicBezTo>
                    <a:pt x="312" y="300"/>
                    <a:pt x="346" y="295"/>
                    <a:pt x="381" y="286"/>
                  </a:cubicBezTo>
                  <a:cubicBezTo>
                    <a:pt x="453" y="263"/>
                    <a:pt x="500" y="227"/>
                    <a:pt x="560" y="179"/>
                  </a:cubicBezTo>
                  <a:cubicBezTo>
                    <a:pt x="758" y="179"/>
                    <a:pt x="967" y="169"/>
                    <a:pt x="1176" y="169"/>
                  </a:cubicBezTo>
                  <a:cubicBezTo>
                    <a:pt x="1281" y="169"/>
                    <a:pt x="1385" y="171"/>
                    <a:pt x="1489" y="179"/>
                  </a:cubicBezTo>
                  <a:cubicBezTo>
                    <a:pt x="1858" y="203"/>
                    <a:pt x="2251" y="286"/>
                    <a:pt x="2417" y="703"/>
                  </a:cubicBezTo>
                  <a:cubicBezTo>
                    <a:pt x="2431" y="766"/>
                    <a:pt x="2457" y="796"/>
                    <a:pt x="2493" y="796"/>
                  </a:cubicBezTo>
                  <a:cubicBezTo>
                    <a:pt x="2519" y="796"/>
                    <a:pt x="2549" y="780"/>
                    <a:pt x="2584" y="751"/>
                  </a:cubicBezTo>
                  <a:cubicBezTo>
                    <a:pt x="2632" y="727"/>
                    <a:pt x="2691" y="727"/>
                    <a:pt x="2739" y="727"/>
                  </a:cubicBezTo>
                  <a:lnTo>
                    <a:pt x="2870" y="596"/>
                  </a:lnTo>
                  <a:cubicBezTo>
                    <a:pt x="2977" y="453"/>
                    <a:pt x="3227" y="417"/>
                    <a:pt x="3167" y="167"/>
                  </a:cubicBezTo>
                  <a:cubicBezTo>
                    <a:pt x="2409" y="157"/>
                    <a:pt x="1659" y="5"/>
                    <a:pt x="904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6436;p32"/>
            <p:cNvSpPr/>
            <p:nvPr/>
          </p:nvSpPr>
          <p:spPr>
            <a:xfrm>
              <a:off x="5679575" y="2340525"/>
              <a:ext cx="19950" cy="8425"/>
            </a:xfrm>
            <a:custGeom>
              <a:avLst/>
              <a:gdLst/>
              <a:ahLst/>
              <a:cxnLst/>
              <a:rect l="l" t="t" r="r" b="b"/>
              <a:pathLst>
                <a:path w="798" h="337" extrusionOk="0">
                  <a:moveTo>
                    <a:pt x="296" y="0"/>
                  </a:moveTo>
                  <a:cubicBezTo>
                    <a:pt x="190" y="0"/>
                    <a:pt x="88" y="27"/>
                    <a:pt x="0" y="134"/>
                  </a:cubicBezTo>
                  <a:cubicBezTo>
                    <a:pt x="84" y="230"/>
                    <a:pt x="214" y="194"/>
                    <a:pt x="298" y="289"/>
                  </a:cubicBezTo>
                  <a:cubicBezTo>
                    <a:pt x="381" y="337"/>
                    <a:pt x="476" y="337"/>
                    <a:pt x="572" y="337"/>
                  </a:cubicBezTo>
                  <a:cubicBezTo>
                    <a:pt x="631" y="337"/>
                    <a:pt x="691" y="325"/>
                    <a:pt x="738" y="289"/>
                  </a:cubicBezTo>
                  <a:cubicBezTo>
                    <a:pt x="798" y="241"/>
                    <a:pt x="798" y="182"/>
                    <a:pt x="738" y="134"/>
                  </a:cubicBezTo>
                  <a:cubicBezTo>
                    <a:pt x="691" y="111"/>
                    <a:pt x="631" y="63"/>
                    <a:pt x="584" y="27"/>
                  </a:cubicBezTo>
                  <a:cubicBezTo>
                    <a:pt x="488" y="22"/>
                    <a:pt x="390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6437;p32"/>
            <p:cNvSpPr/>
            <p:nvPr/>
          </p:nvSpPr>
          <p:spPr>
            <a:xfrm>
              <a:off x="5657850" y="2339500"/>
              <a:ext cx="15300" cy="7675"/>
            </a:xfrm>
            <a:custGeom>
              <a:avLst/>
              <a:gdLst/>
              <a:ahLst/>
              <a:cxnLst/>
              <a:rect l="l" t="t" r="r" b="b"/>
              <a:pathLst>
                <a:path w="612" h="307" extrusionOk="0">
                  <a:moveTo>
                    <a:pt x="511" y="1"/>
                  </a:moveTo>
                  <a:cubicBezTo>
                    <a:pt x="463" y="1"/>
                    <a:pt x="403" y="21"/>
                    <a:pt x="357" y="21"/>
                  </a:cubicBezTo>
                  <a:cubicBezTo>
                    <a:pt x="339" y="21"/>
                    <a:pt x="322" y="18"/>
                    <a:pt x="310" y="9"/>
                  </a:cubicBezTo>
                  <a:cubicBezTo>
                    <a:pt x="179" y="32"/>
                    <a:pt x="60" y="56"/>
                    <a:pt x="0" y="187"/>
                  </a:cubicBezTo>
                  <a:cubicBezTo>
                    <a:pt x="0" y="235"/>
                    <a:pt x="12" y="271"/>
                    <a:pt x="12" y="306"/>
                  </a:cubicBezTo>
                  <a:cubicBezTo>
                    <a:pt x="143" y="247"/>
                    <a:pt x="274" y="175"/>
                    <a:pt x="429" y="163"/>
                  </a:cubicBezTo>
                  <a:cubicBezTo>
                    <a:pt x="458" y="199"/>
                    <a:pt x="485" y="217"/>
                    <a:pt x="512" y="217"/>
                  </a:cubicBezTo>
                  <a:cubicBezTo>
                    <a:pt x="539" y="217"/>
                    <a:pt x="566" y="199"/>
                    <a:pt x="595" y="163"/>
                  </a:cubicBezTo>
                  <a:cubicBezTo>
                    <a:pt x="612" y="31"/>
                    <a:pt x="569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6438;p32"/>
            <p:cNvSpPr/>
            <p:nvPr/>
          </p:nvSpPr>
          <p:spPr>
            <a:xfrm>
              <a:off x="5701300" y="2343875"/>
              <a:ext cx="14600" cy="6950"/>
            </a:xfrm>
            <a:custGeom>
              <a:avLst/>
              <a:gdLst/>
              <a:ahLst/>
              <a:cxnLst/>
              <a:rect l="l" t="t" r="r" b="b"/>
              <a:pathLst>
                <a:path w="584" h="278" extrusionOk="0">
                  <a:moveTo>
                    <a:pt x="429" y="0"/>
                  </a:moveTo>
                  <a:cubicBezTo>
                    <a:pt x="310" y="131"/>
                    <a:pt x="107" y="0"/>
                    <a:pt x="0" y="155"/>
                  </a:cubicBezTo>
                  <a:cubicBezTo>
                    <a:pt x="90" y="258"/>
                    <a:pt x="194" y="277"/>
                    <a:pt x="302" y="277"/>
                  </a:cubicBezTo>
                  <a:cubicBezTo>
                    <a:pt x="369" y="277"/>
                    <a:pt x="438" y="270"/>
                    <a:pt x="506" y="270"/>
                  </a:cubicBezTo>
                  <a:cubicBezTo>
                    <a:pt x="532" y="270"/>
                    <a:pt x="558" y="271"/>
                    <a:pt x="584" y="274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6439;p32"/>
            <p:cNvSpPr/>
            <p:nvPr/>
          </p:nvSpPr>
          <p:spPr>
            <a:xfrm>
              <a:off x="5698025" y="2343575"/>
              <a:ext cx="14000" cy="3675"/>
            </a:xfrm>
            <a:custGeom>
              <a:avLst/>
              <a:gdLst/>
              <a:ahLst/>
              <a:cxnLst/>
              <a:rect l="l" t="t" r="r" b="b"/>
              <a:pathLst>
                <a:path w="560" h="147" extrusionOk="0">
                  <a:moveTo>
                    <a:pt x="0" y="0"/>
                  </a:moveTo>
                  <a:lnTo>
                    <a:pt x="0" y="143"/>
                  </a:lnTo>
                  <a:lnTo>
                    <a:pt x="131" y="143"/>
                  </a:lnTo>
                  <a:cubicBezTo>
                    <a:pt x="174" y="143"/>
                    <a:pt x="220" y="146"/>
                    <a:pt x="267" y="146"/>
                  </a:cubicBezTo>
                  <a:cubicBezTo>
                    <a:pt x="375" y="146"/>
                    <a:pt x="485" y="129"/>
                    <a:pt x="560" y="12"/>
                  </a:cubicBezTo>
                  <a:cubicBezTo>
                    <a:pt x="417" y="12"/>
                    <a:pt x="262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6440;p32"/>
            <p:cNvSpPr/>
            <p:nvPr/>
          </p:nvSpPr>
          <p:spPr>
            <a:xfrm>
              <a:off x="5668850" y="2343875"/>
              <a:ext cx="4200" cy="4475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1" y="0"/>
                  </a:moveTo>
                  <a:cubicBezTo>
                    <a:pt x="12" y="72"/>
                    <a:pt x="48" y="131"/>
                    <a:pt x="84" y="179"/>
                  </a:cubicBezTo>
                  <a:cubicBezTo>
                    <a:pt x="108" y="119"/>
                    <a:pt x="132" y="6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6441;p32"/>
            <p:cNvSpPr/>
            <p:nvPr/>
          </p:nvSpPr>
          <p:spPr>
            <a:xfrm>
              <a:off x="5679575" y="2343875"/>
              <a:ext cx="7150" cy="3900"/>
            </a:xfrm>
            <a:custGeom>
              <a:avLst/>
              <a:gdLst/>
              <a:ahLst/>
              <a:cxnLst/>
              <a:rect l="l" t="t" r="r" b="b"/>
              <a:pathLst>
                <a:path w="286" h="156" extrusionOk="0">
                  <a:moveTo>
                    <a:pt x="0" y="0"/>
                  </a:moveTo>
                  <a:cubicBezTo>
                    <a:pt x="60" y="119"/>
                    <a:pt x="167" y="155"/>
                    <a:pt x="286" y="155"/>
                  </a:cubicBezTo>
                  <a:cubicBezTo>
                    <a:pt x="226" y="36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6442;p32"/>
            <p:cNvSpPr/>
            <p:nvPr/>
          </p:nvSpPr>
          <p:spPr>
            <a:xfrm>
              <a:off x="5686700" y="2347750"/>
              <a:ext cx="8375" cy="3300"/>
            </a:xfrm>
            <a:custGeom>
              <a:avLst/>
              <a:gdLst/>
              <a:ahLst/>
              <a:cxnLst/>
              <a:rect l="l" t="t" r="r" b="b"/>
              <a:pathLst>
                <a:path w="335" h="132" extrusionOk="0">
                  <a:moveTo>
                    <a:pt x="1" y="0"/>
                  </a:moveTo>
                  <a:cubicBezTo>
                    <a:pt x="60" y="119"/>
                    <a:pt x="180" y="131"/>
                    <a:pt x="287" y="131"/>
                  </a:cubicBezTo>
                  <a:cubicBezTo>
                    <a:pt x="334" y="83"/>
                    <a:pt x="334" y="36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6443;p32"/>
            <p:cNvSpPr/>
            <p:nvPr/>
          </p:nvSpPr>
          <p:spPr>
            <a:xfrm>
              <a:off x="5693850" y="2341200"/>
              <a:ext cx="3600" cy="2700"/>
            </a:xfrm>
            <a:custGeom>
              <a:avLst/>
              <a:gdLst/>
              <a:ahLst/>
              <a:cxnLst/>
              <a:rect l="l" t="t" r="r" b="b"/>
              <a:pathLst>
                <a:path w="144" h="108" extrusionOk="0">
                  <a:moveTo>
                    <a:pt x="1" y="0"/>
                  </a:moveTo>
                  <a:cubicBezTo>
                    <a:pt x="60" y="36"/>
                    <a:pt x="108" y="84"/>
                    <a:pt x="144" y="107"/>
                  </a:cubicBezTo>
                  <a:cubicBezTo>
                    <a:pt x="108" y="60"/>
                    <a:pt x="60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6444;p32"/>
            <p:cNvSpPr/>
            <p:nvPr/>
          </p:nvSpPr>
          <p:spPr>
            <a:xfrm>
              <a:off x="5694150" y="234775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" y="0"/>
                  </a:moveTo>
                  <a:lnTo>
                    <a:pt x="1" y="131"/>
                  </a:lnTo>
                  <a:cubicBezTo>
                    <a:pt x="48" y="83"/>
                    <a:pt x="9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6445;p32"/>
            <p:cNvSpPr/>
            <p:nvPr/>
          </p:nvSpPr>
          <p:spPr>
            <a:xfrm>
              <a:off x="5221175" y="2455200"/>
              <a:ext cx="8350" cy="21150"/>
            </a:xfrm>
            <a:custGeom>
              <a:avLst/>
              <a:gdLst/>
              <a:ahLst/>
              <a:cxnLst/>
              <a:rect l="l" t="t" r="r" b="b"/>
              <a:pathLst>
                <a:path w="334" h="846" extrusionOk="0">
                  <a:moveTo>
                    <a:pt x="120" y="0"/>
                  </a:moveTo>
                  <a:cubicBezTo>
                    <a:pt x="108" y="84"/>
                    <a:pt x="108" y="179"/>
                    <a:pt x="84" y="262"/>
                  </a:cubicBezTo>
                  <a:cubicBezTo>
                    <a:pt x="36" y="417"/>
                    <a:pt x="1" y="560"/>
                    <a:pt x="108" y="715"/>
                  </a:cubicBezTo>
                  <a:cubicBezTo>
                    <a:pt x="108" y="762"/>
                    <a:pt x="120" y="798"/>
                    <a:pt x="120" y="846"/>
                  </a:cubicBezTo>
                  <a:cubicBezTo>
                    <a:pt x="334" y="596"/>
                    <a:pt x="239" y="286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6446;p32"/>
            <p:cNvSpPr/>
            <p:nvPr/>
          </p:nvSpPr>
          <p:spPr>
            <a:xfrm>
              <a:off x="5220875" y="2487050"/>
              <a:ext cx="3300" cy="11625"/>
            </a:xfrm>
            <a:custGeom>
              <a:avLst/>
              <a:gdLst/>
              <a:ahLst/>
              <a:cxnLst/>
              <a:rect l="l" t="t" r="r" b="b"/>
              <a:pathLst>
                <a:path w="132" h="465" extrusionOk="0">
                  <a:moveTo>
                    <a:pt x="1" y="0"/>
                  </a:moveTo>
                  <a:cubicBezTo>
                    <a:pt x="1" y="155"/>
                    <a:pt x="13" y="322"/>
                    <a:pt x="13" y="465"/>
                  </a:cubicBezTo>
                  <a:cubicBezTo>
                    <a:pt x="60" y="453"/>
                    <a:pt x="96" y="453"/>
                    <a:pt x="132" y="429"/>
                  </a:cubicBezTo>
                  <a:cubicBezTo>
                    <a:pt x="120" y="286"/>
                    <a:pt x="132" y="119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6447;p32"/>
            <p:cNvSpPr/>
            <p:nvPr/>
          </p:nvSpPr>
          <p:spPr>
            <a:xfrm>
              <a:off x="5246775" y="2548050"/>
              <a:ext cx="13725" cy="17475"/>
            </a:xfrm>
            <a:custGeom>
              <a:avLst/>
              <a:gdLst/>
              <a:ahLst/>
              <a:cxnLst/>
              <a:rect l="l" t="t" r="r" b="b"/>
              <a:pathLst>
                <a:path w="549" h="699" extrusionOk="0">
                  <a:moveTo>
                    <a:pt x="251" y="1"/>
                  </a:moveTo>
                  <a:cubicBezTo>
                    <a:pt x="203" y="61"/>
                    <a:pt x="143" y="108"/>
                    <a:pt x="84" y="144"/>
                  </a:cubicBezTo>
                  <a:cubicBezTo>
                    <a:pt x="0" y="239"/>
                    <a:pt x="24" y="334"/>
                    <a:pt x="84" y="442"/>
                  </a:cubicBezTo>
                  <a:cubicBezTo>
                    <a:pt x="96" y="501"/>
                    <a:pt x="131" y="537"/>
                    <a:pt x="143" y="584"/>
                  </a:cubicBezTo>
                  <a:cubicBezTo>
                    <a:pt x="191" y="620"/>
                    <a:pt x="215" y="656"/>
                    <a:pt x="262" y="692"/>
                  </a:cubicBezTo>
                  <a:cubicBezTo>
                    <a:pt x="285" y="696"/>
                    <a:pt x="308" y="699"/>
                    <a:pt x="330" y="699"/>
                  </a:cubicBezTo>
                  <a:cubicBezTo>
                    <a:pt x="421" y="699"/>
                    <a:pt x="500" y="657"/>
                    <a:pt x="548" y="561"/>
                  </a:cubicBezTo>
                  <a:cubicBezTo>
                    <a:pt x="453" y="382"/>
                    <a:pt x="346" y="180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6448;p32"/>
            <p:cNvSpPr/>
            <p:nvPr/>
          </p:nvSpPr>
          <p:spPr>
            <a:xfrm>
              <a:off x="5245875" y="2551625"/>
              <a:ext cx="3300" cy="7775"/>
            </a:xfrm>
            <a:custGeom>
              <a:avLst/>
              <a:gdLst/>
              <a:ahLst/>
              <a:cxnLst/>
              <a:rect l="l" t="t" r="r" b="b"/>
              <a:pathLst>
                <a:path w="132" h="311" extrusionOk="0">
                  <a:moveTo>
                    <a:pt x="13" y="1"/>
                  </a:moveTo>
                  <a:cubicBezTo>
                    <a:pt x="1" y="132"/>
                    <a:pt x="25" y="239"/>
                    <a:pt x="132" y="310"/>
                  </a:cubicBezTo>
                  <a:lnTo>
                    <a:pt x="132" y="13"/>
                  </a:lnTo>
                  <a:cubicBezTo>
                    <a:pt x="84" y="13"/>
                    <a:pt x="48" y="13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6449;p32"/>
            <p:cNvSpPr/>
            <p:nvPr/>
          </p:nvSpPr>
          <p:spPr>
            <a:xfrm>
              <a:off x="5314050" y="2540625"/>
              <a:ext cx="46150" cy="8675"/>
            </a:xfrm>
            <a:custGeom>
              <a:avLst/>
              <a:gdLst/>
              <a:ahLst/>
              <a:cxnLst/>
              <a:rect l="l" t="t" r="r" b="b"/>
              <a:pathLst>
                <a:path w="1846" h="347" extrusionOk="0">
                  <a:moveTo>
                    <a:pt x="846" y="0"/>
                  </a:moveTo>
                  <a:cubicBezTo>
                    <a:pt x="560" y="24"/>
                    <a:pt x="274" y="24"/>
                    <a:pt x="0" y="36"/>
                  </a:cubicBezTo>
                  <a:cubicBezTo>
                    <a:pt x="131" y="262"/>
                    <a:pt x="441" y="84"/>
                    <a:pt x="560" y="298"/>
                  </a:cubicBezTo>
                  <a:cubicBezTo>
                    <a:pt x="750" y="335"/>
                    <a:pt x="942" y="346"/>
                    <a:pt x="1134" y="346"/>
                  </a:cubicBezTo>
                  <a:cubicBezTo>
                    <a:pt x="1374" y="346"/>
                    <a:pt x="1614" y="328"/>
                    <a:pt x="1846" y="322"/>
                  </a:cubicBezTo>
                  <a:cubicBezTo>
                    <a:pt x="1771" y="145"/>
                    <a:pt x="1653" y="33"/>
                    <a:pt x="1502" y="33"/>
                  </a:cubicBezTo>
                  <a:cubicBezTo>
                    <a:pt x="1460" y="33"/>
                    <a:pt x="1416" y="42"/>
                    <a:pt x="1370" y="60"/>
                  </a:cubicBezTo>
                  <a:cubicBezTo>
                    <a:pt x="1318" y="81"/>
                    <a:pt x="1271" y="89"/>
                    <a:pt x="1226" y="89"/>
                  </a:cubicBezTo>
                  <a:cubicBezTo>
                    <a:pt x="1093" y="89"/>
                    <a:pt x="979" y="18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6450;p32"/>
            <p:cNvSpPr/>
            <p:nvPr/>
          </p:nvSpPr>
          <p:spPr>
            <a:xfrm>
              <a:off x="5660225" y="2376325"/>
              <a:ext cx="5975" cy="3575"/>
            </a:xfrm>
            <a:custGeom>
              <a:avLst/>
              <a:gdLst/>
              <a:ahLst/>
              <a:cxnLst/>
              <a:rect l="l" t="t" r="r" b="b"/>
              <a:pathLst>
                <a:path w="239" h="143" extrusionOk="0">
                  <a:moveTo>
                    <a:pt x="60" y="0"/>
                  </a:moveTo>
                  <a:cubicBezTo>
                    <a:pt x="0" y="48"/>
                    <a:pt x="0" y="83"/>
                    <a:pt x="60" y="143"/>
                  </a:cubicBezTo>
                  <a:cubicBezTo>
                    <a:pt x="119" y="119"/>
                    <a:pt x="179" y="107"/>
                    <a:pt x="238" y="72"/>
                  </a:cubicBezTo>
                  <a:cubicBezTo>
                    <a:pt x="179" y="48"/>
                    <a:pt x="119" y="24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6451;p32"/>
            <p:cNvSpPr/>
            <p:nvPr/>
          </p:nvSpPr>
          <p:spPr>
            <a:xfrm>
              <a:off x="5658125" y="23763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" y="0"/>
                  </a:moveTo>
                  <a:lnTo>
                    <a:pt x="1" y="143"/>
                  </a:lnTo>
                  <a:lnTo>
                    <a:pt x="144" y="143"/>
                  </a:lnTo>
                  <a:lnTo>
                    <a:pt x="144" y="7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6452;p32"/>
            <p:cNvSpPr/>
            <p:nvPr/>
          </p:nvSpPr>
          <p:spPr>
            <a:xfrm>
              <a:off x="5814100" y="2476625"/>
              <a:ext cx="1825" cy="1525"/>
            </a:xfrm>
            <a:custGeom>
              <a:avLst/>
              <a:gdLst/>
              <a:ahLst/>
              <a:cxnLst/>
              <a:rect l="l" t="t" r="r" b="b"/>
              <a:pathLst>
                <a:path w="73" h="61" extrusionOk="0">
                  <a:moveTo>
                    <a:pt x="72" y="0"/>
                  </a:moveTo>
                  <a:cubicBezTo>
                    <a:pt x="13" y="36"/>
                    <a:pt x="1" y="48"/>
                    <a:pt x="37" y="60"/>
                  </a:cubicBezTo>
                  <a:cubicBezTo>
                    <a:pt x="37" y="60"/>
                    <a:pt x="60" y="24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6453;p32"/>
            <p:cNvSpPr/>
            <p:nvPr/>
          </p:nvSpPr>
          <p:spPr>
            <a:xfrm>
              <a:off x="5635525" y="2337100"/>
              <a:ext cx="11925" cy="6800"/>
            </a:xfrm>
            <a:custGeom>
              <a:avLst/>
              <a:gdLst/>
              <a:ahLst/>
              <a:cxnLst/>
              <a:rect l="l" t="t" r="r" b="b"/>
              <a:pathLst>
                <a:path w="477" h="272" extrusionOk="0">
                  <a:moveTo>
                    <a:pt x="115" y="1"/>
                  </a:moveTo>
                  <a:cubicBezTo>
                    <a:pt x="62" y="1"/>
                    <a:pt x="19" y="17"/>
                    <a:pt x="12" y="93"/>
                  </a:cubicBezTo>
                  <a:cubicBezTo>
                    <a:pt x="0" y="176"/>
                    <a:pt x="83" y="224"/>
                    <a:pt x="179" y="271"/>
                  </a:cubicBezTo>
                  <a:lnTo>
                    <a:pt x="476" y="271"/>
                  </a:lnTo>
                  <a:cubicBezTo>
                    <a:pt x="452" y="105"/>
                    <a:pt x="393" y="9"/>
                    <a:pt x="238" y="9"/>
                  </a:cubicBezTo>
                  <a:cubicBezTo>
                    <a:pt x="198" y="9"/>
                    <a:pt x="154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6454;p32"/>
            <p:cNvSpPr/>
            <p:nvPr/>
          </p:nvSpPr>
          <p:spPr>
            <a:xfrm>
              <a:off x="5607825" y="2340300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" y="0"/>
                  </a:moveTo>
                  <a:cubicBezTo>
                    <a:pt x="39" y="49"/>
                    <a:pt x="86" y="81"/>
                    <a:pt x="127" y="117"/>
                  </a:cubicBezTo>
                  <a:lnTo>
                    <a:pt x="127" y="117"/>
                  </a:lnTo>
                  <a:lnTo>
                    <a:pt x="1" y="0"/>
                  </a:lnTo>
                  <a:close/>
                  <a:moveTo>
                    <a:pt x="127" y="117"/>
                  </a:moveTo>
                  <a:lnTo>
                    <a:pt x="156" y="143"/>
                  </a:lnTo>
                  <a:cubicBezTo>
                    <a:pt x="146" y="134"/>
                    <a:pt x="137" y="126"/>
                    <a:pt x="127" y="1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6455;p32"/>
            <p:cNvSpPr/>
            <p:nvPr/>
          </p:nvSpPr>
          <p:spPr>
            <a:xfrm>
              <a:off x="5651000" y="2342025"/>
              <a:ext cx="3300" cy="1875"/>
            </a:xfrm>
            <a:custGeom>
              <a:avLst/>
              <a:gdLst/>
              <a:ahLst/>
              <a:cxnLst/>
              <a:rect l="l" t="t" r="r" b="b"/>
              <a:pathLst>
                <a:path w="132" h="75" extrusionOk="0">
                  <a:moveTo>
                    <a:pt x="72" y="0"/>
                  </a:moveTo>
                  <a:cubicBezTo>
                    <a:pt x="45" y="0"/>
                    <a:pt x="26" y="28"/>
                    <a:pt x="0" y="62"/>
                  </a:cubicBezTo>
                  <a:cubicBezTo>
                    <a:pt x="48" y="74"/>
                    <a:pt x="95" y="74"/>
                    <a:pt x="131" y="74"/>
                  </a:cubicBezTo>
                  <a:cubicBezTo>
                    <a:pt x="131" y="62"/>
                    <a:pt x="119" y="27"/>
                    <a:pt x="107" y="15"/>
                  </a:cubicBezTo>
                  <a:cubicBezTo>
                    <a:pt x="94" y="5"/>
                    <a:pt x="8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6456;p32"/>
            <p:cNvSpPr/>
            <p:nvPr/>
          </p:nvSpPr>
          <p:spPr>
            <a:xfrm>
              <a:off x="6002225" y="2601650"/>
              <a:ext cx="4800" cy="3575"/>
            </a:xfrm>
            <a:custGeom>
              <a:avLst/>
              <a:gdLst/>
              <a:ahLst/>
              <a:cxnLst/>
              <a:rect l="l" t="t" r="r" b="b"/>
              <a:pathLst>
                <a:path w="192" h="14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83"/>
                    <a:pt x="60" y="143"/>
                    <a:pt x="132" y="143"/>
                  </a:cubicBezTo>
                  <a:cubicBezTo>
                    <a:pt x="167" y="143"/>
                    <a:pt x="179" y="95"/>
                    <a:pt x="191" y="60"/>
                  </a:cubicBezTo>
                  <a:cubicBezTo>
                    <a:pt x="120" y="36"/>
                    <a:pt x="60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6457;p32"/>
            <p:cNvSpPr/>
            <p:nvPr/>
          </p:nvSpPr>
          <p:spPr>
            <a:xfrm>
              <a:off x="6033475" y="2604250"/>
              <a:ext cx="1525" cy="1575"/>
            </a:xfrm>
            <a:custGeom>
              <a:avLst/>
              <a:gdLst/>
              <a:ahLst/>
              <a:cxnLst/>
              <a:rect l="l" t="t" r="r" b="b"/>
              <a:pathLst>
                <a:path w="61" h="63" extrusionOk="0">
                  <a:moveTo>
                    <a:pt x="17" y="1"/>
                  </a:moveTo>
                  <a:cubicBezTo>
                    <a:pt x="7" y="1"/>
                    <a:pt x="1" y="13"/>
                    <a:pt x="1" y="39"/>
                  </a:cubicBezTo>
                  <a:cubicBezTo>
                    <a:pt x="1" y="39"/>
                    <a:pt x="48" y="51"/>
                    <a:pt x="60" y="63"/>
                  </a:cubicBezTo>
                  <a:cubicBezTo>
                    <a:pt x="47" y="22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6458;p32"/>
            <p:cNvSpPr/>
            <p:nvPr/>
          </p:nvSpPr>
          <p:spPr>
            <a:xfrm>
              <a:off x="5267025" y="2508800"/>
              <a:ext cx="26200" cy="4175"/>
            </a:xfrm>
            <a:custGeom>
              <a:avLst/>
              <a:gdLst/>
              <a:ahLst/>
              <a:cxnLst/>
              <a:rect l="l" t="t" r="r" b="b"/>
              <a:pathLst>
                <a:path w="1048" h="167" extrusionOk="0">
                  <a:moveTo>
                    <a:pt x="451" y="0"/>
                  </a:moveTo>
                  <a:cubicBezTo>
                    <a:pt x="295" y="0"/>
                    <a:pt x="143" y="27"/>
                    <a:pt x="0" y="142"/>
                  </a:cubicBezTo>
                  <a:cubicBezTo>
                    <a:pt x="95" y="142"/>
                    <a:pt x="191" y="166"/>
                    <a:pt x="286" y="166"/>
                  </a:cubicBezTo>
                  <a:cubicBezTo>
                    <a:pt x="536" y="142"/>
                    <a:pt x="774" y="130"/>
                    <a:pt x="1000" y="130"/>
                  </a:cubicBezTo>
                  <a:lnTo>
                    <a:pt x="1048" y="71"/>
                  </a:lnTo>
                  <a:lnTo>
                    <a:pt x="1000" y="11"/>
                  </a:lnTo>
                  <a:cubicBezTo>
                    <a:pt x="954" y="18"/>
                    <a:pt x="906" y="20"/>
                    <a:pt x="859" y="20"/>
                  </a:cubicBezTo>
                  <a:cubicBezTo>
                    <a:pt x="724" y="20"/>
                    <a:pt x="586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6459;p32"/>
            <p:cNvSpPr/>
            <p:nvPr/>
          </p:nvSpPr>
          <p:spPr>
            <a:xfrm>
              <a:off x="5306000" y="2516125"/>
              <a:ext cx="8375" cy="3675"/>
            </a:xfrm>
            <a:custGeom>
              <a:avLst/>
              <a:gdLst/>
              <a:ahLst/>
              <a:cxnLst/>
              <a:rect l="l" t="t" r="r" b="b"/>
              <a:pathLst>
                <a:path w="335" h="147" extrusionOk="0">
                  <a:moveTo>
                    <a:pt x="229" y="1"/>
                  </a:moveTo>
                  <a:cubicBezTo>
                    <a:pt x="183" y="1"/>
                    <a:pt x="134" y="26"/>
                    <a:pt x="96" y="52"/>
                  </a:cubicBezTo>
                  <a:cubicBezTo>
                    <a:pt x="60" y="75"/>
                    <a:pt x="37" y="123"/>
                    <a:pt x="1" y="147"/>
                  </a:cubicBezTo>
                  <a:cubicBezTo>
                    <a:pt x="60" y="147"/>
                    <a:pt x="108" y="147"/>
                    <a:pt x="132" y="135"/>
                  </a:cubicBezTo>
                  <a:cubicBezTo>
                    <a:pt x="215" y="123"/>
                    <a:pt x="275" y="87"/>
                    <a:pt x="334" y="75"/>
                  </a:cubicBezTo>
                  <a:cubicBezTo>
                    <a:pt x="306" y="20"/>
                    <a:pt x="268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6460;p32"/>
            <p:cNvSpPr/>
            <p:nvPr/>
          </p:nvSpPr>
          <p:spPr>
            <a:xfrm>
              <a:off x="5303025" y="2510850"/>
              <a:ext cx="3900" cy="1450"/>
            </a:xfrm>
            <a:custGeom>
              <a:avLst/>
              <a:gdLst/>
              <a:ahLst/>
              <a:cxnLst/>
              <a:rect l="l" t="t" r="r" b="b"/>
              <a:pathLst>
                <a:path w="156" h="58" extrusionOk="0">
                  <a:moveTo>
                    <a:pt x="108" y="1"/>
                  </a:moveTo>
                  <a:cubicBezTo>
                    <a:pt x="60" y="25"/>
                    <a:pt x="36" y="36"/>
                    <a:pt x="1" y="48"/>
                  </a:cubicBezTo>
                  <a:cubicBezTo>
                    <a:pt x="25" y="54"/>
                    <a:pt x="48" y="57"/>
                    <a:pt x="74" y="57"/>
                  </a:cubicBezTo>
                  <a:cubicBezTo>
                    <a:pt x="99" y="57"/>
                    <a:pt x="126" y="54"/>
                    <a:pt x="156" y="48"/>
                  </a:cubicBezTo>
                  <a:cubicBezTo>
                    <a:pt x="144" y="36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6461;p32"/>
            <p:cNvSpPr/>
            <p:nvPr/>
          </p:nvSpPr>
          <p:spPr>
            <a:xfrm>
              <a:off x="5292325" y="2509075"/>
              <a:ext cx="3875" cy="3300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0" y="0"/>
                  </a:moveTo>
                  <a:lnTo>
                    <a:pt x="0" y="107"/>
                  </a:lnTo>
                  <a:cubicBezTo>
                    <a:pt x="48" y="107"/>
                    <a:pt x="95" y="119"/>
                    <a:pt x="155" y="131"/>
                  </a:cubicBezTo>
                  <a:cubicBezTo>
                    <a:pt x="95" y="96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6462;p32"/>
            <p:cNvSpPr/>
            <p:nvPr/>
          </p:nvSpPr>
          <p:spPr>
            <a:xfrm>
              <a:off x="5471200" y="2548650"/>
              <a:ext cx="7475" cy="6100"/>
            </a:xfrm>
            <a:custGeom>
              <a:avLst/>
              <a:gdLst/>
              <a:ahLst/>
              <a:cxnLst/>
              <a:rect l="l" t="t" r="r" b="b"/>
              <a:pathLst>
                <a:path w="299" h="244" extrusionOk="0">
                  <a:moveTo>
                    <a:pt x="156" y="1"/>
                  </a:moveTo>
                  <a:cubicBezTo>
                    <a:pt x="48" y="60"/>
                    <a:pt x="1" y="120"/>
                    <a:pt x="96" y="215"/>
                  </a:cubicBezTo>
                  <a:cubicBezTo>
                    <a:pt x="96" y="233"/>
                    <a:pt x="122" y="244"/>
                    <a:pt x="140" y="244"/>
                  </a:cubicBezTo>
                  <a:cubicBezTo>
                    <a:pt x="147" y="244"/>
                    <a:pt x="152" y="242"/>
                    <a:pt x="156" y="239"/>
                  </a:cubicBezTo>
                  <a:cubicBezTo>
                    <a:pt x="298" y="156"/>
                    <a:pt x="156" y="72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6463;p32"/>
            <p:cNvSpPr/>
            <p:nvPr/>
          </p:nvSpPr>
          <p:spPr>
            <a:xfrm>
              <a:off x="6085275" y="250147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extrusionOk="0">
                  <a:moveTo>
                    <a:pt x="271" y="0"/>
                  </a:moveTo>
                  <a:cubicBezTo>
                    <a:pt x="170" y="0"/>
                    <a:pt x="76" y="31"/>
                    <a:pt x="0" y="138"/>
                  </a:cubicBezTo>
                  <a:cubicBezTo>
                    <a:pt x="107" y="158"/>
                    <a:pt x="210" y="174"/>
                    <a:pt x="311" y="174"/>
                  </a:cubicBezTo>
                  <a:cubicBezTo>
                    <a:pt x="391" y="174"/>
                    <a:pt x="469" y="164"/>
                    <a:pt x="548" y="138"/>
                  </a:cubicBezTo>
                  <a:lnTo>
                    <a:pt x="548" y="42"/>
                  </a:lnTo>
                  <a:cubicBezTo>
                    <a:pt x="458" y="25"/>
                    <a:pt x="362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6464;p32"/>
            <p:cNvSpPr/>
            <p:nvPr/>
          </p:nvSpPr>
          <p:spPr>
            <a:xfrm>
              <a:off x="5371200" y="2304575"/>
              <a:ext cx="22650" cy="10750"/>
            </a:xfrm>
            <a:custGeom>
              <a:avLst/>
              <a:gdLst/>
              <a:ahLst/>
              <a:cxnLst/>
              <a:rect l="l" t="t" r="r" b="b"/>
              <a:pathLst>
                <a:path w="906" h="430" extrusionOk="0">
                  <a:moveTo>
                    <a:pt x="0" y="1"/>
                  </a:moveTo>
                  <a:cubicBezTo>
                    <a:pt x="48" y="132"/>
                    <a:pt x="96" y="275"/>
                    <a:pt x="131" y="429"/>
                  </a:cubicBezTo>
                  <a:cubicBezTo>
                    <a:pt x="344" y="291"/>
                    <a:pt x="538" y="124"/>
                    <a:pt x="797" y="124"/>
                  </a:cubicBezTo>
                  <a:cubicBezTo>
                    <a:pt x="828" y="124"/>
                    <a:pt x="860" y="127"/>
                    <a:pt x="893" y="132"/>
                  </a:cubicBezTo>
                  <a:cubicBezTo>
                    <a:pt x="905" y="72"/>
                    <a:pt x="881" y="36"/>
                    <a:pt x="822" y="25"/>
                  </a:cubicBezTo>
                  <a:cubicBezTo>
                    <a:pt x="750" y="13"/>
                    <a:pt x="655" y="13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6465;p32"/>
            <p:cNvSpPr/>
            <p:nvPr/>
          </p:nvSpPr>
          <p:spPr>
            <a:xfrm>
              <a:off x="5391725" y="2304425"/>
              <a:ext cx="19375" cy="3750"/>
            </a:xfrm>
            <a:custGeom>
              <a:avLst/>
              <a:gdLst/>
              <a:ahLst/>
              <a:cxnLst/>
              <a:rect l="l" t="t" r="r" b="b"/>
              <a:pathLst>
                <a:path w="775" h="150" extrusionOk="0">
                  <a:moveTo>
                    <a:pt x="397" y="1"/>
                  </a:moveTo>
                  <a:cubicBezTo>
                    <a:pt x="266" y="1"/>
                    <a:pt x="132" y="31"/>
                    <a:pt x="1" y="31"/>
                  </a:cubicBezTo>
                  <a:cubicBezTo>
                    <a:pt x="13" y="66"/>
                    <a:pt x="48" y="102"/>
                    <a:pt x="72" y="138"/>
                  </a:cubicBezTo>
                  <a:cubicBezTo>
                    <a:pt x="298" y="138"/>
                    <a:pt x="537" y="138"/>
                    <a:pt x="775" y="150"/>
                  </a:cubicBezTo>
                  <a:cubicBezTo>
                    <a:pt x="656" y="31"/>
                    <a:pt x="528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6466;p32"/>
            <p:cNvSpPr/>
            <p:nvPr/>
          </p:nvSpPr>
          <p:spPr>
            <a:xfrm>
              <a:off x="5267025" y="2351300"/>
              <a:ext cx="6275" cy="4200"/>
            </a:xfrm>
            <a:custGeom>
              <a:avLst/>
              <a:gdLst/>
              <a:ahLst/>
              <a:cxnLst/>
              <a:rect l="l" t="t" r="r" b="b"/>
              <a:pathLst>
                <a:path w="251" h="168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96"/>
                    <a:pt x="48" y="132"/>
                    <a:pt x="119" y="168"/>
                  </a:cubicBezTo>
                  <a:cubicBezTo>
                    <a:pt x="167" y="132"/>
                    <a:pt x="250" y="108"/>
                    <a:pt x="179" y="49"/>
                  </a:cubicBezTo>
                  <a:cubicBezTo>
                    <a:pt x="155" y="1"/>
                    <a:pt x="72" y="13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6467;p32"/>
            <p:cNvSpPr/>
            <p:nvPr/>
          </p:nvSpPr>
          <p:spPr>
            <a:xfrm>
              <a:off x="5280700" y="2499200"/>
              <a:ext cx="8675" cy="2150"/>
            </a:xfrm>
            <a:custGeom>
              <a:avLst/>
              <a:gdLst/>
              <a:ahLst/>
              <a:cxnLst/>
              <a:rect l="l" t="t" r="r" b="b"/>
              <a:pathLst>
                <a:path w="347" h="86" extrusionOk="0">
                  <a:moveTo>
                    <a:pt x="178" y="1"/>
                  </a:moveTo>
                  <a:cubicBezTo>
                    <a:pt x="120" y="1"/>
                    <a:pt x="62" y="31"/>
                    <a:pt x="1" y="86"/>
                  </a:cubicBezTo>
                  <a:lnTo>
                    <a:pt x="346" y="86"/>
                  </a:lnTo>
                  <a:cubicBezTo>
                    <a:pt x="288" y="28"/>
                    <a:pt x="233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6468;p32"/>
            <p:cNvSpPr/>
            <p:nvPr/>
          </p:nvSpPr>
          <p:spPr>
            <a:xfrm>
              <a:off x="5255400" y="2509375"/>
              <a:ext cx="4500" cy="420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1" y="0"/>
                  </a:moveTo>
                  <a:cubicBezTo>
                    <a:pt x="37" y="36"/>
                    <a:pt x="18" y="168"/>
                    <a:pt x="84" y="168"/>
                  </a:cubicBezTo>
                  <a:cubicBezTo>
                    <a:pt x="106" y="168"/>
                    <a:pt x="136" y="154"/>
                    <a:pt x="179" y="119"/>
                  </a:cubicBezTo>
                  <a:cubicBezTo>
                    <a:pt x="156" y="48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6469;p32"/>
            <p:cNvSpPr/>
            <p:nvPr/>
          </p:nvSpPr>
          <p:spPr>
            <a:xfrm>
              <a:off x="5302425" y="2498950"/>
              <a:ext cx="3900" cy="2700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20" y="36"/>
                    <a:pt x="60" y="60"/>
                    <a:pt x="1" y="108"/>
                  </a:cubicBezTo>
                  <a:cubicBezTo>
                    <a:pt x="60" y="84"/>
                    <a:pt x="120" y="36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6470;p32"/>
            <p:cNvSpPr/>
            <p:nvPr/>
          </p:nvSpPr>
          <p:spPr>
            <a:xfrm>
              <a:off x="5725100" y="2445300"/>
              <a:ext cx="3300" cy="2300"/>
            </a:xfrm>
            <a:custGeom>
              <a:avLst/>
              <a:gdLst/>
              <a:ahLst/>
              <a:cxnLst/>
              <a:rect l="l" t="t" r="r" b="b"/>
              <a:pathLst>
                <a:path w="132" h="92" extrusionOk="0">
                  <a:moveTo>
                    <a:pt x="54" y="1"/>
                  </a:moveTo>
                  <a:cubicBezTo>
                    <a:pt x="39" y="1"/>
                    <a:pt x="11" y="27"/>
                    <a:pt x="1" y="27"/>
                  </a:cubicBezTo>
                  <a:cubicBezTo>
                    <a:pt x="1" y="39"/>
                    <a:pt x="1" y="51"/>
                    <a:pt x="13" y="63"/>
                  </a:cubicBezTo>
                  <a:cubicBezTo>
                    <a:pt x="21" y="80"/>
                    <a:pt x="43" y="91"/>
                    <a:pt x="58" y="91"/>
                  </a:cubicBezTo>
                  <a:cubicBezTo>
                    <a:pt x="64" y="91"/>
                    <a:pt x="69" y="90"/>
                    <a:pt x="72" y="87"/>
                  </a:cubicBezTo>
                  <a:cubicBezTo>
                    <a:pt x="132" y="51"/>
                    <a:pt x="120" y="27"/>
                    <a:pt x="60" y="3"/>
                  </a:cubicBezTo>
                  <a:cubicBezTo>
                    <a:pt x="59" y="2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6471;p32"/>
            <p:cNvSpPr/>
            <p:nvPr/>
          </p:nvSpPr>
          <p:spPr>
            <a:xfrm>
              <a:off x="5973650" y="2433750"/>
              <a:ext cx="11050" cy="5175"/>
            </a:xfrm>
            <a:custGeom>
              <a:avLst/>
              <a:gdLst/>
              <a:ahLst/>
              <a:cxnLst/>
              <a:rect l="l" t="t" r="r" b="b"/>
              <a:pathLst>
                <a:path w="442" h="207" extrusionOk="0">
                  <a:moveTo>
                    <a:pt x="221" y="1"/>
                  </a:moveTo>
                  <a:cubicBezTo>
                    <a:pt x="146" y="1"/>
                    <a:pt x="72" y="49"/>
                    <a:pt x="1" y="144"/>
                  </a:cubicBezTo>
                  <a:cubicBezTo>
                    <a:pt x="72" y="186"/>
                    <a:pt x="146" y="206"/>
                    <a:pt x="221" y="206"/>
                  </a:cubicBezTo>
                  <a:cubicBezTo>
                    <a:pt x="295" y="206"/>
                    <a:pt x="370" y="186"/>
                    <a:pt x="441" y="144"/>
                  </a:cubicBezTo>
                  <a:cubicBezTo>
                    <a:pt x="370" y="49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6472;p32"/>
            <p:cNvSpPr/>
            <p:nvPr/>
          </p:nvSpPr>
          <p:spPr>
            <a:xfrm>
              <a:off x="5219700" y="2461750"/>
              <a:ext cx="5375" cy="11325"/>
            </a:xfrm>
            <a:custGeom>
              <a:avLst/>
              <a:gdLst/>
              <a:ahLst/>
              <a:cxnLst/>
              <a:rect l="l" t="t" r="r" b="b"/>
              <a:pathLst>
                <a:path w="215" h="453" extrusionOk="0">
                  <a:moveTo>
                    <a:pt x="155" y="0"/>
                  </a:moveTo>
                  <a:lnTo>
                    <a:pt x="155" y="0"/>
                  </a:lnTo>
                  <a:cubicBezTo>
                    <a:pt x="36" y="167"/>
                    <a:pt x="0" y="322"/>
                    <a:pt x="179" y="453"/>
                  </a:cubicBezTo>
                  <a:cubicBezTo>
                    <a:pt x="214" y="298"/>
                    <a:pt x="202" y="155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6473;p32"/>
            <p:cNvSpPr/>
            <p:nvPr/>
          </p:nvSpPr>
          <p:spPr>
            <a:xfrm>
              <a:off x="5768575" y="2343875"/>
              <a:ext cx="118950" cy="25100"/>
            </a:xfrm>
            <a:custGeom>
              <a:avLst/>
              <a:gdLst/>
              <a:ahLst/>
              <a:cxnLst/>
              <a:rect l="l" t="t" r="r" b="b"/>
              <a:pathLst>
                <a:path w="4758" h="1004" extrusionOk="0">
                  <a:moveTo>
                    <a:pt x="464" y="0"/>
                  </a:moveTo>
                  <a:cubicBezTo>
                    <a:pt x="357" y="191"/>
                    <a:pt x="0" y="119"/>
                    <a:pt x="36" y="429"/>
                  </a:cubicBezTo>
                  <a:cubicBezTo>
                    <a:pt x="95" y="488"/>
                    <a:pt x="165" y="500"/>
                    <a:pt x="239" y="500"/>
                  </a:cubicBezTo>
                  <a:cubicBezTo>
                    <a:pt x="293" y="500"/>
                    <a:pt x="349" y="493"/>
                    <a:pt x="403" y="493"/>
                  </a:cubicBezTo>
                  <a:cubicBezTo>
                    <a:pt x="468" y="493"/>
                    <a:pt x="531" y="503"/>
                    <a:pt x="584" y="548"/>
                  </a:cubicBezTo>
                  <a:cubicBezTo>
                    <a:pt x="705" y="625"/>
                    <a:pt x="877" y="753"/>
                    <a:pt x="930" y="753"/>
                  </a:cubicBezTo>
                  <a:cubicBezTo>
                    <a:pt x="934" y="753"/>
                    <a:pt x="938" y="752"/>
                    <a:pt x="941" y="750"/>
                  </a:cubicBezTo>
                  <a:cubicBezTo>
                    <a:pt x="1044" y="653"/>
                    <a:pt x="1116" y="615"/>
                    <a:pt x="1169" y="615"/>
                  </a:cubicBezTo>
                  <a:cubicBezTo>
                    <a:pt x="1327" y="615"/>
                    <a:pt x="1307" y="956"/>
                    <a:pt x="1441" y="1000"/>
                  </a:cubicBezTo>
                  <a:cubicBezTo>
                    <a:pt x="1482" y="1000"/>
                    <a:pt x="1524" y="1003"/>
                    <a:pt x="1561" y="1003"/>
                  </a:cubicBezTo>
                  <a:cubicBezTo>
                    <a:pt x="1599" y="1003"/>
                    <a:pt x="1631" y="1000"/>
                    <a:pt x="1655" y="989"/>
                  </a:cubicBezTo>
                  <a:cubicBezTo>
                    <a:pt x="1963" y="740"/>
                    <a:pt x="2014" y="699"/>
                    <a:pt x="2229" y="699"/>
                  </a:cubicBezTo>
                  <a:cubicBezTo>
                    <a:pt x="2272" y="699"/>
                    <a:pt x="2322" y="701"/>
                    <a:pt x="2381" y="703"/>
                  </a:cubicBezTo>
                  <a:cubicBezTo>
                    <a:pt x="2560" y="715"/>
                    <a:pt x="2727" y="715"/>
                    <a:pt x="2893" y="715"/>
                  </a:cubicBezTo>
                  <a:cubicBezTo>
                    <a:pt x="3024" y="834"/>
                    <a:pt x="3191" y="786"/>
                    <a:pt x="3334" y="834"/>
                  </a:cubicBezTo>
                  <a:cubicBezTo>
                    <a:pt x="3382" y="834"/>
                    <a:pt x="3405" y="846"/>
                    <a:pt x="3453" y="846"/>
                  </a:cubicBezTo>
                  <a:lnTo>
                    <a:pt x="3512" y="846"/>
                  </a:lnTo>
                  <a:lnTo>
                    <a:pt x="3524" y="786"/>
                  </a:lnTo>
                  <a:lnTo>
                    <a:pt x="3560" y="846"/>
                  </a:lnTo>
                  <a:lnTo>
                    <a:pt x="3620" y="869"/>
                  </a:lnTo>
                  <a:cubicBezTo>
                    <a:pt x="3784" y="756"/>
                    <a:pt x="3916" y="699"/>
                    <a:pt x="4044" y="699"/>
                  </a:cubicBezTo>
                  <a:cubicBezTo>
                    <a:pt x="4211" y="699"/>
                    <a:pt x="4373" y="798"/>
                    <a:pt x="4596" y="1000"/>
                  </a:cubicBezTo>
                  <a:cubicBezTo>
                    <a:pt x="4655" y="965"/>
                    <a:pt x="4679" y="929"/>
                    <a:pt x="4632" y="881"/>
                  </a:cubicBezTo>
                  <a:cubicBezTo>
                    <a:pt x="4643" y="672"/>
                    <a:pt x="4757" y="429"/>
                    <a:pt x="4374" y="429"/>
                  </a:cubicBezTo>
                  <a:cubicBezTo>
                    <a:pt x="4365" y="429"/>
                    <a:pt x="4356" y="429"/>
                    <a:pt x="4346" y="429"/>
                  </a:cubicBezTo>
                  <a:cubicBezTo>
                    <a:pt x="4237" y="440"/>
                    <a:pt x="4119" y="465"/>
                    <a:pt x="4004" y="465"/>
                  </a:cubicBezTo>
                  <a:cubicBezTo>
                    <a:pt x="3867" y="465"/>
                    <a:pt x="3735" y="429"/>
                    <a:pt x="3632" y="286"/>
                  </a:cubicBezTo>
                  <a:cubicBezTo>
                    <a:pt x="3620" y="250"/>
                    <a:pt x="3620" y="215"/>
                    <a:pt x="3608" y="179"/>
                  </a:cubicBezTo>
                  <a:lnTo>
                    <a:pt x="3620" y="179"/>
                  </a:lnTo>
                  <a:cubicBezTo>
                    <a:pt x="3540" y="175"/>
                    <a:pt x="3461" y="174"/>
                    <a:pt x="3381" y="174"/>
                  </a:cubicBezTo>
                  <a:cubicBezTo>
                    <a:pt x="3288" y="174"/>
                    <a:pt x="3195" y="175"/>
                    <a:pt x="3102" y="175"/>
                  </a:cubicBezTo>
                  <a:cubicBezTo>
                    <a:pt x="2785" y="175"/>
                    <a:pt x="2472" y="159"/>
                    <a:pt x="2179" y="12"/>
                  </a:cubicBezTo>
                  <a:cubicBezTo>
                    <a:pt x="1607" y="0"/>
                    <a:pt x="1024" y="0"/>
                    <a:pt x="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6474;p32"/>
            <p:cNvSpPr/>
            <p:nvPr/>
          </p:nvSpPr>
          <p:spPr>
            <a:xfrm>
              <a:off x="5769150" y="2354575"/>
              <a:ext cx="14325" cy="3900"/>
            </a:xfrm>
            <a:custGeom>
              <a:avLst/>
              <a:gdLst/>
              <a:ahLst/>
              <a:cxnLst/>
              <a:rect l="l" t="t" r="r" b="b"/>
              <a:pathLst>
                <a:path w="573" h="156" extrusionOk="0">
                  <a:moveTo>
                    <a:pt x="13" y="1"/>
                  </a:moveTo>
                  <a:lnTo>
                    <a:pt x="1" y="144"/>
                  </a:lnTo>
                  <a:cubicBezTo>
                    <a:pt x="156" y="144"/>
                    <a:pt x="287" y="156"/>
                    <a:pt x="441" y="156"/>
                  </a:cubicBezTo>
                  <a:cubicBezTo>
                    <a:pt x="489" y="144"/>
                    <a:pt x="525" y="144"/>
                    <a:pt x="572" y="144"/>
                  </a:cubicBezTo>
                  <a:cubicBezTo>
                    <a:pt x="485" y="20"/>
                    <a:pt x="367" y="3"/>
                    <a:pt x="245" y="3"/>
                  </a:cubicBezTo>
                  <a:cubicBezTo>
                    <a:pt x="198" y="3"/>
                    <a:pt x="150" y="6"/>
                    <a:pt x="104" y="6"/>
                  </a:cubicBezTo>
                  <a:cubicBezTo>
                    <a:pt x="73" y="6"/>
                    <a:pt x="42" y="5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6475;p32"/>
            <p:cNvSpPr/>
            <p:nvPr/>
          </p:nvSpPr>
          <p:spPr>
            <a:xfrm>
              <a:off x="6077400" y="2389700"/>
              <a:ext cx="8500" cy="4675"/>
            </a:xfrm>
            <a:custGeom>
              <a:avLst/>
              <a:gdLst/>
              <a:ahLst/>
              <a:cxnLst/>
              <a:rect l="l" t="t" r="r" b="b"/>
              <a:pathLst>
                <a:path w="340" h="187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151"/>
                    <a:pt x="28" y="186"/>
                    <a:pt x="78" y="186"/>
                  </a:cubicBezTo>
                  <a:cubicBezTo>
                    <a:pt x="123" y="186"/>
                    <a:pt x="186" y="157"/>
                    <a:pt x="232" y="157"/>
                  </a:cubicBezTo>
                  <a:cubicBezTo>
                    <a:pt x="252" y="157"/>
                    <a:pt x="269" y="163"/>
                    <a:pt x="280" y="179"/>
                  </a:cubicBezTo>
                  <a:cubicBezTo>
                    <a:pt x="339" y="132"/>
                    <a:pt x="339" y="72"/>
                    <a:pt x="303" y="25"/>
                  </a:cubicBezTo>
                  <a:cubicBezTo>
                    <a:pt x="220" y="13"/>
                    <a:pt x="137" y="13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6476;p32"/>
            <p:cNvSpPr/>
            <p:nvPr/>
          </p:nvSpPr>
          <p:spPr>
            <a:xfrm>
              <a:off x="6095700" y="2390150"/>
              <a:ext cx="7150" cy="4050"/>
            </a:xfrm>
            <a:custGeom>
              <a:avLst/>
              <a:gdLst/>
              <a:ahLst/>
              <a:cxnLst/>
              <a:rect l="l" t="t" r="r" b="b"/>
              <a:pathLst>
                <a:path w="286" h="162" extrusionOk="0">
                  <a:moveTo>
                    <a:pt x="139" y="1"/>
                  </a:moveTo>
                  <a:cubicBezTo>
                    <a:pt x="89" y="1"/>
                    <a:pt x="42" y="13"/>
                    <a:pt x="0" y="30"/>
                  </a:cubicBezTo>
                  <a:cubicBezTo>
                    <a:pt x="0" y="66"/>
                    <a:pt x="0" y="114"/>
                    <a:pt x="12" y="161"/>
                  </a:cubicBezTo>
                  <a:cubicBezTo>
                    <a:pt x="119" y="161"/>
                    <a:pt x="226" y="150"/>
                    <a:pt x="286" y="42"/>
                  </a:cubicBezTo>
                  <a:cubicBezTo>
                    <a:pt x="238" y="13"/>
                    <a:pt x="188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6477;p32"/>
            <p:cNvSpPr/>
            <p:nvPr/>
          </p:nvSpPr>
          <p:spPr>
            <a:xfrm>
              <a:off x="6084975" y="2389900"/>
              <a:ext cx="3600" cy="4000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46" y="0"/>
                  </a:moveTo>
                  <a:cubicBezTo>
                    <a:pt x="35" y="0"/>
                    <a:pt x="24" y="2"/>
                    <a:pt x="12" y="5"/>
                  </a:cubicBezTo>
                  <a:cubicBezTo>
                    <a:pt x="12" y="64"/>
                    <a:pt x="0" y="112"/>
                    <a:pt x="0" y="160"/>
                  </a:cubicBezTo>
                  <a:cubicBezTo>
                    <a:pt x="36" y="124"/>
                    <a:pt x="84" y="76"/>
                    <a:pt x="143" y="40"/>
                  </a:cubicBezTo>
                  <a:cubicBezTo>
                    <a:pt x="108" y="14"/>
                    <a:pt x="79" y="0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6478;p32"/>
            <p:cNvSpPr/>
            <p:nvPr/>
          </p:nvSpPr>
          <p:spPr>
            <a:xfrm>
              <a:off x="5826900" y="2506850"/>
              <a:ext cx="7175" cy="5525"/>
            </a:xfrm>
            <a:custGeom>
              <a:avLst/>
              <a:gdLst/>
              <a:ahLst/>
              <a:cxnLst/>
              <a:rect l="l" t="t" r="r" b="b"/>
              <a:pathLst>
                <a:path w="287" h="221" extrusionOk="0">
                  <a:moveTo>
                    <a:pt x="153" y="1"/>
                  </a:moveTo>
                  <a:cubicBezTo>
                    <a:pt x="140" y="1"/>
                    <a:pt x="125" y="2"/>
                    <a:pt x="108" y="6"/>
                  </a:cubicBezTo>
                  <a:cubicBezTo>
                    <a:pt x="13" y="18"/>
                    <a:pt x="1" y="137"/>
                    <a:pt x="1" y="220"/>
                  </a:cubicBezTo>
                  <a:lnTo>
                    <a:pt x="287" y="220"/>
                  </a:lnTo>
                  <a:cubicBezTo>
                    <a:pt x="276" y="135"/>
                    <a:pt x="275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6479;p32"/>
            <p:cNvSpPr/>
            <p:nvPr/>
          </p:nvSpPr>
          <p:spPr>
            <a:xfrm>
              <a:off x="5758150" y="2357275"/>
              <a:ext cx="7475" cy="3875"/>
            </a:xfrm>
            <a:custGeom>
              <a:avLst/>
              <a:gdLst/>
              <a:ahLst/>
              <a:cxnLst/>
              <a:rect l="l" t="t" r="r" b="b"/>
              <a:pathLst>
                <a:path w="299" h="155" extrusionOk="0">
                  <a:moveTo>
                    <a:pt x="155" y="0"/>
                  </a:moveTo>
                  <a:cubicBezTo>
                    <a:pt x="108" y="12"/>
                    <a:pt x="60" y="36"/>
                    <a:pt x="0" y="48"/>
                  </a:cubicBezTo>
                  <a:cubicBezTo>
                    <a:pt x="54" y="119"/>
                    <a:pt x="102" y="155"/>
                    <a:pt x="149" y="155"/>
                  </a:cubicBezTo>
                  <a:cubicBezTo>
                    <a:pt x="197" y="155"/>
                    <a:pt x="244" y="119"/>
                    <a:pt x="298" y="48"/>
                  </a:cubicBezTo>
                  <a:cubicBezTo>
                    <a:pt x="250" y="36"/>
                    <a:pt x="191" y="12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6480;p32"/>
            <p:cNvSpPr/>
            <p:nvPr/>
          </p:nvSpPr>
          <p:spPr>
            <a:xfrm>
              <a:off x="5981400" y="2602000"/>
              <a:ext cx="8950" cy="7000"/>
            </a:xfrm>
            <a:custGeom>
              <a:avLst/>
              <a:gdLst/>
              <a:ahLst/>
              <a:cxnLst/>
              <a:rect l="l" t="t" r="r" b="b"/>
              <a:pathLst>
                <a:path w="358" h="280" extrusionOk="0">
                  <a:moveTo>
                    <a:pt x="190" y="1"/>
                  </a:moveTo>
                  <a:cubicBezTo>
                    <a:pt x="122" y="1"/>
                    <a:pt x="45" y="51"/>
                    <a:pt x="12" y="141"/>
                  </a:cubicBezTo>
                  <a:cubicBezTo>
                    <a:pt x="0" y="189"/>
                    <a:pt x="0" y="224"/>
                    <a:pt x="0" y="272"/>
                  </a:cubicBezTo>
                  <a:cubicBezTo>
                    <a:pt x="15" y="277"/>
                    <a:pt x="30" y="280"/>
                    <a:pt x="45" y="280"/>
                  </a:cubicBezTo>
                  <a:cubicBezTo>
                    <a:pt x="67" y="280"/>
                    <a:pt x="91" y="274"/>
                    <a:pt x="119" y="260"/>
                  </a:cubicBezTo>
                  <a:cubicBezTo>
                    <a:pt x="155" y="165"/>
                    <a:pt x="357" y="141"/>
                    <a:pt x="274" y="34"/>
                  </a:cubicBezTo>
                  <a:cubicBezTo>
                    <a:pt x="251" y="11"/>
                    <a:pt x="222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6481;p32"/>
            <p:cNvSpPr/>
            <p:nvPr/>
          </p:nvSpPr>
          <p:spPr>
            <a:xfrm>
              <a:off x="5208675" y="2379875"/>
              <a:ext cx="14025" cy="35750"/>
            </a:xfrm>
            <a:custGeom>
              <a:avLst/>
              <a:gdLst/>
              <a:ahLst/>
              <a:cxnLst/>
              <a:rect l="l" t="t" r="r" b="b"/>
              <a:pathLst>
                <a:path w="561" h="1430" extrusionOk="0">
                  <a:moveTo>
                    <a:pt x="477" y="1"/>
                  </a:moveTo>
                  <a:lnTo>
                    <a:pt x="477" y="1"/>
                  </a:lnTo>
                  <a:cubicBezTo>
                    <a:pt x="0" y="465"/>
                    <a:pt x="381" y="953"/>
                    <a:pt x="465" y="1430"/>
                  </a:cubicBezTo>
                  <a:cubicBezTo>
                    <a:pt x="477" y="953"/>
                    <a:pt x="560" y="477"/>
                    <a:pt x="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6482;p32"/>
            <p:cNvSpPr/>
            <p:nvPr/>
          </p:nvSpPr>
          <p:spPr>
            <a:xfrm>
              <a:off x="5317325" y="2498275"/>
              <a:ext cx="10725" cy="3675"/>
            </a:xfrm>
            <a:custGeom>
              <a:avLst/>
              <a:gdLst/>
              <a:ahLst/>
              <a:cxnLst/>
              <a:rect l="l" t="t" r="r" b="b"/>
              <a:pathLst>
                <a:path w="429" h="147" extrusionOk="0">
                  <a:moveTo>
                    <a:pt x="219" y="1"/>
                  </a:moveTo>
                  <a:cubicBezTo>
                    <a:pt x="146" y="1"/>
                    <a:pt x="72" y="39"/>
                    <a:pt x="0" y="111"/>
                  </a:cubicBezTo>
                  <a:cubicBezTo>
                    <a:pt x="48" y="123"/>
                    <a:pt x="107" y="135"/>
                    <a:pt x="143" y="147"/>
                  </a:cubicBezTo>
                  <a:lnTo>
                    <a:pt x="298" y="147"/>
                  </a:lnTo>
                  <a:cubicBezTo>
                    <a:pt x="346" y="147"/>
                    <a:pt x="381" y="135"/>
                    <a:pt x="429" y="123"/>
                  </a:cubicBezTo>
                  <a:cubicBezTo>
                    <a:pt x="363" y="39"/>
                    <a:pt x="292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6483;p32"/>
            <p:cNvSpPr/>
            <p:nvPr/>
          </p:nvSpPr>
          <p:spPr>
            <a:xfrm>
              <a:off x="5768275" y="3744450"/>
              <a:ext cx="250050" cy="33850"/>
            </a:xfrm>
            <a:custGeom>
              <a:avLst/>
              <a:gdLst/>
              <a:ahLst/>
              <a:cxnLst/>
              <a:rect l="l" t="t" r="r" b="b"/>
              <a:pathLst>
                <a:path w="10002" h="1354" extrusionOk="0">
                  <a:moveTo>
                    <a:pt x="364" y="0"/>
                  </a:moveTo>
                  <a:cubicBezTo>
                    <a:pt x="277" y="0"/>
                    <a:pt x="189" y="8"/>
                    <a:pt x="95" y="8"/>
                  </a:cubicBezTo>
                  <a:cubicBezTo>
                    <a:pt x="24" y="56"/>
                    <a:pt x="0" y="115"/>
                    <a:pt x="12" y="210"/>
                  </a:cubicBezTo>
                  <a:cubicBezTo>
                    <a:pt x="60" y="270"/>
                    <a:pt x="119" y="306"/>
                    <a:pt x="191" y="341"/>
                  </a:cubicBezTo>
                  <a:cubicBezTo>
                    <a:pt x="393" y="401"/>
                    <a:pt x="619" y="413"/>
                    <a:pt x="834" y="484"/>
                  </a:cubicBezTo>
                  <a:cubicBezTo>
                    <a:pt x="1048" y="532"/>
                    <a:pt x="1262" y="544"/>
                    <a:pt x="1489" y="544"/>
                  </a:cubicBezTo>
                  <a:cubicBezTo>
                    <a:pt x="1739" y="544"/>
                    <a:pt x="1989" y="544"/>
                    <a:pt x="2227" y="639"/>
                  </a:cubicBezTo>
                  <a:cubicBezTo>
                    <a:pt x="2405" y="687"/>
                    <a:pt x="2584" y="699"/>
                    <a:pt x="2774" y="699"/>
                  </a:cubicBezTo>
                  <a:cubicBezTo>
                    <a:pt x="2824" y="699"/>
                    <a:pt x="2874" y="698"/>
                    <a:pt x="2923" y="698"/>
                  </a:cubicBezTo>
                  <a:cubicBezTo>
                    <a:pt x="3171" y="698"/>
                    <a:pt x="3417" y="707"/>
                    <a:pt x="3655" y="806"/>
                  </a:cubicBezTo>
                  <a:cubicBezTo>
                    <a:pt x="3991" y="934"/>
                    <a:pt x="4327" y="973"/>
                    <a:pt x="4668" y="973"/>
                  </a:cubicBezTo>
                  <a:cubicBezTo>
                    <a:pt x="4895" y="973"/>
                    <a:pt x="5125" y="956"/>
                    <a:pt x="5358" y="937"/>
                  </a:cubicBezTo>
                  <a:cubicBezTo>
                    <a:pt x="5430" y="926"/>
                    <a:pt x="5501" y="921"/>
                    <a:pt x="5572" y="921"/>
                  </a:cubicBezTo>
                  <a:cubicBezTo>
                    <a:pt x="5807" y="921"/>
                    <a:pt x="6037" y="972"/>
                    <a:pt x="6275" y="1008"/>
                  </a:cubicBezTo>
                  <a:cubicBezTo>
                    <a:pt x="7370" y="1139"/>
                    <a:pt x="8442" y="1342"/>
                    <a:pt x="9525" y="1353"/>
                  </a:cubicBezTo>
                  <a:cubicBezTo>
                    <a:pt x="9525" y="1342"/>
                    <a:pt x="9537" y="1342"/>
                    <a:pt x="9573" y="1306"/>
                  </a:cubicBezTo>
                  <a:cubicBezTo>
                    <a:pt x="9578" y="1303"/>
                    <a:pt x="9584" y="1301"/>
                    <a:pt x="9590" y="1301"/>
                  </a:cubicBezTo>
                  <a:cubicBezTo>
                    <a:pt x="9609" y="1301"/>
                    <a:pt x="9629" y="1317"/>
                    <a:pt x="9656" y="1353"/>
                  </a:cubicBezTo>
                  <a:lnTo>
                    <a:pt x="9799" y="1353"/>
                  </a:lnTo>
                  <a:cubicBezTo>
                    <a:pt x="9859" y="1282"/>
                    <a:pt x="9966" y="1282"/>
                    <a:pt x="10001" y="1175"/>
                  </a:cubicBezTo>
                  <a:cubicBezTo>
                    <a:pt x="9871" y="1068"/>
                    <a:pt x="9704" y="1056"/>
                    <a:pt x="9537" y="1044"/>
                  </a:cubicBezTo>
                  <a:cubicBezTo>
                    <a:pt x="8525" y="901"/>
                    <a:pt x="7513" y="806"/>
                    <a:pt x="6501" y="663"/>
                  </a:cubicBezTo>
                  <a:cubicBezTo>
                    <a:pt x="5483" y="536"/>
                    <a:pt x="4487" y="341"/>
                    <a:pt x="3481" y="341"/>
                  </a:cubicBezTo>
                  <a:cubicBezTo>
                    <a:pt x="3452" y="341"/>
                    <a:pt x="3423" y="341"/>
                    <a:pt x="3394" y="341"/>
                  </a:cubicBezTo>
                  <a:cubicBezTo>
                    <a:pt x="3284" y="287"/>
                    <a:pt x="3171" y="273"/>
                    <a:pt x="3056" y="273"/>
                  </a:cubicBezTo>
                  <a:cubicBezTo>
                    <a:pt x="2942" y="273"/>
                    <a:pt x="2826" y="287"/>
                    <a:pt x="2711" y="287"/>
                  </a:cubicBezTo>
                  <a:cubicBezTo>
                    <a:pt x="2591" y="287"/>
                    <a:pt x="2472" y="272"/>
                    <a:pt x="2358" y="210"/>
                  </a:cubicBezTo>
                  <a:cubicBezTo>
                    <a:pt x="2288" y="183"/>
                    <a:pt x="2218" y="171"/>
                    <a:pt x="2148" y="171"/>
                  </a:cubicBezTo>
                  <a:cubicBezTo>
                    <a:pt x="2099" y="171"/>
                    <a:pt x="2050" y="177"/>
                    <a:pt x="2000" y="187"/>
                  </a:cubicBezTo>
                  <a:cubicBezTo>
                    <a:pt x="1906" y="149"/>
                    <a:pt x="1808" y="140"/>
                    <a:pt x="1708" y="140"/>
                  </a:cubicBezTo>
                  <a:cubicBezTo>
                    <a:pt x="1618" y="140"/>
                    <a:pt x="1527" y="147"/>
                    <a:pt x="1436" y="147"/>
                  </a:cubicBezTo>
                  <a:cubicBezTo>
                    <a:pt x="1312" y="147"/>
                    <a:pt x="1189" y="133"/>
                    <a:pt x="1072" y="68"/>
                  </a:cubicBezTo>
                  <a:cubicBezTo>
                    <a:pt x="1000" y="32"/>
                    <a:pt x="932" y="17"/>
                    <a:pt x="865" y="17"/>
                  </a:cubicBezTo>
                  <a:cubicBezTo>
                    <a:pt x="798" y="17"/>
                    <a:pt x="732" y="32"/>
                    <a:pt x="667" y="56"/>
                  </a:cubicBezTo>
                  <a:cubicBezTo>
                    <a:pt x="564" y="11"/>
                    <a:pt x="465" y="0"/>
                    <a:pt x="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6484;p32"/>
            <p:cNvSpPr/>
            <p:nvPr/>
          </p:nvSpPr>
          <p:spPr>
            <a:xfrm>
              <a:off x="5456925" y="3710100"/>
              <a:ext cx="228325" cy="33825"/>
            </a:xfrm>
            <a:custGeom>
              <a:avLst/>
              <a:gdLst/>
              <a:ahLst/>
              <a:cxnLst/>
              <a:rect l="l" t="t" r="r" b="b"/>
              <a:pathLst>
                <a:path w="9133" h="1353" extrusionOk="0">
                  <a:moveTo>
                    <a:pt x="738" y="1"/>
                  </a:moveTo>
                  <a:cubicBezTo>
                    <a:pt x="682" y="61"/>
                    <a:pt x="614" y="78"/>
                    <a:pt x="541" y="78"/>
                  </a:cubicBezTo>
                  <a:cubicBezTo>
                    <a:pt x="446" y="78"/>
                    <a:pt x="342" y="48"/>
                    <a:pt x="245" y="48"/>
                  </a:cubicBezTo>
                  <a:cubicBezTo>
                    <a:pt x="153" y="48"/>
                    <a:pt x="67" y="75"/>
                    <a:pt x="0" y="179"/>
                  </a:cubicBezTo>
                  <a:cubicBezTo>
                    <a:pt x="12" y="275"/>
                    <a:pt x="36" y="346"/>
                    <a:pt x="119" y="394"/>
                  </a:cubicBezTo>
                  <a:cubicBezTo>
                    <a:pt x="917" y="632"/>
                    <a:pt x="1762" y="489"/>
                    <a:pt x="2584" y="668"/>
                  </a:cubicBezTo>
                  <a:cubicBezTo>
                    <a:pt x="3438" y="860"/>
                    <a:pt x="4300" y="959"/>
                    <a:pt x="5164" y="959"/>
                  </a:cubicBezTo>
                  <a:cubicBezTo>
                    <a:pt x="5371" y="959"/>
                    <a:pt x="5579" y="953"/>
                    <a:pt x="5787" y="941"/>
                  </a:cubicBezTo>
                  <a:cubicBezTo>
                    <a:pt x="5843" y="941"/>
                    <a:pt x="5899" y="941"/>
                    <a:pt x="5955" y="941"/>
                  </a:cubicBezTo>
                  <a:cubicBezTo>
                    <a:pt x="6121" y="941"/>
                    <a:pt x="6284" y="947"/>
                    <a:pt x="6453" y="1001"/>
                  </a:cubicBezTo>
                  <a:cubicBezTo>
                    <a:pt x="6584" y="1025"/>
                    <a:pt x="6727" y="1049"/>
                    <a:pt x="6870" y="1061"/>
                  </a:cubicBezTo>
                  <a:cubicBezTo>
                    <a:pt x="7037" y="1072"/>
                    <a:pt x="7204" y="1108"/>
                    <a:pt x="7358" y="1144"/>
                  </a:cubicBezTo>
                  <a:cubicBezTo>
                    <a:pt x="7501" y="1180"/>
                    <a:pt x="7632" y="1192"/>
                    <a:pt x="7763" y="1203"/>
                  </a:cubicBezTo>
                  <a:cubicBezTo>
                    <a:pt x="7930" y="1227"/>
                    <a:pt x="8108" y="1263"/>
                    <a:pt x="8275" y="1311"/>
                  </a:cubicBezTo>
                  <a:cubicBezTo>
                    <a:pt x="8375" y="1337"/>
                    <a:pt x="8476" y="1353"/>
                    <a:pt x="8578" y="1353"/>
                  </a:cubicBezTo>
                  <a:cubicBezTo>
                    <a:pt x="8658" y="1353"/>
                    <a:pt x="8739" y="1343"/>
                    <a:pt x="8823" y="1322"/>
                  </a:cubicBezTo>
                  <a:cubicBezTo>
                    <a:pt x="8966" y="1287"/>
                    <a:pt x="9132" y="1227"/>
                    <a:pt x="9085" y="1013"/>
                  </a:cubicBezTo>
                  <a:lnTo>
                    <a:pt x="9073" y="1013"/>
                  </a:lnTo>
                  <a:cubicBezTo>
                    <a:pt x="8995" y="969"/>
                    <a:pt x="8912" y="963"/>
                    <a:pt x="8829" y="963"/>
                  </a:cubicBezTo>
                  <a:cubicBezTo>
                    <a:pt x="8795" y="963"/>
                    <a:pt x="8762" y="964"/>
                    <a:pt x="8729" y="964"/>
                  </a:cubicBezTo>
                  <a:cubicBezTo>
                    <a:pt x="8641" y="964"/>
                    <a:pt x="8555" y="957"/>
                    <a:pt x="8478" y="906"/>
                  </a:cubicBezTo>
                  <a:cubicBezTo>
                    <a:pt x="8358" y="906"/>
                    <a:pt x="8239" y="894"/>
                    <a:pt x="8120" y="882"/>
                  </a:cubicBezTo>
                  <a:cubicBezTo>
                    <a:pt x="7918" y="775"/>
                    <a:pt x="7656" y="882"/>
                    <a:pt x="7466" y="763"/>
                  </a:cubicBezTo>
                  <a:cubicBezTo>
                    <a:pt x="7450" y="731"/>
                    <a:pt x="7428" y="721"/>
                    <a:pt x="7402" y="721"/>
                  </a:cubicBezTo>
                  <a:cubicBezTo>
                    <a:pt x="7389" y="721"/>
                    <a:pt x="7374" y="723"/>
                    <a:pt x="7358" y="727"/>
                  </a:cubicBezTo>
                  <a:cubicBezTo>
                    <a:pt x="7263" y="680"/>
                    <a:pt x="7159" y="680"/>
                    <a:pt x="7055" y="680"/>
                  </a:cubicBezTo>
                  <a:cubicBezTo>
                    <a:pt x="6951" y="680"/>
                    <a:pt x="6846" y="680"/>
                    <a:pt x="6751" y="632"/>
                  </a:cubicBezTo>
                  <a:cubicBezTo>
                    <a:pt x="6680" y="608"/>
                    <a:pt x="6584" y="596"/>
                    <a:pt x="6513" y="584"/>
                  </a:cubicBezTo>
                  <a:cubicBezTo>
                    <a:pt x="6400" y="534"/>
                    <a:pt x="6279" y="522"/>
                    <a:pt x="6155" y="522"/>
                  </a:cubicBezTo>
                  <a:cubicBezTo>
                    <a:pt x="6045" y="522"/>
                    <a:pt x="5933" y="531"/>
                    <a:pt x="5822" y="531"/>
                  </a:cubicBezTo>
                  <a:cubicBezTo>
                    <a:pt x="5705" y="531"/>
                    <a:pt x="5588" y="521"/>
                    <a:pt x="5477" y="477"/>
                  </a:cubicBezTo>
                  <a:cubicBezTo>
                    <a:pt x="4465" y="370"/>
                    <a:pt x="3429" y="310"/>
                    <a:pt x="2441" y="108"/>
                  </a:cubicBezTo>
                  <a:cubicBezTo>
                    <a:pt x="2187" y="45"/>
                    <a:pt x="1938" y="18"/>
                    <a:pt x="1688" y="18"/>
                  </a:cubicBezTo>
                  <a:cubicBezTo>
                    <a:pt x="1563" y="18"/>
                    <a:pt x="1437" y="25"/>
                    <a:pt x="1310" y="37"/>
                  </a:cubicBezTo>
                  <a:cubicBezTo>
                    <a:pt x="1239" y="75"/>
                    <a:pt x="1174" y="95"/>
                    <a:pt x="1109" y="95"/>
                  </a:cubicBezTo>
                  <a:cubicBezTo>
                    <a:pt x="1031" y="95"/>
                    <a:pt x="954" y="66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6485;p32"/>
            <p:cNvSpPr/>
            <p:nvPr/>
          </p:nvSpPr>
          <p:spPr>
            <a:xfrm>
              <a:off x="5298275" y="3687525"/>
              <a:ext cx="132175" cy="25125"/>
            </a:xfrm>
            <a:custGeom>
              <a:avLst/>
              <a:gdLst/>
              <a:ahLst/>
              <a:cxnLst/>
              <a:rect l="l" t="t" r="r" b="b"/>
              <a:pathLst>
                <a:path w="5287" h="1005" extrusionOk="0">
                  <a:moveTo>
                    <a:pt x="332" y="0"/>
                  </a:moveTo>
                  <a:cubicBezTo>
                    <a:pt x="273" y="0"/>
                    <a:pt x="214" y="7"/>
                    <a:pt x="155" y="23"/>
                  </a:cubicBezTo>
                  <a:cubicBezTo>
                    <a:pt x="72" y="47"/>
                    <a:pt x="36" y="82"/>
                    <a:pt x="0" y="142"/>
                  </a:cubicBezTo>
                  <a:cubicBezTo>
                    <a:pt x="0" y="201"/>
                    <a:pt x="24" y="261"/>
                    <a:pt x="96" y="309"/>
                  </a:cubicBezTo>
                  <a:cubicBezTo>
                    <a:pt x="179" y="356"/>
                    <a:pt x="286" y="380"/>
                    <a:pt x="393" y="404"/>
                  </a:cubicBezTo>
                  <a:cubicBezTo>
                    <a:pt x="572" y="416"/>
                    <a:pt x="727" y="487"/>
                    <a:pt x="893" y="559"/>
                  </a:cubicBezTo>
                  <a:cubicBezTo>
                    <a:pt x="1977" y="761"/>
                    <a:pt x="3084" y="963"/>
                    <a:pt x="4203" y="975"/>
                  </a:cubicBezTo>
                  <a:cubicBezTo>
                    <a:pt x="4294" y="970"/>
                    <a:pt x="4387" y="965"/>
                    <a:pt x="4480" y="965"/>
                  </a:cubicBezTo>
                  <a:cubicBezTo>
                    <a:pt x="4595" y="965"/>
                    <a:pt x="4710" y="973"/>
                    <a:pt x="4822" y="999"/>
                  </a:cubicBezTo>
                  <a:cubicBezTo>
                    <a:pt x="4870" y="999"/>
                    <a:pt x="4912" y="1004"/>
                    <a:pt x="4960" y="1004"/>
                  </a:cubicBezTo>
                  <a:cubicBezTo>
                    <a:pt x="4984" y="1004"/>
                    <a:pt x="5009" y="1003"/>
                    <a:pt x="5037" y="999"/>
                  </a:cubicBezTo>
                  <a:cubicBezTo>
                    <a:pt x="5120" y="963"/>
                    <a:pt x="5191" y="904"/>
                    <a:pt x="5251" y="821"/>
                  </a:cubicBezTo>
                  <a:cubicBezTo>
                    <a:pt x="5287" y="737"/>
                    <a:pt x="5275" y="678"/>
                    <a:pt x="5227" y="642"/>
                  </a:cubicBezTo>
                  <a:cubicBezTo>
                    <a:pt x="5108" y="618"/>
                    <a:pt x="4977" y="618"/>
                    <a:pt x="4858" y="606"/>
                  </a:cubicBezTo>
                  <a:cubicBezTo>
                    <a:pt x="4752" y="563"/>
                    <a:pt x="4643" y="557"/>
                    <a:pt x="4536" y="557"/>
                  </a:cubicBezTo>
                  <a:cubicBezTo>
                    <a:pt x="4493" y="557"/>
                    <a:pt x="4451" y="557"/>
                    <a:pt x="4409" y="557"/>
                  </a:cubicBezTo>
                  <a:cubicBezTo>
                    <a:pt x="4296" y="557"/>
                    <a:pt x="4187" y="550"/>
                    <a:pt x="4084" y="499"/>
                  </a:cubicBezTo>
                  <a:cubicBezTo>
                    <a:pt x="2905" y="356"/>
                    <a:pt x="1727" y="190"/>
                    <a:pt x="548" y="23"/>
                  </a:cubicBezTo>
                  <a:cubicBezTo>
                    <a:pt x="476" y="10"/>
                    <a:pt x="404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6486;p32"/>
            <p:cNvSpPr/>
            <p:nvPr/>
          </p:nvSpPr>
          <p:spPr>
            <a:xfrm>
              <a:off x="5674800" y="3734825"/>
              <a:ext cx="109875" cy="18650"/>
            </a:xfrm>
            <a:custGeom>
              <a:avLst/>
              <a:gdLst/>
              <a:ahLst/>
              <a:cxnLst/>
              <a:rect l="l" t="t" r="r" b="b"/>
              <a:pathLst>
                <a:path w="4395" h="746" extrusionOk="0">
                  <a:moveTo>
                    <a:pt x="370" y="0"/>
                  </a:moveTo>
                  <a:cubicBezTo>
                    <a:pt x="286" y="143"/>
                    <a:pt x="155" y="179"/>
                    <a:pt x="1" y="203"/>
                  </a:cubicBezTo>
                  <a:cubicBezTo>
                    <a:pt x="36" y="357"/>
                    <a:pt x="155" y="453"/>
                    <a:pt x="298" y="453"/>
                  </a:cubicBezTo>
                  <a:cubicBezTo>
                    <a:pt x="1258" y="474"/>
                    <a:pt x="2167" y="746"/>
                    <a:pt x="3118" y="746"/>
                  </a:cubicBezTo>
                  <a:cubicBezTo>
                    <a:pt x="3205" y="746"/>
                    <a:pt x="3294" y="743"/>
                    <a:pt x="3382" y="738"/>
                  </a:cubicBezTo>
                  <a:cubicBezTo>
                    <a:pt x="3549" y="691"/>
                    <a:pt x="3668" y="572"/>
                    <a:pt x="3787" y="453"/>
                  </a:cubicBezTo>
                  <a:cubicBezTo>
                    <a:pt x="3989" y="453"/>
                    <a:pt x="4180" y="441"/>
                    <a:pt x="4394" y="441"/>
                  </a:cubicBezTo>
                  <a:cubicBezTo>
                    <a:pt x="3072" y="179"/>
                    <a:pt x="1727" y="0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6487;p32"/>
            <p:cNvSpPr/>
            <p:nvPr/>
          </p:nvSpPr>
          <p:spPr>
            <a:xfrm>
              <a:off x="5204500" y="3670825"/>
              <a:ext cx="96475" cy="22350"/>
            </a:xfrm>
            <a:custGeom>
              <a:avLst/>
              <a:gdLst/>
              <a:ahLst/>
              <a:cxnLst/>
              <a:rect l="l" t="t" r="r" b="b"/>
              <a:pathLst>
                <a:path w="3859" h="894" extrusionOk="0">
                  <a:moveTo>
                    <a:pt x="72" y="0"/>
                  </a:moveTo>
                  <a:cubicBezTo>
                    <a:pt x="13" y="36"/>
                    <a:pt x="1" y="96"/>
                    <a:pt x="13" y="179"/>
                  </a:cubicBezTo>
                  <a:cubicBezTo>
                    <a:pt x="60" y="262"/>
                    <a:pt x="120" y="334"/>
                    <a:pt x="203" y="393"/>
                  </a:cubicBezTo>
                  <a:lnTo>
                    <a:pt x="394" y="488"/>
                  </a:lnTo>
                  <a:cubicBezTo>
                    <a:pt x="525" y="524"/>
                    <a:pt x="656" y="560"/>
                    <a:pt x="787" y="560"/>
                  </a:cubicBezTo>
                  <a:cubicBezTo>
                    <a:pt x="1703" y="631"/>
                    <a:pt x="2596" y="869"/>
                    <a:pt x="3501" y="893"/>
                  </a:cubicBezTo>
                  <a:cubicBezTo>
                    <a:pt x="3620" y="858"/>
                    <a:pt x="3704" y="798"/>
                    <a:pt x="3799" y="727"/>
                  </a:cubicBezTo>
                  <a:cubicBezTo>
                    <a:pt x="3858" y="679"/>
                    <a:pt x="3858" y="631"/>
                    <a:pt x="3799" y="596"/>
                  </a:cubicBezTo>
                  <a:cubicBezTo>
                    <a:pt x="2596" y="215"/>
                    <a:pt x="1346" y="36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6488;p32"/>
            <p:cNvSpPr/>
            <p:nvPr/>
          </p:nvSpPr>
          <p:spPr>
            <a:xfrm>
              <a:off x="6058775" y="3780050"/>
              <a:ext cx="66700" cy="12825"/>
            </a:xfrm>
            <a:custGeom>
              <a:avLst/>
              <a:gdLst/>
              <a:ahLst/>
              <a:cxnLst/>
              <a:rect l="l" t="t" r="r" b="b"/>
              <a:pathLst>
                <a:path w="2668" h="513" extrusionOk="0">
                  <a:moveTo>
                    <a:pt x="882" y="1"/>
                  </a:moveTo>
                  <a:cubicBezTo>
                    <a:pt x="807" y="1"/>
                    <a:pt x="732" y="5"/>
                    <a:pt x="656" y="13"/>
                  </a:cubicBezTo>
                  <a:cubicBezTo>
                    <a:pt x="429" y="84"/>
                    <a:pt x="167" y="1"/>
                    <a:pt x="1" y="251"/>
                  </a:cubicBezTo>
                  <a:cubicBezTo>
                    <a:pt x="667" y="429"/>
                    <a:pt x="1358" y="513"/>
                    <a:pt x="2061" y="513"/>
                  </a:cubicBezTo>
                  <a:cubicBezTo>
                    <a:pt x="2119" y="458"/>
                    <a:pt x="2188" y="446"/>
                    <a:pt x="2259" y="446"/>
                  </a:cubicBezTo>
                  <a:cubicBezTo>
                    <a:pt x="2319" y="446"/>
                    <a:pt x="2381" y="455"/>
                    <a:pt x="2440" y="455"/>
                  </a:cubicBezTo>
                  <a:cubicBezTo>
                    <a:pt x="2526" y="455"/>
                    <a:pt x="2606" y="436"/>
                    <a:pt x="2668" y="346"/>
                  </a:cubicBezTo>
                  <a:cubicBezTo>
                    <a:pt x="2549" y="299"/>
                    <a:pt x="2442" y="239"/>
                    <a:pt x="2322" y="191"/>
                  </a:cubicBezTo>
                  <a:cubicBezTo>
                    <a:pt x="1848" y="150"/>
                    <a:pt x="1373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6489;p32"/>
            <p:cNvSpPr/>
            <p:nvPr/>
          </p:nvSpPr>
          <p:spPr>
            <a:xfrm>
              <a:off x="5170575" y="3609500"/>
              <a:ext cx="25325" cy="33375"/>
            </a:xfrm>
            <a:custGeom>
              <a:avLst/>
              <a:gdLst/>
              <a:ahLst/>
              <a:cxnLst/>
              <a:rect l="l" t="t" r="r" b="b"/>
              <a:pathLst>
                <a:path w="1013" h="1335" extrusionOk="0">
                  <a:moveTo>
                    <a:pt x="858" y="1"/>
                  </a:moveTo>
                  <a:lnTo>
                    <a:pt x="858" y="1"/>
                  </a:lnTo>
                  <a:cubicBezTo>
                    <a:pt x="441" y="227"/>
                    <a:pt x="322" y="703"/>
                    <a:pt x="0" y="1001"/>
                  </a:cubicBezTo>
                  <a:cubicBezTo>
                    <a:pt x="0" y="1167"/>
                    <a:pt x="96" y="1263"/>
                    <a:pt x="215" y="1310"/>
                  </a:cubicBezTo>
                  <a:cubicBezTo>
                    <a:pt x="262" y="1310"/>
                    <a:pt x="286" y="1334"/>
                    <a:pt x="322" y="1334"/>
                  </a:cubicBezTo>
                  <a:cubicBezTo>
                    <a:pt x="572" y="1108"/>
                    <a:pt x="870" y="929"/>
                    <a:pt x="1013" y="596"/>
                  </a:cubicBezTo>
                  <a:cubicBezTo>
                    <a:pt x="643" y="489"/>
                    <a:pt x="858" y="215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6490;p32"/>
            <p:cNvSpPr/>
            <p:nvPr/>
          </p:nvSpPr>
          <p:spPr>
            <a:xfrm>
              <a:off x="6016525" y="3775200"/>
              <a:ext cx="44950" cy="10575"/>
            </a:xfrm>
            <a:custGeom>
              <a:avLst/>
              <a:gdLst/>
              <a:ahLst/>
              <a:cxnLst/>
              <a:rect l="l" t="t" r="r" b="b"/>
              <a:pathLst>
                <a:path w="1798" h="423" extrusionOk="0">
                  <a:moveTo>
                    <a:pt x="429" y="0"/>
                  </a:moveTo>
                  <a:cubicBezTo>
                    <a:pt x="393" y="0"/>
                    <a:pt x="357" y="2"/>
                    <a:pt x="322" y="4"/>
                  </a:cubicBezTo>
                  <a:cubicBezTo>
                    <a:pt x="250" y="123"/>
                    <a:pt x="71" y="28"/>
                    <a:pt x="0" y="171"/>
                  </a:cubicBezTo>
                  <a:cubicBezTo>
                    <a:pt x="480" y="338"/>
                    <a:pt x="981" y="422"/>
                    <a:pt x="1503" y="422"/>
                  </a:cubicBezTo>
                  <a:cubicBezTo>
                    <a:pt x="1538" y="422"/>
                    <a:pt x="1572" y="422"/>
                    <a:pt x="1607" y="421"/>
                  </a:cubicBezTo>
                  <a:cubicBezTo>
                    <a:pt x="1655" y="362"/>
                    <a:pt x="1762" y="362"/>
                    <a:pt x="1798" y="254"/>
                  </a:cubicBezTo>
                  <a:cubicBezTo>
                    <a:pt x="1762" y="231"/>
                    <a:pt x="1750" y="183"/>
                    <a:pt x="1726" y="147"/>
                  </a:cubicBezTo>
                  <a:cubicBezTo>
                    <a:pt x="1688" y="150"/>
                    <a:pt x="1649" y="151"/>
                    <a:pt x="1611" y="151"/>
                  </a:cubicBezTo>
                  <a:cubicBezTo>
                    <a:pt x="1196" y="151"/>
                    <a:pt x="819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6491;p32"/>
            <p:cNvSpPr/>
            <p:nvPr/>
          </p:nvSpPr>
          <p:spPr>
            <a:xfrm>
              <a:off x="5425075" y="3704775"/>
              <a:ext cx="44075" cy="13450"/>
            </a:xfrm>
            <a:custGeom>
              <a:avLst/>
              <a:gdLst/>
              <a:ahLst/>
              <a:cxnLst/>
              <a:rect l="l" t="t" r="r" b="b"/>
              <a:pathLst>
                <a:path w="1763" h="538" extrusionOk="0">
                  <a:moveTo>
                    <a:pt x="519" y="1"/>
                  </a:moveTo>
                  <a:cubicBezTo>
                    <a:pt x="398" y="1"/>
                    <a:pt x="276" y="25"/>
                    <a:pt x="155" y="83"/>
                  </a:cubicBezTo>
                  <a:cubicBezTo>
                    <a:pt x="107" y="131"/>
                    <a:pt x="48" y="166"/>
                    <a:pt x="0" y="214"/>
                  </a:cubicBezTo>
                  <a:cubicBezTo>
                    <a:pt x="107" y="392"/>
                    <a:pt x="298" y="440"/>
                    <a:pt x="477" y="500"/>
                  </a:cubicBezTo>
                  <a:cubicBezTo>
                    <a:pt x="596" y="520"/>
                    <a:pt x="712" y="537"/>
                    <a:pt x="823" y="537"/>
                  </a:cubicBezTo>
                  <a:cubicBezTo>
                    <a:pt x="978" y="537"/>
                    <a:pt x="1124" y="503"/>
                    <a:pt x="1262" y="392"/>
                  </a:cubicBezTo>
                  <a:cubicBezTo>
                    <a:pt x="1286" y="369"/>
                    <a:pt x="1310" y="345"/>
                    <a:pt x="1322" y="333"/>
                  </a:cubicBezTo>
                  <a:cubicBezTo>
                    <a:pt x="1368" y="298"/>
                    <a:pt x="1419" y="291"/>
                    <a:pt x="1471" y="291"/>
                  </a:cubicBezTo>
                  <a:cubicBezTo>
                    <a:pt x="1508" y="291"/>
                    <a:pt x="1546" y="295"/>
                    <a:pt x="1582" y="295"/>
                  </a:cubicBezTo>
                  <a:cubicBezTo>
                    <a:pt x="1651" y="295"/>
                    <a:pt x="1715" y="281"/>
                    <a:pt x="1762" y="202"/>
                  </a:cubicBezTo>
                  <a:cubicBezTo>
                    <a:pt x="1489" y="35"/>
                    <a:pt x="1191" y="107"/>
                    <a:pt x="905" y="71"/>
                  </a:cubicBezTo>
                  <a:cubicBezTo>
                    <a:pt x="777" y="28"/>
                    <a:pt x="648" y="1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6492;p32"/>
            <p:cNvSpPr/>
            <p:nvPr/>
          </p:nvSpPr>
          <p:spPr>
            <a:xfrm>
              <a:off x="5179200" y="3674400"/>
              <a:ext cx="21750" cy="27200"/>
            </a:xfrm>
            <a:custGeom>
              <a:avLst/>
              <a:gdLst/>
              <a:ahLst/>
              <a:cxnLst/>
              <a:rect l="l" t="t" r="r" b="b"/>
              <a:pathLst>
                <a:path w="870" h="1088" extrusionOk="0">
                  <a:moveTo>
                    <a:pt x="644" y="0"/>
                  </a:moveTo>
                  <a:cubicBezTo>
                    <a:pt x="429" y="226"/>
                    <a:pt x="370" y="548"/>
                    <a:pt x="120" y="750"/>
                  </a:cubicBezTo>
                  <a:cubicBezTo>
                    <a:pt x="1" y="786"/>
                    <a:pt x="1" y="881"/>
                    <a:pt x="48" y="988"/>
                  </a:cubicBezTo>
                  <a:cubicBezTo>
                    <a:pt x="96" y="1048"/>
                    <a:pt x="156" y="1072"/>
                    <a:pt x="215" y="1084"/>
                  </a:cubicBezTo>
                  <a:cubicBezTo>
                    <a:pt x="236" y="1086"/>
                    <a:pt x="257" y="1088"/>
                    <a:pt x="277" y="1088"/>
                  </a:cubicBezTo>
                  <a:cubicBezTo>
                    <a:pt x="427" y="1088"/>
                    <a:pt x="552" y="1014"/>
                    <a:pt x="668" y="941"/>
                  </a:cubicBezTo>
                  <a:cubicBezTo>
                    <a:pt x="751" y="881"/>
                    <a:pt x="822" y="810"/>
                    <a:pt x="846" y="715"/>
                  </a:cubicBezTo>
                  <a:cubicBezTo>
                    <a:pt x="870" y="548"/>
                    <a:pt x="822" y="405"/>
                    <a:pt x="787" y="238"/>
                  </a:cubicBezTo>
                  <a:cubicBezTo>
                    <a:pt x="763" y="155"/>
                    <a:pt x="727" y="60"/>
                    <a:pt x="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6493;p32"/>
            <p:cNvSpPr/>
            <p:nvPr/>
          </p:nvSpPr>
          <p:spPr>
            <a:xfrm>
              <a:off x="5857575" y="3728275"/>
              <a:ext cx="33350" cy="8350"/>
            </a:xfrm>
            <a:custGeom>
              <a:avLst/>
              <a:gdLst/>
              <a:ahLst/>
              <a:cxnLst/>
              <a:rect l="l" t="t" r="r" b="b"/>
              <a:pathLst>
                <a:path w="1334" h="334" extrusionOk="0">
                  <a:moveTo>
                    <a:pt x="60" y="0"/>
                  </a:moveTo>
                  <a:cubicBezTo>
                    <a:pt x="12" y="48"/>
                    <a:pt x="0" y="95"/>
                    <a:pt x="0" y="155"/>
                  </a:cubicBezTo>
                  <a:cubicBezTo>
                    <a:pt x="48" y="214"/>
                    <a:pt x="131" y="238"/>
                    <a:pt x="191" y="286"/>
                  </a:cubicBezTo>
                  <a:lnTo>
                    <a:pt x="345" y="286"/>
                  </a:lnTo>
                  <a:cubicBezTo>
                    <a:pt x="345" y="274"/>
                    <a:pt x="369" y="274"/>
                    <a:pt x="405" y="262"/>
                  </a:cubicBezTo>
                  <a:cubicBezTo>
                    <a:pt x="412" y="255"/>
                    <a:pt x="419" y="253"/>
                    <a:pt x="427" y="253"/>
                  </a:cubicBezTo>
                  <a:cubicBezTo>
                    <a:pt x="448" y="253"/>
                    <a:pt x="471" y="272"/>
                    <a:pt x="488" y="298"/>
                  </a:cubicBezTo>
                  <a:cubicBezTo>
                    <a:pt x="774" y="322"/>
                    <a:pt x="1060" y="322"/>
                    <a:pt x="1334" y="334"/>
                  </a:cubicBezTo>
                  <a:lnTo>
                    <a:pt x="1334" y="24"/>
                  </a:lnTo>
                  <a:cubicBezTo>
                    <a:pt x="905" y="24"/>
                    <a:pt x="488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6494;p32"/>
            <p:cNvSpPr/>
            <p:nvPr/>
          </p:nvSpPr>
          <p:spPr>
            <a:xfrm>
              <a:off x="6133200" y="3788750"/>
              <a:ext cx="37525" cy="8450"/>
            </a:xfrm>
            <a:custGeom>
              <a:avLst/>
              <a:gdLst/>
              <a:ahLst/>
              <a:cxnLst/>
              <a:rect l="l" t="t" r="r" b="b"/>
              <a:pathLst>
                <a:path w="1501" h="338" extrusionOk="0">
                  <a:moveTo>
                    <a:pt x="339" y="0"/>
                  </a:moveTo>
                  <a:cubicBezTo>
                    <a:pt x="251" y="0"/>
                    <a:pt x="163" y="10"/>
                    <a:pt x="72" y="34"/>
                  </a:cubicBezTo>
                  <a:cubicBezTo>
                    <a:pt x="0" y="129"/>
                    <a:pt x="0" y="201"/>
                    <a:pt x="72" y="296"/>
                  </a:cubicBezTo>
                  <a:cubicBezTo>
                    <a:pt x="111" y="293"/>
                    <a:pt x="150" y="292"/>
                    <a:pt x="189" y="292"/>
                  </a:cubicBezTo>
                  <a:cubicBezTo>
                    <a:pt x="425" y="292"/>
                    <a:pt x="666" y="337"/>
                    <a:pt x="903" y="337"/>
                  </a:cubicBezTo>
                  <a:cubicBezTo>
                    <a:pt x="1107" y="337"/>
                    <a:pt x="1308" y="303"/>
                    <a:pt x="1500" y="177"/>
                  </a:cubicBezTo>
                  <a:lnTo>
                    <a:pt x="1500" y="177"/>
                  </a:lnTo>
                  <a:cubicBezTo>
                    <a:pt x="1482" y="178"/>
                    <a:pt x="1463" y="178"/>
                    <a:pt x="1444" y="178"/>
                  </a:cubicBezTo>
                  <a:cubicBezTo>
                    <a:pt x="1066" y="178"/>
                    <a:pt x="715" y="0"/>
                    <a:pt x="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6495;p32"/>
            <p:cNvSpPr/>
            <p:nvPr/>
          </p:nvSpPr>
          <p:spPr>
            <a:xfrm>
              <a:off x="5166100" y="3693150"/>
              <a:ext cx="16100" cy="25325"/>
            </a:xfrm>
            <a:custGeom>
              <a:avLst/>
              <a:gdLst/>
              <a:ahLst/>
              <a:cxnLst/>
              <a:rect l="l" t="t" r="r" b="b"/>
              <a:pathLst>
                <a:path w="644" h="1013" extrusionOk="0">
                  <a:moveTo>
                    <a:pt x="644" y="0"/>
                  </a:moveTo>
                  <a:lnTo>
                    <a:pt x="644" y="0"/>
                  </a:lnTo>
                  <a:cubicBezTo>
                    <a:pt x="1" y="453"/>
                    <a:pt x="1" y="453"/>
                    <a:pt x="144" y="965"/>
                  </a:cubicBezTo>
                  <a:cubicBezTo>
                    <a:pt x="168" y="977"/>
                    <a:pt x="179" y="988"/>
                    <a:pt x="215" y="1012"/>
                  </a:cubicBezTo>
                  <a:cubicBezTo>
                    <a:pt x="346" y="977"/>
                    <a:pt x="394" y="881"/>
                    <a:pt x="394" y="774"/>
                  </a:cubicBezTo>
                  <a:cubicBezTo>
                    <a:pt x="382" y="679"/>
                    <a:pt x="418" y="619"/>
                    <a:pt x="501" y="572"/>
                  </a:cubicBezTo>
                  <a:cubicBezTo>
                    <a:pt x="560" y="512"/>
                    <a:pt x="584" y="441"/>
                    <a:pt x="596" y="357"/>
                  </a:cubicBezTo>
                  <a:lnTo>
                    <a:pt x="596" y="262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6496;p32"/>
            <p:cNvSpPr/>
            <p:nvPr/>
          </p:nvSpPr>
          <p:spPr>
            <a:xfrm>
              <a:off x="6110575" y="3787500"/>
              <a:ext cx="24425" cy="8650"/>
            </a:xfrm>
            <a:custGeom>
              <a:avLst/>
              <a:gdLst/>
              <a:ahLst/>
              <a:cxnLst/>
              <a:rect l="l" t="t" r="r" b="b"/>
              <a:pathLst>
                <a:path w="977" h="346" extrusionOk="0">
                  <a:moveTo>
                    <a:pt x="620" y="48"/>
                  </a:moveTo>
                  <a:cubicBezTo>
                    <a:pt x="417" y="108"/>
                    <a:pt x="167" y="1"/>
                    <a:pt x="0" y="215"/>
                  </a:cubicBezTo>
                  <a:lnTo>
                    <a:pt x="977" y="346"/>
                  </a:lnTo>
                  <a:lnTo>
                    <a:pt x="977" y="96"/>
                  </a:lnTo>
                  <a:cubicBezTo>
                    <a:pt x="846" y="72"/>
                    <a:pt x="727" y="60"/>
                    <a:pt x="620" y="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6497;p32"/>
            <p:cNvSpPr/>
            <p:nvPr/>
          </p:nvSpPr>
          <p:spPr>
            <a:xfrm>
              <a:off x="5148850" y="3709350"/>
              <a:ext cx="23225" cy="19275"/>
            </a:xfrm>
            <a:custGeom>
              <a:avLst/>
              <a:gdLst/>
              <a:ahLst/>
              <a:cxnLst/>
              <a:rect l="l" t="t" r="r" b="b"/>
              <a:pathLst>
                <a:path w="929" h="771" extrusionOk="0">
                  <a:moveTo>
                    <a:pt x="220" y="1"/>
                  </a:moveTo>
                  <a:cubicBezTo>
                    <a:pt x="158" y="1"/>
                    <a:pt x="113" y="42"/>
                    <a:pt x="84" y="90"/>
                  </a:cubicBezTo>
                  <a:cubicBezTo>
                    <a:pt x="0" y="305"/>
                    <a:pt x="12" y="483"/>
                    <a:pt x="155" y="662"/>
                  </a:cubicBezTo>
                  <a:cubicBezTo>
                    <a:pt x="280" y="727"/>
                    <a:pt x="403" y="770"/>
                    <a:pt x="521" y="770"/>
                  </a:cubicBezTo>
                  <a:cubicBezTo>
                    <a:pt x="661" y="770"/>
                    <a:pt x="794" y="710"/>
                    <a:pt x="917" y="555"/>
                  </a:cubicBezTo>
                  <a:cubicBezTo>
                    <a:pt x="929" y="483"/>
                    <a:pt x="917" y="400"/>
                    <a:pt x="869" y="329"/>
                  </a:cubicBezTo>
                  <a:lnTo>
                    <a:pt x="846" y="317"/>
                  </a:lnTo>
                  <a:cubicBezTo>
                    <a:pt x="691" y="383"/>
                    <a:pt x="593" y="423"/>
                    <a:pt x="521" y="423"/>
                  </a:cubicBezTo>
                  <a:cubicBezTo>
                    <a:pt x="401" y="423"/>
                    <a:pt x="360" y="307"/>
                    <a:pt x="262" y="7"/>
                  </a:cubicBezTo>
                  <a:cubicBezTo>
                    <a:pt x="247" y="3"/>
                    <a:pt x="233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6498;p32"/>
            <p:cNvSpPr/>
            <p:nvPr/>
          </p:nvSpPr>
          <p:spPr>
            <a:xfrm>
              <a:off x="5593850" y="3721725"/>
              <a:ext cx="25900" cy="3275"/>
            </a:xfrm>
            <a:custGeom>
              <a:avLst/>
              <a:gdLst/>
              <a:ahLst/>
              <a:cxnLst/>
              <a:rect l="l" t="t" r="r" b="b"/>
              <a:pathLst>
                <a:path w="1036" h="131" extrusionOk="0">
                  <a:moveTo>
                    <a:pt x="0" y="0"/>
                  </a:moveTo>
                  <a:lnTo>
                    <a:pt x="0" y="0"/>
                  </a:lnTo>
                  <a:cubicBezTo>
                    <a:pt x="148" y="104"/>
                    <a:pt x="304" y="130"/>
                    <a:pt x="463" y="130"/>
                  </a:cubicBezTo>
                  <a:cubicBezTo>
                    <a:pt x="622" y="130"/>
                    <a:pt x="784" y="105"/>
                    <a:pt x="948" y="105"/>
                  </a:cubicBezTo>
                  <a:cubicBezTo>
                    <a:pt x="977" y="105"/>
                    <a:pt x="1007" y="105"/>
                    <a:pt x="1036" y="107"/>
                  </a:cubicBezTo>
                  <a:cubicBezTo>
                    <a:pt x="822" y="12"/>
                    <a:pt x="592" y="7"/>
                    <a:pt x="356" y="7"/>
                  </a:cubicBezTo>
                  <a:cubicBezTo>
                    <a:pt x="327" y="7"/>
                    <a:pt x="297" y="7"/>
                    <a:pt x="267" y="7"/>
                  </a:cubicBezTo>
                  <a:cubicBezTo>
                    <a:pt x="179" y="7"/>
                    <a:pt x="89" y="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6499;p32"/>
            <p:cNvSpPr/>
            <p:nvPr/>
          </p:nvSpPr>
          <p:spPr>
            <a:xfrm>
              <a:off x="5826900" y="3749775"/>
              <a:ext cx="25925" cy="4125"/>
            </a:xfrm>
            <a:custGeom>
              <a:avLst/>
              <a:gdLst/>
              <a:ahLst/>
              <a:cxnLst/>
              <a:rect l="l" t="t" r="r" b="b"/>
              <a:pathLst>
                <a:path w="1037" h="165" extrusionOk="0">
                  <a:moveTo>
                    <a:pt x="323" y="1"/>
                  </a:moveTo>
                  <a:cubicBezTo>
                    <a:pt x="215" y="1"/>
                    <a:pt x="107" y="6"/>
                    <a:pt x="1" y="9"/>
                  </a:cubicBezTo>
                  <a:cubicBezTo>
                    <a:pt x="154" y="134"/>
                    <a:pt x="318" y="164"/>
                    <a:pt x="485" y="164"/>
                  </a:cubicBezTo>
                  <a:cubicBezTo>
                    <a:pt x="642" y="164"/>
                    <a:pt x="801" y="138"/>
                    <a:pt x="957" y="138"/>
                  </a:cubicBezTo>
                  <a:cubicBezTo>
                    <a:pt x="984" y="138"/>
                    <a:pt x="1010" y="138"/>
                    <a:pt x="1037" y="140"/>
                  </a:cubicBezTo>
                  <a:cubicBezTo>
                    <a:pt x="806" y="25"/>
                    <a:pt x="564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6500;p32"/>
            <p:cNvSpPr/>
            <p:nvPr/>
          </p:nvSpPr>
          <p:spPr>
            <a:xfrm>
              <a:off x="5140800" y="3691350"/>
              <a:ext cx="17600" cy="19675"/>
            </a:xfrm>
            <a:custGeom>
              <a:avLst/>
              <a:gdLst/>
              <a:ahLst/>
              <a:cxnLst/>
              <a:rect l="l" t="t" r="r" b="b"/>
              <a:pathLst>
                <a:path w="704" h="787" extrusionOk="0">
                  <a:moveTo>
                    <a:pt x="632" y="1"/>
                  </a:moveTo>
                  <a:cubicBezTo>
                    <a:pt x="1" y="156"/>
                    <a:pt x="263" y="465"/>
                    <a:pt x="477" y="787"/>
                  </a:cubicBezTo>
                  <a:cubicBezTo>
                    <a:pt x="513" y="763"/>
                    <a:pt x="537" y="739"/>
                    <a:pt x="584" y="727"/>
                  </a:cubicBezTo>
                  <a:cubicBezTo>
                    <a:pt x="596" y="644"/>
                    <a:pt x="620" y="560"/>
                    <a:pt x="632" y="453"/>
                  </a:cubicBezTo>
                  <a:cubicBezTo>
                    <a:pt x="703" y="298"/>
                    <a:pt x="703" y="156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6501;p32"/>
            <p:cNvSpPr/>
            <p:nvPr/>
          </p:nvSpPr>
          <p:spPr>
            <a:xfrm>
              <a:off x="5794750" y="3746425"/>
              <a:ext cx="23250" cy="3850"/>
            </a:xfrm>
            <a:custGeom>
              <a:avLst/>
              <a:gdLst/>
              <a:ahLst/>
              <a:cxnLst/>
              <a:rect l="l" t="t" r="r" b="b"/>
              <a:pathLst>
                <a:path w="930" h="154" extrusionOk="0">
                  <a:moveTo>
                    <a:pt x="493" y="0"/>
                  </a:moveTo>
                  <a:cubicBezTo>
                    <a:pt x="365" y="0"/>
                    <a:pt x="236" y="18"/>
                    <a:pt x="112" y="18"/>
                  </a:cubicBezTo>
                  <a:cubicBezTo>
                    <a:pt x="75" y="18"/>
                    <a:pt x="38" y="17"/>
                    <a:pt x="1" y="12"/>
                  </a:cubicBezTo>
                  <a:lnTo>
                    <a:pt x="1" y="12"/>
                  </a:lnTo>
                  <a:cubicBezTo>
                    <a:pt x="124" y="125"/>
                    <a:pt x="263" y="153"/>
                    <a:pt x="405" y="153"/>
                  </a:cubicBezTo>
                  <a:cubicBezTo>
                    <a:pt x="546" y="153"/>
                    <a:pt x="691" y="126"/>
                    <a:pt x="831" y="126"/>
                  </a:cubicBezTo>
                  <a:cubicBezTo>
                    <a:pt x="864" y="126"/>
                    <a:pt x="897" y="128"/>
                    <a:pt x="930" y="131"/>
                  </a:cubicBezTo>
                  <a:cubicBezTo>
                    <a:pt x="789" y="25"/>
                    <a:pt x="641" y="0"/>
                    <a:pt x="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6502;p32"/>
            <p:cNvSpPr/>
            <p:nvPr/>
          </p:nvSpPr>
          <p:spPr>
            <a:xfrm>
              <a:off x="5195275" y="3671425"/>
              <a:ext cx="14625" cy="11700"/>
            </a:xfrm>
            <a:custGeom>
              <a:avLst/>
              <a:gdLst/>
              <a:ahLst/>
              <a:cxnLst/>
              <a:rect l="l" t="t" r="r" b="b"/>
              <a:pathLst>
                <a:path w="585" h="468" extrusionOk="0">
                  <a:moveTo>
                    <a:pt x="144" y="0"/>
                  </a:moveTo>
                  <a:cubicBezTo>
                    <a:pt x="72" y="0"/>
                    <a:pt x="25" y="48"/>
                    <a:pt x="1" y="119"/>
                  </a:cubicBezTo>
                  <a:cubicBezTo>
                    <a:pt x="13" y="226"/>
                    <a:pt x="13" y="333"/>
                    <a:pt x="13" y="429"/>
                  </a:cubicBezTo>
                  <a:cubicBezTo>
                    <a:pt x="84" y="454"/>
                    <a:pt x="154" y="467"/>
                    <a:pt x="220" y="467"/>
                  </a:cubicBezTo>
                  <a:cubicBezTo>
                    <a:pt x="371" y="467"/>
                    <a:pt x="501" y="396"/>
                    <a:pt x="584" y="238"/>
                  </a:cubicBezTo>
                  <a:cubicBezTo>
                    <a:pt x="525" y="191"/>
                    <a:pt x="465" y="167"/>
                    <a:pt x="406" y="119"/>
                  </a:cubicBezTo>
                  <a:cubicBezTo>
                    <a:pt x="322" y="60"/>
                    <a:pt x="203" y="72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6503;p32"/>
            <p:cNvSpPr/>
            <p:nvPr/>
          </p:nvSpPr>
          <p:spPr>
            <a:xfrm>
              <a:off x="5157475" y="3680350"/>
              <a:ext cx="11050" cy="13800"/>
            </a:xfrm>
            <a:custGeom>
              <a:avLst/>
              <a:gdLst/>
              <a:ahLst/>
              <a:cxnLst/>
              <a:rect l="l" t="t" r="r" b="b"/>
              <a:pathLst>
                <a:path w="442" h="552" extrusionOk="0">
                  <a:moveTo>
                    <a:pt x="203" y="0"/>
                  </a:moveTo>
                  <a:cubicBezTo>
                    <a:pt x="143" y="0"/>
                    <a:pt x="84" y="12"/>
                    <a:pt x="36" y="48"/>
                  </a:cubicBezTo>
                  <a:cubicBezTo>
                    <a:pt x="36" y="72"/>
                    <a:pt x="24" y="107"/>
                    <a:pt x="1" y="131"/>
                  </a:cubicBezTo>
                  <a:cubicBezTo>
                    <a:pt x="1" y="191"/>
                    <a:pt x="1" y="250"/>
                    <a:pt x="36" y="310"/>
                  </a:cubicBezTo>
                  <a:cubicBezTo>
                    <a:pt x="72" y="334"/>
                    <a:pt x="84" y="346"/>
                    <a:pt x="108" y="357"/>
                  </a:cubicBezTo>
                  <a:cubicBezTo>
                    <a:pt x="204" y="357"/>
                    <a:pt x="215" y="551"/>
                    <a:pt x="334" y="551"/>
                  </a:cubicBezTo>
                  <a:cubicBezTo>
                    <a:pt x="362" y="551"/>
                    <a:pt x="397" y="540"/>
                    <a:pt x="441" y="512"/>
                  </a:cubicBezTo>
                  <a:cubicBezTo>
                    <a:pt x="370" y="346"/>
                    <a:pt x="274" y="167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6504;p32"/>
            <p:cNvSpPr/>
            <p:nvPr/>
          </p:nvSpPr>
          <p:spPr>
            <a:xfrm>
              <a:off x="5428950" y="3703550"/>
              <a:ext cx="19075" cy="3300"/>
            </a:xfrm>
            <a:custGeom>
              <a:avLst/>
              <a:gdLst/>
              <a:ahLst/>
              <a:cxnLst/>
              <a:rect l="l" t="t" r="r" b="b"/>
              <a:pathLst>
                <a:path w="763" h="132" extrusionOk="0">
                  <a:moveTo>
                    <a:pt x="0" y="1"/>
                  </a:moveTo>
                  <a:lnTo>
                    <a:pt x="0" y="132"/>
                  </a:lnTo>
                  <a:cubicBezTo>
                    <a:pt x="250" y="132"/>
                    <a:pt x="500" y="120"/>
                    <a:pt x="762" y="120"/>
                  </a:cubicBezTo>
                  <a:cubicBezTo>
                    <a:pt x="597" y="13"/>
                    <a:pt x="414" y="3"/>
                    <a:pt x="235" y="3"/>
                  </a:cubicBezTo>
                  <a:cubicBezTo>
                    <a:pt x="194" y="3"/>
                    <a:pt x="153" y="3"/>
                    <a:pt x="113" y="3"/>
                  </a:cubicBezTo>
                  <a:cubicBezTo>
                    <a:pt x="75" y="3"/>
                    <a:pt x="37" y="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6505;p32"/>
            <p:cNvSpPr/>
            <p:nvPr/>
          </p:nvSpPr>
          <p:spPr>
            <a:xfrm>
              <a:off x="5458400" y="3709525"/>
              <a:ext cx="17000" cy="4400"/>
            </a:xfrm>
            <a:custGeom>
              <a:avLst/>
              <a:gdLst/>
              <a:ahLst/>
              <a:cxnLst/>
              <a:rect l="l" t="t" r="r" b="b"/>
              <a:pathLst>
                <a:path w="680" h="176" extrusionOk="0">
                  <a:moveTo>
                    <a:pt x="429" y="24"/>
                  </a:moveTo>
                  <a:cubicBezTo>
                    <a:pt x="298" y="83"/>
                    <a:pt x="96" y="0"/>
                    <a:pt x="1" y="155"/>
                  </a:cubicBezTo>
                  <a:cubicBezTo>
                    <a:pt x="13" y="154"/>
                    <a:pt x="25" y="154"/>
                    <a:pt x="37" y="154"/>
                  </a:cubicBezTo>
                  <a:cubicBezTo>
                    <a:pt x="144" y="154"/>
                    <a:pt x="254" y="176"/>
                    <a:pt x="358" y="176"/>
                  </a:cubicBezTo>
                  <a:cubicBezTo>
                    <a:pt x="474" y="176"/>
                    <a:pt x="584" y="149"/>
                    <a:pt x="679" y="36"/>
                  </a:cubicBezTo>
                  <a:cubicBezTo>
                    <a:pt x="596" y="36"/>
                    <a:pt x="513" y="24"/>
                    <a:pt x="429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6506;p32"/>
            <p:cNvSpPr/>
            <p:nvPr/>
          </p:nvSpPr>
          <p:spPr>
            <a:xfrm>
              <a:off x="5266725" y="3650550"/>
              <a:ext cx="11025" cy="6900"/>
            </a:xfrm>
            <a:custGeom>
              <a:avLst/>
              <a:gdLst/>
              <a:ahLst/>
              <a:cxnLst/>
              <a:rect l="l" t="t" r="r" b="b"/>
              <a:pathLst>
                <a:path w="441" h="276" extrusionOk="0">
                  <a:moveTo>
                    <a:pt x="195" y="1"/>
                  </a:moveTo>
                  <a:cubicBezTo>
                    <a:pt x="154" y="1"/>
                    <a:pt x="116" y="20"/>
                    <a:pt x="84" y="73"/>
                  </a:cubicBezTo>
                  <a:cubicBezTo>
                    <a:pt x="0" y="228"/>
                    <a:pt x="179" y="252"/>
                    <a:pt x="286" y="275"/>
                  </a:cubicBezTo>
                  <a:cubicBezTo>
                    <a:pt x="345" y="228"/>
                    <a:pt x="381" y="168"/>
                    <a:pt x="441" y="121"/>
                  </a:cubicBezTo>
                  <a:cubicBezTo>
                    <a:pt x="362" y="74"/>
                    <a:pt x="274" y="1"/>
                    <a:pt x="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6507;p32"/>
            <p:cNvSpPr/>
            <p:nvPr/>
          </p:nvSpPr>
          <p:spPr>
            <a:xfrm>
              <a:off x="5399775" y="3699675"/>
              <a:ext cx="19375" cy="3700"/>
            </a:xfrm>
            <a:custGeom>
              <a:avLst/>
              <a:gdLst/>
              <a:ahLst/>
              <a:cxnLst/>
              <a:rect l="l" t="t" r="r" b="b"/>
              <a:pathLst>
                <a:path w="775" h="148" extrusionOk="0">
                  <a:moveTo>
                    <a:pt x="242" y="1"/>
                  </a:moveTo>
                  <a:cubicBezTo>
                    <a:pt x="163" y="1"/>
                    <a:pt x="82" y="6"/>
                    <a:pt x="0" y="13"/>
                  </a:cubicBezTo>
                  <a:cubicBezTo>
                    <a:pt x="119" y="120"/>
                    <a:pt x="247" y="147"/>
                    <a:pt x="378" y="147"/>
                  </a:cubicBezTo>
                  <a:cubicBezTo>
                    <a:pt x="509" y="147"/>
                    <a:pt x="643" y="120"/>
                    <a:pt x="774" y="120"/>
                  </a:cubicBezTo>
                  <a:cubicBezTo>
                    <a:pt x="607" y="28"/>
                    <a:pt x="429" y="1"/>
                    <a:pt x="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6508;p32"/>
            <p:cNvSpPr/>
            <p:nvPr/>
          </p:nvSpPr>
          <p:spPr>
            <a:xfrm>
              <a:off x="6073950" y="3757875"/>
              <a:ext cx="14325" cy="5875"/>
            </a:xfrm>
            <a:custGeom>
              <a:avLst/>
              <a:gdLst/>
              <a:ahLst/>
              <a:cxnLst/>
              <a:rect l="l" t="t" r="r" b="b"/>
              <a:pathLst>
                <a:path w="573" h="235" extrusionOk="0">
                  <a:moveTo>
                    <a:pt x="215" y="0"/>
                  </a:moveTo>
                  <a:cubicBezTo>
                    <a:pt x="152" y="0"/>
                    <a:pt x="82" y="28"/>
                    <a:pt x="1" y="102"/>
                  </a:cubicBezTo>
                  <a:cubicBezTo>
                    <a:pt x="162" y="169"/>
                    <a:pt x="309" y="235"/>
                    <a:pt x="458" y="235"/>
                  </a:cubicBezTo>
                  <a:cubicBezTo>
                    <a:pt x="496" y="235"/>
                    <a:pt x="534" y="231"/>
                    <a:pt x="572" y="221"/>
                  </a:cubicBezTo>
                  <a:cubicBezTo>
                    <a:pt x="457" y="139"/>
                    <a:pt x="35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6509;p32"/>
            <p:cNvSpPr/>
            <p:nvPr/>
          </p:nvSpPr>
          <p:spPr>
            <a:xfrm>
              <a:off x="5843875" y="3730150"/>
              <a:ext cx="18775" cy="5000"/>
            </a:xfrm>
            <a:custGeom>
              <a:avLst/>
              <a:gdLst/>
              <a:ahLst/>
              <a:cxnLst/>
              <a:rect l="l" t="t" r="r" b="b"/>
              <a:pathLst>
                <a:path w="751" h="200" extrusionOk="0">
                  <a:moveTo>
                    <a:pt x="378" y="0"/>
                  </a:moveTo>
                  <a:cubicBezTo>
                    <a:pt x="322" y="0"/>
                    <a:pt x="266" y="12"/>
                    <a:pt x="215" y="32"/>
                  </a:cubicBezTo>
                  <a:lnTo>
                    <a:pt x="0" y="80"/>
                  </a:lnTo>
                  <a:cubicBezTo>
                    <a:pt x="192" y="191"/>
                    <a:pt x="417" y="199"/>
                    <a:pt x="634" y="199"/>
                  </a:cubicBezTo>
                  <a:cubicBezTo>
                    <a:pt x="673" y="199"/>
                    <a:pt x="712" y="199"/>
                    <a:pt x="751" y="199"/>
                  </a:cubicBezTo>
                  <a:cubicBezTo>
                    <a:pt x="691" y="151"/>
                    <a:pt x="655" y="104"/>
                    <a:pt x="596" y="68"/>
                  </a:cubicBezTo>
                  <a:cubicBezTo>
                    <a:pt x="528" y="21"/>
                    <a:pt x="45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6510;p32"/>
            <p:cNvSpPr/>
            <p:nvPr/>
          </p:nvSpPr>
          <p:spPr>
            <a:xfrm>
              <a:off x="5750100" y="3721150"/>
              <a:ext cx="19375" cy="3275"/>
            </a:xfrm>
            <a:custGeom>
              <a:avLst/>
              <a:gdLst/>
              <a:ahLst/>
              <a:cxnLst/>
              <a:rect l="l" t="t" r="r" b="b"/>
              <a:pathLst>
                <a:path w="775" h="131" extrusionOk="0">
                  <a:moveTo>
                    <a:pt x="404" y="1"/>
                  </a:moveTo>
                  <a:cubicBezTo>
                    <a:pt x="281" y="1"/>
                    <a:pt x="156" y="24"/>
                    <a:pt x="39" y="24"/>
                  </a:cubicBezTo>
                  <a:cubicBezTo>
                    <a:pt x="26" y="24"/>
                    <a:pt x="13" y="24"/>
                    <a:pt x="1" y="23"/>
                  </a:cubicBezTo>
                  <a:lnTo>
                    <a:pt x="1" y="23"/>
                  </a:lnTo>
                  <a:cubicBezTo>
                    <a:pt x="160" y="118"/>
                    <a:pt x="329" y="124"/>
                    <a:pt x="505" y="124"/>
                  </a:cubicBezTo>
                  <a:cubicBezTo>
                    <a:pt x="527" y="124"/>
                    <a:pt x="550" y="124"/>
                    <a:pt x="572" y="124"/>
                  </a:cubicBezTo>
                  <a:cubicBezTo>
                    <a:pt x="639" y="124"/>
                    <a:pt x="706" y="124"/>
                    <a:pt x="775" y="130"/>
                  </a:cubicBezTo>
                  <a:cubicBezTo>
                    <a:pt x="659" y="26"/>
                    <a:pt x="532" y="1"/>
                    <a:pt x="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6511;p32"/>
            <p:cNvSpPr/>
            <p:nvPr/>
          </p:nvSpPr>
          <p:spPr>
            <a:xfrm>
              <a:off x="5710525" y="3717300"/>
              <a:ext cx="19075" cy="3875"/>
            </a:xfrm>
            <a:custGeom>
              <a:avLst/>
              <a:gdLst/>
              <a:ahLst/>
              <a:cxnLst/>
              <a:rect l="l" t="t" r="r" b="b"/>
              <a:pathLst>
                <a:path w="763" h="155" extrusionOk="0">
                  <a:moveTo>
                    <a:pt x="378" y="0"/>
                  </a:moveTo>
                  <a:cubicBezTo>
                    <a:pt x="251" y="0"/>
                    <a:pt x="122" y="22"/>
                    <a:pt x="0" y="22"/>
                  </a:cubicBezTo>
                  <a:cubicBezTo>
                    <a:pt x="167" y="118"/>
                    <a:pt x="339" y="155"/>
                    <a:pt x="509" y="155"/>
                  </a:cubicBezTo>
                  <a:cubicBezTo>
                    <a:pt x="594" y="155"/>
                    <a:pt x="679" y="145"/>
                    <a:pt x="762" y="130"/>
                  </a:cubicBezTo>
                  <a:cubicBezTo>
                    <a:pt x="646" y="25"/>
                    <a:pt x="514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6512;p32"/>
            <p:cNvSpPr/>
            <p:nvPr/>
          </p:nvSpPr>
          <p:spPr>
            <a:xfrm>
              <a:off x="5529250" y="3688975"/>
              <a:ext cx="14300" cy="4200"/>
            </a:xfrm>
            <a:custGeom>
              <a:avLst/>
              <a:gdLst/>
              <a:ahLst/>
              <a:cxnLst/>
              <a:rect l="l" t="t" r="r" b="b"/>
              <a:pathLst>
                <a:path w="572" h="168" extrusionOk="0">
                  <a:moveTo>
                    <a:pt x="283" y="0"/>
                  </a:moveTo>
                  <a:cubicBezTo>
                    <a:pt x="182" y="0"/>
                    <a:pt x="88" y="31"/>
                    <a:pt x="1" y="132"/>
                  </a:cubicBezTo>
                  <a:cubicBezTo>
                    <a:pt x="96" y="143"/>
                    <a:pt x="167" y="143"/>
                    <a:pt x="262" y="167"/>
                  </a:cubicBezTo>
                  <a:cubicBezTo>
                    <a:pt x="358" y="143"/>
                    <a:pt x="465" y="143"/>
                    <a:pt x="572" y="132"/>
                  </a:cubicBezTo>
                  <a:lnTo>
                    <a:pt x="572" y="48"/>
                  </a:lnTo>
                  <a:cubicBezTo>
                    <a:pt x="470" y="26"/>
                    <a:pt x="374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6513;p32"/>
            <p:cNvSpPr/>
            <p:nvPr/>
          </p:nvSpPr>
          <p:spPr>
            <a:xfrm>
              <a:off x="5643550" y="3728375"/>
              <a:ext cx="16400" cy="3925"/>
            </a:xfrm>
            <a:custGeom>
              <a:avLst/>
              <a:gdLst/>
              <a:ahLst/>
              <a:cxnLst/>
              <a:rect l="l" t="t" r="r" b="b"/>
              <a:pathLst>
                <a:path w="656" h="157" extrusionOk="0">
                  <a:moveTo>
                    <a:pt x="228" y="1"/>
                  </a:moveTo>
                  <a:cubicBezTo>
                    <a:pt x="154" y="1"/>
                    <a:pt x="78" y="8"/>
                    <a:pt x="1" y="20"/>
                  </a:cubicBezTo>
                  <a:cubicBezTo>
                    <a:pt x="105" y="131"/>
                    <a:pt x="224" y="156"/>
                    <a:pt x="347" y="156"/>
                  </a:cubicBezTo>
                  <a:cubicBezTo>
                    <a:pt x="449" y="156"/>
                    <a:pt x="553" y="139"/>
                    <a:pt x="655" y="139"/>
                  </a:cubicBezTo>
                  <a:cubicBezTo>
                    <a:pt x="527" y="34"/>
                    <a:pt x="382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6514;p32"/>
            <p:cNvSpPr/>
            <p:nvPr/>
          </p:nvSpPr>
          <p:spPr>
            <a:xfrm>
              <a:off x="5685525" y="3714125"/>
              <a:ext cx="15200" cy="3325"/>
            </a:xfrm>
            <a:custGeom>
              <a:avLst/>
              <a:gdLst/>
              <a:ahLst/>
              <a:cxnLst/>
              <a:rect l="l" t="t" r="r" b="b"/>
              <a:pathLst>
                <a:path w="608" h="133" extrusionOk="0">
                  <a:moveTo>
                    <a:pt x="301" y="0"/>
                  </a:moveTo>
                  <a:cubicBezTo>
                    <a:pt x="203" y="0"/>
                    <a:pt x="100" y="18"/>
                    <a:pt x="0" y="18"/>
                  </a:cubicBezTo>
                  <a:cubicBezTo>
                    <a:pt x="126" y="114"/>
                    <a:pt x="251" y="133"/>
                    <a:pt x="376" y="133"/>
                  </a:cubicBezTo>
                  <a:cubicBezTo>
                    <a:pt x="453" y="133"/>
                    <a:pt x="530" y="126"/>
                    <a:pt x="608" y="126"/>
                  </a:cubicBezTo>
                  <a:cubicBezTo>
                    <a:pt x="519" y="24"/>
                    <a:pt x="413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6515;p32"/>
            <p:cNvSpPr/>
            <p:nvPr/>
          </p:nvSpPr>
          <p:spPr>
            <a:xfrm>
              <a:off x="5668850" y="3732200"/>
              <a:ext cx="14900" cy="3500"/>
            </a:xfrm>
            <a:custGeom>
              <a:avLst/>
              <a:gdLst/>
              <a:ahLst/>
              <a:cxnLst/>
              <a:rect l="l" t="t" r="r" b="b"/>
              <a:pathLst>
                <a:path w="596" h="140" extrusionOk="0">
                  <a:moveTo>
                    <a:pt x="292" y="1"/>
                  </a:moveTo>
                  <a:cubicBezTo>
                    <a:pt x="213" y="1"/>
                    <a:pt x="130" y="11"/>
                    <a:pt x="47" y="11"/>
                  </a:cubicBezTo>
                  <a:cubicBezTo>
                    <a:pt x="32" y="11"/>
                    <a:pt x="16" y="11"/>
                    <a:pt x="1" y="10"/>
                  </a:cubicBezTo>
                  <a:lnTo>
                    <a:pt x="1" y="10"/>
                  </a:lnTo>
                  <a:cubicBezTo>
                    <a:pt x="92" y="114"/>
                    <a:pt x="197" y="140"/>
                    <a:pt x="309" y="140"/>
                  </a:cubicBezTo>
                  <a:cubicBezTo>
                    <a:pt x="402" y="140"/>
                    <a:pt x="499" y="122"/>
                    <a:pt x="596" y="117"/>
                  </a:cubicBezTo>
                  <a:cubicBezTo>
                    <a:pt x="506" y="21"/>
                    <a:pt x="402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6516;p32"/>
            <p:cNvSpPr/>
            <p:nvPr/>
          </p:nvSpPr>
          <p:spPr>
            <a:xfrm>
              <a:off x="5155100" y="3687575"/>
              <a:ext cx="5975" cy="15425"/>
            </a:xfrm>
            <a:custGeom>
              <a:avLst/>
              <a:gdLst/>
              <a:ahLst/>
              <a:cxnLst/>
              <a:rect l="l" t="t" r="r" b="b"/>
              <a:pathLst>
                <a:path w="239" h="617" extrusionOk="0">
                  <a:moveTo>
                    <a:pt x="91" y="0"/>
                  </a:moveTo>
                  <a:cubicBezTo>
                    <a:pt x="69" y="0"/>
                    <a:pt x="48" y="7"/>
                    <a:pt x="24" y="21"/>
                  </a:cubicBezTo>
                  <a:cubicBezTo>
                    <a:pt x="0" y="80"/>
                    <a:pt x="0" y="140"/>
                    <a:pt x="48" y="188"/>
                  </a:cubicBezTo>
                  <a:cubicBezTo>
                    <a:pt x="48" y="342"/>
                    <a:pt x="60" y="473"/>
                    <a:pt x="60" y="616"/>
                  </a:cubicBezTo>
                  <a:cubicBezTo>
                    <a:pt x="238" y="485"/>
                    <a:pt x="167" y="259"/>
                    <a:pt x="227" y="68"/>
                  </a:cubicBezTo>
                  <a:lnTo>
                    <a:pt x="191" y="45"/>
                  </a:lnTo>
                  <a:cubicBezTo>
                    <a:pt x="155" y="16"/>
                    <a:pt x="123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6517;p32"/>
            <p:cNvSpPr/>
            <p:nvPr/>
          </p:nvSpPr>
          <p:spPr>
            <a:xfrm>
              <a:off x="5778675" y="3724550"/>
              <a:ext cx="15525" cy="3400"/>
            </a:xfrm>
            <a:custGeom>
              <a:avLst/>
              <a:gdLst/>
              <a:ahLst/>
              <a:cxnLst/>
              <a:rect l="l" t="t" r="r" b="b"/>
              <a:pathLst>
                <a:path w="621" h="136" extrusionOk="0">
                  <a:moveTo>
                    <a:pt x="298" y="0"/>
                  </a:moveTo>
                  <a:cubicBezTo>
                    <a:pt x="198" y="0"/>
                    <a:pt x="95" y="18"/>
                    <a:pt x="1" y="18"/>
                  </a:cubicBezTo>
                  <a:cubicBezTo>
                    <a:pt x="141" y="106"/>
                    <a:pt x="294" y="135"/>
                    <a:pt x="451" y="135"/>
                  </a:cubicBezTo>
                  <a:cubicBezTo>
                    <a:pt x="507" y="135"/>
                    <a:pt x="564" y="132"/>
                    <a:pt x="620" y="125"/>
                  </a:cubicBezTo>
                  <a:cubicBezTo>
                    <a:pt x="525" y="24"/>
                    <a:pt x="413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6518;p32"/>
            <p:cNvSpPr/>
            <p:nvPr/>
          </p:nvSpPr>
          <p:spPr>
            <a:xfrm>
              <a:off x="5626000" y="3725050"/>
              <a:ext cx="15500" cy="3300"/>
            </a:xfrm>
            <a:custGeom>
              <a:avLst/>
              <a:gdLst/>
              <a:ahLst/>
              <a:cxnLst/>
              <a:rect l="l" t="t" r="r" b="b"/>
              <a:pathLst>
                <a:path w="620" h="132" extrusionOk="0">
                  <a:moveTo>
                    <a:pt x="167" y="0"/>
                  </a:moveTo>
                  <a:cubicBezTo>
                    <a:pt x="112" y="0"/>
                    <a:pt x="57" y="4"/>
                    <a:pt x="0" y="10"/>
                  </a:cubicBezTo>
                  <a:cubicBezTo>
                    <a:pt x="99" y="109"/>
                    <a:pt x="213" y="131"/>
                    <a:pt x="332" y="131"/>
                  </a:cubicBezTo>
                  <a:cubicBezTo>
                    <a:pt x="426" y="131"/>
                    <a:pt x="524" y="117"/>
                    <a:pt x="619" y="117"/>
                  </a:cubicBezTo>
                  <a:cubicBezTo>
                    <a:pt x="470" y="30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6519;p32"/>
            <p:cNvSpPr/>
            <p:nvPr/>
          </p:nvSpPr>
          <p:spPr>
            <a:xfrm>
              <a:off x="6013250" y="3774100"/>
              <a:ext cx="11025" cy="5200"/>
            </a:xfrm>
            <a:custGeom>
              <a:avLst/>
              <a:gdLst/>
              <a:ahLst/>
              <a:cxnLst/>
              <a:rect l="l" t="t" r="r" b="b"/>
              <a:pathLst>
                <a:path w="441" h="208" extrusionOk="0">
                  <a:moveTo>
                    <a:pt x="202" y="1"/>
                  </a:moveTo>
                  <a:cubicBezTo>
                    <a:pt x="119" y="60"/>
                    <a:pt x="72" y="120"/>
                    <a:pt x="0" y="179"/>
                  </a:cubicBezTo>
                  <a:cubicBezTo>
                    <a:pt x="20" y="199"/>
                    <a:pt x="39" y="208"/>
                    <a:pt x="59" y="208"/>
                  </a:cubicBezTo>
                  <a:cubicBezTo>
                    <a:pt x="75" y="208"/>
                    <a:pt x="91" y="202"/>
                    <a:pt x="107" y="191"/>
                  </a:cubicBezTo>
                  <a:cubicBezTo>
                    <a:pt x="250" y="179"/>
                    <a:pt x="381" y="167"/>
                    <a:pt x="441" y="36"/>
                  </a:cubicBezTo>
                  <a:cubicBezTo>
                    <a:pt x="345" y="13"/>
                    <a:pt x="274" y="13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6520;p32"/>
            <p:cNvSpPr/>
            <p:nvPr/>
          </p:nvSpPr>
          <p:spPr>
            <a:xfrm>
              <a:off x="5478650" y="3709800"/>
              <a:ext cx="11025" cy="4300"/>
            </a:xfrm>
            <a:custGeom>
              <a:avLst/>
              <a:gdLst/>
              <a:ahLst/>
              <a:cxnLst/>
              <a:rect l="l" t="t" r="r" b="b"/>
              <a:pathLst>
                <a:path w="441" h="172" extrusionOk="0">
                  <a:moveTo>
                    <a:pt x="193" y="0"/>
                  </a:moveTo>
                  <a:cubicBezTo>
                    <a:pt x="131" y="0"/>
                    <a:pt x="68" y="9"/>
                    <a:pt x="0" y="25"/>
                  </a:cubicBezTo>
                  <a:cubicBezTo>
                    <a:pt x="83" y="120"/>
                    <a:pt x="159" y="171"/>
                    <a:pt x="235" y="171"/>
                  </a:cubicBezTo>
                  <a:cubicBezTo>
                    <a:pt x="302" y="171"/>
                    <a:pt x="369" y="132"/>
                    <a:pt x="441" y="49"/>
                  </a:cubicBezTo>
                  <a:cubicBezTo>
                    <a:pt x="354" y="15"/>
                    <a:pt x="274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6521;p32"/>
            <p:cNvSpPr/>
            <p:nvPr/>
          </p:nvSpPr>
          <p:spPr>
            <a:xfrm>
              <a:off x="5467625" y="3685625"/>
              <a:ext cx="11050" cy="3125"/>
            </a:xfrm>
            <a:custGeom>
              <a:avLst/>
              <a:gdLst/>
              <a:ahLst/>
              <a:cxnLst/>
              <a:rect l="l" t="t" r="r" b="b"/>
              <a:pathLst>
                <a:path w="442" h="125" extrusionOk="0">
                  <a:moveTo>
                    <a:pt x="155" y="0"/>
                  </a:moveTo>
                  <a:cubicBezTo>
                    <a:pt x="105" y="0"/>
                    <a:pt x="54" y="4"/>
                    <a:pt x="1" y="4"/>
                  </a:cubicBezTo>
                  <a:cubicBezTo>
                    <a:pt x="116" y="87"/>
                    <a:pt x="249" y="125"/>
                    <a:pt x="384" y="125"/>
                  </a:cubicBezTo>
                  <a:cubicBezTo>
                    <a:pt x="403" y="125"/>
                    <a:pt x="422" y="124"/>
                    <a:pt x="441" y="123"/>
                  </a:cubicBezTo>
                  <a:cubicBezTo>
                    <a:pt x="360" y="17"/>
                    <a:pt x="262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6522;p32"/>
            <p:cNvSpPr/>
            <p:nvPr/>
          </p:nvSpPr>
          <p:spPr>
            <a:xfrm>
              <a:off x="5550675" y="3693525"/>
              <a:ext cx="7475" cy="4100"/>
            </a:xfrm>
            <a:custGeom>
              <a:avLst/>
              <a:gdLst/>
              <a:ahLst/>
              <a:cxnLst/>
              <a:rect l="l" t="t" r="r" b="b"/>
              <a:pathLst>
                <a:path w="299" h="164" extrusionOk="0">
                  <a:moveTo>
                    <a:pt x="196" y="0"/>
                  </a:moveTo>
                  <a:cubicBezTo>
                    <a:pt x="159" y="0"/>
                    <a:pt x="114" y="3"/>
                    <a:pt x="84" y="9"/>
                  </a:cubicBezTo>
                  <a:cubicBezTo>
                    <a:pt x="60" y="9"/>
                    <a:pt x="25" y="69"/>
                    <a:pt x="1" y="104"/>
                  </a:cubicBezTo>
                  <a:cubicBezTo>
                    <a:pt x="18" y="122"/>
                    <a:pt x="48" y="133"/>
                    <a:pt x="73" y="133"/>
                  </a:cubicBezTo>
                  <a:cubicBezTo>
                    <a:pt x="82" y="133"/>
                    <a:pt x="90" y="131"/>
                    <a:pt x="96" y="128"/>
                  </a:cubicBezTo>
                  <a:cubicBezTo>
                    <a:pt x="144" y="80"/>
                    <a:pt x="298" y="164"/>
                    <a:pt x="263" y="9"/>
                  </a:cubicBezTo>
                  <a:cubicBezTo>
                    <a:pt x="263" y="3"/>
                    <a:pt x="233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6523;p32"/>
            <p:cNvSpPr/>
            <p:nvPr/>
          </p:nvSpPr>
          <p:spPr>
            <a:xfrm>
              <a:off x="5299450" y="3685250"/>
              <a:ext cx="12250" cy="3750"/>
            </a:xfrm>
            <a:custGeom>
              <a:avLst/>
              <a:gdLst/>
              <a:ahLst/>
              <a:cxnLst/>
              <a:rect l="l" t="t" r="r" b="b"/>
              <a:pathLst>
                <a:path w="490" h="150" extrusionOk="0">
                  <a:moveTo>
                    <a:pt x="165" y="1"/>
                  </a:moveTo>
                  <a:cubicBezTo>
                    <a:pt x="112" y="1"/>
                    <a:pt x="57" y="7"/>
                    <a:pt x="1" y="19"/>
                  </a:cubicBezTo>
                  <a:lnTo>
                    <a:pt x="1" y="150"/>
                  </a:lnTo>
                  <a:cubicBezTo>
                    <a:pt x="168" y="138"/>
                    <a:pt x="322" y="138"/>
                    <a:pt x="489" y="114"/>
                  </a:cubicBezTo>
                  <a:cubicBezTo>
                    <a:pt x="391" y="32"/>
                    <a:pt x="282" y="1"/>
                    <a:pt x="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6524;p32"/>
            <p:cNvSpPr/>
            <p:nvPr/>
          </p:nvSpPr>
          <p:spPr>
            <a:xfrm>
              <a:off x="5156575" y="3669625"/>
              <a:ext cx="8675" cy="11925"/>
            </a:xfrm>
            <a:custGeom>
              <a:avLst/>
              <a:gdLst/>
              <a:ahLst/>
              <a:cxnLst/>
              <a:rect l="l" t="t" r="r" b="b"/>
              <a:pathLst>
                <a:path w="347" h="477" extrusionOk="0">
                  <a:moveTo>
                    <a:pt x="168" y="1"/>
                  </a:moveTo>
                  <a:cubicBezTo>
                    <a:pt x="108" y="24"/>
                    <a:pt x="60" y="72"/>
                    <a:pt x="25" y="132"/>
                  </a:cubicBezTo>
                  <a:cubicBezTo>
                    <a:pt x="1" y="263"/>
                    <a:pt x="13" y="382"/>
                    <a:pt x="120" y="477"/>
                  </a:cubicBezTo>
                  <a:cubicBezTo>
                    <a:pt x="168" y="465"/>
                    <a:pt x="191" y="441"/>
                    <a:pt x="239" y="429"/>
                  </a:cubicBezTo>
                  <a:lnTo>
                    <a:pt x="227" y="358"/>
                  </a:lnTo>
                  <a:lnTo>
                    <a:pt x="251" y="322"/>
                  </a:lnTo>
                  <a:cubicBezTo>
                    <a:pt x="346" y="251"/>
                    <a:pt x="322" y="167"/>
                    <a:pt x="310" y="72"/>
                  </a:cubicBezTo>
                  <a:cubicBezTo>
                    <a:pt x="299" y="48"/>
                    <a:pt x="263" y="24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6525;p32"/>
            <p:cNvSpPr/>
            <p:nvPr/>
          </p:nvSpPr>
          <p:spPr>
            <a:xfrm>
              <a:off x="5165225" y="3658625"/>
              <a:ext cx="7700" cy="8725"/>
            </a:xfrm>
            <a:custGeom>
              <a:avLst/>
              <a:gdLst/>
              <a:ahLst/>
              <a:cxnLst/>
              <a:rect l="l" t="t" r="r" b="b"/>
              <a:pathLst>
                <a:path w="308" h="349" extrusionOk="0">
                  <a:moveTo>
                    <a:pt x="155" y="0"/>
                  </a:moveTo>
                  <a:cubicBezTo>
                    <a:pt x="131" y="24"/>
                    <a:pt x="95" y="24"/>
                    <a:pt x="72" y="24"/>
                  </a:cubicBezTo>
                  <a:cubicBezTo>
                    <a:pt x="24" y="72"/>
                    <a:pt x="0" y="119"/>
                    <a:pt x="0" y="179"/>
                  </a:cubicBezTo>
                  <a:cubicBezTo>
                    <a:pt x="12" y="262"/>
                    <a:pt x="36" y="310"/>
                    <a:pt x="84" y="345"/>
                  </a:cubicBezTo>
                  <a:cubicBezTo>
                    <a:pt x="103" y="347"/>
                    <a:pt x="121" y="348"/>
                    <a:pt x="137" y="348"/>
                  </a:cubicBezTo>
                  <a:cubicBezTo>
                    <a:pt x="307" y="348"/>
                    <a:pt x="293" y="236"/>
                    <a:pt x="238" y="83"/>
                  </a:cubicBezTo>
                  <a:cubicBezTo>
                    <a:pt x="203" y="72"/>
                    <a:pt x="179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6526;p32"/>
            <p:cNvSpPr/>
            <p:nvPr/>
          </p:nvSpPr>
          <p:spPr>
            <a:xfrm>
              <a:off x="5198850" y="3670075"/>
              <a:ext cx="7475" cy="4175"/>
            </a:xfrm>
            <a:custGeom>
              <a:avLst/>
              <a:gdLst/>
              <a:ahLst/>
              <a:cxnLst/>
              <a:rect l="l" t="t" r="r" b="b"/>
              <a:pathLst>
                <a:path w="299" h="167" extrusionOk="0">
                  <a:moveTo>
                    <a:pt x="148" y="1"/>
                  </a:moveTo>
                  <a:cubicBezTo>
                    <a:pt x="99" y="1"/>
                    <a:pt x="48" y="12"/>
                    <a:pt x="1" y="42"/>
                  </a:cubicBezTo>
                  <a:cubicBezTo>
                    <a:pt x="37" y="143"/>
                    <a:pt x="109" y="166"/>
                    <a:pt x="189" y="166"/>
                  </a:cubicBezTo>
                  <a:cubicBezTo>
                    <a:pt x="213" y="166"/>
                    <a:pt x="238" y="164"/>
                    <a:pt x="263" y="161"/>
                  </a:cubicBezTo>
                  <a:cubicBezTo>
                    <a:pt x="286" y="114"/>
                    <a:pt x="298" y="66"/>
                    <a:pt x="286" y="30"/>
                  </a:cubicBezTo>
                  <a:cubicBezTo>
                    <a:pt x="245" y="12"/>
                    <a:pt x="197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6527;p32"/>
            <p:cNvSpPr/>
            <p:nvPr/>
          </p:nvSpPr>
          <p:spPr>
            <a:xfrm>
              <a:off x="5171775" y="3641950"/>
              <a:ext cx="6850" cy="7700"/>
            </a:xfrm>
            <a:custGeom>
              <a:avLst/>
              <a:gdLst/>
              <a:ahLst/>
              <a:cxnLst/>
              <a:rect l="l" t="t" r="r" b="b"/>
              <a:pathLst>
                <a:path w="274" h="308" extrusionOk="0">
                  <a:moveTo>
                    <a:pt x="179" y="0"/>
                  </a:moveTo>
                  <a:cubicBezTo>
                    <a:pt x="0" y="36"/>
                    <a:pt x="0" y="143"/>
                    <a:pt x="60" y="274"/>
                  </a:cubicBezTo>
                  <a:cubicBezTo>
                    <a:pt x="60" y="274"/>
                    <a:pt x="72" y="286"/>
                    <a:pt x="107" y="298"/>
                  </a:cubicBezTo>
                  <a:cubicBezTo>
                    <a:pt x="114" y="305"/>
                    <a:pt x="123" y="308"/>
                    <a:pt x="133" y="308"/>
                  </a:cubicBezTo>
                  <a:cubicBezTo>
                    <a:pt x="158" y="308"/>
                    <a:pt x="189" y="291"/>
                    <a:pt x="214" y="274"/>
                  </a:cubicBezTo>
                  <a:cubicBezTo>
                    <a:pt x="238" y="203"/>
                    <a:pt x="250" y="108"/>
                    <a:pt x="274" y="36"/>
                  </a:cubicBezTo>
                  <a:cubicBezTo>
                    <a:pt x="238" y="36"/>
                    <a:pt x="214" y="24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6528;p32"/>
            <p:cNvSpPr/>
            <p:nvPr/>
          </p:nvSpPr>
          <p:spPr>
            <a:xfrm>
              <a:off x="5172075" y="3648800"/>
              <a:ext cx="5675" cy="8050"/>
            </a:xfrm>
            <a:custGeom>
              <a:avLst/>
              <a:gdLst/>
              <a:ahLst/>
              <a:cxnLst/>
              <a:rect l="l" t="t" r="r" b="b"/>
              <a:pathLst>
                <a:path w="227" h="322" extrusionOk="0">
                  <a:moveTo>
                    <a:pt x="214" y="0"/>
                  </a:moveTo>
                  <a:cubicBezTo>
                    <a:pt x="167" y="24"/>
                    <a:pt x="143" y="24"/>
                    <a:pt x="95" y="48"/>
                  </a:cubicBezTo>
                  <a:cubicBezTo>
                    <a:pt x="83" y="60"/>
                    <a:pt x="48" y="72"/>
                    <a:pt x="36" y="72"/>
                  </a:cubicBezTo>
                  <a:cubicBezTo>
                    <a:pt x="12" y="107"/>
                    <a:pt x="12" y="119"/>
                    <a:pt x="0" y="143"/>
                  </a:cubicBezTo>
                  <a:cubicBezTo>
                    <a:pt x="0" y="191"/>
                    <a:pt x="24" y="238"/>
                    <a:pt x="36" y="286"/>
                  </a:cubicBezTo>
                  <a:cubicBezTo>
                    <a:pt x="48" y="298"/>
                    <a:pt x="83" y="310"/>
                    <a:pt x="95" y="322"/>
                  </a:cubicBezTo>
                  <a:cubicBezTo>
                    <a:pt x="202" y="238"/>
                    <a:pt x="226" y="131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6529;p32"/>
            <p:cNvSpPr/>
            <p:nvPr/>
          </p:nvSpPr>
          <p:spPr>
            <a:xfrm>
              <a:off x="5171475" y="3673800"/>
              <a:ext cx="1500" cy="1800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48" y="0"/>
                  </a:moveTo>
                  <a:cubicBezTo>
                    <a:pt x="48" y="0"/>
                    <a:pt x="12" y="12"/>
                    <a:pt x="0" y="12"/>
                  </a:cubicBezTo>
                  <a:cubicBezTo>
                    <a:pt x="0" y="24"/>
                    <a:pt x="0" y="60"/>
                    <a:pt x="12" y="72"/>
                  </a:cubicBezTo>
                  <a:cubicBezTo>
                    <a:pt x="12" y="72"/>
                    <a:pt x="48" y="60"/>
                    <a:pt x="60" y="60"/>
                  </a:cubicBezTo>
                  <a:cubicBezTo>
                    <a:pt x="60" y="36"/>
                    <a:pt x="60" y="12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6530;p32"/>
            <p:cNvSpPr/>
            <p:nvPr/>
          </p:nvSpPr>
          <p:spPr>
            <a:xfrm>
              <a:off x="5161050" y="3663975"/>
              <a:ext cx="5975" cy="7475"/>
            </a:xfrm>
            <a:custGeom>
              <a:avLst/>
              <a:gdLst/>
              <a:ahLst/>
              <a:cxnLst/>
              <a:rect l="l" t="t" r="r" b="b"/>
              <a:pathLst>
                <a:path w="239" h="299" extrusionOk="0">
                  <a:moveTo>
                    <a:pt x="203" y="0"/>
                  </a:moveTo>
                  <a:cubicBezTo>
                    <a:pt x="0" y="0"/>
                    <a:pt x="0" y="108"/>
                    <a:pt x="48" y="250"/>
                  </a:cubicBezTo>
                  <a:lnTo>
                    <a:pt x="72" y="274"/>
                  </a:lnTo>
                  <a:cubicBezTo>
                    <a:pt x="72" y="286"/>
                    <a:pt x="84" y="298"/>
                    <a:pt x="131" y="298"/>
                  </a:cubicBezTo>
                  <a:cubicBezTo>
                    <a:pt x="179" y="298"/>
                    <a:pt x="191" y="274"/>
                    <a:pt x="191" y="215"/>
                  </a:cubicBezTo>
                  <a:lnTo>
                    <a:pt x="191" y="167"/>
                  </a:lnTo>
                  <a:lnTo>
                    <a:pt x="239" y="131"/>
                  </a:lnTo>
                  <a:cubicBezTo>
                    <a:pt x="227" y="96"/>
                    <a:pt x="227" y="48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6531;p32"/>
            <p:cNvSpPr/>
            <p:nvPr/>
          </p:nvSpPr>
          <p:spPr>
            <a:xfrm>
              <a:off x="5163125" y="3669625"/>
              <a:ext cx="3900" cy="8650"/>
            </a:xfrm>
            <a:custGeom>
              <a:avLst/>
              <a:gdLst/>
              <a:ahLst/>
              <a:cxnLst/>
              <a:rect l="l" t="t" r="r" b="b"/>
              <a:pathLst>
                <a:path w="156" h="346" extrusionOk="0">
                  <a:moveTo>
                    <a:pt x="120" y="1"/>
                  </a:moveTo>
                  <a:lnTo>
                    <a:pt x="120" y="1"/>
                  </a:lnTo>
                  <a:cubicBezTo>
                    <a:pt x="84" y="13"/>
                    <a:pt x="37" y="24"/>
                    <a:pt x="1" y="60"/>
                  </a:cubicBezTo>
                  <a:lnTo>
                    <a:pt x="1" y="346"/>
                  </a:lnTo>
                  <a:cubicBezTo>
                    <a:pt x="144" y="263"/>
                    <a:pt x="156" y="132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6532;p32"/>
            <p:cNvSpPr/>
            <p:nvPr/>
          </p:nvSpPr>
          <p:spPr>
            <a:xfrm>
              <a:off x="5740575" y="3718325"/>
              <a:ext cx="7175" cy="3125"/>
            </a:xfrm>
            <a:custGeom>
              <a:avLst/>
              <a:gdLst/>
              <a:ahLst/>
              <a:cxnLst/>
              <a:rect l="l" t="t" r="r" b="b"/>
              <a:pathLst>
                <a:path w="287" h="125" extrusionOk="0">
                  <a:moveTo>
                    <a:pt x="148" y="0"/>
                  </a:moveTo>
                  <a:cubicBezTo>
                    <a:pt x="102" y="0"/>
                    <a:pt x="51" y="33"/>
                    <a:pt x="1" y="101"/>
                  </a:cubicBezTo>
                  <a:cubicBezTo>
                    <a:pt x="108" y="124"/>
                    <a:pt x="203" y="124"/>
                    <a:pt x="287" y="124"/>
                  </a:cubicBezTo>
                  <a:cubicBezTo>
                    <a:pt x="249" y="42"/>
                    <a:pt x="201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6533;p32"/>
            <p:cNvSpPr/>
            <p:nvPr/>
          </p:nvSpPr>
          <p:spPr>
            <a:xfrm>
              <a:off x="5213725" y="3595800"/>
              <a:ext cx="3600" cy="5400"/>
            </a:xfrm>
            <a:custGeom>
              <a:avLst/>
              <a:gdLst/>
              <a:ahLst/>
              <a:cxnLst/>
              <a:rect l="l" t="t" r="r" b="b"/>
              <a:pathLst>
                <a:path w="144" h="216" extrusionOk="0">
                  <a:moveTo>
                    <a:pt x="144" y="1"/>
                  </a:moveTo>
                  <a:lnTo>
                    <a:pt x="144" y="1"/>
                  </a:lnTo>
                  <a:cubicBezTo>
                    <a:pt x="49" y="49"/>
                    <a:pt x="1" y="120"/>
                    <a:pt x="1" y="215"/>
                  </a:cubicBezTo>
                  <a:cubicBezTo>
                    <a:pt x="84" y="168"/>
                    <a:pt x="120" y="96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6534;p32"/>
            <p:cNvSpPr/>
            <p:nvPr/>
          </p:nvSpPr>
          <p:spPr>
            <a:xfrm>
              <a:off x="5253625" y="35928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119" y="1"/>
                  </a:moveTo>
                  <a:cubicBezTo>
                    <a:pt x="48" y="1"/>
                    <a:pt x="0" y="48"/>
                    <a:pt x="0" y="108"/>
                  </a:cubicBezTo>
                  <a:cubicBezTo>
                    <a:pt x="48" y="84"/>
                    <a:pt x="72" y="37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6535;p32"/>
            <p:cNvSpPr/>
            <p:nvPr/>
          </p:nvSpPr>
          <p:spPr>
            <a:xfrm>
              <a:off x="5169075" y="3656225"/>
              <a:ext cx="5400" cy="4500"/>
            </a:xfrm>
            <a:custGeom>
              <a:avLst/>
              <a:gdLst/>
              <a:ahLst/>
              <a:cxnLst/>
              <a:rect l="l" t="t" r="r" b="b"/>
              <a:pathLst>
                <a:path w="216" h="180" extrusionOk="0">
                  <a:moveTo>
                    <a:pt x="180" y="1"/>
                  </a:moveTo>
                  <a:cubicBezTo>
                    <a:pt x="84" y="1"/>
                    <a:pt x="1" y="48"/>
                    <a:pt x="60" y="168"/>
                  </a:cubicBezTo>
                  <a:lnTo>
                    <a:pt x="84" y="179"/>
                  </a:lnTo>
                  <a:cubicBezTo>
                    <a:pt x="120" y="132"/>
                    <a:pt x="168" y="72"/>
                    <a:pt x="215" y="25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6536;p32"/>
            <p:cNvSpPr/>
            <p:nvPr/>
          </p:nvSpPr>
          <p:spPr>
            <a:xfrm>
              <a:off x="5267325" y="3578550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155" y="0"/>
                  </a:moveTo>
                  <a:cubicBezTo>
                    <a:pt x="60" y="0"/>
                    <a:pt x="24" y="36"/>
                    <a:pt x="0" y="119"/>
                  </a:cubicBezTo>
                  <a:cubicBezTo>
                    <a:pt x="60" y="84"/>
                    <a:pt x="107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6537;p32"/>
            <p:cNvSpPr/>
            <p:nvPr/>
          </p:nvSpPr>
          <p:spPr>
            <a:xfrm>
              <a:off x="5271475" y="3574675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32" y="1"/>
                  </a:moveTo>
                  <a:cubicBezTo>
                    <a:pt x="48" y="12"/>
                    <a:pt x="1" y="60"/>
                    <a:pt x="1" y="132"/>
                  </a:cubicBezTo>
                  <a:cubicBezTo>
                    <a:pt x="48" y="132"/>
                    <a:pt x="72" y="132"/>
                    <a:pt x="120" y="120"/>
                  </a:cubicBezTo>
                  <a:cubicBezTo>
                    <a:pt x="132" y="96"/>
                    <a:pt x="132" y="48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6538;p32"/>
            <p:cNvSpPr/>
            <p:nvPr/>
          </p:nvSpPr>
          <p:spPr>
            <a:xfrm>
              <a:off x="5866200" y="3733750"/>
              <a:ext cx="3600" cy="1975"/>
            </a:xfrm>
            <a:custGeom>
              <a:avLst/>
              <a:gdLst/>
              <a:ahLst/>
              <a:cxnLst/>
              <a:rect l="l" t="t" r="r" b="b"/>
              <a:pathLst>
                <a:path w="144" h="79" extrusionOk="0">
                  <a:moveTo>
                    <a:pt x="68" y="0"/>
                  </a:moveTo>
                  <a:cubicBezTo>
                    <a:pt x="48" y="0"/>
                    <a:pt x="27" y="20"/>
                    <a:pt x="0" y="67"/>
                  </a:cubicBezTo>
                  <a:cubicBezTo>
                    <a:pt x="60" y="67"/>
                    <a:pt x="96" y="79"/>
                    <a:pt x="143" y="79"/>
                  </a:cubicBezTo>
                  <a:cubicBezTo>
                    <a:pt x="117" y="32"/>
                    <a:pt x="94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6539;p32"/>
            <p:cNvSpPr/>
            <p:nvPr/>
          </p:nvSpPr>
          <p:spPr>
            <a:xfrm>
              <a:off x="5813225" y="3852675"/>
              <a:ext cx="201825" cy="34850"/>
            </a:xfrm>
            <a:custGeom>
              <a:avLst/>
              <a:gdLst/>
              <a:ahLst/>
              <a:cxnLst/>
              <a:rect l="l" t="t" r="r" b="b"/>
              <a:pathLst>
                <a:path w="8073" h="1394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68"/>
                    <a:pt x="60" y="346"/>
                    <a:pt x="0" y="525"/>
                  </a:cubicBezTo>
                  <a:cubicBezTo>
                    <a:pt x="179" y="703"/>
                    <a:pt x="417" y="763"/>
                    <a:pt x="655" y="799"/>
                  </a:cubicBezTo>
                  <a:cubicBezTo>
                    <a:pt x="2441" y="965"/>
                    <a:pt x="4215" y="1251"/>
                    <a:pt x="6013" y="1275"/>
                  </a:cubicBezTo>
                  <a:cubicBezTo>
                    <a:pt x="6078" y="1271"/>
                    <a:pt x="6145" y="1269"/>
                    <a:pt x="6212" y="1269"/>
                  </a:cubicBezTo>
                  <a:cubicBezTo>
                    <a:pt x="6376" y="1269"/>
                    <a:pt x="6543" y="1284"/>
                    <a:pt x="6703" y="1334"/>
                  </a:cubicBezTo>
                  <a:cubicBezTo>
                    <a:pt x="6894" y="1382"/>
                    <a:pt x="7072" y="1394"/>
                    <a:pt x="7263" y="1394"/>
                  </a:cubicBezTo>
                  <a:cubicBezTo>
                    <a:pt x="7489" y="1382"/>
                    <a:pt x="7703" y="1394"/>
                    <a:pt x="7918" y="1311"/>
                  </a:cubicBezTo>
                  <a:cubicBezTo>
                    <a:pt x="7977" y="1275"/>
                    <a:pt x="8025" y="1215"/>
                    <a:pt x="8049" y="1144"/>
                  </a:cubicBezTo>
                  <a:cubicBezTo>
                    <a:pt x="8073" y="1061"/>
                    <a:pt x="8049" y="1001"/>
                    <a:pt x="7989" y="942"/>
                  </a:cubicBezTo>
                  <a:cubicBezTo>
                    <a:pt x="7942" y="908"/>
                    <a:pt x="7891" y="893"/>
                    <a:pt x="7837" y="893"/>
                  </a:cubicBezTo>
                  <a:cubicBezTo>
                    <a:pt x="7795" y="893"/>
                    <a:pt x="7750" y="902"/>
                    <a:pt x="7703" y="918"/>
                  </a:cubicBezTo>
                  <a:cubicBezTo>
                    <a:pt x="7614" y="971"/>
                    <a:pt x="7522" y="998"/>
                    <a:pt x="7428" y="998"/>
                  </a:cubicBezTo>
                  <a:cubicBezTo>
                    <a:pt x="7334" y="998"/>
                    <a:pt x="7239" y="971"/>
                    <a:pt x="7144" y="918"/>
                  </a:cubicBezTo>
                  <a:cubicBezTo>
                    <a:pt x="7072" y="906"/>
                    <a:pt x="7001" y="906"/>
                    <a:pt x="6918" y="894"/>
                  </a:cubicBezTo>
                  <a:cubicBezTo>
                    <a:pt x="6763" y="822"/>
                    <a:pt x="6584" y="882"/>
                    <a:pt x="6429" y="787"/>
                  </a:cubicBezTo>
                  <a:cubicBezTo>
                    <a:pt x="4536" y="584"/>
                    <a:pt x="2655" y="453"/>
                    <a:pt x="762" y="191"/>
                  </a:cubicBezTo>
                  <a:cubicBezTo>
                    <a:pt x="488" y="144"/>
                    <a:pt x="238" y="13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6540;p32"/>
            <p:cNvSpPr/>
            <p:nvPr/>
          </p:nvSpPr>
          <p:spPr>
            <a:xfrm>
              <a:off x="5993600" y="3876200"/>
              <a:ext cx="130975" cy="21700"/>
            </a:xfrm>
            <a:custGeom>
              <a:avLst/>
              <a:gdLst/>
              <a:ahLst/>
              <a:cxnLst/>
              <a:rect l="l" t="t" r="r" b="b"/>
              <a:pathLst>
                <a:path w="5239" h="868" extrusionOk="0">
                  <a:moveTo>
                    <a:pt x="798" y="1"/>
                  </a:moveTo>
                  <a:lnTo>
                    <a:pt x="798" y="120"/>
                  </a:lnTo>
                  <a:cubicBezTo>
                    <a:pt x="834" y="155"/>
                    <a:pt x="893" y="191"/>
                    <a:pt x="977" y="191"/>
                  </a:cubicBezTo>
                  <a:cubicBezTo>
                    <a:pt x="893" y="191"/>
                    <a:pt x="834" y="203"/>
                    <a:pt x="774" y="251"/>
                  </a:cubicBezTo>
                  <a:cubicBezTo>
                    <a:pt x="524" y="262"/>
                    <a:pt x="262" y="274"/>
                    <a:pt x="0" y="298"/>
                  </a:cubicBezTo>
                  <a:cubicBezTo>
                    <a:pt x="143" y="596"/>
                    <a:pt x="405" y="596"/>
                    <a:pt x="691" y="596"/>
                  </a:cubicBezTo>
                  <a:cubicBezTo>
                    <a:pt x="773" y="592"/>
                    <a:pt x="856" y="591"/>
                    <a:pt x="939" y="591"/>
                  </a:cubicBezTo>
                  <a:cubicBezTo>
                    <a:pt x="1419" y="591"/>
                    <a:pt x="1903" y="647"/>
                    <a:pt x="2370" y="739"/>
                  </a:cubicBezTo>
                  <a:cubicBezTo>
                    <a:pt x="2484" y="723"/>
                    <a:pt x="2599" y="717"/>
                    <a:pt x="2714" y="717"/>
                  </a:cubicBezTo>
                  <a:cubicBezTo>
                    <a:pt x="3269" y="717"/>
                    <a:pt x="3826" y="868"/>
                    <a:pt x="4386" y="868"/>
                  </a:cubicBezTo>
                  <a:cubicBezTo>
                    <a:pt x="4599" y="868"/>
                    <a:pt x="4811" y="846"/>
                    <a:pt x="5025" y="786"/>
                  </a:cubicBezTo>
                  <a:cubicBezTo>
                    <a:pt x="5239" y="620"/>
                    <a:pt x="5096" y="513"/>
                    <a:pt x="4965" y="393"/>
                  </a:cubicBezTo>
                  <a:cubicBezTo>
                    <a:pt x="3572" y="215"/>
                    <a:pt x="2191" y="60"/>
                    <a:pt x="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6541;p32"/>
            <p:cNvSpPr/>
            <p:nvPr/>
          </p:nvSpPr>
          <p:spPr>
            <a:xfrm>
              <a:off x="5815600" y="3810075"/>
              <a:ext cx="115025" cy="19250"/>
            </a:xfrm>
            <a:custGeom>
              <a:avLst/>
              <a:gdLst/>
              <a:ahLst/>
              <a:cxnLst/>
              <a:rect l="l" t="t" r="r" b="b"/>
              <a:pathLst>
                <a:path w="4601" h="770" extrusionOk="0">
                  <a:moveTo>
                    <a:pt x="4020" y="1"/>
                  </a:moveTo>
                  <a:cubicBezTo>
                    <a:pt x="3936" y="1"/>
                    <a:pt x="3850" y="9"/>
                    <a:pt x="3763" y="26"/>
                  </a:cubicBezTo>
                  <a:cubicBezTo>
                    <a:pt x="3670" y="95"/>
                    <a:pt x="3858" y="277"/>
                    <a:pt x="3565" y="277"/>
                  </a:cubicBezTo>
                  <a:cubicBezTo>
                    <a:pt x="3556" y="277"/>
                    <a:pt x="3547" y="277"/>
                    <a:pt x="3536" y="276"/>
                  </a:cubicBezTo>
                  <a:cubicBezTo>
                    <a:pt x="2739" y="251"/>
                    <a:pt x="1947" y="135"/>
                    <a:pt x="1153" y="135"/>
                  </a:cubicBezTo>
                  <a:cubicBezTo>
                    <a:pt x="833" y="135"/>
                    <a:pt x="512" y="153"/>
                    <a:pt x="191" y="205"/>
                  </a:cubicBezTo>
                  <a:cubicBezTo>
                    <a:pt x="96" y="229"/>
                    <a:pt x="12" y="288"/>
                    <a:pt x="0" y="407"/>
                  </a:cubicBezTo>
                  <a:cubicBezTo>
                    <a:pt x="12" y="479"/>
                    <a:pt x="12" y="538"/>
                    <a:pt x="24" y="622"/>
                  </a:cubicBezTo>
                  <a:cubicBezTo>
                    <a:pt x="358" y="604"/>
                    <a:pt x="698" y="563"/>
                    <a:pt x="1040" y="563"/>
                  </a:cubicBezTo>
                  <a:cubicBezTo>
                    <a:pt x="1173" y="563"/>
                    <a:pt x="1307" y="569"/>
                    <a:pt x="1441" y="586"/>
                  </a:cubicBezTo>
                  <a:cubicBezTo>
                    <a:pt x="2298" y="705"/>
                    <a:pt x="3167" y="705"/>
                    <a:pt x="4025" y="764"/>
                  </a:cubicBezTo>
                  <a:cubicBezTo>
                    <a:pt x="4058" y="768"/>
                    <a:pt x="4089" y="769"/>
                    <a:pt x="4117" y="769"/>
                  </a:cubicBezTo>
                  <a:cubicBezTo>
                    <a:pt x="4600" y="769"/>
                    <a:pt x="4340" y="309"/>
                    <a:pt x="4441" y="62"/>
                  </a:cubicBezTo>
                  <a:cubicBezTo>
                    <a:pt x="4306" y="24"/>
                    <a:pt x="4165" y="1"/>
                    <a:pt x="40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6542;p32"/>
            <p:cNvSpPr/>
            <p:nvPr/>
          </p:nvSpPr>
          <p:spPr>
            <a:xfrm>
              <a:off x="5997175" y="3814075"/>
              <a:ext cx="104500" cy="15000"/>
            </a:xfrm>
            <a:custGeom>
              <a:avLst/>
              <a:gdLst/>
              <a:ahLst/>
              <a:cxnLst/>
              <a:rect l="l" t="t" r="r" b="b"/>
              <a:pathLst>
                <a:path w="4180" h="600" extrusionOk="0">
                  <a:moveTo>
                    <a:pt x="575" y="0"/>
                  </a:moveTo>
                  <a:cubicBezTo>
                    <a:pt x="408" y="0"/>
                    <a:pt x="240" y="3"/>
                    <a:pt x="72" y="9"/>
                  </a:cubicBezTo>
                  <a:cubicBezTo>
                    <a:pt x="0" y="164"/>
                    <a:pt x="95" y="235"/>
                    <a:pt x="214" y="307"/>
                  </a:cubicBezTo>
                  <a:cubicBezTo>
                    <a:pt x="691" y="319"/>
                    <a:pt x="1167" y="402"/>
                    <a:pt x="1631" y="402"/>
                  </a:cubicBezTo>
                  <a:cubicBezTo>
                    <a:pt x="1663" y="401"/>
                    <a:pt x="1695" y="401"/>
                    <a:pt x="1727" y="401"/>
                  </a:cubicBezTo>
                  <a:cubicBezTo>
                    <a:pt x="2401" y="401"/>
                    <a:pt x="3061" y="599"/>
                    <a:pt x="3739" y="599"/>
                  </a:cubicBezTo>
                  <a:cubicBezTo>
                    <a:pt x="3853" y="599"/>
                    <a:pt x="3968" y="594"/>
                    <a:pt x="4084" y="581"/>
                  </a:cubicBezTo>
                  <a:cubicBezTo>
                    <a:pt x="4179" y="485"/>
                    <a:pt x="4179" y="402"/>
                    <a:pt x="4084" y="307"/>
                  </a:cubicBezTo>
                  <a:cubicBezTo>
                    <a:pt x="2916" y="140"/>
                    <a:pt x="1757" y="0"/>
                    <a:pt x="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6543;p32"/>
            <p:cNvSpPr/>
            <p:nvPr/>
          </p:nvSpPr>
          <p:spPr>
            <a:xfrm>
              <a:off x="5955800" y="3810150"/>
              <a:ext cx="46750" cy="15650"/>
            </a:xfrm>
            <a:custGeom>
              <a:avLst/>
              <a:gdLst/>
              <a:ahLst/>
              <a:cxnLst/>
              <a:rect l="l" t="t" r="r" b="b"/>
              <a:pathLst>
                <a:path w="1870" h="626" extrusionOk="0">
                  <a:moveTo>
                    <a:pt x="514" y="0"/>
                  </a:moveTo>
                  <a:cubicBezTo>
                    <a:pt x="336" y="0"/>
                    <a:pt x="162" y="42"/>
                    <a:pt x="0" y="178"/>
                  </a:cubicBezTo>
                  <a:cubicBezTo>
                    <a:pt x="60" y="321"/>
                    <a:pt x="191" y="345"/>
                    <a:pt x="286" y="440"/>
                  </a:cubicBezTo>
                  <a:cubicBezTo>
                    <a:pt x="572" y="553"/>
                    <a:pt x="866" y="625"/>
                    <a:pt x="1163" y="625"/>
                  </a:cubicBezTo>
                  <a:cubicBezTo>
                    <a:pt x="1397" y="625"/>
                    <a:pt x="1633" y="581"/>
                    <a:pt x="1869" y="476"/>
                  </a:cubicBezTo>
                  <a:cubicBezTo>
                    <a:pt x="1810" y="380"/>
                    <a:pt x="1774" y="273"/>
                    <a:pt x="1727" y="166"/>
                  </a:cubicBezTo>
                  <a:cubicBezTo>
                    <a:pt x="1627" y="102"/>
                    <a:pt x="1518" y="89"/>
                    <a:pt x="1411" y="89"/>
                  </a:cubicBezTo>
                  <a:cubicBezTo>
                    <a:pt x="1340" y="89"/>
                    <a:pt x="1269" y="95"/>
                    <a:pt x="1203" y="95"/>
                  </a:cubicBezTo>
                  <a:cubicBezTo>
                    <a:pt x="976" y="68"/>
                    <a:pt x="742" y="0"/>
                    <a:pt x="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6544;p32"/>
            <p:cNvSpPr/>
            <p:nvPr/>
          </p:nvSpPr>
          <p:spPr>
            <a:xfrm>
              <a:off x="5984375" y="3843350"/>
              <a:ext cx="54475" cy="10850"/>
            </a:xfrm>
            <a:custGeom>
              <a:avLst/>
              <a:gdLst/>
              <a:ahLst/>
              <a:cxnLst/>
              <a:rect l="l" t="t" r="r" b="b"/>
              <a:pathLst>
                <a:path w="2179" h="434" extrusionOk="0">
                  <a:moveTo>
                    <a:pt x="895" y="1"/>
                  </a:moveTo>
                  <a:cubicBezTo>
                    <a:pt x="740" y="1"/>
                    <a:pt x="584" y="7"/>
                    <a:pt x="429" y="17"/>
                  </a:cubicBezTo>
                  <a:cubicBezTo>
                    <a:pt x="334" y="148"/>
                    <a:pt x="95" y="100"/>
                    <a:pt x="0" y="279"/>
                  </a:cubicBezTo>
                  <a:cubicBezTo>
                    <a:pt x="107" y="398"/>
                    <a:pt x="238" y="422"/>
                    <a:pt x="393" y="422"/>
                  </a:cubicBezTo>
                  <a:cubicBezTo>
                    <a:pt x="881" y="422"/>
                    <a:pt x="1381" y="434"/>
                    <a:pt x="1881" y="434"/>
                  </a:cubicBezTo>
                  <a:cubicBezTo>
                    <a:pt x="1917" y="374"/>
                    <a:pt x="2000" y="338"/>
                    <a:pt x="2072" y="338"/>
                  </a:cubicBezTo>
                  <a:cubicBezTo>
                    <a:pt x="2119" y="338"/>
                    <a:pt x="2155" y="314"/>
                    <a:pt x="2179" y="267"/>
                  </a:cubicBezTo>
                  <a:cubicBezTo>
                    <a:pt x="1766" y="56"/>
                    <a:pt x="1333" y="1"/>
                    <a:pt x="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6545;p32"/>
            <p:cNvSpPr/>
            <p:nvPr/>
          </p:nvSpPr>
          <p:spPr>
            <a:xfrm>
              <a:off x="6052525" y="3846950"/>
              <a:ext cx="50925" cy="11050"/>
            </a:xfrm>
            <a:custGeom>
              <a:avLst/>
              <a:gdLst/>
              <a:ahLst/>
              <a:cxnLst/>
              <a:rect l="l" t="t" r="r" b="b"/>
              <a:pathLst>
                <a:path w="2037" h="442" extrusionOk="0">
                  <a:moveTo>
                    <a:pt x="1558" y="0"/>
                  </a:moveTo>
                  <a:cubicBezTo>
                    <a:pt x="1405" y="0"/>
                    <a:pt x="1249" y="19"/>
                    <a:pt x="1101" y="19"/>
                  </a:cubicBezTo>
                  <a:cubicBezTo>
                    <a:pt x="1067" y="19"/>
                    <a:pt x="1034" y="18"/>
                    <a:pt x="1001" y="16"/>
                  </a:cubicBezTo>
                  <a:cubicBezTo>
                    <a:pt x="941" y="63"/>
                    <a:pt x="882" y="111"/>
                    <a:pt x="798" y="123"/>
                  </a:cubicBezTo>
                  <a:cubicBezTo>
                    <a:pt x="739" y="135"/>
                    <a:pt x="703" y="135"/>
                    <a:pt x="644" y="135"/>
                  </a:cubicBezTo>
                  <a:lnTo>
                    <a:pt x="477" y="135"/>
                  </a:lnTo>
                  <a:cubicBezTo>
                    <a:pt x="370" y="135"/>
                    <a:pt x="251" y="135"/>
                    <a:pt x="132" y="170"/>
                  </a:cubicBezTo>
                  <a:cubicBezTo>
                    <a:pt x="72" y="194"/>
                    <a:pt x="25" y="242"/>
                    <a:pt x="1" y="290"/>
                  </a:cubicBezTo>
                  <a:cubicBezTo>
                    <a:pt x="256" y="410"/>
                    <a:pt x="517" y="441"/>
                    <a:pt x="781" y="441"/>
                  </a:cubicBezTo>
                  <a:cubicBezTo>
                    <a:pt x="1077" y="441"/>
                    <a:pt x="1375" y="401"/>
                    <a:pt x="1669" y="401"/>
                  </a:cubicBezTo>
                  <a:cubicBezTo>
                    <a:pt x="1736" y="401"/>
                    <a:pt x="1803" y="403"/>
                    <a:pt x="1870" y="409"/>
                  </a:cubicBezTo>
                  <a:lnTo>
                    <a:pt x="2013" y="182"/>
                  </a:lnTo>
                  <a:cubicBezTo>
                    <a:pt x="2025" y="170"/>
                    <a:pt x="2025" y="135"/>
                    <a:pt x="2037" y="111"/>
                  </a:cubicBezTo>
                  <a:cubicBezTo>
                    <a:pt x="1886" y="22"/>
                    <a:pt x="1723" y="0"/>
                    <a:pt x="1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6546;p32"/>
            <p:cNvSpPr/>
            <p:nvPr/>
          </p:nvSpPr>
          <p:spPr>
            <a:xfrm>
              <a:off x="5915900" y="3810800"/>
              <a:ext cx="47050" cy="20850"/>
            </a:xfrm>
            <a:custGeom>
              <a:avLst/>
              <a:gdLst/>
              <a:ahLst/>
              <a:cxnLst/>
              <a:rect l="l" t="t" r="r" b="b"/>
              <a:pathLst>
                <a:path w="1882" h="834" extrusionOk="0">
                  <a:moveTo>
                    <a:pt x="668" y="0"/>
                  </a:moveTo>
                  <a:cubicBezTo>
                    <a:pt x="586" y="0"/>
                    <a:pt x="503" y="6"/>
                    <a:pt x="417" y="21"/>
                  </a:cubicBezTo>
                  <a:cubicBezTo>
                    <a:pt x="239" y="235"/>
                    <a:pt x="406" y="652"/>
                    <a:pt x="1" y="723"/>
                  </a:cubicBezTo>
                  <a:cubicBezTo>
                    <a:pt x="87" y="791"/>
                    <a:pt x="209" y="834"/>
                    <a:pt x="306" y="834"/>
                  </a:cubicBezTo>
                  <a:cubicBezTo>
                    <a:pt x="396" y="834"/>
                    <a:pt x="465" y="797"/>
                    <a:pt x="465" y="712"/>
                  </a:cubicBezTo>
                  <a:cubicBezTo>
                    <a:pt x="458" y="358"/>
                    <a:pt x="590" y="292"/>
                    <a:pt x="751" y="292"/>
                  </a:cubicBezTo>
                  <a:cubicBezTo>
                    <a:pt x="846" y="292"/>
                    <a:pt x="952" y="316"/>
                    <a:pt x="1046" y="316"/>
                  </a:cubicBezTo>
                  <a:cubicBezTo>
                    <a:pt x="1076" y="316"/>
                    <a:pt x="1105" y="313"/>
                    <a:pt x="1132" y="307"/>
                  </a:cubicBezTo>
                  <a:cubicBezTo>
                    <a:pt x="1322" y="390"/>
                    <a:pt x="1549" y="295"/>
                    <a:pt x="1739" y="414"/>
                  </a:cubicBezTo>
                  <a:cubicBezTo>
                    <a:pt x="1756" y="418"/>
                    <a:pt x="1774" y="421"/>
                    <a:pt x="1791" y="421"/>
                  </a:cubicBezTo>
                  <a:cubicBezTo>
                    <a:pt x="1822" y="421"/>
                    <a:pt x="1852" y="413"/>
                    <a:pt x="1882" y="390"/>
                  </a:cubicBezTo>
                  <a:cubicBezTo>
                    <a:pt x="1882" y="212"/>
                    <a:pt x="1739" y="176"/>
                    <a:pt x="1596" y="140"/>
                  </a:cubicBezTo>
                  <a:cubicBezTo>
                    <a:pt x="1284" y="93"/>
                    <a:pt x="986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6547;p32"/>
            <p:cNvSpPr/>
            <p:nvPr/>
          </p:nvSpPr>
          <p:spPr>
            <a:xfrm>
              <a:off x="6099250" y="3821425"/>
              <a:ext cx="36775" cy="10875"/>
            </a:xfrm>
            <a:custGeom>
              <a:avLst/>
              <a:gdLst/>
              <a:ahLst/>
              <a:cxnLst/>
              <a:rect l="l" t="t" r="r" b="b"/>
              <a:pathLst>
                <a:path w="1471" h="435" extrusionOk="0">
                  <a:moveTo>
                    <a:pt x="739" y="1"/>
                  </a:moveTo>
                  <a:cubicBezTo>
                    <a:pt x="477" y="1"/>
                    <a:pt x="239" y="13"/>
                    <a:pt x="1" y="13"/>
                  </a:cubicBezTo>
                  <a:lnTo>
                    <a:pt x="1" y="287"/>
                  </a:lnTo>
                  <a:cubicBezTo>
                    <a:pt x="215" y="414"/>
                    <a:pt x="435" y="435"/>
                    <a:pt x="663" y="435"/>
                  </a:cubicBezTo>
                  <a:cubicBezTo>
                    <a:pt x="778" y="435"/>
                    <a:pt x="894" y="429"/>
                    <a:pt x="1013" y="429"/>
                  </a:cubicBezTo>
                  <a:cubicBezTo>
                    <a:pt x="1042" y="375"/>
                    <a:pt x="1097" y="364"/>
                    <a:pt x="1159" y="364"/>
                  </a:cubicBezTo>
                  <a:cubicBezTo>
                    <a:pt x="1204" y="364"/>
                    <a:pt x="1254" y="370"/>
                    <a:pt x="1299" y="370"/>
                  </a:cubicBezTo>
                  <a:cubicBezTo>
                    <a:pt x="1394" y="370"/>
                    <a:pt x="1470" y="342"/>
                    <a:pt x="1454" y="168"/>
                  </a:cubicBezTo>
                  <a:cubicBezTo>
                    <a:pt x="1215" y="120"/>
                    <a:pt x="953" y="132"/>
                    <a:pt x="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6548;p32"/>
            <p:cNvSpPr/>
            <p:nvPr/>
          </p:nvSpPr>
          <p:spPr>
            <a:xfrm>
              <a:off x="6100450" y="3849700"/>
              <a:ext cx="33075" cy="11650"/>
            </a:xfrm>
            <a:custGeom>
              <a:avLst/>
              <a:gdLst/>
              <a:ahLst/>
              <a:cxnLst/>
              <a:rect l="l" t="t" r="r" b="b"/>
              <a:pathLst>
                <a:path w="1323" h="466" extrusionOk="0">
                  <a:moveTo>
                    <a:pt x="120" y="1"/>
                  </a:moveTo>
                  <a:lnTo>
                    <a:pt x="72" y="60"/>
                  </a:lnTo>
                  <a:cubicBezTo>
                    <a:pt x="1" y="132"/>
                    <a:pt x="13" y="227"/>
                    <a:pt x="72" y="299"/>
                  </a:cubicBezTo>
                  <a:cubicBezTo>
                    <a:pt x="314" y="456"/>
                    <a:pt x="583" y="465"/>
                    <a:pt x="848" y="465"/>
                  </a:cubicBezTo>
                  <a:cubicBezTo>
                    <a:pt x="883" y="465"/>
                    <a:pt x="918" y="465"/>
                    <a:pt x="953" y="465"/>
                  </a:cubicBezTo>
                  <a:cubicBezTo>
                    <a:pt x="1025" y="310"/>
                    <a:pt x="1203" y="358"/>
                    <a:pt x="1322" y="227"/>
                  </a:cubicBezTo>
                  <a:cubicBezTo>
                    <a:pt x="929" y="72"/>
                    <a:pt x="513" y="84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6549;p32"/>
            <p:cNvSpPr/>
            <p:nvPr/>
          </p:nvSpPr>
          <p:spPr>
            <a:xfrm>
              <a:off x="6033775" y="3846400"/>
              <a:ext cx="44375" cy="8400"/>
            </a:xfrm>
            <a:custGeom>
              <a:avLst/>
              <a:gdLst/>
              <a:ahLst/>
              <a:cxnLst/>
              <a:rect l="l" t="t" r="r" b="b"/>
              <a:pathLst>
                <a:path w="1775" h="336" extrusionOk="0">
                  <a:moveTo>
                    <a:pt x="854" y="1"/>
                  </a:moveTo>
                  <a:cubicBezTo>
                    <a:pt x="638" y="1"/>
                    <a:pt x="424" y="28"/>
                    <a:pt x="215" y="133"/>
                  </a:cubicBezTo>
                  <a:cubicBezTo>
                    <a:pt x="155" y="133"/>
                    <a:pt x="108" y="145"/>
                    <a:pt x="48" y="145"/>
                  </a:cubicBezTo>
                  <a:cubicBezTo>
                    <a:pt x="1" y="204"/>
                    <a:pt x="1" y="252"/>
                    <a:pt x="48" y="300"/>
                  </a:cubicBezTo>
                  <a:cubicBezTo>
                    <a:pt x="148" y="326"/>
                    <a:pt x="250" y="336"/>
                    <a:pt x="353" y="336"/>
                  </a:cubicBezTo>
                  <a:cubicBezTo>
                    <a:pt x="484" y="336"/>
                    <a:pt x="617" y="320"/>
                    <a:pt x="751" y="300"/>
                  </a:cubicBezTo>
                  <a:cubicBezTo>
                    <a:pt x="810" y="300"/>
                    <a:pt x="858" y="276"/>
                    <a:pt x="917" y="264"/>
                  </a:cubicBezTo>
                  <a:cubicBezTo>
                    <a:pt x="984" y="236"/>
                    <a:pt x="1047" y="219"/>
                    <a:pt x="1111" y="219"/>
                  </a:cubicBezTo>
                  <a:cubicBezTo>
                    <a:pt x="1184" y="219"/>
                    <a:pt x="1257" y="242"/>
                    <a:pt x="1334" y="300"/>
                  </a:cubicBezTo>
                  <a:lnTo>
                    <a:pt x="1477" y="300"/>
                  </a:lnTo>
                  <a:cubicBezTo>
                    <a:pt x="1477" y="276"/>
                    <a:pt x="1489" y="276"/>
                    <a:pt x="1537" y="252"/>
                  </a:cubicBezTo>
                  <a:cubicBezTo>
                    <a:pt x="1543" y="249"/>
                    <a:pt x="1550" y="247"/>
                    <a:pt x="1558" y="247"/>
                  </a:cubicBezTo>
                  <a:cubicBezTo>
                    <a:pt x="1579" y="247"/>
                    <a:pt x="1606" y="258"/>
                    <a:pt x="1632" y="276"/>
                  </a:cubicBezTo>
                  <a:cubicBezTo>
                    <a:pt x="1751" y="240"/>
                    <a:pt x="1775" y="145"/>
                    <a:pt x="1763" y="26"/>
                  </a:cubicBezTo>
                  <a:lnTo>
                    <a:pt x="1763" y="26"/>
                  </a:lnTo>
                  <a:cubicBezTo>
                    <a:pt x="1699" y="32"/>
                    <a:pt x="1636" y="34"/>
                    <a:pt x="1573" y="34"/>
                  </a:cubicBezTo>
                  <a:cubicBezTo>
                    <a:pt x="1332" y="34"/>
                    <a:pt x="1092" y="1"/>
                    <a:pt x="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6550;p32"/>
            <p:cNvSpPr/>
            <p:nvPr/>
          </p:nvSpPr>
          <p:spPr>
            <a:xfrm>
              <a:off x="5963825" y="3840175"/>
              <a:ext cx="31275" cy="10325"/>
            </a:xfrm>
            <a:custGeom>
              <a:avLst/>
              <a:gdLst/>
              <a:ahLst/>
              <a:cxnLst/>
              <a:rect l="l" t="t" r="r" b="b"/>
              <a:pathLst>
                <a:path w="1251" h="413" extrusionOk="0">
                  <a:moveTo>
                    <a:pt x="1" y="1"/>
                  </a:moveTo>
                  <a:lnTo>
                    <a:pt x="1" y="1"/>
                  </a:lnTo>
                  <a:cubicBezTo>
                    <a:pt x="291" y="341"/>
                    <a:pt x="337" y="412"/>
                    <a:pt x="627" y="412"/>
                  </a:cubicBezTo>
                  <a:cubicBezTo>
                    <a:pt x="682" y="412"/>
                    <a:pt x="746" y="410"/>
                    <a:pt x="822" y="406"/>
                  </a:cubicBezTo>
                  <a:cubicBezTo>
                    <a:pt x="859" y="406"/>
                    <a:pt x="897" y="407"/>
                    <a:pt x="935" y="407"/>
                  </a:cubicBezTo>
                  <a:cubicBezTo>
                    <a:pt x="1092" y="407"/>
                    <a:pt x="1241" y="384"/>
                    <a:pt x="1251" y="144"/>
                  </a:cubicBezTo>
                  <a:cubicBezTo>
                    <a:pt x="870" y="96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6551;p32"/>
            <p:cNvSpPr/>
            <p:nvPr/>
          </p:nvSpPr>
          <p:spPr>
            <a:xfrm>
              <a:off x="6117125" y="3885375"/>
              <a:ext cx="29200" cy="14075"/>
            </a:xfrm>
            <a:custGeom>
              <a:avLst/>
              <a:gdLst/>
              <a:ahLst/>
              <a:cxnLst/>
              <a:rect l="l" t="t" r="r" b="b"/>
              <a:pathLst>
                <a:path w="1168" h="563" extrusionOk="0">
                  <a:moveTo>
                    <a:pt x="305" y="0"/>
                  </a:moveTo>
                  <a:cubicBezTo>
                    <a:pt x="204" y="0"/>
                    <a:pt x="103" y="7"/>
                    <a:pt x="0" y="26"/>
                  </a:cubicBezTo>
                  <a:lnTo>
                    <a:pt x="143" y="300"/>
                  </a:lnTo>
                  <a:cubicBezTo>
                    <a:pt x="262" y="467"/>
                    <a:pt x="417" y="491"/>
                    <a:pt x="596" y="491"/>
                  </a:cubicBezTo>
                  <a:cubicBezTo>
                    <a:pt x="810" y="419"/>
                    <a:pt x="1155" y="562"/>
                    <a:pt x="1167" y="169"/>
                  </a:cubicBezTo>
                  <a:cubicBezTo>
                    <a:pt x="1143" y="134"/>
                    <a:pt x="1131" y="86"/>
                    <a:pt x="1131" y="62"/>
                  </a:cubicBezTo>
                  <a:cubicBezTo>
                    <a:pt x="853" y="53"/>
                    <a:pt x="58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6552;p32"/>
            <p:cNvSpPr/>
            <p:nvPr/>
          </p:nvSpPr>
          <p:spPr>
            <a:xfrm>
              <a:off x="6124275" y="3825600"/>
              <a:ext cx="32450" cy="7475"/>
            </a:xfrm>
            <a:custGeom>
              <a:avLst/>
              <a:gdLst/>
              <a:ahLst/>
              <a:cxnLst/>
              <a:rect l="l" t="t" r="r" b="b"/>
              <a:pathLst>
                <a:path w="1298" h="299" extrusionOk="0">
                  <a:moveTo>
                    <a:pt x="429" y="1"/>
                  </a:moveTo>
                  <a:cubicBezTo>
                    <a:pt x="345" y="179"/>
                    <a:pt x="95" y="84"/>
                    <a:pt x="0" y="262"/>
                  </a:cubicBezTo>
                  <a:cubicBezTo>
                    <a:pt x="393" y="274"/>
                    <a:pt x="762" y="274"/>
                    <a:pt x="1143" y="298"/>
                  </a:cubicBezTo>
                  <a:cubicBezTo>
                    <a:pt x="1191" y="239"/>
                    <a:pt x="1250" y="191"/>
                    <a:pt x="1298" y="131"/>
                  </a:cubicBezTo>
                  <a:cubicBezTo>
                    <a:pt x="1012" y="36"/>
                    <a:pt x="726" y="1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6553;p32"/>
            <p:cNvSpPr/>
            <p:nvPr/>
          </p:nvSpPr>
          <p:spPr>
            <a:xfrm>
              <a:off x="5944175" y="3818175"/>
              <a:ext cx="15225" cy="3725"/>
            </a:xfrm>
            <a:custGeom>
              <a:avLst/>
              <a:gdLst/>
              <a:ahLst/>
              <a:cxnLst/>
              <a:rect l="l" t="t" r="r" b="b"/>
              <a:pathLst>
                <a:path w="609" h="149" extrusionOk="0">
                  <a:moveTo>
                    <a:pt x="288" y="1"/>
                  </a:moveTo>
                  <a:cubicBezTo>
                    <a:pt x="195" y="1"/>
                    <a:pt x="98" y="18"/>
                    <a:pt x="1" y="24"/>
                  </a:cubicBezTo>
                  <a:cubicBezTo>
                    <a:pt x="122" y="122"/>
                    <a:pt x="252" y="148"/>
                    <a:pt x="383" y="148"/>
                  </a:cubicBezTo>
                  <a:cubicBezTo>
                    <a:pt x="459" y="148"/>
                    <a:pt x="534" y="140"/>
                    <a:pt x="608" y="131"/>
                  </a:cubicBezTo>
                  <a:cubicBezTo>
                    <a:pt x="510" y="26"/>
                    <a:pt x="402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6554;p32"/>
            <p:cNvSpPr/>
            <p:nvPr/>
          </p:nvSpPr>
          <p:spPr>
            <a:xfrm>
              <a:off x="5991800" y="3875600"/>
              <a:ext cx="14325" cy="3825"/>
            </a:xfrm>
            <a:custGeom>
              <a:avLst/>
              <a:gdLst/>
              <a:ahLst/>
              <a:cxnLst/>
              <a:rect l="l" t="t" r="r" b="b"/>
              <a:pathLst>
                <a:path w="573" h="153" extrusionOk="0">
                  <a:moveTo>
                    <a:pt x="1" y="1"/>
                  </a:moveTo>
                  <a:cubicBezTo>
                    <a:pt x="90" y="102"/>
                    <a:pt x="182" y="153"/>
                    <a:pt x="278" y="153"/>
                  </a:cubicBezTo>
                  <a:cubicBezTo>
                    <a:pt x="373" y="153"/>
                    <a:pt x="471" y="102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6555;p32"/>
            <p:cNvSpPr/>
            <p:nvPr/>
          </p:nvSpPr>
          <p:spPr>
            <a:xfrm>
              <a:off x="5973950" y="3872325"/>
              <a:ext cx="12225" cy="3100"/>
            </a:xfrm>
            <a:custGeom>
              <a:avLst/>
              <a:gdLst/>
              <a:ahLst/>
              <a:cxnLst/>
              <a:rect l="l" t="t" r="r" b="b"/>
              <a:pathLst>
                <a:path w="489" h="124" extrusionOk="0">
                  <a:moveTo>
                    <a:pt x="0" y="1"/>
                  </a:moveTo>
                  <a:cubicBezTo>
                    <a:pt x="79" y="100"/>
                    <a:pt x="174" y="123"/>
                    <a:pt x="275" y="123"/>
                  </a:cubicBezTo>
                  <a:cubicBezTo>
                    <a:pt x="344" y="123"/>
                    <a:pt x="417" y="113"/>
                    <a:pt x="489" y="108"/>
                  </a:cubicBezTo>
                  <a:cubicBezTo>
                    <a:pt x="346" y="1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6556;p32"/>
            <p:cNvSpPr/>
            <p:nvPr/>
          </p:nvSpPr>
          <p:spPr>
            <a:xfrm>
              <a:off x="6095850" y="3850775"/>
              <a:ext cx="6425" cy="640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85" y="0"/>
                  </a:moveTo>
                  <a:cubicBezTo>
                    <a:pt x="1" y="0"/>
                    <a:pt x="83" y="138"/>
                    <a:pt x="137" y="256"/>
                  </a:cubicBezTo>
                  <a:cubicBezTo>
                    <a:pt x="185" y="256"/>
                    <a:pt x="220" y="256"/>
                    <a:pt x="256" y="244"/>
                  </a:cubicBezTo>
                  <a:lnTo>
                    <a:pt x="256" y="6"/>
                  </a:lnTo>
                  <a:cubicBezTo>
                    <a:pt x="229" y="2"/>
                    <a:pt x="205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6557;p32"/>
            <p:cNvSpPr/>
            <p:nvPr/>
          </p:nvSpPr>
          <p:spPr>
            <a:xfrm>
              <a:off x="6030800" y="38503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5" y="1"/>
                  </a:moveTo>
                  <a:cubicBezTo>
                    <a:pt x="84" y="25"/>
                    <a:pt x="36" y="84"/>
                    <a:pt x="1" y="156"/>
                  </a:cubicBezTo>
                  <a:lnTo>
                    <a:pt x="155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6558;p32"/>
            <p:cNvSpPr/>
            <p:nvPr/>
          </p:nvSpPr>
          <p:spPr>
            <a:xfrm>
              <a:off x="5652175" y="3739050"/>
              <a:ext cx="249775" cy="48300"/>
            </a:xfrm>
            <a:custGeom>
              <a:avLst/>
              <a:gdLst/>
              <a:ahLst/>
              <a:cxnLst/>
              <a:rect l="l" t="t" r="r" b="b"/>
              <a:pathLst>
                <a:path w="9991" h="1932" extrusionOk="0">
                  <a:moveTo>
                    <a:pt x="227" y="1"/>
                  </a:moveTo>
                  <a:cubicBezTo>
                    <a:pt x="176" y="1"/>
                    <a:pt x="126" y="16"/>
                    <a:pt x="72" y="45"/>
                  </a:cubicBezTo>
                  <a:cubicBezTo>
                    <a:pt x="13" y="153"/>
                    <a:pt x="1" y="260"/>
                    <a:pt x="37" y="367"/>
                  </a:cubicBezTo>
                  <a:cubicBezTo>
                    <a:pt x="84" y="462"/>
                    <a:pt x="156" y="557"/>
                    <a:pt x="263" y="605"/>
                  </a:cubicBezTo>
                  <a:cubicBezTo>
                    <a:pt x="394" y="665"/>
                    <a:pt x="548" y="688"/>
                    <a:pt x="691" y="688"/>
                  </a:cubicBezTo>
                  <a:lnTo>
                    <a:pt x="1132" y="688"/>
                  </a:lnTo>
                  <a:cubicBezTo>
                    <a:pt x="1182" y="688"/>
                    <a:pt x="1232" y="688"/>
                    <a:pt x="1282" y="688"/>
                  </a:cubicBezTo>
                  <a:cubicBezTo>
                    <a:pt x="1509" y="688"/>
                    <a:pt x="1741" y="696"/>
                    <a:pt x="1965" y="784"/>
                  </a:cubicBezTo>
                  <a:cubicBezTo>
                    <a:pt x="2061" y="796"/>
                    <a:pt x="2168" y="819"/>
                    <a:pt x="2275" y="819"/>
                  </a:cubicBezTo>
                  <a:cubicBezTo>
                    <a:pt x="2811" y="819"/>
                    <a:pt x="3346" y="938"/>
                    <a:pt x="3870" y="1034"/>
                  </a:cubicBezTo>
                  <a:cubicBezTo>
                    <a:pt x="3942" y="1046"/>
                    <a:pt x="4001" y="1057"/>
                    <a:pt x="4073" y="1069"/>
                  </a:cubicBezTo>
                  <a:cubicBezTo>
                    <a:pt x="4144" y="1069"/>
                    <a:pt x="4204" y="1093"/>
                    <a:pt x="4287" y="1093"/>
                  </a:cubicBezTo>
                  <a:cubicBezTo>
                    <a:pt x="4339" y="1089"/>
                    <a:pt x="4390" y="1087"/>
                    <a:pt x="4441" y="1087"/>
                  </a:cubicBezTo>
                  <a:cubicBezTo>
                    <a:pt x="4802" y="1087"/>
                    <a:pt x="5147" y="1188"/>
                    <a:pt x="5501" y="1272"/>
                  </a:cubicBezTo>
                  <a:cubicBezTo>
                    <a:pt x="5566" y="1272"/>
                    <a:pt x="5631" y="1261"/>
                    <a:pt x="5694" y="1261"/>
                  </a:cubicBezTo>
                  <a:cubicBezTo>
                    <a:pt x="5747" y="1261"/>
                    <a:pt x="5798" y="1269"/>
                    <a:pt x="5847" y="1296"/>
                  </a:cubicBezTo>
                  <a:cubicBezTo>
                    <a:pt x="5894" y="1319"/>
                    <a:pt x="5954" y="1331"/>
                    <a:pt x="6013" y="1343"/>
                  </a:cubicBezTo>
                  <a:cubicBezTo>
                    <a:pt x="6073" y="1355"/>
                    <a:pt x="6133" y="1379"/>
                    <a:pt x="6192" y="1379"/>
                  </a:cubicBezTo>
                  <a:cubicBezTo>
                    <a:pt x="6252" y="1379"/>
                    <a:pt x="6311" y="1391"/>
                    <a:pt x="6371" y="1391"/>
                  </a:cubicBezTo>
                  <a:cubicBezTo>
                    <a:pt x="6883" y="1413"/>
                    <a:pt x="7355" y="1644"/>
                    <a:pt x="7882" y="1644"/>
                  </a:cubicBezTo>
                  <a:cubicBezTo>
                    <a:pt x="7917" y="1644"/>
                    <a:pt x="7954" y="1643"/>
                    <a:pt x="7990" y="1641"/>
                  </a:cubicBezTo>
                  <a:cubicBezTo>
                    <a:pt x="8038" y="1641"/>
                    <a:pt x="8085" y="1629"/>
                    <a:pt x="8121" y="1629"/>
                  </a:cubicBezTo>
                  <a:cubicBezTo>
                    <a:pt x="8311" y="1629"/>
                    <a:pt x="8514" y="1629"/>
                    <a:pt x="8680" y="1760"/>
                  </a:cubicBezTo>
                  <a:cubicBezTo>
                    <a:pt x="8928" y="1870"/>
                    <a:pt x="9101" y="1932"/>
                    <a:pt x="9225" y="1932"/>
                  </a:cubicBezTo>
                  <a:cubicBezTo>
                    <a:pt x="9435" y="1932"/>
                    <a:pt x="9500" y="1755"/>
                    <a:pt x="9538" y="1343"/>
                  </a:cubicBezTo>
                  <a:cubicBezTo>
                    <a:pt x="9514" y="1319"/>
                    <a:pt x="9478" y="1296"/>
                    <a:pt x="9454" y="1284"/>
                  </a:cubicBezTo>
                  <a:lnTo>
                    <a:pt x="9407" y="1296"/>
                  </a:lnTo>
                  <a:lnTo>
                    <a:pt x="9454" y="1272"/>
                  </a:lnTo>
                  <a:cubicBezTo>
                    <a:pt x="9490" y="1284"/>
                    <a:pt x="9526" y="1296"/>
                    <a:pt x="9550" y="1331"/>
                  </a:cubicBezTo>
                  <a:cubicBezTo>
                    <a:pt x="9585" y="1331"/>
                    <a:pt x="9620" y="1332"/>
                    <a:pt x="9654" y="1332"/>
                  </a:cubicBezTo>
                  <a:cubicBezTo>
                    <a:pt x="9784" y="1332"/>
                    <a:pt x="9906" y="1318"/>
                    <a:pt x="9990" y="1177"/>
                  </a:cubicBezTo>
                  <a:cubicBezTo>
                    <a:pt x="9407" y="1081"/>
                    <a:pt x="8835" y="986"/>
                    <a:pt x="8264" y="879"/>
                  </a:cubicBezTo>
                  <a:cubicBezTo>
                    <a:pt x="8155" y="831"/>
                    <a:pt x="8041" y="821"/>
                    <a:pt x="7926" y="821"/>
                  </a:cubicBezTo>
                  <a:cubicBezTo>
                    <a:pt x="7848" y="821"/>
                    <a:pt x="7770" y="826"/>
                    <a:pt x="7692" y="826"/>
                  </a:cubicBezTo>
                  <a:cubicBezTo>
                    <a:pt x="7570" y="826"/>
                    <a:pt x="7450" y="815"/>
                    <a:pt x="7335" y="760"/>
                  </a:cubicBezTo>
                  <a:cubicBezTo>
                    <a:pt x="7258" y="771"/>
                    <a:pt x="7178" y="779"/>
                    <a:pt x="7099" y="779"/>
                  </a:cubicBezTo>
                  <a:cubicBezTo>
                    <a:pt x="7008" y="779"/>
                    <a:pt x="6918" y="768"/>
                    <a:pt x="6835" y="736"/>
                  </a:cubicBezTo>
                  <a:cubicBezTo>
                    <a:pt x="6704" y="676"/>
                    <a:pt x="6570" y="676"/>
                    <a:pt x="6436" y="676"/>
                  </a:cubicBezTo>
                  <a:cubicBezTo>
                    <a:pt x="6302" y="676"/>
                    <a:pt x="6168" y="676"/>
                    <a:pt x="6037" y="617"/>
                  </a:cubicBezTo>
                  <a:cubicBezTo>
                    <a:pt x="5973" y="624"/>
                    <a:pt x="5907" y="628"/>
                    <a:pt x="5839" y="628"/>
                  </a:cubicBezTo>
                  <a:cubicBezTo>
                    <a:pt x="5694" y="628"/>
                    <a:pt x="5545" y="610"/>
                    <a:pt x="5406" y="569"/>
                  </a:cubicBezTo>
                  <a:cubicBezTo>
                    <a:pt x="5204" y="486"/>
                    <a:pt x="4966" y="569"/>
                    <a:pt x="4775" y="462"/>
                  </a:cubicBezTo>
                  <a:cubicBezTo>
                    <a:pt x="4764" y="473"/>
                    <a:pt x="4751" y="479"/>
                    <a:pt x="4738" y="479"/>
                  </a:cubicBezTo>
                  <a:cubicBezTo>
                    <a:pt x="4722" y="479"/>
                    <a:pt x="4705" y="470"/>
                    <a:pt x="4692" y="450"/>
                  </a:cubicBezTo>
                  <a:cubicBezTo>
                    <a:pt x="4646" y="399"/>
                    <a:pt x="4603" y="380"/>
                    <a:pt x="4559" y="380"/>
                  </a:cubicBezTo>
                  <a:cubicBezTo>
                    <a:pt x="4511" y="380"/>
                    <a:pt x="4462" y="402"/>
                    <a:pt x="4406" y="426"/>
                  </a:cubicBezTo>
                  <a:cubicBezTo>
                    <a:pt x="3227" y="367"/>
                    <a:pt x="2072" y="188"/>
                    <a:pt x="906" y="34"/>
                  </a:cubicBezTo>
                  <a:cubicBezTo>
                    <a:pt x="816" y="28"/>
                    <a:pt x="727" y="22"/>
                    <a:pt x="639" y="22"/>
                  </a:cubicBezTo>
                  <a:cubicBezTo>
                    <a:pt x="551" y="22"/>
                    <a:pt x="465" y="28"/>
                    <a:pt x="382" y="45"/>
                  </a:cubicBezTo>
                  <a:cubicBezTo>
                    <a:pt x="328" y="16"/>
                    <a:pt x="278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6559;p32"/>
            <p:cNvSpPr/>
            <p:nvPr/>
          </p:nvSpPr>
          <p:spPr>
            <a:xfrm>
              <a:off x="5811725" y="3796825"/>
              <a:ext cx="108075" cy="26700"/>
            </a:xfrm>
            <a:custGeom>
              <a:avLst/>
              <a:gdLst/>
              <a:ahLst/>
              <a:cxnLst/>
              <a:rect l="l" t="t" r="r" b="b"/>
              <a:pathLst>
                <a:path w="4323" h="1068" extrusionOk="0">
                  <a:moveTo>
                    <a:pt x="742" y="1"/>
                  </a:moveTo>
                  <a:cubicBezTo>
                    <a:pt x="683" y="1"/>
                    <a:pt x="622" y="12"/>
                    <a:pt x="560" y="32"/>
                  </a:cubicBezTo>
                  <a:cubicBezTo>
                    <a:pt x="513" y="56"/>
                    <a:pt x="441" y="92"/>
                    <a:pt x="405" y="151"/>
                  </a:cubicBezTo>
                  <a:cubicBezTo>
                    <a:pt x="346" y="378"/>
                    <a:pt x="1" y="532"/>
                    <a:pt x="286" y="818"/>
                  </a:cubicBezTo>
                  <a:cubicBezTo>
                    <a:pt x="894" y="925"/>
                    <a:pt x="1501" y="830"/>
                    <a:pt x="2132" y="937"/>
                  </a:cubicBezTo>
                  <a:cubicBezTo>
                    <a:pt x="2290" y="965"/>
                    <a:pt x="2453" y="973"/>
                    <a:pt x="2620" y="973"/>
                  </a:cubicBezTo>
                  <a:cubicBezTo>
                    <a:pt x="2847" y="973"/>
                    <a:pt x="3079" y="958"/>
                    <a:pt x="3312" y="958"/>
                  </a:cubicBezTo>
                  <a:cubicBezTo>
                    <a:pt x="3575" y="958"/>
                    <a:pt x="3838" y="977"/>
                    <a:pt x="4096" y="1056"/>
                  </a:cubicBezTo>
                  <a:cubicBezTo>
                    <a:pt x="4115" y="1064"/>
                    <a:pt x="4131" y="1068"/>
                    <a:pt x="4147" y="1068"/>
                  </a:cubicBezTo>
                  <a:cubicBezTo>
                    <a:pt x="4223" y="1068"/>
                    <a:pt x="4267" y="983"/>
                    <a:pt x="4287" y="913"/>
                  </a:cubicBezTo>
                  <a:cubicBezTo>
                    <a:pt x="4323" y="794"/>
                    <a:pt x="4239" y="747"/>
                    <a:pt x="4144" y="711"/>
                  </a:cubicBezTo>
                  <a:cubicBezTo>
                    <a:pt x="4037" y="687"/>
                    <a:pt x="3965" y="640"/>
                    <a:pt x="3918" y="556"/>
                  </a:cubicBezTo>
                  <a:cubicBezTo>
                    <a:pt x="3812" y="503"/>
                    <a:pt x="3702" y="490"/>
                    <a:pt x="3593" y="490"/>
                  </a:cubicBezTo>
                  <a:cubicBezTo>
                    <a:pt x="3482" y="490"/>
                    <a:pt x="3371" y="504"/>
                    <a:pt x="3263" y="504"/>
                  </a:cubicBezTo>
                  <a:cubicBezTo>
                    <a:pt x="3142" y="504"/>
                    <a:pt x="3025" y="486"/>
                    <a:pt x="2918" y="413"/>
                  </a:cubicBezTo>
                  <a:lnTo>
                    <a:pt x="2929" y="413"/>
                  </a:lnTo>
                  <a:cubicBezTo>
                    <a:pt x="2851" y="364"/>
                    <a:pt x="2767" y="353"/>
                    <a:pt x="2681" y="353"/>
                  </a:cubicBezTo>
                  <a:cubicBezTo>
                    <a:pt x="2614" y="353"/>
                    <a:pt x="2546" y="359"/>
                    <a:pt x="2479" y="359"/>
                  </a:cubicBezTo>
                  <a:cubicBezTo>
                    <a:pt x="2383" y="359"/>
                    <a:pt x="2290" y="346"/>
                    <a:pt x="2203" y="282"/>
                  </a:cubicBezTo>
                  <a:cubicBezTo>
                    <a:pt x="2144" y="282"/>
                    <a:pt x="2096" y="270"/>
                    <a:pt x="2048" y="270"/>
                  </a:cubicBezTo>
                  <a:cubicBezTo>
                    <a:pt x="1983" y="330"/>
                    <a:pt x="1914" y="360"/>
                    <a:pt x="1843" y="360"/>
                  </a:cubicBezTo>
                  <a:cubicBezTo>
                    <a:pt x="1772" y="360"/>
                    <a:pt x="1697" y="330"/>
                    <a:pt x="1620" y="270"/>
                  </a:cubicBezTo>
                  <a:cubicBezTo>
                    <a:pt x="1429" y="223"/>
                    <a:pt x="1251" y="163"/>
                    <a:pt x="1060" y="116"/>
                  </a:cubicBezTo>
                  <a:cubicBezTo>
                    <a:pt x="959" y="38"/>
                    <a:pt x="853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6560;p32"/>
            <p:cNvSpPr/>
            <p:nvPr/>
          </p:nvSpPr>
          <p:spPr>
            <a:xfrm>
              <a:off x="5980200" y="3795900"/>
              <a:ext cx="94375" cy="10175"/>
            </a:xfrm>
            <a:custGeom>
              <a:avLst/>
              <a:gdLst/>
              <a:ahLst/>
              <a:cxnLst/>
              <a:rect l="l" t="t" r="r" b="b"/>
              <a:pathLst>
                <a:path w="3775" h="407" extrusionOk="0">
                  <a:moveTo>
                    <a:pt x="2260" y="0"/>
                  </a:moveTo>
                  <a:cubicBezTo>
                    <a:pt x="2000" y="0"/>
                    <a:pt x="1739" y="13"/>
                    <a:pt x="1477" y="34"/>
                  </a:cubicBezTo>
                  <a:lnTo>
                    <a:pt x="1358" y="34"/>
                  </a:lnTo>
                  <a:cubicBezTo>
                    <a:pt x="1279" y="48"/>
                    <a:pt x="1199" y="53"/>
                    <a:pt x="1118" y="53"/>
                  </a:cubicBezTo>
                  <a:cubicBezTo>
                    <a:pt x="946" y="53"/>
                    <a:pt x="769" y="31"/>
                    <a:pt x="594" y="31"/>
                  </a:cubicBezTo>
                  <a:cubicBezTo>
                    <a:pt x="388" y="31"/>
                    <a:pt x="186" y="62"/>
                    <a:pt x="0" y="200"/>
                  </a:cubicBezTo>
                  <a:cubicBezTo>
                    <a:pt x="510" y="317"/>
                    <a:pt x="1025" y="342"/>
                    <a:pt x="1542" y="342"/>
                  </a:cubicBezTo>
                  <a:cubicBezTo>
                    <a:pt x="1928" y="342"/>
                    <a:pt x="2314" y="328"/>
                    <a:pt x="2699" y="328"/>
                  </a:cubicBezTo>
                  <a:cubicBezTo>
                    <a:pt x="2799" y="328"/>
                    <a:pt x="2900" y="329"/>
                    <a:pt x="3001" y="331"/>
                  </a:cubicBezTo>
                  <a:cubicBezTo>
                    <a:pt x="3148" y="331"/>
                    <a:pt x="3307" y="407"/>
                    <a:pt x="3456" y="407"/>
                  </a:cubicBezTo>
                  <a:cubicBezTo>
                    <a:pt x="3572" y="407"/>
                    <a:pt x="3681" y="361"/>
                    <a:pt x="3775" y="200"/>
                  </a:cubicBezTo>
                  <a:cubicBezTo>
                    <a:pt x="3271" y="51"/>
                    <a:pt x="2767" y="0"/>
                    <a:pt x="2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6561;p32"/>
            <p:cNvSpPr/>
            <p:nvPr/>
          </p:nvSpPr>
          <p:spPr>
            <a:xfrm>
              <a:off x="5932575" y="3790050"/>
              <a:ext cx="84250" cy="10875"/>
            </a:xfrm>
            <a:custGeom>
              <a:avLst/>
              <a:gdLst/>
              <a:ahLst/>
              <a:cxnLst/>
              <a:rect l="l" t="t" r="r" b="b"/>
              <a:pathLst>
                <a:path w="3370" h="435" extrusionOk="0">
                  <a:moveTo>
                    <a:pt x="169" y="1"/>
                  </a:moveTo>
                  <a:cubicBezTo>
                    <a:pt x="103" y="1"/>
                    <a:pt x="28" y="22"/>
                    <a:pt x="0" y="113"/>
                  </a:cubicBezTo>
                  <a:cubicBezTo>
                    <a:pt x="393" y="354"/>
                    <a:pt x="552" y="434"/>
                    <a:pt x="1039" y="434"/>
                  </a:cubicBezTo>
                  <a:cubicBezTo>
                    <a:pt x="1201" y="434"/>
                    <a:pt x="1399" y="425"/>
                    <a:pt x="1655" y="410"/>
                  </a:cubicBezTo>
                  <a:cubicBezTo>
                    <a:pt x="1878" y="338"/>
                    <a:pt x="2105" y="320"/>
                    <a:pt x="2332" y="320"/>
                  </a:cubicBezTo>
                  <a:cubicBezTo>
                    <a:pt x="2544" y="320"/>
                    <a:pt x="2756" y="335"/>
                    <a:pt x="2966" y="335"/>
                  </a:cubicBezTo>
                  <a:cubicBezTo>
                    <a:pt x="3086" y="335"/>
                    <a:pt x="3204" y="331"/>
                    <a:pt x="3322" y="315"/>
                  </a:cubicBezTo>
                  <a:lnTo>
                    <a:pt x="3370" y="256"/>
                  </a:lnTo>
                  <a:cubicBezTo>
                    <a:pt x="3275" y="220"/>
                    <a:pt x="3203" y="149"/>
                    <a:pt x="3120" y="149"/>
                  </a:cubicBezTo>
                  <a:cubicBezTo>
                    <a:pt x="2167" y="113"/>
                    <a:pt x="1179" y="149"/>
                    <a:pt x="227" y="6"/>
                  </a:cubicBezTo>
                  <a:cubicBezTo>
                    <a:pt x="210" y="3"/>
                    <a:pt x="19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6562;p32"/>
            <p:cNvSpPr/>
            <p:nvPr/>
          </p:nvSpPr>
          <p:spPr>
            <a:xfrm>
              <a:off x="5800125" y="3780825"/>
              <a:ext cx="48225" cy="21100"/>
            </a:xfrm>
            <a:custGeom>
              <a:avLst/>
              <a:gdLst/>
              <a:ahLst/>
              <a:cxnLst/>
              <a:rect l="l" t="t" r="r" b="b"/>
              <a:pathLst>
                <a:path w="1929" h="844" extrusionOk="0">
                  <a:moveTo>
                    <a:pt x="1074" y="1"/>
                  </a:moveTo>
                  <a:cubicBezTo>
                    <a:pt x="1005" y="1"/>
                    <a:pt x="931" y="18"/>
                    <a:pt x="857" y="41"/>
                  </a:cubicBezTo>
                  <a:cubicBezTo>
                    <a:pt x="786" y="65"/>
                    <a:pt x="738" y="77"/>
                    <a:pt x="679" y="101"/>
                  </a:cubicBezTo>
                  <a:cubicBezTo>
                    <a:pt x="465" y="184"/>
                    <a:pt x="226" y="148"/>
                    <a:pt x="48" y="315"/>
                  </a:cubicBezTo>
                  <a:cubicBezTo>
                    <a:pt x="0" y="601"/>
                    <a:pt x="262" y="613"/>
                    <a:pt x="405" y="696"/>
                  </a:cubicBezTo>
                  <a:cubicBezTo>
                    <a:pt x="524" y="744"/>
                    <a:pt x="643" y="803"/>
                    <a:pt x="762" y="839"/>
                  </a:cubicBezTo>
                  <a:cubicBezTo>
                    <a:pt x="776" y="842"/>
                    <a:pt x="790" y="843"/>
                    <a:pt x="804" y="843"/>
                  </a:cubicBezTo>
                  <a:cubicBezTo>
                    <a:pt x="849" y="843"/>
                    <a:pt x="893" y="828"/>
                    <a:pt x="929" y="791"/>
                  </a:cubicBezTo>
                  <a:cubicBezTo>
                    <a:pt x="1119" y="779"/>
                    <a:pt x="1310" y="779"/>
                    <a:pt x="1512" y="756"/>
                  </a:cubicBezTo>
                  <a:cubicBezTo>
                    <a:pt x="1512" y="565"/>
                    <a:pt x="1608" y="494"/>
                    <a:pt x="1762" y="494"/>
                  </a:cubicBezTo>
                  <a:cubicBezTo>
                    <a:pt x="1810" y="446"/>
                    <a:pt x="1846" y="422"/>
                    <a:pt x="1893" y="398"/>
                  </a:cubicBezTo>
                  <a:cubicBezTo>
                    <a:pt x="1905" y="375"/>
                    <a:pt x="1905" y="363"/>
                    <a:pt x="1929" y="327"/>
                  </a:cubicBezTo>
                  <a:cubicBezTo>
                    <a:pt x="1774" y="148"/>
                    <a:pt x="1548" y="208"/>
                    <a:pt x="1358" y="184"/>
                  </a:cubicBezTo>
                  <a:cubicBezTo>
                    <a:pt x="1284" y="45"/>
                    <a:pt x="1184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6563;p32"/>
            <p:cNvSpPr/>
            <p:nvPr/>
          </p:nvSpPr>
          <p:spPr>
            <a:xfrm>
              <a:off x="6055200" y="3800375"/>
              <a:ext cx="69375" cy="9375"/>
            </a:xfrm>
            <a:custGeom>
              <a:avLst/>
              <a:gdLst/>
              <a:ahLst/>
              <a:cxnLst/>
              <a:rect l="l" t="t" r="r" b="b"/>
              <a:pathLst>
                <a:path w="2775" h="375" extrusionOk="0">
                  <a:moveTo>
                    <a:pt x="1091" y="1"/>
                  </a:moveTo>
                  <a:cubicBezTo>
                    <a:pt x="978" y="1"/>
                    <a:pt x="865" y="3"/>
                    <a:pt x="751" y="9"/>
                  </a:cubicBezTo>
                  <a:cubicBezTo>
                    <a:pt x="644" y="122"/>
                    <a:pt x="519" y="143"/>
                    <a:pt x="389" y="143"/>
                  </a:cubicBezTo>
                  <a:cubicBezTo>
                    <a:pt x="314" y="143"/>
                    <a:pt x="237" y="136"/>
                    <a:pt x="161" y="136"/>
                  </a:cubicBezTo>
                  <a:cubicBezTo>
                    <a:pt x="107" y="136"/>
                    <a:pt x="53" y="140"/>
                    <a:pt x="1" y="152"/>
                  </a:cubicBezTo>
                  <a:cubicBezTo>
                    <a:pt x="331" y="276"/>
                    <a:pt x="669" y="289"/>
                    <a:pt x="1008" y="289"/>
                  </a:cubicBezTo>
                  <a:cubicBezTo>
                    <a:pt x="1094" y="289"/>
                    <a:pt x="1181" y="288"/>
                    <a:pt x="1267" y="288"/>
                  </a:cubicBezTo>
                  <a:cubicBezTo>
                    <a:pt x="1429" y="288"/>
                    <a:pt x="1590" y="291"/>
                    <a:pt x="1751" y="307"/>
                  </a:cubicBezTo>
                  <a:cubicBezTo>
                    <a:pt x="1942" y="307"/>
                    <a:pt x="2139" y="375"/>
                    <a:pt x="2325" y="375"/>
                  </a:cubicBezTo>
                  <a:cubicBezTo>
                    <a:pt x="2488" y="375"/>
                    <a:pt x="2642" y="323"/>
                    <a:pt x="2775" y="128"/>
                  </a:cubicBezTo>
                  <a:cubicBezTo>
                    <a:pt x="2218" y="69"/>
                    <a:pt x="1661" y="1"/>
                    <a:pt x="1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6564;p32"/>
            <p:cNvSpPr/>
            <p:nvPr/>
          </p:nvSpPr>
          <p:spPr>
            <a:xfrm>
              <a:off x="5799825" y="3767625"/>
              <a:ext cx="52400" cy="14250"/>
            </a:xfrm>
            <a:custGeom>
              <a:avLst/>
              <a:gdLst/>
              <a:ahLst/>
              <a:cxnLst/>
              <a:rect l="l" t="t" r="r" b="b"/>
              <a:pathLst>
                <a:path w="2096" h="570" extrusionOk="0">
                  <a:moveTo>
                    <a:pt x="143" y="1"/>
                  </a:moveTo>
                  <a:cubicBezTo>
                    <a:pt x="119" y="1"/>
                    <a:pt x="96" y="4"/>
                    <a:pt x="72" y="10"/>
                  </a:cubicBezTo>
                  <a:cubicBezTo>
                    <a:pt x="12" y="57"/>
                    <a:pt x="0" y="129"/>
                    <a:pt x="0" y="212"/>
                  </a:cubicBezTo>
                  <a:cubicBezTo>
                    <a:pt x="12" y="284"/>
                    <a:pt x="60" y="343"/>
                    <a:pt x="119" y="391"/>
                  </a:cubicBezTo>
                  <a:cubicBezTo>
                    <a:pt x="227" y="438"/>
                    <a:pt x="322" y="462"/>
                    <a:pt x="441" y="486"/>
                  </a:cubicBezTo>
                  <a:cubicBezTo>
                    <a:pt x="598" y="508"/>
                    <a:pt x="753" y="513"/>
                    <a:pt x="909" y="513"/>
                  </a:cubicBezTo>
                  <a:cubicBezTo>
                    <a:pt x="1045" y="513"/>
                    <a:pt x="1182" y="509"/>
                    <a:pt x="1318" y="509"/>
                  </a:cubicBezTo>
                  <a:cubicBezTo>
                    <a:pt x="1533" y="509"/>
                    <a:pt x="1748" y="519"/>
                    <a:pt x="1965" y="569"/>
                  </a:cubicBezTo>
                  <a:lnTo>
                    <a:pt x="2096" y="438"/>
                  </a:lnTo>
                  <a:cubicBezTo>
                    <a:pt x="1548" y="129"/>
                    <a:pt x="953" y="81"/>
                    <a:pt x="346" y="22"/>
                  </a:cubicBezTo>
                  <a:cubicBezTo>
                    <a:pt x="346" y="34"/>
                    <a:pt x="334" y="34"/>
                    <a:pt x="298" y="57"/>
                  </a:cubicBezTo>
                  <a:cubicBezTo>
                    <a:pt x="292" y="60"/>
                    <a:pt x="286" y="62"/>
                    <a:pt x="279" y="62"/>
                  </a:cubicBezTo>
                  <a:cubicBezTo>
                    <a:pt x="258" y="62"/>
                    <a:pt x="233" y="46"/>
                    <a:pt x="215" y="10"/>
                  </a:cubicBezTo>
                  <a:cubicBezTo>
                    <a:pt x="191" y="4"/>
                    <a:pt x="167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6565;p32"/>
            <p:cNvSpPr/>
            <p:nvPr/>
          </p:nvSpPr>
          <p:spPr>
            <a:xfrm>
              <a:off x="6098975" y="3803575"/>
              <a:ext cx="50925" cy="8650"/>
            </a:xfrm>
            <a:custGeom>
              <a:avLst/>
              <a:gdLst/>
              <a:ahLst/>
              <a:cxnLst/>
              <a:rect l="l" t="t" r="r" b="b"/>
              <a:pathLst>
                <a:path w="2037" h="346" extrusionOk="0">
                  <a:moveTo>
                    <a:pt x="1024" y="0"/>
                  </a:moveTo>
                  <a:cubicBezTo>
                    <a:pt x="884" y="135"/>
                    <a:pt x="724" y="161"/>
                    <a:pt x="559" y="161"/>
                  </a:cubicBezTo>
                  <a:cubicBezTo>
                    <a:pt x="455" y="161"/>
                    <a:pt x="348" y="151"/>
                    <a:pt x="242" y="151"/>
                  </a:cubicBezTo>
                  <a:cubicBezTo>
                    <a:pt x="160" y="151"/>
                    <a:pt x="79" y="157"/>
                    <a:pt x="0" y="179"/>
                  </a:cubicBezTo>
                  <a:cubicBezTo>
                    <a:pt x="167" y="346"/>
                    <a:pt x="393" y="262"/>
                    <a:pt x="583" y="310"/>
                  </a:cubicBezTo>
                  <a:lnTo>
                    <a:pt x="2024" y="310"/>
                  </a:lnTo>
                  <a:cubicBezTo>
                    <a:pt x="2024" y="250"/>
                    <a:pt x="2036" y="191"/>
                    <a:pt x="2036" y="131"/>
                  </a:cubicBezTo>
                  <a:cubicBezTo>
                    <a:pt x="2024" y="84"/>
                    <a:pt x="2012" y="60"/>
                    <a:pt x="2012" y="12"/>
                  </a:cubicBezTo>
                  <a:cubicBezTo>
                    <a:pt x="1834" y="25"/>
                    <a:pt x="1659" y="38"/>
                    <a:pt x="1484" y="38"/>
                  </a:cubicBezTo>
                  <a:cubicBezTo>
                    <a:pt x="1332" y="38"/>
                    <a:pt x="1179" y="28"/>
                    <a:pt x="1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6566;p32"/>
            <p:cNvSpPr/>
            <p:nvPr/>
          </p:nvSpPr>
          <p:spPr>
            <a:xfrm>
              <a:off x="5809050" y="3775325"/>
              <a:ext cx="39900" cy="10425"/>
            </a:xfrm>
            <a:custGeom>
              <a:avLst/>
              <a:gdLst/>
              <a:ahLst/>
              <a:cxnLst/>
              <a:rect l="l" t="t" r="r" b="b"/>
              <a:pathLst>
                <a:path w="1596" h="417" extrusionOk="0">
                  <a:moveTo>
                    <a:pt x="249" y="1"/>
                  </a:moveTo>
                  <a:cubicBezTo>
                    <a:pt x="167" y="1"/>
                    <a:pt x="84" y="4"/>
                    <a:pt x="0" y="11"/>
                  </a:cubicBezTo>
                  <a:cubicBezTo>
                    <a:pt x="24" y="380"/>
                    <a:pt x="405" y="202"/>
                    <a:pt x="572" y="416"/>
                  </a:cubicBezTo>
                  <a:cubicBezTo>
                    <a:pt x="640" y="382"/>
                    <a:pt x="711" y="367"/>
                    <a:pt x="782" y="367"/>
                  </a:cubicBezTo>
                  <a:cubicBezTo>
                    <a:pt x="860" y="367"/>
                    <a:pt x="938" y="385"/>
                    <a:pt x="1012" y="416"/>
                  </a:cubicBezTo>
                  <a:cubicBezTo>
                    <a:pt x="1105" y="287"/>
                    <a:pt x="1228" y="275"/>
                    <a:pt x="1353" y="275"/>
                  </a:cubicBezTo>
                  <a:cubicBezTo>
                    <a:pt x="1384" y="275"/>
                    <a:pt x="1415" y="275"/>
                    <a:pt x="1446" y="275"/>
                  </a:cubicBezTo>
                  <a:cubicBezTo>
                    <a:pt x="1498" y="275"/>
                    <a:pt x="1548" y="273"/>
                    <a:pt x="1596" y="261"/>
                  </a:cubicBezTo>
                  <a:cubicBezTo>
                    <a:pt x="1151" y="110"/>
                    <a:pt x="714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6567;p32"/>
            <p:cNvSpPr/>
            <p:nvPr/>
          </p:nvSpPr>
          <p:spPr>
            <a:xfrm>
              <a:off x="5973950" y="3796075"/>
              <a:ext cx="42000" cy="4850"/>
            </a:xfrm>
            <a:custGeom>
              <a:avLst/>
              <a:gdLst/>
              <a:ahLst/>
              <a:cxnLst/>
              <a:rect l="l" t="t" r="r" b="b"/>
              <a:pathLst>
                <a:path w="1680" h="194" extrusionOk="0">
                  <a:moveTo>
                    <a:pt x="679" y="0"/>
                  </a:moveTo>
                  <a:cubicBezTo>
                    <a:pt x="450" y="0"/>
                    <a:pt x="223" y="39"/>
                    <a:pt x="0" y="169"/>
                  </a:cubicBezTo>
                  <a:cubicBezTo>
                    <a:pt x="96" y="169"/>
                    <a:pt x="167" y="181"/>
                    <a:pt x="274" y="193"/>
                  </a:cubicBezTo>
                  <a:cubicBezTo>
                    <a:pt x="390" y="166"/>
                    <a:pt x="509" y="158"/>
                    <a:pt x="630" y="158"/>
                  </a:cubicBezTo>
                  <a:cubicBezTo>
                    <a:pt x="794" y="158"/>
                    <a:pt x="962" y="173"/>
                    <a:pt x="1128" y="173"/>
                  </a:cubicBezTo>
                  <a:cubicBezTo>
                    <a:pt x="1315" y="173"/>
                    <a:pt x="1501" y="154"/>
                    <a:pt x="1679" y="74"/>
                  </a:cubicBezTo>
                  <a:lnTo>
                    <a:pt x="1679" y="74"/>
                  </a:lnTo>
                  <a:cubicBezTo>
                    <a:pt x="1665" y="75"/>
                    <a:pt x="1651" y="75"/>
                    <a:pt x="1638" y="75"/>
                  </a:cubicBezTo>
                  <a:cubicBezTo>
                    <a:pt x="1319" y="75"/>
                    <a:pt x="998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6568;p32"/>
            <p:cNvSpPr/>
            <p:nvPr/>
          </p:nvSpPr>
          <p:spPr>
            <a:xfrm>
              <a:off x="5847150" y="3789000"/>
              <a:ext cx="22650" cy="7450"/>
            </a:xfrm>
            <a:custGeom>
              <a:avLst/>
              <a:gdLst/>
              <a:ahLst/>
              <a:cxnLst/>
              <a:rect l="l" t="t" r="r" b="b"/>
              <a:pathLst>
                <a:path w="906" h="298" extrusionOk="0">
                  <a:moveTo>
                    <a:pt x="60" y="0"/>
                  </a:moveTo>
                  <a:lnTo>
                    <a:pt x="24" y="36"/>
                  </a:lnTo>
                  <a:cubicBezTo>
                    <a:pt x="0" y="71"/>
                    <a:pt x="0" y="119"/>
                    <a:pt x="48" y="167"/>
                  </a:cubicBezTo>
                  <a:cubicBezTo>
                    <a:pt x="192" y="232"/>
                    <a:pt x="333" y="298"/>
                    <a:pt x="488" y="298"/>
                  </a:cubicBezTo>
                  <a:cubicBezTo>
                    <a:pt x="614" y="298"/>
                    <a:pt x="750" y="254"/>
                    <a:pt x="905" y="131"/>
                  </a:cubicBezTo>
                  <a:cubicBezTo>
                    <a:pt x="720" y="24"/>
                    <a:pt x="542" y="15"/>
                    <a:pt x="376" y="15"/>
                  </a:cubicBezTo>
                  <a:cubicBezTo>
                    <a:pt x="345" y="15"/>
                    <a:pt x="313" y="16"/>
                    <a:pt x="283" y="16"/>
                  </a:cubicBezTo>
                  <a:cubicBezTo>
                    <a:pt x="206" y="16"/>
                    <a:pt x="131" y="14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6569;p32"/>
            <p:cNvSpPr/>
            <p:nvPr/>
          </p:nvSpPr>
          <p:spPr>
            <a:xfrm>
              <a:off x="5884350" y="3805650"/>
              <a:ext cx="25325" cy="5625"/>
            </a:xfrm>
            <a:custGeom>
              <a:avLst/>
              <a:gdLst/>
              <a:ahLst/>
              <a:cxnLst/>
              <a:rect l="l" t="t" r="r" b="b"/>
              <a:pathLst>
                <a:path w="1013" h="225" extrusionOk="0">
                  <a:moveTo>
                    <a:pt x="1" y="48"/>
                  </a:moveTo>
                  <a:lnTo>
                    <a:pt x="1" y="48"/>
                  </a:lnTo>
                  <a:cubicBezTo>
                    <a:pt x="143" y="191"/>
                    <a:pt x="302" y="224"/>
                    <a:pt x="467" y="224"/>
                  </a:cubicBezTo>
                  <a:cubicBezTo>
                    <a:pt x="612" y="224"/>
                    <a:pt x="762" y="198"/>
                    <a:pt x="909" y="198"/>
                  </a:cubicBezTo>
                  <a:cubicBezTo>
                    <a:pt x="944" y="198"/>
                    <a:pt x="978" y="200"/>
                    <a:pt x="1013" y="203"/>
                  </a:cubicBezTo>
                  <a:cubicBezTo>
                    <a:pt x="703" y="1"/>
                    <a:pt x="346" y="96"/>
                    <a:pt x="1" y="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6570;p32"/>
            <p:cNvSpPr/>
            <p:nvPr/>
          </p:nvSpPr>
          <p:spPr>
            <a:xfrm>
              <a:off x="5855775" y="3774600"/>
              <a:ext cx="13725" cy="6975"/>
            </a:xfrm>
            <a:custGeom>
              <a:avLst/>
              <a:gdLst/>
              <a:ahLst/>
              <a:cxnLst/>
              <a:rect l="l" t="t" r="r" b="b"/>
              <a:pathLst>
                <a:path w="549" h="279" extrusionOk="0">
                  <a:moveTo>
                    <a:pt x="249" y="0"/>
                  </a:moveTo>
                  <a:cubicBezTo>
                    <a:pt x="178" y="0"/>
                    <a:pt x="97" y="43"/>
                    <a:pt x="1" y="147"/>
                  </a:cubicBezTo>
                  <a:cubicBezTo>
                    <a:pt x="36" y="207"/>
                    <a:pt x="84" y="266"/>
                    <a:pt x="144" y="278"/>
                  </a:cubicBezTo>
                  <a:lnTo>
                    <a:pt x="548" y="278"/>
                  </a:lnTo>
                  <a:cubicBezTo>
                    <a:pt x="465" y="127"/>
                    <a:pt x="373" y="0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6571;p32"/>
            <p:cNvSpPr/>
            <p:nvPr/>
          </p:nvSpPr>
          <p:spPr>
            <a:xfrm>
              <a:off x="5866200" y="3803575"/>
              <a:ext cx="18175" cy="4075"/>
            </a:xfrm>
            <a:custGeom>
              <a:avLst/>
              <a:gdLst/>
              <a:ahLst/>
              <a:cxnLst/>
              <a:rect l="l" t="t" r="r" b="b"/>
              <a:pathLst>
                <a:path w="727" h="163" extrusionOk="0">
                  <a:moveTo>
                    <a:pt x="0" y="12"/>
                  </a:moveTo>
                  <a:lnTo>
                    <a:pt x="0" y="12"/>
                  </a:lnTo>
                  <a:cubicBezTo>
                    <a:pt x="104" y="135"/>
                    <a:pt x="227" y="163"/>
                    <a:pt x="356" y="163"/>
                  </a:cubicBezTo>
                  <a:cubicBezTo>
                    <a:pt x="465" y="163"/>
                    <a:pt x="579" y="142"/>
                    <a:pt x="689" y="142"/>
                  </a:cubicBezTo>
                  <a:cubicBezTo>
                    <a:pt x="702" y="142"/>
                    <a:pt x="714" y="143"/>
                    <a:pt x="727" y="143"/>
                  </a:cubicBezTo>
                  <a:cubicBezTo>
                    <a:pt x="500" y="0"/>
                    <a:pt x="250" y="60"/>
                    <a:pt x="0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6572;p32"/>
            <p:cNvSpPr/>
            <p:nvPr/>
          </p:nvSpPr>
          <p:spPr>
            <a:xfrm>
              <a:off x="6056100" y="3781550"/>
              <a:ext cx="17600" cy="5025"/>
            </a:xfrm>
            <a:custGeom>
              <a:avLst/>
              <a:gdLst/>
              <a:ahLst/>
              <a:cxnLst/>
              <a:rect l="l" t="t" r="r" b="b"/>
              <a:pathLst>
                <a:path w="704" h="201" extrusionOk="0">
                  <a:moveTo>
                    <a:pt x="203" y="0"/>
                  </a:moveTo>
                  <a:cubicBezTo>
                    <a:pt x="143" y="60"/>
                    <a:pt x="60" y="108"/>
                    <a:pt x="1" y="167"/>
                  </a:cubicBezTo>
                  <a:cubicBezTo>
                    <a:pt x="26" y="184"/>
                    <a:pt x="45" y="201"/>
                    <a:pt x="67" y="201"/>
                  </a:cubicBezTo>
                  <a:cubicBezTo>
                    <a:pt x="76" y="201"/>
                    <a:pt x="85" y="198"/>
                    <a:pt x="96" y="191"/>
                  </a:cubicBezTo>
                  <a:cubicBezTo>
                    <a:pt x="163" y="171"/>
                    <a:pt x="235" y="170"/>
                    <a:pt x="306" y="170"/>
                  </a:cubicBezTo>
                  <a:cubicBezTo>
                    <a:pt x="317" y="170"/>
                    <a:pt x="328" y="170"/>
                    <a:pt x="339" y="170"/>
                  </a:cubicBezTo>
                  <a:cubicBezTo>
                    <a:pt x="471" y="170"/>
                    <a:pt x="600" y="165"/>
                    <a:pt x="703" y="48"/>
                  </a:cubicBezTo>
                  <a:cubicBezTo>
                    <a:pt x="536" y="36"/>
                    <a:pt x="358" y="12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6573;p32"/>
            <p:cNvSpPr/>
            <p:nvPr/>
          </p:nvSpPr>
          <p:spPr>
            <a:xfrm>
              <a:off x="5851900" y="3803575"/>
              <a:ext cx="10750" cy="3600"/>
            </a:xfrm>
            <a:custGeom>
              <a:avLst/>
              <a:gdLst/>
              <a:ahLst/>
              <a:cxnLst/>
              <a:rect l="l" t="t" r="r" b="b"/>
              <a:pathLst>
                <a:path w="430" h="144" extrusionOk="0">
                  <a:moveTo>
                    <a:pt x="1" y="0"/>
                  </a:moveTo>
                  <a:cubicBezTo>
                    <a:pt x="78" y="96"/>
                    <a:pt x="150" y="143"/>
                    <a:pt x="220" y="143"/>
                  </a:cubicBezTo>
                  <a:cubicBezTo>
                    <a:pt x="290" y="143"/>
                    <a:pt x="358" y="96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6574;p32"/>
            <p:cNvSpPr/>
            <p:nvPr/>
          </p:nvSpPr>
          <p:spPr>
            <a:xfrm>
              <a:off x="6006400" y="3776800"/>
              <a:ext cx="3300" cy="1800"/>
            </a:xfrm>
            <a:custGeom>
              <a:avLst/>
              <a:gdLst/>
              <a:ahLst/>
              <a:cxnLst/>
              <a:rect l="l" t="t" r="r" b="b"/>
              <a:pathLst>
                <a:path w="132" h="72" extrusionOk="0">
                  <a:moveTo>
                    <a:pt x="66" y="0"/>
                  </a:moveTo>
                  <a:cubicBezTo>
                    <a:pt x="38" y="0"/>
                    <a:pt x="16" y="19"/>
                    <a:pt x="0" y="59"/>
                  </a:cubicBezTo>
                  <a:cubicBezTo>
                    <a:pt x="48" y="71"/>
                    <a:pt x="84" y="71"/>
                    <a:pt x="131" y="71"/>
                  </a:cubicBezTo>
                  <a:cubicBezTo>
                    <a:pt x="131" y="59"/>
                    <a:pt x="119" y="24"/>
                    <a:pt x="107" y="12"/>
                  </a:cubicBezTo>
                  <a:cubicBezTo>
                    <a:pt x="92" y="4"/>
                    <a:pt x="7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6575;p32"/>
            <p:cNvSpPr/>
            <p:nvPr/>
          </p:nvSpPr>
          <p:spPr>
            <a:xfrm>
              <a:off x="5844775" y="3789875"/>
              <a:ext cx="3575" cy="3000"/>
            </a:xfrm>
            <a:custGeom>
              <a:avLst/>
              <a:gdLst/>
              <a:ahLst/>
              <a:cxnLst/>
              <a:rect l="l" t="t" r="r" b="b"/>
              <a:pathLst>
                <a:path w="143" h="120" extrusionOk="0">
                  <a:moveTo>
                    <a:pt x="119" y="1"/>
                  </a:moveTo>
                  <a:cubicBezTo>
                    <a:pt x="60" y="13"/>
                    <a:pt x="24" y="60"/>
                    <a:pt x="0" y="120"/>
                  </a:cubicBezTo>
                  <a:lnTo>
                    <a:pt x="143" y="120"/>
                  </a:lnTo>
                  <a:lnTo>
                    <a:pt x="143" y="6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6576;p32"/>
            <p:cNvSpPr/>
            <p:nvPr/>
          </p:nvSpPr>
          <p:spPr>
            <a:xfrm>
              <a:off x="5855775" y="3778275"/>
              <a:ext cx="3900" cy="3600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84"/>
                    <a:pt x="72" y="131"/>
                    <a:pt x="155" y="143"/>
                  </a:cubicBezTo>
                  <a:cubicBezTo>
                    <a:pt x="96" y="84"/>
                    <a:pt x="60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6577;p32"/>
            <p:cNvSpPr/>
            <p:nvPr/>
          </p:nvSpPr>
          <p:spPr>
            <a:xfrm>
              <a:off x="5715000" y="3874125"/>
              <a:ext cx="36925" cy="85950"/>
            </a:xfrm>
            <a:custGeom>
              <a:avLst/>
              <a:gdLst/>
              <a:ahLst/>
              <a:cxnLst/>
              <a:rect l="l" t="t" r="r" b="b"/>
              <a:pathLst>
                <a:path w="1477" h="3438" extrusionOk="0">
                  <a:moveTo>
                    <a:pt x="603" y="1"/>
                  </a:moveTo>
                  <a:cubicBezTo>
                    <a:pt x="424" y="1"/>
                    <a:pt x="248" y="70"/>
                    <a:pt x="71" y="143"/>
                  </a:cubicBezTo>
                  <a:cubicBezTo>
                    <a:pt x="0" y="203"/>
                    <a:pt x="0" y="262"/>
                    <a:pt x="60" y="334"/>
                  </a:cubicBezTo>
                  <a:cubicBezTo>
                    <a:pt x="71" y="333"/>
                    <a:pt x="82" y="333"/>
                    <a:pt x="93" y="333"/>
                  </a:cubicBezTo>
                  <a:cubicBezTo>
                    <a:pt x="343" y="333"/>
                    <a:pt x="452" y="464"/>
                    <a:pt x="452" y="715"/>
                  </a:cubicBezTo>
                  <a:cubicBezTo>
                    <a:pt x="452" y="1369"/>
                    <a:pt x="476" y="2012"/>
                    <a:pt x="476" y="2655"/>
                  </a:cubicBezTo>
                  <a:cubicBezTo>
                    <a:pt x="476" y="2905"/>
                    <a:pt x="310" y="3215"/>
                    <a:pt x="572" y="3382"/>
                  </a:cubicBezTo>
                  <a:cubicBezTo>
                    <a:pt x="631" y="3421"/>
                    <a:pt x="684" y="3438"/>
                    <a:pt x="732" y="3438"/>
                  </a:cubicBezTo>
                  <a:cubicBezTo>
                    <a:pt x="946" y="3438"/>
                    <a:pt x="1072" y="3118"/>
                    <a:pt x="1286" y="3060"/>
                  </a:cubicBezTo>
                  <a:cubicBezTo>
                    <a:pt x="1345" y="2917"/>
                    <a:pt x="1417" y="2786"/>
                    <a:pt x="1476" y="2667"/>
                  </a:cubicBezTo>
                  <a:cubicBezTo>
                    <a:pt x="1476" y="2643"/>
                    <a:pt x="1464" y="2596"/>
                    <a:pt x="1464" y="2560"/>
                  </a:cubicBezTo>
                  <a:cubicBezTo>
                    <a:pt x="1441" y="2417"/>
                    <a:pt x="1381" y="2298"/>
                    <a:pt x="1298" y="2179"/>
                  </a:cubicBezTo>
                  <a:cubicBezTo>
                    <a:pt x="1048" y="1941"/>
                    <a:pt x="1083" y="1631"/>
                    <a:pt x="1072" y="1334"/>
                  </a:cubicBezTo>
                  <a:cubicBezTo>
                    <a:pt x="1060" y="917"/>
                    <a:pt x="1179" y="476"/>
                    <a:pt x="941" y="95"/>
                  </a:cubicBezTo>
                  <a:cubicBezTo>
                    <a:pt x="827" y="27"/>
                    <a:pt x="715" y="1"/>
                    <a:pt x="6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6578;p32"/>
            <p:cNvSpPr/>
            <p:nvPr/>
          </p:nvSpPr>
          <p:spPr>
            <a:xfrm>
              <a:off x="5935550" y="4036700"/>
              <a:ext cx="114325" cy="18725"/>
            </a:xfrm>
            <a:custGeom>
              <a:avLst/>
              <a:gdLst/>
              <a:ahLst/>
              <a:cxnLst/>
              <a:rect l="l" t="t" r="r" b="b"/>
              <a:pathLst>
                <a:path w="4573" h="749" extrusionOk="0">
                  <a:moveTo>
                    <a:pt x="3896" y="518"/>
                  </a:moveTo>
                  <a:cubicBezTo>
                    <a:pt x="3855" y="526"/>
                    <a:pt x="3812" y="539"/>
                    <a:pt x="3775" y="546"/>
                  </a:cubicBezTo>
                  <a:cubicBezTo>
                    <a:pt x="3814" y="530"/>
                    <a:pt x="3855" y="522"/>
                    <a:pt x="3896" y="518"/>
                  </a:cubicBezTo>
                  <a:close/>
                  <a:moveTo>
                    <a:pt x="734" y="1"/>
                  </a:moveTo>
                  <a:cubicBezTo>
                    <a:pt x="617" y="1"/>
                    <a:pt x="499" y="4"/>
                    <a:pt x="382" y="10"/>
                  </a:cubicBezTo>
                  <a:cubicBezTo>
                    <a:pt x="298" y="129"/>
                    <a:pt x="1" y="10"/>
                    <a:pt x="84" y="308"/>
                  </a:cubicBezTo>
                  <a:cubicBezTo>
                    <a:pt x="343" y="392"/>
                    <a:pt x="611" y="402"/>
                    <a:pt x="880" y="402"/>
                  </a:cubicBezTo>
                  <a:cubicBezTo>
                    <a:pt x="958" y="402"/>
                    <a:pt x="1037" y="401"/>
                    <a:pt x="1116" y="401"/>
                  </a:cubicBezTo>
                  <a:cubicBezTo>
                    <a:pt x="1411" y="401"/>
                    <a:pt x="1705" y="413"/>
                    <a:pt x="1989" y="522"/>
                  </a:cubicBezTo>
                  <a:cubicBezTo>
                    <a:pt x="2136" y="522"/>
                    <a:pt x="2284" y="521"/>
                    <a:pt x="2433" y="521"/>
                  </a:cubicBezTo>
                  <a:cubicBezTo>
                    <a:pt x="2476" y="521"/>
                    <a:pt x="2519" y="521"/>
                    <a:pt x="2562" y="521"/>
                  </a:cubicBezTo>
                  <a:lnTo>
                    <a:pt x="2562" y="521"/>
                  </a:lnTo>
                  <a:cubicBezTo>
                    <a:pt x="2451" y="536"/>
                    <a:pt x="2340" y="566"/>
                    <a:pt x="2227" y="617"/>
                  </a:cubicBezTo>
                  <a:cubicBezTo>
                    <a:pt x="2338" y="728"/>
                    <a:pt x="2474" y="736"/>
                    <a:pt x="2607" y="736"/>
                  </a:cubicBezTo>
                  <a:cubicBezTo>
                    <a:pt x="2632" y="736"/>
                    <a:pt x="2656" y="736"/>
                    <a:pt x="2679" y="736"/>
                  </a:cubicBezTo>
                  <a:cubicBezTo>
                    <a:pt x="3156" y="736"/>
                    <a:pt x="3620" y="748"/>
                    <a:pt x="4096" y="748"/>
                  </a:cubicBezTo>
                  <a:lnTo>
                    <a:pt x="4096" y="700"/>
                  </a:lnTo>
                  <a:cubicBezTo>
                    <a:pt x="4096" y="574"/>
                    <a:pt x="4056" y="527"/>
                    <a:pt x="4000" y="514"/>
                  </a:cubicBezTo>
                  <a:lnTo>
                    <a:pt x="4000" y="514"/>
                  </a:lnTo>
                  <a:cubicBezTo>
                    <a:pt x="4049" y="514"/>
                    <a:pt x="4097" y="515"/>
                    <a:pt x="4144" y="510"/>
                  </a:cubicBezTo>
                  <a:cubicBezTo>
                    <a:pt x="4323" y="486"/>
                    <a:pt x="4489" y="439"/>
                    <a:pt x="4573" y="272"/>
                  </a:cubicBezTo>
                  <a:cubicBezTo>
                    <a:pt x="4382" y="153"/>
                    <a:pt x="4156" y="224"/>
                    <a:pt x="3965" y="165"/>
                  </a:cubicBezTo>
                  <a:lnTo>
                    <a:pt x="3680" y="165"/>
                  </a:lnTo>
                  <a:cubicBezTo>
                    <a:pt x="3606" y="167"/>
                    <a:pt x="3532" y="168"/>
                    <a:pt x="3459" y="168"/>
                  </a:cubicBezTo>
                  <a:cubicBezTo>
                    <a:pt x="2553" y="168"/>
                    <a:pt x="1640" y="1"/>
                    <a:pt x="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6579;p32"/>
            <p:cNvSpPr/>
            <p:nvPr/>
          </p:nvSpPr>
          <p:spPr>
            <a:xfrm>
              <a:off x="5907275" y="4004700"/>
              <a:ext cx="99450" cy="14700"/>
            </a:xfrm>
            <a:custGeom>
              <a:avLst/>
              <a:gdLst/>
              <a:ahLst/>
              <a:cxnLst/>
              <a:rect l="l" t="t" r="r" b="b"/>
              <a:pathLst>
                <a:path w="3978" h="588" extrusionOk="0">
                  <a:moveTo>
                    <a:pt x="599" y="0"/>
                  </a:moveTo>
                  <a:cubicBezTo>
                    <a:pt x="471" y="0"/>
                    <a:pt x="343" y="2"/>
                    <a:pt x="215" y="4"/>
                  </a:cubicBezTo>
                  <a:cubicBezTo>
                    <a:pt x="143" y="75"/>
                    <a:pt x="0" y="123"/>
                    <a:pt x="84" y="278"/>
                  </a:cubicBezTo>
                  <a:cubicBezTo>
                    <a:pt x="501" y="314"/>
                    <a:pt x="929" y="361"/>
                    <a:pt x="1358" y="409"/>
                  </a:cubicBezTo>
                  <a:cubicBezTo>
                    <a:pt x="1723" y="544"/>
                    <a:pt x="2096" y="570"/>
                    <a:pt x="2470" y="570"/>
                  </a:cubicBezTo>
                  <a:cubicBezTo>
                    <a:pt x="2706" y="570"/>
                    <a:pt x="2943" y="559"/>
                    <a:pt x="3177" y="559"/>
                  </a:cubicBezTo>
                  <a:cubicBezTo>
                    <a:pt x="3358" y="559"/>
                    <a:pt x="3538" y="566"/>
                    <a:pt x="3715" y="587"/>
                  </a:cubicBezTo>
                  <a:cubicBezTo>
                    <a:pt x="3775" y="552"/>
                    <a:pt x="3846" y="528"/>
                    <a:pt x="3894" y="468"/>
                  </a:cubicBezTo>
                  <a:cubicBezTo>
                    <a:pt x="3953" y="409"/>
                    <a:pt x="3965" y="337"/>
                    <a:pt x="3977" y="254"/>
                  </a:cubicBezTo>
                  <a:cubicBezTo>
                    <a:pt x="2854" y="94"/>
                    <a:pt x="1731" y="0"/>
                    <a:pt x="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6580;p32"/>
            <p:cNvSpPr/>
            <p:nvPr/>
          </p:nvSpPr>
          <p:spPr>
            <a:xfrm>
              <a:off x="5760825" y="3920900"/>
              <a:ext cx="47950" cy="40750"/>
            </a:xfrm>
            <a:custGeom>
              <a:avLst/>
              <a:gdLst/>
              <a:ahLst/>
              <a:cxnLst/>
              <a:rect l="l" t="t" r="r" b="b"/>
              <a:pathLst>
                <a:path w="1918" h="1630" extrusionOk="0">
                  <a:moveTo>
                    <a:pt x="338" y="0"/>
                  </a:moveTo>
                  <a:cubicBezTo>
                    <a:pt x="240" y="0"/>
                    <a:pt x="134" y="55"/>
                    <a:pt x="12" y="201"/>
                  </a:cubicBezTo>
                  <a:cubicBezTo>
                    <a:pt x="12" y="237"/>
                    <a:pt x="1" y="260"/>
                    <a:pt x="1" y="296"/>
                  </a:cubicBezTo>
                  <a:cubicBezTo>
                    <a:pt x="24" y="332"/>
                    <a:pt x="60" y="391"/>
                    <a:pt x="108" y="439"/>
                  </a:cubicBezTo>
                  <a:cubicBezTo>
                    <a:pt x="143" y="487"/>
                    <a:pt x="191" y="534"/>
                    <a:pt x="251" y="558"/>
                  </a:cubicBezTo>
                  <a:cubicBezTo>
                    <a:pt x="405" y="749"/>
                    <a:pt x="596" y="903"/>
                    <a:pt x="739" y="1082"/>
                  </a:cubicBezTo>
                  <a:cubicBezTo>
                    <a:pt x="905" y="1272"/>
                    <a:pt x="1144" y="1344"/>
                    <a:pt x="1358" y="1463"/>
                  </a:cubicBezTo>
                  <a:cubicBezTo>
                    <a:pt x="1417" y="1570"/>
                    <a:pt x="1560" y="1522"/>
                    <a:pt x="1620" y="1630"/>
                  </a:cubicBezTo>
                  <a:cubicBezTo>
                    <a:pt x="1917" y="1261"/>
                    <a:pt x="1906" y="1201"/>
                    <a:pt x="1513" y="1094"/>
                  </a:cubicBezTo>
                  <a:cubicBezTo>
                    <a:pt x="1417" y="1082"/>
                    <a:pt x="1370" y="987"/>
                    <a:pt x="1358" y="891"/>
                  </a:cubicBezTo>
                  <a:cubicBezTo>
                    <a:pt x="1417" y="713"/>
                    <a:pt x="1275" y="618"/>
                    <a:pt x="1144" y="534"/>
                  </a:cubicBezTo>
                  <a:cubicBezTo>
                    <a:pt x="1096" y="499"/>
                    <a:pt x="1060" y="475"/>
                    <a:pt x="1001" y="439"/>
                  </a:cubicBezTo>
                  <a:cubicBezTo>
                    <a:pt x="953" y="415"/>
                    <a:pt x="905" y="379"/>
                    <a:pt x="846" y="356"/>
                  </a:cubicBezTo>
                  <a:cubicBezTo>
                    <a:pt x="681" y="206"/>
                    <a:pt x="526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6581;p32"/>
            <p:cNvSpPr/>
            <p:nvPr/>
          </p:nvSpPr>
          <p:spPr>
            <a:xfrm>
              <a:off x="5749225" y="3993175"/>
              <a:ext cx="60750" cy="13225"/>
            </a:xfrm>
            <a:custGeom>
              <a:avLst/>
              <a:gdLst/>
              <a:ahLst/>
              <a:cxnLst/>
              <a:rect l="l" t="t" r="r" b="b"/>
              <a:pathLst>
                <a:path w="2430" h="529" extrusionOk="0">
                  <a:moveTo>
                    <a:pt x="369" y="1"/>
                  </a:moveTo>
                  <a:cubicBezTo>
                    <a:pt x="286" y="25"/>
                    <a:pt x="179" y="25"/>
                    <a:pt x="95" y="36"/>
                  </a:cubicBezTo>
                  <a:cubicBezTo>
                    <a:pt x="0" y="144"/>
                    <a:pt x="0" y="227"/>
                    <a:pt x="72" y="334"/>
                  </a:cubicBezTo>
                  <a:cubicBezTo>
                    <a:pt x="539" y="446"/>
                    <a:pt x="1021" y="485"/>
                    <a:pt x="1500" y="485"/>
                  </a:cubicBezTo>
                  <a:cubicBezTo>
                    <a:pt x="1631" y="485"/>
                    <a:pt x="1763" y="482"/>
                    <a:pt x="1893" y="477"/>
                  </a:cubicBezTo>
                  <a:cubicBezTo>
                    <a:pt x="1993" y="513"/>
                    <a:pt x="2093" y="529"/>
                    <a:pt x="2199" y="529"/>
                  </a:cubicBezTo>
                  <a:cubicBezTo>
                    <a:pt x="2231" y="529"/>
                    <a:pt x="2264" y="527"/>
                    <a:pt x="2298" y="525"/>
                  </a:cubicBezTo>
                  <a:cubicBezTo>
                    <a:pt x="2370" y="513"/>
                    <a:pt x="2417" y="465"/>
                    <a:pt x="2429" y="394"/>
                  </a:cubicBezTo>
                  <a:cubicBezTo>
                    <a:pt x="2429" y="263"/>
                    <a:pt x="2322" y="227"/>
                    <a:pt x="2239" y="179"/>
                  </a:cubicBezTo>
                  <a:cubicBezTo>
                    <a:pt x="2139" y="155"/>
                    <a:pt x="2038" y="149"/>
                    <a:pt x="1936" y="149"/>
                  </a:cubicBezTo>
                  <a:cubicBezTo>
                    <a:pt x="1816" y="149"/>
                    <a:pt x="1696" y="158"/>
                    <a:pt x="1577" y="158"/>
                  </a:cubicBezTo>
                  <a:cubicBezTo>
                    <a:pt x="1399" y="158"/>
                    <a:pt x="1225" y="137"/>
                    <a:pt x="1060" y="36"/>
                  </a:cubicBezTo>
                  <a:cubicBezTo>
                    <a:pt x="834" y="25"/>
                    <a:pt x="596" y="25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6582;p32"/>
            <p:cNvSpPr/>
            <p:nvPr/>
          </p:nvSpPr>
          <p:spPr>
            <a:xfrm>
              <a:off x="5808450" y="3999250"/>
              <a:ext cx="90800" cy="10175"/>
            </a:xfrm>
            <a:custGeom>
              <a:avLst/>
              <a:gdLst/>
              <a:ahLst/>
              <a:cxnLst/>
              <a:rect l="l" t="t" r="r" b="b"/>
              <a:pathLst>
                <a:path w="3632" h="407" extrusionOk="0">
                  <a:moveTo>
                    <a:pt x="508" y="0"/>
                  </a:moveTo>
                  <a:cubicBezTo>
                    <a:pt x="337" y="0"/>
                    <a:pt x="168" y="22"/>
                    <a:pt x="1" y="79"/>
                  </a:cubicBezTo>
                  <a:cubicBezTo>
                    <a:pt x="1" y="115"/>
                    <a:pt x="12" y="163"/>
                    <a:pt x="12" y="210"/>
                  </a:cubicBezTo>
                  <a:cubicBezTo>
                    <a:pt x="156" y="279"/>
                    <a:pt x="304" y="295"/>
                    <a:pt x="454" y="295"/>
                  </a:cubicBezTo>
                  <a:cubicBezTo>
                    <a:pt x="576" y="295"/>
                    <a:pt x="698" y="285"/>
                    <a:pt x="819" y="285"/>
                  </a:cubicBezTo>
                  <a:cubicBezTo>
                    <a:pt x="933" y="285"/>
                    <a:pt x="1046" y="294"/>
                    <a:pt x="1155" y="329"/>
                  </a:cubicBezTo>
                  <a:cubicBezTo>
                    <a:pt x="1495" y="376"/>
                    <a:pt x="1835" y="407"/>
                    <a:pt x="2179" y="407"/>
                  </a:cubicBezTo>
                  <a:cubicBezTo>
                    <a:pt x="2364" y="407"/>
                    <a:pt x="2551" y="398"/>
                    <a:pt x="2739" y="377"/>
                  </a:cubicBezTo>
                  <a:cubicBezTo>
                    <a:pt x="2809" y="329"/>
                    <a:pt x="2887" y="315"/>
                    <a:pt x="2969" y="315"/>
                  </a:cubicBezTo>
                  <a:cubicBezTo>
                    <a:pt x="3082" y="315"/>
                    <a:pt x="3201" y="341"/>
                    <a:pt x="3316" y="341"/>
                  </a:cubicBezTo>
                  <a:cubicBezTo>
                    <a:pt x="3430" y="341"/>
                    <a:pt x="3540" y="315"/>
                    <a:pt x="3632" y="210"/>
                  </a:cubicBezTo>
                  <a:cubicBezTo>
                    <a:pt x="3158" y="83"/>
                    <a:pt x="2677" y="65"/>
                    <a:pt x="2194" y="65"/>
                  </a:cubicBezTo>
                  <a:cubicBezTo>
                    <a:pt x="1998" y="65"/>
                    <a:pt x="1802" y="68"/>
                    <a:pt x="1606" y="68"/>
                  </a:cubicBezTo>
                  <a:cubicBezTo>
                    <a:pt x="1424" y="68"/>
                    <a:pt x="1242" y="65"/>
                    <a:pt x="1060" y="55"/>
                  </a:cubicBezTo>
                  <a:cubicBezTo>
                    <a:pt x="876" y="25"/>
                    <a:pt x="691" y="0"/>
                    <a:pt x="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6583;p32"/>
            <p:cNvSpPr/>
            <p:nvPr/>
          </p:nvSpPr>
          <p:spPr>
            <a:xfrm>
              <a:off x="6043600" y="4043575"/>
              <a:ext cx="75625" cy="13625"/>
            </a:xfrm>
            <a:custGeom>
              <a:avLst/>
              <a:gdLst/>
              <a:ahLst/>
              <a:cxnLst/>
              <a:rect l="l" t="t" r="r" b="b"/>
              <a:pathLst>
                <a:path w="3025" h="545" extrusionOk="0">
                  <a:moveTo>
                    <a:pt x="889" y="1"/>
                  </a:moveTo>
                  <a:cubicBezTo>
                    <a:pt x="756" y="1"/>
                    <a:pt x="623" y="10"/>
                    <a:pt x="489" y="33"/>
                  </a:cubicBezTo>
                  <a:cubicBezTo>
                    <a:pt x="429" y="92"/>
                    <a:pt x="352" y="92"/>
                    <a:pt x="273" y="92"/>
                  </a:cubicBezTo>
                  <a:cubicBezTo>
                    <a:pt x="194" y="92"/>
                    <a:pt x="114" y="92"/>
                    <a:pt x="48" y="152"/>
                  </a:cubicBezTo>
                  <a:cubicBezTo>
                    <a:pt x="1" y="402"/>
                    <a:pt x="262" y="342"/>
                    <a:pt x="358" y="449"/>
                  </a:cubicBezTo>
                  <a:lnTo>
                    <a:pt x="501" y="449"/>
                  </a:lnTo>
                  <a:cubicBezTo>
                    <a:pt x="557" y="396"/>
                    <a:pt x="614" y="378"/>
                    <a:pt x="670" y="378"/>
                  </a:cubicBezTo>
                  <a:cubicBezTo>
                    <a:pt x="790" y="378"/>
                    <a:pt x="907" y="461"/>
                    <a:pt x="1013" y="461"/>
                  </a:cubicBezTo>
                  <a:lnTo>
                    <a:pt x="2132" y="461"/>
                  </a:lnTo>
                  <a:cubicBezTo>
                    <a:pt x="2172" y="454"/>
                    <a:pt x="2211" y="450"/>
                    <a:pt x="2250" y="450"/>
                  </a:cubicBezTo>
                  <a:cubicBezTo>
                    <a:pt x="2397" y="450"/>
                    <a:pt x="2538" y="497"/>
                    <a:pt x="2679" y="545"/>
                  </a:cubicBezTo>
                  <a:cubicBezTo>
                    <a:pt x="2787" y="545"/>
                    <a:pt x="2882" y="533"/>
                    <a:pt x="2965" y="461"/>
                  </a:cubicBezTo>
                  <a:cubicBezTo>
                    <a:pt x="3025" y="354"/>
                    <a:pt x="3025" y="271"/>
                    <a:pt x="2929" y="175"/>
                  </a:cubicBezTo>
                  <a:lnTo>
                    <a:pt x="2263" y="128"/>
                  </a:lnTo>
                  <a:cubicBezTo>
                    <a:pt x="2181" y="95"/>
                    <a:pt x="2093" y="88"/>
                    <a:pt x="2004" y="88"/>
                  </a:cubicBezTo>
                  <a:cubicBezTo>
                    <a:pt x="1930" y="88"/>
                    <a:pt x="1855" y="93"/>
                    <a:pt x="1780" y="93"/>
                  </a:cubicBezTo>
                  <a:cubicBezTo>
                    <a:pt x="1684" y="93"/>
                    <a:pt x="1589" y="84"/>
                    <a:pt x="1501" y="44"/>
                  </a:cubicBezTo>
                  <a:cubicBezTo>
                    <a:pt x="1304" y="23"/>
                    <a:pt x="1098" y="1"/>
                    <a:pt x="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6584;p32"/>
            <p:cNvSpPr/>
            <p:nvPr/>
          </p:nvSpPr>
          <p:spPr>
            <a:xfrm>
              <a:off x="6026325" y="4012025"/>
              <a:ext cx="53625" cy="10750"/>
            </a:xfrm>
            <a:custGeom>
              <a:avLst/>
              <a:gdLst/>
              <a:ahLst/>
              <a:cxnLst/>
              <a:rect l="l" t="t" r="r" b="b"/>
              <a:pathLst>
                <a:path w="2145" h="430" extrusionOk="0">
                  <a:moveTo>
                    <a:pt x="513" y="1"/>
                  </a:moveTo>
                  <a:cubicBezTo>
                    <a:pt x="359" y="1"/>
                    <a:pt x="202" y="15"/>
                    <a:pt x="49" y="21"/>
                  </a:cubicBezTo>
                  <a:cubicBezTo>
                    <a:pt x="37" y="68"/>
                    <a:pt x="49" y="116"/>
                    <a:pt x="84" y="140"/>
                  </a:cubicBezTo>
                  <a:cubicBezTo>
                    <a:pt x="127" y="175"/>
                    <a:pt x="169" y="198"/>
                    <a:pt x="217" y="198"/>
                  </a:cubicBezTo>
                  <a:cubicBezTo>
                    <a:pt x="249" y="198"/>
                    <a:pt x="284" y="188"/>
                    <a:pt x="322" y="163"/>
                  </a:cubicBezTo>
                  <a:lnTo>
                    <a:pt x="322" y="163"/>
                  </a:lnTo>
                  <a:cubicBezTo>
                    <a:pt x="281" y="211"/>
                    <a:pt x="227" y="214"/>
                    <a:pt x="175" y="214"/>
                  </a:cubicBezTo>
                  <a:cubicBezTo>
                    <a:pt x="168" y="214"/>
                    <a:pt x="160" y="214"/>
                    <a:pt x="153" y="214"/>
                  </a:cubicBezTo>
                  <a:cubicBezTo>
                    <a:pt x="109" y="214"/>
                    <a:pt x="67" y="216"/>
                    <a:pt x="37" y="247"/>
                  </a:cubicBezTo>
                  <a:cubicBezTo>
                    <a:pt x="1" y="318"/>
                    <a:pt x="1" y="366"/>
                    <a:pt x="60" y="414"/>
                  </a:cubicBezTo>
                  <a:cubicBezTo>
                    <a:pt x="215" y="414"/>
                    <a:pt x="346" y="425"/>
                    <a:pt x="477" y="425"/>
                  </a:cubicBezTo>
                  <a:cubicBezTo>
                    <a:pt x="563" y="418"/>
                    <a:pt x="648" y="416"/>
                    <a:pt x="734" y="416"/>
                  </a:cubicBezTo>
                  <a:cubicBezTo>
                    <a:pt x="937" y="416"/>
                    <a:pt x="1141" y="430"/>
                    <a:pt x="1343" y="430"/>
                  </a:cubicBezTo>
                  <a:cubicBezTo>
                    <a:pt x="1615" y="430"/>
                    <a:pt x="1884" y="404"/>
                    <a:pt x="2144" y="283"/>
                  </a:cubicBezTo>
                  <a:cubicBezTo>
                    <a:pt x="1967" y="178"/>
                    <a:pt x="1785" y="144"/>
                    <a:pt x="1601" y="144"/>
                  </a:cubicBezTo>
                  <a:cubicBezTo>
                    <a:pt x="1512" y="144"/>
                    <a:pt x="1423" y="152"/>
                    <a:pt x="1334" y="163"/>
                  </a:cubicBezTo>
                  <a:cubicBezTo>
                    <a:pt x="1274" y="213"/>
                    <a:pt x="1208" y="226"/>
                    <a:pt x="1140" y="226"/>
                  </a:cubicBezTo>
                  <a:cubicBezTo>
                    <a:pt x="1075" y="226"/>
                    <a:pt x="1008" y="214"/>
                    <a:pt x="943" y="214"/>
                  </a:cubicBezTo>
                  <a:cubicBezTo>
                    <a:pt x="914" y="214"/>
                    <a:pt x="886" y="217"/>
                    <a:pt x="858" y="223"/>
                  </a:cubicBezTo>
                  <a:cubicBezTo>
                    <a:pt x="799" y="223"/>
                    <a:pt x="763" y="199"/>
                    <a:pt x="763" y="163"/>
                  </a:cubicBezTo>
                  <a:lnTo>
                    <a:pt x="763" y="163"/>
                  </a:lnTo>
                  <a:cubicBezTo>
                    <a:pt x="790" y="182"/>
                    <a:pt x="811" y="207"/>
                    <a:pt x="840" y="207"/>
                  </a:cubicBezTo>
                  <a:cubicBezTo>
                    <a:pt x="849" y="207"/>
                    <a:pt x="859" y="205"/>
                    <a:pt x="870" y="199"/>
                  </a:cubicBezTo>
                  <a:cubicBezTo>
                    <a:pt x="892" y="199"/>
                    <a:pt x="916" y="201"/>
                    <a:pt x="940" y="201"/>
                  </a:cubicBezTo>
                  <a:cubicBezTo>
                    <a:pt x="995" y="201"/>
                    <a:pt x="1048" y="190"/>
                    <a:pt x="1073" y="116"/>
                  </a:cubicBezTo>
                  <a:cubicBezTo>
                    <a:pt x="894" y="23"/>
                    <a:pt x="705" y="1"/>
                    <a:pt x="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6585;p32"/>
            <p:cNvSpPr/>
            <p:nvPr/>
          </p:nvSpPr>
          <p:spPr>
            <a:xfrm>
              <a:off x="6083475" y="4018450"/>
              <a:ext cx="44675" cy="10050"/>
            </a:xfrm>
            <a:custGeom>
              <a:avLst/>
              <a:gdLst/>
              <a:ahLst/>
              <a:cxnLst/>
              <a:rect l="l" t="t" r="r" b="b"/>
              <a:pathLst>
                <a:path w="1787" h="402" extrusionOk="0">
                  <a:moveTo>
                    <a:pt x="980" y="0"/>
                  </a:moveTo>
                  <a:cubicBezTo>
                    <a:pt x="718" y="0"/>
                    <a:pt x="453" y="32"/>
                    <a:pt x="191" y="37"/>
                  </a:cubicBezTo>
                  <a:cubicBezTo>
                    <a:pt x="1" y="49"/>
                    <a:pt x="84" y="228"/>
                    <a:pt x="203" y="335"/>
                  </a:cubicBezTo>
                  <a:cubicBezTo>
                    <a:pt x="278" y="310"/>
                    <a:pt x="335" y="233"/>
                    <a:pt x="404" y="233"/>
                  </a:cubicBezTo>
                  <a:cubicBezTo>
                    <a:pt x="433" y="233"/>
                    <a:pt x="465" y="248"/>
                    <a:pt x="501" y="287"/>
                  </a:cubicBezTo>
                  <a:cubicBezTo>
                    <a:pt x="641" y="374"/>
                    <a:pt x="786" y="401"/>
                    <a:pt x="933" y="401"/>
                  </a:cubicBezTo>
                  <a:cubicBezTo>
                    <a:pt x="1110" y="401"/>
                    <a:pt x="1290" y="361"/>
                    <a:pt x="1465" y="335"/>
                  </a:cubicBezTo>
                  <a:cubicBezTo>
                    <a:pt x="1584" y="323"/>
                    <a:pt x="1727" y="299"/>
                    <a:pt x="1787" y="168"/>
                  </a:cubicBezTo>
                  <a:cubicBezTo>
                    <a:pt x="1525" y="35"/>
                    <a:pt x="1254" y="0"/>
                    <a:pt x="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6586;p32"/>
            <p:cNvSpPr/>
            <p:nvPr/>
          </p:nvSpPr>
          <p:spPr>
            <a:xfrm>
              <a:off x="6001925" y="4012225"/>
              <a:ext cx="32775" cy="9550"/>
            </a:xfrm>
            <a:custGeom>
              <a:avLst/>
              <a:gdLst/>
              <a:ahLst/>
              <a:cxnLst/>
              <a:rect l="l" t="t" r="r" b="b"/>
              <a:pathLst>
                <a:path w="1311" h="382" extrusionOk="0">
                  <a:moveTo>
                    <a:pt x="584" y="1"/>
                  </a:moveTo>
                  <a:cubicBezTo>
                    <a:pt x="520" y="55"/>
                    <a:pt x="444" y="64"/>
                    <a:pt x="366" y="64"/>
                  </a:cubicBezTo>
                  <a:cubicBezTo>
                    <a:pt x="324" y="64"/>
                    <a:pt x="281" y="61"/>
                    <a:pt x="239" y="61"/>
                  </a:cubicBezTo>
                  <a:cubicBezTo>
                    <a:pt x="171" y="61"/>
                    <a:pt x="105" y="69"/>
                    <a:pt x="48" y="108"/>
                  </a:cubicBezTo>
                  <a:cubicBezTo>
                    <a:pt x="24" y="120"/>
                    <a:pt x="13" y="132"/>
                    <a:pt x="1" y="167"/>
                  </a:cubicBezTo>
                  <a:cubicBezTo>
                    <a:pt x="155" y="328"/>
                    <a:pt x="330" y="381"/>
                    <a:pt x="510" y="381"/>
                  </a:cubicBezTo>
                  <a:cubicBezTo>
                    <a:pt x="665" y="381"/>
                    <a:pt x="823" y="342"/>
                    <a:pt x="977" y="298"/>
                  </a:cubicBezTo>
                  <a:cubicBezTo>
                    <a:pt x="1084" y="286"/>
                    <a:pt x="1298" y="275"/>
                    <a:pt x="1298" y="239"/>
                  </a:cubicBezTo>
                  <a:cubicBezTo>
                    <a:pt x="1310" y="60"/>
                    <a:pt x="1072" y="155"/>
                    <a:pt x="1025" y="13"/>
                  </a:cubicBezTo>
                  <a:cubicBezTo>
                    <a:pt x="894" y="1"/>
                    <a:pt x="739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6587;p32"/>
            <p:cNvSpPr/>
            <p:nvPr/>
          </p:nvSpPr>
          <p:spPr>
            <a:xfrm>
              <a:off x="5876925" y="4003600"/>
              <a:ext cx="35725" cy="8050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161" y="0"/>
                  </a:moveTo>
                  <a:cubicBezTo>
                    <a:pt x="1072" y="0"/>
                    <a:pt x="982" y="12"/>
                    <a:pt x="893" y="24"/>
                  </a:cubicBezTo>
                  <a:cubicBezTo>
                    <a:pt x="835" y="38"/>
                    <a:pt x="775" y="43"/>
                    <a:pt x="714" y="43"/>
                  </a:cubicBezTo>
                  <a:cubicBezTo>
                    <a:pt x="610" y="43"/>
                    <a:pt x="505" y="30"/>
                    <a:pt x="402" y="30"/>
                  </a:cubicBezTo>
                  <a:cubicBezTo>
                    <a:pt x="257" y="30"/>
                    <a:pt x="118" y="55"/>
                    <a:pt x="0" y="179"/>
                  </a:cubicBezTo>
                  <a:cubicBezTo>
                    <a:pt x="67" y="232"/>
                    <a:pt x="137" y="256"/>
                    <a:pt x="209" y="256"/>
                  </a:cubicBezTo>
                  <a:cubicBezTo>
                    <a:pt x="265" y="256"/>
                    <a:pt x="323" y="241"/>
                    <a:pt x="381" y="215"/>
                  </a:cubicBezTo>
                  <a:cubicBezTo>
                    <a:pt x="473" y="245"/>
                    <a:pt x="565" y="248"/>
                    <a:pt x="656" y="248"/>
                  </a:cubicBezTo>
                  <a:cubicBezTo>
                    <a:pt x="671" y="248"/>
                    <a:pt x="686" y="247"/>
                    <a:pt x="701" y="247"/>
                  </a:cubicBezTo>
                  <a:cubicBezTo>
                    <a:pt x="807" y="247"/>
                    <a:pt x="911" y="250"/>
                    <a:pt x="1012" y="298"/>
                  </a:cubicBezTo>
                  <a:cubicBezTo>
                    <a:pt x="1095" y="322"/>
                    <a:pt x="1203" y="322"/>
                    <a:pt x="1286" y="322"/>
                  </a:cubicBezTo>
                  <a:lnTo>
                    <a:pt x="1429" y="48"/>
                  </a:lnTo>
                  <a:cubicBezTo>
                    <a:pt x="1339" y="12"/>
                    <a:pt x="1250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6588;p32"/>
            <p:cNvSpPr/>
            <p:nvPr/>
          </p:nvSpPr>
          <p:spPr>
            <a:xfrm>
              <a:off x="5764100" y="3932750"/>
              <a:ext cx="15800" cy="15500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96" y="1"/>
                  </a:moveTo>
                  <a:cubicBezTo>
                    <a:pt x="12" y="36"/>
                    <a:pt x="1" y="84"/>
                    <a:pt x="72" y="144"/>
                  </a:cubicBezTo>
                  <a:cubicBezTo>
                    <a:pt x="215" y="370"/>
                    <a:pt x="358" y="560"/>
                    <a:pt x="632" y="620"/>
                  </a:cubicBezTo>
                  <a:cubicBezTo>
                    <a:pt x="513" y="358"/>
                    <a:pt x="405" y="84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6589;p32"/>
            <p:cNvSpPr/>
            <p:nvPr/>
          </p:nvSpPr>
          <p:spPr>
            <a:xfrm>
              <a:off x="5805175" y="3997200"/>
              <a:ext cx="29800" cy="3450"/>
            </a:xfrm>
            <a:custGeom>
              <a:avLst/>
              <a:gdLst/>
              <a:ahLst/>
              <a:cxnLst/>
              <a:rect l="l" t="t" r="r" b="b"/>
              <a:pathLst>
                <a:path w="1192" h="138" extrusionOk="0">
                  <a:moveTo>
                    <a:pt x="560" y="0"/>
                  </a:moveTo>
                  <a:cubicBezTo>
                    <a:pt x="372" y="0"/>
                    <a:pt x="184" y="18"/>
                    <a:pt x="1" y="18"/>
                  </a:cubicBezTo>
                  <a:cubicBezTo>
                    <a:pt x="36" y="54"/>
                    <a:pt x="84" y="102"/>
                    <a:pt x="132" y="137"/>
                  </a:cubicBezTo>
                  <a:cubicBezTo>
                    <a:pt x="489" y="137"/>
                    <a:pt x="834" y="125"/>
                    <a:pt x="1191" y="125"/>
                  </a:cubicBezTo>
                  <a:cubicBezTo>
                    <a:pt x="988" y="24"/>
                    <a:pt x="775" y="0"/>
                    <a:pt x="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6590;p32"/>
            <p:cNvSpPr/>
            <p:nvPr/>
          </p:nvSpPr>
          <p:spPr>
            <a:xfrm>
              <a:off x="6081400" y="4044375"/>
              <a:ext cx="19075" cy="3600"/>
            </a:xfrm>
            <a:custGeom>
              <a:avLst/>
              <a:gdLst/>
              <a:ahLst/>
              <a:cxnLst/>
              <a:rect l="l" t="t" r="r" b="b"/>
              <a:pathLst>
                <a:path w="763" h="144" extrusionOk="0">
                  <a:moveTo>
                    <a:pt x="286" y="1"/>
                  </a:moveTo>
                  <a:cubicBezTo>
                    <a:pt x="203" y="12"/>
                    <a:pt x="96" y="12"/>
                    <a:pt x="1" y="24"/>
                  </a:cubicBezTo>
                  <a:cubicBezTo>
                    <a:pt x="114" y="120"/>
                    <a:pt x="242" y="143"/>
                    <a:pt x="373" y="143"/>
                  </a:cubicBezTo>
                  <a:cubicBezTo>
                    <a:pt x="504" y="143"/>
                    <a:pt x="638" y="120"/>
                    <a:pt x="763" y="120"/>
                  </a:cubicBezTo>
                  <a:cubicBezTo>
                    <a:pt x="632" y="1"/>
                    <a:pt x="441" y="60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6591;p32"/>
            <p:cNvSpPr/>
            <p:nvPr/>
          </p:nvSpPr>
          <p:spPr>
            <a:xfrm>
              <a:off x="6038850" y="4043175"/>
              <a:ext cx="17275" cy="5750"/>
            </a:xfrm>
            <a:custGeom>
              <a:avLst/>
              <a:gdLst/>
              <a:ahLst/>
              <a:cxnLst/>
              <a:rect l="l" t="t" r="r" b="b"/>
              <a:pathLst>
                <a:path w="691" h="230" extrusionOk="0">
                  <a:moveTo>
                    <a:pt x="441" y="1"/>
                  </a:moveTo>
                  <a:cubicBezTo>
                    <a:pt x="298" y="72"/>
                    <a:pt x="119" y="13"/>
                    <a:pt x="0" y="144"/>
                  </a:cubicBezTo>
                  <a:cubicBezTo>
                    <a:pt x="39" y="203"/>
                    <a:pt x="82" y="229"/>
                    <a:pt x="131" y="229"/>
                  </a:cubicBezTo>
                  <a:cubicBezTo>
                    <a:pt x="170" y="229"/>
                    <a:pt x="214" y="212"/>
                    <a:pt x="262" y="180"/>
                  </a:cubicBezTo>
                  <a:cubicBezTo>
                    <a:pt x="429" y="168"/>
                    <a:pt x="595" y="203"/>
                    <a:pt x="691" y="49"/>
                  </a:cubicBezTo>
                  <a:cubicBezTo>
                    <a:pt x="607" y="25"/>
                    <a:pt x="536" y="25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6592;p32"/>
            <p:cNvSpPr/>
            <p:nvPr/>
          </p:nvSpPr>
          <p:spPr>
            <a:xfrm>
              <a:off x="6044200" y="4014600"/>
              <a:ext cx="15500" cy="4525"/>
            </a:xfrm>
            <a:custGeom>
              <a:avLst/>
              <a:gdLst/>
              <a:ahLst/>
              <a:cxnLst/>
              <a:rect l="l" t="t" r="r" b="b"/>
              <a:pathLst>
                <a:path w="620" h="181" extrusionOk="0">
                  <a:moveTo>
                    <a:pt x="358" y="1"/>
                  </a:moveTo>
                  <a:cubicBezTo>
                    <a:pt x="274" y="13"/>
                    <a:pt x="167" y="25"/>
                    <a:pt x="60" y="37"/>
                  </a:cubicBezTo>
                  <a:cubicBezTo>
                    <a:pt x="24" y="84"/>
                    <a:pt x="0" y="132"/>
                    <a:pt x="48" y="180"/>
                  </a:cubicBezTo>
                  <a:cubicBezTo>
                    <a:pt x="73" y="176"/>
                    <a:pt x="98" y="175"/>
                    <a:pt x="124" y="175"/>
                  </a:cubicBezTo>
                  <a:cubicBezTo>
                    <a:pt x="182" y="175"/>
                    <a:pt x="243" y="181"/>
                    <a:pt x="302" y="181"/>
                  </a:cubicBezTo>
                  <a:cubicBezTo>
                    <a:pt x="418" y="181"/>
                    <a:pt x="530" y="160"/>
                    <a:pt x="619" y="37"/>
                  </a:cubicBezTo>
                  <a:cubicBezTo>
                    <a:pt x="536" y="25"/>
                    <a:pt x="453" y="13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6593;p32"/>
            <p:cNvSpPr/>
            <p:nvPr/>
          </p:nvSpPr>
          <p:spPr>
            <a:xfrm>
              <a:off x="6003425" y="4011050"/>
              <a:ext cx="13400" cy="4150"/>
            </a:xfrm>
            <a:custGeom>
              <a:avLst/>
              <a:gdLst/>
              <a:ahLst/>
              <a:cxnLst/>
              <a:rect l="l" t="t" r="r" b="b"/>
              <a:pathLst>
                <a:path w="536" h="166" extrusionOk="0">
                  <a:moveTo>
                    <a:pt x="143" y="0"/>
                  </a:moveTo>
                  <a:cubicBezTo>
                    <a:pt x="84" y="48"/>
                    <a:pt x="48" y="95"/>
                    <a:pt x="0" y="143"/>
                  </a:cubicBezTo>
                  <a:cubicBezTo>
                    <a:pt x="81" y="148"/>
                    <a:pt x="167" y="166"/>
                    <a:pt x="250" y="166"/>
                  </a:cubicBezTo>
                  <a:cubicBezTo>
                    <a:pt x="352" y="166"/>
                    <a:pt x="451" y="140"/>
                    <a:pt x="536" y="36"/>
                  </a:cubicBezTo>
                  <a:cubicBezTo>
                    <a:pt x="405" y="36"/>
                    <a:pt x="262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6594;p32"/>
            <p:cNvSpPr/>
            <p:nvPr/>
          </p:nvSpPr>
          <p:spPr>
            <a:xfrm>
              <a:off x="5794750" y="3958050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1" y="1"/>
                  </a:moveTo>
                  <a:cubicBezTo>
                    <a:pt x="60" y="120"/>
                    <a:pt x="144" y="156"/>
                    <a:pt x="263" y="156"/>
                  </a:cubicBezTo>
                  <a:cubicBezTo>
                    <a:pt x="215" y="25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6595;p32"/>
            <p:cNvSpPr/>
            <p:nvPr/>
          </p:nvSpPr>
          <p:spPr>
            <a:xfrm>
              <a:off x="5966500" y="3991225"/>
              <a:ext cx="7175" cy="2875"/>
            </a:xfrm>
            <a:custGeom>
              <a:avLst/>
              <a:gdLst/>
              <a:ahLst/>
              <a:cxnLst/>
              <a:rect l="l" t="t" r="r" b="b"/>
              <a:pathLst>
                <a:path w="287" h="115" extrusionOk="0">
                  <a:moveTo>
                    <a:pt x="147" y="1"/>
                  </a:moveTo>
                  <a:cubicBezTo>
                    <a:pt x="94" y="1"/>
                    <a:pt x="46" y="44"/>
                    <a:pt x="1" y="114"/>
                  </a:cubicBezTo>
                  <a:cubicBezTo>
                    <a:pt x="96" y="103"/>
                    <a:pt x="191" y="103"/>
                    <a:pt x="287" y="103"/>
                  </a:cubicBezTo>
                  <a:cubicBezTo>
                    <a:pt x="237" y="31"/>
                    <a:pt x="191" y="1"/>
                    <a:pt x="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6596;p32"/>
            <p:cNvSpPr/>
            <p:nvPr/>
          </p:nvSpPr>
          <p:spPr>
            <a:xfrm>
              <a:off x="5905775" y="3987375"/>
              <a:ext cx="7175" cy="3600"/>
            </a:xfrm>
            <a:custGeom>
              <a:avLst/>
              <a:gdLst/>
              <a:ahLst/>
              <a:cxnLst/>
              <a:rect l="l" t="t" r="r" b="b"/>
              <a:pathLst>
                <a:path w="287" h="144" extrusionOk="0">
                  <a:moveTo>
                    <a:pt x="168" y="1"/>
                  </a:moveTo>
                  <a:cubicBezTo>
                    <a:pt x="94" y="1"/>
                    <a:pt x="34" y="32"/>
                    <a:pt x="1" y="114"/>
                  </a:cubicBezTo>
                  <a:cubicBezTo>
                    <a:pt x="43" y="135"/>
                    <a:pt x="87" y="144"/>
                    <a:pt x="130" y="144"/>
                  </a:cubicBezTo>
                  <a:cubicBezTo>
                    <a:pt x="186" y="144"/>
                    <a:pt x="240" y="128"/>
                    <a:pt x="287" y="102"/>
                  </a:cubicBezTo>
                  <a:cubicBezTo>
                    <a:pt x="287" y="78"/>
                    <a:pt x="275" y="42"/>
                    <a:pt x="275" y="18"/>
                  </a:cubicBezTo>
                  <a:cubicBezTo>
                    <a:pt x="237" y="7"/>
                    <a:pt x="201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6597;p32"/>
            <p:cNvSpPr/>
            <p:nvPr/>
          </p:nvSpPr>
          <p:spPr>
            <a:xfrm>
              <a:off x="5762025" y="3931575"/>
              <a:ext cx="4475" cy="4775"/>
            </a:xfrm>
            <a:custGeom>
              <a:avLst/>
              <a:gdLst/>
              <a:ahLst/>
              <a:cxnLst/>
              <a:rect l="l" t="t" r="r" b="b"/>
              <a:pathLst>
                <a:path w="179" h="191" extrusionOk="0">
                  <a:moveTo>
                    <a:pt x="12" y="0"/>
                  </a:moveTo>
                  <a:cubicBezTo>
                    <a:pt x="12" y="12"/>
                    <a:pt x="0" y="48"/>
                    <a:pt x="0" y="72"/>
                  </a:cubicBezTo>
                  <a:cubicBezTo>
                    <a:pt x="24" y="143"/>
                    <a:pt x="84" y="179"/>
                    <a:pt x="155" y="191"/>
                  </a:cubicBezTo>
                  <a:cubicBezTo>
                    <a:pt x="155" y="143"/>
                    <a:pt x="179" y="83"/>
                    <a:pt x="179" y="48"/>
                  </a:cubicBezTo>
                  <a:lnTo>
                    <a:pt x="155" y="24"/>
                  </a:lnTo>
                  <a:cubicBezTo>
                    <a:pt x="119" y="12"/>
                    <a:pt x="72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6598;p32"/>
            <p:cNvSpPr/>
            <p:nvPr/>
          </p:nvSpPr>
          <p:spPr>
            <a:xfrm>
              <a:off x="5751000" y="3935125"/>
              <a:ext cx="4500" cy="5400"/>
            </a:xfrm>
            <a:custGeom>
              <a:avLst/>
              <a:gdLst/>
              <a:ahLst/>
              <a:cxnLst/>
              <a:rect l="l" t="t" r="r" b="b"/>
              <a:pathLst>
                <a:path w="180" h="216" extrusionOk="0">
                  <a:moveTo>
                    <a:pt x="96" y="1"/>
                  </a:moveTo>
                  <a:cubicBezTo>
                    <a:pt x="36" y="37"/>
                    <a:pt x="1" y="84"/>
                    <a:pt x="1" y="156"/>
                  </a:cubicBezTo>
                  <a:lnTo>
                    <a:pt x="48" y="215"/>
                  </a:lnTo>
                  <a:cubicBezTo>
                    <a:pt x="96" y="168"/>
                    <a:pt x="144" y="108"/>
                    <a:pt x="179" y="61"/>
                  </a:cubicBezTo>
                  <a:cubicBezTo>
                    <a:pt x="155" y="49"/>
                    <a:pt x="120" y="37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6599;p32"/>
            <p:cNvSpPr/>
            <p:nvPr/>
          </p:nvSpPr>
          <p:spPr>
            <a:xfrm>
              <a:off x="5757850" y="3928475"/>
              <a:ext cx="5675" cy="512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6" y="0"/>
                  </a:moveTo>
                  <a:cubicBezTo>
                    <a:pt x="46" y="0"/>
                    <a:pt x="10" y="54"/>
                    <a:pt x="1" y="136"/>
                  </a:cubicBezTo>
                  <a:lnTo>
                    <a:pt x="60" y="196"/>
                  </a:lnTo>
                  <a:cubicBezTo>
                    <a:pt x="72" y="202"/>
                    <a:pt x="87" y="204"/>
                    <a:pt x="102" y="204"/>
                  </a:cubicBezTo>
                  <a:cubicBezTo>
                    <a:pt x="117" y="204"/>
                    <a:pt x="131" y="202"/>
                    <a:pt x="143" y="196"/>
                  </a:cubicBezTo>
                  <a:cubicBezTo>
                    <a:pt x="167" y="184"/>
                    <a:pt x="191" y="172"/>
                    <a:pt x="227" y="148"/>
                  </a:cubicBezTo>
                  <a:lnTo>
                    <a:pt x="227" y="88"/>
                  </a:lnTo>
                  <a:lnTo>
                    <a:pt x="191" y="29"/>
                  </a:lnTo>
                  <a:lnTo>
                    <a:pt x="191" y="17"/>
                  </a:lnTo>
                  <a:cubicBezTo>
                    <a:pt x="163" y="6"/>
                    <a:pt x="138" y="0"/>
                    <a:pt x="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6600;p32"/>
            <p:cNvSpPr/>
            <p:nvPr/>
          </p:nvSpPr>
          <p:spPr>
            <a:xfrm>
              <a:off x="5754575" y="3932150"/>
              <a:ext cx="4800" cy="5100"/>
            </a:xfrm>
            <a:custGeom>
              <a:avLst/>
              <a:gdLst/>
              <a:ahLst/>
              <a:cxnLst/>
              <a:rect l="l" t="t" r="r" b="b"/>
              <a:pathLst>
                <a:path w="192" h="204" extrusionOk="0">
                  <a:moveTo>
                    <a:pt x="143" y="1"/>
                  </a:moveTo>
                  <a:cubicBezTo>
                    <a:pt x="36" y="1"/>
                    <a:pt x="1" y="49"/>
                    <a:pt x="1" y="156"/>
                  </a:cubicBezTo>
                  <a:lnTo>
                    <a:pt x="36" y="203"/>
                  </a:lnTo>
                  <a:cubicBezTo>
                    <a:pt x="120" y="180"/>
                    <a:pt x="179" y="144"/>
                    <a:pt x="191" y="60"/>
                  </a:cubicBezTo>
                  <a:cubicBezTo>
                    <a:pt x="179" y="49"/>
                    <a:pt x="155" y="25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6601;p32"/>
            <p:cNvSpPr/>
            <p:nvPr/>
          </p:nvSpPr>
          <p:spPr>
            <a:xfrm>
              <a:off x="5883175" y="3880150"/>
              <a:ext cx="141400" cy="24700"/>
            </a:xfrm>
            <a:custGeom>
              <a:avLst/>
              <a:gdLst/>
              <a:ahLst/>
              <a:cxnLst/>
              <a:rect l="l" t="t" r="r" b="b"/>
              <a:pathLst>
                <a:path w="5656" h="988" extrusionOk="0">
                  <a:moveTo>
                    <a:pt x="844" y="0"/>
                  </a:moveTo>
                  <a:cubicBezTo>
                    <a:pt x="566" y="0"/>
                    <a:pt x="292" y="45"/>
                    <a:pt x="36" y="212"/>
                  </a:cubicBezTo>
                  <a:lnTo>
                    <a:pt x="0" y="271"/>
                  </a:lnTo>
                  <a:cubicBezTo>
                    <a:pt x="348" y="339"/>
                    <a:pt x="688" y="430"/>
                    <a:pt x="1053" y="430"/>
                  </a:cubicBezTo>
                  <a:cubicBezTo>
                    <a:pt x="1137" y="430"/>
                    <a:pt x="1223" y="425"/>
                    <a:pt x="1310" y="414"/>
                  </a:cubicBezTo>
                  <a:cubicBezTo>
                    <a:pt x="1358" y="409"/>
                    <a:pt x="1407" y="406"/>
                    <a:pt x="1457" y="406"/>
                  </a:cubicBezTo>
                  <a:cubicBezTo>
                    <a:pt x="1749" y="406"/>
                    <a:pt x="2059" y="491"/>
                    <a:pt x="2334" y="593"/>
                  </a:cubicBezTo>
                  <a:cubicBezTo>
                    <a:pt x="2397" y="616"/>
                    <a:pt x="2463" y="623"/>
                    <a:pt x="2529" y="623"/>
                  </a:cubicBezTo>
                  <a:cubicBezTo>
                    <a:pt x="2641" y="623"/>
                    <a:pt x="2756" y="603"/>
                    <a:pt x="2865" y="603"/>
                  </a:cubicBezTo>
                  <a:cubicBezTo>
                    <a:pt x="3022" y="603"/>
                    <a:pt x="3167" y="646"/>
                    <a:pt x="3274" y="855"/>
                  </a:cubicBezTo>
                  <a:cubicBezTo>
                    <a:pt x="3287" y="880"/>
                    <a:pt x="3307" y="890"/>
                    <a:pt x="3330" y="890"/>
                  </a:cubicBezTo>
                  <a:cubicBezTo>
                    <a:pt x="3372" y="890"/>
                    <a:pt x="3422" y="857"/>
                    <a:pt x="3453" y="819"/>
                  </a:cubicBezTo>
                  <a:cubicBezTo>
                    <a:pt x="3569" y="689"/>
                    <a:pt x="3703" y="662"/>
                    <a:pt x="3843" y="662"/>
                  </a:cubicBezTo>
                  <a:cubicBezTo>
                    <a:pt x="3947" y="662"/>
                    <a:pt x="4053" y="677"/>
                    <a:pt x="4159" y="677"/>
                  </a:cubicBezTo>
                  <a:cubicBezTo>
                    <a:pt x="4173" y="677"/>
                    <a:pt x="4188" y="677"/>
                    <a:pt x="4203" y="676"/>
                  </a:cubicBezTo>
                  <a:cubicBezTo>
                    <a:pt x="4309" y="921"/>
                    <a:pt x="4452" y="988"/>
                    <a:pt x="4607" y="988"/>
                  </a:cubicBezTo>
                  <a:cubicBezTo>
                    <a:pt x="4791" y="988"/>
                    <a:pt x="4993" y="895"/>
                    <a:pt x="5171" y="895"/>
                  </a:cubicBezTo>
                  <a:cubicBezTo>
                    <a:pt x="5215" y="895"/>
                    <a:pt x="5258" y="900"/>
                    <a:pt x="5298" y="914"/>
                  </a:cubicBezTo>
                  <a:cubicBezTo>
                    <a:pt x="5370" y="914"/>
                    <a:pt x="5429" y="914"/>
                    <a:pt x="5501" y="890"/>
                  </a:cubicBezTo>
                  <a:cubicBezTo>
                    <a:pt x="5584" y="866"/>
                    <a:pt x="5620" y="819"/>
                    <a:pt x="5656" y="747"/>
                  </a:cubicBezTo>
                  <a:cubicBezTo>
                    <a:pt x="5656" y="676"/>
                    <a:pt x="5620" y="593"/>
                    <a:pt x="5584" y="533"/>
                  </a:cubicBezTo>
                  <a:cubicBezTo>
                    <a:pt x="5489" y="450"/>
                    <a:pt x="5394" y="402"/>
                    <a:pt x="5275" y="390"/>
                  </a:cubicBezTo>
                  <a:cubicBezTo>
                    <a:pt x="4084" y="283"/>
                    <a:pt x="2893" y="140"/>
                    <a:pt x="1679" y="57"/>
                  </a:cubicBezTo>
                  <a:cubicBezTo>
                    <a:pt x="1405" y="45"/>
                    <a:pt x="1122" y="0"/>
                    <a:pt x="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6602;p32"/>
            <p:cNvSpPr/>
            <p:nvPr/>
          </p:nvSpPr>
          <p:spPr>
            <a:xfrm>
              <a:off x="5988225" y="3897025"/>
              <a:ext cx="28900" cy="24750"/>
            </a:xfrm>
            <a:custGeom>
              <a:avLst/>
              <a:gdLst/>
              <a:ahLst/>
              <a:cxnLst/>
              <a:rect l="l" t="t" r="r" b="b"/>
              <a:pathLst>
                <a:path w="1156" h="990" extrusionOk="0">
                  <a:moveTo>
                    <a:pt x="1" y="1"/>
                  </a:moveTo>
                  <a:cubicBezTo>
                    <a:pt x="1" y="144"/>
                    <a:pt x="13" y="299"/>
                    <a:pt x="25" y="453"/>
                  </a:cubicBezTo>
                  <a:cubicBezTo>
                    <a:pt x="132" y="739"/>
                    <a:pt x="322" y="918"/>
                    <a:pt x="620" y="977"/>
                  </a:cubicBezTo>
                  <a:cubicBezTo>
                    <a:pt x="680" y="989"/>
                    <a:pt x="751" y="989"/>
                    <a:pt x="811" y="989"/>
                  </a:cubicBezTo>
                  <a:cubicBezTo>
                    <a:pt x="906" y="977"/>
                    <a:pt x="989" y="953"/>
                    <a:pt x="1073" y="858"/>
                  </a:cubicBezTo>
                  <a:cubicBezTo>
                    <a:pt x="1144" y="715"/>
                    <a:pt x="1132" y="561"/>
                    <a:pt x="1013" y="430"/>
                  </a:cubicBezTo>
                  <a:cubicBezTo>
                    <a:pt x="1002" y="411"/>
                    <a:pt x="987" y="407"/>
                    <a:pt x="970" y="407"/>
                  </a:cubicBezTo>
                  <a:cubicBezTo>
                    <a:pt x="950" y="407"/>
                    <a:pt x="928" y="413"/>
                    <a:pt x="908" y="413"/>
                  </a:cubicBezTo>
                  <a:cubicBezTo>
                    <a:pt x="889" y="413"/>
                    <a:pt x="871" y="407"/>
                    <a:pt x="858" y="382"/>
                  </a:cubicBezTo>
                  <a:cubicBezTo>
                    <a:pt x="989" y="334"/>
                    <a:pt x="1132" y="299"/>
                    <a:pt x="1156" y="132"/>
                  </a:cubicBezTo>
                  <a:cubicBezTo>
                    <a:pt x="1071" y="41"/>
                    <a:pt x="983" y="2"/>
                    <a:pt x="898" y="2"/>
                  </a:cubicBezTo>
                  <a:cubicBezTo>
                    <a:pt x="816" y="2"/>
                    <a:pt x="738" y="38"/>
                    <a:pt x="668" y="96"/>
                  </a:cubicBezTo>
                  <a:cubicBezTo>
                    <a:pt x="576" y="164"/>
                    <a:pt x="493" y="191"/>
                    <a:pt x="416" y="191"/>
                  </a:cubicBezTo>
                  <a:cubicBezTo>
                    <a:pt x="264" y="191"/>
                    <a:pt x="135" y="8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6603;p32"/>
            <p:cNvSpPr/>
            <p:nvPr/>
          </p:nvSpPr>
          <p:spPr>
            <a:xfrm>
              <a:off x="5843875" y="3887400"/>
              <a:ext cx="31275" cy="13225"/>
            </a:xfrm>
            <a:custGeom>
              <a:avLst/>
              <a:gdLst/>
              <a:ahLst/>
              <a:cxnLst/>
              <a:rect l="l" t="t" r="r" b="b"/>
              <a:pathLst>
                <a:path w="1251" h="529" extrusionOk="0">
                  <a:moveTo>
                    <a:pt x="299" y="1"/>
                  </a:moveTo>
                  <a:cubicBezTo>
                    <a:pt x="226" y="1"/>
                    <a:pt x="162" y="36"/>
                    <a:pt x="119" y="148"/>
                  </a:cubicBezTo>
                  <a:cubicBezTo>
                    <a:pt x="0" y="446"/>
                    <a:pt x="322" y="362"/>
                    <a:pt x="441" y="457"/>
                  </a:cubicBezTo>
                  <a:cubicBezTo>
                    <a:pt x="453" y="469"/>
                    <a:pt x="489" y="469"/>
                    <a:pt x="500" y="481"/>
                  </a:cubicBezTo>
                  <a:lnTo>
                    <a:pt x="1036" y="529"/>
                  </a:lnTo>
                  <a:cubicBezTo>
                    <a:pt x="1251" y="29"/>
                    <a:pt x="834" y="148"/>
                    <a:pt x="596" y="88"/>
                  </a:cubicBezTo>
                  <a:cubicBezTo>
                    <a:pt x="497" y="55"/>
                    <a:pt x="391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6604;p32"/>
            <p:cNvSpPr/>
            <p:nvPr/>
          </p:nvSpPr>
          <p:spPr>
            <a:xfrm>
              <a:off x="5976925" y="3908050"/>
              <a:ext cx="25625" cy="13825"/>
            </a:xfrm>
            <a:custGeom>
              <a:avLst/>
              <a:gdLst/>
              <a:ahLst/>
              <a:cxnLst/>
              <a:rect l="l" t="t" r="r" b="b"/>
              <a:pathLst>
                <a:path w="1025" h="553" extrusionOk="0">
                  <a:moveTo>
                    <a:pt x="465" y="1"/>
                  </a:moveTo>
                  <a:cubicBezTo>
                    <a:pt x="429" y="310"/>
                    <a:pt x="179" y="239"/>
                    <a:pt x="1" y="298"/>
                  </a:cubicBezTo>
                  <a:cubicBezTo>
                    <a:pt x="120" y="429"/>
                    <a:pt x="298" y="393"/>
                    <a:pt x="453" y="429"/>
                  </a:cubicBezTo>
                  <a:cubicBezTo>
                    <a:pt x="547" y="511"/>
                    <a:pt x="640" y="553"/>
                    <a:pt x="734" y="553"/>
                  </a:cubicBezTo>
                  <a:cubicBezTo>
                    <a:pt x="831" y="553"/>
                    <a:pt x="928" y="508"/>
                    <a:pt x="1024" y="417"/>
                  </a:cubicBezTo>
                  <a:cubicBezTo>
                    <a:pt x="834" y="286"/>
                    <a:pt x="655" y="13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6605;p32"/>
            <p:cNvSpPr/>
            <p:nvPr/>
          </p:nvSpPr>
          <p:spPr>
            <a:xfrm>
              <a:off x="6117125" y="4048250"/>
              <a:ext cx="48825" cy="14300"/>
            </a:xfrm>
            <a:custGeom>
              <a:avLst/>
              <a:gdLst/>
              <a:ahLst/>
              <a:cxnLst/>
              <a:rect l="l" t="t" r="r" b="b"/>
              <a:pathLst>
                <a:path w="1953" h="572" extrusionOk="0">
                  <a:moveTo>
                    <a:pt x="0" y="0"/>
                  </a:moveTo>
                  <a:lnTo>
                    <a:pt x="0" y="238"/>
                  </a:lnTo>
                  <a:cubicBezTo>
                    <a:pt x="96" y="393"/>
                    <a:pt x="238" y="393"/>
                    <a:pt x="393" y="417"/>
                  </a:cubicBezTo>
                  <a:cubicBezTo>
                    <a:pt x="500" y="441"/>
                    <a:pt x="608" y="477"/>
                    <a:pt x="715" y="500"/>
                  </a:cubicBezTo>
                  <a:cubicBezTo>
                    <a:pt x="911" y="542"/>
                    <a:pt x="1105" y="572"/>
                    <a:pt x="1297" y="572"/>
                  </a:cubicBezTo>
                  <a:cubicBezTo>
                    <a:pt x="1489" y="572"/>
                    <a:pt x="1679" y="542"/>
                    <a:pt x="1870" y="465"/>
                  </a:cubicBezTo>
                  <a:cubicBezTo>
                    <a:pt x="1941" y="358"/>
                    <a:pt x="1953" y="262"/>
                    <a:pt x="1870" y="155"/>
                  </a:cubicBezTo>
                  <a:cubicBezTo>
                    <a:pt x="1239" y="96"/>
                    <a:pt x="631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6606;p32"/>
            <p:cNvSpPr/>
            <p:nvPr/>
          </p:nvSpPr>
          <p:spPr>
            <a:xfrm>
              <a:off x="6163250" y="4051825"/>
              <a:ext cx="53600" cy="8475"/>
            </a:xfrm>
            <a:custGeom>
              <a:avLst/>
              <a:gdLst/>
              <a:ahLst/>
              <a:cxnLst/>
              <a:rect l="l" t="t" r="r" b="b"/>
              <a:pathLst>
                <a:path w="2144" h="339" extrusionOk="0">
                  <a:moveTo>
                    <a:pt x="25" y="0"/>
                  </a:moveTo>
                  <a:cubicBezTo>
                    <a:pt x="1" y="72"/>
                    <a:pt x="1" y="143"/>
                    <a:pt x="1" y="215"/>
                  </a:cubicBezTo>
                  <a:cubicBezTo>
                    <a:pt x="37" y="274"/>
                    <a:pt x="60" y="310"/>
                    <a:pt x="144" y="322"/>
                  </a:cubicBezTo>
                  <a:cubicBezTo>
                    <a:pt x="227" y="322"/>
                    <a:pt x="298" y="274"/>
                    <a:pt x="394" y="262"/>
                  </a:cubicBezTo>
                  <a:lnTo>
                    <a:pt x="739" y="262"/>
                  </a:lnTo>
                  <a:cubicBezTo>
                    <a:pt x="799" y="262"/>
                    <a:pt x="846" y="274"/>
                    <a:pt x="918" y="274"/>
                  </a:cubicBezTo>
                  <a:cubicBezTo>
                    <a:pt x="1001" y="310"/>
                    <a:pt x="1096" y="334"/>
                    <a:pt x="1180" y="334"/>
                  </a:cubicBezTo>
                  <a:cubicBezTo>
                    <a:pt x="1205" y="330"/>
                    <a:pt x="1230" y="329"/>
                    <a:pt x="1256" y="329"/>
                  </a:cubicBezTo>
                  <a:cubicBezTo>
                    <a:pt x="1327" y="329"/>
                    <a:pt x="1401" y="338"/>
                    <a:pt x="1474" y="338"/>
                  </a:cubicBezTo>
                  <a:cubicBezTo>
                    <a:pt x="1564" y="338"/>
                    <a:pt x="1654" y="324"/>
                    <a:pt x="1739" y="262"/>
                  </a:cubicBezTo>
                  <a:cubicBezTo>
                    <a:pt x="1882" y="262"/>
                    <a:pt x="2013" y="250"/>
                    <a:pt x="2144" y="250"/>
                  </a:cubicBezTo>
                  <a:lnTo>
                    <a:pt x="2144" y="12"/>
                  </a:lnTo>
                  <a:cubicBezTo>
                    <a:pt x="2129" y="9"/>
                    <a:pt x="2114" y="8"/>
                    <a:pt x="2099" y="8"/>
                  </a:cubicBezTo>
                  <a:cubicBezTo>
                    <a:pt x="1990" y="8"/>
                    <a:pt x="1878" y="75"/>
                    <a:pt x="1768" y="75"/>
                  </a:cubicBezTo>
                  <a:cubicBezTo>
                    <a:pt x="1710" y="75"/>
                    <a:pt x="1653" y="56"/>
                    <a:pt x="1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6607;p32"/>
            <p:cNvSpPr/>
            <p:nvPr/>
          </p:nvSpPr>
          <p:spPr>
            <a:xfrm>
              <a:off x="5979900" y="3921725"/>
              <a:ext cx="42000" cy="11225"/>
            </a:xfrm>
            <a:custGeom>
              <a:avLst/>
              <a:gdLst/>
              <a:ahLst/>
              <a:cxnLst/>
              <a:rect l="l" t="t" r="r" b="b"/>
              <a:pathLst>
                <a:path w="1680" h="449" extrusionOk="0">
                  <a:moveTo>
                    <a:pt x="1092" y="0"/>
                  </a:moveTo>
                  <a:cubicBezTo>
                    <a:pt x="1020" y="0"/>
                    <a:pt x="946" y="5"/>
                    <a:pt x="873" y="5"/>
                  </a:cubicBezTo>
                  <a:cubicBezTo>
                    <a:pt x="840" y="5"/>
                    <a:pt x="807" y="4"/>
                    <a:pt x="774" y="1"/>
                  </a:cubicBezTo>
                  <a:cubicBezTo>
                    <a:pt x="715" y="13"/>
                    <a:pt x="644" y="13"/>
                    <a:pt x="584" y="49"/>
                  </a:cubicBezTo>
                  <a:cubicBezTo>
                    <a:pt x="405" y="132"/>
                    <a:pt x="203" y="132"/>
                    <a:pt x="48" y="239"/>
                  </a:cubicBezTo>
                  <a:lnTo>
                    <a:pt x="1" y="335"/>
                  </a:lnTo>
                  <a:cubicBezTo>
                    <a:pt x="12" y="358"/>
                    <a:pt x="48" y="370"/>
                    <a:pt x="60" y="406"/>
                  </a:cubicBezTo>
                  <a:cubicBezTo>
                    <a:pt x="354" y="433"/>
                    <a:pt x="648" y="448"/>
                    <a:pt x="941" y="448"/>
                  </a:cubicBezTo>
                  <a:cubicBezTo>
                    <a:pt x="1169" y="448"/>
                    <a:pt x="1395" y="439"/>
                    <a:pt x="1620" y="418"/>
                  </a:cubicBezTo>
                  <a:cubicBezTo>
                    <a:pt x="1679" y="394"/>
                    <a:pt x="1679" y="358"/>
                    <a:pt x="1620" y="299"/>
                  </a:cubicBezTo>
                  <a:lnTo>
                    <a:pt x="1596" y="263"/>
                  </a:lnTo>
                  <a:cubicBezTo>
                    <a:pt x="1465" y="32"/>
                    <a:pt x="1284" y="0"/>
                    <a:pt x="10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6608;p32"/>
            <p:cNvSpPr/>
            <p:nvPr/>
          </p:nvSpPr>
          <p:spPr>
            <a:xfrm>
              <a:off x="5930500" y="3936700"/>
              <a:ext cx="28900" cy="3950"/>
            </a:xfrm>
            <a:custGeom>
              <a:avLst/>
              <a:gdLst/>
              <a:ahLst/>
              <a:cxnLst/>
              <a:rect l="l" t="t" r="r" b="b"/>
              <a:pathLst>
                <a:path w="1156" h="158" extrusionOk="0">
                  <a:moveTo>
                    <a:pt x="617" y="0"/>
                  </a:moveTo>
                  <a:cubicBezTo>
                    <a:pt x="443" y="0"/>
                    <a:pt x="267" y="24"/>
                    <a:pt x="95" y="24"/>
                  </a:cubicBezTo>
                  <a:cubicBezTo>
                    <a:pt x="63" y="24"/>
                    <a:pt x="32" y="23"/>
                    <a:pt x="0" y="21"/>
                  </a:cubicBezTo>
                  <a:lnTo>
                    <a:pt x="0" y="21"/>
                  </a:lnTo>
                  <a:cubicBezTo>
                    <a:pt x="170" y="131"/>
                    <a:pt x="348" y="157"/>
                    <a:pt x="527" y="157"/>
                  </a:cubicBezTo>
                  <a:cubicBezTo>
                    <a:pt x="693" y="157"/>
                    <a:pt x="860" y="135"/>
                    <a:pt x="1025" y="135"/>
                  </a:cubicBezTo>
                  <a:cubicBezTo>
                    <a:pt x="1068" y="135"/>
                    <a:pt x="1112" y="136"/>
                    <a:pt x="1155" y="140"/>
                  </a:cubicBezTo>
                  <a:cubicBezTo>
                    <a:pt x="986" y="28"/>
                    <a:pt x="803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6609;p32"/>
            <p:cNvSpPr/>
            <p:nvPr/>
          </p:nvSpPr>
          <p:spPr>
            <a:xfrm>
              <a:off x="5956100" y="3923700"/>
              <a:ext cx="26200" cy="7375"/>
            </a:xfrm>
            <a:custGeom>
              <a:avLst/>
              <a:gdLst/>
              <a:ahLst/>
              <a:cxnLst/>
              <a:rect l="l" t="t" r="r" b="b"/>
              <a:pathLst>
                <a:path w="1048" h="295" extrusionOk="0">
                  <a:moveTo>
                    <a:pt x="517" y="1"/>
                  </a:moveTo>
                  <a:cubicBezTo>
                    <a:pt x="394" y="1"/>
                    <a:pt x="273" y="14"/>
                    <a:pt x="155" y="65"/>
                  </a:cubicBezTo>
                  <a:cubicBezTo>
                    <a:pt x="107" y="125"/>
                    <a:pt x="48" y="160"/>
                    <a:pt x="0" y="208"/>
                  </a:cubicBezTo>
                  <a:cubicBezTo>
                    <a:pt x="131" y="220"/>
                    <a:pt x="274" y="244"/>
                    <a:pt x="405" y="244"/>
                  </a:cubicBezTo>
                  <a:cubicBezTo>
                    <a:pt x="500" y="273"/>
                    <a:pt x="595" y="294"/>
                    <a:pt x="692" y="294"/>
                  </a:cubicBezTo>
                  <a:cubicBezTo>
                    <a:pt x="789" y="294"/>
                    <a:pt x="887" y="273"/>
                    <a:pt x="988" y="220"/>
                  </a:cubicBezTo>
                  <a:lnTo>
                    <a:pt x="1000" y="184"/>
                  </a:lnTo>
                  <a:cubicBezTo>
                    <a:pt x="1048" y="101"/>
                    <a:pt x="1012" y="41"/>
                    <a:pt x="929" y="17"/>
                  </a:cubicBezTo>
                  <a:cubicBezTo>
                    <a:pt x="791" y="17"/>
                    <a:pt x="653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6610;p32"/>
            <p:cNvSpPr/>
            <p:nvPr/>
          </p:nvSpPr>
          <p:spPr>
            <a:xfrm>
              <a:off x="6038250" y="3928950"/>
              <a:ext cx="17875" cy="3825"/>
            </a:xfrm>
            <a:custGeom>
              <a:avLst/>
              <a:gdLst/>
              <a:ahLst/>
              <a:cxnLst/>
              <a:rect l="l" t="t" r="r" b="b"/>
              <a:pathLst>
                <a:path w="715" h="153" extrusionOk="0">
                  <a:moveTo>
                    <a:pt x="357" y="1"/>
                  </a:moveTo>
                  <a:cubicBezTo>
                    <a:pt x="238" y="1"/>
                    <a:pt x="119" y="52"/>
                    <a:pt x="0" y="153"/>
                  </a:cubicBezTo>
                  <a:lnTo>
                    <a:pt x="715" y="153"/>
                  </a:lnTo>
                  <a:cubicBezTo>
                    <a:pt x="596" y="52"/>
                    <a:pt x="476" y="1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6611;p32"/>
            <p:cNvSpPr/>
            <p:nvPr/>
          </p:nvSpPr>
          <p:spPr>
            <a:xfrm>
              <a:off x="5966500" y="3929775"/>
              <a:ext cx="14925" cy="2975"/>
            </a:xfrm>
            <a:custGeom>
              <a:avLst/>
              <a:gdLst/>
              <a:ahLst/>
              <a:cxnLst/>
              <a:rect l="l" t="t" r="r" b="b"/>
              <a:pathLst>
                <a:path w="597" h="119" extrusionOk="0">
                  <a:moveTo>
                    <a:pt x="584" y="1"/>
                  </a:moveTo>
                  <a:cubicBezTo>
                    <a:pt x="382" y="1"/>
                    <a:pt x="191" y="13"/>
                    <a:pt x="1" y="13"/>
                  </a:cubicBezTo>
                  <a:cubicBezTo>
                    <a:pt x="104" y="95"/>
                    <a:pt x="219" y="118"/>
                    <a:pt x="337" y="118"/>
                  </a:cubicBezTo>
                  <a:cubicBezTo>
                    <a:pt x="423" y="118"/>
                    <a:pt x="511" y="106"/>
                    <a:pt x="596" y="96"/>
                  </a:cubicBezTo>
                  <a:cubicBezTo>
                    <a:pt x="596" y="72"/>
                    <a:pt x="584" y="24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6612;p32"/>
            <p:cNvSpPr/>
            <p:nvPr/>
          </p:nvSpPr>
          <p:spPr>
            <a:xfrm>
              <a:off x="6020375" y="3929275"/>
              <a:ext cx="6875" cy="3175"/>
            </a:xfrm>
            <a:custGeom>
              <a:avLst/>
              <a:gdLst/>
              <a:ahLst/>
              <a:cxnLst/>
              <a:rect l="l" t="t" r="r" b="b"/>
              <a:pathLst>
                <a:path w="275" h="127" extrusionOk="0">
                  <a:moveTo>
                    <a:pt x="86" y="0"/>
                  </a:moveTo>
                  <a:cubicBezTo>
                    <a:pt x="62" y="0"/>
                    <a:pt x="37" y="3"/>
                    <a:pt x="13" y="9"/>
                  </a:cubicBezTo>
                  <a:cubicBezTo>
                    <a:pt x="1" y="44"/>
                    <a:pt x="1" y="92"/>
                    <a:pt x="1" y="116"/>
                  </a:cubicBezTo>
                  <a:cubicBezTo>
                    <a:pt x="64" y="116"/>
                    <a:pt x="123" y="127"/>
                    <a:pt x="183" y="127"/>
                  </a:cubicBezTo>
                  <a:cubicBezTo>
                    <a:pt x="212" y="127"/>
                    <a:pt x="243" y="124"/>
                    <a:pt x="275" y="116"/>
                  </a:cubicBezTo>
                  <a:cubicBezTo>
                    <a:pt x="238" y="33"/>
                    <a:pt x="166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6613;p32"/>
            <p:cNvSpPr/>
            <p:nvPr/>
          </p:nvSpPr>
          <p:spPr>
            <a:xfrm>
              <a:off x="5812025" y="3865200"/>
              <a:ext cx="240525" cy="33550"/>
            </a:xfrm>
            <a:custGeom>
              <a:avLst/>
              <a:gdLst/>
              <a:ahLst/>
              <a:cxnLst/>
              <a:rect l="l" t="t" r="r" b="b"/>
              <a:pathLst>
                <a:path w="9621" h="1342" extrusionOk="0">
                  <a:moveTo>
                    <a:pt x="36" y="0"/>
                  </a:moveTo>
                  <a:cubicBezTo>
                    <a:pt x="24" y="143"/>
                    <a:pt x="24" y="262"/>
                    <a:pt x="0" y="393"/>
                  </a:cubicBezTo>
                  <a:cubicBezTo>
                    <a:pt x="262" y="464"/>
                    <a:pt x="512" y="512"/>
                    <a:pt x="774" y="536"/>
                  </a:cubicBezTo>
                  <a:cubicBezTo>
                    <a:pt x="1489" y="595"/>
                    <a:pt x="2203" y="572"/>
                    <a:pt x="2894" y="810"/>
                  </a:cubicBezTo>
                  <a:cubicBezTo>
                    <a:pt x="3334" y="822"/>
                    <a:pt x="3799" y="822"/>
                    <a:pt x="4251" y="857"/>
                  </a:cubicBezTo>
                  <a:cubicBezTo>
                    <a:pt x="5596" y="976"/>
                    <a:pt x="6954" y="1119"/>
                    <a:pt x="8311" y="1131"/>
                  </a:cubicBezTo>
                  <a:cubicBezTo>
                    <a:pt x="8564" y="1215"/>
                    <a:pt x="8820" y="1342"/>
                    <a:pt x="9060" y="1342"/>
                  </a:cubicBezTo>
                  <a:cubicBezTo>
                    <a:pt x="9262" y="1342"/>
                    <a:pt x="9452" y="1253"/>
                    <a:pt x="9621" y="976"/>
                  </a:cubicBezTo>
                  <a:cubicBezTo>
                    <a:pt x="8847" y="762"/>
                    <a:pt x="8037" y="881"/>
                    <a:pt x="7263" y="714"/>
                  </a:cubicBezTo>
                  <a:cubicBezTo>
                    <a:pt x="7201" y="723"/>
                    <a:pt x="7139" y="728"/>
                    <a:pt x="7078" y="728"/>
                  </a:cubicBezTo>
                  <a:cubicBezTo>
                    <a:pt x="6963" y="728"/>
                    <a:pt x="6852" y="709"/>
                    <a:pt x="6751" y="655"/>
                  </a:cubicBezTo>
                  <a:cubicBezTo>
                    <a:pt x="6690" y="622"/>
                    <a:pt x="6622" y="616"/>
                    <a:pt x="6553" y="616"/>
                  </a:cubicBezTo>
                  <a:cubicBezTo>
                    <a:pt x="6514" y="616"/>
                    <a:pt x="6475" y="618"/>
                    <a:pt x="6437" y="618"/>
                  </a:cubicBezTo>
                  <a:cubicBezTo>
                    <a:pt x="6343" y="618"/>
                    <a:pt x="6250" y="607"/>
                    <a:pt x="6168" y="536"/>
                  </a:cubicBezTo>
                  <a:cubicBezTo>
                    <a:pt x="6013" y="561"/>
                    <a:pt x="5861" y="571"/>
                    <a:pt x="5710" y="571"/>
                  </a:cubicBezTo>
                  <a:cubicBezTo>
                    <a:pt x="5361" y="571"/>
                    <a:pt x="5020" y="518"/>
                    <a:pt x="4680" y="476"/>
                  </a:cubicBezTo>
                  <a:cubicBezTo>
                    <a:pt x="3132" y="321"/>
                    <a:pt x="1584" y="167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6614;p32"/>
            <p:cNvSpPr/>
            <p:nvPr/>
          </p:nvSpPr>
          <p:spPr>
            <a:xfrm>
              <a:off x="5678075" y="3788575"/>
              <a:ext cx="111950" cy="33425"/>
            </a:xfrm>
            <a:custGeom>
              <a:avLst/>
              <a:gdLst/>
              <a:ahLst/>
              <a:cxnLst/>
              <a:rect l="l" t="t" r="r" b="b"/>
              <a:pathLst>
                <a:path w="4478" h="1337" extrusionOk="0">
                  <a:moveTo>
                    <a:pt x="621" y="1"/>
                  </a:moveTo>
                  <a:cubicBezTo>
                    <a:pt x="299" y="1"/>
                    <a:pt x="43" y="96"/>
                    <a:pt x="1" y="517"/>
                  </a:cubicBezTo>
                  <a:cubicBezTo>
                    <a:pt x="36" y="600"/>
                    <a:pt x="72" y="660"/>
                    <a:pt x="132" y="696"/>
                  </a:cubicBezTo>
                  <a:cubicBezTo>
                    <a:pt x="632" y="993"/>
                    <a:pt x="1179" y="850"/>
                    <a:pt x="1691" y="970"/>
                  </a:cubicBezTo>
                  <a:cubicBezTo>
                    <a:pt x="1798" y="993"/>
                    <a:pt x="1941" y="1017"/>
                    <a:pt x="2060" y="1041"/>
                  </a:cubicBezTo>
                  <a:cubicBezTo>
                    <a:pt x="2144" y="1053"/>
                    <a:pt x="2215" y="1089"/>
                    <a:pt x="2299" y="1148"/>
                  </a:cubicBezTo>
                  <a:cubicBezTo>
                    <a:pt x="2376" y="1207"/>
                    <a:pt x="2438" y="1337"/>
                    <a:pt x="2562" y="1337"/>
                  </a:cubicBezTo>
                  <a:cubicBezTo>
                    <a:pt x="2590" y="1337"/>
                    <a:pt x="2621" y="1330"/>
                    <a:pt x="2656" y="1315"/>
                  </a:cubicBezTo>
                  <a:lnTo>
                    <a:pt x="2680" y="1255"/>
                  </a:lnTo>
                  <a:lnTo>
                    <a:pt x="2668" y="1196"/>
                  </a:lnTo>
                  <a:cubicBezTo>
                    <a:pt x="2727" y="1101"/>
                    <a:pt x="2680" y="958"/>
                    <a:pt x="2834" y="910"/>
                  </a:cubicBezTo>
                  <a:lnTo>
                    <a:pt x="2906" y="910"/>
                  </a:lnTo>
                  <a:cubicBezTo>
                    <a:pt x="3013" y="940"/>
                    <a:pt x="3114" y="964"/>
                    <a:pt x="3209" y="964"/>
                  </a:cubicBezTo>
                  <a:cubicBezTo>
                    <a:pt x="3305" y="964"/>
                    <a:pt x="3394" y="940"/>
                    <a:pt x="3477" y="874"/>
                  </a:cubicBezTo>
                  <a:cubicBezTo>
                    <a:pt x="3582" y="748"/>
                    <a:pt x="3704" y="725"/>
                    <a:pt x="3833" y="725"/>
                  </a:cubicBezTo>
                  <a:cubicBezTo>
                    <a:pt x="3906" y="725"/>
                    <a:pt x="3982" y="733"/>
                    <a:pt x="4058" y="733"/>
                  </a:cubicBezTo>
                  <a:cubicBezTo>
                    <a:pt x="4075" y="733"/>
                    <a:pt x="4092" y="732"/>
                    <a:pt x="4108" y="731"/>
                  </a:cubicBezTo>
                  <a:cubicBezTo>
                    <a:pt x="4323" y="731"/>
                    <a:pt x="4465" y="672"/>
                    <a:pt x="4477" y="434"/>
                  </a:cubicBezTo>
                  <a:cubicBezTo>
                    <a:pt x="4323" y="148"/>
                    <a:pt x="4025" y="255"/>
                    <a:pt x="3787" y="208"/>
                  </a:cubicBezTo>
                  <a:cubicBezTo>
                    <a:pt x="2858" y="77"/>
                    <a:pt x="1906" y="184"/>
                    <a:pt x="965" y="41"/>
                  </a:cubicBezTo>
                  <a:cubicBezTo>
                    <a:pt x="894" y="17"/>
                    <a:pt x="822" y="5"/>
                    <a:pt x="751" y="5"/>
                  </a:cubicBezTo>
                  <a:cubicBezTo>
                    <a:pt x="707" y="2"/>
                    <a:pt x="663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6615;p32"/>
            <p:cNvSpPr/>
            <p:nvPr/>
          </p:nvSpPr>
          <p:spPr>
            <a:xfrm>
              <a:off x="5692375" y="3777375"/>
              <a:ext cx="120575" cy="26600"/>
            </a:xfrm>
            <a:custGeom>
              <a:avLst/>
              <a:gdLst/>
              <a:ahLst/>
              <a:cxnLst/>
              <a:rect l="l" t="t" r="r" b="b"/>
              <a:pathLst>
                <a:path w="4823" h="1064" extrusionOk="0">
                  <a:moveTo>
                    <a:pt x="834" y="1"/>
                  </a:moveTo>
                  <a:cubicBezTo>
                    <a:pt x="762" y="1"/>
                    <a:pt x="679" y="1"/>
                    <a:pt x="607" y="25"/>
                  </a:cubicBezTo>
                  <a:cubicBezTo>
                    <a:pt x="476" y="36"/>
                    <a:pt x="322" y="60"/>
                    <a:pt x="226" y="179"/>
                  </a:cubicBezTo>
                  <a:cubicBezTo>
                    <a:pt x="0" y="394"/>
                    <a:pt x="786" y="394"/>
                    <a:pt x="310" y="644"/>
                  </a:cubicBezTo>
                  <a:cubicBezTo>
                    <a:pt x="715" y="798"/>
                    <a:pt x="1143" y="751"/>
                    <a:pt x="1560" y="775"/>
                  </a:cubicBezTo>
                  <a:cubicBezTo>
                    <a:pt x="2346" y="822"/>
                    <a:pt x="3155" y="858"/>
                    <a:pt x="3941" y="894"/>
                  </a:cubicBezTo>
                  <a:lnTo>
                    <a:pt x="4060" y="894"/>
                  </a:lnTo>
                  <a:cubicBezTo>
                    <a:pt x="4168" y="1015"/>
                    <a:pt x="4291" y="1064"/>
                    <a:pt x="4421" y="1064"/>
                  </a:cubicBezTo>
                  <a:cubicBezTo>
                    <a:pt x="4521" y="1064"/>
                    <a:pt x="4624" y="1035"/>
                    <a:pt x="4727" y="989"/>
                  </a:cubicBezTo>
                  <a:cubicBezTo>
                    <a:pt x="4810" y="929"/>
                    <a:pt x="4822" y="870"/>
                    <a:pt x="4775" y="775"/>
                  </a:cubicBezTo>
                  <a:cubicBezTo>
                    <a:pt x="4703" y="584"/>
                    <a:pt x="4429" y="679"/>
                    <a:pt x="4346" y="501"/>
                  </a:cubicBezTo>
                  <a:cubicBezTo>
                    <a:pt x="4274" y="382"/>
                    <a:pt x="4167" y="322"/>
                    <a:pt x="4048" y="286"/>
                  </a:cubicBezTo>
                  <a:cubicBezTo>
                    <a:pt x="3227" y="1"/>
                    <a:pt x="2346" y="263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6616;p32"/>
            <p:cNvSpPr/>
            <p:nvPr/>
          </p:nvSpPr>
          <p:spPr>
            <a:xfrm>
              <a:off x="5770650" y="3849575"/>
              <a:ext cx="32775" cy="18625"/>
            </a:xfrm>
            <a:custGeom>
              <a:avLst/>
              <a:gdLst/>
              <a:ahLst/>
              <a:cxnLst/>
              <a:rect l="l" t="t" r="r" b="b"/>
              <a:pathLst>
                <a:path w="1311" h="745" extrusionOk="0">
                  <a:moveTo>
                    <a:pt x="1156" y="0"/>
                  </a:moveTo>
                  <a:cubicBezTo>
                    <a:pt x="1058" y="0"/>
                    <a:pt x="1018" y="119"/>
                    <a:pt x="929" y="149"/>
                  </a:cubicBezTo>
                  <a:cubicBezTo>
                    <a:pt x="929" y="173"/>
                    <a:pt x="929" y="185"/>
                    <a:pt x="893" y="196"/>
                  </a:cubicBezTo>
                  <a:cubicBezTo>
                    <a:pt x="885" y="201"/>
                    <a:pt x="876" y="204"/>
                    <a:pt x="867" y="204"/>
                  </a:cubicBezTo>
                  <a:cubicBezTo>
                    <a:pt x="851" y="204"/>
                    <a:pt x="833" y="195"/>
                    <a:pt x="810" y="173"/>
                  </a:cubicBezTo>
                  <a:cubicBezTo>
                    <a:pt x="780" y="150"/>
                    <a:pt x="759" y="142"/>
                    <a:pt x="736" y="142"/>
                  </a:cubicBezTo>
                  <a:cubicBezTo>
                    <a:pt x="723" y="142"/>
                    <a:pt x="708" y="144"/>
                    <a:pt x="691" y="149"/>
                  </a:cubicBezTo>
                  <a:cubicBezTo>
                    <a:pt x="586" y="129"/>
                    <a:pt x="470" y="91"/>
                    <a:pt x="357" y="91"/>
                  </a:cubicBezTo>
                  <a:cubicBezTo>
                    <a:pt x="266" y="91"/>
                    <a:pt x="176" y="116"/>
                    <a:pt x="96" y="196"/>
                  </a:cubicBezTo>
                  <a:cubicBezTo>
                    <a:pt x="0" y="304"/>
                    <a:pt x="131" y="411"/>
                    <a:pt x="215" y="482"/>
                  </a:cubicBezTo>
                  <a:lnTo>
                    <a:pt x="393" y="565"/>
                  </a:lnTo>
                  <a:cubicBezTo>
                    <a:pt x="548" y="613"/>
                    <a:pt x="691" y="625"/>
                    <a:pt x="846" y="685"/>
                  </a:cubicBezTo>
                  <a:cubicBezTo>
                    <a:pt x="870" y="685"/>
                    <a:pt x="893" y="708"/>
                    <a:pt x="929" y="720"/>
                  </a:cubicBezTo>
                  <a:cubicBezTo>
                    <a:pt x="989" y="732"/>
                    <a:pt x="1048" y="744"/>
                    <a:pt x="1108" y="744"/>
                  </a:cubicBezTo>
                  <a:cubicBezTo>
                    <a:pt x="1310" y="542"/>
                    <a:pt x="1215" y="268"/>
                    <a:pt x="1227" y="18"/>
                  </a:cubicBezTo>
                  <a:cubicBezTo>
                    <a:pt x="1200" y="5"/>
                    <a:pt x="1177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6617;p32"/>
            <p:cNvSpPr/>
            <p:nvPr/>
          </p:nvSpPr>
          <p:spPr>
            <a:xfrm>
              <a:off x="5784925" y="3864900"/>
              <a:ext cx="15225" cy="61325"/>
            </a:xfrm>
            <a:custGeom>
              <a:avLst/>
              <a:gdLst/>
              <a:ahLst/>
              <a:cxnLst/>
              <a:rect l="l" t="t" r="r" b="b"/>
              <a:pathLst>
                <a:path w="609" h="2453" extrusionOk="0">
                  <a:moveTo>
                    <a:pt x="370" y="0"/>
                  </a:moveTo>
                  <a:cubicBezTo>
                    <a:pt x="1" y="726"/>
                    <a:pt x="132" y="1488"/>
                    <a:pt x="251" y="2262"/>
                  </a:cubicBezTo>
                  <a:cubicBezTo>
                    <a:pt x="275" y="2381"/>
                    <a:pt x="370" y="2453"/>
                    <a:pt x="501" y="2453"/>
                  </a:cubicBezTo>
                  <a:cubicBezTo>
                    <a:pt x="525" y="2155"/>
                    <a:pt x="525" y="1881"/>
                    <a:pt x="537" y="1584"/>
                  </a:cubicBezTo>
                  <a:lnTo>
                    <a:pt x="537" y="1298"/>
                  </a:lnTo>
                  <a:cubicBezTo>
                    <a:pt x="596" y="1143"/>
                    <a:pt x="608" y="1000"/>
                    <a:pt x="537" y="845"/>
                  </a:cubicBezTo>
                  <a:lnTo>
                    <a:pt x="537" y="155"/>
                  </a:lnTo>
                  <a:cubicBezTo>
                    <a:pt x="489" y="95"/>
                    <a:pt x="430" y="48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6618;p32"/>
            <p:cNvSpPr/>
            <p:nvPr/>
          </p:nvSpPr>
          <p:spPr>
            <a:xfrm>
              <a:off x="5793875" y="3818450"/>
              <a:ext cx="13400" cy="34850"/>
            </a:xfrm>
            <a:custGeom>
              <a:avLst/>
              <a:gdLst/>
              <a:ahLst/>
              <a:cxnLst/>
              <a:rect l="l" t="t" r="r" b="b"/>
              <a:pathLst>
                <a:path w="536" h="1394" extrusionOk="0">
                  <a:moveTo>
                    <a:pt x="274" y="1"/>
                  </a:moveTo>
                  <a:cubicBezTo>
                    <a:pt x="95" y="441"/>
                    <a:pt x="167" y="953"/>
                    <a:pt x="0" y="1394"/>
                  </a:cubicBezTo>
                  <a:cubicBezTo>
                    <a:pt x="107" y="1358"/>
                    <a:pt x="191" y="1310"/>
                    <a:pt x="298" y="1263"/>
                  </a:cubicBezTo>
                  <a:cubicBezTo>
                    <a:pt x="298" y="1025"/>
                    <a:pt x="357" y="798"/>
                    <a:pt x="405" y="560"/>
                  </a:cubicBezTo>
                  <a:cubicBezTo>
                    <a:pt x="453" y="370"/>
                    <a:pt x="536" y="132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6619;p32"/>
            <p:cNvSpPr/>
            <p:nvPr/>
          </p:nvSpPr>
          <p:spPr>
            <a:xfrm>
              <a:off x="5794175" y="3798325"/>
              <a:ext cx="28875" cy="14800"/>
            </a:xfrm>
            <a:custGeom>
              <a:avLst/>
              <a:gdLst/>
              <a:ahLst/>
              <a:cxnLst/>
              <a:rect l="l" t="t" r="r" b="b"/>
              <a:pathLst>
                <a:path w="1155" h="592" extrusionOk="0">
                  <a:moveTo>
                    <a:pt x="859" y="0"/>
                  </a:moveTo>
                  <a:cubicBezTo>
                    <a:pt x="801" y="0"/>
                    <a:pt x="741" y="15"/>
                    <a:pt x="679" y="44"/>
                  </a:cubicBezTo>
                  <a:cubicBezTo>
                    <a:pt x="558" y="31"/>
                    <a:pt x="437" y="18"/>
                    <a:pt x="316" y="18"/>
                  </a:cubicBezTo>
                  <a:cubicBezTo>
                    <a:pt x="211" y="18"/>
                    <a:pt x="105" y="28"/>
                    <a:pt x="0" y="56"/>
                  </a:cubicBezTo>
                  <a:cubicBezTo>
                    <a:pt x="48" y="222"/>
                    <a:pt x="83" y="401"/>
                    <a:pt x="107" y="591"/>
                  </a:cubicBezTo>
                  <a:cubicBezTo>
                    <a:pt x="304" y="591"/>
                    <a:pt x="370" y="371"/>
                    <a:pt x="536" y="371"/>
                  </a:cubicBezTo>
                  <a:cubicBezTo>
                    <a:pt x="551" y="371"/>
                    <a:pt x="567" y="373"/>
                    <a:pt x="583" y="377"/>
                  </a:cubicBezTo>
                  <a:cubicBezTo>
                    <a:pt x="635" y="383"/>
                    <a:pt x="684" y="386"/>
                    <a:pt x="733" y="386"/>
                  </a:cubicBezTo>
                  <a:cubicBezTo>
                    <a:pt x="887" y="386"/>
                    <a:pt x="1028" y="349"/>
                    <a:pt x="1155" y="222"/>
                  </a:cubicBezTo>
                  <a:lnTo>
                    <a:pt x="1155" y="91"/>
                  </a:lnTo>
                  <a:cubicBezTo>
                    <a:pt x="1128" y="65"/>
                    <a:pt x="1108" y="51"/>
                    <a:pt x="1080" y="51"/>
                  </a:cubicBezTo>
                  <a:cubicBezTo>
                    <a:pt x="1070" y="51"/>
                    <a:pt x="1060" y="53"/>
                    <a:pt x="1048" y="56"/>
                  </a:cubicBezTo>
                  <a:cubicBezTo>
                    <a:pt x="986" y="18"/>
                    <a:pt x="923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6620;p32"/>
            <p:cNvSpPr/>
            <p:nvPr/>
          </p:nvSpPr>
          <p:spPr>
            <a:xfrm>
              <a:off x="5808150" y="3803575"/>
              <a:ext cx="16400" cy="16700"/>
            </a:xfrm>
            <a:custGeom>
              <a:avLst/>
              <a:gdLst/>
              <a:ahLst/>
              <a:cxnLst/>
              <a:rect l="l" t="t" r="r" b="b"/>
              <a:pathLst>
                <a:path w="656" h="668" extrusionOk="0">
                  <a:moveTo>
                    <a:pt x="596" y="0"/>
                  </a:moveTo>
                  <a:lnTo>
                    <a:pt x="596" y="0"/>
                  </a:lnTo>
                  <a:cubicBezTo>
                    <a:pt x="565" y="4"/>
                    <a:pt x="533" y="5"/>
                    <a:pt x="501" y="5"/>
                  </a:cubicBezTo>
                  <a:cubicBezTo>
                    <a:pt x="453" y="5"/>
                    <a:pt x="405" y="3"/>
                    <a:pt x="358" y="3"/>
                  </a:cubicBezTo>
                  <a:cubicBezTo>
                    <a:pt x="235" y="3"/>
                    <a:pt x="119" y="20"/>
                    <a:pt x="24" y="143"/>
                  </a:cubicBezTo>
                  <a:cubicBezTo>
                    <a:pt x="60" y="358"/>
                    <a:pt x="1" y="608"/>
                    <a:pt x="275" y="667"/>
                  </a:cubicBezTo>
                  <a:cubicBezTo>
                    <a:pt x="322" y="643"/>
                    <a:pt x="358" y="596"/>
                    <a:pt x="394" y="548"/>
                  </a:cubicBezTo>
                  <a:cubicBezTo>
                    <a:pt x="298" y="298"/>
                    <a:pt x="656" y="227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6621;p32"/>
            <p:cNvSpPr/>
            <p:nvPr/>
          </p:nvSpPr>
          <p:spPr>
            <a:xfrm>
              <a:off x="5805775" y="3883050"/>
              <a:ext cx="22350" cy="11650"/>
            </a:xfrm>
            <a:custGeom>
              <a:avLst/>
              <a:gdLst/>
              <a:ahLst/>
              <a:cxnLst/>
              <a:rect l="l" t="t" r="r" b="b"/>
              <a:pathLst>
                <a:path w="894" h="466" extrusionOk="0">
                  <a:moveTo>
                    <a:pt x="572" y="0"/>
                  </a:moveTo>
                  <a:cubicBezTo>
                    <a:pt x="477" y="48"/>
                    <a:pt x="405" y="96"/>
                    <a:pt x="310" y="119"/>
                  </a:cubicBezTo>
                  <a:cubicBezTo>
                    <a:pt x="179" y="167"/>
                    <a:pt x="0" y="262"/>
                    <a:pt x="48" y="393"/>
                  </a:cubicBezTo>
                  <a:cubicBezTo>
                    <a:pt x="68" y="448"/>
                    <a:pt x="100" y="466"/>
                    <a:pt x="140" y="466"/>
                  </a:cubicBezTo>
                  <a:cubicBezTo>
                    <a:pt x="209" y="466"/>
                    <a:pt x="299" y="412"/>
                    <a:pt x="379" y="412"/>
                  </a:cubicBezTo>
                  <a:cubicBezTo>
                    <a:pt x="392" y="412"/>
                    <a:pt x="405" y="414"/>
                    <a:pt x="417" y="417"/>
                  </a:cubicBezTo>
                  <a:cubicBezTo>
                    <a:pt x="893" y="262"/>
                    <a:pt x="893" y="262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6622;p32"/>
            <p:cNvSpPr/>
            <p:nvPr/>
          </p:nvSpPr>
          <p:spPr>
            <a:xfrm>
              <a:off x="5750700" y="3811025"/>
              <a:ext cx="19075" cy="3825"/>
            </a:xfrm>
            <a:custGeom>
              <a:avLst/>
              <a:gdLst/>
              <a:ahLst/>
              <a:cxnLst/>
              <a:rect l="l" t="t" r="r" b="b"/>
              <a:pathLst>
                <a:path w="763" h="153" extrusionOk="0">
                  <a:moveTo>
                    <a:pt x="608" y="0"/>
                  </a:moveTo>
                  <a:cubicBezTo>
                    <a:pt x="406" y="0"/>
                    <a:pt x="215" y="12"/>
                    <a:pt x="1" y="12"/>
                  </a:cubicBezTo>
                  <a:cubicBezTo>
                    <a:pt x="155" y="112"/>
                    <a:pt x="313" y="152"/>
                    <a:pt x="480" y="152"/>
                  </a:cubicBezTo>
                  <a:cubicBezTo>
                    <a:pt x="572" y="152"/>
                    <a:pt x="666" y="140"/>
                    <a:pt x="763" y="119"/>
                  </a:cubicBezTo>
                  <a:cubicBezTo>
                    <a:pt x="703" y="83"/>
                    <a:pt x="656" y="36"/>
                    <a:pt x="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6623;p32"/>
            <p:cNvSpPr/>
            <p:nvPr/>
          </p:nvSpPr>
          <p:spPr>
            <a:xfrm>
              <a:off x="5801600" y="3874125"/>
              <a:ext cx="5675" cy="11925"/>
            </a:xfrm>
            <a:custGeom>
              <a:avLst/>
              <a:gdLst/>
              <a:ahLst/>
              <a:cxnLst/>
              <a:rect l="l" t="t" r="r" b="b"/>
              <a:pathLst>
                <a:path w="227" h="477" extrusionOk="0">
                  <a:moveTo>
                    <a:pt x="1" y="0"/>
                  </a:moveTo>
                  <a:lnTo>
                    <a:pt x="1" y="476"/>
                  </a:lnTo>
                  <a:cubicBezTo>
                    <a:pt x="144" y="357"/>
                    <a:pt x="227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6624;p32"/>
            <p:cNvSpPr/>
            <p:nvPr/>
          </p:nvSpPr>
          <p:spPr>
            <a:xfrm>
              <a:off x="5798325" y="3885725"/>
              <a:ext cx="3900" cy="11325"/>
            </a:xfrm>
            <a:custGeom>
              <a:avLst/>
              <a:gdLst/>
              <a:ahLst/>
              <a:cxnLst/>
              <a:rect l="l" t="t" r="r" b="b"/>
              <a:pathLst>
                <a:path w="156" h="453" extrusionOk="0">
                  <a:moveTo>
                    <a:pt x="1" y="1"/>
                  </a:moveTo>
                  <a:lnTo>
                    <a:pt x="1" y="453"/>
                  </a:lnTo>
                  <a:cubicBezTo>
                    <a:pt x="156" y="346"/>
                    <a:pt x="132" y="179"/>
                    <a:pt x="120" y="12"/>
                  </a:cubicBezTo>
                  <a:cubicBezTo>
                    <a:pt x="96" y="12"/>
                    <a:pt x="48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6625;p32"/>
            <p:cNvSpPr/>
            <p:nvPr/>
          </p:nvSpPr>
          <p:spPr>
            <a:xfrm>
              <a:off x="6052525" y="3899925"/>
              <a:ext cx="135175" cy="30475"/>
            </a:xfrm>
            <a:custGeom>
              <a:avLst/>
              <a:gdLst/>
              <a:ahLst/>
              <a:cxnLst/>
              <a:rect l="l" t="t" r="r" b="b"/>
              <a:pathLst>
                <a:path w="5407" h="1219" extrusionOk="0">
                  <a:moveTo>
                    <a:pt x="378" y="0"/>
                  </a:moveTo>
                  <a:cubicBezTo>
                    <a:pt x="266" y="0"/>
                    <a:pt x="156" y="52"/>
                    <a:pt x="48" y="206"/>
                  </a:cubicBezTo>
                  <a:cubicBezTo>
                    <a:pt x="1" y="337"/>
                    <a:pt x="1" y="480"/>
                    <a:pt x="60" y="611"/>
                  </a:cubicBezTo>
                  <a:cubicBezTo>
                    <a:pt x="132" y="778"/>
                    <a:pt x="346" y="802"/>
                    <a:pt x="429" y="933"/>
                  </a:cubicBezTo>
                  <a:cubicBezTo>
                    <a:pt x="536" y="968"/>
                    <a:pt x="644" y="1028"/>
                    <a:pt x="763" y="1040"/>
                  </a:cubicBezTo>
                  <a:lnTo>
                    <a:pt x="2989" y="1218"/>
                  </a:lnTo>
                  <a:cubicBezTo>
                    <a:pt x="3183" y="1094"/>
                    <a:pt x="3372" y="1021"/>
                    <a:pt x="3575" y="1021"/>
                  </a:cubicBezTo>
                  <a:cubicBezTo>
                    <a:pt x="3684" y="1021"/>
                    <a:pt x="3798" y="1042"/>
                    <a:pt x="3918" y="1088"/>
                  </a:cubicBezTo>
                  <a:cubicBezTo>
                    <a:pt x="4086" y="1155"/>
                    <a:pt x="4261" y="1184"/>
                    <a:pt x="4437" y="1184"/>
                  </a:cubicBezTo>
                  <a:cubicBezTo>
                    <a:pt x="4574" y="1184"/>
                    <a:pt x="4711" y="1166"/>
                    <a:pt x="4847" y="1135"/>
                  </a:cubicBezTo>
                  <a:cubicBezTo>
                    <a:pt x="4893" y="1123"/>
                    <a:pt x="4937" y="1118"/>
                    <a:pt x="4979" y="1118"/>
                  </a:cubicBezTo>
                  <a:cubicBezTo>
                    <a:pt x="5099" y="1118"/>
                    <a:pt x="5205" y="1159"/>
                    <a:pt x="5311" y="1195"/>
                  </a:cubicBezTo>
                  <a:cubicBezTo>
                    <a:pt x="5382" y="1111"/>
                    <a:pt x="5406" y="1028"/>
                    <a:pt x="5370" y="933"/>
                  </a:cubicBezTo>
                  <a:cubicBezTo>
                    <a:pt x="5311" y="861"/>
                    <a:pt x="5228" y="814"/>
                    <a:pt x="5168" y="754"/>
                  </a:cubicBezTo>
                  <a:cubicBezTo>
                    <a:pt x="5168" y="718"/>
                    <a:pt x="5144" y="683"/>
                    <a:pt x="5132" y="635"/>
                  </a:cubicBezTo>
                  <a:cubicBezTo>
                    <a:pt x="5092" y="618"/>
                    <a:pt x="5055" y="610"/>
                    <a:pt x="5021" y="610"/>
                  </a:cubicBezTo>
                  <a:cubicBezTo>
                    <a:pt x="4910" y="610"/>
                    <a:pt x="4824" y="687"/>
                    <a:pt x="4751" y="778"/>
                  </a:cubicBezTo>
                  <a:lnTo>
                    <a:pt x="4727" y="778"/>
                  </a:lnTo>
                  <a:cubicBezTo>
                    <a:pt x="4708" y="798"/>
                    <a:pt x="4685" y="806"/>
                    <a:pt x="4658" y="806"/>
                  </a:cubicBezTo>
                  <a:cubicBezTo>
                    <a:pt x="4636" y="806"/>
                    <a:pt x="4611" y="801"/>
                    <a:pt x="4585" y="790"/>
                  </a:cubicBezTo>
                  <a:cubicBezTo>
                    <a:pt x="4537" y="778"/>
                    <a:pt x="4489" y="754"/>
                    <a:pt x="4454" y="754"/>
                  </a:cubicBezTo>
                  <a:cubicBezTo>
                    <a:pt x="4376" y="707"/>
                    <a:pt x="4302" y="686"/>
                    <a:pt x="4227" y="686"/>
                  </a:cubicBezTo>
                  <a:cubicBezTo>
                    <a:pt x="4153" y="686"/>
                    <a:pt x="4079" y="707"/>
                    <a:pt x="4001" y="742"/>
                  </a:cubicBezTo>
                  <a:cubicBezTo>
                    <a:pt x="3964" y="751"/>
                    <a:pt x="3928" y="755"/>
                    <a:pt x="3894" y="755"/>
                  </a:cubicBezTo>
                  <a:cubicBezTo>
                    <a:pt x="3658" y="755"/>
                    <a:pt x="3496" y="561"/>
                    <a:pt x="3299" y="456"/>
                  </a:cubicBezTo>
                  <a:cubicBezTo>
                    <a:pt x="3118" y="301"/>
                    <a:pt x="2914" y="265"/>
                    <a:pt x="2703" y="265"/>
                  </a:cubicBezTo>
                  <a:cubicBezTo>
                    <a:pt x="2519" y="265"/>
                    <a:pt x="2329" y="293"/>
                    <a:pt x="2142" y="293"/>
                  </a:cubicBezTo>
                  <a:cubicBezTo>
                    <a:pt x="2050" y="293"/>
                    <a:pt x="1959" y="286"/>
                    <a:pt x="1870" y="266"/>
                  </a:cubicBezTo>
                  <a:cubicBezTo>
                    <a:pt x="1772" y="232"/>
                    <a:pt x="1675" y="220"/>
                    <a:pt x="1578" y="220"/>
                  </a:cubicBezTo>
                  <a:cubicBezTo>
                    <a:pt x="1371" y="220"/>
                    <a:pt x="1165" y="277"/>
                    <a:pt x="953" y="302"/>
                  </a:cubicBezTo>
                  <a:cubicBezTo>
                    <a:pt x="916" y="302"/>
                    <a:pt x="894" y="352"/>
                    <a:pt x="874" y="352"/>
                  </a:cubicBezTo>
                  <a:cubicBezTo>
                    <a:pt x="869" y="352"/>
                    <a:pt x="863" y="348"/>
                    <a:pt x="858" y="337"/>
                  </a:cubicBezTo>
                  <a:cubicBezTo>
                    <a:pt x="846" y="278"/>
                    <a:pt x="882" y="218"/>
                    <a:pt x="834" y="159"/>
                  </a:cubicBezTo>
                  <a:cubicBezTo>
                    <a:pt x="678" y="91"/>
                    <a:pt x="526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6626;p32"/>
            <p:cNvSpPr/>
            <p:nvPr/>
          </p:nvSpPr>
          <p:spPr>
            <a:xfrm>
              <a:off x="6019800" y="3894425"/>
              <a:ext cx="80675" cy="29500"/>
            </a:xfrm>
            <a:custGeom>
              <a:avLst/>
              <a:gdLst/>
              <a:ahLst/>
              <a:cxnLst/>
              <a:rect l="l" t="t" r="r" b="b"/>
              <a:pathLst>
                <a:path w="3227" h="1180" extrusionOk="0">
                  <a:moveTo>
                    <a:pt x="1519" y="0"/>
                  </a:moveTo>
                  <a:cubicBezTo>
                    <a:pt x="1068" y="0"/>
                    <a:pt x="623" y="85"/>
                    <a:pt x="179" y="117"/>
                  </a:cubicBezTo>
                  <a:lnTo>
                    <a:pt x="179" y="248"/>
                  </a:lnTo>
                  <a:cubicBezTo>
                    <a:pt x="226" y="355"/>
                    <a:pt x="310" y="415"/>
                    <a:pt x="345" y="522"/>
                  </a:cubicBezTo>
                  <a:cubicBezTo>
                    <a:pt x="357" y="700"/>
                    <a:pt x="191" y="760"/>
                    <a:pt x="83" y="855"/>
                  </a:cubicBezTo>
                  <a:cubicBezTo>
                    <a:pt x="48" y="903"/>
                    <a:pt x="12" y="962"/>
                    <a:pt x="0" y="1022"/>
                  </a:cubicBezTo>
                  <a:lnTo>
                    <a:pt x="48" y="1117"/>
                  </a:lnTo>
                  <a:cubicBezTo>
                    <a:pt x="143" y="1129"/>
                    <a:pt x="238" y="1129"/>
                    <a:pt x="345" y="1141"/>
                  </a:cubicBezTo>
                  <a:cubicBezTo>
                    <a:pt x="387" y="1165"/>
                    <a:pt x="432" y="1180"/>
                    <a:pt x="476" y="1180"/>
                  </a:cubicBezTo>
                  <a:cubicBezTo>
                    <a:pt x="521" y="1180"/>
                    <a:pt x="566" y="1165"/>
                    <a:pt x="607" y="1129"/>
                  </a:cubicBezTo>
                  <a:cubicBezTo>
                    <a:pt x="702" y="1117"/>
                    <a:pt x="798" y="1093"/>
                    <a:pt x="905" y="1081"/>
                  </a:cubicBezTo>
                  <a:cubicBezTo>
                    <a:pt x="964" y="760"/>
                    <a:pt x="1179" y="534"/>
                    <a:pt x="1476" y="379"/>
                  </a:cubicBezTo>
                  <a:cubicBezTo>
                    <a:pt x="1564" y="370"/>
                    <a:pt x="1652" y="361"/>
                    <a:pt x="1738" y="361"/>
                  </a:cubicBezTo>
                  <a:cubicBezTo>
                    <a:pt x="1897" y="361"/>
                    <a:pt x="2052" y="394"/>
                    <a:pt x="2191" y="534"/>
                  </a:cubicBezTo>
                  <a:cubicBezTo>
                    <a:pt x="2278" y="601"/>
                    <a:pt x="2366" y="624"/>
                    <a:pt x="2456" y="624"/>
                  </a:cubicBezTo>
                  <a:cubicBezTo>
                    <a:pt x="2652" y="624"/>
                    <a:pt x="2852" y="513"/>
                    <a:pt x="3046" y="513"/>
                  </a:cubicBezTo>
                  <a:cubicBezTo>
                    <a:pt x="3090" y="513"/>
                    <a:pt x="3135" y="519"/>
                    <a:pt x="3179" y="534"/>
                  </a:cubicBezTo>
                  <a:cubicBezTo>
                    <a:pt x="3227" y="403"/>
                    <a:pt x="3143" y="343"/>
                    <a:pt x="3048" y="307"/>
                  </a:cubicBezTo>
                  <a:cubicBezTo>
                    <a:pt x="2988" y="284"/>
                    <a:pt x="2917" y="260"/>
                    <a:pt x="2846" y="248"/>
                  </a:cubicBezTo>
                  <a:cubicBezTo>
                    <a:pt x="2619" y="236"/>
                    <a:pt x="2405" y="165"/>
                    <a:pt x="2203" y="81"/>
                  </a:cubicBezTo>
                  <a:cubicBezTo>
                    <a:pt x="1972" y="22"/>
                    <a:pt x="1745" y="0"/>
                    <a:pt x="1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6627;p32"/>
            <p:cNvSpPr/>
            <p:nvPr/>
          </p:nvSpPr>
          <p:spPr>
            <a:xfrm>
              <a:off x="6040325" y="3903875"/>
              <a:ext cx="15800" cy="18500"/>
            </a:xfrm>
            <a:custGeom>
              <a:avLst/>
              <a:gdLst/>
              <a:ahLst/>
              <a:cxnLst/>
              <a:rect l="l" t="t" r="r" b="b"/>
              <a:pathLst>
                <a:path w="632" h="740" extrusionOk="0">
                  <a:moveTo>
                    <a:pt x="632" y="1"/>
                  </a:moveTo>
                  <a:cubicBezTo>
                    <a:pt x="84" y="37"/>
                    <a:pt x="1" y="144"/>
                    <a:pt x="72" y="703"/>
                  </a:cubicBezTo>
                  <a:cubicBezTo>
                    <a:pt x="103" y="726"/>
                    <a:pt x="129" y="740"/>
                    <a:pt x="156" y="740"/>
                  </a:cubicBezTo>
                  <a:cubicBezTo>
                    <a:pt x="171" y="740"/>
                    <a:pt x="186" y="736"/>
                    <a:pt x="203" y="727"/>
                  </a:cubicBezTo>
                  <a:cubicBezTo>
                    <a:pt x="334" y="596"/>
                    <a:pt x="596" y="679"/>
                    <a:pt x="632" y="429"/>
                  </a:cubicBezTo>
                  <a:lnTo>
                    <a:pt x="6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6628;p32"/>
            <p:cNvSpPr/>
            <p:nvPr/>
          </p:nvSpPr>
          <p:spPr>
            <a:xfrm>
              <a:off x="6045375" y="3914900"/>
              <a:ext cx="17900" cy="7475"/>
            </a:xfrm>
            <a:custGeom>
              <a:avLst/>
              <a:gdLst/>
              <a:ahLst/>
              <a:cxnLst/>
              <a:rect l="l" t="t" r="r" b="b"/>
              <a:pathLst>
                <a:path w="716" h="299" extrusionOk="0">
                  <a:moveTo>
                    <a:pt x="430" y="0"/>
                  </a:moveTo>
                  <a:cubicBezTo>
                    <a:pt x="287" y="96"/>
                    <a:pt x="96" y="131"/>
                    <a:pt x="1" y="298"/>
                  </a:cubicBezTo>
                  <a:lnTo>
                    <a:pt x="715" y="298"/>
                  </a:lnTo>
                  <a:cubicBezTo>
                    <a:pt x="715" y="96"/>
                    <a:pt x="632" y="12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6629;p32"/>
            <p:cNvSpPr/>
            <p:nvPr/>
          </p:nvSpPr>
          <p:spPr>
            <a:xfrm>
              <a:off x="5995675" y="3919500"/>
              <a:ext cx="24725" cy="9125"/>
            </a:xfrm>
            <a:custGeom>
              <a:avLst/>
              <a:gdLst/>
              <a:ahLst/>
              <a:cxnLst/>
              <a:rect l="l" t="t" r="r" b="b"/>
              <a:pathLst>
                <a:path w="989" h="365" extrusionOk="0">
                  <a:moveTo>
                    <a:pt x="796" y="0"/>
                  </a:moveTo>
                  <a:cubicBezTo>
                    <a:pt x="702" y="0"/>
                    <a:pt x="606" y="26"/>
                    <a:pt x="509" y="26"/>
                  </a:cubicBezTo>
                  <a:cubicBezTo>
                    <a:pt x="483" y="26"/>
                    <a:pt x="456" y="24"/>
                    <a:pt x="429" y="19"/>
                  </a:cubicBezTo>
                  <a:cubicBezTo>
                    <a:pt x="403" y="29"/>
                    <a:pt x="375" y="32"/>
                    <a:pt x="345" y="32"/>
                  </a:cubicBezTo>
                  <a:cubicBezTo>
                    <a:pt x="288" y="32"/>
                    <a:pt x="227" y="20"/>
                    <a:pt x="172" y="20"/>
                  </a:cubicBezTo>
                  <a:cubicBezTo>
                    <a:pt x="84" y="20"/>
                    <a:pt x="13" y="51"/>
                    <a:pt x="1" y="209"/>
                  </a:cubicBezTo>
                  <a:cubicBezTo>
                    <a:pt x="322" y="269"/>
                    <a:pt x="667" y="185"/>
                    <a:pt x="977" y="364"/>
                  </a:cubicBezTo>
                  <a:cubicBezTo>
                    <a:pt x="977" y="269"/>
                    <a:pt x="989" y="185"/>
                    <a:pt x="989" y="78"/>
                  </a:cubicBezTo>
                  <a:lnTo>
                    <a:pt x="989" y="54"/>
                  </a:lnTo>
                  <a:cubicBezTo>
                    <a:pt x="926" y="13"/>
                    <a:pt x="861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6630;p32"/>
            <p:cNvSpPr/>
            <p:nvPr/>
          </p:nvSpPr>
          <p:spPr>
            <a:xfrm>
              <a:off x="6027825" y="3922350"/>
              <a:ext cx="7475" cy="4775"/>
            </a:xfrm>
            <a:custGeom>
              <a:avLst/>
              <a:gdLst/>
              <a:ahLst/>
              <a:cxnLst/>
              <a:rect l="l" t="t" r="r" b="b"/>
              <a:pathLst>
                <a:path w="299" h="191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79" y="12"/>
                    <a:pt x="96" y="12"/>
                    <a:pt x="0" y="12"/>
                  </a:cubicBezTo>
                  <a:cubicBezTo>
                    <a:pt x="36" y="95"/>
                    <a:pt x="84" y="191"/>
                    <a:pt x="167" y="191"/>
                  </a:cubicBezTo>
                  <a:cubicBezTo>
                    <a:pt x="298" y="191"/>
                    <a:pt x="262" y="71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6631;p32"/>
            <p:cNvSpPr/>
            <p:nvPr/>
          </p:nvSpPr>
          <p:spPr>
            <a:xfrm>
              <a:off x="6187675" y="3917025"/>
              <a:ext cx="21450" cy="15850"/>
            </a:xfrm>
            <a:custGeom>
              <a:avLst/>
              <a:gdLst/>
              <a:ahLst/>
              <a:cxnLst/>
              <a:rect l="l" t="t" r="r" b="b"/>
              <a:pathLst>
                <a:path w="858" h="634" extrusionOk="0">
                  <a:moveTo>
                    <a:pt x="210" y="0"/>
                  </a:moveTo>
                  <a:cubicBezTo>
                    <a:pt x="159" y="0"/>
                    <a:pt x="109" y="21"/>
                    <a:pt x="60" y="70"/>
                  </a:cubicBezTo>
                  <a:cubicBezTo>
                    <a:pt x="12" y="106"/>
                    <a:pt x="0" y="153"/>
                    <a:pt x="12" y="213"/>
                  </a:cubicBezTo>
                  <a:cubicBezTo>
                    <a:pt x="72" y="296"/>
                    <a:pt x="95" y="404"/>
                    <a:pt x="60" y="511"/>
                  </a:cubicBezTo>
                  <a:cubicBezTo>
                    <a:pt x="137" y="613"/>
                    <a:pt x="238" y="633"/>
                    <a:pt x="347" y="633"/>
                  </a:cubicBezTo>
                  <a:cubicBezTo>
                    <a:pt x="414" y="633"/>
                    <a:pt x="484" y="626"/>
                    <a:pt x="553" y="626"/>
                  </a:cubicBezTo>
                  <a:cubicBezTo>
                    <a:pt x="579" y="626"/>
                    <a:pt x="605" y="627"/>
                    <a:pt x="631" y="630"/>
                  </a:cubicBezTo>
                  <a:cubicBezTo>
                    <a:pt x="738" y="511"/>
                    <a:pt x="857" y="392"/>
                    <a:pt x="774" y="189"/>
                  </a:cubicBezTo>
                  <a:lnTo>
                    <a:pt x="786" y="177"/>
                  </a:lnTo>
                  <a:cubicBezTo>
                    <a:pt x="679" y="118"/>
                    <a:pt x="560" y="153"/>
                    <a:pt x="476" y="58"/>
                  </a:cubicBezTo>
                  <a:lnTo>
                    <a:pt x="488" y="46"/>
                  </a:lnTo>
                  <a:lnTo>
                    <a:pt x="357" y="46"/>
                  </a:lnTo>
                  <a:cubicBezTo>
                    <a:pt x="306" y="18"/>
                    <a:pt x="257" y="0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6632;p32"/>
            <p:cNvSpPr/>
            <p:nvPr/>
          </p:nvSpPr>
          <p:spPr>
            <a:xfrm>
              <a:off x="6203150" y="3921750"/>
              <a:ext cx="11325" cy="11025"/>
            </a:xfrm>
            <a:custGeom>
              <a:avLst/>
              <a:gdLst/>
              <a:ahLst/>
              <a:cxnLst/>
              <a:rect l="l" t="t" r="r" b="b"/>
              <a:pathLst>
                <a:path w="453" h="441" extrusionOk="0">
                  <a:moveTo>
                    <a:pt x="155" y="0"/>
                  </a:moveTo>
                  <a:cubicBezTo>
                    <a:pt x="96" y="143"/>
                    <a:pt x="0" y="274"/>
                    <a:pt x="12" y="441"/>
                  </a:cubicBezTo>
                  <a:cubicBezTo>
                    <a:pt x="429" y="417"/>
                    <a:pt x="453" y="393"/>
                    <a:pt x="286" y="36"/>
                  </a:cubicBezTo>
                  <a:cubicBezTo>
                    <a:pt x="238" y="24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6633;p32"/>
            <p:cNvSpPr/>
            <p:nvPr/>
          </p:nvSpPr>
          <p:spPr>
            <a:xfrm>
              <a:off x="6185575" y="3921075"/>
              <a:ext cx="9850" cy="8425"/>
            </a:xfrm>
            <a:custGeom>
              <a:avLst/>
              <a:gdLst/>
              <a:ahLst/>
              <a:cxnLst/>
              <a:rect l="l" t="t" r="r" b="b"/>
              <a:pathLst>
                <a:path w="394" h="337" extrusionOk="0">
                  <a:moveTo>
                    <a:pt x="67" y="0"/>
                  </a:moveTo>
                  <a:cubicBezTo>
                    <a:pt x="40" y="0"/>
                    <a:pt x="21" y="23"/>
                    <a:pt x="1" y="63"/>
                  </a:cubicBezTo>
                  <a:lnTo>
                    <a:pt x="1" y="325"/>
                  </a:lnTo>
                  <a:cubicBezTo>
                    <a:pt x="48" y="325"/>
                    <a:pt x="96" y="325"/>
                    <a:pt x="144" y="337"/>
                  </a:cubicBezTo>
                  <a:cubicBezTo>
                    <a:pt x="227" y="325"/>
                    <a:pt x="346" y="325"/>
                    <a:pt x="358" y="230"/>
                  </a:cubicBezTo>
                  <a:cubicBezTo>
                    <a:pt x="394" y="63"/>
                    <a:pt x="239" y="63"/>
                    <a:pt x="144" y="27"/>
                  </a:cubicBezTo>
                  <a:cubicBezTo>
                    <a:pt x="144" y="15"/>
                    <a:pt x="120" y="3"/>
                    <a:pt x="84" y="3"/>
                  </a:cubicBezTo>
                  <a:cubicBezTo>
                    <a:pt x="78" y="1"/>
                    <a:pt x="72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6634;p32"/>
            <p:cNvSpPr/>
            <p:nvPr/>
          </p:nvSpPr>
          <p:spPr>
            <a:xfrm>
              <a:off x="5959375" y="3918475"/>
              <a:ext cx="48225" cy="9500"/>
            </a:xfrm>
            <a:custGeom>
              <a:avLst/>
              <a:gdLst/>
              <a:ahLst/>
              <a:cxnLst/>
              <a:rect l="l" t="t" r="r" b="b"/>
              <a:pathLst>
                <a:path w="1929" h="380" extrusionOk="0">
                  <a:moveTo>
                    <a:pt x="1726" y="0"/>
                  </a:moveTo>
                  <a:cubicBezTo>
                    <a:pt x="1536" y="0"/>
                    <a:pt x="1345" y="12"/>
                    <a:pt x="1155" y="12"/>
                  </a:cubicBezTo>
                  <a:cubicBezTo>
                    <a:pt x="985" y="138"/>
                    <a:pt x="809" y="166"/>
                    <a:pt x="631" y="166"/>
                  </a:cubicBezTo>
                  <a:cubicBezTo>
                    <a:pt x="494" y="166"/>
                    <a:pt x="355" y="150"/>
                    <a:pt x="215" y="150"/>
                  </a:cubicBezTo>
                  <a:cubicBezTo>
                    <a:pt x="144" y="150"/>
                    <a:pt x="72" y="154"/>
                    <a:pt x="0" y="167"/>
                  </a:cubicBezTo>
                  <a:cubicBezTo>
                    <a:pt x="24" y="203"/>
                    <a:pt x="36" y="238"/>
                    <a:pt x="36" y="286"/>
                  </a:cubicBezTo>
                  <a:cubicBezTo>
                    <a:pt x="322" y="298"/>
                    <a:pt x="595" y="298"/>
                    <a:pt x="881" y="310"/>
                  </a:cubicBezTo>
                  <a:cubicBezTo>
                    <a:pt x="974" y="359"/>
                    <a:pt x="1070" y="380"/>
                    <a:pt x="1166" y="380"/>
                  </a:cubicBezTo>
                  <a:cubicBezTo>
                    <a:pt x="1254" y="380"/>
                    <a:pt x="1343" y="362"/>
                    <a:pt x="1429" y="334"/>
                  </a:cubicBezTo>
                  <a:lnTo>
                    <a:pt x="1465" y="274"/>
                  </a:lnTo>
                  <a:cubicBezTo>
                    <a:pt x="1572" y="107"/>
                    <a:pt x="1750" y="179"/>
                    <a:pt x="1893" y="131"/>
                  </a:cubicBezTo>
                  <a:cubicBezTo>
                    <a:pt x="1929" y="60"/>
                    <a:pt x="1893" y="36"/>
                    <a:pt x="1834" y="36"/>
                  </a:cubicBezTo>
                  <a:cubicBezTo>
                    <a:pt x="1822" y="39"/>
                    <a:pt x="1811" y="40"/>
                    <a:pt x="1802" y="40"/>
                  </a:cubicBezTo>
                  <a:cubicBezTo>
                    <a:pt x="1773" y="40"/>
                    <a:pt x="1753" y="27"/>
                    <a:pt x="1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6635;p32"/>
            <p:cNvSpPr/>
            <p:nvPr/>
          </p:nvSpPr>
          <p:spPr>
            <a:xfrm>
              <a:off x="5941500" y="3921750"/>
              <a:ext cx="10450" cy="3475"/>
            </a:xfrm>
            <a:custGeom>
              <a:avLst/>
              <a:gdLst/>
              <a:ahLst/>
              <a:cxnLst/>
              <a:rect l="l" t="t" r="r" b="b"/>
              <a:pathLst>
                <a:path w="418" h="139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94"/>
                    <a:pt x="136" y="139"/>
                    <a:pt x="212" y="139"/>
                  </a:cubicBezTo>
                  <a:cubicBezTo>
                    <a:pt x="280" y="139"/>
                    <a:pt x="350" y="103"/>
                    <a:pt x="417" y="36"/>
                  </a:cubicBezTo>
                  <a:cubicBezTo>
                    <a:pt x="275" y="36"/>
                    <a:pt x="144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6636;p32"/>
            <p:cNvSpPr/>
            <p:nvPr/>
          </p:nvSpPr>
          <p:spPr>
            <a:xfrm>
              <a:off x="5934650" y="3921925"/>
              <a:ext cx="3300" cy="1925"/>
            </a:xfrm>
            <a:custGeom>
              <a:avLst/>
              <a:gdLst/>
              <a:ahLst/>
              <a:cxnLst/>
              <a:rect l="l" t="t" r="r" b="b"/>
              <a:pathLst>
                <a:path w="132" h="77" extrusionOk="0">
                  <a:moveTo>
                    <a:pt x="69" y="0"/>
                  </a:moveTo>
                  <a:cubicBezTo>
                    <a:pt x="44" y="0"/>
                    <a:pt x="20" y="9"/>
                    <a:pt x="1" y="29"/>
                  </a:cubicBezTo>
                  <a:lnTo>
                    <a:pt x="37" y="77"/>
                  </a:lnTo>
                  <a:cubicBezTo>
                    <a:pt x="72" y="53"/>
                    <a:pt x="96" y="29"/>
                    <a:pt x="132" y="17"/>
                  </a:cubicBezTo>
                  <a:cubicBezTo>
                    <a:pt x="110" y="6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6637;p32"/>
            <p:cNvSpPr/>
            <p:nvPr/>
          </p:nvSpPr>
          <p:spPr>
            <a:xfrm>
              <a:off x="6019800" y="3889750"/>
              <a:ext cx="150925" cy="15800"/>
            </a:xfrm>
            <a:custGeom>
              <a:avLst/>
              <a:gdLst/>
              <a:ahLst/>
              <a:cxnLst/>
              <a:rect l="l" t="t" r="r" b="b"/>
              <a:pathLst>
                <a:path w="6037" h="632" extrusionOk="0">
                  <a:moveTo>
                    <a:pt x="1680" y="1"/>
                  </a:moveTo>
                  <a:cubicBezTo>
                    <a:pt x="1557" y="1"/>
                    <a:pt x="1433" y="6"/>
                    <a:pt x="1310" y="18"/>
                  </a:cubicBezTo>
                  <a:cubicBezTo>
                    <a:pt x="1141" y="137"/>
                    <a:pt x="960" y="165"/>
                    <a:pt x="775" y="165"/>
                  </a:cubicBezTo>
                  <a:cubicBezTo>
                    <a:pt x="610" y="165"/>
                    <a:pt x="442" y="143"/>
                    <a:pt x="277" y="143"/>
                  </a:cubicBezTo>
                  <a:cubicBezTo>
                    <a:pt x="183" y="143"/>
                    <a:pt x="91" y="150"/>
                    <a:pt x="0" y="173"/>
                  </a:cubicBezTo>
                  <a:cubicBezTo>
                    <a:pt x="60" y="197"/>
                    <a:pt x="95" y="244"/>
                    <a:pt x="155" y="292"/>
                  </a:cubicBezTo>
                  <a:cubicBezTo>
                    <a:pt x="893" y="304"/>
                    <a:pt x="1607" y="304"/>
                    <a:pt x="2322" y="435"/>
                  </a:cubicBezTo>
                  <a:cubicBezTo>
                    <a:pt x="2512" y="566"/>
                    <a:pt x="2750" y="471"/>
                    <a:pt x="2941" y="542"/>
                  </a:cubicBezTo>
                  <a:lnTo>
                    <a:pt x="3000" y="542"/>
                  </a:lnTo>
                  <a:cubicBezTo>
                    <a:pt x="3353" y="597"/>
                    <a:pt x="3706" y="631"/>
                    <a:pt x="4059" y="631"/>
                  </a:cubicBezTo>
                  <a:cubicBezTo>
                    <a:pt x="4242" y="631"/>
                    <a:pt x="4425" y="622"/>
                    <a:pt x="4608" y="602"/>
                  </a:cubicBezTo>
                  <a:cubicBezTo>
                    <a:pt x="4736" y="566"/>
                    <a:pt x="4865" y="554"/>
                    <a:pt x="4993" y="554"/>
                  </a:cubicBezTo>
                  <a:cubicBezTo>
                    <a:pt x="5261" y="554"/>
                    <a:pt x="5529" y="606"/>
                    <a:pt x="5797" y="606"/>
                  </a:cubicBezTo>
                  <a:cubicBezTo>
                    <a:pt x="5877" y="606"/>
                    <a:pt x="5957" y="602"/>
                    <a:pt x="6036" y="590"/>
                  </a:cubicBezTo>
                  <a:lnTo>
                    <a:pt x="6036" y="447"/>
                  </a:lnTo>
                  <a:cubicBezTo>
                    <a:pt x="5941" y="375"/>
                    <a:pt x="5810" y="316"/>
                    <a:pt x="5727" y="209"/>
                  </a:cubicBezTo>
                  <a:cubicBezTo>
                    <a:pt x="5628" y="124"/>
                    <a:pt x="5528" y="94"/>
                    <a:pt x="5428" y="94"/>
                  </a:cubicBezTo>
                  <a:cubicBezTo>
                    <a:pt x="5194" y="94"/>
                    <a:pt x="4958" y="257"/>
                    <a:pt x="4724" y="257"/>
                  </a:cubicBezTo>
                  <a:cubicBezTo>
                    <a:pt x="4637" y="257"/>
                    <a:pt x="4551" y="234"/>
                    <a:pt x="4465" y="173"/>
                  </a:cubicBezTo>
                  <a:cubicBezTo>
                    <a:pt x="4310" y="149"/>
                    <a:pt x="4179" y="149"/>
                    <a:pt x="4024" y="137"/>
                  </a:cubicBezTo>
                  <a:cubicBezTo>
                    <a:pt x="3905" y="175"/>
                    <a:pt x="3784" y="189"/>
                    <a:pt x="3663" y="189"/>
                  </a:cubicBezTo>
                  <a:cubicBezTo>
                    <a:pt x="3481" y="189"/>
                    <a:pt x="3298" y="159"/>
                    <a:pt x="3119" y="137"/>
                  </a:cubicBezTo>
                  <a:cubicBezTo>
                    <a:pt x="2636" y="80"/>
                    <a:pt x="2160" y="1"/>
                    <a:pt x="1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6638;p32"/>
            <p:cNvSpPr/>
            <p:nvPr/>
          </p:nvSpPr>
          <p:spPr>
            <a:xfrm>
              <a:off x="6094800" y="3901175"/>
              <a:ext cx="40800" cy="12700"/>
            </a:xfrm>
            <a:custGeom>
              <a:avLst/>
              <a:gdLst/>
              <a:ahLst/>
              <a:cxnLst/>
              <a:rect l="l" t="t" r="r" b="b"/>
              <a:pathLst>
                <a:path w="1632" h="508" extrusionOk="0">
                  <a:moveTo>
                    <a:pt x="714" y="0"/>
                  </a:moveTo>
                  <a:cubicBezTo>
                    <a:pt x="474" y="0"/>
                    <a:pt x="235" y="28"/>
                    <a:pt x="0" y="85"/>
                  </a:cubicBezTo>
                  <a:cubicBezTo>
                    <a:pt x="60" y="145"/>
                    <a:pt x="119" y="204"/>
                    <a:pt x="203" y="264"/>
                  </a:cubicBezTo>
                  <a:cubicBezTo>
                    <a:pt x="285" y="363"/>
                    <a:pt x="368" y="508"/>
                    <a:pt x="490" y="508"/>
                  </a:cubicBezTo>
                  <a:cubicBezTo>
                    <a:pt x="544" y="508"/>
                    <a:pt x="606" y="479"/>
                    <a:pt x="679" y="406"/>
                  </a:cubicBezTo>
                  <a:cubicBezTo>
                    <a:pt x="755" y="325"/>
                    <a:pt x="830" y="292"/>
                    <a:pt x="909" y="292"/>
                  </a:cubicBezTo>
                  <a:cubicBezTo>
                    <a:pt x="991" y="292"/>
                    <a:pt x="1076" y="328"/>
                    <a:pt x="1167" y="383"/>
                  </a:cubicBezTo>
                  <a:cubicBezTo>
                    <a:pt x="1248" y="423"/>
                    <a:pt x="1334" y="452"/>
                    <a:pt x="1423" y="452"/>
                  </a:cubicBezTo>
                  <a:cubicBezTo>
                    <a:pt x="1490" y="452"/>
                    <a:pt x="1560" y="436"/>
                    <a:pt x="1632" y="395"/>
                  </a:cubicBezTo>
                  <a:lnTo>
                    <a:pt x="1632" y="133"/>
                  </a:lnTo>
                  <a:cubicBezTo>
                    <a:pt x="1330" y="46"/>
                    <a:pt x="1022" y="0"/>
                    <a:pt x="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6639;p32"/>
            <p:cNvSpPr/>
            <p:nvPr/>
          </p:nvSpPr>
          <p:spPr>
            <a:xfrm>
              <a:off x="6171600" y="3910475"/>
              <a:ext cx="9550" cy="8025"/>
            </a:xfrm>
            <a:custGeom>
              <a:avLst/>
              <a:gdLst/>
              <a:ahLst/>
              <a:cxnLst/>
              <a:rect l="l" t="t" r="r" b="b"/>
              <a:pathLst>
                <a:path w="382" h="321" extrusionOk="0">
                  <a:moveTo>
                    <a:pt x="139" y="1"/>
                  </a:moveTo>
                  <a:cubicBezTo>
                    <a:pt x="117" y="1"/>
                    <a:pt x="94" y="4"/>
                    <a:pt x="72" y="11"/>
                  </a:cubicBezTo>
                  <a:cubicBezTo>
                    <a:pt x="12" y="23"/>
                    <a:pt x="12" y="213"/>
                    <a:pt x="0" y="320"/>
                  </a:cubicBezTo>
                  <a:cubicBezTo>
                    <a:pt x="119" y="273"/>
                    <a:pt x="250" y="237"/>
                    <a:pt x="381" y="189"/>
                  </a:cubicBezTo>
                  <a:cubicBezTo>
                    <a:pt x="333" y="64"/>
                    <a:pt x="237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6640;p32"/>
            <p:cNvSpPr/>
            <p:nvPr/>
          </p:nvSpPr>
          <p:spPr>
            <a:xfrm>
              <a:off x="6152850" y="3915075"/>
              <a:ext cx="11325" cy="3425"/>
            </a:xfrm>
            <a:custGeom>
              <a:avLst/>
              <a:gdLst/>
              <a:ahLst/>
              <a:cxnLst/>
              <a:rect l="l" t="t" r="r" b="b"/>
              <a:pathLst>
                <a:path w="453" h="137" extrusionOk="0">
                  <a:moveTo>
                    <a:pt x="230" y="1"/>
                  </a:moveTo>
                  <a:cubicBezTo>
                    <a:pt x="154" y="1"/>
                    <a:pt x="79" y="46"/>
                    <a:pt x="0" y="124"/>
                  </a:cubicBezTo>
                  <a:cubicBezTo>
                    <a:pt x="155" y="136"/>
                    <a:pt x="298" y="136"/>
                    <a:pt x="453" y="136"/>
                  </a:cubicBezTo>
                  <a:cubicBezTo>
                    <a:pt x="376" y="43"/>
                    <a:pt x="303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6641;p32"/>
            <p:cNvSpPr/>
            <p:nvPr/>
          </p:nvSpPr>
          <p:spPr>
            <a:xfrm>
              <a:off x="6182000" y="3918475"/>
              <a:ext cx="7175" cy="4175"/>
            </a:xfrm>
            <a:custGeom>
              <a:avLst/>
              <a:gdLst/>
              <a:ahLst/>
              <a:cxnLst/>
              <a:rect l="l" t="t" r="r" b="b"/>
              <a:pathLst>
                <a:path w="287" h="167" extrusionOk="0">
                  <a:moveTo>
                    <a:pt x="1" y="0"/>
                  </a:moveTo>
                  <a:cubicBezTo>
                    <a:pt x="49" y="60"/>
                    <a:pt x="108" y="107"/>
                    <a:pt x="144" y="167"/>
                  </a:cubicBezTo>
                  <a:cubicBezTo>
                    <a:pt x="191" y="155"/>
                    <a:pt x="239" y="155"/>
                    <a:pt x="287" y="131"/>
                  </a:cubicBezTo>
                  <a:lnTo>
                    <a:pt x="287" y="12"/>
                  </a:lnTo>
                  <a:cubicBezTo>
                    <a:pt x="191" y="0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6642;p32"/>
            <p:cNvSpPr/>
            <p:nvPr/>
          </p:nvSpPr>
          <p:spPr>
            <a:xfrm>
              <a:off x="6189150" y="3915200"/>
              <a:ext cx="7475" cy="3300"/>
            </a:xfrm>
            <a:custGeom>
              <a:avLst/>
              <a:gdLst/>
              <a:ahLst/>
              <a:cxnLst/>
              <a:rect l="l" t="t" r="r" b="b"/>
              <a:pathLst>
                <a:path w="299" h="132" extrusionOk="0">
                  <a:moveTo>
                    <a:pt x="1" y="0"/>
                  </a:moveTo>
                  <a:lnTo>
                    <a:pt x="1" y="131"/>
                  </a:lnTo>
                  <a:cubicBezTo>
                    <a:pt x="84" y="131"/>
                    <a:pt x="191" y="119"/>
                    <a:pt x="298" y="119"/>
                  </a:cubicBezTo>
                  <a:cubicBezTo>
                    <a:pt x="215" y="12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6643;p32"/>
            <p:cNvSpPr/>
            <p:nvPr/>
          </p:nvSpPr>
          <p:spPr>
            <a:xfrm>
              <a:off x="6187075" y="3913400"/>
              <a:ext cx="2100" cy="1825"/>
            </a:xfrm>
            <a:custGeom>
              <a:avLst/>
              <a:gdLst/>
              <a:ahLst/>
              <a:cxnLst/>
              <a:rect l="l" t="t" r="r" b="b"/>
              <a:pathLst>
                <a:path w="84" h="73" extrusionOk="0">
                  <a:moveTo>
                    <a:pt x="0" y="1"/>
                  </a:moveTo>
                  <a:lnTo>
                    <a:pt x="84" y="72"/>
                  </a:lnTo>
                  <a:cubicBezTo>
                    <a:pt x="84" y="37"/>
                    <a:pt x="60" y="25"/>
                    <a:pt x="48" y="13"/>
                  </a:cubicBezTo>
                  <a:cubicBezTo>
                    <a:pt x="48" y="1"/>
                    <a:pt x="2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6644;p32"/>
            <p:cNvSpPr/>
            <p:nvPr/>
          </p:nvSpPr>
          <p:spPr>
            <a:xfrm>
              <a:off x="6167425" y="3918775"/>
              <a:ext cx="3900" cy="1500"/>
            </a:xfrm>
            <a:custGeom>
              <a:avLst/>
              <a:gdLst/>
              <a:ahLst/>
              <a:cxnLst/>
              <a:rect l="l" t="t" r="r" b="b"/>
              <a:pathLst>
                <a:path w="156" h="60" extrusionOk="0">
                  <a:moveTo>
                    <a:pt x="155" y="0"/>
                  </a:moveTo>
                  <a:cubicBezTo>
                    <a:pt x="108" y="0"/>
                    <a:pt x="48" y="0"/>
                    <a:pt x="1" y="24"/>
                  </a:cubicBezTo>
                  <a:cubicBezTo>
                    <a:pt x="12" y="36"/>
                    <a:pt x="36" y="60"/>
                    <a:pt x="48" y="60"/>
                  </a:cubicBezTo>
                  <a:cubicBezTo>
                    <a:pt x="84" y="48"/>
                    <a:pt x="120" y="24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6645;p32"/>
            <p:cNvSpPr/>
            <p:nvPr/>
          </p:nvSpPr>
          <p:spPr>
            <a:xfrm>
              <a:off x="5816200" y="3883050"/>
              <a:ext cx="13700" cy="10450"/>
            </a:xfrm>
            <a:custGeom>
              <a:avLst/>
              <a:gdLst/>
              <a:ahLst/>
              <a:cxnLst/>
              <a:rect l="l" t="t" r="r" b="b"/>
              <a:pathLst>
                <a:path w="548" h="418" extrusionOk="0">
                  <a:moveTo>
                    <a:pt x="274" y="0"/>
                  </a:moveTo>
                  <a:cubicBezTo>
                    <a:pt x="369" y="155"/>
                    <a:pt x="357" y="239"/>
                    <a:pt x="155" y="286"/>
                  </a:cubicBezTo>
                  <a:cubicBezTo>
                    <a:pt x="107" y="298"/>
                    <a:pt x="48" y="381"/>
                    <a:pt x="0" y="417"/>
                  </a:cubicBezTo>
                  <a:cubicBezTo>
                    <a:pt x="95" y="417"/>
                    <a:pt x="179" y="405"/>
                    <a:pt x="286" y="405"/>
                  </a:cubicBezTo>
                  <a:cubicBezTo>
                    <a:pt x="405" y="405"/>
                    <a:pt x="524" y="358"/>
                    <a:pt x="536" y="227"/>
                  </a:cubicBezTo>
                  <a:cubicBezTo>
                    <a:pt x="548" y="48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6646;p32"/>
            <p:cNvSpPr/>
            <p:nvPr/>
          </p:nvSpPr>
          <p:spPr>
            <a:xfrm>
              <a:off x="6176050" y="402740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1" y="1"/>
                  </a:moveTo>
                  <a:lnTo>
                    <a:pt x="13" y="49"/>
                  </a:lnTo>
                  <a:lnTo>
                    <a:pt x="25" y="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6647;p32"/>
            <p:cNvSpPr/>
            <p:nvPr/>
          </p:nvSpPr>
          <p:spPr>
            <a:xfrm>
              <a:off x="6131400" y="3889525"/>
              <a:ext cx="33975" cy="9325"/>
            </a:xfrm>
            <a:custGeom>
              <a:avLst/>
              <a:gdLst/>
              <a:ahLst/>
              <a:cxnLst/>
              <a:rect l="l" t="t" r="r" b="b"/>
              <a:pathLst>
                <a:path w="1359" h="373" extrusionOk="0">
                  <a:moveTo>
                    <a:pt x="1128" y="0"/>
                  </a:moveTo>
                  <a:cubicBezTo>
                    <a:pt x="1114" y="0"/>
                    <a:pt x="1100" y="1"/>
                    <a:pt x="1084" y="3"/>
                  </a:cubicBezTo>
                  <a:lnTo>
                    <a:pt x="596" y="3"/>
                  </a:lnTo>
                  <a:cubicBezTo>
                    <a:pt x="514" y="136"/>
                    <a:pt x="405" y="161"/>
                    <a:pt x="293" y="161"/>
                  </a:cubicBezTo>
                  <a:cubicBezTo>
                    <a:pt x="222" y="161"/>
                    <a:pt x="151" y="151"/>
                    <a:pt x="83" y="151"/>
                  </a:cubicBezTo>
                  <a:cubicBezTo>
                    <a:pt x="55" y="151"/>
                    <a:pt x="27" y="153"/>
                    <a:pt x="1" y="158"/>
                  </a:cubicBezTo>
                  <a:cubicBezTo>
                    <a:pt x="106" y="270"/>
                    <a:pt x="222" y="307"/>
                    <a:pt x="340" y="307"/>
                  </a:cubicBezTo>
                  <a:cubicBezTo>
                    <a:pt x="448" y="307"/>
                    <a:pt x="559" y="276"/>
                    <a:pt x="668" y="241"/>
                  </a:cubicBezTo>
                  <a:cubicBezTo>
                    <a:pt x="762" y="207"/>
                    <a:pt x="850" y="191"/>
                    <a:pt x="935" y="191"/>
                  </a:cubicBezTo>
                  <a:cubicBezTo>
                    <a:pt x="1053" y="191"/>
                    <a:pt x="1164" y="222"/>
                    <a:pt x="1275" y="277"/>
                  </a:cubicBezTo>
                  <a:cubicBezTo>
                    <a:pt x="1311" y="313"/>
                    <a:pt x="1334" y="337"/>
                    <a:pt x="1358" y="372"/>
                  </a:cubicBezTo>
                  <a:lnTo>
                    <a:pt x="1358" y="253"/>
                  </a:lnTo>
                  <a:cubicBezTo>
                    <a:pt x="1326" y="112"/>
                    <a:pt x="1273" y="0"/>
                    <a:pt x="1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6648;p32"/>
            <p:cNvSpPr/>
            <p:nvPr/>
          </p:nvSpPr>
          <p:spPr>
            <a:xfrm>
              <a:off x="6170700" y="4065500"/>
              <a:ext cx="50025" cy="17825"/>
            </a:xfrm>
            <a:custGeom>
              <a:avLst/>
              <a:gdLst/>
              <a:ahLst/>
              <a:cxnLst/>
              <a:rect l="l" t="t" r="r" b="b"/>
              <a:pathLst>
                <a:path w="2001" h="713" extrusionOk="0">
                  <a:moveTo>
                    <a:pt x="1424" y="0"/>
                  </a:moveTo>
                  <a:cubicBezTo>
                    <a:pt x="1414" y="0"/>
                    <a:pt x="1404" y="0"/>
                    <a:pt x="1394" y="1"/>
                  </a:cubicBezTo>
                  <a:cubicBezTo>
                    <a:pt x="929" y="13"/>
                    <a:pt x="465" y="13"/>
                    <a:pt x="0" y="13"/>
                  </a:cubicBezTo>
                  <a:cubicBezTo>
                    <a:pt x="96" y="60"/>
                    <a:pt x="167" y="132"/>
                    <a:pt x="239" y="132"/>
                  </a:cubicBezTo>
                  <a:cubicBezTo>
                    <a:pt x="632" y="144"/>
                    <a:pt x="572" y="346"/>
                    <a:pt x="453" y="584"/>
                  </a:cubicBezTo>
                  <a:cubicBezTo>
                    <a:pt x="716" y="653"/>
                    <a:pt x="995" y="713"/>
                    <a:pt x="1277" y="713"/>
                  </a:cubicBezTo>
                  <a:cubicBezTo>
                    <a:pt x="1340" y="713"/>
                    <a:pt x="1402" y="710"/>
                    <a:pt x="1465" y="703"/>
                  </a:cubicBezTo>
                  <a:cubicBezTo>
                    <a:pt x="1715" y="680"/>
                    <a:pt x="1965" y="644"/>
                    <a:pt x="2001" y="299"/>
                  </a:cubicBezTo>
                  <a:cubicBezTo>
                    <a:pt x="1829" y="138"/>
                    <a:pt x="1669" y="0"/>
                    <a:pt x="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6649;p32"/>
            <p:cNvSpPr/>
            <p:nvPr/>
          </p:nvSpPr>
          <p:spPr>
            <a:xfrm>
              <a:off x="6079025" y="4051225"/>
              <a:ext cx="107475" cy="14000"/>
            </a:xfrm>
            <a:custGeom>
              <a:avLst/>
              <a:gdLst/>
              <a:ahLst/>
              <a:cxnLst/>
              <a:rect l="l" t="t" r="r" b="b"/>
              <a:pathLst>
                <a:path w="4299" h="560" extrusionOk="0">
                  <a:moveTo>
                    <a:pt x="155" y="0"/>
                  </a:moveTo>
                  <a:cubicBezTo>
                    <a:pt x="0" y="167"/>
                    <a:pt x="191" y="179"/>
                    <a:pt x="262" y="250"/>
                  </a:cubicBezTo>
                  <a:cubicBezTo>
                    <a:pt x="283" y="292"/>
                    <a:pt x="304" y="310"/>
                    <a:pt x="330" y="310"/>
                  </a:cubicBezTo>
                  <a:cubicBezTo>
                    <a:pt x="348" y="310"/>
                    <a:pt x="369" y="301"/>
                    <a:pt x="393" y="286"/>
                  </a:cubicBezTo>
                  <a:cubicBezTo>
                    <a:pt x="453" y="294"/>
                    <a:pt x="512" y="296"/>
                    <a:pt x="570" y="296"/>
                  </a:cubicBezTo>
                  <a:cubicBezTo>
                    <a:pt x="624" y="296"/>
                    <a:pt x="678" y="295"/>
                    <a:pt x="730" y="295"/>
                  </a:cubicBezTo>
                  <a:cubicBezTo>
                    <a:pt x="870" y="295"/>
                    <a:pt x="1004" y="306"/>
                    <a:pt x="1131" y="393"/>
                  </a:cubicBezTo>
                  <a:cubicBezTo>
                    <a:pt x="1131" y="405"/>
                    <a:pt x="1131" y="417"/>
                    <a:pt x="1155" y="441"/>
                  </a:cubicBezTo>
                  <a:cubicBezTo>
                    <a:pt x="1159" y="445"/>
                    <a:pt x="1166" y="448"/>
                    <a:pt x="1175" y="448"/>
                  </a:cubicBezTo>
                  <a:cubicBezTo>
                    <a:pt x="1192" y="448"/>
                    <a:pt x="1219" y="437"/>
                    <a:pt x="1251" y="405"/>
                  </a:cubicBezTo>
                  <a:cubicBezTo>
                    <a:pt x="1334" y="417"/>
                    <a:pt x="1441" y="417"/>
                    <a:pt x="1524" y="441"/>
                  </a:cubicBezTo>
                  <a:lnTo>
                    <a:pt x="2203" y="441"/>
                  </a:lnTo>
                  <a:cubicBezTo>
                    <a:pt x="2321" y="481"/>
                    <a:pt x="2442" y="492"/>
                    <a:pt x="2564" y="492"/>
                  </a:cubicBezTo>
                  <a:cubicBezTo>
                    <a:pt x="2709" y="492"/>
                    <a:pt x="2856" y="477"/>
                    <a:pt x="3002" y="477"/>
                  </a:cubicBezTo>
                  <a:cubicBezTo>
                    <a:pt x="3134" y="477"/>
                    <a:pt x="3265" y="489"/>
                    <a:pt x="3394" y="536"/>
                  </a:cubicBezTo>
                  <a:cubicBezTo>
                    <a:pt x="3477" y="560"/>
                    <a:pt x="3584" y="560"/>
                    <a:pt x="3691" y="560"/>
                  </a:cubicBezTo>
                  <a:cubicBezTo>
                    <a:pt x="3834" y="346"/>
                    <a:pt x="4060" y="453"/>
                    <a:pt x="4251" y="393"/>
                  </a:cubicBezTo>
                  <a:cubicBezTo>
                    <a:pt x="4263" y="358"/>
                    <a:pt x="4287" y="346"/>
                    <a:pt x="4299" y="322"/>
                  </a:cubicBezTo>
                  <a:cubicBezTo>
                    <a:pt x="4287" y="286"/>
                    <a:pt x="4263" y="274"/>
                    <a:pt x="4251" y="239"/>
                  </a:cubicBezTo>
                  <a:cubicBezTo>
                    <a:pt x="4191" y="227"/>
                    <a:pt x="4132" y="215"/>
                    <a:pt x="4072" y="215"/>
                  </a:cubicBezTo>
                  <a:lnTo>
                    <a:pt x="3715" y="215"/>
                  </a:lnTo>
                  <a:cubicBezTo>
                    <a:pt x="3667" y="215"/>
                    <a:pt x="3608" y="227"/>
                    <a:pt x="3548" y="239"/>
                  </a:cubicBezTo>
                  <a:lnTo>
                    <a:pt x="3370" y="239"/>
                  </a:lnTo>
                  <a:cubicBezTo>
                    <a:pt x="3140" y="252"/>
                    <a:pt x="2901" y="258"/>
                    <a:pt x="2664" y="258"/>
                  </a:cubicBezTo>
                  <a:cubicBezTo>
                    <a:pt x="2497" y="258"/>
                    <a:pt x="2330" y="255"/>
                    <a:pt x="2167" y="250"/>
                  </a:cubicBezTo>
                  <a:cubicBezTo>
                    <a:pt x="2096" y="250"/>
                    <a:pt x="2048" y="191"/>
                    <a:pt x="1989" y="167"/>
                  </a:cubicBezTo>
                  <a:cubicBezTo>
                    <a:pt x="1846" y="143"/>
                    <a:pt x="1691" y="119"/>
                    <a:pt x="1548" y="108"/>
                  </a:cubicBezTo>
                  <a:cubicBezTo>
                    <a:pt x="1441" y="96"/>
                    <a:pt x="1346" y="96"/>
                    <a:pt x="1251" y="72"/>
                  </a:cubicBezTo>
                  <a:cubicBezTo>
                    <a:pt x="1183" y="60"/>
                    <a:pt x="1116" y="59"/>
                    <a:pt x="1049" y="59"/>
                  </a:cubicBezTo>
                  <a:cubicBezTo>
                    <a:pt x="1029" y="59"/>
                    <a:pt x="1010" y="59"/>
                    <a:pt x="991" y="59"/>
                  </a:cubicBezTo>
                  <a:cubicBezTo>
                    <a:pt x="877" y="59"/>
                    <a:pt x="764" y="55"/>
                    <a:pt x="655" y="0"/>
                  </a:cubicBezTo>
                  <a:lnTo>
                    <a:pt x="596" y="0"/>
                  </a:lnTo>
                  <a:cubicBezTo>
                    <a:pt x="554" y="24"/>
                    <a:pt x="515" y="36"/>
                    <a:pt x="478" y="36"/>
                  </a:cubicBezTo>
                  <a:cubicBezTo>
                    <a:pt x="441" y="36"/>
                    <a:pt x="405" y="24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6650;p32"/>
            <p:cNvSpPr/>
            <p:nvPr/>
          </p:nvSpPr>
          <p:spPr>
            <a:xfrm>
              <a:off x="6185275" y="4057175"/>
              <a:ext cx="22050" cy="4850"/>
            </a:xfrm>
            <a:custGeom>
              <a:avLst/>
              <a:gdLst/>
              <a:ahLst/>
              <a:cxnLst/>
              <a:rect l="l" t="t" r="r" b="b"/>
              <a:pathLst>
                <a:path w="882" h="194" extrusionOk="0">
                  <a:moveTo>
                    <a:pt x="96" y="1"/>
                  </a:moveTo>
                  <a:cubicBezTo>
                    <a:pt x="49" y="1"/>
                    <a:pt x="37" y="24"/>
                    <a:pt x="1" y="60"/>
                  </a:cubicBezTo>
                  <a:lnTo>
                    <a:pt x="1" y="167"/>
                  </a:lnTo>
                  <a:cubicBezTo>
                    <a:pt x="24" y="165"/>
                    <a:pt x="46" y="165"/>
                    <a:pt x="69" y="165"/>
                  </a:cubicBezTo>
                  <a:cubicBezTo>
                    <a:pt x="207" y="165"/>
                    <a:pt x="346" y="193"/>
                    <a:pt x="483" y="193"/>
                  </a:cubicBezTo>
                  <a:cubicBezTo>
                    <a:pt x="620" y="193"/>
                    <a:pt x="755" y="164"/>
                    <a:pt x="882" y="48"/>
                  </a:cubicBezTo>
                  <a:cubicBezTo>
                    <a:pt x="644" y="48"/>
                    <a:pt x="394" y="36"/>
                    <a:pt x="156" y="36"/>
                  </a:cubicBezTo>
                  <a:cubicBezTo>
                    <a:pt x="156" y="24"/>
                    <a:pt x="120" y="24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6651;p32"/>
            <p:cNvSpPr/>
            <p:nvPr/>
          </p:nvSpPr>
          <p:spPr>
            <a:xfrm>
              <a:off x="6199575" y="3918475"/>
              <a:ext cx="7750" cy="3075"/>
            </a:xfrm>
            <a:custGeom>
              <a:avLst/>
              <a:gdLst/>
              <a:ahLst/>
              <a:cxnLst/>
              <a:rect l="l" t="t" r="r" b="b"/>
              <a:pathLst>
                <a:path w="310" h="123" extrusionOk="0">
                  <a:moveTo>
                    <a:pt x="0" y="0"/>
                  </a:moveTo>
                  <a:cubicBezTo>
                    <a:pt x="58" y="97"/>
                    <a:pt x="148" y="123"/>
                    <a:pt x="243" y="123"/>
                  </a:cubicBezTo>
                  <a:cubicBezTo>
                    <a:pt x="265" y="123"/>
                    <a:pt x="288" y="122"/>
                    <a:pt x="310" y="119"/>
                  </a:cubicBezTo>
                  <a:cubicBezTo>
                    <a:pt x="250" y="0"/>
                    <a:pt x="131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6652;p32"/>
            <p:cNvSpPr/>
            <p:nvPr/>
          </p:nvSpPr>
          <p:spPr>
            <a:xfrm>
              <a:off x="5432500" y="2951300"/>
              <a:ext cx="56300" cy="23375"/>
            </a:xfrm>
            <a:custGeom>
              <a:avLst/>
              <a:gdLst/>
              <a:ahLst/>
              <a:cxnLst/>
              <a:rect l="l" t="t" r="r" b="b"/>
              <a:pathLst>
                <a:path w="2252" h="935" extrusionOk="0">
                  <a:moveTo>
                    <a:pt x="1707" y="0"/>
                  </a:moveTo>
                  <a:cubicBezTo>
                    <a:pt x="1569" y="0"/>
                    <a:pt x="1429" y="31"/>
                    <a:pt x="1287" y="63"/>
                  </a:cubicBezTo>
                  <a:cubicBezTo>
                    <a:pt x="1141" y="143"/>
                    <a:pt x="995" y="178"/>
                    <a:pt x="850" y="178"/>
                  </a:cubicBezTo>
                  <a:cubicBezTo>
                    <a:pt x="712" y="178"/>
                    <a:pt x="575" y="145"/>
                    <a:pt x="442" y="87"/>
                  </a:cubicBezTo>
                  <a:lnTo>
                    <a:pt x="418" y="99"/>
                  </a:lnTo>
                  <a:cubicBezTo>
                    <a:pt x="299" y="99"/>
                    <a:pt x="203" y="111"/>
                    <a:pt x="144" y="230"/>
                  </a:cubicBezTo>
                  <a:cubicBezTo>
                    <a:pt x="1" y="635"/>
                    <a:pt x="239" y="754"/>
                    <a:pt x="572" y="778"/>
                  </a:cubicBezTo>
                  <a:cubicBezTo>
                    <a:pt x="982" y="893"/>
                    <a:pt x="1410" y="935"/>
                    <a:pt x="1832" y="935"/>
                  </a:cubicBezTo>
                  <a:cubicBezTo>
                    <a:pt x="1889" y="935"/>
                    <a:pt x="1945" y="934"/>
                    <a:pt x="2001" y="933"/>
                  </a:cubicBezTo>
                  <a:cubicBezTo>
                    <a:pt x="2025" y="778"/>
                    <a:pt x="1942" y="599"/>
                    <a:pt x="2132" y="504"/>
                  </a:cubicBezTo>
                  <a:cubicBezTo>
                    <a:pt x="2168" y="480"/>
                    <a:pt x="2180" y="456"/>
                    <a:pt x="2204" y="444"/>
                  </a:cubicBezTo>
                  <a:cubicBezTo>
                    <a:pt x="2251" y="349"/>
                    <a:pt x="2239" y="266"/>
                    <a:pt x="2180" y="171"/>
                  </a:cubicBezTo>
                  <a:cubicBezTo>
                    <a:pt x="2026" y="42"/>
                    <a:pt x="1868" y="0"/>
                    <a:pt x="17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6653;p32"/>
            <p:cNvSpPr/>
            <p:nvPr/>
          </p:nvSpPr>
          <p:spPr>
            <a:xfrm>
              <a:off x="5386075" y="2938575"/>
              <a:ext cx="60750" cy="32775"/>
            </a:xfrm>
            <a:custGeom>
              <a:avLst/>
              <a:gdLst/>
              <a:ahLst/>
              <a:cxnLst/>
              <a:rect l="l" t="t" r="r" b="b"/>
              <a:pathLst>
                <a:path w="2430" h="1311" extrusionOk="0">
                  <a:moveTo>
                    <a:pt x="1013" y="1"/>
                  </a:moveTo>
                  <a:cubicBezTo>
                    <a:pt x="1013" y="60"/>
                    <a:pt x="1001" y="96"/>
                    <a:pt x="1001" y="156"/>
                  </a:cubicBezTo>
                  <a:cubicBezTo>
                    <a:pt x="1084" y="453"/>
                    <a:pt x="1489" y="513"/>
                    <a:pt x="1548" y="870"/>
                  </a:cubicBezTo>
                  <a:cubicBezTo>
                    <a:pt x="1383" y="969"/>
                    <a:pt x="1203" y="973"/>
                    <a:pt x="1023" y="973"/>
                  </a:cubicBezTo>
                  <a:cubicBezTo>
                    <a:pt x="1008" y="973"/>
                    <a:pt x="994" y="973"/>
                    <a:pt x="979" y="973"/>
                  </a:cubicBezTo>
                  <a:cubicBezTo>
                    <a:pt x="849" y="973"/>
                    <a:pt x="720" y="975"/>
                    <a:pt x="596" y="1013"/>
                  </a:cubicBezTo>
                  <a:cubicBezTo>
                    <a:pt x="476" y="1000"/>
                    <a:pt x="350" y="941"/>
                    <a:pt x="239" y="941"/>
                  </a:cubicBezTo>
                  <a:cubicBezTo>
                    <a:pt x="142" y="941"/>
                    <a:pt x="57" y="988"/>
                    <a:pt x="1" y="1156"/>
                  </a:cubicBezTo>
                  <a:cubicBezTo>
                    <a:pt x="798" y="1203"/>
                    <a:pt x="1620" y="1263"/>
                    <a:pt x="2429" y="1311"/>
                  </a:cubicBezTo>
                  <a:cubicBezTo>
                    <a:pt x="2322" y="1168"/>
                    <a:pt x="2060" y="1120"/>
                    <a:pt x="2156" y="858"/>
                  </a:cubicBezTo>
                  <a:cubicBezTo>
                    <a:pt x="2156" y="846"/>
                    <a:pt x="2060" y="787"/>
                    <a:pt x="2001" y="739"/>
                  </a:cubicBezTo>
                  <a:cubicBezTo>
                    <a:pt x="1644" y="525"/>
                    <a:pt x="1406" y="180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6654;p32"/>
            <p:cNvSpPr/>
            <p:nvPr/>
          </p:nvSpPr>
          <p:spPr>
            <a:xfrm>
              <a:off x="5320600" y="2957350"/>
              <a:ext cx="80075" cy="10650"/>
            </a:xfrm>
            <a:custGeom>
              <a:avLst/>
              <a:gdLst/>
              <a:ahLst/>
              <a:cxnLst/>
              <a:rect l="l" t="t" r="r" b="b"/>
              <a:pathLst>
                <a:path w="3203" h="426" extrusionOk="0">
                  <a:moveTo>
                    <a:pt x="310" y="0"/>
                  </a:moveTo>
                  <a:cubicBezTo>
                    <a:pt x="286" y="0"/>
                    <a:pt x="250" y="24"/>
                    <a:pt x="226" y="24"/>
                  </a:cubicBezTo>
                  <a:cubicBezTo>
                    <a:pt x="119" y="36"/>
                    <a:pt x="48" y="71"/>
                    <a:pt x="0" y="167"/>
                  </a:cubicBezTo>
                  <a:cubicBezTo>
                    <a:pt x="708" y="346"/>
                    <a:pt x="1442" y="426"/>
                    <a:pt x="2179" y="426"/>
                  </a:cubicBezTo>
                  <a:cubicBezTo>
                    <a:pt x="2322" y="426"/>
                    <a:pt x="2465" y="423"/>
                    <a:pt x="2608" y="417"/>
                  </a:cubicBezTo>
                  <a:cubicBezTo>
                    <a:pt x="2710" y="300"/>
                    <a:pt x="2840" y="295"/>
                    <a:pt x="2969" y="295"/>
                  </a:cubicBezTo>
                  <a:cubicBezTo>
                    <a:pt x="2980" y="295"/>
                    <a:pt x="2990" y="295"/>
                    <a:pt x="3001" y="295"/>
                  </a:cubicBezTo>
                  <a:cubicBezTo>
                    <a:pt x="3071" y="295"/>
                    <a:pt x="3140" y="294"/>
                    <a:pt x="3203" y="274"/>
                  </a:cubicBezTo>
                  <a:cubicBezTo>
                    <a:pt x="3121" y="177"/>
                    <a:pt x="3020" y="155"/>
                    <a:pt x="2917" y="155"/>
                  </a:cubicBezTo>
                  <a:cubicBezTo>
                    <a:pt x="2857" y="155"/>
                    <a:pt x="2796" y="162"/>
                    <a:pt x="2739" y="167"/>
                  </a:cubicBezTo>
                  <a:cubicBezTo>
                    <a:pt x="1917" y="107"/>
                    <a:pt x="1119" y="60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6655;p32"/>
            <p:cNvSpPr/>
            <p:nvPr/>
          </p:nvSpPr>
          <p:spPr>
            <a:xfrm>
              <a:off x="5283675" y="2953975"/>
              <a:ext cx="25025" cy="28400"/>
            </a:xfrm>
            <a:custGeom>
              <a:avLst/>
              <a:gdLst/>
              <a:ahLst/>
              <a:cxnLst/>
              <a:rect l="l" t="t" r="r" b="b"/>
              <a:pathLst>
                <a:path w="1001" h="1136" extrusionOk="0">
                  <a:moveTo>
                    <a:pt x="657" y="0"/>
                  </a:moveTo>
                  <a:cubicBezTo>
                    <a:pt x="456" y="0"/>
                    <a:pt x="331" y="113"/>
                    <a:pt x="263" y="337"/>
                  </a:cubicBezTo>
                  <a:cubicBezTo>
                    <a:pt x="179" y="552"/>
                    <a:pt x="108" y="766"/>
                    <a:pt x="37" y="992"/>
                  </a:cubicBezTo>
                  <a:cubicBezTo>
                    <a:pt x="1" y="1052"/>
                    <a:pt x="1" y="1088"/>
                    <a:pt x="60" y="1135"/>
                  </a:cubicBezTo>
                  <a:cubicBezTo>
                    <a:pt x="168" y="1052"/>
                    <a:pt x="263" y="945"/>
                    <a:pt x="346" y="849"/>
                  </a:cubicBezTo>
                  <a:cubicBezTo>
                    <a:pt x="375" y="807"/>
                    <a:pt x="403" y="792"/>
                    <a:pt x="432" y="792"/>
                  </a:cubicBezTo>
                  <a:cubicBezTo>
                    <a:pt x="499" y="792"/>
                    <a:pt x="565" y="873"/>
                    <a:pt x="632" y="873"/>
                  </a:cubicBezTo>
                  <a:cubicBezTo>
                    <a:pt x="680" y="647"/>
                    <a:pt x="537" y="314"/>
                    <a:pt x="930" y="278"/>
                  </a:cubicBezTo>
                  <a:cubicBezTo>
                    <a:pt x="1001" y="123"/>
                    <a:pt x="882" y="76"/>
                    <a:pt x="799" y="16"/>
                  </a:cubicBezTo>
                  <a:cubicBezTo>
                    <a:pt x="748" y="5"/>
                    <a:pt x="700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6656;p32"/>
            <p:cNvSpPr/>
            <p:nvPr/>
          </p:nvSpPr>
          <p:spPr>
            <a:xfrm>
              <a:off x="5303625" y="2953375"/>
              <a:ext cx="24725" cy="6975"/>
            </a:xfrm>
            <a:custGeom>
              <a:avLst/>
              <a:gdLst/>
              <a:ahLst/>
              <a:cxnLst/>
              <a:rect l="l" t="t" r="r" b="b"/>
              <a:pathLst>
                <a:path w="989" h="279" extrusionOk="0">
                  <a:moveTo>
                    <a:pt x="357" y="0"/>
                  </a:moveTo>
                  <a:cubicBezTo>
                    <a:pt x="238" y="0"/>
                    <a:pt x="120" y="11"/>
                    <a:pt x="1" y="28"/>
                  </a:cubicBezTo>
                  <a:cubicBezTo>
                    <a:pt x="36" y="123"/>
                    <a:pt x="84" y="195"/>
                    <a:pt x="132" y="278"/>
                  </a:cubicBezTo>
                  <a:lnTo>
                    <a:pt x="274" y="278"/>
                  </a:lnTo>
                  <a:cubicBezTo>
                    <a:pt x="361" y="228"/>
                    <a:pt x="450" y="216"/>
                    <a:pt x="539" y="216"/>
                  </a:cubicBezTo>
                  <a:cubicBezTo>
                    <a:pt x="616" y="216"/>
                    <a:pt x="693" y="225"/>
                    <a:pt x="770" y="225"/>
                  </a:cubicBezTo>
                  <a:cubicBezTo>
                    <a:pt x="835" y="225"/>
                    <a:pt x="901" y="218"/>
                    <a:pt x="965" y="195"/>
                  </a:cubicBezTo>
                  <a:lnTo>
                    <a:pt x="989" y="135"/>
                  </a:lnTo>
                  <a:cubicBezTo>
                    <a:pt x="782" y="36"/>
                    <a:pt x="570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6657;p32"/>
            <p:cNvSpPr/>
            <p:nvPr/>
          </p:nvSpPr>
          <p:spPr>
            <a:xfrm>
              <a:off x="5310475" y="2957350"/>
              <a:ext cx="17275" cy="3875"/>
            </a:xfrm>
            <a:custGeom>
              <a:avLst/>
              <a:gdLst/>
              <a:ahLst/>
              <a:cxnLst/>
              <a:rect l="l" t="t" r="r" b="b"/>
              <a:pathLst>
                <a:path w="691" h="155" extrusionOk="0">
                  <a:moveTo>
                    <a:pt x="293" y="0"/>
                  </a:moveTo>
                  <a:cubicBezTo>
                    <a:pt x="192" y="0"/>
                    <a:pt x="94" y="26"/>
                    <a:pt x="0" y="119"/>
                  </a:cubicBezTo>
                  <a:cubicBezTo>
                    <a:pt x="143" y="143"/>
                    <a:pt x="274" y="143"/>
                    <a:pt x="405" y="155"/>
                  </a:cubicBezTo>
                  <a:cubicBezTo>
                    <a:pt x="512" y="119"/>
                    <a:pt x="620" y="143"/>
                    <a:pt x="691" y="36"/>
                  </a:cubicBezTo>
                  <a:lnTo>
                    <a:pt x="691" y="36"/>
                  </a:lnTo>
                  <a:cubicBezTo>
                    <a:pt x="681" y="36"/>
                    <a:pt x="671" y="36"/>
                    <a:pt x="661" y="36"/>
                  </a:cubicBezTo>
                  <a:cubicBezTo>
                    <a:pt x="537" y="36"/>
                    <a:pt x="413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6658;p32"/>
            <p:cNvSpPr/>
            <p:nvPr/>
          </p:nvSpPr>
          <p:spPr>
            <a:xfrm>
              <a:off x="5889425" y="3231275"/>
              <a:ext cx="93175" cy="20575"/>
            </a:xfrm>
            <a:custGeom>
              <a:avLst/>
              <a:gdLst/>
              <a:ahLst/>
              <a:cxnLst/>
              <a:rect l="l" t="t" r="r" b="b"/>
              <a:pathLst>
                <a:path w="3727" h="823" extrusionOk="0">
                  <a:moveTo>
                    <a:pt x="422" y="1"/>
                  </a:moveTo>
                  <a:cubicBezTo>
                    <a:pt x="298" y="1"/>
                    <a:pt x="185" y="34"/>
                    <a:pt x="107" y="152"/>
                  </a:cubicBezTo>
                  <a:cubicBezTo>
                    <a:pt x="0" y="306"/>
                    <a:pt x="298" y="402"/>
                    <a:pt x="453" y="485"/>
                  </a:cubicBezTo>
                  <a:cubicBezTo>
                    <a:pt x="1207" y="625"/>
                    <a:pt x="1953" y="822"/>
                    <a:pt x="2721" y="822"/>
                  </a:cubicBezTo>
                  <a:cubicBezTo>
                    <a:pt x="2936" y="822"/>
                    <a:pt x="3151" y="807"/>
                    <a:pt x="3370" y="771"/>
                  </a:cubicBezTo>
                  <a:cubicBezTo>
                    <a:pt x="3512" y="711"/>
                    <a:pt x="3655" y="640"/>
                    <a:pt x="3727" y="473"/>
                  </a:cubicBezTo>
                  <a:cubicBezTo>
                    <a:pt x="2817" y="291"/>
                    <a:pt x="1918" y="55"/>
                    <a:pt x="988" y="55"/>
                  </a:cubicBezTo>
                  <a:cubicBezTo>
                    <a:pt x="945" y="55"/>
                    <a:pt x="901" y="55"/>
                    <a:pt x="857" y="56"/>
                  </a:cubicBezTo>
                  <a:cubicBezTo>
                    <a:pt x="718" y="44"/>
                    <a:pt x="562" y="1"/>
                    <a:pt x="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6659;p32"/>
            <p:cNvSpPr/>
            <p:nvPr/>
          </p:nvSpPr>
          <p:spPr>
            <a:xfrm>
              <a:off x="5840300" y="3223150"/>
              <a:ext cx="70575" cy="19825"/>
            </a:xfrm>
            <a:custGeom>
              <a:avLst/>
              <a:gdLst/>
              <a:ahLst/>
              <a:cxnLst/>
              <a:rect l="l" t="t" r="r" b="b"/>
              <a:pathLst>
                <a:path w="2823" h="793" extrusionOk="0">
                  <a:moveTo>
                    <a:pt x="167" y="0"/>
                  </a:moveTo>
                  <a:lnTo>
                    <a:pt x="167" y="0"/>
                  </a:lnTo>
                  <a:cubicBezTo>
                    <a:pt x="215" y="72"/>
                    <a:pt x="334" y="179"/>
                    <a:pt x="322" y="203"/>
                  </a:cubicBezTo>
                  <a:cubicBezTo>
                    <a:pt x="239" y="310"/>
                    <a:pt x="108" y="250"/>
                    <a:pt x="1" y="286"/>
                  </a:cubicBezTo>
                  <a:cubicBezTo>
                    <a:pt x="317" y="595"/>
                    <a:pt x="1061" y="793"/>
                    <a:pt x="1698" y="793"/>
                  </a:cubicBezTo>
                  <a:cubicBezTo>
                    <a:pt x="1995" y="793"/>
                    <a:pt x="2268" y="750"/>
                    <a:pt x="2465" y="655"/>
                  </a:cubicBezTo>
                  <a:cubicBezTo>
                    <a:pt x="2418" y="524"/>
                    <a:pt x="2179" y="619"/>
                    <a:pt x="2179" y="417"/>
                  </a:cubicBezTo>
                  <a:cubicBezTo>
                    <a:pt x="2406" y="405"/>
                    <a:pt x="2608" y="405"/>
                    <a:pt x="2822" y="381"/>
                  </a:cubicBezTo>
                  <a:cubicBezTo>
                    <a:pt x="1941" y="238"/>
                    <a:pt x="1072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6660;p32"/>
            <p:cNvSpPr/>
            <p:nvPr/>
          </p:nvSpPr>
          <p:spPr>
            <a:xfrm>
              <a:off x="5973650" y="3243100"/>
              <a:ext cx="39900" cy="14600"/>
            </a:xfrm>
            <a:custGeom>
              <a:avLst/>
              <a:gdLst/>
              <a:ahLst/>
              <a:cxnLst/>
              <a:rect l="l" t="t" r="r" b="b"/>
              <a:pathLst>
                <a:path w="1596" h="584" extrusionOk="0">
                  <a:moveTo>
                    <a:pt x="370" y="0"/>
                  </a:moveTo>
                  <a:cubicBezTo>
                    <a:pt x="227" y="36"/>
                    <a:pt x="72" y="83"/>
                    <a:pt x="1" y="226"/>
                  </a:cubicBezTo>
                  <a:cubicBezTo>
                    <a:pt x="65" y="474"/>
                    <a:pt x="242" y="503"/>
                    <a:pt x="430" y="503"/>
                  </a:cubicBezTo>
                  <a:cubicBezTo>
                    <a:pt x="485" y="503"/>
                    <a:pt x="541" y="500"/>
                    <a:pt x="596" y="500"/>
                  </a:cubicBezTo>
                  <a:cubicBezTo>
                    <a:pt x="679" y="500"/>
                    <a:pt x="763" y="512"/>
                    <a:pt x="846" y="524"/>
                  </a:cubicBezTo>
                  <a:cubicBezTo>
                    <a:pt x="894" y="536"/>
                    <a:pt x="953" y="548"/>
                    <a:pt x="1013" y="572"/>
                  </a:cubicBezTo>
                  <a:cubicBezTo>
                    <a:pt x="1072" y="583"/>
                    <a:pt x="1132" y="583"/>
                    <a:pt x="1191" y="583"/>
                  </a:cubicBezTo>
                  <a:cubicBezTo>
                    <a:pt x="1251" y="583"/>
                    <a:pt x="1310" y="583"/>
                    <a:pt x="1370" y="572"/>
                  </a:cubicBezTo>
                  <a:cubicBezTo>
                    <a:pt x="1453" y="548"/>
                    <a:pt x="1548" y="512"/>
                    <a:pt x="1596" y="441"/>
                  </a:cubicBezTo>
                  <a:lnTo>
                    <a:pt x="1596" y="381"/>
                  </a:lnTo>
                  <a:lnTo>
                    <a:pt x="1596" y="321"/>
                  </a:lnTo>
                  <a:cubicBezTo>
                    <a:pt x="1560" y="262"/>
                    <a:pt x="1513" y="214"/>
                    <a:pt x="1453" y="179"/>
                  </a:cubicBezTo>
                  <a:cubicBezTo>
                    <a:pt x="1382" y="179"/>
                    <a:pt x="1310" y="167"/>
                    <a:pt x="1239" y="155"/>
                  </a:cubicBezTo>
                  <a:cubicBezTo>
                    <a:pt x="1072" y="95"/>
                    <a:pt x="894" y="143"/>
                    <a:pt x="739" y="60"/>
                  </a:cubicBezTo>
                  <a:cubicBezTo>
                    <a:pt x="620" y="48"/>
                    <a:pt x="489" y="24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6661;p32"/>
            <p:cNvSpPr/>
            <p:nvPr/>
          </p:nvSpPr>
          <p:spPr>
            <a:xfrm>
              <a:off x="5991800" y="3244950"/>
              <a:ext cx="12225" cy="2750"/>
            </a:xfrm>
            <a:custGeom>
              <a:avLst/>
              <a:gdLst/>
              <a:ahLst/>
              <a:cxnLst/>
              <a:rect l="l" t="t" r="r" b="b"/>
              <a:pathLst>
                <a:path w="489" h="110" extrusionOk="0">
                  <a:moveTo>
                    <a:pt x="129" y="1"/>
                  </a:moveTo>
                  <a:cubicBezTo>
                    <a:pt x="87" y="1"/>
                    <a:pt x="44" y="4"/>
                    <a:pt x="1" y="9"/>
                  </a:cubicBezTo>
                  <a:cubicBezTo>
                    <a:pt x="88" y="90"/>
                    <a:pt x="183" y="110"/>
                    <a:pt x="277" y="110"/>
                  </a:cubicBezTo>
                  <a:cubicBezTo>
                    <a:pt x="349" y="110"/>
                    <a:pt x="421" y="98"/>
                    <a:pt x="489" y="93"/>
                  </a:cubicBezTo>
                  <a:cubicBezTo>
                    <a:pt x="381" y="30"/>
                    <a:pt x="259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6662;p32"/>
            <p:cNvSpPr/>
            <p:nvPr/>
          </p:nvSpPr>
          <p:spPr>
            <a:xfrm>
              <a:off x="6009675" y="3248150"/>
              <a:ext cx="8350" cy="3300"/>
            </a:xfrm>
            <a:custGeom>
              <a:avLst/>
              <a:gdLst/>
              <a:ahLst/>
              <a:cxnLst/>
              <a:rect l="l" t="t" r="r" b="b"/>
              <a:pathLst>
                <a:path w="334" h="132" extrusionOk="0">
                  <a:moveTo>
                    <a:pt x="0" y="0"/>
                  </a:moveTo>
                  <a:lnTo>
                    <a:pt x="131" y="131"/>
                  </a:lnTo>
                  <a:cubicBezTo>
                    <a:pt x="215" y="131"/>
                    <a:pt x="274" y="119"/>
                    <a:pt x="334" y="96"/>
                  </a:cubicBezTo>
                  <a:cubicBezTo>
                    <a:pt x="226" y="24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6663;p32"/>
            <p:cNvSpPr/>
            <p:nvPr/>
          </p:nvSpPr>
          <p:spPr>
            <a:xfrm>
              <a:off x="5232775" y="3104075"/>
              <a:ext cx="75350" cy="39025"/>
            </a:xfrm>
            <a:custGeom>
              <a:avLst/>
              <a:gdLst/>
              <a:ahLst/>
              <a:cxnLst/>
              <a:rect l="l" t="t" r="r" b="b"/>
              <a:pathLst>
                <a:path w="3014" h="1561" extrusionOk="0">
                  <a:moveTo>
                    <a:pt x="644" y="1"/>
                  </a:moveTo>
                  <a:cubicBezTo>
                    <a:pt x="608" y="1"/>
                    <a:pt x="572" y="13"/>
                    <a:pt x="537" y="13"/>
                  </a:cubicBezTo>
                  <a:cubicBezTo>
                    <a:pt x="287" y="406"/>
                    <a:pt x="72" y="822"/>
                    <a:pt x="1" y="1299"/>
                  </a:cubicBezTo>
                  <a:cubicBezTo>
                    <a:pt x="49" y="1501"/>
                    <a:pt x="179" y="1561"/>
                    <a:pt x="370" y="1561"/>
                  </a:cubicBezTo>
                  <a:cubicBezTo>
                    <a:pt x="453" y="1549"/>
                    <a:pt x="513" y="1537"/>
                    <a:pt x="549" y="1489"/>
                  </a:cubicBezTo>
                  <a:cubicBezTo>
                    <a:pt x="584" y="1441"/>
                    <a:pt x="608" y="1394"/>
                    <a:pt x="644" y="1334"/>
                  </a:cubicBezTo>
                  <a:cubicBezTo>
                    <a:pt x="691" y="1263"/>
                    <a:pt x="751" y="1215"/>
                    <a:pt x="822" y="1191"/>
                  </a:cubicBezTo>
                  <a:cubicBezTo>
                    <a:pt x="882" y="1180"/>
                    <a:pt x="930" y="1180"/>
                    <a:pt x="989" y="1156"/>
                  </a:cubicBezTo>
                  <a:cubicBezTo>
                    <a:pt x="1219" y="1106"/>
                    <a:pt x="1441" y="946"/>
                    <a:pt x="1697" y="946"/>
                  </a:cubicBezTo>
                  <a:cubicBezTo>
                    <a:pt x="1745" y="946"/>
                    <a:pt x="1795" y="952"/>
                    <a:pt x="1846" y="965"/>
                  </a:cubicBezTo>
                  <a:cubicBezTo>
                    <a:pt x="1918" y="965"/>
                    <a:pt x="1977" y="965"/>
                    <a:pt x="2037" y="953"/>
                  </a:cubicBezTo>
                  <a:cubicBezTo>
                    <a:pt x="2110" y="924"/>
                    <a:pt x="2185" y="916"/>
                    <a:pt x="2262" y="916"/>
                  </a:cubicBezTo>
                  <a:cubicBezTo>
                    <a:pt x="2369" y="916"/>
                    <a:pt x="2478" y="932"/>
                    <a:pt x="2586" y="932"/>
                  </a:cubicBezTo>
                  <a:cubicBezTo>
                    <a:pt x="2717" y="932"/>
                    <a:pt x="2847" y="908"/>
                    <a:pt x="2966" y="799"/>
                  </a:cubicBezTo>
                  <a:lnTo>
                    <a:pt x="3013" y="715"/>
                  </a:lnTo>
                  <a:cubicBezTo>
                    <a:pt x="3013" y="644"/>
                    <a:pt x="2989" y="572"/>
                    <a:pt x="2954" y="537"/>
                  </a:cubicBezTo>
                  <a:cubicBezTo>
                    <a:pt x="2870" y="477"/>
                    <a:pt x="2787" y="441"/>
                    <a:pt x="2692" y="429"/>
                  </a:cubicBezTo>
                  <a:cubicBezTo>
                    <a:pt x="2501" y="418"/>
                    <a:pt x="2513" y="275"/>
                    <a:pt x="2537" y="144"/>
                  </a:cubicBezTo>
                  <a:cubicBezTo>
                    <a:pt x="2481" y="62"/>
                    <a:pt x="2428" y="35"/>
                    <a:pt x="2377" y="35"/>
                  </a:cubicBezTo>
                  <a:cubicBezTo>
                    <a:pt x="2285" y="35"/>
                    <a:pt x="2195" y="121"/>
                    <a:pt x="2096" y="144"/>
                  </a:cubicBezTo>
                  <a:cubicBezTo>
                    <a:pt x="1962" y="163"/>
                    <a:pt x="1824" y="223"/>
                    <a:pt x="1694" y="223"/>
                  </a:cubicBezTo>
                  <a:cubicBezTo>
                    <a:pt x="1582" y="223"/>
                    <a:pt x="1476" y="179"/>
                    <a:pt x="1382" y="25"/>
                  </a:cubicBezTo>
                  <a:cubicBezTo>
                    <a:pt x="1264" y="41"/>
                    <a:pt x="1149" y="53"/>
                    <a:pt x="1034" y="53"/>
                  </a:cubicBezTo>
                  <a:cubicBezTo>
                    <a:pt x="905" y="53"/>
                    <a:pt x="776" y="39"/>
                    <a:pt x="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6664;p32"/>
            <p:cNvSpPr/>
            <p:nvPr/>
          </p:nvSpPr>
          <p:spPr>
            <a:xfrm>
              <a:off x="5319100" y="3107650"/>
              <a:ext cx="67000" cy="30125"/>
            </a:xfrm>
            <a:custGeom>
              <a:avLst/>
              <a:gdLst/>
              <a:ahLst/>
              <a:cxnLst/>
              <a:rect l="l" t="t" r="r" b="b"/>
              <a:pathLst>
                <a:path w="2680" h="1205" extrusionOk="0">
                  <a:moveTo>
                    <a:pt x="1513" y="1"/>
                  </a:moveTo>
                  <a:lnTo>
                    <a:pt x="1513" y="1"/>
                  </a:lnTo>
                  <a:cubicBezTo>
                    <a:pt x="1344" y="35"/>
                    <a:pt x="1174" y="46"/>
                    <a:pt x="1002" y="46"/>
                  </a:cubicBezTo>
                  <a:cubicBezTo>
                    <a:pt x="701" y="46"/>
                    <a:pt x="395" y="13"/>
                    <a:pt x="84" y="13"/>
                  </a:cubicBezTo>
                  <a:cubicBezTo>
                    <a:pt x="1" y="108"/>
                    <a:pt x="1" y="215"/>
                    <a:pt x="48" y="310"/>
                  </a:cubicBezTo>
                  <a:cubicBezTo>
                    <a:pt x="108" y="405"/>
                    <a:pt x="203" y="429"/>
                    <a:pt x="310" y="453"/>
                  </a:cubicBezTo>
                  <a:cubicBezTo>
                    <a:pt x="387" y="440"/>
                    <a:pt x="465" y="426"/>
                    <a:pt x="538" y="426"/>
                  </a:cubicBezTo>
                  <a:cubicBezTo>
                    <a:pt x="668" y="426"/>
                    <a:pt x="781" y="472"/>
                    <a:pt x="834" y="656"/>
                  </a:cubicBezTo>
                  <a:cubicBezTo>
                    <a:pt x="822" y="715"/>
                    <a:pt x="1025" y="727"/>
                    <a:pt x="894" y="822"/>
                  </a:cubicBezTo>
                  <a:cubicBezTo>
                    <a:pt x="656" y="965"/>
                    <a:pt x="775" y="1060"/>
                    <a:pt x="941" y="1156"/>
                  </a:cubicBezTo>
                  <a:cubicBezTo>
                    <a:pt x="1057" y="1189"/>
                    <a:pt x="1175" y="1205"/>
                    <a:pt x="1293" y="1205"/>
                  </a:cubicBezTo>
                  <a:cubicBezTo>
                    <a:pt x="1512" y="1205"/>
                    <a:pt x="1732" y="1149"/>
                    <a:pt x="1941" y="1048"/>
                  </a:cubicBezTo>
                  <a:cubicBezTo>
                    <a:pt x="2191" y="1037"/>
                    <a:pt x="2430" y="1013"/>
                    <a:pt x="2668" y="1001"/>
                  </a:cubicBezTo>
                  <a:cubicBezTo>
                    <a:pt x="2680" y="739"/>
                    <a:pt x="2430" y="644"/>
                    <a:pt x="2322" y="489"/>
                  </a:cubicBezTo>
                  <a:cubicBezTo>
                    <a:pt x="2188" y="361"/>
                    <a:pt x="2033" y="320"/>
                    <a:pt x="1873" y="320"/>
                  </a:cubicBezTo>
                  <a:cubicBezTo>
                    <a:pt x="1751" y="320"/>
                    <a:pt x="1625" y="344"/>
                    <a:pt x="1501" y="370"/>
                  </a:cubicBezTo>
                  <a:cubicBezTo>
                    <a:pt x="1453" y="405"/>
                    <a:pt x="1418" y="405"/>
                    <a:pt x="1370" y="405"/>
                  </a:cubicBezTo>
                  <a:cubicBezTo>
                    <a:pt x="1394" y="370"/>
                    <a:pt x="1441" y="346"/>
                    <a:pt x="1477" y="310"/>
                  </a:cubicBezTo>
                  <a:cubicBezTo>
                    <a:pt x="1537" y="215"/>
                    <a:pt x="1620" y="120"/>
                    <a:pt x="1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6665;p32"/>
            <p:cNvSpPr/>
            <p:nvPr/>
          </p:nvSpPr>
          <p:spPr>
            <a:xfrm>
              <a:off x="5372375" y="3104225"/>
              <a:ext cx="34850" cy="28450"/>
            </a:xfrm>
            <a:custGeom>
              <a:avLst/>
              <a:gdLst/>
              <a:ahLst/>
              <a:cxnLst/>
              <a:rect l="l" t="t" r="r" b="b"/>
              <a:pathLst>
                <a:path w="1394" h="1138" extrusionOk="0">
                  <a:moveTo>
                    <a:pt x="1032" y="1"/>
                  </a:moveTo>
                  <a:cubicBezTo>
                    <a:pt x="899" y="1"/>
                    <a:pt x="772" y="21"/>
                    <a:pt x="656" y="138"/>
                  </a:cubicBezTo>
                  <a:cubicBezTo>
                    <a:pt x="549" y="376"/>
                    <a:pt x="1" y="292"/>
                    <a:pt x="203" y="745"/>
                  </a:cubicBezTo>
                  <a:cubicBezTo>
                    <a:pt x="382" y="900"/>
                    <a:pt x="632" y="923"/>
                    <a:pt x="787" y="1126"/>
                  </a:cubicBezTo>
                  <a:cubicBezTo>
                    <a:pt x="953" y="1126"/>
                    <a:pt x="1096" y="1138"/>
                    <a:pt x="1263" y="1138"/>
                  </a:cubicBezTo>
                  <a:cubicBezTo>
                    <a:pt x="1215" y="1043"/>
                    <a:pt x="1156" y="959"/>
                    <a:pt x="1108" y="864"/>
                  </a:cubicBezTo>
                  <a:cubicBezTo>
                    <a:pt x="1144" y="828"/>
                    <a:pt x="1192" y="781"/>
                    <a:pt x="1251" y="769"/>
                  </a:cubicBezTo>
                  <a:lnTo>
                    <a:pt x="1263" y="685"/>
                  </a:lnTo>
                  <a:cubicBezTo>
                    <a:pt x="1323" y="662"/>
                    <a:pt x="1370" y="626"/>
                    <a:pt x="1394" y="566"/>
                  </a:cubicBezTo>
                  <a:lnTo>
                    <a:pt x="1394" y="507"/>
                  </a:lnTo>
                  <a:lnTo>
                    <a:pt x="1394" y="447"/>
                  </a:lnTo>
                  <a:lnTo>
                    <a:pt x="1394" y="412"/>
                  </a:lnTo>
                  <a:cubicBezTo>
                    <a:pt x="1346" y="376"/>
                    <a:pt x="1311" y="352"/>
                    <a:pt x="1275" y="316"/>
                  </a:cubicBezTo>
                  <a:cubicBezTo>
                    <a:pt x="1227" y="245"/>
                    <a:pt x="1251" y="185"/>
                    <a:pt x="1263" y="114"/>
                  </a:cubicBezTo>
                  <a:cubicBezTo>
                    <a:pt x="1263" y="78"/>
                    <a:pt x="1263" y="42"/>
                    <a:pt x="1251" y="7"/>
                  </a:cubicBezTo>
                  <a:cubicBezTo>
                    <a:pt x="1177" y="7"/>
                    <a:pt x="1103" y="1"/>
                    <a:pt x="10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6666;p32"/>
            <p:cNvSpPr/>
            <p:nvPr/>
          </p:nvSpPr>
          <p:spPr>
            <a:xfrm>
              <a:off x="5351550" y="3107650"/>
              <a:ext cx="43175" cy="15925"/>
            </a:xfrm>
            <a:custGeom>
              <a:avLst/>
              <a:gdLst/>
              <a:ahLst/>
              <a:cxnLst/>
              <a:rect l="l" t="t" r="r" b="b"/>
              <a:pathLst>
                <a:path w="1727" h="637" extrusionOk="0">
                  <a:moveTo>
                    <a:pt x="191" y="1"/>
                  </a:moveTo>
                  <a:cubicBezTo>
                    <a:pt x="131" y="108"/>
                    <a:pt x="84" y="227"/>
                    <a:pt x="24" y="334"/>
                  </a:cubicBezTo>
                  <a:cubicBezTo>
                    <a:pt x="0" y="394"/>
                    <a:pt x="12" y="417"/>
                    <a:pt x="72" y="441"/>
                  </a:cubicBezTo>
                  <a:cubicBezTo>
                    <a:pt x="140" y="485"/>
                    <a:pt x="206" y="502"/>
                    <a:pt x="274" y="502"/>
                  </a:cubicBezTo>
                  <a:cubicBezTo>
                    <a:pt x="337" y="502"/>
                    <a:pt x="403" y="488"/>
                    <a:pt x="477" y="465"/>
                  </a:cubicBezTo>
                  <a:cubicBezTo>
                    <a:pt x="534" y="444"/>
                    <a:pt x="594" y="432"/>
                    <a:pt x="650" y="432"/>
                  </a:cubicBezTo>
                  <a:cubicBezTo>
                    <a:pt x="757" y="432"/>
                    <a:pt x="855" y="475"/>
                    <a:pt x="917" y="584"/>
                  </a:cubicBezTo>
                  <a:cubicBezTo>
                    <a:pt x="917" y="596"/>
                    <a:pt x="953" y="608"/>
                    <a:pt x="977" y="632"/>
                  </a:cubicBezTo>
                  <a:cubicBezTo>
                    <a:pt x="985" y="635"/>
                    <a:pt x="994" y="636"/>
                    <a:pt x="1004" y="636"/>
                  </a:cubicBezTo>
                  <a:cubicBezTo>
                    <a:pt x="1034" y="636"/>
                    <a:pt x="1066" y="620"/>
                    <a:pt x="1084" y="584"/>
                  </a:cubicBezTo>
                  <a:cubicBezTo>
                    <a:pt x="1072" y="286"/>
                    <a:pt x="1310" y="286"/>
                    <a:pt x="1501" y="227"/>
                  </a:cubicBezTo>
                  <a:cubicBezTo>
                    <a:pt x="1727" y="167"/>
                    <a:pt x="1596" y="84"/>
                    <a:pt x="1501" y="1"/>
                  </a:cubicBezTo>
                  <a:cubicBezTo>
                    <a:pt x="1263" y="1"/>
                    <a:pt x="1024" y="13"/>
                    <a:pt x="774" y="13"/>
                  </a:cubicBezTo>
                  <a:cubicBezTo>
                    <a:pt x="703" y="71"/>
                    <a:pt x="625" y="112"/>
                    <a:pt x="545" y="112"/>
                  </a:cubicBezTo>
                  <a:cubicBezTo>
                    <a:pt x="478" y="112"/>
                    <a:pt x="411" y="83"/>
                    <a:pt x="346" y="13"/>
                  </a:cubicBezTo>
                  <a:cubicBezTo>
                    <a:pt x="274" y="13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6667;p32"/>
            <p:cNvSpPr/>
            <p:nvPr/>
          </p:nvSpPr>
          <p:spPr>
            <a:xfrm>
              <a:off x="5288150" y="3107650"/>
              <a:ext cx="34250" cy="16875"/>
            </a:xfrm>
            <a:custGeom>
              <a:avLst/>
              <a:gdLst/>
              <a:ahLst/>
              <a:cxnLst/>
              <a:rect l="l" t="t" r="r" b="b"/>
              <a:pathLst>
                <a:path w="1370" h="675" extrusionOk="0">
                  <a:moveTo>
                    <a:pt x="334" y="1"/>
                  </a:moveTo>
                  <a:cubicBezTo>
                    <a:pt x="155" y="84"/>
                    <a:pt x="24" y="179"/>
                    <a:pt x="0" y="405"/>
                  </a:cubicBezTo>
                  <a:cubicBezTo>
                    <a:pt x="106" y="446"/>
                    <a:pt x="206" y="465"/>
                    <a:pt x="312" y="465"/>
                  </a:cubicBezTo>
                  <a:cubicBezTo>
                    <a:pt x="362" y="465"/>
                    <a:pt x="412" y="461"/>
                    <a:pt x="465" y="453"/>
                  </a:cubicBezTo>
                  <a:cubicBezTo>
                    <a:pt x="506" y="405"/>
                    <a:pt x="554" y="379"/>
                    <a:pt x="600" y="379"/>
                  </a:cubicBezTo>
                  <a:cubicBezTo>
                    <a:pt x="646" y="379"/>
                    <a:pt x="691" y="405"/>
                    <a:pt x="727" y="465"/>
                  </a:cubicBezTo>
                  <a:cubicBezTo>
                    <a:pt x="727" y="501"/>
                    <a:pt x="751" y="536"/>
                    <a:pt x="751" y="584"/>
                  </a:cubicBezTo>
                  <a:cubicBezTo>
                    <a:pt x="798" y="648"/>
                    <a:pt x="862" y="674"/>
                    <a:pt x="927" y="674"/>
                  </a:cubicBezTo>
                  <a:cubicBezTo>
                    <a:pt x="960" y="674"/>
                    <a:pt x="993" y="667"/>
                    <a:pt x="1024" y="656"/>
                  </a:cubicBezTo>
                  <a:cubicBezTo>
                    <a:pt x="1179" y="584"/>
                    <a:pt x="1370" y="536"/>
                    <a:pt x="1310" y="298"/>
                  </a:cubicBezTo>
                  <a:lnTo>
                    <a:pt x="1310" y="1"/>
                  </a:lnTo>
                  <a:cubicBezTo>
                    <a:pt x="1166" y="75"/>
                    <a:pt x="1018" y="105"/>
                    <a:pt x="870" y="105"/>
                  </a:cubicBezTo>
                  <a:cubicBezTo>
                    <a:pt x="687" y="105"/>
                    <a:pt x="505" y="60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6668;p32"/>
            <p:cNvSpPr/>
            <p:nvPr/>
          </p:nvSpPr>
          <p:spPr>
            <a:xfrm>
              <a:off x="5306600" y="3081075"/>
              <a:ext cx="29800" cy="13125"/>
            </a:xfrm>
            <a:custGeom>
              <a:avLst/>
              <a:gdLst/>
              <a:ahLst/>
              <a:cxnLst/>
              <a:rect l="l" t="t" r="r" b="b"/>
              <a:pathLst>
                <a:path w="1192" h="525" extrusionOk="0">
                  <a:moveTo>
                    <a:pt x="420" y="1"/>
                  </a:moveTo>
                  <a:cubicBezTo>
                    <a:pt x="285" y="1"/>
                    <a:pt x="145" y="26"/>
                    <a:pt x="1" y="75"/>
                  </a:cubicBezTo>
                  <a:cubicBezTo>
                    <a:pt x="1" y="230"/>
                    <a:pt x="84" y="349"/>
                    <a:pt x="144" y="480"/>
                  </a:cubicBezTo>
                  <a:cubicBezTo>
                    <a:pt x="242" y="515"/>
                    <a:pt x="340" y="525"/>
                    <a:pt x="437" y="525"/>
                  </a:cubicBezTo>
                  <a:cubicBezTo>
                    <a:pt x="576" y="525"/>
                    <a:pt x="713" y="504"/>
                    <a:pt x="846" y="504"/>
                  </a:cubicBezTo>
                  <a:cubicBezTo>
                    <a:pt x="953" y="504"/>
                    <a:pt x="1036" y="480"/>
                    <a:pt x="1144" y="480"/>
                  </a:cubicBezTo>
                  <a:cubicBezTo>
                    <a:pt x="1191" y="409"/>
                    <a:pt x="1191" y="349"/>
                    <a:pt x="1144" y="278"/>
                  </a:cubicBezTo>
                  <a:cubicBezTo>
                    <a:pt x="918" y="91"/>
                    <a:pt x="677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6669;p32"/>
            <p:cNvSpPr/>
            <p:nvPr/>
          </p:nvSpPr>
          <p:spPr>
            <a:xfrm>
              <a:off x="5260775" y="3103775"/>
              <a:ext cx="24425" cy="10675"/>
            </a:xfrm>
            <a:custGeom>
              <a:avLst/>
              <a:gdLst/>
              <a:ahLst/>
              <a:cxnLst/>
              <a:rect l="l" t="t" r="r" b="b"/>
              <a:pathLst>
                <a:path w="977" h="427" extrusionOk="0">
                  <a:moveTo>
                    <a:pt x="357" y="1"/>
                  </a:moveTo>
                  <a:cubicBezTo>
                    <a:pt x="322" y="1"/>
                    <a:pt x="298" y="1"/>
                    <a:pt x="262" y="37"/>
                  </a:cubicBezTo>
                  <a:cubicBezTo>
                    <a:pt x="250" y="144"/>
                    <a:pt x="0" y="263"/>
                    <a:pt x="298" y="370"/>
                  </a:cubicBezTo>
                  <a:cubicBezTo>
                    <a:pt x="407" y="402"/>
                    <a:pt x="511" y="427"/>
                    <a:pt x="606" y="427"/>
                  </a:cubicBezTo>
                  <a:cubicBezTo>
                    <a:pt x="759" y="427"/>
                    <a:pt x="888" y="362"/>
                    <a:pt x="976" y="156"/>
                  </a:cubicBezTo>
                  <a:cubicBezTo>
                    <a:pt x="881" y="13"/>
                    <a:pt x="714" y="37"/>
                    <a:pt x="560" y="25"/>
                  </a:cubicBezTo>
                  <a:cubicBezTo>
                    <a:pt x="530" y="49"/>
                    <a:pt x="506" y="60"/>
                    <a:pt x="482" y="60"/>
                  </a:cubicBezTo>
                  <a:cubicBezTo>
                    <a:pt x="458" y="60"/>
                    <a:pt x="435" y="49"/>
                    <a:pt x="405" y="25"/>
                  </a:cubicBezTo>
                  <a:cubicBezTo>
                    <a:pt x="405" y="25"/>
                    <a:pt x="381" y="13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6670;p32"/>
            <p:cNvSpPr/>
            <p:nvPr/>
          </p:nvSpPr>
          <p:spPr>
            <a:xfrm>
              <a:off x="5360475" y="3107950"/>
              <a:ext cx="10750" cy="6050"/>
            </a:xfrm>
            <a:custGeom>
              <a:avLst/>
              <a:gdLst/>
              <a:ahLst/>
              <a:cxnLst/>
              <a:rect l="l" t="t" r="r" b="b"/>
              <a:pathLst>
                <a:path w="430" h="242" extrusionOk="0">
                  <a:moveTo>
                    <a:pt x="1" y="1"/>
                  </a:moveTo>
                  <a:cubicBezTo>
                    <a:pt x="72" y="161"/>
                    <a:pt x="108" y="242"/>
                    <a:pt x="161" y="242"/>
                  </a:cubicBezTo>
                  <a:cubicBezTo>
                    <a:pt x="215" y="242"/>
                    <a:pt x="286" y="161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6671;p32"/>
            <p:cNvSpPr/>
            <p:nvPr/>
          </p:nvSpPr>
          <p:spPr>
            <a:xfrm>
              <a:off x="5296175" y="3089800"/>
              <a:ext cx="6875" cy="4000"/>
            </a:xfrm>
            <a:custGeom>
              <a:avLst/>
              <a:gdLst/>
              <a:ahLst/>
              <a:cxnLst/>
              <a:rect l="l" t="t" r="r" b="b"/>
              <a:pathLst>
                <a:path w="275" h="160" extrusionOk="0">
                  <a:moveTo>
                    <a:pt x="1" y="0"/>
                  </a:moveTo>
                  <a:cubicBezTo>
                    <a:pt x="20" y="132"/>
                    <a:pt x="98" y="160"/>
                    <a:pt x="194" y="160"/>
                  </a:cubicBezTo>
                  <a:cubicBezTo>
                    <a:pt x="220" y="160"/>
                    <a:pt x="247" y="158"/>
                    <a:pt x="275" y="155"/>
                  </a:cubicBezTo>
                  <a:cubicBezTo>
                    <a:pt x="215" y="36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6672;p32"/>
            <p:cNvSpPr/>
            <p:nvPr/>
          </p:nvSpPr>
          <p:spPr>
            <a:xfrm>
              <a:off x="5249150" y="3092475"/>
              <a:ext cx="3900" cy="8050"/>
            </a:xfrm>
            <a:custGeom>
              <a:avLst/>
              <a:gdLst/>
              <a:ahLst/>
              <a:cxnLst/>
              <a:rect l="l" t="t" r="r" b="b"/>
              <a:pathLst>
                <a:path w="156" h="322" extrusionOk="0">
                  <a:moveTo>
                    <a:pt x="132" y="0"/>
                  </a:moveTo>
                  <a:lnTo>
                    <a:pt x="132" y="0"/>
                  </a:lnTo>
                  <a:cubicBezTo>
                    <a:pt x="36" y="72"/>
                    <a:pt x="1" y="191"/>
                    <a:pt x="13" y="322"/>
                  </a:cubicBezTo>
                  <a:cubicBezTo>
                    <a:pt x="132" y="250"/>
                    <a:pt x="156" y="12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6673;p32"/>
            <p:cNvSpPr/>
            <p:nvPr/>
          </p:nvSpPr>
          <p:spPr>
            <a:xfrm>
              <a:off x="5267325" y="3102375"/>
              <a:ext cx="3575" cy="2175"/>
            </a:xfrm>
            <a:custGeom>
              <a:avLst/>
              <a:gdLst/>
              <a:ahLst/>
              <a:cxnLst/>
              <a:rect l="l" t="t" r="r" b="b"/>
              <a:pathLst>
                <a:path w="143" h="87" extrusionOk="0">
                  <a:moveTo>
                    <a:pt x="71" y="0"/>
                  </a:moveTo>
                  <a:cubicBezTo>
                    <a:pt x="48" y="0"/>
                    <a:pt x="24" y="27"/>
                    <a:pt x="0" y="81"/>
                  </a:cubicBezTo>
                  <a:cubicBezTo>
                    <a:pt x="16" y="85"/>
                    <a:pt x="32" y="86"/>
                    <a:pt x="48" y="86"/>
                  </a:cubicBezTo>
                  <a:cubicBezTo>
                    <a:pt x="79" y="86"/>
                    <a:pt x="111" y="81"/>
                    <a:pt x="143" y="81"/>
                  </a:cubicBezTo>
                  <a:cubicBezTo>
                    <a:pt x="119" y="27"/>
                    <a:pt x="95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6674;p32"/>
            <p:cNvSpPr/>
            <p:nvPr/>
          </p:nvSpPr>
          <p:spPr>
            <a:xfrm>
              <a:off x="5270300" y="3104375"/>
              <a:ext cx="4175" cy="1925"/>
            </a:xfrm>
            <a:custGeom>
              <a:avLst/>
              <a:gdLst/>
              <a:ahLst/>
              <a:cxnLst/>
              <a:rect l="l" t="t" r="r" b="b"/>
              <a:pathLst>
                <a:path w="167" h="77" extrusionOk="0">
                  <a:moveTo>
                    <a:pt x="0" y="1"/>
                  </a:moveTo>
                  <a:cubicBezTo>
                    <a:pt x="29" y="53"/>
                    <a:pt x="58" y="77"/>
                    <a:pt x="85" y="77"/>
                  </a:cubicBezTo>
                  <a:cubicBezTo>
                    <a:pt x="115" y="77"/>
                    <a:pt x="142" y="50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6675;p32"/>
            <p:cNvSpPr/>
            <p:nvPr/>
          </p:nvSpPr>
          <p:spPr>
            <a:xfrm>
              <a:off x="6223375" y="3279600"/>
              <a:ext cx="30100" cy="4325"/>
            </a:xfrm>
            <a:custGeom>
              <a:avLst/>
              <a:gdLst/>
              <a:ahLst/>
              <a:cxnLst/>
              <a:rect l="l" t="t" r="r" b="b"/>
              <a:pathLst>
                <a:path w="1204" h="173" extrusionOk="0">
                  <a:moveTo>
                    <a:pt x="701" y="1"/>
                  </a:moveTo>
                  <a:cubicBezTo>
                    <a:pt x="473" y="1"/>
                    <a:pt x="237" y="57"/>
                    <a:pt x="1" y="64"/>
                  </a:cubicBezTo>
                  <a:cubicBezTo>
                    <a:pt x="185" y="150"/>
                    <a:pt x="378" y="173"/>
                    <a:pt x="574" y="173"/>
                  </a:cubicBezTo>
                  <a:cubicBezTo>
                    <a:pt x="782" y="173"/>
                    <a:pt x="994" y="147"/>
                    <a:pt x="1203" y="147"/>
                  </a:cubicBezTo>
                  <a:cubicBezTo>
                    <a:pt x="1043" y="34"/>
                    <a:pt x="875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6676;p32"/>
            <p:cNvSpPr/>
            <p:nvPr/>
          </p:nvSpPr>
          <p:spPr>
            <a:xfrm>
              <a:off x="6076650" y="3265225"/>
              <a:ext cx="22625" cy="4075"/>
            </a:xfrm>
            <a:custGeom>
              <a:avLst/>
              <a:gdLst/>
              <a:ahLst/>
              <a:cxnLst/>
              <a:rect l="l" t="t" r="r" b="b"/>
              <a:pathLst>
                <a:path w="905" h="163" extrusionOk="0">
                  <a:moveTo>
                    <a:pt x="499" y="0"/>
                  </a:moveTo>
                  <a:cubicBezTo>
                    <a:pt x="335" y="0"/>
                    <a:pt x="164" y="44"/>
                    <a:pt x="0" y="44"/>
                  </a:cubicBezTo>
                  <a:cubicBezTo>
                    <a:pt x="161" y="138"/>
                    <a:pt x="334" y="148"/>
                    <a:pt x="507" y="148"/>
                  </a:cubicBezTo>
                  <a:cubicBezTo>
                    <a:pt x="558" y="148"/>
                    <a:pt x="609" y="147"/>
                    <a:pt x="660" y="147"/>
                  </a:cubicBezTo>
                  <a:cubicBezTo>
                    <a:pt x="743" y="147"/>
                    <a:pt x="825" y="150"/>
                    <a:pt x="905" y="163"/>
                  </a:cubicBezTo>
                  <a:cubicBezTo>
                    <a:pt x="782" y="34"/>
                    <a:pt x="643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6677;p32"/>
            <p:cNvSpPr/>
            <p:nvPr/>
          </p:nvSpPr>
          <p:spPr>
            <a:xfrm>
              <a:off x="6051350" y="3261850"/>
              <a:ext cx="22625" cy="3725"/>
            </a:xfrm>
            <a:custGeom>
              <a:avLst/>
              <a:gdLst/>
              <a:ahLst/>
              <a:cxnLst/>
              <a:rect l="l" t="t" r="r" b="b"/>
              <a:pathLst>
                <a:path w="905" h="149" extrusionOk="0">
                  <a:moveTo>
                    <a:pt x="191" y="0"/>
                  </a:moveTo>
                  <a:cubicBezTo>
                    <a:pt x="131" y="12"/>
                    <a:pt x="60" y="12"/>
                    <a:pt x="0" y="24"/>
                  </a:cubicBezTo>
                  <a:cubicBezTo>
                    <a:pt x="120" y="124"/>
                    <a:pt x="246" y="148"/>
                    <a:pt x="374" y="148"/>
                  </a:cubicBezTo>
                  <a:cubicBezTo>
                    <a:pt x="497" y="148"/>
                    <a:pt x="621" y="126"/>
                    <a:pt x="744" y="126"/>
                  </a:cubicBezTo>
                  <a:cubicBezTo>
                    <a:pt x="798" y="126"/>
                    <a:pt x="852" y="130"/>
                    <a:pt x="905" y="143"/>
                  </a:cubicBezTo>
                  <a:cubicBezTo>
                    <a:pt x="813" y="28"/>
                    <a:pt x="704" y="5"/>
                    <a:pt x="586" y="5"/>
                  </a:cubicBezTo>
                  <a:cubicBezTo>
                    <a:pt x="507" y="5"/>
                    <a:pt x="424" y="15"/>
                    <a:pt x="339" y="15"/>
                  </a:cubicBezTo>
                  <a:cubicBezTo>
                    <a:pt x="290" y="15"/>
                    <a:pt x="240" y="11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6678;p32"/>
            <p:cNvSpPr/>
            <p:nvPr/>
          </p:nvSpPr>
          <p:spPr>
            <a:xfrm>
              <a:off x="6257025" y="3282175"/>
              <a:ext cx="8350" cy="4700"/>
            </a:xfrm>
            <a:custGeom>
              <a:avLst/>
              <a:gdLst/>
              <a:ahLst/>
              <a:cxnLst/>
              <a:rect l="l" t="t" r="r" b="b"/>
              <a:pathLst>
                <a:path w="334" h="188" extrusionOk="0">
                  <a:moveTo>
                    <a:pt x="123" y="1"/>
                  </a:moveTo>
                  <a:cubicBezTo>
                    <a:pt x="83" y="1"/>
                    <a:pt x="42" y="21"/>
                    <a:pt x="0" y="80"/>
                  </a:cubicBezTo>
                  <a:cubicBezTo>
                    <a:pt x="24" y="104"/>
                    <a:pt x="36" y="152"/>
                    <a:pt x="48" y="187"/>
                  </a:cubicBezTo>
                  <a:cubicBezTo>
                    <a:pt x="143" y="152"/>
                    <a:pt x="227" y="104"/>
                    <a:pt x="334" y="92"/>
                  </a:cubicBezTo>
                  <a:cubicBezTo>
                    <a:pt x="264" y="69"/>
                    <a:pt x="195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6679;p32"/>
            <p:cNvSpPr/>
            <p:nvPr/>
          </p:nvSpPr>
          <p:spPr>
            <a:xfrm>
              <a:off x="6266550" y="3283875"/>
              <a:ext cx="8350" cy="3200"/>
            </a:xfrm>
            <a:custGeom>
              <a:avLst/>
              <a:gdLst/>
              <a:ahLst/>
              <a:cxnLst/>
              <a:rect l="l" t="t" r="r" b="b"/>
              <a:pathLst>
                <a:path w="334" h="128" extrusionOk="0">
                  <a:moveTo>
                    <a:pt x="120" y="1"/>
                  </a:moveTo>
                  <a:cubicBezTo>
                    <a:pt x="82" y="1"/>
                    <a:pt x="42" y="9"/>
                    <a:pt x="0" y="24"/>
                  </a:cubicBezTo>
                  <a:cubicBezTo>
                    <a:pt x="73" y="97"/>
                    <a:pt x="153" y="128"/>
                    <a:pt x="245" y="128"/>
                  </a:cubicBezTo>
                  <a:cubicBezTo>
                    <a:pt x="273" y="128"/>
                    <a:pt x="303" y="125"/>
                    <a:pt x="334" y="119"/>
                  </a:cubicBezTo>
                  <a:cubicBezTo>
                    <a:pt x="277" y="38"/>
                    <a:pt x="203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6680;p32"/>
            <p:cNvSpPr/>
            <p:nvPr/>
          </p:nvSpPr>
          <p:spPr>
            <a:xfrm>
              <a:off x="5299450" y="3043350"/>
              <a:ext cx="1525" cy="1425"/>
            </a:xfrm>
            <a:custGeom>
              <a:avLst/>
              <a:gdLst/>
              <a:ahLst/>
              <a:cxnLst/>
              <a:rect l="l" t="t" r="r" b="b"/>
              <a:pathLst>
                <a:path w="61" h="57" extrusionOk="0">
                  <a:moveTo>
                    <a:pt x="1" y="1"/>
                  </a:moveTo>
                  <a:cubicBezTo>
                    <a:pt x="16" y="38"/>
                    <a:pt x="31" y="57"/>
                    <a:pt x="43" y="57"/>
                  </a:cubicBezTo>
                  <a:cubicBezTo>
                    <a:pt x="50" y="57"/>
                    <a:pt x="56" y="50"/>
                    <a:pt x="60" y="37"/>
                  </a:cubicBezTo>
                  <a:cubicBezTo>
                    <a:pt x="60" y="37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6681;p32"/>
            <p:cNvSpPr/>
            <p:nvPr/>
          </p:nvSpPr>
          <p:spPr>
            <a:xfrm>
              <a:off x="5860250" y="2918050"/>
              <a:ext cx="26500" cy="205575"/>
            </a:xfrm>
            <a:custGeom>
              <a:avLst/>
              <a:gdLst/>
              <a:ahLst/>
              <a:cxnLst/>
              <a:rect l="l" t="t" r="r" b="b"/>
              <a:pathLst>
                <a:path w="1060" h="8223" extrusionOk="0">
                  <a:moveTo>
                    <a:pt x="679" y="0"/>
                  </a:moveTo>
                  <a:cubicBezTo>
                    <a:pt x="512" y="334"/>
                    <a:pt x="477" y="679"/>
                    <a:pt x="429" y="1024"/>
                  </a:cubicBezTo>
                  <a:cubicBezTo>
                    <a:pt x="84" y="1334"/>
                    <a:pt x="84" y="1334"/>
                    <a:pt x="238" y="1739"/>
                  </a:cubicBezTo>
                  <a:cubicBezTo>
                    <a:pt x="191" y="1882"/>
                    <a:pt x="262" y="2060"/>
                    <a:pt x="84" y="2167"/>
                  </a:cubicBezTo>
                  <a:cubicBezTo>
                    <a:pt x="0" y="2275"/>
                    <a:pt x="0" y="2358"/>
                    <a:pt x="84" y="2465"/>
                  </a:cubicBezTo>
                  <a:cubicBezTo>
                    <a:pt x="477" y="2501"/>
                    <a:pt x="322" y="2798"/>
                    <a:pt x="357" y="3001"/>
                  </a:cubicBezTo>
                  <a:cubicBezTo>
                    <a:pt x="215" y="3370"/>
                    <a:pt x="393" y="3787"/>
                    <a:pt x="250" y="4168"/>
                  </a:cubicBezTo>
                  <a:lnTo>
                    <a:pt x="250" y="5453"/>
                  </a:lnTo>
                  <a:cubicBezTo>
                    <a:pt x="369" y="5632"/>
                    <a:pt x="238" y="5858"/>
                    <a:pt x="369" y="6037"/>
                  </a:cubicBezTo>
                  <a:cubicBezTo>
                    <a:pt x="369" y="6168"/>
                    <a:pt x="381" y="6323"/>
                    <a:pt x="381" y="6454"/>
                  </a:cubicBezTo>
                  <a:cubicBezTo>
                    <a:pt x="512" y="6573"/>
                    <a:pt x="393" y="6763"/>
                    <a:pt x="500" y="6906"/>
                  </a:cubicBezTo>
                  <a:cubicBezTo>
                    <a:pt x="500" y="7037"/>
                    <a:pt x="512" y="7180"/>
                    <a:pt x="512" y="7323"/>
                  </a:cubicBezTo>
                  <a:cubicBezTo>
                    <a:pt x="631" y="7442"/>
                    <a:pt x="524" y="7632"/>
                    <a:pt x="655" y="7751"/>
                  </a:cubicBezTo>
                  <a:cubicBezTo>
                    <a:pt x="655" y="7835"/>
                    <a:pt x="667" y="7942"/>
                    <a:pt x="667" y="8037"/>
                  </a:cubicBezTo>
                  <a:cubicBezTo>
                    <a:pt x="691" y="8097"/>
                    <a:pt x="738" y="8132"/>
                    <a:pt x="786" y="8180"/>
                  </a:cubicBezTo>
                  <a:cubicBezTo>
                    <a:pt x="820" y="8207"/>
                    <a:pt x="853" y="8222"/>
                    <a:pt x="886" y="8222"/>
                  </a:cubicBezTo>
                  <a:cubicBezTo>
                    <a:pt x="912" y="8222"/>
                    <a:pt x="939" y="8213"/>
                    <a:pt x="965" y="8192"/>
                  </a:cubicBezTo>
                  <a:cubicBezTo>
                    <a:pt x="1048" y="8073"/>
                    <a:pt x="1060" y="7954"/>
                    <a:pt x="1048" y="7823"/>
                  </a:cubicBezTo>
                  <a:cubicBezTo>
                    <a:pt x="1048" y="7739"/>
                    <a:pt x="1048" y="7680"/>
                    <a:pt x="1024" y="7620"/>
                  </a:cubicBezTo>
                  <a:cubicBezTo>
                    <a:pt x="965" y="7406"/>
                    <a:pt x="977" y="7192"/>
                    <a:pt x="965" y="6966"/>
                  </a:cubicBezTo>
                  <a:cubicBezTo>
                    <a:pt x="953" y="6858"/>
                    <a:pt x="929" y="6775"/>
                    <a:pt x="917" y="6680"/>
                  </a:cubicBezTo>
                  <a:cubicBezTo>
                    <a:pt x="810" y="6358"/>
                    <a:pt x="869" y="6013"/>
                    <a:pt x="905" y="5680"/>
                  </a:cubicBezTo>
                  <a:cubicBezTo>
                    <a:pt x="977" y="5168"/>
                    <a:pt x="929" y="4620"/>
                    <a:pt x="905" y="4108"/>
                  </a:cubicBezTo>
                  <a:cubicBezTo>
                    <a:pt x="846" y="4060"/>
                    <a:pt x="798" y="4001"/>
                    <a:pt x="798" y="3918"/>
                  </a:cubicBezTo>
                  <a:cubicBezTo>
                    <a:pt x="798" y="3215"/>
                    <a:pt x="810" y="2513"/>
                    <a:pt x="869" y="1834"/>
                  </a:cubicBezTo>
                  <a:cubicBezTo>
                    <a:pt x="869" y="1786"/>
                    <a:pt x="869" y="1739"/>
                    <a:pt x="893" y="1691"/>
                  </a:cubicBezTo>
                  <a:cubicBezTo>
                    <a:pt x="917" y="1417"/>
                    <a:pt x="953" y="1132"/>
                    <a:pt x="988" y="858"/>
                  </a:cubicBezTo>
                  <a:lnTo>
                    <a:pt x="988" y="536"/>
                  </a:lnTo>
                  <a:cubicBezTo>
                    <a:pt x="965" y="322"/>
                    <a:pt x="977" y="72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6682;p32"/>
            <p:cNvSpPr/>
            <p:nvPr/>
          </p:nvSpPr>
          <p:spPr>
            <a:xfrm>
              <a:off x="5640150" y="2952225"/>
              <a:ext cx="110875" cy="25300"/>
            </a:xfrm>
            <a:custGeom>
              <a:avLst/>
              <a:gdLst/>
              <a:ahLst/>
              <a:cxnLst/>
              <a:rect l="l" t="t" r="r" b="b"/>
              <a:pathLst>
                <a:path w="4435" h="1012" extrusionOk="0">
                  <a:moveTo>
                    <a:pt x="245" y="0"/>
                  </a:moveTo>
                  <a:cubicBezTo>
                    <a:pt x="94" y="0"/>
                    <a:pt x="0" y="107"/>
                    <a:pt x="17" y="312"/>
                  </a:cubicBezTo>
                  <a:cubicBezTo>
                    <a:pt x="25" y="471"/>
                    <a:pt x="123" y="571"/>
                    <a:pt x="262" y="571"/>
                  </a:cubicBezTo>
                  <a:cubicBezTo>
                    <a:pt x="331" y="571"/>
                    <a:pt x="410" y="546"/>
                    <a:pt x="494" y="491"/>
                  </a:cubicBezTo>
                  <a:cubicBezTo>
                    <a:pt x="543" y="471"/>
                    <a:pt x="535" y="354"/>
                    <a:pt x="605" y="354"/>
                  </a:cubicBezTo>
                  <a:cubicBezTo>
                    <a:pt x="619" y="354"/>
                    <a:pt x="638" y="359"/>
                    <a:pt x="660" y="372"/>
                  </a:cubicBezTo>
                  <a:cubicBezTo>
                    <a:pt x="649" y="370"/>
                    <a:pt x="638" y="369"/>
                    <a:pt x="629" y="369"/>
                  </a:cubicBezTo>
                  <a:cubicBezTo>
                    <a:pt x="533" y="369"/>
                    <a:pt x="551" y="472"/>
                    <a:pt x="529" y="527"/>
                  </a:cubicBezTo>
                  <a:cubicBezTo>
                    <a:pt x="529" y="646"/>
                    <a:pt x="601" y="717"/>
                    <a:pt x="708" y="765"/>
                  </a:cubicBezTo>
                  <a:cubicBezTo>
                    <a:pt x="1184" y="896"/>
                    <a:pt x="1696" y="765"/>
                    <a:pt x="2172" y="908"/>
                  </a:cubicBezTo>
                  <a:cubicBezTo>
                    <a:pt x="2556" y="914"/>
                    <a:pt x="2948" y="1011"/>
                    <a:pt x="3334" y="1011"/>
                  </a:cubicBezTo>
                  <a:cubicBezTo>
                    <a:pt x="3606" y="1011"/>
                    <a:pt x="3876" y="963"/>
                    <a:pt x="4137" y="800"/>
                  </a:cubicBezTo>
                  <a:lnTo>
                    <a:pt x="4316" y="765"/>
                  </a:lnTo>
                  <a:cubicBezTo>
                    <a:pt x="4435" y="491"/>
                    <a:pt x="4066" y="503"/>
                    <a:pt x="4077" y="312"/>
                  </a:cubicBezTo>
                  <a:cubicBezTo>
                    <a:pt x="3887" y="193"/>
                    <a:pt x="3661" y="181"/>
                    <a:pt x="3458" y="146"/>
                  </a:cubicBezTo>
                  <a:cubicBezTo>
                    <a:pt x="2893" y="58"/>
                    <a:pt x="2324" y="39"/>
                    <a:pt x="1755" y="39"/>
                  </a:cubicBezTo>
                  <a:cubicBezTo>
                    <a:pt x="1318" y="39"/>
                    <a:pt x="881" y="50"/>
                    <a:pt x="446" y="50"/>
                  </a:cubicBezTo>
                  <a:cubicBezTo>
                    <a:pt x="372" y="17"/>
                    <a:pt x="304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6683;p32"/>
            <p:cNvSpPr/>
            <p:nvPr/>
          </p:nvSpPr>
          <p:spPr>
            <a:xfrm>
              <a:off x="5658425" y="2968900"/>
              <a:ext cx="139625" cy="19725"/>
            </a:xfrm>
            <a:custGeom>
              <a:avLst/>
              <a:gdLst/>
              <a:ahLst/>
              <a:cxnLst/>
              <a:rect l="l" t="t" r="r" b="b"/>
              <a:pathLst>
                <a:path w="5585" h="789" extrusionOk="0">
                  <a:moveTo>
                    <a:pt x="594" y="1"/>
                  </a:moveTo>
                  <a:cubicBezTo>
                    <a:pt x="388" y="1"/>
                    <a:pt x="187" y="52"/>
                    <a:pt x="1" y="229"/>
                  </a:cubicBezTo>
                  <a:cubicBezTo>
                    <a:pt x="239" y="395"/>
                    <a:pt x="513" y="360"/>
                    <a:pt x="763" y="371"/>
                  </a:cubicBezTo>
                  <a:cubicBezTo>
                    <a:pt x="1239" y="395"/>
                    <a:pt x="1703" y="407"/>
                    <a:pt x="2156" y="538"/>
                  </a:cubicBezTo>
                  <a:cubicBezTo>
                    <a:pt x="2233" y="583"/>
                    <a:pt x="2317" y="593"/>
                    <a:pt x="2403" y="593"/>
                  </a:cubicBezTo>
                  <a:cubicBezTo>
                    <a:pt x="2474" y="593"/>
                    <a:pt x="2546" y="586"/>
                    <a:pt x="2617" y="586"/>
                  </a:cubicBezTo>
                  <a:cubicBezTo>
                    <a:pt x="2714" y="586"/>
                    <a:pt x="2808" y="599"/>
                    <a:pt x="2894" y="657"/>
                  </a:cubicBezTo>
                  <a:cubicBezTo>
                    <a:pt x="2977" y="669"/>
                    <a:pt x="3073" y="669"/>
                    <a:pt x="3156" y="693"/>
                  </a:cubicBezTo>
                  <a:cubicBezTo>
                    <a:pt x="3156" y="705"/>
                    <a:pt x="3168" y="717"/>
                    <a:pt x="3204" y="717"/>
                  </a:cubicBezTo>
                  <a:cubicBezTo>
                    <a:pt x="3227" y="717"/>
                    <a:pt x="3263" y="705"/>
                    <a:pt x="3287" y="669"/>
                  </a:cubicBezTo>
                  <a:lnTo>
                    <a:pt x="3442" y="669"/>
                  </a:lnTo>
                  <a:cubicBezTo>
                    <a:pt x="3543" y="732"/>
                    <a:pt x="3649" y="744"/>
                    <a:pt x="3757" y="744"/>
                  </a:cubicBezTo>
                  <a:cubicBezTo>
                    <a:pt x="3825" y="744"/>
                    <a:pt x="3894" y="739"/>
                    <a:pt x="3961" y="739"/>
                  </a:cubicBezTo>
                  <a:cubicBezTo>
                    <a:pt x="4052" y="739"/>
                    <a:pt x="4142" y="747"/>
                    <a:pt x="4228" y="788"/>
                  </a:cubicBezTo>
                  <a:lnTo>
                    <a:pt x="4239" y="788"/>
                  </a:lnTo>
                  <a:cubicBezTo>
                    <a:pt x="4281" y="776"/>
                    <a:pt x="4323" y="770"/>
                    <a:pt x="4366" y="770"/>
                  </a:cubicBezTo>
                  <a:cubicBezTo>
                    <a:pt x="4409" y="770"/>
                    <a:pt x="4454" y="776"/>
                    <a:pt x="4501" y="788"/>
                  </a:cubicBezTo>
                  <a:lnTo>
                    <a:pt x="4656" y="788"/>
                  </a:lnTo>
                  <a:cubicBezTo>
                    <a:pt x="4751" y="788"/>
                    <a:pt x="4811" y="752"/>
                    <a:pt x="4894" y="752"/>
                  </a:cubicBezTo>
                  <a:cubicBezTo>
                    <a:pt x="4970" y="752"/>
                    <a:pt x="5047" y="739"/>
                    <a:pt x="5119" y="739"/>
                  </a:cubicBezTo>
                  <a:cubicBezTo>
                    <a:pt x="5183" y="739"/>
                    <a:pt x="5244" y="749"/>
                    <a:pt x="5299" y="788"/>
                  </a:cubicBezTo>
                  <a:lnTo>
                    <a:pt x="5454" y="788"/>
                  </a:lnTo>
                  <a:cubicBezTo>
                    <a:pt x="5490" y="717"/>
                    <a:pt x="5537" y="633"/>
                    <a:pt x="5585" y="538"/>
                  </a:cubicBezTo>
                  <a:cubicBezTo>
                    <a:pt x="5335" y="467"/>
                    <a:pt x="5097" y="407"/>
                    <a:pt x="4823" y="395"/>
                  </a:cubicBezTo>
                  <a:cubicBezTo>
                    <a:pt x="4347" y="360"/>
                    <a:pt x="3858" y="288"/>
                    <a:pt x="3394" y="133"/>
                  </a:cubicBezTo>
                  <a:cubicBezTo>
                    <a:pt x="3256" y="164"/>
                    <a:pt x="3118" y="176"/>
                    <a:pt x="2981" y="176"/>
                  </a:cubicBezTo>
                  <a:cubicBezTo>
                    <a:pt x="2578" y="176"/>
                    <a:pt x="2178" y="77"/>
                    <a:pt x="1774" y="77"/>
                  </a:cubicBezTo>
                  <a:cubicBezTo>
                    <a:pt x="1675" y="77"/>
                    <a:pt x="1576" y="83"/>
                    <a:pt x="1477" y="98"/>
                  </a:cubicBezTo>
                  <a:cubicBezTo>
                    <a:pt x="1468" y="98"/>
                    <a:pt x="1459" y="98"/>
                    <a:pt x="1449" y="98"/>
                  </a:cubicBezTo>
                  <a:cubicBezTo>
                    <a:pt x="1171" y="98"/>
                    <a:pt x="878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6684;p32"/>
            <p:cNvSpPr/>
            <p:nvPr/>
          </p:nvSpPr>
          <p:spPr>
            <a:xfrm>
              <a:off x="5789100" y="2963000"/>
              <a:ext cx="73550" cy="16650"/>
            </a:xfrm>
            <a:custGeom>
              <a:avLst/>
              <a:gdLst/>
              <a:ahLst/>
              <a:cxnLst/>
              <a:rect l="l" t="t" r="r" b="b"/>
              <a:pathLst>
                <a:path w="2942" h="666" extrusionOk="0">
                  <a:moveTo>
                    <a:pt x="294" y="0"/>
                  </a:moveTo>
                  <a:cubicBezTo>
                    <a:pt x="260" y="0"/>
                    <a:pt x="227" y="12"/>
                    <a:pt x="191" y="36"/>
                  </a:cubicBezTo>
                  <a:cubicBezTo>
                    <a:pt x="179" y="18"/>
                    <a:pt x="161" y="9"/>
                    <a:pt x="142" y="9"/>
                  </a:cubicBezTo>
                  <a:cubicBezTo>
                    <a:pt x="123" y="9"/>
                    <a:pt x="102" y="18"/>
                    <a:pt x="84" y="36"/>
                  </a:cubicBezTo>
                  <a:cubicBezTo>
                    <a:pt x="1" y="131"/>
                    <a:pt x="1" y="226"/>
                    <a:pt x="84" y="334"/>
                  </a:cubicBezTo>
                  <a:cubicBezTo>
                    <a:pt x="84" y="334"/>
                    <a:pt x="108" y="346"/>
                    <a:pt x="132" y="357"/>
                  </a:cubicBezTo>
                  <a:cubicBezTo>
                    <a:pt x="141" y="361"/>
                    <a:pt x="150" y="362"/>
                    <a:pt x="158" y="362"/>
                  </a:cubicBezTo>
                  <a:cubicBezTo>
                    <a:pt x="181" y="362"/>
                    <a:pt x="201" y="351"/>
                    <a:pt x="227" y="334"/>
                  </a:cubicBezTo>
                  <a:cubicBezTo>
                    <a:pt x="251" y="346"/>
                    <a:pt x="298" y="346"/>
                    <a:pt x="346" y="346"/>
                  </a:cubicBezTo>
                  <a:cubicBezTo>
                    <a:pt x="431" y="405"/>
                    <a:pt x="499" y="539"/>
                    <a:pt x="609" y="539"/>
                  </a:cubicBezTo>
                  <a:cubicBezTo>
                    <a:pt x="652" y="539"/>
                    <a:pt x="702" y="518"/>
                    <a:pt x="763" y="465"/>
                  </a:cubicBezTo>
                  <a:cubicBezTo>
                    <a:pt x="829" y="381"/>
                    <a:pt x="919" y="362"/>
                    <a:pt x="1016" y="362"/>
                  </a:cubicBezTo>
                  <a:cubicBezTo>
                    <a:pt x="1058" y="362"/>
                    <a:pt x="1101" y="366"/>
                    <a:pt x="1144" y="369"/>
                  </a:cubicBezTo>
                  <a:cubicBezTo>
                    <a:pt x="1377" y="397"/>
                    <a:pt x="1596" y="586"/>
                    <a:pt x="1829" y="586"/>
                  </a:cubicBezTo>
                  <a:cubicBezTo>
                    <a:pt x="1893" y="586"/>
                    <a:pt x="1958" y="572"/>
                    <a:pt x="2025" y="536"/>
                  </a:cubicBezTo>
                  <a:cubicBezTo>
                    <a:pt x="2089" y="503"/>
                    <a:pt x="2150" y="490"/>
                    <a:pt x="2208" y="490"/>
                  </a:cubicBezTo>
                  <a:cubicBezTo>
                    <a:pt x="2424" y="490"/>
                    <a:pt x="2609" y="666"/>
                    <a:pt x="2817" y="666"/>
                  </a:cubicBezTo>
                  <a:cubicBezTo>
                    <a:pt x="2858" y="666"/>
                    <a:pt x="2899" y="659"/>
                    <a:pt x="2942" y="643"/>
                  </a:cubicBezTo>
                  <a:lnTo>
                    <a:pt x="2942" y="346"/>
                  </a:lnTo>
                  <a:cubicBezTo>
                    <a:pt x="2490" y="288"/>
                    <a:pt x="2055" y="137"/>
                    <a:pt x="1597" y="137"/>
                  </a:cubicBezTo>
                  <a:cubicBezTo>
                    <a:pt x="1487" y="137"/>
                    <a:pt x="1376" y="146"/>
                    <a:pt x="1263" y="167"/>
                  </a:cubicBezTo>
                  <a:cubicBezTo>
                    <a:pt x="1185" y="123"/>
                    <a:pt x="1102" y="117"/>
                    <a:pt x="1018" y="117"/>
                  </a:cubicBezTo>
                  <a:cubicBezTo>
                    <a:pt x="984" y="117"/>
                    <a:pt x="950" y="118"/>
                    <a:pt x="916" y="118"/>
                  </a:cubicBezTo>
                  <a:cubicBezTo>
                    <a:pt x="827" y="118"/>
                    <a:pt x="738" y="111"/>
                    <a:pt x="656" y="60"/>
                  </a:cubicBezTo>
                  <a:cubicBezTo>
                    <a:pt x="584" y="48"/>
                    <a:pt x="489" y="48"/>
                    <a:pt x="405" y="36"/>
                  </a:cubicBezTo>
                  <a:cubicBezTo>
                    <a:pt x="364" y="12"/>
                    <a:pt x="32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6685;p32"/>
            <p:cNvSpPr/>
            <p:nvPr/>
          </p:nvSpPr>
          <p:spPr>
            <a:xfrm>
              <a:off x="5738800" y="2959975"/>
              <a:ext cx="52125" cy="14125"/>
            </a:xfrm>
            <a:custGeom>
              <a:avLst/>
              <a:gdLst/>
              <a:ahLst/>
              <a:cxnLst/>
              <a:rect l="l" t="t" r="r" b="b"/>
              <a:pathLst>
                <a:path w="2085" h="565" extrusionOk="0">
                  <a:moveTo>
                    <a:pt x="788" y="0"/>
                  </a:moveTo>
                  <a:cubicBezTo>
                    <a:pt x="565" y="0"/>
                    <a:pt x="342" y="14"/>
                    <a:pt x="120" y="38"/>
                  </a:cubicBezTo>
                  <a:cubicBezTo>
                    <a:pt x="1" y="97"/>
                    <a:pt x="12" y="157"/>
                    <a:pt x="120" y="228"/>
                  </a:cubicBezTo>
                  <a:cubicBezTo>
                    <a:pt x="215" y="288"/>
                    <a:pt x="286" y="371"/>
                    <a:pt x="358" y="467"/>
                  </a:cubicBezTo>
                  <a:cubicBezTo>
                    <a:pt x="453" y="371"/>
                    <a:pt x="548" y="288"/>
                    <a:pt x="643" y="193"/>
                  </a:cubicBezTo>
                  <a:cubicBezTo>
                    <a:pt x="727" y="252"/>
                    <a:pt x="703" y="395"/>
                    <a:pt x="786" y="467"/>
                  </a:cubicBezTo>
                  <a:cubicBezTo>
                    <a:pt x="997" y="535"/>
                    <a:pt x="1204" y="565"/>
                    <a:pt x="1410" y="565"/>
                  </a:cubicBezTo>
                  <a:cubicBezTo>
                    <a:pt x="1636" y="565"/>
                    <a:pt x="1860" y="529"/>
                    <a:pt x="2084" y="467"/>
                  </a:cubicBezTo>
                  <a:lnTo>
                    <a:pt x="2084" y="169"/>
                  </a:lnTo>
                  <a:cubicBezTo>
                    <a:pt x="1659" y="51"/>
                    <a:pt x="1224" y="0"/>
                    <a:pt x="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6686;p32"/>
            <p:cNvSpPr/>
            <p:nvPr/>
          </p:nvSpPr>
          <p:spPr>
            <a:xfrm>
              <a:off x="5863525" y="2992450"/>
              <a:ext cx="9550" cy="28900"/>
            </a:xfrm>
            <a:custGeom>
              <a:avLst/>
              <a:gdLst/>
              <a:ahLst/>
              <a:cxnLst/>
              <a:rect l="l" t="t" r="r" b="b"/>
              <a:pathLst>
                <a:path w="382" h="1156" extrusionOk="0">
                  <a:moveTo>
                    <a:pt x="238" y="1"/>
                  </a:moveTo>
                  <a:cubicBezTo>
                    <a:pt x="0" y="370"/>
                    <a:pt x="143" y="787"/>
                    <a:pt x="131" y="1156"/>
                  </a:cubicBezTo>
                  <a:cubicBezTo>
                    <a:pt x="381" y="787"/>
                    <a:pt x="203" y="382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6687;p32"/>
            <p:cNvSpPr/>
            <p:nvPr/>
          </p:nvSpPr>
          <p:spPr>
            <a:xfrm>
              <a:off x="5829875" y="2985775"/>
              <a:ext cx="14625" cy="4250"/>
            </a:xfrm>
            <a:custGeom>
              <a:avLst/>
              <a:gdLst/>
              <a:ahLst/>
              <a:cxnLst/>
              <a:rect l="l" t="t" r="r" b="b"/>
              <a:pathLst>
                <a:path w="585" h="170" extrusionOk="0">
                  <a:moveTo>
                    <a:pt x="306" y="0"/>
                  </a:moveTo>
                  <a:cubicBezTo>
                    <a:pt x="209" y="0"/>
                    <a:pt x="108" y="6"/>
                    <a:pt x="1" y="18"/>
                  </a:cubicBezTo>
                  <a:cubicBezTo>
                    <a:pt x="102" y="119"/>
                    <a:pt x="200" y="170"/>
                    <a:pt x="297" y="170"/>
                  </a:cubicBezTo>
                  <a:cubicBezTo>
                    <a:pt x="394" y="170"/>
                    <a:pt x="489" y="119"/>
                    <a:pt x="584" y="18"/>
                  </a:cubicBezTo>
                  <a:cubicBezTo>
                    <a:pt x="495" y="6"/>
                    <a:pt x="403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6688;p32"/>
            <p:cNvSpPr/>
            <p:nvPr/>
          </p:nvSpPr>
          <p:spPr>
            <a:xfrm>
              <a:off x="5865300" y="3054075"/>
              <a:ext cx="5975" cy="14600"/>
            </a:xfrm>
            <a:custGeom>
              <a:avLst/>
              <a:gdLst/>
              <a:ahLst/>
              <a:cxnLst/>
              <a:rect l="l" t="t" r="r" b="b"/>
              <a:pathLst>
                <a:path w="239" h="584" extrusionOk="0">
                  <a:moveTo>
                    <a:pt x="48" y="1"/>
                  </a:moveTo>
                  <a:lnTo>
                    <a:pt x="48" y="1"/>
                  </a:lnTo>
                  <a:cubicBezTo>
                    <a:pt x="60" y="215"/>
                    <a:pt x="1" y="417"/>
                    <a:pt x="167" y="584"/>
                  </a:cubicBezTo>
                  <a:cubicBezTo>
                    <a:pt x="155" y="393"/>
                    <a:pt x="239" y="167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6689;p32"/>
            <p:cNvSpPr/>
            <p:nvPr/>
          </p:nvSpPr>
          <p:spPr>
            <a:xfrm>
              <a:off x="5797725" y="2971925"/>
              <a:ext cx="10450" cy="6625"/>
            </a:xfrm>
            <a:custGeom>
              <a:avLst/>
              <a:gdLst/>
              <a:ahLst/>
              <a:cxnLst/>
              <a:rect l="l" t="t" r="r" b="b"/>
              <a:pathLst>
                <a:path w="418" h="265" extrusionOk="0">
                  <a:moveTo>
                    <a:pt x="1" y="0"/>
                  </a:moveTo>
                  <a:cubicBezTo>
                    <a:pt x="44" y="165"/>
                    <a:pt x="104" y="264"/>
                    <a:pt x="193" y="264"/>
                  </a:cubicBezTo>
                  <a:cubicBezTo>
                    <a:pt x="254" y="264"/>
                    <a:pt x="327" y="220"/>
                    <a:pt x="418" y="120"/>
                  </a:cubicBezTo>
                  <a:cubicBezTo>
                    <a:pt x="275" y="72"/>
                    <a:pt x="132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6690;p32"/>
            <p:cNvSpPr/>
            <p:nvPr/>
          </p:nvSpPr>
          <p:spPr>
            <a:xfrm>
              <a:off x="5869775" y="3079075"/>
              <a:ext cx="4175" cy="11350"/>
            </a:xfrm>
            <a:custGeom>
              <a:avLst/>
              <a:gdLst/>
              <a:ahLst/>
              <a:cxnLst/>
              <a:rect l="l" t="t" r="r" b="b"/>
              <a:pathLst>
                <a:path w="167" h="454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32"/>
                    <a:pt x="12" y="286"/>
                    <a:pt x="0" y="417"/>
                  </a:cubicBezTo>
                  <a:cubicBezTo>
                    <a:pt x="48" y="417"/>
                    <a:pt x="72" y="429"/>
                    <a:pt x="119" y="453"/>
                  </a:cubicBezTo>
                  <a:cubicBezTo>
                    <a:pt x="131" y="286"/>
                    <a:pt x="167" y="120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6691;p32"/>
            <p:cNvSpPr/>
            <p:nvPr/>
          </p:nvSpPr>
          <p:spPr>
            <a:xfrm>
              <a:off x="5754875" y="2964475"/>
              <a:ext cx="3600" cy="6875"/>
            </a:xfrm>
            <a:custGeom>
              <a:avLst/>
              <a:gdLst/>
              <a:ahLst/>
              <a:cxnLst/>
              <a:rect l="l" t="t" r="r" b="b"/>
              <a:pathLst>
                <a:path w="144" h="275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24" y="227"/>
                    <a:pt x="143" y="275"/>
                  </a:cubicBezTo>
                  <a:cubicBezTo>
                    <a:pt x="143" y="167"/>
                    <a:pt x="120" y="60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6692;p32"/>
            <p:cNvSpPr/>
            <p:nvPr/>
          </p:nvSpPr>
          <p:spPr>
            <a:xfrm>
              <a:off x="5790900" y="2971625"/>
              <a:ext cx="3300" cy="1800"/>
            </a:xfrm>
            <a:custGeom>
              <a:avLst/>
              <a:gdLst/>
              <a:ahLst/>
              <a:cxnLst/>
              <a:rect l="l" t="t" r="r" b="b"/>
              <a:pathLst>
                <a:path w="132" h="72" extrusionOk="0">
                  <a:moveTo>
                    <a:pt x="0" y="1"/>
                  </a:moveTo>
                  <a:cubicBezTo>
                    <a:pt x="12" y="12"/>
                    <a:pt x="36" y="48"/>
                    <a:pt x="36" y="60"/>
                  </a:cubicBezTo>
                  <a:cubicBezTo>
                    <a:pt x="47" y="68"/>
                    <a:pt x="58" y="72"/>
                    <a:pt x="69" y="72"/>
                  </a:cubicBezTo>
                  <a:cubicBezTo>
                    <a:pt x="93" y="72"/>
                    <a:pt x="115" y="53"/>
                    <a:pt x="131" y="12"/>
                  </a:cubicBezTo>
                  <a:cubicBezTo>
                    <a:pt x="95" y="1"/>
                    <a:pt x="4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6693;p32"/>
            <p:cNvSpPr/>
            <p:nvPr/>
          </p:nvSpPr>
          <p:spPr>
            <a:xfrm>
              <a:off x="5856075" y="2987700"/>
              <a:ext cx="4200" cy="1225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0"/>
                  </a:moveTo>
                  <a:cubicBezTo>
                    <a:pt x="48" y="12"/>
                    <a:pt x="108" y="36"/>
                    <a:pt x="167" y="48"/>
                  </a:cubicBezTo>
                  <a:cubicBezTo>
                    <a:pt x="108" y="36"/>
                    <a:pt x="60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6694;p32"/>
            <p:cNvSpPr/>
            <p:nvPr/>
          </p:nvSpPr>
          <p:spPr>
            <a:xfrm>
              <a:off x="5553650" y="2963350"/>
              <a:ext cx="141725" cy="14075"/>
            </a:xfrm>
            <a:custGeom>
              <a:avLst/>
              <a:gdLst/>
              <a:ahLst/>
              <a:cxnLst/>
              <a:rect l="l" t="t" r="r" b="b"/>
              <a:pathLst>
                <a:path w="5669" h="563" extrusionOk="0">
                  <a:moveTo>
                    <a:pt x="3034" y="1"/>
                  </a:moveTo>
                  <a:cubicBezTo>
                    <a:pt x="2820" y="1"/>
                    <a:pt x="2606" y="27"/>
                    <a:pt x="2394" y="82"/>
                  </a:cubicBezTo>
                  <a:cubicBezTo>
                    <a:pt x="2176" y="135"/>
                    <a:pt x="1955" y="147"/>
                    <a:pt x="1735" y="147"/>
                  </a:cubicBezTo>
                  <a:cubicBezTo>
                    <a:pt x="1530" y="147"/>
                    <a:pt x="1325" y="136"/>
                    <a:pt x="1122" y="136"/>
                  </a:cubicBezTo>
                  <a:cubicBezTo>
                    <a:pt x="1054" y="136"/>
                    <a:pt x="985" y="138"/>
                    <a:pt x="918" y="141"/>
                  </a:cubicBezTo>
                  <a:cubicBezTo>
                    <a:pt x="886" y="142"/>
                    <a:pt x="855" y="143"/>
                    <a:pt x="824" y="143"/>
                  </a:cubicBezTo>
                  <a:cubicBezTo>
                    <a:pt x="767" y="143"/>
                    <a:pt x="710" y="141"/>
                    <a:pt x="653" y="141"/>
                  </a:cubicBezTo>
                  <a:cubicBezTo>
                    <a:pt x="416" y="141"/>
                    <a:pt x="183" y="162"/>
                    <a:pt x="1" y="379"/>
                  </a:cubicBezTo>
                  <a:cubicBezTo>
                    <a:pt x="382" y="534"/>
                    <a:pt x="799" y="439"/>
                    <a:pt x="1191" y="522"/>
                  </a:cubicBezTo>
                  <a:cubicBezTo>
                    <a:pt x="1253" y="550"/>
                    <a:pt x="1315" y="562"/>
                    <a:pt x="1380" y="562"/>
                  </a:cubicBezTo>
                  <a:cubicBezTo>
                    <a:pt x="1451" y="562"/>
                    <a:pt x="1527" y="547"/>
                    <a:pt x="1608" y="522"/>
                  </a:cubicBezTo>
                  <a:cubicBezTo>
                    <a:pt x="1644" y="510"/>
                    <a:pt x="1703" y="510"/>
                    <a:pt x="1751" y="510"/>
                  </a:cubicBezTo>
                  <a:cubicBezTo>
                    <a:pt x="1819" y="541"/>
                    <a:pt x="1894" y="559"/>
                    <a:pt x="1969" y="559"/>
                  </a:cubicBezTo>
                  <a:cubicBezTo>
                    <a:pt x="2037" y="559"/>
                    <a:pt x="2105" y="544"/>
                    <a:pt x="2168" y="510"/>
                  </a:cubicBezTo>
                  <a:cubicBezTo>
                    <a:pt x="2336" y="480"/>
                    <a:pt x="2505" y="470"/>
                    <a:pt x="2674" y="470"/>
                  </a:cubicBezTo>
                  <a:cubicBezTo>
                    <a:pt x="3048" y="470"/>
                    <a:pt x="3423" y="520"/>
                    <a:pt x="3797" y="520"/>
                  </a:cubicBezTo>
                  <a:cubicBezTo>
                    <a:pt x="3925" y="520"/>
                    <a:pt x="4053" y="514"/>
                    <a:pt x="4180" y="498"/>
                  </a:cubicBezTo>
                  <a:cubicBezTo>
                    <a:pt x="4284" y="352"/>
                    <a:pt x="4425" y="343"/>
                    <a:pt x="4562" y="343"/>
                  </a:cubicBezTo>
                  <a:cubicBezTo>
                    <a:pt x="4582" y="343"/>
                    <a:pt x="4601" y="343"/>
                    <a:pt x="4620" y="343"/>
                  </a:cubicBezTo>
                  <a:cubicBezTo>
                    <a:pt x="4966" y="332"/>
                    <a:pt x="5323" y="332"/>
                    <a:pt x="5668" y="320"/>
                  </a:cubicBezTo>
                  <a:cubicBezTo>
                    <a:pt x="5477" y="233"/>
                    <a:pt x="5281" y="209"/>
                    <a:pt x="5084" y="209"/>
                  </a:cubicBezTo>
                  <a:cubicBezTo>
                    <a:pt x="4852" y="209"/>
                    <a:pt x="4618" y="242"/>
                    <a:pt x="4387" y="242"/>
                  </a:cubicBezTo>
                  <a:cubicBezTo>
                    <a:pt x="4277" y="242"/>
                    <a:pt x="4168" y="234"/>
                    <a:pt x="4061" y="212"/>
                  </a:cubicBezTo>
                  <a:cubicBezTo>
                    <a:pt x="3728" y="72"/>
                    <a:pt x="3382" y="1"/>
                    <a:pt x="3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6695;p32"/>
            <p:cNvSpPr/>
            <p:nvPr/>
          </p:nvSpPr>
          <p:spPr>
            <a:xfrm>
              <a:off x="5712000" y="2982275"/>
              <a:ext cx="18200" cy="3775"/>
            </a:xfrm>
            <a:custGeom>
              <a:avLst/>
              <a:gdLst/>
              <a:ahLst/>
              <a:cxnLst/>
              <a:rect l="l" t="t" r="r" b="b"/>
              <a:pathLst>
                <a:path w="728" h="151" extrusionOk="0">
                  <a:moveTo>
                    <a:pt x="295" y="0"/>
                  </a:moveTo>
                  <a:cubicBezTo>
                    <a:pt x="197" y="0"/>
                    <a:pt x="98" y="10"/>
                    <a:pt x="1" y="15"/>
                  </a:cubicBezTo>
                  <a:cubicBezTo>
                    <a:pt x="111" y="125"/>
                    <a:pt x="234" y="151"/>
                    <a:pt x="362" y="151"/>
                  </a:cubicBezTo>
                  <a:cubicBezTo>
                    <a:pt x="468" y="151"/>
                    <a:pt x="578" y="133"/>
                    <a:pt x="685" y="133"/>
                  </a:cubicBezTo>
                  <a:cubicBezTo>
                    <a:pt x="699" y="133"/>
                    <a:pt x="713" y="133"/>
                    <a:pt x="727" y="134"/>
                  </a:cubicBezTo>
                  <a:cubicBezTo>
                    <a:pt x="596" y="25"/>
                    <a:pt x="448" y="0"/>
                    <a:pt x="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6696;p32"/>
            <p:cNvSpPr/>
            <p:nvPr/>
          </p:nvSpPr>
          <p:spPr>
            <a:xfrm>
              <a:off x="5597425" y="2975800"/>
              <a:ext cx="10425" cy="2925"/>
            </a:xfrm>
            <a:custGeom>
              <a:avLst/>
              <a:gdLst/>
              <a:ahLst/>
              <a:cxnLst/>
              <a:rect l="l" t="t" r="r" b="b"/>
              <a:pathLst>
                <a:path w="417" h="117" extrusionOk="0">
                  <a:moveTo>
                    <a:pt x="0" y="0"/>
                  </a:moveTo>
                  <a:cubicBezTo>
                    <a:pt x="66" y="78"/>
                    <a:pt x="137" y="116"/>
                    <a:pt x="208" y="116"/>
                  </a:cubicBezTo>
                  <a:cubicBezTo>
                    <a:pt x="280" y="116"/>
                    <a:pt x="351" y="78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6697;p32"/>
            <p:cNvSpPr/>
            <p:nvPr/>
          </p:nvSpPr>
          <p:spPr>
            <a:xfrm>
              <a:off x="5582825" y="2975800"/>
              <a:ext cx="10450" cy="2500"/>
            </a:xfrm>
            <a:custGeom>
              <a:avLst/>
              <a:gdLst/>
              <a:ahLst/>
              <a:cxnLst/>
              <a:rect l="l" t="t" r="r" b="b"/>
              <a:pathLst>
                <a:path w="418" h="100" extrusionOk="0">
                  <a:moveTo>
                    <a:pt x="1" y="0"/>
                  </a:moveTo>
                  <a:lnTo>
                    <a:pt x="1" y="95"/>
                  </a:lnTo>
                  <a:cubicBezTo>
                    <a:pt x="55" y="95"/>
                    <a:pt x="108" y="100"/>
                    <a:pt x="160" y="100"/>
                  </a:cubicBezTo>
                  <a:cubicBezTo>
                    <a:pt x="253" y="100"/>
                    <a:pt x="340" y="85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6698;p32"/>
            <p:cNvSpPr/>
            <p:nvPr/>
          </p:nvSpPr>
          <p:spPr>
            <a:xfrm>
              <a:off x="5737025" y="298620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143" y="1"/>
                  </a:moveTo>
                  <a:cubicBezTo>
                    <a:pt x="107" y="1"/>
                    <a:pt x="48" y="13"/>
                    <a:pt x="0" y="13"/>
                  </a:cubicBezTo>
                  <a:lnTo>
                    <a:pt x="0" y="132"/>
                  </a:lnTo>
                  <a:cubicBezTo>
                    <a:pt x="60" y="84"/>
                    <a:pt x="107" y="37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6699;p32"/>
            <p:cNvSpPr/>
            <p:nvPr/>
          </p:nvSpPr>
          <p:spPr>
            <a:xfrm>
              <a:off x="5657250" y="3211800"/>
              <a:ext cx="95850" cy="17800"/>
            </a:xfrm>
            <a:custGeom>
              <a:avLst/>
              <a:gdLst/>
              <a:ahLst/>
              <a:cxnLst/>
              <a:rect l="l" t="t" r="r" b="b"/>
              <a:pathLst>
                <a:path w="3834" h="712" extrusionOk="0">
                  <a:moveTo>
                    <a:pt x="1401" y="0"/>
                  </a:moveTo>
                  <a:cubicBezTo>
                    <a:pt x="1383" y="0"/>
                    <a:pt x="1364" y="1"/>
                    <a:pt x="1346" y="2"/>
                  </a:cubicBezTo>
                  <a:cubicBezTo>
                    <a:pt x="1251" y="38"/>
                    <a:pt x="1153" y="50"/>
                    <a:pt x="1055" y="50"/>
                  </a:cubicBezTo>
                  <a:cubicBezTo>
                    <a:pt x="857" y="50"/>
                    <a:pt x="655" y="2"/>
                    <a:pt x="459" y="2"/>
                  </a:cubicBezTo>
                  <a:cubicBezTo>
                    <a:pt x="335" y="2"/>
                    <a:pt x="212" y="21"/>
                    <a:pt x="95" y="85"/>
                  </a:cubicBezTo>
                  <a:cubicBezTo>
                    <a:pt x="36" y="145"/>
                    <a:pt x="0" y="204"/>
                    <a:pt x="12" y="288"/>
                  </a:cubicBezTo>
                  <a:cubicBezTo>
                    <a:pt x="60" y="347"/>
                    <a:pt x="119" y="395"/>
                    <a:pt x="191" y="419"/>
                  </a:cubicBezTo>
                  <a:cubicBezTo>
                    <a:pt x="357" y="468"/>
                    <a:pt x="526" y="474"/>
                    <a:pt x="694" y="474"/>
                  </a:cubicBezTo>
                  <a:cubicBezTo>
                    <a:pt x="757" y="474"/>
                    <a:pt x="820" y="473"/>
                    <a:pt x="882" y="473"/>
                  </a:cubicBezTo>
                  <a:cubicBezTo>
                    <a:pt x="1059" y="473"/>
                    <a:pt x="1234" y="481"/>
                    <a:pt x="1405" y="538"/>
                  </a:cubicBezTo>
                  <a:cubicBezTo>
                    <a:pt x="1465" y="561"/>
                    <a:pt x="1536" y="573"/>
                    <a:pt x="1608" y="585"/>
                  </a:cubicBezTo>
                  <a:cubicBezTo>
                    <a:pt x="2072" y="645"/>
                    <a:pt x="2548" y="561"/>
                    <a:pt x="3012" y="704"/>
                  </a:cubicBezTo>
                  <a:cubicBezTo>
                    <a:pt x="3065" y="709"/>
                    <a:pt x="3117" y="711"/>
                    <a:pt x="3169" y="711"/>
                  </a:cubicBezTo>
                  <a:cubicBezTo>
                    <a:pt x="3260" y="711"/>
                    <a:pt x="3351" y="703"/>
                    <a:pt x="3441" y="681"/>
                  </a:cubicBezTo>
                  <a:cubicBezTo>
                    <a:pt x="3572" y="633"/>
                    <a:pt x="3715" y="573"/>
                    <a:pt x="3798" y="454"/>
                  </a:cubicBezTo>
                  <a:cubicBezTo>
                    <a:pt x="3834" y="383"/>
                    <a:pt x="3810" y="323"/>
                    <a:pt x="3727" y="300"/>
                  </a:cubicBezTo>
                  <a:cubicBezTo>
                    <a:pt x="3596" y="288"/>
                    <a:pt x="3477" y="288"/>
                    <a:pt x="3334" y="276"/>
                  </a:cubicBezTo>
                  <a:cubicBezTo>
                    <a:pt x="3262" y="259"/>
                    <a:pt x="3190" y="254"/>
                    <a:pt x="3117" y="254"/>
                  </a:cubicBezTo>
                  <a:cubicBezTo>
                    <a:pt x="3027" y="254"/>
                    <a:pt x="2936" y="261"/>
                    <a:pt x="2845" y="261"/>
                  </a:cubicBezTo>
                  <a:cubicBezTo>
                    <a:pt x="2708" y="261"/>
                    <a:pt x="2572" y="244"/>
                    <a:pt x="2441" y="157"/>
                  </a:cubicBezTo>
                  <a:cubicBezTo>
                    <a:pt x="2405" y="161"/>
                    <a:pt x="2368" y="163"/>
                    <a:pt x="2332" y="163"/>
                  </a:cubicBezTo>
                  <a:cubicBezTo>
                    <a:pt x="2012" y="163"/>
                    <a:pt x="1714" y="0"/>
                    <a:pt x="1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6700;p32"/>
            <p:cNvSpPr/>
            <p:nvPr/>
          </p:nvSpPr>
          <p:spPr>
            <a:xfrm>
              <a:off x="5744450" y="3220650"/>
              <a:ext cx="32775" cy="12750"/>
            </a:xfrm>
            <a:custGeom>
              <a:avLst/>
              <a:gdLst/>
              <a:ahLst/>
              <a:cxnLst/>
              <a:rect l="l" t="t" r="r" b="b"/>
              <a:pathLst>
                <a:path w="1311" h="510" extrusionOk="0">
                  <a:moveTo>
                    <a:pt x="739" y="1"/>
                  </a:moveTo>
                  <a:cubicBezTo>
                    <a:pt x="598" y="1"/>
                    <a:pt x="457" y="28"/>
                    <a:pt x="310" y="65"/>
                  </a:cubicBezTo>
                  <a:cubicBezTo>
                    <a:pt x="191" y="88"/>
                    <a:pt x="72" y="100"/>
                    <a:pt x="1" y="219"/>
                  </a:cubicBezTo>
                  <a:cubicBezTo>
                    <a:pt x="60" y="338"/>
                    <a:pt x="167" y="386"/>
                    <a:pt x="251" y="457"/>
                  </a:cubicBezTo>
                  <a:lnTo>
                    <a:pt x="429" y="505"/>
                  </a:lnTo>
                  <a:cubicBezTo>
                    <a:pt x="465" y="508"/>
                    <a:pt x="500" y="510"/>
                    <a:pt x="535" y="510"/>
                  </a:cubicBezTo>
                  <a:cubicBezTo>
                    <a:pt x="649" y="510"/>
                    <a:pt x="755" y="487"/>
                    <a:pt x="846" y="386"/>
                  </a:cubicBezTo>
                  <a:cubicBezTo>
                    <a:pt x="953" y="184"/>
                    <a:pt x="1144" y="243"/>
                    <a:pt x="1310" y="219"/>
                  </a:cubicBezTo>
                  <a:cubicBezTo>
                    <a:pt x="1251" y="172"/>
                    <a:pt x="1203" y="124"/>
                    <a:pt x="1144" y="88"/>
                  </a:cubicBezTo>
                  <a:cubicBezTo>
                    <a:pt x="1005" y="25"/>
                    <a:pt x="872" y="1"/>
                    <a:pt x="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6701;p32"/>
            <p:cNvSpPr/>
            <p:nvPr/>
          </p:nvSpPr>
          <p:spPr>
            <a:xfrm>
              <a:off x="5750400" y="3218850"/>
              <a:ext cx="22650" cy="4025"/>
            </a:xfrm>
            <a:custGeom>
              <a:avLst/>
              <a:gdLst/>
              <a:ahLst/>
              <a:cxnLst/>
              <a:rect l="l" t="t" r="r" b="b"/>
              <a:pathLst>
                <a:path w="906" h="161" extrusionOk="0">
                  <a:moveTo>
                    <a:pt x="488" y="1"/>
                  </a:moveTo>
                  <a:cubicBezTo>
                    <a:pt x="347" y="1"/>
                    <a:pt x="203" y="32"/>
                    <a:pt x="64" y="32"/>
                  </a:cubicBezTo>
                  <a:cubicBezTo>
                    <a:pt x="43" y="32"/>
                    <a:pt x="22" y="31"/>
                    <a:pt x="1" y="29"/>
                  </a:cubicBezTo>
                  <a:lnTo>
                    <a:pt x="1" y="29"/>
                  </a:lnTo>
                  <a:cubicBezTo>
                    <a:pt x="13" y="65"/>
                    <a:pt x="48" y="113"/>
                    <a:pt x="72" y="137"/>
                  </a:cubicBezTo>
                  <a:cubicBezTo>
                    <a:pt x="358" y="137"/>
                    <a:pt x="620" y="160"/>
                    <a:pt x="906" y="160"/>
                  </a:cubicBezTo>
                  <a:cubicBezTo>
                    <a:pt x="772" y="33"/>
                    <a:pt x="631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6702;p32"/>
            <p:cNvSpPr/>
            <p:nvPr/>
          </p:nvSpPr>
          <p:spPr>
            <a:xfrm>
              <a:off x="5837325" y="3227825"/>
              <a:ext cx="3600" cy="2500"/>
            </a:xfrm>
            <a:custGeom>
              <a:avLst/>
              <a:gdLst/>
              <a:ahLst/>
              <a:cxnLst/>
              <a:rect l="l" t="t" r="r" b="b"/>
              <a:pathLst>
                <a:path w="144" h="100" extrusionOk="0">
                  <a:moveTo>
                    <a:pt x="72" y="1"/>
                  </a:moveTo>
                  <a:cubicBezTo>
                    <a:pt x="50" y="1"/>
                    <a:pt x="26" y="23"/>
                    <a:pt x="0" y="75"/>
                  </a:cubicBezTo>
                  <a:cubicBezTo>
                    <a:pt x="48" y="75"/>
                    <a:pt x="96" y="99"/>
                    <a:pt x="143" y="99"/>
                  </a:cubicBezTo>
                  <a:cubicBezTo>
                    <a:pt x="123" y="39"/>
                    <a:pt x="99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6703;p32"/>
            <p:cNvSpPr/>
            <p:nvPr/>
          </p:nvSpPr>
          <p:spPr>
            <a:xfrm>
              <a:off x="5833750" y="3229700"/>
              <a:ext cx="3600" cy="1500"/>
            </a:xfrm>
            <a:custGeom>
              <a:avLst/>
              <a:gdLst/>
              <a:ahLst/>
              <a:cxnLst/>
              <a:rect l="l" t="t" r="r" b="b"/>
              <a:pathLst>
                <a:path w="144" h="60" extrusionOk="0">
                  <a:moveTo>
                    <a:pt x="143" y="0"/>
                  </a:moveTo>
                  <a:cubicBezTo>
                    <a:pt x="108" y="0"/>
                    <a:pt x="48" y="0"/>
                    <a:pt x="1" y="24"/>
                  </a:cubicBezTo>
                  <a:cubicBezTo>
                    <a:pt x="13" y="36"/>
                    <a:pt x="24" y="60"/>
                    <a:pt x="48" y="60"/>
                  </a:cubicBezTo>
                  <a:cubicBezTo>
                    <a:pt x="72" y="48"/>
                    <a:pt x="120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6704;p32"/>
            <p:cNvSpPr/>
            <p:nvPr/>
          </p:nvSpPr>
          <p:spPr>
            <a:xfrm>
              <a:off x="5830475" y="3228050"/>
              <a:ext cx="3300" cy="2475"/>
            </a:xfrm>
            <a:custGeom>
              <a:avLst/>
              <a:gdLst/>
              <a:ahLst/>
              <a:cxnLst/>
              <a:rect l="l" t="t" r="r" b="b"/>
              <a:pathLst>
                <a:path w="132" h="99" extrusionOk="0">
                  <a:moveTo>
                    <a:pt x="65" y="1"/>
                  </a:moveTo>
                  <a:cubicBezTo>
                    <a:pt x="41" y="1"/>
                    <a:pt x="19" y="34"/>
                    <a:pt x="1" y="90"/>
                  </a:cubicBezTo>
                  <a:cubicBezTo>
                    <a:pt x="18" y="96"/>
                    <a:pt x="39" y="99"/>
                    <a:pt x="62" y="99"/>
                  </a:cubicBezTo>
                  <a:cubicBezTo>
                    <a:pt x="84" y="99"/>
                    <a:pt x="108" y="96"/>
                    <a:pt x="132" y="90"/>
                  </a:cubicBezTo>
                  <a:cubicBezTo>
                    <a:pt x="109" y="28"/>
                    <a:pt x="86" y="1"/>
                    <a:pt x="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6705;p32"/>
            <p:cNvSpPr/>
            <p:nvPr/>
          </p:nvSpPr>
          <p:spPr>
            <a:xfrm>
              <a:off x="5486100" y="3125525"/>
              <a:ext cx="42575" cy="10600"/>
            </a:xfrm>
            <a:custGeom>
              <a:avLst/>
              <a:gdLst/>
              <a:ahLst/>
              <a:cxnLst/>
              <a:rect l="l" t="t" r="r" b="b"/>
              <a:pathLst>
                <a:path w="1703" h="424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238"/>
                    <a:pt x="464" y="60"/>
                    <a:pt x="584" y="298"/>
                  </a:cubicBezTo>
                  <a:cubicBezTo>
                    <a:pt x="631" y="298"/>
                    <a:pt x="655" y="322"/>
                    <a:pt x="703" y="322"/>
                  </a:cubicBezTo>
                  <a:cubicBezTo>
                    <a:pt x="731" y="275"/>
                    <a:pt x="760" y="254"/>
                    <a:pt x="789" y="254"/>
                  </a:cubicBezTo>
                  <a:cubicBezTo>
                    <a:pt x="820" y="254"/>
                    <a:pt x="850" y="278"/>
                    <a:pt x="881" y="322"/>
                  </a:cubicBezTo>
                  <a:cubicBezTo>
                    <a:pt x="917" y="308"/>
                    <a:pt x="951" y="303"/>
                    <a:pt x="984" y="303"/>
                  </a:cubicBezTo>
                  <a:cubicBezTo>
                    <a:pt x="1138" y="303"/>
                    <a:pt x="1265" y="423"/>
                    <a:pt x="1424" y="423"/>
                  </a:cubicBezTo>
                  <a:cubicBezTo>
                    <a:pt x="1445" y="423"/>
                    <a:pt x="1466" y="421"/>
                    <a:pt x="1488" y="417"/>
                  </a:cubicBezTo>
                  <a:cubicBezTo>
                    <a:pt x="1596" y="405"/>
                    <a:pt x="1703" y="357"/>
                    <a:pt x="1667" y="262"/>
                  </a:cubicBezTo>
                  <a:cubicBezTo>
                    <a:pt x="1643" y="155"/>
                    <a:pt x="1524" y="155"/>
                    <a:pt x="1429" y="155"/>
                  </a:cubicBezTo>
                  <a:cubicBezTo>
                    <a:pt x="1429" y="167"/>
                    <a:pt x="1417" y="167"/>
                    <a:pt x="1393" y="179"/>
                  </a:cubicBezTo>
                  <a:cubicBezTo>
                    <a:pt x="1383" y="185"/>
                    <a:pt x="1374" y="188"/>
                    <a:pt x="1365" y="188"/>
                  </a:cubicBezTo>
                  <a:cubicBezTo>
                    <a:pt x="1343" y="188"/>
                    <a:pt x="1324" y="169"/>
                    <a:pt x="1298" y="143"/>
                  </a:cubicBezTo>
                  <a:cubicBezTo>
                    <a:pt x="1286" y="95"/>
                    <a:pt x="1286" y="60"/>
                    <a:pt x="1274" y="36"/>
                  </a:cubicBezTo>
                  <a:cubicBezTo>
                    <a:pt x="857" y="36"/>
                    <a:pt x="417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6706;p32"/>
            <p:cNvSpPr/>
            <p:nvPr/>
          </p:nvSpPr>
          <p:spPr>
            <a:xfrm>
              <a:off x="5418225" y="3121750"/>
              <a:ext cx="10450" cy="6800"/>
            </a:xfrm>
            <a:custGeom>
              <a:avLst/>
              <a:gdLst/>
              <a:ahLst/>
              <a:cxnLst/>
              <a:rect l="l" t="t" r="r" b="b"/>
              <a:pathLst>
                <a:path w="418" h="272" extrusionOk="0">
                  <a:moveTo>
                    <a:pt x="214" y="1"/>
                  </a:moveTo>
                  <a:cubicBezTo>
                    <a:pt x="141" y="1"/>
                    <a:pt x="69" y="18"/>
                    <a:pt x="0" y="68"/>
                  </a:cubicBezTo>
                  <a:cubicBezTo>
                    <a:pt x="61" y="217"/>
                    <a:pt x="116" y="271"/>
                    <a:pt x="170" y="271"/>
                  </a:cubicBezTo>
                  <a:cubicBezTo>
                    <a:pt x="252" y="271"/>
                    <a:pt x="330" y="141"/>
                    <a:pt x="417" y="32"/>
                  </a:cubicBezTo>
                  <a:cubicBezTo>
                    <a:pt x="349" y="15"/>
                    <a:pt x="281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6707;p32"/>
            <p:cNvSpPr/>
            <p:nvPr/>
          </p:nvSpPr>
          <p:spPr>
            <a:xfrm>
              <a:off x="5436075" y="3118375"/>
              <a:ext cx="14025" cy="4750"/>
            </a:xfrm>
            <a:custGeom>
              <a:avLst/>
              <a:gdLst/>
              <a:ahLst/>
              <a:cxnLst/>
              <a:rect l="l" t="t" r="r" b="b"/>
              <a:pathLst>
                <a:path w="561" h="190" extrusionOk="0">
                  <a:moveTo>
                    <a:pt x="285" y="0"/>
                  </a:moveTo>
                  <a:cubicBezTo>
                    <a:pt x="191" y="0"/>
                    <a:pt x="96" y="48"/>
                    <a:pt x="1" y="143"/>
                  </a:cubicBezTo>
                  <a:cubicBezTo>
                    <a:pt x="32" y="175"/>
                    <a:pt x="57" y="189"/>
                    <a:pt x="82" y="189"/>
                  </a:cubicBezTo>
                  <a:cubicBezTo>
                    <a:pt x="105" y="189"/>
                    <a:pt x="128" y="178"/>
                    <a:pt x="156" y="155"/>
                  </a:cubicBezTo>
                  <a:cubicBezTo>
                    <a:pt x="299" y="155"/>
                    <a:pt x="429" y="143"/>
                    <a:pt x="560" y="143"/>
                  </a:cubicBezTo>
                  <a:cubicBezTo>
                    <a:pt x="471" y="48"/>
                    <a:pt x="379" y="0"/>
                    <a:pt x="2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6708;p32"/>
            <p:cNvSpPr/>
            <p:nvPr/>
          </p:nvSpPr>
          <p:spPr>
            <a:xfrm>
              <a:off x="5403650" y="3118675"/>
              <a:ext cx="11025" cy="4550"/>
            </a:xfrm>
            <a:custGeom>
              <a:avLst/>
              <a:gdLst/>
              <a:ahLst/>
              <a:cxnLst/>
              <a:rect l="l" t="t" r="r" b="b"/>
              <a:pathLst>
                <a:path w="441" h="182" extrusionOk="0">
                  <a:moveTo>
                    <a:pt x="131" y="0"/>
                  </a:moveTo>
                  <a:cubicBezTo>
                    <a:pt x="83" y="36"/>
                    <a:pt x="48" y="72"/>
                    <a:pt x="0" y="119"/>
                  </a:cubicBezTo>
                  <a:cubicBezTo>
                    <a:pt x="83" y="131"/>
                    <a:pt x="167" y="143"/>
                    <a:pt x="238" y="155"/>
                  </a:cubicBezTo>
                  <a:cubicBezTo>
                    <a:pt x="274" y="173"/>
                    <a:pt x="307" y="182"/>
                    <a:pt x="338" y="182"/>
                  </a:cubicBezTo>
                  <a:cubicBezTo>
                    <a:pt x="369" y="182"/>
                    <a:pt x="399" y="173"/>
                    <a:pt x="429" y="155"/>
                  </a:cubicBezTo>
                  <a:lnTo>
                    <a:pt x="441" y="155"/>
                  </a:lnTo>
                  <a:cubicBezTo>
                    <a:pt x="369" y="36"/>
                    <a:pt x="262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6709;p32"/>
            <p:cNvSpPr/>
            <p:nvPr/>
          </p:nvSpPr>
          <p:spPr>
            <a:xfrm>
              <a:off x="5452450" y="3128200"/>
              <a:ext cx="925" cy="900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" y="0"/>
                  </a:moveTo>
                  <a:cubicBezTo>
                    <a:pt x="13" y="12"/>
                    <a:pt x="25" y="12"/>
                    <a:pt x="36" y="36"/>
                  </a:cubicBezTo>
                  <a:cubicBezTo>
                    <a:pt x="25" y="12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6710;p32"/>
            <p:cNvSpPr/>
            <p:nvPr/>
          </p:nvSpPr>
          <p:spPr>
            <a:xfrm>
              <a:off x="5436075" y="3122250"/>
              <a:ext cx="3900" cy="1850"/>
            </a:xfrm>
            <a:custGeom>
              <a:avLst/>
              <a:gdLst/>
              <a:ahLst/>
              <a:cxnLst/>
              <a:rect l="l" t="t" r="r" b="b"/>
              <a:pathLst>
                <a:path w="156" h="74" extrusionOk="0">
                  <a:moveTo>
                    <a:pt x="1" y="0"/>
                  </a:moveTo>
                  <a:cubicBezTo>
                    <a:pt x="19" y="49"/>
                    <a:pt x="44" y="73"/>
                    <a:pt x="72" y="73"/>
                  </a:cubicBezTo>
                  <a:cubicBezTo>
                    <a:pt x="98" y="73"/>
                    <a:pt x="127" y="52"/>
                    <a:pt x="156" y="12"/>
                  </a:cubicBezTo>
                  <a:cubicBezTo>
                    <a:pt x="96" y="12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6711;p32"/>
            <p:cNvSpPr/>
            <p:nvPr/>
          </p:nvSpPr>
          <p:spPr>
            <a:xfrm>
              <a:off x="5453050" y="3129075"/>
              <a:ext cx="3000" cy="4800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12" y="1"/>
                  </a:moveTo>
                  <a:cubicBezTo>
                    <a:pt x="1" y="49"/>
                    <a:pt x="1" y="120"/>
                    <a:pt x="12" y="191"/>
                  </a:cubicBezTo>
                  <a:cubicBezTo>
                    <a:pt x="120" y="132"/>
                    <a:pt x="120" y="49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6712;p32"/>
            <p:cNvSpPr/>
            <p:nvPr/>
          </p:nvSpPr>
          <p:spPr>
            <a:xfrm>
              <a:off x="5400375" y="3122775"/>
              <a:ext cx="3300" cy="2775"/>
            </a:xfrm>
            <a:custGeom>
              <a:avLst/>
              <a:gdLst/>
              <a:ahLst/>
              <a:cxnLst/>
              <a:rect l="l" t="t" r="r" b="b"/>
              <a:pathLst>
                <a:path w="132" h="111" extrusionOk="0">
                  <a:moveTo>
                    <a:pt x="105" y="1"/>
                  </a:moveTo>
                  <a:cubicBezTo>
                    <a:pt x="48" y="1"/>
                    <a:pt x="11" y="37"/>
                    <a:pt x="0" y="110"/>
                  </a:cubicBezTo>
                  <a:cubicBezTo>
                    <a:pt x="36" y="86"/>
                    <a:pt x="83" y="51"/>
                    <a:pt x="131" y="3"/>
                  </a:cubicBezTo>
                  <a:cubicBezTo>
                    <a:pt x="122" y="1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6713;p32"/>
            <p:cNvSpPr/>
            <p:nvPr/>
          </p:nvSpPr>
          <p:spPr>
            <a:xfrm>
              <a:off x="5409900" y="3122525"/>
              <a:ext cx="4775" cy="1825"/>
            </a:xfrm>
            <a:custGeom>
              <a:avLst/>
              <a:gdLst/>
              <a:ahLst/>
              <a:cxnLst/>
              <a:rect l="l" t="t" r="r" b="b"/>
              <a:pathLst>
                <a:path w="191" h="73" extrusionOk="0">
                  <a:moveTo>
                    <a:pt x="0" y="1"/>
                  </a:moveTo>
                  <a:cubicBezTo>
                    <a:pt x="32" y="45"/>
                    <a:pt x="63" y="73"/>
                    <a:pt x="97" y="73"/>
                  </a:cubicBezTo>
                  <a:cubicBezTo>
                    <a:pt x="126" y="73"/>
                    <a:pt x="157" y="5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6714;p32"/>
            <p:cNvSpPr/>
            <p:nvPr/>
          </p:nvSpPr>
          <p:spPr>
            <a:xfrm>
              <a:off x="5218800" y="3104375"/>
              <a:ext cx="27400" cy="45625"/>
            </a:xfrm>
            <a:custGeom>
              <a:avLst/>
              <a:gdLst/>
              <a:ahLst/>
              <a:cxnLst/>
              <a:rect l="l" t="t" r="r" b="b"/>
              <a:pathLst>
                <a:path w="1096" h="1825" extrusionOk="0">
                  <a:moveTo>
                    <a:pt x="1096" y="1"/>
                  </a:moveTo>
                  <a:cubicBezTo>
                    <a:pt x="965" y="1"/>
                    <a:pt x="858" y="48"/>
                    <a:pt x="786" y="191"/>
                  </a:cubicBezTo>
                  <a:cubicBezTo>
                    <a:pt x="744" y="272"/>
                    <a:pt x="717" y="300"/>
                    <a:pt x="698" y="300"/>
                  </a:cubicBezTo>
                  <a:cubicBezTo>
                    <a:pt x="658" y="300"/>
                    <a:pt x="656" y="172"/>
                    <a:pt x="631" y="132"/>
                  </a:cubicBezTo>
                  <a:cubicBezTo>
                    <a:pt x="488" y="465"/>
                    <a:pt x="357" y="798"/>
                    <a:pt x="203" y="1132"/>
                  </a:cubicBezTo>
                  <a:cubicBezTo>
                    <a:pt x="131" y="1287"/>
                    <a:pt x="12" y="1406"/>
                    <a:pt x="0" y="1584"/>
                  </a:cubicBezTo>
                  <a:cubicBezTo>
                    <a:pt x="24" y="1679"/>
                    <a:pt x="84" y="1763"/>
                    <a:pt x="179" y="1799"/>
                  </a:cubicBezTo>
                  <a:cubicBezTo>
                    <a:pt x="218" y="1815"/>
                    <a:pt x="261" y="1824"/>
                    <a:pt x="306" y="1824"/>
                  </a:cubicBezTo>
                  <a:cubicBezTo>
                    <a:pt x="357" y="1824"/>
                    <a:pt x="408" y="1812"/>
                    <a:pt x="453" y="1787"/>
                  </a:cubicBezTo>
                  <a:cubicBezTo>
                    <a:pt x="500" y="1739"/>
                    <a:pt x="548" y="1691"/>
                    <a:pt x="560" y="1632"/>
                  </a:cubicBezTo>
                  <a:cubicBezTo>
                    <a:pt x="572" y="1525"/>
                    <a:pt x="560" y="1394"/>
                    <a:pt x="608" y="1287"/>
                  </a:cubicBezTo>
                  <a:cubicBezTo>
                    <a:pt x="846" y="882"/>
                    <a:pt x="1048" y="477"/>
                    <a:pt x="1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6715;p32"/>
            <p:cNvSpPr/>
            <p:nvPr/>
          </p:nvSpPr>
          <p:spPr>
            <a:xfrm>
              <a:off x="5236650" y="3096675"/>
              <a:ext cx="1500" cy="3575"/>
            </a:xfrm>
            <a:custGeom>
              <a:avLst/>
              <a:gdLst/>
              <a:ahLst/>
              <a:cxnLst/>
              <a:rect l="l" t="t" r="r" b="b"/>
              <a:pathLst>
                <a:path w="60" h="143" extrusionOk="0">
                  <a:moveTo>
                    <a:pt x="59" y="1"/>
                  </a:moveTo>
                  <a:cubicBezTo>
                    <a:pt x="36" y="48"/>
                    <a:pt x="12" y="107"/>
                    <a:pt x="1" y="142"/>
                  </a:cubicBezTo>
                  <a:cubicBezTo>
                    <a:pt x="24" y="83"/>
                    <a:pt x="36" y="48"/>
                    <a:pt x="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6716;p32"/>
            <p:cNvSpPr/>
            <p:nvPr/>
          </p:nvSpPr>
          <p:spPr>
            <a:xfrm>
              <a:off x="5494725" y="2951200"/>
              <a:ext cx="120275" cy="20950"/>
            </a:xfrm>
            <a:custGeom>
              <a:avLst/>
              <a:gdLst/>
              <a:ahLst/>
              <a:cxnLst/>
              <a:rect l="l" t="t" r="r" b="b"/>
              <a:pathLst>
                <a:path w="4811" h="838" extrusionOk="0">
                  <a:moveTo>
                    <a:pt x="1303" y="0"/>
                  </a:moveTo>
                  <a:cubicBezTo>
                    <a:pt x="895" y="0"/>
                    <a:pt x="493" y="64"/>
                    <a:pt x="108" y="294"/>
                  </a:cubicBezTo>
                  <a:cubicBezTo>
                    <a:pt x="12" y="413"/>
                    <a:pt x="0" y="532"/>
                    <a:pt x="96" y="651"/>
                  </a:cubicBezTo>
                  <a:cubicBezTo>
                    <a:pt x="753" y="683"/>
                    <a:pt x="1419" y="837"/>
                    <a:pt x="2087" y="837"/>
                  </a:cubicBezTo>
                  <a:cubicBezTo>
                    <a:pt x="2169" y="837"/>
                    <a:pt x="2252" y="835"/>
                    <a:pt x="2334" y="829"/>
                  </a:cubicBezTo>
                  <a:cubicBezTo>
                    <a:pt x="2929" y="818"/>
                    <a:pt x="3548" y="818"/>
                    <a:pt x="4156" y="806"/>
                  </a:cubicBezTo>
                  <a:cubicBezTo>
                    <a:pt x="4241" y="806"/>
                    <a:pt x="4335" y="817"/>
                    <a:pt x="4427" y="817"/>
                  </a:cubicBezTo>
                  <a:cubicBezTo>
                    <a:pt x="4566" y="817"/>
                    <a:pt x="4703" y="791"/>
                    <a:pt x="4811" y="663"/>
                  </a:cubicBezTo>
                  <a:cubicBezTo>
                    <a:pt x="4691" y="365"/>
                    <a:pt x="4418" y="353"/>
                    <a:pt x="4168" y="341"/>
                  </a:cubicBezTo>
                  <a:cubicBezTo>
                    <a:pt x="3644" y="306"/>
                    <a:pt x="3132" y="187"/>
                    <a:pt x="2620" y="91"/>
                  </a:cubicBezTo>
                  <a:cubicBezTo>
                    <a:pt x="2183" y="73"/>
                    <a:pt x="1739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6717;p32"/>
            <p:cNvSpPr/>
            <p:nvPr/>
          </p:nvSpPr>
          <p:spPr>
            <a:xfrm>
              <a:off x="5485800" y="2960000"/>
              <a:ext cx="11325" cy="8725"/>
            </a:xfrm>
            <a:custGeom>
              <a:avLst/>
              <a:gdLst/>
              <a:ahLst/>
              <a:cxnLst/>
              <a:rect l="l" t="t" r="r" b="b"/>
              <a:pathLst>
                <a:path w="453" h="349" extrusionOk="0">
                  <a:moveTo>
                    <a:pt x="290" y="1"/>
                  </a:moveTo>
                  <a:cubicBezTo>
                    <a:pt x="177" y="1"/>
                    <a:pt x="92" y="93"/>
                    <a:pt x="0" y="168"/>
                  </a:cubicBezTo>
                  <a:lnTo>
                    <a:pt x="0" y="180"/>
                  </a:lnTo>
                  <a:cubicBezTo>
                    <a:pt x="51" y="313"/>
                    <a:pt x="129" y="348"/>
                    <a:pt x="216" y="348"/>
                  </a:cubicBezTo>
                  <a:cubicBezTo>
                    <a:pt x="292" y="348"/>
                    <a:pt x="375" y="322"/>
                    <a:pt x="453" y="311"/>
                  </a:cubicBezTo>
                  <a:lnTo>
                    <a:pt x="453" y="61"/>
                  </a:lnTo>
                  <a:cubicBezTo>
                    <a:pt x="392" y="18"/>
                    <a:pt x="338" y="1"/>
                    <a:pt x="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6718;p32"/>
            <p:cNvSpPr/>
            <p:nvPr/>
          </p:nvSpPr>
          <p:spPr>
            <a:xfrm>
              <a:off x="5560500" y="3179850"/>
              <a:ext cx="59550" cy="18925"/>
            </a:xfrm>
            <a:custGeom>
              <a:avLst/>
              <a:gdLst/>
              <a:ahLst/>
              <a:cxnLst/>
              <a:rect l="l" t="t" r="r" b="b"/>
              <a:pathLst>
                <a:path w="2382" h="757" extrusionOk="0">
                  <a:moveTo>
                    <a:pt x="646" y="1"/>
                  </a:moveTo>
                  <a:cubicBezTo>
                    <a:pt x="586" y="1"/>
                    <a:pt x="526" y="6"/>
                    <a:pt x="465" y="18"/>
                  </a:cubicBezTo>
                  <a:cubicBezTo>
                    <a:pt x="275" y="113"/>
                    <a:pt x="36" y="113"/>
                    <a:pt x="1" y="375"/>
                  </a:cubicBezTo>
                  <a:cubicBezTo>
                    <a:pt x="388" y="598"/>
                    <a:pt x="770" y="756"/>
                    <a:pt x="1165" y="756"/>
                  </a:cubicBezTo>
                  <a:cubicBezTo>
                    <a:pt x="1402" y="756"/>
                    <a:pt x="1644" y="699"/>
                    <a:pt x="1894" y="565"/>
                  </a:cubicBezTo>
                  <a:cubicBezTo>
                    <a:pt x="2013" y="387"/>
                    <a:pt x="2203" y="435"/>
                    <a:pt x="2382" y="399"/>
                  </a:cubicBezTo>
                  <a:cubicBezTo>
                    <a:pt x="2001" y="208"/>
                    <a:pt x="1584" y="208"/>
                    <a:pt x="1179" y="113"/>
                  </a:cubicBezTo>
                  <a:cubicBezTo>
                    <a:pt x="1000" y="50"/>
                    <a:pt x="827" y="1"/>
                    <a:pt x="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6719;p32"/>
            <p:cNvSpPr/>
            <p:nvPr/>
          </p:nvSpPr>
          <p:spPr>
            <a:xfrm>
              <a:off x="5542050" y="3171350"/>
              <a:ext cx="47950" cy="12050"/>
            </a:xfrm>
            <a:custGeom>
              <a:avLst/>
              <a:gdLst/>
              <a:ahLst/>
              <a:cxnLst/>
              <a:rect l="l" t="t" r="r" b="b"/>
              <a:pathLst>
                <a:path w="1918" h="482" extrusionOk="0">
                  <a:moveTo>
                    <a:pt x="72" y="1"/>
                  </a:moveTo>
                  <a:cubicBezTo>
                    <a:pt x="12" y="60"/>
                    <a:pt x="0" y="132"/>
                    <a:pt x="24" y="203"/>
                  </a:cubicBezTo>
                  <a:cubicBezTo>
                    <a:pt x="193" y="426"/>
                    <a:pt x="396" y="481"/>
                    <a:pt x="606" y="481"/>
                  </a:cubicBezTo>
                  <a:cubicBezTo>
                    <a:pt x="810" y="481"/>
                    <a:pt x="1021" y="429"/>
                    <a:pt x="1215" y="429"/>
                  </a:cubicBezTo>
                  <a:cubicBezTo>
                    <a:pt x="1453" y="441"/>
                    <a:pt x="1679" y="441"/>
                    <a:pt x="1917" y="441"/>
                  </a:cubicBezTo>
                  <a:cubicBezTo>
                    <a:pt x="1834" y="370"/>
                    <a:pt x="1727" y="286"/>
                    <a:pt x="1655" y="179"/>
                  </a:cubicBezTo>
                  <a:cubicBezTo>
                    <a:pt x="1619" y="174"/>
                    <a:pt x="1583" y="173"/>
                    <a:pt x="1547" y="173"/>
                  </a:cubicBezTo>
                  <a:cubicBezTo>
                    <a:pt x="1457" y="173"/>
                    <a:pt x="1367" y="184"/>
                    <a:pt x="1280" y="184"/>
                  </a:cubicBezTo>
                  <a:cubicBezTo>
                    <a:pt x="1151" y="184"/>
                    <a:pt x="1028" y="159"/>
                    <a:pt x="917" y="36"/>
                  </a:cubicBezTo>
                  <a:cubicBezTo>
                    <a:pt x="643" y="13"/>
                    <a:pt x="358" y="13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6720;p32"/>
            <p:cNvSpPr/>
            <p:nvPr/>
          </p:nvSpPr>
          <p:spPr>
            <a:xfrm>
              <a:off x="5631650" y="3176925"/>
              <a:ext cx="4175" cy="4125"/>
            </a:xfrm>
            <a:custGeom>
              <a:avLst/>
              <a:gdLst/>
              <a:ahLst/>
              <a:cxnLst/>
              <a:rect l="l" t="t" r="r" b="b"/>
              <a:pathLst>
                <a:path w="167" h="165" extrusionOk="0">
                  <a:moveTo>
                    <a:pt x="99" y="1"/>
                  </a:moveTo>
                  <a:cubicBezTo>
                    <a:pt x="70" y="1"/>
                    <a:pt x="39" y="18"/>
                    <a:pt x="0" y="28"/>
                  </a:cubicBezTo>
                  <a:cubicBezTo>
                    <a:pt x="12" y="75"/>
                    <a:pt x="36" y="123"/>
                    <a:pt x="60" y="135"/>
                  </a:cubicBezTo>
                  <a:cubicBezTo>
                    <a:pt x="80" y="155"/>
                    <a:pt x="100" y="164"/>
                    <a:pt x="117" y="164"/>
                  </a:cubicBezTo>
                  <a:cubicBezTo>
                    <a:pt x="141" y="164"/>
                    <a:pt x="160" y="146"/>
                    <a:pt x="167" y="111"/>
                  </a:cubicBezTo>
                  <a:cubicBezTo>
                    <a:pt x="167" y="75"/>
                    <a:pt x="155" y="16"/>
                    <a:pt x="119" y="4"/>
                  </a:cubicBezTo>
                  <a:cubicBezTo>
                    <a:pt x="112" y="2"/>
                    <a:pt x="106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6721;p32"/>
            <p:cNvSpPr/>
            <p:nvPr/>
          </p:nvSpPr>
          <p:spPr>
            <a:xfrm>
              <a:off x="5687000" y="3205275"/>
              <a:ext cx="9550" cy="2675"/>
            </a:xfrm>
            <a:custGeom>
              <a:avLst/>
              <a:gdLst/>
              <a:ahLst/>
              <a:cxnLst/>
              <a:rect l="l" t="t" r="r" b="b"/>
              <a:pathLst>
                <a:path w="382" h="107" extrusionOk="0">
                  <a:moveTo>
                    <a:pt x="1" y="1"/>
                  </a:moveTo>
                  <a:lnTo>
                    <a:pt x="1" y="84"/>
                  </a:lnTo>
                  <a:cubicBezTo>
                    <a:pt x="75" y="84"/>
                    <a:pt x="146" y="107"/>
                    <a:pt x="212" y="107"/>
                  </a:cubicBezTo>
                  <a:cubicBezTo>
                    <a:pt x="273" y="107"/>
                    <a:pt x="330" y="87"/>
                    <a:pt x="382" y="13"/>
                  </a:cubicBezTo>
                  <a:cubicBezTo>
                    <a:pt x="263" y="13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6722;p32"/>
            <p:cNvSpPr/>
            <p:nvPr/>
          </p:nvSpPr>
          <p:spPr>
            <a:xfrm>
              <a:off x="5684025" y="3205275"/>
              <a:ext cx="3000" cy="2425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120" y="1"/>
                  </a:moveTo>
                  <a:cubicBezTo>
                    <a:pt x="84" y="25"/>
                    <a:pt x="48" y="60"/>
                    <a:pt x="1" y="96"/>
                  </a:cubicBezTo>
                  <a:cubicBezTo>
                    <a:pt x="48" y="96"/>
                    <a:pt x="84" y="96"/>
                    <a:pt x="120" y="84"/>
                  </a:cubicBezTo>
                  <a:lnTo>
                    <a:pt x="120" y="3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6723;p32"/>
            <p:cNvSpPr/>
            <p:nvPr/>
          </p:nvSpPr>
          <p:spPr>
            <a:xfrm>
              <a:off x="5417025" y="3109300"/>
              <a:ext cx="25925" cy="6650"/>
            </a:xfrm>
            <a:custGeom>
              <a:avLst/>
              <a:gdLst/>
              <a:ahLst/>
              <a:cxnLst/>
              <a:rect l="l" t="t" r="r" b="b"/>
              <a:pathLst>
                <a:path w="1037" h="266" extrusionOk="0">
                  <a:moveTo>
                    <a:pt x="597" y="1"/>
                  </a:moveTo>
                  <a:cubicBezTo>
                    <a:pt x="428" y="1"/>
                    <a:pt x="258" y="33"/>
                    <a:pt x="85" y="33"/>
                  </a:cubicBezTo>
                  <a:cubicBezTo>
                    <a:pt x="57" y="33"/>
                    <a:pt x="29" y="32"/>
                    <a:pt x="1" y="30"/>
                  </a:cubicBezTo>
                  <a:lnTo>
                    <a:pt x="1" y="30"/>
                  </a:lnTo>
                  <a:cubicBezTo>
                    <a:pt x="13" y="89"/>
                    <a:pt x="25" y="161"/>
                    <a:pt x="48" y="220"/>
                  </a:cubicBezTo>
                  <a:cubicBezTo>
                    <a:pt x="194" y="253"/>
                    <a:pt x="344" y="266"/>
                    <a:pt x="494" y="266"/>
                  </a:cubicBezTo>
                  <a:cubicBezTo>
                    <a:pt x="677" y="266"/>
                    <a:pt x="860" y="247"/>
                    <a:pt x="1037" y="220"/>
                  </a:cubicBezTo>
                  <a:cubicBezTo>
                    <a:pt x="1025" y="173"/>
                    <a:pt x="1025" y="101"/>
                    <a:pt x="1013" y="101"/>
                  </a:cubicBezTo>
                  <a:cubicBezTo>
                    <a:pt x="875" y="22"/>
                    <a:pt x="73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6724;p32"/>
            <p:cNvSpPr/>
            <p:nvPr/>
          </p:nvSpPr>
          <p:spPr>
            <a:xfrm>
              <a:off x="5397675" y="3107350"/>
              <a:ext cx="9275" cy="7775"/>
            </a:xfrm>
            <a:custGeom>
              <a:avLst/>
              <a:gdLst/>
              <a:ahLst/>
              <a:cxnLst/>
              <a:rect l="l" t="t" r="r" b="b"/>
              <a:pathLst>
                <a:path w="371" h="311" extrusionOk="0">
                  <a:moveTo>
                    <a:pt x="251" y="1"/>
                  </a:moveTo>
                  <a:cubicBezTo>
                    <a:pt x="144" y="36"/>
                    <a:pt x="1" y="13"/>
                    <a:pt x="1" y="167"/>
                  </a:cubicBezTo>
                  <a:cubicBezTo>
                    <a:pt x="1" y="310"/>
                    <a:pt x="132" y="310"/>
                    <a:pt x="239" y="310"/>
                  </a:cubicBezTo>
                  <a:cubicBezTo>
                    <a:pt x="287" y="275"/>
                    <a:pt x="322" y="215"/>
                    <a:pt x="370" y="179"/>
                  </a:cubicBezTo>
                  <a:lnTo>
                    <a:pt x="370" y="120"/>
                  </a:lnTo>
                  <a:lnTo>
                    <a:pt x="370" y="60"/>
                  </a:lnTo>
                  <a:cubicBezTo>
                    <a:pt x="322" y="36"/>
                    <a:pt x="299" y="13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6725;p32"/>
            <p:cNvSpPr/>
            <p:nvPr/>
          </p:nvSpPr>
          <p:spPr>
            <a:xfrm>
              <a:off x="5403650" y="311152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1" y="0"/>
                  </a:moveTo>
                  <a:cubicBezTo>
                    <a:pt x="83" y="48"/>
                    <a:pt x="48" y="108"/>
                    <a:pt x="0" y="143"/>
                  </a:cubicBezTo>
                  <a:cubicBezTo>
                    <a:pt x="48" y="131"/>
                    <a:pt x="83" y="131"/>
                    <a:pt x="131" y="120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6726;p32"/>
            <p:cNvSpPr/>
            <p:nvPr/>
          </p:nvSpPr>
          <p:spPr>
            <a:xfrm>
              <a:off x="5382800" y="3071925"/>
              <a:ext cx="2700" cy="5100"/>
            </a:xfrm>
            <a:custGeom>
              <a:avLst/>
              <a:gdLst/>
              <a:ahLst/>
              <a:cxnLst/>
              <a:rect l="l" t="t" r="r" b="b"/>
              <a:pathLst>
                <a:path w="108" h="204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37"/>
                    <a:pt x="1" y="84"/>
                    <a:pt x="1" y="156"/>
                  </a:cubicBezTo>
                  <a:cubicBezTo>
                    <a:pt x="1" y="168"/>
                    <a:pt x="48" y="180"/>
                    <a:pt x="72" y="203"/>
                  </a:cubicBezTo>
                  <a:cubicBezTo>
                    <a:pt x="84" y="120"/>
                    <a:pt x="84" y="60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6727;p32"/>
            <p:cNvSpPr/>
            <p:nvPr/>
          </p:nvSpPr>
          <p:spPr>
            <a:xfrm>
              <a:off x="5303025" y="3077575"/>
              <a:ext cx="45575" cy="12250"/>
            </a:xfrm>
            <a:custGeom>
              <a:avLst/>
              <a:gdLst/>
              <a:ahLst/>
              <a:cxnLst/>
              <a:rect l="l" t="t" r="r" b="b"/>
              <a:pathLst>
                <a:path w="1823" h="490" extrusionOk="0">
                  <a:moveTo>
                    <a:pt x="1317" y="0"/>
                  </a:moveTo>
                  <a:cubicBezTo>
                    <a:pt x="1107" y="0"/>
                    <a:pt x="893" y="54"/>
                    <a:pt x="682" y="54"/>
                  </a:cubicBezTo>
                  <a:cubicBezTo>
                    <a:pt x="589" y="54"/>
                    <a:pt x="496" y="43"/>
                    <a:pt x="406" y="13"/>
                  </a:cubicBezTo>
                  <a:cubicBezTo>
                    <a:pt x="287" y="49"/>
                    <a:pt x="156" y="61"/>
                    <a:pt x="25" y="73"/>
                  </a:cubicBezTo>
                  <a:cubicBezTo>
                    <a:pt x="1" y="120"/>
                    <a:pt x="1" y="156"/>
                    <a:pt x="1" y="192"/>
                  </a:cubicBezTo>
                  <a:cubicBezTo>
                    <a:pt x="48" y="192"/>
                    <a:pt x="96" y="192"/>
                    <a:pt x="144" y="215"/>
                  </a:cubicBezTo>
                  <a:cubicBezTo>
                    <a:pt x="182" y="212"/>
                    <a:pt x="221" y="211"/>
                    <a:pt x="259" y="211"/>
                  </a:cubicBezTo>
                  <a:cubicBezTo>
                    <a:pt x="627" y="211"/>
                    <a:pt x="952" y="360"/>
                    <a:pt x="1287" y="489"/>
                  </a:cubicBezTo>
                  <a:cubicBezTo>
                    <a:pt x="1346" y="465"/>
                    <a:pt x="1394" y="430"/>
                    <a:pt x="1406" y="346"/>
                  </a:cubicBezTo>
                  <a:cubicBezTo>
                    <a:pt x="1537" y="335"/>
                    <a:pt x="1680" y="311"/>
                    <a:pt x="1822" y="299"/>
                  </a:cubicBezTo>
                  <a:cubicBezTo>
                    <a:pt x="1787" y="239"/>
                    <a:pt x="1739" y="168"/>
                    <a:pt x="1715" y="96"/>
                  </a:cubicBezTo>
                  <a:cubicBezTo>
                    <a:pt x="1586" y="23"/>
                    <a:pt x="1453" y="0"/>
                    <a:pt x="1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6728;p32"/>
            <p:cNvSpPr/>
            <p:nvPr/>
          </p:nvSpPr>
          <p:spPr>
            <a:xfrm>
              <a:off x="5346200" y="3086525"/>
              <a:ext cx="7450" cy="6650"/>
            </a:xfrm>
            <a:custGeom>
              <a:avLst/>
              <a:gdLst/>
              <a:ahLst/>
              <a:cxnLst/>
              <a:rect l="l" t="t" r="r" b="b"/>
              <a:pathLst>
                <a:path w="298" h="266" extrusionOk="0">
                  <a:moveTo>
                    <a:pt x="155" y="0"/>
                  </a:moveTo>
                  <a:cubicBezTo>
                    <a:pt x="119" y="96"/>
                    <a:pt x="0" y="167"/>
                    <a:pt x="95" y="238"/>
                  </a:cubicBezTo>
                  <a:cubicBezTo>
                    <a:pt x="117" y="257"/>
                    <a:pt x="139" y="265"/>
                    <a:pt x="160" y="265"/>
                  </a:cubicBezTo>
                  <a:cubicBezTo>
                    <a:pt x="219" y="265"/>
                    <a:pt x="271" y="202"/>
                    <a:pt x="298" y="131"/>
                  </a:cubicBezTo>
                  <a:cubicBezTo>
                    <a:pt x="262" y="96"/>
                    <a:pt x="203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6729;p32"/>
            <p:cNvSpPr/>
            <p:nvPr/>
          </p:nvSpPr>
          <p:spPr>
            <a:xfrm>
              <a:off x="5335175" y="3086825"/>
              <a:ext cx="6575" cy="6575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20" y="0"/>
                  </a:moveTo>
                  <a:cubicBezTo>
                    <a:pt x="84" y="48"/>
                    <a:pt x="48" y="84"/>
                    <a:pt x="1" y="119"/>
                  </a:cubicBezTo>
                  <a:cubicBezTo>
                    <a:pt x="13" y="167"/>
                    <a:pt x="13" y="215"/>
                    <a:pt x="1" y="262"/>
                  </a:cubicBezTo>
                  <a:cubicBezTo>
                    <a:pt x="72" y="262"/>
                    <a:pt x="167" y="262"/>
                    <a:pt x="191" y="226"/>
                  </a:cubicBezTo>
                  <a:cubicBezTo>
                    <a:pt x="263" y="143"/>
                    <a:pt x="167" y="84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6730;p32"/>
            <p:cNvSpPr/>
            <p:nvPr/>
          </p:nvSpPr>
          <p:spPr>
            <a:xfrm>
              <a:off x="5357200" y="30829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31"/>
                  </a:moveTo>
                  <a:cubicBezTo>
                    <a:pt x="36" y="84"/>
                    <a:pt x="84" y="36"/>
                    <a:pt x="144" y="0"/>
                  </a:cubicBezTo>
                  <a:cubicBezTo>
                    <a:pt x="84" y="36"/>
                    <a:pt x="36" y="84"/>
                    <a:pt x="1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6731;p32"/>
            <p:cNvSpPr/>
            <p:nvPr/>
          </p:nvSpPr>
          <p:spPr>
            <a:xfrm>
              <a:off x="5283375" y="3003800"/>
              <a:ext cx="86650" cy="14875"/>
            </a:xfrm>
            <a:custGeom>
              <a:avLst/>
              <a:gdLst/>
              <a:ahLst/>
              <a:cxnLst/>
              <a:rect l="l" t="t" r="r" b="b"/>
              <a:pathLst>
                <a:path w="3466" h="595" extrusionOk="0">
                  <a:moveTo>
                    <a:pt x="343" y="1"/>
                  </a:moveTo>
                  <a:cubicBezTo>
                    <a:pt x="274" y="1"/>
                    <a:pt x="204" y="15"/>
                    <a:pt x="132" y="47"/>
                  </a:cubicBezTo>
                  <a:cubicBezTo>
                    <a:pt x="108" y="83"/>
                    <a:pt x="72" y="95"/>
                    <a:pt x="49" y="118"/>
                  </a:cubicBezTo>
                  <a:lnTo>
                    <a:pt x="49" y="261"/>
                  </a:lnTo>
                  <a:cubicBezTo>
                    <a:pt x="13" y="321"/>
                    <a:pt x="1" y="380"/>
                    <a:pt x="49" y="440"/>
                  </a:cubicBezTo>
                  <a:cubicBezTo>
                    <a:pt x="132" y="499"/>
                    <a:pt x="251" y="476"/>
                    <a:pt x="346" y="559"/>
                  </a:cubicBezTo>
                  <a:cubicBezTo>
                    <a:pt x="394" y="571"/>
                    <a:pt x="430" y="571"/>
                    <a:pt x="477" y="571"/>
                  </a:cubicBezTo>
                  <a:cubicBezTo>
                    <a:pt x="477" y="583"/>
                    <a:pt x="513" y="583"/>
                    <a:pt x="537" y="595"/>
                  </a:cubicBezTo>
                  <a:cubicBezTo>
                    <a:pt x="584" y="595"/>
                    <a:pt x="608" y="583"/>
                    <a:pt x="644" y="559"/>
                  </a:cubicBezTo>
                  <a:cubicBezTo>
                    <a:pt x="775" y="440"/>
                    <a:pt x="965" y="523"/>
                    <a:pt x="1120" y="440"/>
                  </a:cubicBezTo>
                  <a:lnTo>
                    <a:pt x="1465" y="440"/>
                  </a:lnTo>
                  <a:cubicBezTo>
                    <a:pt x="1530" y="472"/>
                    <a:pt x="1594" y="494"/>
                    <a:pt x="1659" y="494"/>
                  </a:cubicBezTo>
                  <a:cubicBezTo>
                    <a:pt x="1713" y="494"/>
                    <a:pt x="1768" y="478"/>
                    <a:pt x="1823" y="440"/>
                  </a:cubicBezTo>
                  <a:cubicBezTo>
                    <a:pt x="2096" y="452"/>
                    <a:pt x="2382" y="452"/>
                    <a:pt x="2668" y="452"/>
                  </a:cubicBezTo>
                  <a:cubicBezTo>
                    <a:pt x="2716" y="440"/>
                    <a:pt x="2739" y="440"/>
                    <a:pt x="2787" y="440"/>
                  </a:cubicBezTo>
                  <a:cubicBezTo>
                    <a:pt x="2858" y="470"/>
                    <a:pt x="2933" y="485"/>
                    <a:pt x="3007" y="485"/>
                  </a:cubicBezTo>
                  <a:cubicBezTo>
                    <a:pt x="3082" y="485"/>
                    <a:pt x="3156" y="470"/>
                    <a:pt x="3228" y="440"/>
                  </a:cubicBezTo>
                  <a:lnTo>
                    <a:pt x="3347" y="440"/>
                  </a:lnTo>
                  <a:cubicBezTo>
                    <a:pt x="3347" y="452"/>
                    <a:pt x="3359" y="464"/>
                    <a:pt x="3406" y="464"/>
                  </a:cubicBezTo>
                  <a:cubicBezTo>
                    <a:pt x="3442" y="464"/>
                    <a:pt x="3454" y="452"/>
                    <a:pt x="3466" y="392"/>
                  </a:cubicBezTo>
                  <a:cubicBezTo>
                    <a:pt x="3379" y="284"/>
                    <a:pt x="3272" y="259"/>
                    <a:pt x="3160" y="259"/>
                  </a:cubicBezTo>
                  <a:cubicBezTo>
                    <a:pt x="3069" y="259"/>
                    <a:pt x="2975" y="275"/>
                    <a:pt x="2886" y="275"/>
                  </a:cubicBezTo>
                  <a:cubicBezTo>
                    <a:pt x="2844" y="275"/>
                    <a:pt x="2802" y="272"/>
                    <a:pt x="2763" y="261"/>
                  </a:cubicBezTo>
                  <a:cubicBezTo>
                    <a:pt x="2745" y="267"/>
                    <a:pt x="2725" y="270"/>
                    <a:pt x="2702" y="270"/>
                  </a:cubicBezTo>
                  <a:cubicBezTo>
                    <a:pt x="2680" y="270"/>
                    <a:pt x="2656" y="267"/>
                    <a:pt x="2632" y="261"/>
                  </a:cubicBezTo>
                  <a:cubicBezTo>
                    <a:pt x="2561" y="208"/>
                    <a:pt x="2483" y="196"/>
                    <a:pt x="2403" y="196"/>
                  </a:cubicBezTo>
                  <a:cubicBezTo>
                    <a:pt x="2339" y="196"/>
                    <a:pt x="2273" y="203"/>
                    <a:pt x="2206" y="203"/>
                  </a:cubicBezTo>
                  <a:cubicBezTo>
                    <a:pt x="2189" y="203"/>
                    <a:pt x="2173" y="203"/>
                    <a:pt x="2156" y="202"/>
                  </a:cubicBezTo>
                  <a:cubicBezTo>
                    <a:pt x="2124" y="195"/>
                    <a:pt x="2091" y="194"/>
                    <a:pt x="2057" y="194"/>
                  </a:cubicBezTo>
                  <a:cubicBezTo>
                    <a:pt x="2037" y="194"/>
                    <a:pt x="2016" y="195"/>
                    <a:pt x="1995" y="195"/>
                  </a:cubicBezTo>
                  <a:cubicBezTo>
                    <a:pt x="1925" y="195"/>
                    <a:pt x="1854" y="189"/>
                    <a:pt x="1787" y="142"/>
                  </a:cubicBezTo>
                  <a:cubicBezTo>
                    <a:pt x="1418" y="118"/>
                    <a:pt x="1037" y="118"/>
                    <a:pt x="668" y="107"/>
                  </a:cubicBezTo>
                  <a:cubicBezTo>
                    <a:pt x="564" y="40"/>
                    <a:pt x="456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6732;p32"/>
            <p:cNvSpPr/>
            <p:nvPr/>
          </p:nvSpPr>
          <p:spPr>
            <a:xfrm>
              <a:off x="5367625" y="3013775"/>
              <a:ext cx="11025" cy="4050"/>
            </a:xfrm>
            <a:custGeom>
              <a:avLst/>
              <a:gdLst/>
              <a:ahLst/>
              <a:cxnLst/>
              <a:rect l="l" t="t" r="r" b="b"/>
              <a:pathLst>
                <a:path w="441" h="162" extrusionOk="0">
                  <a:moveTo>
                    <a:pt x="375" y="0"/>
                  </a:moveTo>
                  <a:cubicBezTo>
                    <a:pt x="356" y="0"/>
                    <a:pt x="334" y="10"/>
                    <a:pt x="310" y="29"/>
                  </a:cubicBezTo>
                  <a:cubicBezTo>
                    <a:pt x="250" y="5"/>
                    <a:pt x="179" y="5"/>
                    <a:pt x="119" y="5"/>
                  </a:cubicBezTo>
                  <a:cubicBezTo>
                    <a:pt x="72" y="17"/>
                    <a:pt x="36" y="17"/>
                    <a:pt x="0" y="53"/>
                  </a:cubicBezTo>
                  <a:cubicBezTo>
                    <a:pt x="73" y="126"/>
                    <a:pt x="150" y="162"/>
                    <a:pt x="226" y="162"/>
                  </a:cubicBezTo>
                  <a:cubicBezTo>
                    <a:pt x="298" y="162"/>
                    <a:pt x="371" y="129"/>
                    <a:pt x="441" y="65"/>
                  </a:cubicBezTo>
                  <a:cubicBezTo>
                    <a:pt x="427" y="22"/>
                    <a:pt x="404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6733;p32"/>
            <p:cNvSpPr/>
            <p:nvPr/>
          </p:nvSpPr>
          <p:spPr>
            <a:xfrm>
              <a:off x="5375350" y="3011375"/>
              <a:ext cx="6575" cy="3725"/>
            </a:xfrm>
            <a:custGeom>
              <a:avLst/>
              <a:gdLst/>
              <a:ahLst/>
              <a:cxnLst/>
              <a:rect l="l" t="t" r="r" b="b"/>
              <a:pathLst>
                <a:path w="263" h="149" extrusionOk="0">
                  <a:moveTo>
                    <a:pt x="128" y="0"/>
                  </a:moveTo>
                  <a:cubicBezTo>
                    <a:pt x="90" y="0"/>
                    <a:pt x="49" y="31"/>
                    <a:pt x="1" y="101"/>
                  </a:cubicBezTo>
                  <a:lnTo>
                    <a:pt x="132" y="149"/>
                  </a:lnTo>
                  <a:cubicBezTo>
                    <a:pt x="180" y="149"/>
                    <a:pt x="227" y="149"/>
                    <a:pt x="263" y="125"/>
                  </a:cubicBezTo>
                  <a:cubicBezTo>
                    <a:pt x="217" y="47"/>
                    <a:pt x="175" y="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6734;p32"/>
            <p:cNvSpPr/>
            <p:nvPr/>
          </p:nvSpPr>
          <p:spPr>
            <a:xfrm>
              <a:off x="5381900" y="30147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156" y="1"/>
                  </a:moveTo>
                  <a:cubicBezTo>
                    <a:pt x="96" y="1"/>
                    <a:pt x="49" y="13"/>
                    <a:pt x="1" y="13"/>
                  </a:cubicBezTo>
                  <a:cubicBezTo>
                    <a:pt x="25" y="25"/>
                    <a:pt x="37" y="60"/>
                    <a:pt x="49" y="60"/>
                  </a:cubicBezTo>
                  <a:cubicBezTo>
                    <a:pt x="84" y="49"/>
                    <a:pt x="120" y="13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6735;p32"/>
            <p:cNvSpPr/>
            <p:nvPr/>
          </p:nvSpPr>
          <p:spPr>
            <a:xfrm>
              <a:off x="6110275" y="3198125"/>
              <a:ext cx="4350" cy="3025"/>
            </a:xfrm>
            <a:custGeom>
              <a:avLst/>
              <a:gdLst/>
              <a:ahLst/>
              <a:cxnLst/>
              <a:rect l="l" t="t" r="r" b="b"/>
              <a:pathLst>
                <a:path w="174" h="121" extrusionOk="0">
                  <a:moveTo>
                    <a:pt x="128" y="0"/>
                  </a:moveTo>
                  <a:cubicBezTo>
                    <a:pt x="94" y="0"/>
                    <a:pt x="20" y="72"/>
                    <a:pt x="1" y="120"/>
                  </a:cubicBezTo>
                  <a:cubicBezTo>
                    <a:pt x="8" y="110"/>
                    <a:pt x="23" y="107"/>
                    <a:pt x="40" y="107"/>
                  </a:cubicBezTo>
                  <a:cubicBezTo>
                    <a:pt x="61" y="107"/>
                    <a:pt x="86" y="111"/>
                    <a:pt x="108" y="111"/>
                  </a:cubicBezTo>
                  <a:cubicBezTo>
                    <a:pt x="146" y="111"/>
                    <a:pt x="173" y="96"/>
                    <a:pt x="143" y="13"/>
                  </a:cubicBezTo>
                  <a:cubicBezTo>
                    <a:pt x="141" y="4"/>
                    <a:pt x="135" y="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6736;p32"/>
            <p:cNvSpPr/>
            <p:nvPr/>
          </p:nvSpPr>
          <p:spPr>
            <a:xfrm>
              <a:off x="6310600" y="3288200"/>
              <a:ext cx="7475" cy="3125"/>
            </a:xfrm>
            <a:custGeom>
              <a:avLst/>
              <a:gdLst/>
              <a:ahLst/>
              <a:cxnLst/>
              <a:rect l="l" t="t" r="r" b="b"/>
              <a:pathLst>
                <a:path w="299" h="125" extrusionOk="0">
                  <a:moveTo>
                    <a:pt x="158" y="1"/>
                  </a:moveTo>
                  <a:cubicBezTo>
                    <a:pt x="105" y="1"/>
                    <a:pt x="51" y="43"/>
                    <a:pt x="0" y="125"/>
                  </a:cubicBezTo>
                  <a:cubicBezTo>
                    <a:pt x="108" y="101"/>
                    <a:pt x="203" y="101"/>
                    <a:pt x="298" y="101"/>
                  </a:cubicBezTo>
                  <a:cubicBezTo>
                    <a:pt x="253" y="34"/>
                    <a:pt x="206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6737;p32"/>
            <p:cNvSpPr/>
            <p:nvPr/>
          </p:nvSpPr>
          <p:spPr>
            <a:xfrm>
              <a:off x="5269400" y="3015075"/>
              <a:ext cx="11925" cy="7950"/>
            </a:xfrm>
            <a:custGeom>
              <a:avLst/>
              <a:gdLst/>
              <a:ahLst/>
              <a:cxnLst/>
              <a:rect l="l" t="t" r="r" b="b"/>
              <a:pathLst>
                <a:path w="477" h="318" extrusionOk="0">
                  <a:moveTo>
                    <a:pt x="72" y="1"/>
                  </a:moveTo>
                  <a:cubicBezTo>
                    <a:pt x="0" y="13"/>
                    <a:pt x="0" y="48"/>
                    <a:pt x="36" y="108"/>
                  </a:cubicBezTo>
                  <a:cubicBezTo>
                    <a:pt x="36" y="252"/>
                    <a:pt x="90" y="318"/>
                    <a:pt x="191" y="318"/>
                  </a:cubicBezTo>
                  <a:cubicBezTo>
                    <a:pt x="231" y="318"/>
                    <a:pt x="279" y="307"/>
                    <a:pt x="334" y="287"/>
                  </a:cubicBezTo>
                  <a:cubicBezTo>
                    <a:pt x="441" y="227"/>
                    <a:pt x="477" y="120"/>
                    <a:pt x="453" y="13"/>
                  </a:cubicBezTo>
                  <a:cubicBezTo>
                    <a:pt x="334" y="13"/>
                    <a:pt x="203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6738;p32"/>
            <p:cNvSpPr/>
            <p:nvPr/>
          </p:nvSpPr>
          <p:spPr>
            <a:xfrm>
              <a:off x="5328325" y="3017750"/>
              <a:ext cx="17300" cy="4175"/>
            </a:xfrm>
            <a:custGeom>
              <a:avLst/>
              <a:gdLst/>
              <a:ahLst/>
              <a:cxnLst/>
              <a:rect l="l" t="t" r="r" b="b"/>
              <a:pathLst>
                <a:path w="692" h="167" extrusionOk="0">
                  <a:moveTo>
                    <a:pt x="381" y="1"/>
                  </a:moveTo>
                  <a:cubicBezTo>
                    <a:pt x="257" y="1"/>
                    <a:pt x="126" y="37"/>
                    <a:pt x="1" y="37"/>
                  </a:cubicBezTo>
                  <a:cubicBezTo>
                    <a:pt x="105" y="141"/>
                    <a:pt x="217" y="166"/>
                    <a:pt x="332" y="166"/>
                  </a:cubicBezTo>
                  <a:cubicBezTo>
                    <a:pt x="441" y="166"/>
                    <a:pt x="551" y="143"/>
                    <a:pt x="657" y="143"/>
                  </a:cubicBezTo>
                  <a:cubicBezTo>
                    <a:pt x="669" y="143"/>
                    <a:pt x="680" y="143"/>
                    <a:pt x="691" y="144"/>
                  </a:cubicBezTo>
                  <a:cubicBezTo>
                    <a:pt x="601" y="30"/>
                    <a:pt x="494" y="1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6739;p32"/>
            <p:cNvSpPr/>
            <p:nvPr/>
          </p:nvSpPr>
          <p:spPr>
            <a:xfrm>
              <a:off x="5299450" y="3014725"/>
              <a:ext cx="11950" cy="3350"/>
            </a:xfrm>
            <a:custGeom>
              <a:avLst/>
              <a:gdLst/>
              <a:ahLst/>
              <a:cxnLst/>
              <a:rect l="l" t="t" r="r" b="b"/>
              <a:pathLst>
                <a:path w="478" h="134" extrusionOk="0">
                  <a:moveTo>
                    <a:pt x="272" y="0"/>
                  </a:moveTo>
                  <a:cubicBezTo>
                    <a:pt x="168" y="0"/>
                    <a:pt x="74" y="25"/>
                    <a:pt x="1" y="134"/>
                  </a:cubicBezTo>
                  <a:cubicBezTo>
                    <a:pt x="179" y="134"/>
                    <a:pt x="346" y="134"/>
                    <a:pt x="477" y="15"/>
                  </a:cubicBezTo>
                  <a:cubicBezTo>
                    <a:pt x="408" y="10"/>
                    <a:pt x="338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6740;p32"/>
            <p:cNvSpPr/>
            <p:nvPr/>
          </p:nvSpPr>
          <p:spPr>
            <a:xfrm>
              <a:off x="5320000" y="3015075"/>
              <a:ext cx="8950" cy="2775"/>
            </a:xfrm>
            <a:custGeom>
              <a:avLst/>
              <a:gdLst/>
              <a:ahLst/>
              <a:cxnLst/>
              <a:rect l="l" t="t" r="r" b="b"/>
              <a:pathLst>
                <a:path w="358" h="111" extrusionOk="0">
                  <a:moveTo>
                    <a:pt x="0" y="1"/>
                  </a:moveTo>
                  <a:cubicBezTo>
                    <a:pt x="71" y="81"/>
                    <a:pt x="158" y="111"/>
                    <a:pt x="263" y="111"/>
                  </a:cubicBezTo>
                  <a:cubicBezTo>
                    <a:pt x="282" y="111"/>
                    <a:pt x="302" y="110"/>
                    <a:pt x="322" y="108"/>
                  </a:cubicBezTo>
                  <a:cubicBezTo>
                    <a:pt x="322" y="60"/>
                    <a:pt x="334" y="37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6741;p32"/>
            <p:cNvSpPr/>
            <p:nvPr/>
          </p:nvSpPr>
          <p:spPr>
            <a:xfrm>
              <a:off x="5284875" y="3014725"/>
              <a:ext cx="7475" cy="3175"/>
            </a:xfrm>
            <a:custGeom>
              <a:avLst/>
              <a:gdLst/>
              <a:ahLst/>
              <a:cxnLst/>
              <a:rect l="l" t="t" r="r" b="b"/>
              <a:pathLst>
                <a:path w="299" h="127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6" y="104"/>
                    <a:pt x="127" y="127"/>
                    <a:pt x="216" y="127"/>
                  </a:cubicBezTo>
                  <a:cubicBezTo>
                    <a:pt x="243" y="127"/>
                    <a:pt x="271" y="125"/>
                    <a:pt x="298" y="122"/>
                  </a:cubicBezTo>
                  <a:cubicBezTo>
                    <a:pt x="238" y="31"/>
                    <a:pt x="151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6742;p32"/>
            <p:cNvSpPr/>
            <p:nvPr/>
          </p:nvSpPr>
          <p:spPr>
            <a:xfrm>
              <a:off x="5282200" y="3010625"/>
              <a:ext cx="2700" cy="4475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107" y="0"/>
                  </a:moveTo>
                  <a:cubicBezTo>
                    <a:pt x="84" y="48"/>
                    <a:pt x="36" y="96"/>
                    <a:pt x="0" y="131"/>
                  </a:cubicBezTo>
                  <a:cubicBezTo>
                    <a:pt x="36" y="167"/>
                    <a:pt x="60" y="179"/>
                    <a:pt x="107" y="17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6743;p32"/>
            <p:cNvSpPr/>
            <p:nvPr/>
          </p:nvSpPr>
          <p:spPr>
            <a:xfrm>
              <a:off x="5295300" y="3018050"/>
              <a:ext cx="4175" cy="2200"/>
            </a:xfrm>
            <a:custGeom>
              <a:avLst/>
              <a:gdLst/>
              <a:ahLst/>
              <a:cxnLst/>
              <a:rect l="l" t="t" r="r" b="b"/>
              <a:pathLst>
                <a:path w="167" h="88" extrusionOk="0">
                  <a:moveTo>
                    <a:pt x="167" y="1"/>
                  </a:moveTo>
                  <a:lnTo>
                    <a:pt x="167" y="1"/>
                  </a:lnTo>
                  <a:cubicBezTo>
                    <a:pt x="107" y="13"/>
                    <a:pt x="60" y="13"/>
                    <a:pt x="0" y="13"/>
                  </a:cubicBezTo>
                  <a:cubicBezTo>
                    <a:pt x="30" y="60"/>
                    <a:pt x="60" y="87"/>
                    <a:pt x="88" y="87"/>
                  </a:cubicBezTo>
                  <a:cubicBezTo>
                    <a:pt x="116" y="87"/>
                    <a:pt x="143" y="60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6744;p32"/>
            <p:cNvSpPr/>
            <p:nvPr/>
          </p:nvSpPr>
          <p:spPr>
            <a:xfrm>
              <a:off x="5259575" y="3077650"/>
              <a:ext cx="29200" cy="7175"/>
            </a:xfrm>
            <a:custGeom>
              <a:avLst/>
              <a:gdLst/>
              <a:ahLst/>
              <a:cxnLst/>
              <a:rect l="l" t="t" r="r" b="b"/>
              <a:pathLst>
                <a:path w="1168" h="287" extrusionOk="0">
                  <a:moveTo>
                    <a:pt x="292" y="1"/>
                  </a:moveTo>
                  <a:cubicBezTo>
                    <a:pt x="194" y="1"/>
                    <a:pt x="97" y="15"/>
                    <a:pt x="0" y="58"/>
                  </a:cubicBezTo>
                  <a:cubicBezTo>
                    <a:pt x="310" y="272"/>
                    <a:pt x="691" y="177"/>
                    <a:pt x="1024" y="284"/>
                  </a:cubicBezTo>
                  <a:cubicBezTo>
                    <a:pt x="1030" y="286"/>
                    <a:pt x="1035" y="287"/>
                    <a:pt x="1040" y="287"/>
                  </a:cubicBezTo>
                  <a:cubicBezTo>
                    <a:pt x="1106" y="287"/>
                    <a:pt x="1167" y="157"/>
                    <a:pt x="1167" y="58"/>
                  </a:cubicBezTo>
                  <a:lnTo>
                    <a:pt x="1167" y="58"/>
                  </a:lnTo>
                  <a:cubicBezTo>
                    <a:pt x="1103" y="73"/>
                    <a:pt x="1040" y="79"/>
                    <a:pt x="976" y="79"/>
                  </a:cubicBezTo>
                  <a:cubicBezTo>
                    <a:pt x="747" y="79"/>
                    <a:pt x="518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6745;p32"/>
            <p:cNvSpPr/>
            <p:nvPr/>
          </p:nvSpPr>
          <p:spPr>
            <a:xfrm>
              <a:off x="5302150" y="3082350"/>
              <a:ext cx="1500" cy="152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60" y="1"/>
                  </a:moveTo>
                  <a:cubicBezTo>
                    <a:pt x="24" y="24"/>
                    <a:pt x="12" y="24"/>
                    <a:pt x="12" y="36"/>
                  </a:cubicBezTo>
                  <a:cubicBezTo>
                    <a:pt x="0" y="36"/>
                    <a:pt x="0" y="48"/>
                    <a:pt x="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6746;p32"/>
            <p:cNvSpPr/>
            <p:nvPr/>
          </p:nvSpPr>
          <p:spPr>
            <a:xfrm>
              <a:off x="5378925" y="3150525"/>
              <a:ext cx="47075" cy="14500"/>
            </a:xfrm>
            <a:custGeom>
              <a:avLst/>
              <a:gdLst/>
              <a:ahLst/>
              <a:cxnLst/>
              <a:rect l="l" t="t" r="r" b="b"/>
              <a:pathLst>
                <a:path w="1883" h="580" extrusionOk="0">
                  <a:moveTo>
                    <a:pt x="537" y="0"/>
                  </a:moveTo>
                  <a:cubicBezTo>
                    <a:pt x="453" y="12"/>
                    <a:pt x="346" y="36"/>
                    <a:pt x="263" y="48"/>
                  </a:cubicBezTo>
                  <a:cubicBezTo>
                    <a:pt x="108" y="119"/>
                    <a:pt x="1" y="214"/>
                    <a:pt x="168" y="369"/>
                  </a:cubicBezTo>
                  <a:cubicBezTo>
                    <a:pt x="520" y="500"/>
                    <a:pt x="872" y="580"/>
                    <a:pt x="1246" y="580"/>
                  </a:cubicBezTo>
                  <a:cubicBezTo>
                    <a:pt x="1314" y="580"/>
                    <a:pt x="1383" y="577"/>
                    <a:pt x="1453" y="572"/>
                  </a:cubicBezTo>
                  <a:cubicBezTo>
                    <a:pt x="1596" y="524"/>
                    <a:pt x="1715" y="465"/>
                    <a:pt x="1823" y="357"/>
                  </a:cubicBezTo>
                  <a:cubicBezTo>
                    <a:pt x="1870" y="298"/>
                    <a:pt x="1882" y="226"/>
                    <a:pt x="1834" y="167"/>
                  </a:cubicBezTo>
                  <a:cubicBezTo>
                    <a:pt x="1734" y="139"/>
                    <a:pt x="1631" y="131"/>
                    <a:pt x="1528" y="131"/>
                  </a:cubicBezTo>
                  <a:cubicBezTo>
                    <a:pt x="1378" y="131"/>
                    <a:pt x="1226" y="148"/>
                    <a:pt x="1076" y="148"/>
                  </a:cubicBezTo>
                  <a:cubicBezTo>
                    <a:pt x="890" y="148"/>
                    <a:pt x="708" y="121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6747;p32"/>
            <p:cNvSpPr/>
            <p:nvPr/>
          </p:nvSpPr>
          <p:spPr>
            <a:xfrm>
              <a:off x="5425075" y="3154375"/>
              <a:ext cx="15200" cy="6950"/>
            </a:xfrm>
            <a:custGeom>
              <a:avLst/>
              <a:gdLst/>
              <a:ahLst/>
              <a:cxnLst/>
              <a:rect l="l" t="t" r="r" b="b"/>
              <a:pathLst>
                <a:path w="608" h="278" extrusionOk="0">
                  <a:moveTo>
                    <a:pt x="572" y="1"/>
                  </a:moveTo>
                  <a:cubicBezTo>
                    <a:pt x="381" y="13"/>
                    <a:pt x="203" y="13"/>
                    <a:pt x="0" y="25"/>
                  </a:cubicBezTo>
                  <a:lnTo>
                    <a:pt x="0" y="144"/>
                  </a:lnTo>
                  <a:cubicBezTo>
                    <a:pt x="86" y="236"/>
                    <a:pt x="179" y="278"/>
                    <a:pt x="278" y="278"/>
                  </a:cubicBezTo>
                  <a:cubicBezTo>
                    <a:pt x="357" y="278"/>
                    <a:pt x="439" y="251"/>
                    <a:pt x="524" y="203"/>
                  </a:cubicBezTo>
                  <a:cubicBezTo>
                    <a:pt x="596" y="156"/>
                    <a:pt x="608" y="84"/>
                    <a:pt x="584" y="13"/>
                  </a:cubicBezTo>
                  <a:lnTo>
                    <a:pt x="5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6748;p32"/>
            <p:cNvSpPr/>
            <p:nvPr/>
          </p:nvSpPr>
          <p:spPr>
            <a:xfrm>
              <a:off x="5801600" y="2989775"/>
              <a:ext cx="21450" cy="7475"/>
            </a:xfrm>
            <a:custGeom>
              <a:avLst/>
              <a:gdLst/>
              <a:ahLst/>
              <a:cxnLst/>
              <a:rect l="l" t="t" r="r" b="b"/>
              <a:pathLst>
                <a:path w="858" h="299" extrusionOk="0">
                  <a:moveTo>
                    <a:pt x="560" y="1"/>
                  </a:moveTo>
                  <a:cubicBezTo>
                    <a:pt x="382" y="1"/>
                    <a:pt x="179" y="13"/>
                    <a:pt x="1" y="13"/>
                  </a:cubicBezTo>
                  <a:lnTo>
                    <a:pt x="1" y="251"/>
                  </a:lnTo>
                  <a:cubicBezTo>
                    <a:pt x="179" y="263"/>
                    <a:pt x="382" y="287"/>
                    <a:pt x="560" y="298"/>
                  </a:cubicBezTo>
                  <a:cubicBezTo>
                    <a:pt x="656" y="263"/>
                    <a:pt x="798" y="263"/>
                    <a:pt x="858" y="156"/>
                  </a:cubicBezTo>
                  <a:cubicBezTo>
                    <a:pt x="798" y="37"/>
                    <a:pt x="644" y="96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6749;p32"/>
            <p:cNvSpPr/>
            <p:nvPr/>
          </p:nvSpPr>
          <p:spPr>
            <a:xfrm>
              <a:off x="5815600" y="2989650"/>
              <a:ext cx="11025" cy="4025"/>
            </a:xfrm>
            <a:custGeom>
              <a:avLst/>
              <a:gdLst/>
              <a:ahLst/>
              <a:cxnLst/>
              <a:rect l="l" t="t" r="r" b="b"/>
              <a:pathLst>
                <a:path w="441" h="161" extrusionOk="0">
                  <a:moveTo>
                    <a:pt x="166" y="0"/>
                  </a:moveTo>
                  <a:cubicBezTo>
                    <a:pt x="111" y="0"/>
                    <a:pt x="54" y="6"/>
                    <a:pt x="0" y="6"/>
                  </a:cubicBezTo>
                  <a:cubicBezTo>
                    <a:pt x="84" y="53"/>
                    <a:pt x="191" y="113"/>
                    <a:pt x="298" y="161"/>
                  </a:cubicBezTo>
                  <a:cubicBezTo>
                    <a:pt x="358" y="161"/>
                    <a:pt x="393" y="137"/>
                    <a:pt x="441" y="137"/>
                  </a:cubicBezTo>
                  <a:cubicBezTo>
                    <a:pt x="371" y="20"/>
                    <a:pt x="271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6750;p32"/>
            <p:cNvSpPr/>
            <p:nvPr/>
          </p:nvSpPr>
          <p:spPr>
            <a:xfrm>
              <a:off x="5836425" y="2993175"/>
              <a:ext cx="11925" cy="3775"/>
            </a:xfrm>
            <a:custGeom>
              <a:avLst/>
              <a:gdLst/>
              <a:ahLst/>
              <a:cxnLst/>
              <a:rect l="l" t="t" r="r" b="b"/>
              <a:pathLst>
                <a:path w="477" h="151" extrusionOk="0">
                  <a:moveTo>
                    <a:pt x="196" y="0"/>
                  </a:moveTo>
                  <a:cubicBezTo>
                    <a:pt x="133" y="0"/>
                    <a:pt x="67" y="11"/>
                    <a:pt x="1" y="20"/>
                  </a:cubicBezTo>
                  <a:cubicBezTo>
                    <a:pt x="113" y="142"/>
                    <a:pt x="260" y="151"/>
                    <a:pt x="405" y="151"/>
                  </a:cubicBezTo>
                  <a:cubicBezTo>
                    <a:pt x="429" y="151"/>
                    <a:pt x="453" y="151"/>
                    <a:pt x="477" y="151"/>
                  </a:cubicBezTo>
                  <a:cubicBezTo>
                    <a:pt x="402" y="31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6751;p32"/>
            <p:cNvSpPr/>
            <p:nvPr/>
          </p:nvSpPr>
          <p:spPr>
            <a:xfrm>
              <a:off x="5279700" y="2998525"/>
              <a:ext cx="26325" cy="9150"/>
            </a:xfrm>
            <a:custGeom>
              <a:avLst/>
              <a:gdLst/>
              <a:ahLst/>
              <a:cxnLst/>
              <a:rect l="l" t="t" r="r" b="b"/>
              <a:pathLst>
                <a:path w="1053" h="366" extrusionOk="0">
                  <a:moveTo>
                    <a:pt x="218" y="1"/>
                  </a:moveTo>
                  <a:cubicBezTo>
                    <a:pt x="1" y="1"/>
                    <a:pt x="89" y="173"/>
                    <a:pt x="219" y="353"/>
                  </a:cubicBezTo>
                  <a:lnTo>
                    <a:pt x="255" y="365"/>
                  </a:lnTo>
                  <a:cubicBezTo>
                    <a:pt x="310" y="290"/>
                    <a:pt x="384" y="276"/>
                    <a:pt x="461" y="276"/>
                  </a:cubicBezTo>
                  <a:cubicBezTo>
                    <a:pt x="509" y="276"/>
                    <a:pt x="558" y="281"/>
                    <a:pt x="605" y="281"/>
                  </a:cubicBezTo>
                  <a:cubicBezTo>
                    <a:pt x="664" y="281"/>
                    <a:pt x="721" y="273"/>
                    <a:pt x="767" y="234"/>
                  </a:cubicBezTo>
                  <a:cubicBezTo>
                    <a:pt x="874" y="199"/>
                    <a:pt x="993" y="199"/>
                    <a:pt x="1053" y="103"/>
                  </a:cubicBezTo>
                  <a:cubicBezTo>
                    <a:pt x="815" y="56"/>
                    <a:pt x="600" y="68"/>
                    <a:pt x="374" y="20"/>
                  </a:cubicBezTo>
                  <a:cubicBezTo>
                    <a:pt x="310" y="7"/>
                    <a:pt x="25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6752;p32"/>
            <p:cNvSpPr/>
            <p:nvPr/>
          </p:nvSpPr>
          <p:spPr>
            <a:xfrm>
              <a:off x="5267900" y="2981425"/>
              <a:ext cx="10750" cy="26000"/>
            </a:xfrm>
            <a:custGeom>
              <a:avLst/>
              <a:gdLst/>
              <a:ahLst/>
              <a:cxnLst/>
              <a:rect l="l" t="t" r="r" b="b"/>
              <a:pathLst>
                <a:path w="430" h="1040" extrusionOk="0">
                  <a:moveTo>
                    <a:pt x="165" y="1"/>
                  </a:moveTo>
                  <a:cubicBezTo>
                    <a:pt x="119" y="1"/>
                    <a:pt x="88" y="30"/>
                    <a:pt x="72" y="85"/>
                  </a:cubicBezTo>
                  <a:cubicBezTo>
                    <a:pt x="72" y="299"/>
                    <a:pt x="1" y="525"/>
                    <a:pt x="1" y="752"/>
                  </a:cubicBezTo>
                  <a:cubicBezTo>
                    <a:pt x="23" y="885"/>
                    <a:pt x="35" y="1040"/>
                    <a:pt x="221" y="1040"/>
                  </a:cubicBezTo>
                  <a:cubicBezTo>
                    <a:pt x="234" y="1040"/>
                    <a:pt x="248" y="1039"/>
                    <a:pt x="263" y="1037"/>
                  </a:cubicBezTo>
                  <a:cubicBezTo>
                    <a:pt x="322" y="894"/>
                    <a:pt x="429" y="763"/>
                    <a:pt x="394" y="597"/>
                  </a:cubicBezTo>
                  <a:cubicBezTo>
                    <a:pt x="191" y="442"/>
                    <a:pt x="310" y="216"/>
                    <a:pt x="251" y="25"/>
                  </a:cubicBezTo>
                  <a:cubicBezTo>
                    <a:pt x="218" y="9"/>
                    <a:pt x="190" y="1"/>
                    <a:pt x="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6753;p32"/>
            <p:cNvSpPr/>
            <p:nvPr/>
          </p:nvSpPr>
          <p:spPr>
            <a:xfrm>
              <a:off x="5261950" y="2999600"/>
              <a:ext cx="12225" cy="17900"/>
            </a:xfrm>
            <a:custGeom>
              <a:avLst/>
              <a:gdLst/>
              <a:ahLst/>
              <a:cxnLst/>
              <a:rect l="l" t="t" r="r" b="b"/>
              <a:pathLst>
                <a:path w="489" h="716" extrusionOk="0">
                  <a:moveTo>
                    <a:pt x="334" y="1"/>
                  </a:moveTo>
                  <a:cubicBezTo>
                    <a:pt x="1" y="120"/>
                    <a:pt x="179" y="382"/>
                    <a:pt x="191" y="572"/>
                  </a:cubicBezTo>
                  <a:cubicBezTo>
                    <a:pt x="239" y="620"/>
                    <a:pt x="298" y="667"/>
                    <a:pt x="334" y="715"/>
                  </a:cubicBezTo>
                  <a:cubicBezTo>
                    <a:pt x="334" y="679"/>
                    <a:pt x="358" y="632"/>
                    <a:pt x="370" y="608"/>
                  </a:cubicBezTo>
                  <a:cubicBezTo>
                    <a:pt x="417" y="501"/>
                    <a:pt x="441" y="394"/>
                    <a:pt x="489" y="298"/>
                  </a:cubicBezTo>
                  <a:cubicBezTo>
                    <a:pt x="370" y="239"/>
                    <a:pt x="358" y="120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6754;p32"/>
            <p:cNvSpPr/>
            <p:nvPr/>
          </p:nvSpPr>
          <p:spPr>
            <a:xfrm>
              <a:off x="5277725" y="2986200"/>
              <a:ext cx="3900" cy="7475"/>
            </a:xfrm>
            <a:custGeom>
              <a:avLst/>
              <a:gdLst/>
              <a:ahLst/>
              <a:cxnLst/>
              <a:rect l="l" t="t" r="r" b="b"/>
              <a:pathLst>
                <a:path w="156" h="299" extrusionOk="0">
                  <a:moveTo>
                    <a:pt x="156" y="1"/>
                  </a:moveTo>
                  <a:cubicBezTo>
                    <a:pt x="36" y="60"/>
                    <a:pt x="1" y="180"/>
                    <a:pt x="25" y="299"/>
                  </a:cubicBezTo>
                  <a:cubicBezTo>
                    <a:pt x="120" y="215"/>
                    <a:pt x="156" y="108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6755;p32"/>
            <p:cNvSpPr/>
            <p:nvPr/>
          </p:nvSpPr>
          <p:spPr>
            <a:xfrm>
              <a:off x="5281300" y="2978775"/>
              <a:ext cx="3600" cy="6875"/>
            </a:xfrm>
            <a:custGeom>
              <a:avLst/>
              <a:gdLst/>
              <a:ahLst/>
              <a:cxnLst/>
              <a:rect l="l" t="t" r="r" b="b"/>
              <a:pathLst>
                <a:path w="144" h="275" extrusionOk="0">
                  <a:moveTo>
                    <a:pt x="132" y="0"/>
                  </a:moveTo>
                  <a:cubicBezTo>
                    <a:pt x="24" y="72"/>
                    <a:pt x="1" y="155"/>
                    <a:pt x="1" y="274"/>
                  </a:cubicBezTo>
                  <a:cubicBezTo>
                    <a:pt x="60" y="238"/>
                    <a:pt x="96" y="191"/>
                    <a:pt x="143" y="143"/>
                  </a:cubicBezTo>
                  <a:cubicBezTo>
                    <a:pt x="143" y="96"/>
                    <a:pt x="132" y="36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6756;p32"/>
            <p:cNvSpPr/>
            <p:nvPr/>
          </p:nvSpPr>
          <p:spPr>
            <a:xfrm>
              <a:off x="5323575" y="3129775"/>
              <a:ext cx="44375" cy="16000"/>
            </a:xfrm>
            <a:custGeom>
              <a:avLst/>
              <a:gdLst/>
              <a:ahLst/>
              <a:cxnLst/>
              <a:rect l="l" t="t" r="r" b="b"/>
              <a:pathLst>
                <a:path w="1775" h="640" extrusionOk="0">
                  <a:moveTo>
                    <a:pt x="332" y="0"/>
                  </a:moveTo>
                  <a:cubicBezTo>
                    <a:pt x="226" y="0"/>
                    <a:pt x="128" y="33"/>
                    <a:pt x="36" y="116"/>
                  </a:cubicBezTo>
                  <a:cubicBezTo>
                    <a:pt x="0" y="187"/>
                    <a:pt x="0" y="259"/>
                    <a:pt x="48" y="318"/>
                  </a:cubicBezTo>
                  <a:cubicBezTo>
                    <a:pt x="179" y="473"/>
                    <a:pt x="357" y="533"/>
                    <a:pt x="536" y="580"/>
                  </a:cubicBezTo>
                  <a:cubicBezTo>
                    <a:pt x="655" y="592"/>
                    <a:pt x="762" y="604"/>
                    <a:pt x="881" y="604"/>
                  </a:cubicBezTo>
                  <a:cubicBezTo>
                    <a:pt x="1143" y="592"/>
                    <a:pt x="1429" y="640"/>
                    <a:pt x="1643" y="402"/>
                  </a:cubicBezTo>
                  <a:cubicBezTo>
                    <a:pt x="1679" y="318"/>
                    <a:pt x="1727" y="235"/>
                    <a:pt x="1774" y="163"/>
                  </a:cubicBezTo>
                  <a:lnTo>
                    <a:pt x="608" y="116"/>
                  </a:lnTo>
                  <a:cubicBezTo>
                    <a:pt x="548" y="56"/>
                    <a:pt x="488" y="21"/>
                    <a:pt x="429" y="9"/>
                  </a:cubicBezTo>
                  <a:cubicBezTo>
                    <a:pt x="396" y="3"/>
                    <a:pt x="364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6757;p32"/>
            <p:cNvSpPr/>
            <p:nvPr/>
          </p:nvSpPr>
          <p:spPr>
            <a:xfrm>
              <a:off x="5341850" y="3139800"/>
              <a:ext cx="30250" cy="13575"/>
            </a:xfrm>
            <a:custGeom>
              <a:avLst/>
              <a:gdLst/>
              <a:ahLst/>
              <a:cxnLst/>
              <a:rect l="l" t="t" r="r" b="b"/>
              <a:pathLst>
                <a:path w="1210" h="543" extrusionOk="0">
                  <a:moveTo>
                    <a:pt x="889" y="1"/>
                  </a:moveTo>
                  <a:cubicBezTo>
                    <a:pt x="615" y="12"/>
                    <a:pt x="317" y="12"/>
                    <a:pt x="31" y="24"/>
                  </a:cubicBezTo>
                  <a:cubicBezTo>
                    <a:pt x="1" y="186"/>
                    <a:pt x="108" y="271"/>
                    <a:pt x="221" y="271"/>
                  </a:cubicBezTo>
                  <a:cubicBezTo>
                    <a:pt x="241" y="271"/>
                    <a:pt x="262" y="268"/>
                    <a:pt x="281" y="262"/>
                  </a:cubicBezTo>
                  <a:cubicBezTo>
                    <a:pt x="318" y="253"/>
                    <a:pt x="347" y="249"/>
                    <a:pt x="370" y="249"/>
                  </a:cubicBezTo>
                  <a:cubicBezTo>
                    <a:pt x="528" y="249"/>
                    <a:pt x="410" y="437"/>
                    <a:pt x="472" y="489"/>
                  </a:cubicBezTo>
                  <a:cubicBezTo>
                    <a:pt x="531" y="524"/>
                    <a:pt x="591" y="542"/>
                    <a:pt x="653" y="542"/>
                  </a:cubicBezTo>
                  <a:cubicBezTo>
                    <a:pt x="716" y="542"/>
                    <a:pt x="781" y="524"/>
                    <a:pt x="853" y="489"/>
                  </a:cubicBezTo>
                  <a:cubicBezTo>
                    <a:pt x="877" y="453"/>
                    <a:pt x="889" y="429"/>
                    <a:pt x="912" y="393"/>
                  </a:cubicBezTo>
                  <a:cubicBezTo>
                    <a:pt x="912" y="203"/>
                    <a:pt x="1043" y="143"/>
                    <a:pt x="1210" y="132"/>
                  </a:cubicBezTo>
                  <a:cubicBezTo>
                    <a:pt x="1127" y="24"/>
                    <a:pt x="1008" y="12"/>
                    <a:pt x="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6758;p32"/>
            <p:cNvSpPr/>
            <p:nvPr/>
          </p:nvSpPr>
          <p:spPr>
            <a:xfrm>
              <a:off x="5375075" y="3121925"/>
              <a:ext cx="19900" cy="10450"/>
            </a:xfrm>
            <a:custGeom>
              <a:avLst/>
              <a:gdLst/>
              <a:ahLst/>
              <a:cxnLst/>
              <a:rect l="l" t="t" r="r" b="b"/>
              <a:pathLst>
                <a:path w="796" h="418" extrusionOk="0">
                  <a:moveTo>
                    <a:pt x="176" y="0"/>
                  </a:moveTo>
                  <a:cubicBezTo>
                    <a:pt x="169" y="0"/>
                    <a:pt x="162" y="1"/>
                    <a:pt x="155" y="1"/>
                  </a:cubicBezTo>
                  <a:cubicBezTo>
                    <a:pt x="95" y="13"/>
                    <a:pt x="60" y="13"/>
                    <a:pt x="0" y="13"/>
                  </a:cubicBezTo>
                  <a:cubicBezTo>
                    <a:pt x="36" y="251"/>
                    <a:pt x="310" y="263"/>
                    <a:pt x="429" y="418"/>
                  </a:cubicBezTo>
                  <a:cubicBezTo>
                    <a:pt x="512" y="418"/>
                    <a:pt x="595" y="406"/>
                    <a:pt x="679" y="406"/>
                  </a:cubicBezTo>
                  <a:cubicBezTo>
                    <a:pt x="781" y="172"/>
                    <a:pt x="795" y="103"/>
                    <a:pt x="693" y="103"/>
                  </a:cubicBezTo>
                  <a:cubicBezTo>
                    <a:pt x="676" y="103"/>
                    <a:pt x="655" y="105"/>
                    <a:pt x="631" y="108"/>
                  </a:cubicBezTo>
                  <a:cubicBezTo>
                    <a:pt x="623" y="109"/>
                    <a:pt x="616" y="109"/>
                    <a:pt x="608" y="109"/>
                  </a:cubicBezTo>
                  <a:cubicBezTo>
                    <a:pt x="449" y="109"/>
                    <a:pt x="32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6759;p32"/>
            <p:cNvSpPr/>
            <p:nvPr/>
          </p:nvSpPr>
          <p:spPr>
            <a:xfrm>
              <a:off x="5334000" y="3007400"/>
              <a:ext cx="16075" cy="3250"/>
            </a:xfrm>
            <a:custGeom>
              <a:avLst/>
              <a:gdLst/>
              <a:ahLst/>
              <a:cxnLst/>
              <a:rect l="l" t="t" r="r" b="b"/>
              <a:pathLst>
                <a:path w="643" h="130" extrusionOk="0">
                  <a:moveTo>
                    <a:pt x="293" y="1"/>
                  </a:moveTo>
                  <a:cubicBezTo>
                    <a:pt x="211" y="1"/>
                    <a:pt x="129" y="10"/>
                    <a:pt x="48" y="10"/>
                  </a:cubicBezTo>
                  <a:cubicBezTo>
                    <a:pt x="0" y="70"/>
                    <a:pt x="12" y="117"/>
                    <a:pt x="95" y="129"/>
                  </a:cubicBezTo>
                  <a:lnTo>
                    <a:pt x="643" y="129"/>
                  </a:lnTo>
                  <a:cubicBezTo>
                    <a:pt x="536" y="22"/>
                    <a:pt x="416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6760;p32"/>
            <p:cNvSpPr/>
            <p:nvPr/>
          </p:nvSpPr>
          <p:spPr>
            <a:xfrm>
              <a:off x="5285775" y="3004325"/>
              <a:ext cx="14300" cy="3350"/>
            </a:xfrm>
            <a:custGeom>
              <a:avLst/>
              <a:gdLst/>
              <a:ahLst/>
              <a:cxnLst/>
              <a:rect l="l" t="t" r="r" b="b"/>
              <a:pathLst>
                <a:path w="572" h="134" extrusionOk="0">
                  <a:moveTo>
                    <a:pt x="270" y="0"/>
                  </a:moveTo>
                  <a:cubicBezTo>
                    <a:pt x="169" y="0"/>
                    <a:pt x="73" y="20"/>
                    <a:pt x="0" y="133"/>
                  </a:cubicBezTo>
                  <a:cubicBezTo>
                    <a:pt x="191" y="121"/>
                    <a:pt x="381" y="121"/>
                    <a:pt x="572" y="109"/>
                  </a:cubicBezTo>
                  <a:cubicBezTo>
                    <a:pt x="560" y="74"/>
                    <a:pt x="524" y="38"/>
                    <a:pt x="512" y="2"/>
                  </a:cubicBezTo>
                  <a:cubicBezTo>
                    <a:pt x="489" y="5"/>
                    <a:pt x="466" y="6"/>
                    <a:pt x="442" y="6"/>
                  </a:cubicBezTo>
                  <a:cubicBezTo>
                    <a:pt x="385" y="6"/>
                    <a:pt x="326" y="0"/>
                    <a:pt x="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6761;p32"/>
            <p:cNvSpPr/>
            <p:nvPr/>
          </p:nvSpPr>
          <p:spPr>
            <a:xfrm>
              <a:off x="5328325" y="3007650"/>
              <a:ext cx="8075" cy="3075"/>
            </a:xfrm>
            <a:custGeom>
              <a:avLst/>
              <a:gdLst/>
              <a:ahLst/>
              <a:cxnLst/>
              <a:rect l="l" t="t" r="r" b="b"/>
              <a:pathLst>
                <a:path w="323" h="123" extrusionOk="0">
                  <a:moveTo>
                    <a:pt x="275" y="0"/>
                  </a:moveTo>
                  <a:cubicBezTo>
                    <a:pt x="179" y="0"/>
                    <a:pt x="96" y="0"/>
                    <a:pt x="1" y="12"/>
                  </a:cubicBezTo>
                  <a:cubicBezTo>
                    <a:pt x="68" y="98"/>
                    <a:pt x="158" y="123"/>
                    <a:pt x="253" y="123"/>
                  </a:cubicBezTo>
                  <a:cubicBezTo>
                    <a:pt x="276" y="123"/>
                    <a:pt x="299" y="122"/>
                    <a:pt x="322" y="119"/>
                  </a:cubicBezTo>
                  <a:cubicBezTo>
                    <a:pt x="298" y="72"/>
                    <a:pt x="287" y="48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6762;p32"/>
            <p:cNvSpPr/>
            <p:nvPr/>
          </p:nvSpPr>
          <p:spPr>
            <a:xfrm>
              <a:off x="5525675" y="3107525"/>
              <a:ext cx="8075" cy="5900"/>
            </a:xfrm>
            <a:custGeom>
              <a:avLst/>
              <a:gdLst/>
              <a:ahLst/>
              <a:cxnLst/>
              <a:rect l="l" t="t" r="r" b="b"/>
              <a:pathLst>
                <a:path w="323" h="236" extrusionOk="0">
                  <a:moveTo>
                    <a:pt x="140" y="0"/>
                  </a:moveTo>
                  <a:cubicBezTo>
                    <a:pt x="96" y="0"/>
                    <a:pt x="49" y="8"/>
                    <a:pt x="1" y="18"/>
                  </a:cubicBezTo>
                  <a:lnTo>
                    <a:pt x="1" y="137"/>
                  </a:lnTo>
                  <a:cubicBezTo>
                    <a:pt x="58" y="169"/>
                    <a:pt x="126" y="236"/>
                    <a:pt x="198" y="236"/>
                  </a:cubicBezTo>
                  <a:cubicBezTo>
                    <a:pt x="231" y="236"/>
                    <a:pt x="265" y="222"/>
                    <a:pt x="298" y="184"/>
                  </a:cubicBezTo>
                  <a:cubicBezTo>
                    <a:pt x="310" y="160"/>
                    <a:pt x="322" y="77"/>
                    <a:pt x="310" y="65"/>
                  </a:cubicBezTo>
                  <a:cubicBezTo>
                    <a:pt x="261" y="16"/>
                    <a:pt x="204" y="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6763;p32"/>
            <p:cNvSpPr/>
            <p:nvPr/>
          </p:nvSpPr>
          <p:spPr>
            <a:xfrm>
              <a:off x="5540850" y="3132950"/>
              <a:ext cx="5700" cy="4200"/>
            </a:xfrm>
            <a:custGeom>
              <a:avLst/>
              <a:gdLst/>
              <a:ahLst/>
              <a:cxnLst/>
              <a:rect l="l" t="t" r="r" b="b"/>
              <a:pathLst>
                <a:path w="228" h="168" extrusionOk="0">
                  <a:moveTo>
                    <a:pt x="108" y="1"/>
                  </a:moveTo>
                  <a:lnTo>
                    <a:pt x="108" y="1"/>
                  </a:lnTo>
                  <a:cubicBezTo>
                    <a:pt x="1" y="48"/>
                    <a:pt x="1" y="96"/>
                    <a:pt x="96" y="167"/>
                  </a:cubicBezTo>
                  <a:cubicBezTo>
                    <a:pt x="179" y="120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6764;p32"/>
            <p:cNvSpPr/>
            <p:nvPr/>
          </p:nvSpPr>
          <p:spPr>
            <a:xfrm>
              <a:off x="5503650" y="3131500"/>
              <a:ext cx="4500" cy="4375"/>
            </a:xfrm>
            <a:custGeom>
              <a:avLst/>
              <a:gdLst/>
              <a:ahLst/>
              <a:cxnLst/>
              <a:rect l="l" t="t" r="r" b="b"/>
              <a:pathLst>
                <a:path w="180" h="175" extrusionOk="0">
                  <a:moveTo>
                    <a:pt x="88" y="1"/>
                  </a:moveTo>
                  <a:cubicBezTo>
                    <a:pt x="59" y="1"/>
                    <a:pt x="30" y="31"/>
                    <a:pt x="1" y="94"/>
                  </a:cubicBezTo>
                  <a:cubicBezTo>
                    <a:pt x="24" y="148"/>
                    <a:pt x="51" y="175"/>
                    <a:pt x="81" y="175"/>
                  </a:cubicBezTo>
                  <a:cubicBezTo>
                    <a:pt x="111" y="175"/>
                    <a:pt x="143" y="148"/>
                    <a:pt x="179" y="94"/>
                  </a:cubicBezTo>
                  <a:cubicBezTo>
                    <a:pt x="149" y="33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6765;p32"/>
            <p:cNvSpPr/>
            <p:nvPr/>
          </p:nvSpPr>
          <p:spPr>
            <a:xfrm>
              <a:off x="5518525" y="3129075"/>
              <a:ext cx="3300" cy="2100"/>
            </a:xfrm>
            <a:custGeom>
              <a:avLst/>
              <a:gdLst/>
              <a:ahLst/>
              <a:cxnLst/>
              <a:rect l="l" t="t" r="r" b="b"/>
              <a:pathLst>
                <a:path w="132" h="84" extrusionOk="0">
                  <a:moveTo>
                    <a:pt x="1" y="1"/>
                  </a:moveTo>
                  <a:cubicBezTo>
                    <a:pt x="20" y="53"/>
                    <a:pt x="40" y="83"/>
                    <a:pt x="63" y="83"/>
                  </a:cubicBezTo>
                  <a:cubicBezTo>
                    <a:pt x="82" y="83"/>
                    <a:pt x="105" y="62"/>
                    <a:pt x="132" y="13"/>
                  </a:cubicBezTo>
                  <a:cubicBezTo>
                    <a:pt x="96" y="1"/>
                    <a:pt x="49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6766;p32"/>
            <p:cNvSpPr/>
            <p:nvPr/>
          </p:nvSpPr>
          <p:spPr>
            <a:xfrm>
              <a:off x="6169500" y="3246075"/>
              <a:ext cx="1825" cy="1500"/>
            </a:xfrm>
            <a:custGeom>
              <a:avLst/>
              <a:gdLst/>
              <a:ahLst/>
              <a:cxnLst/>
              <a:rect l="l" t="t" r="r" b="b"/>
              <a:pathLst>
                <a:path w="73" h="60" extrusionOk="0">
                  <a:moveTo>
                    <a:pt x="1" y="0"/>
                  </a:moveTo>
                  <a:lnTo>
                    <a:pt x="49" y="40"/>
                  </a:lnTo>
                  <a:lnTo>
                    <a:pt x="49" y="40"/>
                  </a:lnTo>
                  <a:cubicBezTo>
                    <a:pt x="45" y="35"/>
                    <a:pt x="42" y="29"/>
                    <a:pt x="37" y="24"/>
                  </a:cubicBezTo>
                  <a:cubicBezTo>
                    <a:pt x="37" y="0"/>
                    <a:pt x="25" y="0"/>
                    <a:pt x="1" y="0"/>
                  </a:cubicBezTo>
                  <a:close/>
                  <a:moveTo>
                    <a:pt x="49" y="40"/>
                  </a:moveTo>
                  <a:cubicBezTo>
                    <a:pt x="53" y="46"/>
                    <a:pt x="59" y="53"/>
                    <a:pt x="72" y="60"/>
                  </a:cubicBezTo>
                  <a:lnTo>
                    <a:pt x="49" y="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6767;p32"/>
            <p:cNvSpPr/>
            <p:nvPr/>
          </p:nvSpPr>
          <p:spPr>
            <a:xfrm>
              <a:off x="5744450" y="2986075"/>
              <a:ext cx="19675" cy="3625"/>
            </a:xfrm>
            <a:custGeom>
              <a:avLst/>
              <a:gdLst/>
              <a:ahLst/>
              <a:cxnLst/>
              <a:rect l="l" t="t" r="r" b="b"/>
              <a:pathLst>
                <a:path w="787" h="145" extrusionOk="0">
                  <a:moveTo>
                    <a:pt x="345" y="1"/>
                  </a:moveTo>
                  <a:cubicBezTo>
                    <a:pt x="253" y="1"/>
                    <a:pt x="160" y="7"/>
                    <a:pt x="68" y="7"/>
                  </a:cubicBezTo>
                  <a:cubicBezTo>
                    <a:pt x="46" y="7"/>
                    <a:pt x="23" y="7"/>
                    <a:pt x="1" y="6"/>
                  </a:cubicBezTo>
                  <a:lnTo>
                    <a:pt x="1" y="6"/>
                  </a:lnTo>
                  <a:cubicBezTo>
                    <a:pt x="106" y="116"/>
                    <a:pt x="221" y="145"/>
                    <a:pt x="343" y="145"/>
                  </a:cubicBezTo>
                  <a:cubicBezTo>
                    <a:pt x="473" y="145"/>
                    <a:pt x="610" y="112"/>
                    <a:pt x="751" y="112"/>
                  </a:cubicBezTo>
                  <a:cubicBezTo>
                    <a:pt x="763" y="112"/>
                    <a:pt x="775" y="113"/>
                    <a:pt x="787" y="113"/>
                  </a:cubicBezTo>
                  <a:cubicBezTo>
                    <a:pt x="645" y="19"/>
                    <a:pt x="495" y="1"/>
                    <a:pt x="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6768;p32"/>
            <p:cNvSpPr/>
            <p:nvPr/>
          </p:nvSpPr>
          <p:spPr>
            <a:xfrm>
              <a:off x="5779275" y="2986200"/>
              <a:ext cx="11350" cy="3025"/>
            </a:xfrm>
            <a:custGeom>
              <a:avLst/>
              <a:gdLst/>
              <a:ahLst/>
              <a:cxnLst/>
              <a:rect l="l" t="t" r="r" b="b"/>
              <a:pathLst>
                <a:path w="454" h="121" extrusionOk="0">
                  <a:moveTo>
                    <a:pt x="184" y="1"/>
                  </a:moveTo>
                  <a:cubicBezTo>
                    <a:pt x="125" y="1"/>
                    <a:pt x="63" y="8"/>
                    <a:pt x="1" y="13"/>
                  </a:cubicBezTo>
                  <a:cubicBezTo>
                    <a:pt x="1" y="72"/>
                    <a:pt x="36" y="96"/>
                    <a:pt x="84" y="120"/>
                  </a:cubicBezTo>
                  <a:lnTo>
                    <a:pt x="453" y="120"/>
                  </a:lnTo>
                  <a:cubicBezTo>
                    <a:pt x="378" y="23"/>
                    <a:pt x="285" y="1"/>
                    <a:pt x="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6769;p32"/>
            <p:cNvSpPr/>
            <p:nvPr/>
          </p:nvSpPr>
          <p:spPr>
            <a:xfrm>
              <a:off x="5764100" y="2987775"/>
              <a:ext cx="6275" cy="1150"/>
            </a:xfrm>
            <a:custGeom>
              <a:avLst/>
              <a:gdLst/>
              <a:ahLst/>
              <a:cxnLst/>
              <a:rect l="l" t="t" r="r" b="b"/>
              <a:pathLst>
                <a:path w="251" h="46" extrusionOk="0">
                  <a:moveTo>
                    <a:pt x="147" y="0"/>
                  </a:moveTo>
                  <a:cubicBezTo>
                    <a:pt x="101" y="0"/>
                    <a:pt x="53" y="19"/>
                    <a:pt x="1" y="45"/>
                  </a:cubicBezTo>
                  <a:lnTo>
                    <a:pt x="251" y="45"/>
                  </a:lnTo>
                  <a:cubicBezTo>
                    <a:pt x="218" y="13"/>
                    <a:pt x="184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6770;p32"/>
            <p:cNvSpPr/>
            <p:nvPr/>
          </p:nvSpPr>
          <p:spPr>
            <a:xfrm>
              <a:off x="5774825" y="2986500"/>
              <a:ext cx="6850" cy="2725"/>
            </a:xfrm>
            <a:custGeom>
              <a:avLst/>
              <a:gdLst/>
              <a:ahLst/>
              <a:cxnLst/>
              <a:rect l="l" t="t" r="r" b="b"/>
              <a:pathLst>
                <a:path w="274" h="109" extrusionOk="0">
                  <a:moveTo>
                    <a:pt x="179" y="1"/>
                  </a:moveTo>
                  <a:cubicBezTo>
                    <a:pt x="119" y="25"/>
                    <a:pt x="60" y="60"/>
                    <a:pt x="0" y="108"/>
                  </a:cubicBezTo>
                  <a:lnTo>
                    <a:pt x="274" y="108"/>
                  </a:lnTo>
                  <a:cubicBezTo>
                    <a:pt x="238" y="72"/>
                    <a:pt x="214" y="25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6771;p32"/>
            <p:cNvSpPr/>
            <p:nvPr/>
          </p:nvSpPr>
          <p:spPr>
            <a:xfrm>
              <a:off x="5263450" y="2968650"/>
              <a:ext cx="13400" cy="45875"/>
            </a:xfrm>
            <a:custGeom>
              <a:avLst/>
              <a:gdLst/>
              <a:ahLst/>
              <a:cxnLst/>
              <a:rect l="l" t="t" r="r" b="b"/>
              <a:pathLst>
                <a:path w="536" h="1835" extrusionOk="0">
                  <a:moveTo>
                    <a:pt x="179" y="0"/>
                  </a:moveTo>
                  <a:cubicBezTo>
                    <a:pt x="119" y="501"/>
                    <a:pt x="60" y="1024"/>
                    <a:pt x="0" y="1536"/>
                  </a:cubicBezTo>
                  <a:cubicBezTo>
                    <a:pt x="12" y="1632"/>
                    <a:pt x="24" y="1751"/>
                    <a:pt x="131" y="1834"/>
                  </a:cubicBezTo>
                  <a:cubicBezTo>
                    <a:pt x="179" y="1620"/>
                    <a:pt x="119" y="1394"/>
                    <a:pt x="274" y="1239"/>
                  </a:cubicBezTo>
                  <a:cubicBezTo>
                    <a:pt x="298" y="1024"/>
                    <a:pt x="310" y="798"/>
                    <a:pt x="322" y="584"/>
                  </a:cubicBezTo>
                  <a:cubicBezTo>
                    <a:pt x="322" y="370"/>
                    <a:pt x="536" y="12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6772;p32"/>
            <p:cNvSpPr/>
            <p:nvPr/>
          </p:nvSpPr>
          <p:spPr>
            <a:xfrm>
              <a:off x="5562000" y="3166300"/>
              <a:ext cx="2700" cy="2100"/>
            </a:xfrm>
            <a:custGeom>
              <a:avLst/>
              <a:gdLst/>
              <a:ahLst/>
              <a:cxnLst/>
              <a:rect l="l" t="t" r="r" b="b"/>
              <a:pathLst>
                <a:path w="108" h="84" extrusionOk="0">
                  <a:moveTo>
                    <a:pt x="95" y="0"/>
                  </a:moveTo>
                  <a:lnTo>
                    <a:pt x="95" y="0"/>
                  </a:lnTo>
                  <a:cubicBezTo>
                    <a:pt x="0" y="36"/>
                    <a:pt x="36" y="48"/>
                    <a:pt x="107" y="84"/>
                  </a:cubicBezTo>
                  <a:cubicBezTo>
                    <a:pt x="107" y="48"/>
                    <a:pt x="107" y="24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6773;p32"/>
            <p:cNvSpPr/>
            <p:nvPr/>
          </p:nvSpPr>
          <p:spPr>
            <a:xfrm>
              <a:off x="6005200" y="3254400"/>
              <a:ext cx="15200" cy="4500"/>
            </a:xfrm>
            <a:custGeom>
              <a:avLst/>
              <a:gdLst/>
              <a:ahLst/>
              <a:cxnLst/>
              <a:rect l="l" t="t" r="r" b="b"/>
              <a:pathLst>
                <a:path w="608" h="180" extrusionOk="0">
                  <a:moveTo>
                    <a:pt x="334" y="0"/>
                  </a:moveTo>
                  <a:cubicBezTo>
                    <a:pt x="227" y="12"/>
                    <a:pt x="108" y="12"/>
                    <a:pt x="1" y="24"/>
                  </a:cubicBezTo>
                  <a:cubicBezTo>
                    <a:pt x="179" y="179"/>
                    <a:pt x="405" y="143"/>
                    <a:pt x="608" y="167"/>
                  </a:cubicBezTo>
                  <a:cubicBezTo>
                    <a:pt x="548" y="48"/>
                    <a:pt x="429" y="24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6774;p32"/>
            <p:cNvSpPr/>
            <p:nvPr/>
          </p:nvSpPr>
          <p:spPr>
            <a:xfrm>
              <a:off x="6026925" y="3258400"/>
              <a:ext cx="14925" cy="3475"/>
            </a:xfrm>
            <a:custGeom>
              <a:avLst/>
              <a:gdLst/>
              <a:ahLst/>
              <a:cxnLst/>
              <a:rect l="l" t="t" r="r" b="b"/>
              <a:pathLst>
                <a:path w="597" h="139" extrusionOk="0">
                  <a:moveTo>
                    <a:pt x="291" y="1"/>
                  </a:moveTo>
                  <a:cubicBezTo>
                    <a:pt x="195" y="1"/>
                    <a:pt x="95" y="19"/>
                    <a:pt x="1" y="19"/>
                  </a:cubicBezTo>
                  <a:cubicBezTo>
                    <a:pt x="126" y="111"/>
                    <a:pt x="263" y="138"/>
                    <a:pt x="407" y="138"/>
                  </a:cubicBezTo>
                  <a:cubicBezTo>
                    <a:pt x="469" y="138"/>
                    <a:pt x="532" y="133"/>
                    <a:pt x="596" y="126"/>
                  </a:cubicBezTo>
                  <a:cubicBezTo>
                    <a:pt x="507" y="25"/>
                    <a:pt x="401" y="1"/>
                    <a:pt x="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6775;p32"/>
            <p:cNvSpPr/>
            <p:nvPr/>
          </p:nvSpPr>
          <p:spPr>
            <a:xfrm>
              <a:off x="5418225" y="3154675"/>
              <a:ext cx="125325" cy="24300"/>
            </a:xfrm>
            <a:custGeom>
              <a:avLst/>
              <a:gdLst/>
              <a:ahLst/>
              <a:cxnLst/>
              <a:rect l="l" t="t" r="r" b="b"/>
              <a:pathLst>
                <a:path w="5013" h="972" extrusionOk="0">
                  <a:moveTo>
                    <a:pt x="1155" y="1"/>
                  </a:moveTo>
                  <a:cubicBezTo>
                    <a:pt x="1096" y="13"/>
                    <a:pt x="1048" y="25"/>
                    <a:pt x="989" y="48"/>
                  </a:cubicBezTo>
                  <a:cubicBezTo>
                    <a:pt x="929" y="60"/>
                    <a:pt x="882" y="84"/>
                    <a:pt x="846" y="120"/>
                  </a:cubicBezTo>
                  <a:cubicBezTo>
                    <a:pt x="667" y="132"/>
                    <a:pt x="477" y="132"/>
                    <a:pt x="274" y="132"/>
                  </a:cubicBezTo>
                  <a:cubicBezTo>
                    <a:pt x="155" y="132"/>
                    <a:pt x="60" y="144"/>
                    <a:pt x="0" y="263"/>
                  </a:cubicBezTo>
                  <a:cubicBezTo>
                    <a:pt x="72" y="382"/>
                    <a:pt x="191" y="418"/>
                    <a:pt x="322" y="429"/>
                  </a:cubicBezTo>
                  <a:cubicBezTo>
                    <a:pt x="489" y="429"/>
                    <a:pt x="632" y="441"/>
                    <a:pt x="786" y="477"/>
                  </a:cubicBezTo>
                  <a:cubicBezTo>
                    <a:pt x="810" y="489"/>
                    <a:pt x="846" y="489"/>
                    <a:pt x="870" y="489"/>
                  </a:cubicBezTo>
                  <a:cubicBezTo>
                    <a:pt x="905" y="489"/>
                    <a:pt x="929" y="477"/>
                    <a:pt x="965" y="477"/>
                  </a:cubicBezTo>
                  <a:cubicBezTo>
                    <a:pt x="999" y="427"/>
                    <a:pt x="1030" y="402"/>
                    <a:pt x="1059" y="402"/>
                  </a:cubicBezTo>
                  <a:cubicBezTo>
                    <a:pt x="1093" y="402"/>
                    <a:pt x="1124" y="432"/>
                    <a:pt x="1155" y="489"/>
                  </a:cubicBezTo>
                  <a:cubicBezTo>
                    <a:pt x="1203" y="525"/>
                    <a:pt x="1263" y="537"/>
                    <a:pt x="1322" y="549"/>
                  </a:cubicBezTo>
                  <a:cubicBezTo>
                    <a:pt x="1382" y="549"/>
                    <a:pt x="1441" y="560"/>
                    <a:pt x="1501" y="560"/>
                  </a:cubicBezTo>
                  <a:lnTo>
                    <a:pt x="1941" y="560"/>
                  </a:lnTo>
                  <a:cubicBezTo>
                    <a:pt x="1962" y="559"/>
                    <a:pt x="1983" y="558"/>
                    <a:pt x="2003" y="558"/>
                  </a:cubicBezTo>
                  <a:cubicBezTo>
                    <a:pt x="2132" y="558"/>
                    <a:pt x="2246" y="588"/>
                    <a:pt x="2370" y="608"/>
                  </a:cubicBezTo>
                  <a:cubicBezTo>
                    <a:pt x="2441" y="620"/>
                    <a:pt x="2489" y="620"/>
                    <a:pt x="2560" y="620"/>
                  </a:cubicBezTo>
                  <a:cubicBezTo>
                    <a:pt x="2667" y="620"/>
                    <a:pt x="2810" y="680"/>
                    <a:pt x="2929" y="703"/>
                  </a:cubicBezTo>
                  <a:cubicBezTo>
                    <a:pt x="3410" y="754"/>
                    <a:pt x="3891" y="972"/>
                    <a:pt x="4385" y="972"/>
                  </a:cubicBezTo>
                  <a:cubicBezTo>
                    <a:pt x="4588" y="972"/>
                    <a:pt x="4793" y="935"/>
                    <a:pt x="5001" y="834"/>
                  </a:cubicBezTo>
                  <a:cubicBezTo>
                    <a:pt x="5001" y="787"/>
                    <a:pt x="5013" y="727"/>
                    <a:pt x="5013" y="668"/>
                  </a:cubicBezTo>
                  <a:cubicBezTo>
                    <a:pt x="4989" y="644"/>
                    <a:pt x="4989" y="596"/>
                    <a:pt x="4977" y="560"/>
                  </a:cubicBezTo>
                  <a:cubicBezTo>
                    <a:pt x="4894" y="537"/>
                    <a:pt x="4787" y="489"/>
                    <a:pt x="4692" y="465"/>
                  </a:cubicBezTo>
                  <a:lnTo>
                    <a:pt x="4656" y="489"/>
                  </a:lnTo>
                  <a:lnTo>
                    <a:pt x="4608" y="441"/>
                  </a:lnTo>
                  <a:cubicBezTo>
                    <a:pt x="4523" y="496"/>
                    <a:pt x="4438" y="532"/>
                    <a:pt x="4356" y="532"/>
                  </a:cubicBezTo>
                  <a:cubicBezTo>
                    <a:pt x="4277" y="532"/>
                    <a:pt x="4202" y="499"/>
                    <a:pt x="4132" y="418"/>
                  </a:cubicBezTo>
                  <a:cubicBezTo>
                    <a:pt x="3846" y="406"/>
                    <a:pt x="3560" y="406"/>
                    <a:pt x="3287" y="382"/>
                  </a:cubicBezTo>
                  <a:cubicBezTo>
                    <a:pt x="3203" y="370"/>
                    <a:pt x="3168" y="310"/>
                    <a:pt x="3120" y="263"/>
                  </a:cubicBezTo>
                  <a:cubicBezTo>
                    <a:pt x="3094" y="237"/>
                    <a:pt x="3068" y="218"/>
                    <a:pt x="3034" y="218"/>
                  </a:cubicBezTo>
                  <a:cubicBezTo>
                    <a:pt x="3020" y="218"/>
                    <a:pt x="3006" y="220"/>
                    <a:pt x="2989" y="227"/>
                  </a:cubicBezTo>
                  <a:cubicBezTo>
                    <a:pt x="2965" y="239"/>
                    <a:pt x="2941" y="251"/>
                    <a:pt x="2929" y="263"/>
                  </a:cubicBezTo>
                  <a:cubicBezTo>
                    <a:pt x="2918" y="291"/>
                    <a:pt x="2921" y="309"/>
                    <a:pt x="2928" y="320"/>
                  </a:cubicBezTo>
                  <a:lnTo>
                    <a:pt x="2928" y="320"/>
                  </a:lnTo>
                  <a:cubicBezTo>
                    <a:pt x="2923" y="317"/>
                    <a:pt x="2915" y="314"/>
                    <a:pt x="2906" y="310"/>
                  </a:cubicBezTo>
                  <a:cubicBezTo>
                    <a:pt x="2870" y="299"/>
                    <a:pt x="2882" y="227"/>
                    <a:pt x="2834" y="191"/>
                  </a:cubicBezTo>
                  <a:cubicBezTo>
                    <a:pt x="2775" y="168"/>
                    <a:pt x="2691" y="132"/>
                    <a:pt x="2608" y="132"/>
                  </a:cubicBezTo>
                  <a:cubicBezTo>
                    <a:pt x="2560" y="132"/>
                    <a:pt x="2513" y="132"/>
                    <a:pt x="2453" y="144"/>
                  </a:cubicBezTo>
                  <a:cubicBezTo>
                    <a:pt x="2406" y="168"/>
                    <a:pt x="2358" y="191"/>
                    <a:pt x="2310" y="227"/>
                  </a:cubicBezTo>
                  <a:cubicBezTo>
                    <a:pt x="2215" y="191"/>
                    <a:pt x="2096" y="144"/>
                    <a:pt x="1989" y="120"/>
                  </a:cubicBezTo>
                  <a:lnTo>
                    <a:pt x="1691" y="120"/>
                  </a:lnTo>
                  <a:cubicBezTo>
                    <a:pt x="1584" y="120"/>
                    <a:pt x="1477" y="72"/>
                    <a:pt x="1394" y="48"/>
                  </a:cubicBezTo>
                  <a:cubicBezTo>
                    <a:pt x="1322" y="13"/>
                    <a:pt x="1239" y="1"/>
                    <a:pt x="1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6776;p32"/>
            <p:cNvSpPr/>
            <p:nvPr/>
          </p:nvSpPr>
          <p:spPr>
            <a:xfrm>
              <a:off x="5474775" y="3150825"/>
              <a:ext cx="19375" cy="11625"/>
            </a:xfrm>
            <a:custGeom>
              <a:avLst/>
              <a:gdLst/>
              <a:ahLst/>
              <a:cxnLst/>
              <a:rect l="l" t="t" r="r" b="b"/>
              <a:pathLst>
                <a:path w="775" h="465" extrusionOk="0">
                  <a:moveTo>
                    <a:pt x="1" y="0"/>
                  </a:moveTo>
                  <a:cubicBezTo>
                    <a:pt x="24" y="143"/>
                    <a:pt x="36" y="274"/>
                    <a:pt x="60" y="405"/>
                  </a:cubicBezTo>
                  <a:lnTo>
                    <a:pt x="132" y="405"/>
                  </a:lnTo>
                  <a:cubicBezTo>
                    <a:pt x="167" y="387"/>
                    <a:pt x="200" y="378"/>
                    <a:pt x="233" y="378"/>
                  </a:cubicBezTo>
                  <a:cubicBezTo>
                    <a:pt x="266" y="378"/>
                    <a:pt x="298" y="387"/>
                    <a:pt x="334" y="405"/>
                  </a:cubicBezTo>
                  <a:cubicBezTo>
                    <a:pt x="429" y="405"/>
                    <a:pt x="501" y="417"/>
                    <a:pt x="596" y="429"/>
                  </a:cubicBezTo>
                  <a:cubicBezTo>
                    <a:pt x="596" y="453"/>
                    <a:pt x="608" y="453"/>
                    <a:pt x="632" y="464"/>
                  </a:cubicBezTo>
                  <a:cubicBezTo>
                    <a:pt x="667" y="464"/>
                    <a:pt x="691" y="453"/>
                    <a:pt x="727" y="417"/>
                  </a:cubicBezTo>
                  <a:cubicBezTo>
                    <a:pt x="775" y="369"/>
                    <a:pt x="775" y="333"/>
                    <a:pt x="727" y="286"/>
                  </a:cubicBezTo>
                  <a:lnTo>
                    <a:pt x="727" y="155"/>
                  </a:lnTo>
                  <a:cubicBezTo>
                    <a:pt x="596" y="107"/>
                    <a:pt x="405" y="155"/>
                    <a:pt x="298" y="24"/>
                  </a:cubicBezTo>
                  <a:cubicBezTo>
                    <a:pt x="191" y="24"/>
                    <a:pt x="9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6777;p32"/>
            <p:cNvSpPr/>
            <p:nvPr/>
          </p:nvSpPr>
          <p:spPr>
            <a:xfrm>
              <a:off x="5496500" y="3161825"/>
              <a:ext cx="4200" cy="3000"/>
            </a:xfrm>
            <a:custGeom>
              <a:avLst/>
              <a:gdLst/>
              <a:ahLst/>
              <a:cxnLst/>
              <a:rect l="l" t="t" r="r" b="b"/>
              <a:pathLst>
                <a:path w="168" h="120" extrusionOk="0">
                  <a:moveTo>
                    <a:pt x="1" y="1"/>
                  </a:moveTo>
                  <a:lnTo>
                    <a:pt x="1" y="1"/>
                  </a:lnTo>
                  <a:cubicBezTo>
                    <a:pt x="37" y="72"/>
                    <a:pt x="96" y="120"/>
                    <a:pt x="168" y="120"/>
                  </a:cubicBezTo>
                  <a:cubicBezTo>
                    <a:pt x="120" y="84"/>
                    <a:pt x="60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6778;p32"/>
            <p:cNvSpPr/>
            <p:nvPr/>
          </p:nvSpPr>
          <p:spPr>
            <a:xfrm>
              <a:off x="5493225" y="3158250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" y="1"/>
                  </a:moveTo>
                  <a:lnTo>
                    <a:pt x="1" y="144"/>
                  </a:lnTo>
                  <a:lnTo>
                    <a:pt x="132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6779;p32"/>
            <p:cNvSpPr/>
            <p:nvPr/>
          </p:nvSpPr>
          <p:spPr>
            <a:xfrm>
              <a:off x="5597425" y="3172775"/>
              <a:ext cx="5975" cy="3150"/>
            </a:xfrm>
            <a:custGeom>
              <a:avLst/>
              <a:gdLst/>
              <a:ahLst/>
              <a:cxnLst/>
              <a:rect l="l" t="t" r="r" b="b"/>
              <a:pathLst>
                <a:path w="239" h="126" extrusionOk="0">
                  <a:moveTo>
                    <a:pt x="137" y="1"/>
                  </a:moveTo>
                  <a:cubicBezTo>
                    <a:pt x="74" y="1"/>
                    <a:pt x="24" y="27"/>
                    <a:pt x="0" y="122"/>
                  </a:cubicBezTo>
                  <a:cubicBezTo>
                    <a:pt x="17" y="124"/>
                    <a:pt x="32" y="125"/>
                    <a:pt x="47" y="125"/>
                  </a:cubicBezTo>
                  <a:cubicBezTo>
                    <a:pt x="129" y="125"/>
                    <a:pt x="188" y="96"/>
                    <a:pt x="238" y="15"/>
                  </a:cubicBezTo>
                  <a:cubicBezTo>
                    <a:pt x="202" y="7"/>
                    <a:pt x="168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6780;p32"/>
            <p:cNvSpPr/>
            <p:nvPr/>
          </p:nvSpPr>
          <p:spPr>
            <a:xfrm>
              <a:off x="6244225" y="3251425"/>
              <a:ext cx="2100" cy="1500"/>
            </a:xfrm>
            <a:custGeom>
              <a:avLst/>
              <a:gdLst/>
              <a:ahLst/>
              <a:cxnLst/>
              <a:rect l="l" t="t" r="r" b="b"/>
              <a:pathLst>
                <a:path w="84" h="60" extrusionOk="0">
                  <a:moveTo>
                    <a:pt x="84" y="0"/>
                  </a:moveTo>
                  <a:lnTo>
                    <a:pt x="84" y="0"/>
                  </a:lnTo>
                  <a:cubicBezTo>
                    <a:pt x="12" y="24"/>
                    <a:pt x="0" y="48"/>
                    <a:pt x="60" y="60"/>
                  </a:cubicBezTo>
                  <a:cubicBezTo>
                    <a:pt x="60" y="60"/>
                    <a:pt x="72" y="12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6781;p32"/>
            <p:cNvSpPr/>
            <p:nvPr/>
          </p:nvSpPr>
          <p:spPr>
            <a:xfrm>
              <a:off x="5355125" y="3149325"/>
              <a:ext cx="30375" cy="12275"/>
            </a:xfrm>
            <a:custGeom>
              <a:avLst/>
              <a:gdLst/>
              <a:ahLst/>
              <a:cxnLst/>
              <a:rect l="l" t="t" r="r" b="b"/>
              <a:pathLst>
                <a:path w="1215" h="491" extrusionOk="0">
                  <a:moveTo>
                    <a:pt x="358" y="1"/>
                  </a:moveTo>
                  <a:cubicBezTo>
                    <a:pt x="346" y="36"/>
                    <a:pt x="334" y="48"/>
                    <a:pt x="334" y="84"/>
                  </a:cubicBezTo>
                  <a:cubicBezTo>
                    <a:pt x="238" y="167"/>
                    <a:pt x="0" y="60"/>
                    <a:pt x="48" y="322"/>
                  </a:cubicBezTo>
                  <a:cubicBezTo>
                    <a:pt x="84" y="382"/>
                    <a:pt x="143" y="417"/>
                    <a:pt x="215" y="453"/>
                  </a:cubicBezTo>
                  <a:cubicBezTo>
                    <a:pt x="360" y="459"/>
                    <a:pt x="509" y="490"/>
                    <a:pt x="651" y="490"/>
                  </a:cubicBezTo>
                  <a:cubicBezTo>
                    <a:pt x="801" y="490"/>
                    <a:pt x="944" y="456"/>
                    <a:pt x="1072" y="322"/>
                  </a:cubicBezTo>
                  <a:lnTo>
                    <a:pt x="1215" y="96"/>
                  </a:lnTo>
                  <a:cubicBezTo>
                    <a:pt x="929" y="84"/>
                    <a:pt x="643" y="48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6782;p32"/>
            <p:cNvSpPr/>
            <p:nvPr/>
          </p:nvSpPr>
          <p:spPr>
            <a:xfrm>
              <a:off x="5345900" y="3075800"/>
              <a:ext cx="3000" cy="3300"/>
            </a:xfrm>
            <a:custGeom>
              <a:avLst/>
              <a:gdLst/>
              <a:ahLst/>
              <a:cxnLst/>
              <a:rect l="l" t="t" r="r" b="b"/>
              <a:pathLst>
                <a:path w="120" h="132" extrusionOk="0">
                  <a:moveTo>
                    <a:pt x="12" y="1"/>
                  </a:moveTo>
                  <a:cubicBezTo>
                    <a:pt x="0" y="48"/>
                    <a:pt x="0" y="84"/>
                    <a:pt x="12" y="132"/>
                  </a:cubicBezTo>
                  <a:cubicBezTo>
                    <a:pt x="48" y="120"/>
                    <a:pt x="96" y="84"/>
                    <a:pt x="119" y="72"/>
                  </a:cubicBezTo>
                  <a:cubicBezTo>
                    <a:pt x="72" y="48"/>
                    <a:pt x="48" y="25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6783;p32"/>
            <p:cNvSpPr/>
            <p:nvPr/>
          </p:nvSpPr>
          <p:spPr>
            <a:xfrm>
              <a:off x="5353050" y="3014425"/>
              <a:ext cx="11025" cy="3475"/>
            </a:xfrm>
            <a:custGeom>
              <a:avLst/>
              <a:gdLst/>
              <a:ahLst/>
              <a:cxnLst/>
              <a:rect l="l" t="t" r="r" b="b"/>
              <a:pathLst>
                <a:path w="441" h="139" extrusionOk="0">
                  <a:moveTo>
                    <a:pt x="220" y="0"/>
                  </a:moveTo>
                  <a:cubicBezTo>
                    <a:pt x="146" y="0"/>
                    <a:pt x="71" y="9"/>
                    <a:pt x="0" y="27"/>
                  </a:cubicBezTo>
                  <a:cubicBezTo>
                    <a:pt x="67" y="105"/>
                    <a:pt x="137" y="139"/>
                    <a:pt x="207" y="139"/>
                  </a:cubicBezTo>
                  <a:cubicBezTo>
                    <a:pt x="286" y="139"/>
                    <a:pt x="365" y="96"/>
                    <a:pt x="441" y="27"/>
                  </a:cubicBezTo>
                  <a:cubicBezTo>
                    <a:pt x="369" y="9"/>
                    <a:pt x="295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6784;p32"/>
            <p:cNvSpPr/>
            <p:nvPr/>
          </p:nvSpPr>
          <p:spPr>
            <a:xfrm>
              <a:off x="5464650" y="2989475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" y="1"/>
                  </a:moveTo>
                  <a:cubicBezTo>
                    <a:pt x="25" y="49"/>
                    <a:pt x="72" y="72"/>
                    <a:pt x="120" y="1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6785;p32"/>
            <p:cNvSpPr/>
            <p:nvPr/>
          </p:nvSpPr>
          <p:spPr>
            <a:xfrm>
              <a:off x="5532225" y="3165400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" y="0"/>
                  </a:moveTo>
                  <a:lnTo>
                    <a:pt x="60" y="48"/>
                  </a:lnTo>
                  <a:lnTo>
                    <a:pt x="155" y="48"/>
                  </a:lnTo>
                  <a:cubicBezTo>
                    <a:pt x="108" y="36"/>
                    <a:pt x="60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6786;p32"/>
            <p:cNvSpPr/>
            <p:nvPr/>
          </p:nvSpPr>
          <p:spPr>
            <a:xfrm>
              <a:off x="5531325" y="3163825"/>
              <a:ext cx="1525" cy="1300"/>
            </a:xfrm>
            <a:custGeom>
              <a:avLst/>
              <a:gdLst/>
              <a:ahLst/>
              <a:cxnLst/>
              <a:rect l="l" t="t" r="r" b="b"/>
              <a:pathLst>
                <a:path w="61" h="52" extrusionOk="0">
                  <a:moveTo>
                    <a:pt x="11" y="1"/>
                  </a:moveTo>
                  <a:cubicBezTo>
                    <a:pt x="4" y="1"/>
                    <a:pt x="1" y="7"/>
                    <a:pt x="1" y="16"/>
                  </a:cubicBezTo>
                  <a:cubicBezTo>
                    <a:pt x="1" y="40"/>
                    <a:pt x="37" y="40"/>
                    <a:pt x="60" y="52"/>
                  </a:cubicBezTo>
                  <a:cubicBezTo>
                    <a:pt x="39" y="15"/>
                    <a:pt x="21" y="1"/>
                    <a:pt x="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6787;p32"/>
            <p:cNvSpPr/>
            <p:nvPr/>
          </p:nvSpPr>
          <p:spPr>
            <a:xfrm>
              <a:off x="5547100" y="316570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20" y="0"/>
                  </a:moveTo>
                  <a:lnTo>
                    <a:pt x="120" y="0"/>
                  </a:lnTo>
                  <a:cubicBezTo>
                    <a:pt x="60" y="24"/>
                    <a:pt x="25" y="48"/>
                    <a:pt x="1" y="119"/>
                  </a:cubicBezTo>
                  <a:cubicBezTo>
                    <a:pt x="84" y="108"/>
                    <a:pt x="120" y="6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6788;p32"/>
            <p:cNvSpPr/>
            <p:nvPr/>
          </p:nvSpPr>
          <p:spPr>
            <a:xfrm>
              <a:off x="5883450" y="3095650"/>
              <a:ext cx="45275" cy="45375"/>
            </a:xfrm>
            <a:custGeom>
              <a:avLst/>
              <a:gdLst/>
              <a:ahLst/>
              <a:cxnLst/>
              <a:rect l="l" t="t" r="r" b="b"/>
              <a:pathLst>
                <a:path w="1811" h="1815" extrusionOk="0">
                  <a:moveTo>
                    <a:pt x="1473" y="0"/>
                  </a:moveTo>
                  <a:cubicBezTo>
                    <a:pt x="1356" y="0"/>
                    <a:pt x="1223" y="46"/>
                    <a:pt x="1096" y="100"/>
                  </a:cubicBezTo>
                  <a:cubicBezTo>
                    <a:pt x="739" y="243"/>
                    <a:pt x="537" y="576"/>
                    <a:pt x="382" y="921"/>
                  </a:cubicBezTo>
                  <a:cubicBezTo>
                    <a:pt x="400" y="1040"/>
                    <a:pt x="404" y="1159"/>
                    <a:pt x="297" y="1159"/>
                  </a:cubicBezTo>
                  <a:cubicBezTo>
                    <a:pt x="265" y="1159"/>
                    <a:pt x="223" y="1148"/>
                    <a:pt x="168" y="1124"/>
                  </a:cubicBezTo>
                  <a:cubicBezTo>
                    <a:pt x="108" y="1136"/>
                    <a:pt x="60" y="1171"/>
                    <a:pt x="25" y="1219"/>
                  </a:cubicBezTo>
                  <a:cubicBezTo>
                    <a:pt x="1" y="1481"/>
                    <a:pt x="84" y="1707"/>
                    <a:pt x="346" y="1814"/>
                  </a:cubicBezTo>
                  <a:cubicBezTo>
                    <a:pt x="477" y="1683"/>
                    <a:pt x="596" y="1588"/>
                    <a:pt x="739" y="1481"/>
                  </a:cubicBezTo>
                  <a:cubicBezTo>
                    <a:pt x="834" y="1290"/>
                    <a:pt x="930" y="1112"/>
                    <a:pt x="1037" y="921"/>
                  </a:cubicBezTo>
                  <a:cubicBezTo>
                    <a:pt x="1132" y="493"/>
                    <a:pt x="1644" y="695"/>
                    <a:pt x="1811" y="397"/>
                  </a:cubicBezTo>
                  <a:cubicBezTo>
                    <a:pt x="1776" y="95"/>
                    <a:pt x="1641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6789;p32"/>
            <p:cNvSpPr/>
            <p:nvPr/>
          </p:nvSpPr>
          <p:spPr>
            <a:xfrm>
              <a:off x="5881075" y="3120750"/>
              <a:ext cx="8075" cy="5375"/>
            </a:xfrm>
            <a:custGeom>
              <a:avLst/>
              <a:gdLst/>
              <a:ahLst/>
              <a:cxnLst/>
              <a:rect l="l" t="t" r="r" b="b"/>
              <a:pathLst>
                <a:path w="323" h="215" extrusionOk="0">
                  <a:moveTo>
                    <a:pt x="203" y="1"/>
                  </a:moveTo>
                  <a:cubicBezTo>
                    <a:pt x="191" y="12"/>
                    <a:pt x="155" y="48"/>
                    <a:pt x="132" y="60"/>
                  </a:cubicBezTo>
                  <a:lnTo>
                    <a:pt x="1" y="60"/>
                  </a:lnTo>
                  <a:cubicBezTo>
                    <a:pt x="36" y="120"/>
                    <a:pt x="84" y="167"/>
                    <a:pt x="132" y="215"/>
                  </a:cubicBezTo>
                  <a:lnTo>
                    <a:pt x="251" y="215"/>
                  </a:lnTo>
                  <a:cubicBezTo>
                    <a:pt x="310" y="167"/>
                    <a:pt x="322" y="108"/>
                    <a:pt x="298" y="48"/>
                  </a:cubicBezTo>
                  <a:lnTo>
                    <a:pt x="2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6790;p32"/>
            <p:cNvSpPr/>
            <p:nvPr/>
          </p:nvSpPr>
          <p:spPr>
            <a:xfrm>
              <a:off x="5877200" y="311867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" y="0"/>
                  </a:moveTo>
                  <a:lnTo>
                    <a:pt x="13" y="0"/>
                  </a:lnTo>
                  <a:cubicBezTo>
                    <a:pt x="1" y="36"/>
                    <a:pt x="13" y="72"/>
                    <a:pt x="37" y="119"/>
                  </a:cubicBezTo>
                  <a:cubicBezTo>
                    <a:pt x="60" y="131"/>
                    <a:pt x="96" y="143"/>
                    <a:pt x="132" y="143"/>
                  </a:cubicBezTo>
                  <a:cubicBezTo>
                    <a:pt x="108" y="84"/>
                    <a:pt x="60" y="36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6791;p32"/>
            <p:cNvSpPr/>
            <p:nvPr/>
          </p:nvSpPr>
          <p:spPr>
            <a:xfrm>
              <a:off x="5873050" y="3100500"/>
              <a:ext cx="4475" cy="11050"/>
            </a:xfrm>
            <a:custGeom>
              <a:avLst/>
              <a:gdLst/>
              <a:ahLst/>
              <a:cxnLst/>
              <a:rect l="l" t="t" r="r" b="b"/>
              <a:pathLst>
                <a:path w="179" h="442" extrusionOk="0">
                  <a:moveTo>
                    <a:pt x="24" y="1"/>
                  </a:moveTo>
                  <a:cubicBezTo>
                    <a:pt x="24" y="168"/>
                    <a:pt x="0" y="334"/>
                    <a:pt x="155" y="441"/>
                  </a:cubicBezTo>
                  <a:cubicBezTo>
                    <a:pt x="155" y="275"/>
                    <a:pt x="179" y="10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6792;p32"/>
            <p:cNvSpPr/>
            <p:nvPr/>
          </p:nvSpPr>
          <p:spPr>
            <a:xfrm>
              <a:off x="5442325" y="3147850"/>
              <a:ext cx="25625" cy="11950"/>
            </a:xfrm>
            <a:custGeom>
              <a:avLst/>
              <a:gdLst/>
              <a:ahLst/>
              <a:cxnLst/>
              <a:rect l="l" t="t" r="r" b="b"/>
              <a:pathLst>
                <a:path w="1025" h="478" extrusionOk="0">
                  <a:moveTo>
                    <a:pt x="13" y="0"/>
                  </a:moveTo>
                  <a:cubicBezTo>
                    <a:pt x="13" y="95"/>
                    <a:pt x="1" y="179"/>
                    <a:pt x="1" y="274"/>
                  </a:cubicBezTo>
                  <a:cubicBezTo>
                    <a:pt x="13" y="286"/>
                    <a:pt x="25" y="310"/>
                    <a:pt x="49" y="333"/>
                  </a:cubicBezTo>
                  <a:cubicBezTo>
                    <a:pt x="108" y="345"/>
                    <a:pt x="144" y="369"/>
                    <a:pt x="191" y="393"/>
                  </a:cubicBezTo>
                  <a:cubicBezTo>
                    <a:pt x="287" y="405"/>
                    <a:pt x="370" y="405"/>
                    <a:pt x="465" y="417"/>
                  </a:cubicBezTo>
                  <a:cubicBezTo>
                    <a:pt x="519" y="470"/>
                    <a:pt x="592" y="477"/>
                    <a:pt x="661" y="477"/>
                  </a:cubicBezTo>
                  <a:cubicBezTo>
                    <a:pt x="684" y="477"/>
                    <a:pt x="706" y="476"/>
                    <a:pt x="727" y="476"/>
                  </a:cubicBezTo>
                  <a:cubicBezTo>
                    <a:pt x="834" y="476"/>
                    <a:pt x="930" y="476"/>
                    <a:pt x="1013" y="405"/>
                  </a:cubicBezTo>
                  <a:cubicBezTo>
                    <a:pt x="1025" y="83"/>
                    <a:pt x="715" y="119"/>
                    <a:pt x="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6793;p32"/>
            <p:cNvSpPr/>
            <p:nvPr/>
          </p:nvSpPr>
          <p:spPr>
            <a:xfrm>
              <a:off x="5439350" y="3154675"/>
              <a:ext cx="4800" cy="3300"/>
            </a:xfrm>
            <a:custGeom>
              <a:avLst/>
              <a:gdLst/>
              <a:ahLst/>
              <a:cxnLst/>
              <a:rect l="l" t="t" r="r" b="b"/>
              <a:pathLst>
                <a:path w="192" h="132" extrusionOk="0">
                  <a:moveTo>
                    <a:pt x="13" y="1"/>
                  </a:moveTo>
                  <a:cubicBezTo>
                    <a:pt x="1" y="48"/>
                    <a:pt x="1" y="72"/>
                    <a:pt x="1" y="120"/>
                  </a:cubicBezTo>
                  <a:cubicBezTo>
                    <a:pt x="48" y="132"/>
                    <a:pt x="108" y="132"/>
                    <a:pt x="144" y="132"/>
                  </a:cubicBezTo>
                  <a:cubicBezTo>
                    <a:pt x="191" y="84"/>
                    <a:pt x="191" y="48"/>
                    <a:pt x="144" y="1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6794;p32"/>
            <p:cNvSpPr/>
            <p:nvPr/>
          </p:nvSpPr>
          <p:spPr>
            <a:xfrm>
              <a:off x="5589975" y="3286850"/>
              <a:ext cx="35450" cy="10725"/>
            </a:xfrm>
            <a:custGeom>
              <a:avLst/>
              <a:gdLst/>
              <a:ahLst/>
              <a:cxnLst/>
              <a:rect l="l" t="t" r="r" b="b"/>
              <a:pathLst>
                <a:path w="1418" h="429" extrusionOk="0">
                  <a:moveTo>
                    <a:pt x="655" y="0"/>
                  </a:moveTo>
                  <a:cubicBezTo>
                    <a:pt x="584" y="0"/>
                    <a:pt x="512" y="12"/>
                    <a:pt x="429" y="24"/>
                  </a:cubicBezTo>
                  <a:cubicBezTo>
                    <a:pt x="334" y="179"/>
                    <a:pt x="48" y="72"/>
                    <a:pt x="0" y="322"/>
                  </a:cubicBezTo>
                  <a:lnTo>
                    <a:pt x="0" y="429"/>
                  </a:lnTo>
                  <a:lnTo>
                    <a:pt x="989" y="429"/>
                  </a:lnTo>
                  <a:cubicBezTo>
                    <a:pt x="1018" y="399"/>
                    <a:pt x="1051" y="384"/>
                    <a:pt x="1084" y="384"/>
                  </a:cubicBezTo>
                  <a:cubicBezTo>
                    <a:pt x="1117" y="384"/>
                    <a:pt x="1149" y="399"/>
                    <a:pt x="1179" y="429"/>
                  </a:cubicBezTo>
                  <a:cubicBezTo>
                    <a:pt x="1274" y="429"/>
                    <a:pt x="1370" y="417"/>
                    <a:pt x="1417" y="310"/>
                  </a:cubicBezTo>
                  <a:cubicBezTo>
                    <a:pt x="1239" y="12"/>
                    <a:pt x="941" y="24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6795;p32"/>
            <p:cNvSpPr/>
            <p:nvPr/>
          </p:nvSpPr>
          <p:spPr>
            <a:xfrm>
              <a:off x="5476875" y="3456325"/>
              <a:ext cx="360775" cy="36850"/>
            </a:xfrm>
            <a:custGeom>
              <a:avLst/>
              <a:gdLst/>
              <a:ahLst/>
              <a:cxnLst/>
              <a:rect l="l" t="t" r="r" b="b"/>
              <a:pathLst>
                <a:path w="14431" h="1474" extrusionOk="0">
                  <a:moveTo>
                    <a:pt x="2428" y="1"/>
                  </a:moveTo>
                  <a:cubicBezTo>
                    <a:pt x="1952" y="1"/>
                    <a:pt x="1492" y="165"/>
                    <a:pt x="1012" y="186"/>
                  </a:cubicBezTo>
                  <a:cubicBezTo>
                    <a:pt x="969" y="186"/>
                    <a:pt x="924" y="183"/>
                    <a:pt x="879" y="183"/>
                  </a:cubicBezTo>
                  <a:cubicBezTo>
                    <a:pt x="801" y="183"/>
                    <a:pt x="723" y="193"/>
                    <a:pt x="655" y="246"/>
                  </a:cubicBezTo>
                  <a:lnTo>
                    <a:pt x="655" y="258"/>
                  </a:lnTo>
                  <a:cubicBezTo>
                    <a:pt x="607" y="305"/>
                    <a:pt x="548" y="341"/>
                    <a:pt x="512" y="389"/>
                  </a:cubicBezTo>
                  <a:cubicBezTo>
                    <a:pt x="512" y="401"/>
                    <a:pt x="488" y="425"/>
                    <a:pt x="464" y="436"/>
                  </a:cubicBezTo>
                  <a:cubicBezTo>
                    <a:pt x="452" y="440"/>
                    <a:pt x="442" y="443"/>
                    <a:pt x="432" y="443"/>
                  </a:cubicBezTo>
                  <a:cubicBezTo>
                    <a:pt x="411" y="443"/>
                    <a:pt x="393" y="432"/>
                    <a:pt x="369" y="401"/>
                  </a:cubicBezTo>
                  <a:cubicBezTo>
                    <a:pt x="333" y="365"/>
                    <a:pt x="274" y="317"/>
                    <a:pt x="226" y="270"/>
                  </a:cubicBezTo>
                  <a:lnTo>
                    <a:pt x="226" y="270"/>
                  </a:lnTo>
                  <a:cubicBezTo>
                    <a:pt x="0" y="627"/>
                    <a:pt x="60" y="758"/>
                    <a:pt x="464" y="841"/>
                  </a:cubicBezTo>
                  <a:cubicBezTo>
                    <a:pt x="627" y="873"/>
                    <a:pt x="795" y="875"/>
                    <a:pt x="965" y="875"/>
                  </a:cubicBezTo>
                  <a:cubicBezTo>
                    <a:pt x="995" y="875"/>
                    <a:pt x="1026" y="875"/>
                    <a:pt x="1057" y="875"/>
                  </a:cubicBezTo>
                  <a:cubicBezTo>
                    <a:pt x="1303" y="875"/>
                    <a:pt x="1550" y="880"/>
                    <a:pt x="1786" y="972"/>
                  </a:cubicBezTo>
                  <a:cubicBezTo>
                    <a:pt x="2025" y="1006"/>
                    <a:pt x="2269" y="1021"/>
                    <a:pt x="2515" y="1021"/>
                  </a:cubicBezTo>
                  <a:cubicBezTo>
                    <a:pt x="2784" y="1021"/>
                    <a:pt x="3054" y="1003"/>
                    <a:pt x="3322" y="972"/>
                  </a:cubicBezTo>
                  <a:cubicBezTo>
                    <a:pt x="3596" y="915"/>
                    <a:pt x="3874" y="891"/>
                    <a:pt x="4154" y="891"/>
                  </a:cubicBezTo>
                  <a:cubicBezTo>
                    <a:pt x="4396" y="891"/>
                    <a:pt x="4639" y="909"/>
                    <a:pt x="4882" y="936"/>
                  </a:cubicBezTo>
                  <a:cubicBezTo>
                    <a:pt x="6676" y="1143"/>
                    <a:pt x="8461" y="1474"/>
                    <a:pt x="10283" y="1474"/>
                  </a:cubicBezTo>
                  <a:cubicBezTo>
                    <a:pt x="10565" y="1474"/>
                    <a:pt x="10848" y="1466"/>
                    <a:pt x="11132" y="1448"/>
                  </a:cubicBezTo>
                  <a:cubicBezTo>
                    <a:pt x="11204" y="1448"/>
                    <a:pt x="11275" y="1437"/>
                    <a:pt x="11359" y="1413"/>
                  </a:cubicBezTo>
                  <a:cubicBezTo>
                    <a:pt x="11468" y="1387"/>
                    <a:pt x="11577" y="1362"/>
                    <a:pt x="11691" y="1362"/>
                  </a:cubicBezTo>
                  <a:cubicBezTo>
                    <a:pt x="11738" y="1362"/>
                    <a:pt x="11786" y="1367"/>
                    <a:pt x="11835" y="1377"/>
                  </a:cubicBezTo>
                  <a:cubicBezTo>
                    <a:pt x="11900" y="1383"/>
                    <a:pt x="11963" y="1386"/>
                    <a:pt x="12024" y="1386"/>
                  </a:cubicBezTo>
                  <a:cubicBezTo>
                    <a:pt x="12085" y="1386"/>
                    <a:pt x="12144" y="1383"/>
                    <a:pt x="12204" y="1377"/>
                  </a:cubicBezTo>
                  <a:cubicBezTo>
                    <a:pt x="12265" y="1360"/>
                    <a:pt x="12332" y="1349"/>
                    <a:pt x="12397" y="1349"/>
                  </a:cubicBezTo>
                  <a:cubicBezTo>
                    <a:pt x="12420" y="1349"/>
                    <a:pt x="12444" y="1350"/>
                    <a:pt x="12466" y="1353"/>
                  </a:cubicBezTo>
                  <a:cubicBezTo>
                    <a:pt x="12728" y="1413"/>
                    <a:pt x="12978" y="1437"/>
                    <a:pt x="13240" y="1437"/>
                  </a:cubicBezTo>
                  <a:cubicBezTo>
                    <a:pt x="13347" y="1437"/>
                    <a:pt x="13454" y="1413"/>
                    <a:pt x="13561" y="1401"/>
                  </a:cubicBezTo>
                  <a:cubicBezTo>
                    <a:pt x="13633" y="1401"/>
                    <a:pt x="13692" y="1389"/>
                    <a:pt x="13764" y="1353"/>
                  </a:cubicBezTo>
                  <a:cubicBezTo>
                    <a:pt x="13978" y="1222"/>
                    <a:pt x="14430" y="1437"/>
                    <a:pt x="14359" y="925"/>
                  </a:cubicBezTo>
                  <a:cubicBezTo>
                    <a:pt x="14175" y="808"/>
                    <a:pt x="13975" y="783"/>
                    <a:pt x="13772" y="783"/>
                  </a:cubicBezTo>
                  <a:cubicBezTo>
                    <a:pt x="13621" y="783"/>
                    <a:pt x="13469" y="797"/>
                    <a:pt x="13320" y="797"/>
                  </a:cubicBezTo>
                  <a:cubicBezTo>
                    <a:pt x="13281" y="797"/>
                    <a:pt x="13242" y="796"/>
                    <a:pt x="13204" y="794"/>
                  </a:cubicBezTo>
                  <a:lnTo>
                    <a:pt x="12990" y="794"/>
                  </a:lnTo>
                  <a:cubicBezTo>
                    <a:pt x="12906" y="782"/>
                    <a:pt x="12811" y="782"/>
                    <a:pt x="12728" y="758"/>
                  </a:cubicBezTo>
                  <a:lnTo>
                    <a:pt x="12549" y="758"/>
                  </a:lnTo>
                  <a:cubicBezTo>
                    <a:pt x="12442" y="770"/>
                    <a:pt x="12335" y="806"/>
                    <a:pt x="12228" y="806"/>
                  </a:cubicBezTo>
                  <a:cubicBezTo>
                    <a:pt x="12132" y="806"/>
                    <a:pt x="12025" y="758"/>
                    <a:pt x="11918" y="746"/>
                  </a:cubicBezTo>
                  <a:cubicBezTo>
                    <a:pt x="11888" y="740"/>
                    <a:pt x="11865" y="737"/>
                    <a:pt x="11839" y="737"/>
                  </a:cubicBezTo>
                  <a:cubicBezTo>
                    <a:pt x="11814" y="737"/>
                    <a:pt x="11787" y="740"/>
                    <a:pt x="11751" y="746"/>
                  </a:cubicBezTo>
                  <a:cubicBezTo>
                    <a:pt x="11711" y="756"/>
                    <a:pt x="11671" y="760"/>
                    <a:pt x="11632" y="760"/>
                  </a:cubicBezTo>
                  <a:cubicBezTo>
                    <a:pt x="11533" y="760"/>
                    <a:pt x="11437" y="732"/>
                    <a:pt x="11335" y="698"/>
                  </a:cubicBezTo>
                  <a:cubicBezTo>
                    <a:pt x="11192" y="663"/>
                    <a:pt x="11037" y="603"/>
                    <a:pt x="10894" y="555"/>
                  </a:cubicBezTo>
                  <a:cubicBezTo>
                    <a:pt x="10811" y="544"/>
                    <a:pt x="10704" y="508"/>
                    <a:pt x="10597" y="508"/>
                  </a:cubicBezTo>
                  <a:cubicBezTo>
                    <a:pt x="10510" y="502"/>
                    <a:pt x="10422" y="501"/>
                    <a:pt x="10334" y="501"/>
                  </a:cubicBezTo>
                  <a:cubicBezTo>
                    <a:pt x="10304" y="501"/>
                    <a:pt x="10275" y="501"/>
                    <a:pt x="10245" y="501"/>
                  </a:cubicBezTo>
                  <a:cubicBezTo>
                    <a:pt x="10008" y="501"/>
                    <a:pt x="9767" y="496"/>
                    <a:pt x="9537" y="401"/>
                  </a:cubicBezTo>
                  <a:cubicBezTo>
                    <a:pt x="9442" y="389"/>
                    <a:pt x="9335" y="365"/>
                    <a:pt x="9215" y="365"/>
                  </a:cubicBezTo>
                  <a:cubicBezTo>
                    <a:pt x="9102" y="355"/>
                    <a:pt x="8988" y="353"/>
                    <a:pt x="8874" y="353"/>
                  </a:cubicBezTo>
                  <a:cubicBezTo>
                    <a:pt x="8819" y="353"/>
                    <a:pt x="8764" y="354"/>
                    <a:pt x="8710" y="354"/>
                  </a:cubicBezTo>
                  <a:cubicBezTo>
                    <a:pt x="8469" y="354"/>
                    <a:pt x="8227" y="347"/>
                    <a:pt x="7989" y="270"/>
                  </a:cubicBezTo>
                  <a:cubicBezTo>
                    <a:pt x="7846" y="222"/>
                    <a:pt x="7691" y="210"/>
                    <a:pt x="7549" y="210"/>
                  </a:cubicBezTo>
                  <a:cubicBezTo>
                    <a:pt x="7275" y="210"/>
                    <a:pt x="7013" y="198"/>
                    <a:pt x="6763" y="103"/>
                  </a:cubicBezTo>
                  <a:cubicBezTo>
                    <a:pt x="6548" y="67"/>
                    <a:pt x="6358" y="44"/>
                    <a:pt x="6144" y="44"/>
                  </a:cubicBezTo>
                  <a:cubicBezTo>
                    <a:pt x="5985" y="40"/>
                    <a:pt x="5827" y="39"/>
                    <a:pt x="5668" y="39"/>
                  </a:cubicBezTo>
                  <a:cubicBezTo>
                    <a:pt x="5106" y="39"/>
                    <a:pt x="4540" y="55"/>
                    <a:pt x="3972" y="55"/>
                  </a:cubicBezTo>
                  <a:cubicBezTo>
                    <a:pt x="3514" y="55"/>
                    <a:pt x="3055" y="45"/>
                    <a:pt x="2596" y="8"/>
                  </a:cubicBezTo>
                  <a:cubicBezTo>
                    <a:pt x="2540" y="3"/>
                    <a:pt x="2484" y="1"/>
                    <a:pt x="2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6796;p32"/>
            <p:cNvSpPr/>
            <p:nvPr/>
          </p:nvSpPr>
          <p:spPr>
            <a:xfrm>
              <a:off x="5433100" y="3188425"/>
              <a:ext cx="55700" cy="209475"/>
            </a:xfrm>
            <a:custGeom>
              <a:avLst/>
              <a:gdLst/>
              <a:ahLst/>
              <a:cxnLst/>
              <a:rect l="l" t="t" r="r" b="b"/>
              <a:pathLst>
                <a:path w="2228" h="8379" extrusionOk="0">
                  <a:moveTo>
                    <a:pt x="680" y="1"/>
                  </a:moveTo>
                  <a:cubicBezTo>
                    <a:pt x="630" y="1"/>
                    <a:pt x="582" y="15"/>
                    <a:pt x="537" y="44"/>
                  </a:cubicBezTo>
                  <a:cubicBezTo>
                    <a:pt x="477" y="163"/>
                    <a:pt x="477" y="270"/>
                    <a:pt x="560" y="353"/>
                  </a:cubicBezTo>
                  <a:cubicBezTo>
                    <a:pt x="513" y="996"/>
                    <a:pt x="429" y="1639"/>
                    <a:pt x="132" y="2223"/>
                  </a:cubicBezTo>
                  <a:cubicBezTo>
                    <a:pt x="84" y="2258"/>
                    <a:pt x="84" y="2330"/>
                    <a:pt x="132" y="2366"/>
                  </a:cubicBezTo>
                  <a:lnTo>
                    <a:pt x="132" y="2497"/>
                  </a:lnTo>
                  <a:cubicBezTo>
                    <a:pt x="60" y="2592"/>
                    <a:pt x="84" y="2723"/>
                    <a:pt x="1" y="2794"/>
                  </a:cubicBezTo>
                  <a:cubicBezTo>
                    <a:pt x="37" y="2889"/>
                    <a:pt x="96" y="2997"/>
                    <a:pt x="144" y="3080"/>
                  </a:cubicBezTo>
                  <a:cubicBezTo>
                    <a:pt x="370" y="3294"/>
                    <a:pt x="322" y="3544"/>
                    <a:pt x="334" y="3794"/>
                  </a:cubicBezTo>
                  <a:cubicBezTo>
                    <a:pt x="298" y="3985"/>
                    <a:pt x="441" y="4140"/>
                    <a:pt x="501" y="4306"/>
                  </a:cubicBezTo>
                  <a:cubicBezTo>
                    <a:pt x="501" y="4366"/>
                    <a:pt x="513" y="4425"/>
                    <a:pt x="513" y="4485"/>
                  </a:cubicBezTo>
                  <a:cubicBezTo>
                    <a:pt x="548" y="4568"/>
                    <a:pt x="572" y="4640"/>
                    <a:pt x="572" y="4735"/>
                  </a:cubicBezTo>
                  <a:lnTo>
                    <a:pt x="572" y="4985"/>
                  </a:lnTo>
                  <a:lnTo>
                    <a:pt x="572" y="5152"/>
                  </a:lnTo>
                  <a:cubicBezTo>
                    <a:pt x="572" y="5283"/>
                    <a:pt x="596" y="5426"/>
                    <a:pt x="632" y="5556"/>
                  </a:cubicBezTo>
                  <a:cubicBezTo>
                    <a:pt x="656" y="5640"/>
                    <a:pt x="739" y="5735"/>
                    <a:pt x="668" y="5842"/>
                  </a:cubicBezTo>
                  <a:cubicBezTo>
                    <a:pt x="668" y="5878"/>
                    <a:pt x="668" y="5937"/>
                    <a:pt x="679" y="5985"/>
                  </a:cubicBezTo>
                  <a:cubicBezTo>
                    <a:pt x="715" y="6057"/>
                    <a:pt x="727" y="6152"/>
                    <a:pt x="727" y="6223"/>
                  </a:cubicBezTo>
                  <a:cubicBezTo>
                    <a:pt x="727" y="6271"/>
                    <a:pt x="739" y="6330"/>
                    <a:pt x="739" y="6390"/>
                  </a:cubicBezTo>
                  <a:cubicBezTo>
                    <a:pt x="751" y="6438"/>
                    <a:pt x="775" y="6497"/>
                    <a:pt x="787" y="6557"/>
                  </a:cubicBezTo>
                  <a:cubicBezTo>
                    <a:pt x="810" y="6795"/>
                    <a:pt x="787" y="7045"/>
                    <a:pt x="799" y="7283"/>
                  </a:cubicBezTo>
                  <a:cubicBezTo>
                    <a:pt x="810" y="7402"/>
                    <a:pt x="894" y="7473"/>
                    <a:pt x="977" y="7569"/>
                  </a:cubicBezTo>
                  <a:cubicBezTo>
                    <a:pt x="1049" y="7640"/>
                    <a:pt x="1096" y="7723"/>
                    <a:pt x="1144" y="7831"/>
                  </a:cubicBezTo>
                  <a:cubicBezTo>
                    <a:pt x="1156" y="7926"/>
                    <a:pt x="1191" y="7997"/>
                    <a:pt x="1227" y="8057"/>
                  </a:cubicBezTo>
                  <a:cubicBezTo>
                    <a:pt x="1251" y="8069"/>
                    <a:pt x="1275" y="8081"/>
                    <a:pt x="1287" y="8104"/>
                  </a:cubicBezTo>
                  <a:cubicBezTo>
                    <a:pt x="1334" y="8164"/>
                    <a:pt x="1394" y="8200"/>
                    <a:pt x="1441" y="8247"/>
                  </a:cubicBezTo>
                  <a:cubicBezTo>
                    <a:pt x="1441" y="8259"/>
                    <a:pt x="1453" y="8259"/>
                    <a:pt x="1489" y="8283"/>
                  </a:cubicBezTo>
                  <a:cubicBezTo>
                    <a:pt x="1495" y="8286"/>
                    <a:pt x="1502" y="8287"/>
                    <a:pt x="1509" y="8287"/>
                  </a:cubicBezTo>
                  <a:cubicBezTo>
                    <a:pt x="1530" y="8287"/>
                    <a:pt x="1555" y="8274"/>
                    <a:pt x="1572" y="8247"/>
                  </a:cubicBezTo>
                  <a:cubicBezTo>
                    <a:pt x="1751" y="8295"/>
                    <a:pt x="1942" y="8343"/>
                    <a:pt x="2120" y="8378"/>
                  </a:cubicBezTo>
                  <a:cubicBezTo>
                    <a:pt x="2227" y="8307"/>
                    <a:pt x="2227" y="8200"/>
                    <a:pt x="2156" y="8104"/>
                  </a:cubicBezTo>
                  <a:cubicBezTo>
                    <a:pt x="2144" y="8045"/>
                    <a:pt x="2108" y="7997"/>
                    <a:pt x="2096" y="7938"/>
                  </a:cubicBezTo>
                  <a:cubicBezTo>
                    <a:pt x="1965" y="7783"/>
                    <a:pt x="1977" y="7652"/>
                    <a:pt x="2108" y="7533"/>
                  </a:cubicBezTo>
                  <a:lnTo>
                    <a:pt x="2108" y="7235"/>
                  </a:lnTo>
                  <a:cubicBezTo>
                    <a:pt x="2037" y="7128"/>
                    <a:pt x="1942" y="7045"/>
                    <a:pt x="1858" y="6950"/>
                  </a:cubicBezTo>
                  <a:cubicBezTo>
                    <a:pt x="1788" y="7045"/>
                    <a:pt x="1712" y="7096"/>
                    <a:pt x="1634" y="7096"/>
                  </a:cubicBezTo>
                  <a:cubicBezTo>
                    <a:pt x="1566" y="7096"/>
                    <a:pt x="1496" y="7057"/>
                    <a:pt x="1430" y="6973"/>
                  </a:cubicBezTo>
                  <a:lnTo>
                    <a:pt x="1430" y="6890"/>
                  </a:lnTo>
                  <a:cubicBezTo>
                    <a:pt x="1430" y="6854"/>
                    <a:pt x="1406" y="6783"/>
                    <a:pt x="1394" y="6747"/>
                  </a:cubicBezTo>
                  <a:cubicBezTo>
                    <a:pt x="1370" y="6699"/>
                    <a:pt x="1346" y="6652"/>
                    <a:pt x="1322" y="6616"/>
                  </a:cubicBezTo>
                  <a:cubicBezTo>
                    <a:pt x="1275" y="6521"/>
                    <a:pt x="1251" y="6414"/>
                    <a:pt x="1203" y="6330"/>
                  </a:cubicBezTo>
                  <a:cubicBezTo>
                    <a:pt x="1168" y="6283"/>
                    <a:pt x="1156" y="6235"/>
                    <a:pt x="1156" y="6176"/>
                  </a:cubicBezTo>
                  <a:lnTo>
                    <a:pt x="1156" y="6140"/>
                  </a:lnTo>
                  <a:lnTo>
                    <a:pt x="1108" y="6104"/>
                  </a:lnTo>
                  <a:cubicBezTo>
                    <a:pt x="918" y="5795"/>
                    <a:pt x="1156" y="5485"/>
                    <a:pt x="1144" y="5164"/>
                  </a:cubicBezTo>
                  <a:cubicBezTo>
                    <a:pt x="1144" y="5045"/>
                    <a:pt x="1132" y="4961"/>
                    <a:pt x="1084" y="4854"/>
                  </a:cubicBezTo>
                  <a:cubicBezTo>
                    <a:pt x="977" y="4771"/>
                    <a:pt x="965" y="4675"/>
                    <a:pt x="1084" y="4592"/>
                  </a:cubicBezTo>
                  <a:cubicBezTo>
                    <a:pt x="1168" y="4306"/>
                    <a:pt x="1037" y="4116"/>
                    <a:pt x="858" y="3937"/>
                  </a:cubicBezTo>
                  <a:cubicBezTo>
                    <a:pt x="846" y="3842"/>
                    <a:pt x="846" y="3759"/>
                    <a:pt x="834" y="3663"/>
                  </a:cubicBezTo>
                  <a:cubicBezTo>
                    <a:pt x="679" y="3437"/>
                    <a:pt x="858" y="3163"/>
                    <a:pt x="715" y="2937"/>
                  </a:cubicBezTo>
                  <a:cubicBezTo>
                    <a:pt x="453" y="2592"/>
                    <a:pt x="513" y="2235"/>
                    <a:pt x="632" y="1866"/>
                  </a:cubicBezTo>
                  <a:lnTo>
                    <a:pt x="989" y="794"/>
                  </a:lnTo>
                  <a:cubicBezTo>
                    <a:pt x="1049" y="711"/>
                    <a:pt x="1156" y="687"/>
                    <a:pt x="1227" y="627"/>
                  </a:cubicBezTo>
                  <a:cubicBezTo>
                    <a:pt x="1346" y="496"/>
                    <a:pt x="1394" y="342"/>
                    <a:pt x="1287" y="175"/>
                  </a:cubicBezTo>
                  <a:cubicBezTo>
                    <a:pt x="1241" y="146"/>
                    <a:pt x="1188" y="141"/>
                    <a:pt x="1133" y="141"/>
                  </a:cubicBezTo>
                  <a:cubicBezTo>
                    <a:pt x="1109" y="141"/>
                    <a:pt x="1086" y="142"/>
                    <a:pt x="1062" y="142"/>
                  </a:cubicBezTo>
                  <a:cubicBezTo>
                    <a:pt x="983" y="142"/>
                    <a:pt x="906" y="133"/>
                    <a:pt x="846" y="56"/>
                  </a:cubicBezTo>
                  <a:cubicBezTo>
                    <a:pt x="790" y="18"/>
                    <a:pt x="734" y="1"/>
                    <a:pt x="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6797;p32"/>
            <p:cNvSpPr/>
            <p:nvPr/>
          </p:nvSpPr>
          <p:spPr>
            <a:xfrm>
              <a:off x="5396800" y="3451225"/>
              <a:ext cx="165525" cy="44600"/>
            </a:xfrm>
            <a:custGeom>
              <a:avLst/>
              <a:gdLst/>
              <a:ahLst/>
              <a:cxnLst/>
              <a:rect l="l" t="t" r="r" b="b"/>
              <a:pathLst>
                <a:path w="6621" h="1784" extrusionOk="0">
                  <a:moveTo>
                    <a:pt x="1557" y="879"/>
                  </a:moveTo>
                  <a:lnTo>
                    <a:pt x="1557" y="879"/>
                  </a:lnTo>
                  <a:cubicBezTo>
                    <a:pt x="1620" y="880"/>
                    <a:pt x="1681" y="883"/>
                    <a:pt x="1739" y="890"/>
                  </a:cubicBezTo>
                  <a:cubicBezTo>
                    <a:pt x="1758" y="898"/>
                    <a:pt x="1777" y="905"/>
                    <a:pt x="1796" y="911"/>
                  </a:cubicBezTo>
                  <a:lnTo>
                    <a:pt x="1796" y="911"/>
                  </a:lnTo>
                  <a:cubicBezTo>
                    <a:pt x="1717" y="899"/>
                    <a:pt x="1637" y="888"/>
                    <a:pt x="1557" y="879"/>
                  </a:cubicBezTo>
                  <a:close/>
                  <a:moveTo>
                    <a:pt x="2313" y="944"/>
                  </a:moveTo>
                  <a:cubicBezTo>
                    <a:pt x="2358" y="944"/>
                    <a:pt x="2401" y="945"/>
                    <a:pt x="2441" y="950"/>
                  </a:cubicBezTo>
                  <a:cubicBezTo>
                    <a:pt x="2391" y="955"/>
                    <a:pt x="2340" y="958"/>
                    <a:pt x="2289" y="958"/>
                  </a:cubicBezTo>
                  <a:cubicBezTo>
                    <a:pt x="2221" y="958"/>
                    <a:pt x="2152" y="954"/>
                    <a:pt x="2083" y="947"/>
                  </a:cubicBezTo>
                  <a:lnTo>
                    <a:pt x="2083" y="947"/>
                  </a:lnTo>
                  <a:cubicBezTo>
                    <a:pt x="2090" y="947"/>
                    <a:pt x="2096" y="947"/>
                    <a:pt x="2103" y="947"/>
                  </a:cubicBezTo>
                  <a:cubicBezTo>
                    <a:pt x="2175" y="947"/>
                    <a:pt x="2246" y="944"/>
                    <a:pt x="2313" y="944"/>
                  </a:cubicBezTo>
                  <a:close/>
                  <a:moveTo>
                    <a:pt x="665" y="1"/>
                  </a:moveTo>
                  <a:cubicBezTo>
                    <a:pt x="478" y="1"/>
                    <a:pt x="312" y="85"/>
                    <a:pt x="179" y="307"/>
                  </a:cubicBezTo>
                  <a:cubicBezTo>
                    <a:pt x="0" y="629"/>
                    <a:pt x="226" y="736"/>
                    <a:pt x="453" y="843"/>
                  </a:cubicBezTo>
                  <a:cubicBezTo>
                    <a:pt x="554" y="873"/>
                    <a:pt x="661" y="879"/>
                    <a:pt x="771" y="879"/>
                  </a:cubicBezTo>
                  <a:cubicBezTo>
                    <a:pt x="845" y="879"/>
                    <a:pt x="919" y="876"/>
                    <a:pt x="995" y="876"/>
                  </a:cubicBezTo>
                  <a:cubicBezTo>
                    <a:pt x="1019" y="876"/>
                    <a:pt x="1043" y="876"/>
                    <a:pt x="1067" y="877"/>
                  </a:cubicBezTo>
                  <a:lnTo>
                    <a:pt x="1067" y="877"/>
                  </a:lnTo>
                  <a:cubicBezTo>
                    <a:pt x="946" y="894"/>
                    <a:pt x="824" y="927"/>
                    <a:pt x="703" y="986"/>
                  </a:cubicBezTo>
                  <a:cubicBezTo>
                    <a:pt x="631" y="1319"/>
                    <a:pt x="929" y="1307"/>
                    <a:pt x="1108" y="1402"/>
                  </a:cubicBezTo>
                  <a:cubicBezTo>
                    <a:pt x="1163" y="1416"/>
                    <a:pt x="1227" y="1422"/>
                    <a:pt x="1292" y="1422"/>
                  </a:cubicBezTo>
                  <a:cubicBezTo>
                    <a:pt x="1338" y="1422"/>
                    <a:pt x="1385" y="1419"/>
                    <a:pt x="1429" y="1414"/>
                  </a:cubicBezTo>
                  <a:cubicBezTo>
                    <a:pt x="1477" y="1402"/>
                    <a:pt x="1524" y="1379"/>
                    <a:pt x="1560" y="1379"/>
                  </a:cubicBezTo>
                  <a:cubicBezTo>
                    <a:pt x="1787" y="1360"/>
                    <a:pt x="2012" y="1350"/>
                    <a:pt x="2235" y="1350"/>
                  </a:cubicBezTo>
                  <a:cubicBezTo>
                    <a:pt x="2877" y="1350"/>
                    <a:pt x="3507" y="1431"/>
                    <a:pt x="4144" y="1617"/>
                  </a:cubicBezTo>
                  <a:cubicBezTo>
                    <a:pt x="4215" y="1712"/>
                    <a:pt x="4286" y="1783"/>
                    <a:pt x="4406" y="1783"/>
                  </a:cubicBezTo>
                  <a:cubicBezTo>
                    <a:pt x="4525" y="1760"/>
                    <a:pt x="4596" y="1700"/>
                    <a:pt x="4656" y="1605"/>
                  </a:cubicBezTo>
                  <a:cubicBezTo>
                    <a:pt x="4778" y="1392"/>
                    <a:pt x="4969" y="1365"/>
                    <a:pt x="5161" y="1365"/>
                  </a:cubicBezTo>
                  <a:cubicBezTo>
                    <a:pt x="5226" y="1365"/>
                    <a:pt x="5292" y="1368"/>
                    <a:pt x="5355" y="1368"/>
                  </a:cubicBezTo>
                  <a:cubicBezTo>
                    <a:pt x="5376" y="1368"/>
                    <a:pt x="5397" y="1368"/>
                    <a:pt x="5418" y="1367"/>
                  </a:cubicBezTo>
                  <a:cubicBezTo>
                    <a:pt x="5473" y="1362"/>
                    <a:pt x="5529" y="1360"/>
                    <a:pt x="5585" y="1360"/>
                  </a:cubicBezTo>
                  <a:cubicBezTo>
                    <a:pt x="5726" y="1360"/>
                    <a:pt x="5868" y="1371"/>
                    <a:pt x="6006" y="1371"/>
                  </a:cubicBezTo>
                  <a:cubicBezTo>
                    <a:pt x="6212" y="1371"/>
                    <a:pt x="6412" y="1347"/>
                    <a:pt x="6596" y="1224"/>
                  </a:cubicBezTo>
                  <a:cubicBezTo>
                    <a:pt x="6620" y="1164"/>
                    <a:pt x="6620" y="1081"/>
                    <a:pt x="6584" y="1021"/>
                  </a:cubicBezTo>
                  <a:cubicBezTo>
                    <a:pt x="6566" y="1021"/>
                    <a:pt x="6547" y="1021"/>
                    <a:pt x="6528" y="1021"/>
                  </a:cubicBezTo>
                  <a:cubicBezTo>
                    <a:pt x="6183" y="1021"/>
                    <a:pt x="5844" y="1088"/>
                    <a:pt x="5505" y="1088"/>
                  </a:cubicBezTo>
                  <a:cubicBezTo>
                    <a:pt x="5337" y="1088"/>
                    <a:pt x="5169" y="1071"/>
                    <a:pt x="5001" y="1021"/>
                  </a:cubicBezTo>
                  <a:cubicBezTo>
                    <a:pt x="4838" y="965"/>
                    <a:pt x="4671" y="950"/>
                    <a:pt x="4505" y="950"/>
                  </a:cubicBezTo>
                  <a:cubicBezTo>
                    <a:pt x="4392" y="950"/>
                    <a:pt x="4279" y="957"/>
                    <a:pt x="4167" y="962"/>
                  </a:cubicBezTo>
                  <a:cubicBezTo>
                    <a:pt x="4095" y="971"/>
                    <a:pt x="4026" y="976"/>
                    <a:pt x="3960" y="976"/>
                  </a:cubicBezTo>
                  <a:cubicBezTo>
                    <a:pt x="3512" y="976"/>
                    <a:pt x="3199" y="763"/>
                    <a:pt x="3013" y="307"/>
                  </a:cubicBezTo>
                  <a:cubicBezTo>
                    <a:pt x="2917" y="236"/>
                    <a:pt x="2798" y="224"/>
                    <a:pt x="2691" y="176"/>
                  </a:cubicBezTo>
                  <a:lnTo>
                    <a:pt x="2453" y="176"/>
                  </a:lnTo>
                  <a:cubicBezTo>
                    <a:pt x="2354" y="188"/>
                    <a:pt x="2255" y="194"/>
                    <a:pt x="2156" y="194"/>
                  </a:cubicBezTo>
                  <a:cubicBezTo>
                    <a:pt x="1779" y="194"/>
                    <a:pt x="1401" y="119"/>
                    <a:pt x="1024" y="81"/>
                  </a:cubicBezTo>
                  <a:cubicBezTo>
                    <a:pt x="898" y="31"/>
                    <a:pt x="778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6798;p32"/>
            <p:cNvSpPr/>
            <p:nvPr/>
          </p:nvSpPr>
          <p:spPr>
            <a:xfrm>
              <a:off x="5442325" y="3295950"/>
              <a:ext cx="19675" cy="130825"/>
            </a:xfrm>
            <a:custGeom>
              <a:avLst/>
              <a:gdLst/>
              <a:ahLst/>
              <a:cxnLst/>
              <a:rect l="l" t="t" r="r" b="b"/>
              <a:pathLst>
                <a:path w="787" h="5233" extrusionOk="0">
                  <a:moveTo>
                    <a:pt x="80" y="1"/>
                  </a:moveTo>
                  <a:cubicBezTo>
                    <a:pt x="50" y="1"/>
                    <a:pt x="19" y="14"/>
                    <a:pt x="1" y="41"/>
                  </a:cubicBezTo>
                  <a:cubicBezTo>
                    <a:pt x="13" y="1232"/>
                    <a:pt x="251" y="2398"/>
                    <a:pt x="418" y="3565"/>
                  </a:cubicBezTo>
                  <a:cubicBezTo>
                    <a:pt x="489" y="4125"/>
                    <a:pt x="489" y="4696"/>
                    <a:pt x="715" y="5232"/>
                  </a:cubicBezTo>
                  <a:cubicBezTo>
                    <a:pt x="727" y="4756"/>
                    <a:pt x="727" y="4256"/>
                    <a:pt x="727" y="3780"/>
                  </a:cubicBezTo>
                  <a:cubicBezTo>
                    <a:pt x="751" y="3768"/>
                    <a:pt x="775" y="3744"/>
                    <a:pt x="787" y="3720"/>
                  </a:cubicBezTo>
                  <a:cubicBezTo>
                    <a:pt x="775" y="3661"/>
                    <a:pt x="751" y="3613"/>
                    <a:pt x="739" y="3565"/>
                  </a:cubicBezTo>
                  <a:cubicBezTo>
                    <a:pt x="715" y="3458"/>
                    <a:pt x="668" y="3351"/>
                    <a:pt x="632" y="3244"/>
                  </a:cubicBezTo>
                  <a:cubicBezTo>
                    <a:pt x="596" y="3172"/>
                    <a:pt x="513" y="3137"/>
                    <a:pt x="477" y="3065"/>
                  </a:cubicBezTo>
                  <a:cubicBezTo>
                    <a:pt x="465" y="2720"/>
                    <a:pt x="441" y="2398"/>
                    <a:pt x="430" y="2065"/>
                  </a:cubicBezTo>
                  <a:cubicBezTo>
                    <a:pt x="382" y="2029"/>
                    <a:pt x="382" y="1970"/>
                    <a:pt x="430" y="1922"/>
                  </a:cubicBezTo>
                  <a:lnTo>
                    <a:pt x="430" y="1863"/>
                  </a:lnTo>
                  <a:lnTo>
                    <a:pt x="430" y="1803"/>
                  </a:lnTo>
                  <a:cubicBezTo>
                    <a:pt x="382" y="1756"/>
                    <a:pt x="358" y="1708"/>
                    <a:pt x="310" y="1648"/>
                  </a:cubicBezTo>
                  <a:lnTo>
                    <a:pt x="310" y="1506"/>
                  </a:lnTo>
                  <a:cubicBezTo>
                    <a:pt x="358" y="1446"/>
                    <a:pt x="358" y="1398"/>
                    <a:pt x="310" y="1351"/>
                  </a:cubicBezTo>
                  <a:cubicBezTo>
                    <a:pt x="310" y="1160"/>
                    <a:pt x="299" y="982"/>
                    <a:pt x="299" y="791"/>
                  </a:cubicBezTo>
                  <a:cubicBezTo>
                    <a:pt x="251" y="744"/>
                    <a:pt x="251" y="696"/>
                    <a:pt x="299" y="636"/>
                  </a:cubicBezTo>
                  <a:lnTo>
                    <a:pt x="299" y="374"/>
                  </a:lnTo>
                  <a:cubicBezTo>
                    <a:pt x="263" y="327"/>
                    <a:pt x="227" y="267"/>
                    <a:pt x="156" y="184"/>
                  </a:cubicBezTo>
                  <a:cubicBezTo>
                    <a:pt x="144" y="136"/>
                    <a:pt x="144" y="89"/>
                    <a:pt x="144" y="41"/>
                  </a:cubicBezTo>
                  <a:cubicBezTo>
                    <a:pt x="144" y="29"/>
                    <a:pt x="132" y="17"/>
                    <a:pt x="108" y="5"/>
                  </a:cubicBezTo>
                  <a:cubicBezTo>
                    <a:pt x="99" y="2"/>
                    <a:pt x="89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6799;p32"/>
            <p:cNvSpPr/>
            <p:nvPr/>
          </p:nvSpPr>
          <p:spPr>
            <a:xfrm>
              <a:off x="5466450" y="3441625"/>
              <a:ext cx="55375" cy="36850"/>
            </a:xfrm>
            <a:custGeom>
              <a:avLst/>
              <a:gdLst/>
              <a:ahLst/>
              <a:cxnLst/>
              <a:rect l="l" t="t" r="r" b="b"/>
              <a:pathLst>
                <a:path w="2215" h="1474" extrusionOk="0">
                  <a:moveTo>
                    <a:pt x="60" y="0"/>
                  </a:moveTo>
                  <a:lnTo>
                    <a:pt x="60" y="560"/>
                  </a:lnTo>
                  <a:cubicBezTo>
                    <a:pt x="12" y="608"/>
                    <a:pt x="0" y="667"/>
                    <a:pt x="60" y="715"/>
                  </a:cubicBezTo>
                  <a:cubicBezTo>
                    <a:pt x="273" y="1233"/>
                    <a:pt x="643" y="1474"/>
                    <a:pt x="1154" y="1474"/>
                  </a:cubicBezTo>
                  <a:cubicBezTo>
                    <a:pt x="1242" y="1474"/>
                    <a:pt x="1333" y="1467"/>
                    <a:pt x="1429" y="1453"/>
                  </a:cubicBezTo>
                  <a:cubicBezTo>
                    <a:pt x="1703" y="1429"/>
                    <a:pt x="1953" y="1429"/>
                    <a:pt x="2215" y="1405"/>
                  </a:cubicBezTo>
                  <a:cubicBezTo>
                    <a:pt x="2114" y="1298"/>
                    <a:pt x="1992" y="1274"/>
                    <a:pt x="1864" y="1274"/>
                  </a:cubicBezTo>
                  <a:cubicBezTo>
                    <a:pt x="1761" y="1274"/>
                    <a:pt x="1655" y="1290"/>
                    <a:pt x="1553" y="1290"/>
                  </a:cubicBezTo>
                  <a:cubicBezTo>
                    <a:pt x="1527" y="1290"/>
                    <a:pt x="1502" y="1289"/>
                    <a:pt x="1477" y="1286"/>
                  </a:cubicBezTo>
                  <a:cubicBezTo>
                    <a:pt x="1239" y="1263"/>
                    <a:pt x="1000" y="1286"/>
                    <a:pt x="774" y="1251"/>
                  </a:cubicBezTo>
                  <a:cubicBezTo>
                    <a:pt x="596" y="1203"/>
                    <a:pt x="417" y="1096"/>
                    <a:pt x="631" y="858"/>
                  </a:cubicBezTo>
                  <a:cubicBezTo>
                    <a:pt x="465" y="608"/>
                    <a:pt x="298" y="37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6800;p32"/>
            <p:cNvSpPr/>
            <p:nvPr/>
          </p:nvSpPr>
          <p:spPr>
            <a:xfrm>
              <a:off x="5413175" y="3444600"/>
              <a:ext cx="44650" cy="15175"/>
            </a:xfrm>
            <a:custGeom>
              <a:avLst/>
              <a:gdLst/>
              <a:ahLst/>
              <a:cxnLst/>
              <a:rect l="l" t="t" r="r" b="b"/>
              <a:pathLst>
                <a:path w="1786" h="607" extrusionOk="0">
                  <a:moveTo>
                    <a:pt x="226" y="1"/>
                  </a:moveTo>
                  <a:cubicBezTo>
                    <a:pt x="0" y="120"/>
                    <a:pt x="0" y="120"/>
                    <a:pt x="202" y="572"/>
                  </a:cubicBezTo>
                  <a:cubicBezTo>
                    <a:pt x="240" y="570"/>
                    <a:pt x="278" y="570"/>
                    <a:pt x="315" y="570"/>
                  </a:cubicBezTo>
                  <a:cubicBezTo>
                    <a:pt x="583" y="570"/>
                    <a:pt x="850" y="607"/>
                    <a:pt x="1114" y="607"/>
                  </a:cubicBezTo>
                  <a:cubicBezTo>
                    <a:pt x="1341" y="607"/>
                    <a:pt x="1566" y="579"/>
                    <a:pt x="1786" y="477"/>
                  </a:cubicBezTo>
                  <a:cubicBezTo>
                    <a:pt x="1691" y="417"/>
                    <a:pt x="1548" y="429"/>
                    <a:pt x="1488" y="310"/>
                  </a:cubicBezTo>
                  <a:cubicBezTo>
                    <a:pt x="1048" y="310"/>
                    <a:pt x="631" y="179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6801;p32"/>
            <p:cNvSpPr/>
            <p:nvPr/>
          </p:nvSpPr>
          <p:spPr>
            <a:xfrm>
              <a:off x="5485500" y="3391325"/>
              <a:ext cx="11025" cy="11625"/>
            </a:xfrm>
            <a:custGeom>
              <a:avLst/>
              <a:gdLst/>
              <a:ahLst/>
              <a:cxnLst/>
              <a:rect l="l" t="t" r="r" b="b"/>
              <a:pathLst>
                <a:path w="441" h="465" extrusionOk="0">
                  <a:moveTo>
                    <a:pt x="24" y="0"/>
                  </a:moveTo>
                  <a:cubicBezTo>
                    <a:pt x="24" y="84"/>
                    <a:pt x="12" y="191"/>
                    <a:pt x="0" y="286"/>
                  </a:cubicBezTo>
                  <a:cubicBezTo>
                    <a:pt x="12" y="346"/>
                    <a:pt x="24" y="381"/>
                    <a:pt x="48" y="465"/>
                  </a:cubicBezTo>
                  <a:lnTo>
                    <a:pt x="441" y="143"/>
                  </a:lnTo>
                  <a:cubicBezTo>
                    <a:pt x="378" y="9"/>
                    <a:pt x="262" y="3"/>
                    <a:pt x="143" y="3"/>
                  </a:cubicBezTo>
                  <a:cubicBezTo>
                    <a:pt x="130" y="3"/>
                    <a:pt x="116" y="3"/>
                    <a:pt x="103" y="3"/>
                  </a:cubicBezTo>
                  <a:cubicBezTo>
                    <a:pt x="76" y="3"/>
                    <a:pt x="50" y="2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6802;p32"/>
            <p:cNvSpPr/>
            <p:nvPr/>
          </p:nvSpPr>
          <p:spPr>
            <a:xfrm>
              <a:off x="5483125" y="3445500"/>
              <a:ext cx="6550" cy="11325"/>
            </a:xfrm>
            <a:custGeom>
              <a:avLst/>
              <a:gdLst/>
              <a:ahLst/>
              <a:cxnLst/>
              <a:rect l="l" t="t" r="r" b="b"/>
              <a:pathLst>
                <a:path w="262" h="453" extrusionOk="0">
                  <a:moveTo>
                    <a:pt x="214" y="0"/>
                  </a:moveTo>
                  <a:cubicBezTo>
                    <a:pt x="36" y="84"/>
                    <a:pt x="0" y="215"/>
                    <a:pt x="107" y="393"/>
                  </a:cubicBezTo>
                  <a:cubicBezTo>
                    <a:pt x="119" y="417"/>
                    <a:pt x="167" y="441"/>
                    <a:pt x="191" y="453"/>
                  </a:cubicBezTo>
                  <a:cubicBezTo>
                    <a:pt x="214" y="381"/>
                    <a:pt x="238" y="322"/>
                    <a:pt x="262" y="262"/>
                  </a:cubicBezTo>
                  <a:cubicBezTo>
                    <a:pt x="238" y="179"/>
                    <a:pt x="226" y="96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6803;p32"/>
            <p:cNvSpPr/>
            <p:nvPr/>
          </p:nvSpPr>
          <p:spPr>
            <a:xfrm>
              <a:off x="5485800" y="3404725"/>
              <a:ext cx="10725" cy="7850"/>
            </a:xfrm>
            <a:custGeom>
              <a:avLst/>
              <a:gdLst/>
              <a:ahLst/>
              <a:cxnLst/>
              <a:rect l="l" t="t" r="r" b="b"/>
              <a:pathLst>
                <a:path w="429" h="314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119"/>
                    <a:pt x="12" y="238"/>
                    <a:pt x="131" y="310"/>
                  </a:cubicBezTo>
                  <a:cubicBezTo>
                    <a:pt x="153" y="312"/>
                    <a:pt x="175" y="313"/>
                    <a:pt x="196" y="313"/>
                  </a:cubicBezTo>
                  <a:cubicBezTo>
                    <a:pt x="292" y="313"/>
                    <a:pt x="380" y="286"/>
                    <a:pt x="429" y="179"/>
                  </a:cubicBezTo>
                  <a:cubicBezTo>
                    <a:pt x="298" y="143"/>
                    <a:pt x="155" y="119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6804;p32"/>
            <p:cNvSpPr/>
            <p:nvPr/>
          </p:nvSpPr>
          <p:spPr>
            <a:xfrm>
              <a:off x="5459900" y="3427050"/>
              <a:ext cx="6575" cy="15200"/>
            </a:xfrm>
            <a:custGeom>
              <a:avLst/>
              <a:gdLst/>
              <a:ahLst/>
              <a:cxnLst/>
              <a:rect l="l" t="t" r="r" b="b"/>
              <a:pathLst>
                <a:path w="263" h="608" extrusionOk="0">
                  <a:moveTo>
                    <a:pt x="36" y="0"/>
                  </a:moveTo>
                  <a:cubicBezTo>
                    <a:pt x="0" y="226"/>
                    <a:pt x="60" y="429"/>
                    <a:pt x="179" y="607"/>
                  </a:cubicBezTo>
                  <a:cubicBezTo>
                    <a:pt x="191" y="405"/>
                    <a:pt x="262" y="167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6805;p32"/>
            <p:cNvSpPr/>
            <p:nvPr/>
          </p:nvSpPr>
          <p:spPr>
            <a:xfrm>
              <a:off x="5464950" y="3408275"/>
              <a:ext cx="2700" cy="5400"/>
            </a:xfrm>
            <a:custGeom>
              <a:avLst/>
              <a:gdLst/>
              <a:ahLst/>
              <a:cxnLst/>
              <a:rect l="l" t="t" r="r" b="b"/>
              <a:pathLst>
                <a:path w="108" h="216" extrusionOk="0">
                  <a:moveTo>
                    <a:pt x="60" y="1"/>
                  </a:moveTo>
                  <a:cubicBezTo>
                    <a:pt x="36" y="37"/>
                    <a:pt x="1" y="84"/>
                    <a:pt x="1" y="108"/>
                  </a:cubicBezTo>
                  <a:cubicBezTo>
                    <a:pt x="1" y="144"/>
                    <a:pt x="36" y="180"/>
                    <a:pt x="48" y="215"/>
                  </a:cubicBezTo>
                  <a:cubicBezTo>
                    <a:pt x="60" y="180"/>
                    <a:pt x="96" y="144"/>
                    <a:pt x="108" y="108"/>
                  </a:cubicBezTo>
                  <a:cubicBezTo>
                    <a:pt x="96" y="84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6806;p32"/>
            <p:cNvSpPr/>
            <p:nvPr/>
          </p:nvSpPr>
          <p:spPr>
            <a:xfrm>
              <a:off x="5453350" y="3447575"/>
              <a:ext cx="10450" cy="5000"/>
            </a:xfrm>
            <a:custGeom>
              <a:avLst/>
              <a:gdLst/>
              <a:ahLst/>
              <a:cxnLst/>
              <a:rect l="l" t="t" r="r" b="b"/>
              <a:pathLst>
                <a:path w="418" h="200" extrusionOk="0">
                  <a:moveTo>
                    <a:pt x="417" y="1"/>
                  </a:moveTo>
                  <a:cubicBezTo>
                    <a:pt x="274" y="36"/>
                    <a:pt x="108" y="36"/>
                    <a:pt x="0" y="179"/>
                  </a:cubicBezTo>
                  <a:cubicBezTo>
                    <a:pt x="60" y="188"/>
                    <a:pt x="122" y="199"/>
                    <a:pt x="181" y="199"/>
                  </a:cubicBezTo>
                  <a:cubicBezTo>
                    <a:pt x="286" y="199"/>
                    <a:pt x="379" y="162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6807;p32"/>
            <p:cNvSpPr/>
            <p:nvPr/>
          </p:nvSpPr>
          <p:spPr>
            <a:xfrm>
              <a:off x="5493225" y="3458600"/>
              <a:ext cx="8975" cy="4175"/>
            </a:xfrm>
            <a:custGeom>
              <a:avLst/>
              <a:gdLst/>
              <a:ahLst/>
              <a:cxnLst/>
              <a:rect l="l" t="t" r="r" b="b"/>
              <a:pathLst>
                <a:path w="359" h="167" extrusionOk="0">
                  <a:moveTo>
                    <a:pt x="251" y="0"/>
                  </a:moveTo>
                  <a:cubicBezTo>
                    <a:pt x="156" y="36"/>
                    <a:pt x="48" y="60"/>
                    <a:pt x="1" y="167"/>
                  </a:cubicBezTo>
                  <a:lnTo>
                    <a:pt x="299" y="167"/>
                  </a:lnTo>
                  <a:lnTo>
                    <a:pt x="358" y="119"/>
                  </a:lnTo>
                  <a:lnTo>
                    <a:pt x="310" y="60"/>
                  </a:lnTo>
                  <a:cubicBezTo>
                    <a:pt x="287" y="48"/>
                    <a:pt x="275" y="12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6808;p32"/>
            <p:cNvSpPr/>
            <p:nvPr/>
          </p:nvSpPr>
          <p:spPr>
            <a:xfrm>
              <a:off x="5460800" y="3390025"/>
              <a:ext cx="3875" cy="3325"/>
            </a:xfrm>
            <a:custGeom>
              <a:avLst/>
              <a:gdLst/>
              <a:ahLst/>
              <a:cxnLst/>
              <a:rect l="l" t="t" r="r" b="b"/>
              <a:pathLst>
                <a:path w="155" h="133" extrusionOk="0">
                  <a:moveTo>
                    <a:pt x="72" y="0"/>
                  </a:moveTo>
                  <a:cubicBezTo>
                    <a:pt x="48" y="0"/>
                    <a:pt x="27" y="16"/>
                    <a:pt x="0" y="52"/>
                  </a:cubicBezTo>
                  <a:cubicBezTo>
                    <a:pt x="30" y="106"/>
                    <a:pt x="57" y="133"/>
                    <a:pt x="82" y="133"/>
                  </a:cubicBezTo>
                  <a:cubicBezTo>
                    <a:pt x="107" y="133"/>
                    <a:pt x="131" y="106"/>
                    <a:pt x="155" y="52"/>
                  </a:cubicBezTo>
                  <a:cubicBezTo>
                    <a:pt x="155" y="40"/>
                    <a:pt x="119" y="17"/>
                    <a:pt x="95" y="5"/>
                  </a:cubicBezTo>
                  <a:cubicBezTo>
                    <a:pt x="87" y="2"/>
                    <a:pt x="79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6809;p32"/>
            <p:cNvSpPr/>
            <p:nvPr/>
          </p:nvSpPr>
          <p:spPr>
            <a:xfrm>
              <a:off x="5486100" y="3466325"/>
              <a:ext cx="3575" cy="2050"/>
            </a:xfrm>
            <a:custGeom>
              <a:avLst/>
              <a:gdLst/>
              <a:ahLst/>
              <a:cxnLst/>
              <a:rect l="l" t="t" r="r" b="b"/>
              <a:pathLst>
                <a:path w="143" h="82" extrusionOk="0">
                  <a:moveTo>
                    <a:pt x="0" y="1"/>
                  </a:moveTo>
                  <a:cubicBezTo>
                    <a:pt x="24" y="54"/>
                    <a:pt x="48" y="81"/>
                    <a:pt x="72" y="81"/>
                  </a:cubicBezTo>
                  <a:cubicBezTo>
                    <a:pt x="95" y="81"/>
                    <a:pt x="119" y="54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6810;p32"/>
            <p:cNvSpPr/>
            <p:nvPr/>
          </p:nvSpPr>
          <p:spPr>
            <a:xfrm>
              <a:off x="5489650" y="34630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4" y="1"/>
                  </a:moveTo>
                  <a:cubicBezTo>
                    <a:pt x="96" y="48"/>
                    <a:pt x="37" y="96"/>
                    <a:pt x="1" y="132"/>
                  </a:cubicBezTo>
                  <a:cubicBezTo>
                    <a:pt x="37" y="96"/>
                    <a:pt x="96" y="48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6811;p32"/>
            <p:cNvSpPr/>
            <p:nvPr/>
          </p:nvSpPr>
          <p:spPr>
            <a:xfrm>
              <a:off x="5467925" y="3394900"/>
              <a:ext cx="3300" cy="1800"/>
            </a:xfrm>
            <a:custGeom>
              <a:avLst/>
              <a:gdLst/>
              <a:ahLst/>
              <a:cxnLst/>
              <a:rect l="l" t="t" r="r" b="b"/>
              <a:pathLst>
                <a:path w="132" h="72" extrusionOk="0">
                  <a:moveTo>
                    <a:pt x="1" y="0"/>
                  </a:moveTo>
                  <a:cubicBezTo>
                    <a:pt x="25" y="48"/>
                    <a:pt x="51" y="72"/>
                    <a:pt x="75" y="72"/>
                  </a:cubicBezTo>
                  <a:cubicBezTo>
                    <a:pt x="99" y="72"/>
                    <a:pt x="120" y="48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6812;p32"/>
            <p:cNvSpPr/>
            <p:nvPr/>
          </p:nvSpPr>
          <p:spPr>
            <a:xfrm>
              <a:off x="5463775" y="3455625"/>
              <a:ext cx="4175" cy="3875"/>
            </a:xfrm>
            <a:custGeom>
              <a:avLst/>
              <a:gdLst/>
              <a:ahLst/>
              <a:cxnLst/>
              <a:rect l="l" t="t" r="r" b="b"/>
              <a:pathLst>
                <a:path w="167" h="155" extrusionOk="0">
                  <a:moveTo>
                    <a:pt x="167" y="0"/>
                  </a:moveTo>
                  <a:cubicBezTo>
                    <a:pt x="119" y="12"/>
                    <a:pt x="60" y="12"/>
                    <a:pt x="0" y="12"/>
                  </a:cubicBezTo>
                  <a:cubicBezTo>
                    <a:pt x="36" y="107"/>
                    <a:pt x="83" y="155"/>
                    <a:pt x="167" y="155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6813;p32"/>
            <p:cNvSpPr/>
            <p:nvPr/>
          </p:nvSpPr>
          <p:spPr>
            <a:xfrm>
              <a:off x="5552800" y="3436275"/>
              <a:ext cx="304500" cy="35425"/>
            </a:xfrm>
            <a:custGeom>
              <a:avLst/>
              <a:gdLst/>
              <a:ahLst/>
              <a:cxnLst/>
              <a:rect l="l" t="t" r="r" b="b"/>
              <a:pathLst>
                <a:path w="12180" h="1417" extrusionOk="0">
                  <a:moveTo>
                    <a:pt x="1071" y="36"/>
                  </a:moveTo>
                  <a:cubicBezTo>
                    <a:pt x="773" y="60"/>
                    <a:pt x="475" y="0"/>
                    <a:pt x="213" y="179"/>
                  </a:cubicBezTo>
                  <a:cubicBezTo>
                    <a:pt x="200" y="178"/>
                    <a:pt x="187" y="178"/>
                    <a:pt x="175" y="178"/>
                  </a:cubicBezTo>
                  <a:cubicBezTo>
                    <a:pt x="1" y="178"/>
                    <a:pt x="16" y="259"/>
                    <a:pt x="94" y="393"/>
                  </a:cubicBezTo>
                  <a:cubicBezTo>
                    <a:pt x="690" y="774"/>
                    <a:pt x="1404" y="655"/>
                    <a:pt x="2035" y="810"/>
                  </a:cubicBezTo>
                  <a:cubicBezTo>
                    <a:pt x="2080" y="811"/>
                    <a:pt x="2125" y="812"/>
                    <a:pt x="2170" y="812"/>
                  </a:cubicBezTo>
                  <a:cubicBezTo>
                    <a:pt x="2272" y="812"/>
                    <a:pt x="2373" y="809"/>
                    <a:pt x="2473" y="809"/>
                  </a:cubicBezTo>
                  <a:cubicBezTo>
                    <a:pt x="2669" y="809"/>
                    <a:pt x="2862" y="820"/>
                    <a:pt x="3047" y="881"/>
                  </a:cubicBezTo>
                  <a:cubicBezTo>
                    <a:pt x="3154" y="905"/>
                    <a:pt x="3273" y="905"/>
                    <a:pt x="3380" y="905"/>
                  </a:cubicBezTo>
                  <a:cubicBezTo>
                    <a:pt x="3738" y="905"/>
                    <a:pt x="4095" y="941"/>
                    <a:pt x="4452" y="1012"/>
                  </a:cubicBezTo>
                  <a:cubicBezTo>
                    <a:pt x="4512" y="1024"/>
                    <a:pt x="4583" y="1048"/>
                    <a:pt x="4654" y="1048"/>
                  </a:cubicBezTo>
                  <a:cubicBezTo>
                    <a:pt x="4738" y="1060"/>
                    <a:pt x="4809" y="1060"/>
                    <a:pt x="4881" y="1060"/>
                  </a:cubicBezTo>
                  <a:cubicBezTo>
                    <a:pt x="5076" y="1080"/>
                    <a:pt x="5254" y="1110"/>
                    <a:pt x="5444" y="1110"/>
                  </a:cubicBezTo>
                  <a:cubicBezTo>
                    <a:pt x="5474" y="1110"/>
                    <a:pt x="5505" y="1109"/>
                    <a:pt x="5536" y="1107"/>
                  </a:cubicBezTo>
                  <a:cubicBezTo>
                    <a:pt x="5576" y="1109"/>
                    <a:pt x="5617" y="1110"/>
                    <a:pt x="5658" y="1110"/>
                  </a:cubicBezTo>
                  <a:cubicBezTo>
                    <a:pt x="5751" y="1110"/>
                    <a:pt x="5845" y="1107"/>
                    <a:pt x="5939" y="1107"/>
                  </a:cubicBezTo>
                  <a:cubicBezTo>
                    <a:pt x="6124" y="1107"/>
                    <a:pt x="6310" y="1117"/>
                    <a:pt x="6488" y="1179"/>
                  </a:cubicBezTo>
                  <a:cubicBezTo>
                    <a:pt x="6548" y="1191"/>
                    <a:pt x="6619" y="1203"/>
                    <a:pt x="6702" y="1227"/>
                  </a:cubicBezTo>
                  <a:cubicBezTo>
                    <a:pt x="6917" y="1250"/>
                    <a:pt x="7143" y="1310"/>
                    <a:pt x="7369" y="1346"/>
                  </a:cubicBezTo>
                  <a:cubicBezTo>
                    <a:pt x="7418" y="1343"/>
                    <a:pt x="7468" y="1342"/>
                    <a:pt x="7517" y="1342"/>
                  </a:cubicBezTo>
                  <a:cubicBezTo>
                    <a:pt x="7904" y="1342"/>
                    <a:pt x="8285" y="1409"/>
                    <a:pt x="8665" y="1409"/>
                  </a:cubicBezTo>
                  <a:cubicBezTo>
                    <a:pt x="8713" y="1409"/>
                    <a:pt x="8762" y="1408"/>
                    <a:pt x="8810" y="1405"/>
                  </a:cubicBezTo>
                  <a:lnTo>
                    <a:pt x="9643" y="1405"/>
                  </a:lnTo>
                  <a:cubicBezTo>
                    <a:pt x="10008" y="1405"/>
                    <a:pt x="10379" y="1389"/>
                    <a:pt x="10747" y="1389"/>
                  </a:cubicBezTo>
                  <a:cubicBezTo>
                    <a:pt x="10932" y="1389"/>
                    <a:pt x="11116" y="1393"/>
                    <a:pt x="11298" y="1405"/>
                  </a:cubicBezTo>
                  <a:cubicBezTo>
                    <a:pt x="11358" y="1405"/>
                    <a:pt x="11417" y="1417"/>
                    <a:pt x="11489" y="1417"/>
                  </a:cubicBezTo>
                  <a:cubicBezTo>
                    <a:pt x="11570" y="1409"/>
                    <a:pt x="11645" y="1384"/>
                    <a:pt x="11722" y="1384"/>
                  </a:cubicBezTo>
                  <a:cubicBezTo>
                    <a:pt x="11759" y="1384"/>
                    <a:pt x="11796" y="1390"/>
                    <a:pt x="11834" y="1405"/>
                  </a:cubicBezTo>
                  <a:cubicBezTo>
                    <a:pt x="11893" y="1405"/>
                    <a:pt x="11941" y="1405"/>
                    <a:pt x="12001" y="1369"/>
                  </a:cubicBezTo>
                  <a:cubicBezTo>
                    <a:pt x="12084" y="1298"/>
                    <a:pt x="12179" y="1203"/>
                    <a:pt x="12096" y="1072"/>
                  </a:cubicBezTo>
                  <a:lnTo>
                    <a:pt x="6119" y="584"/>
                  </a:lnTo>
                  <a:cubicBezTo>
                    <a:pt x="5666" y="548"/>
                    <a:pt x="5226" y="512"/>
                    <a:pt x="4797" y="345"/>
                  </a:cubicBezTo>
                  <a:cubicBezTo>
                    <a:pt x="3547" y="345"/>
                    <a:pt x="2297" y="191"/>
                    <a:pt x="1071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6814;p32"/>
            <p:cNvSpPr/>
            <p:nvPr/>
          </p:nvSpPr>
          <p:spPr>
            <a:xfrm>
              <a:off x="5715000" y="3427550"/>
              <a:ext cx="59850" cy="15725"/>
            </a:xfrm>
            <a:custGeom>
              <a:avLst/>
              <a:gdLst/>
              <a:ahLst/>
              <a:cxnLst/>
              <a:rect l="l" t="t" r="r" b="b"/>
              <a:pathLst>
                <a:path w="2394" h="629" extrusionOk="0">
                  <a:moveTo>
                    <a:pt x="2029" y="0"/>
                  </a:moveTo>
                  <a:cubicBezTo>
                    <a:pt x="1883" y="0"/>
                    <a:pt x="1733" y="47"/>
                    <a:pt x="1587" y="47"/>
                  </a:cubicBezTo>
                  <a:cubicBezTo>
                    <a:pt x="1538" y="47"/>
                    <a:pt x="1489" y="42"/>
                    <a:pt x="1441" y="28"/>
                  </a:cubicBezTo>
                  <a:cubicBezTo>
                    <a:pt x="1422" y="25"/>
                    <a:pt x="1404" y="24"/>
                    <a:pt x="1387" y="24"/>
                  </a:cubicBezTo>
                  <a:cubicBezTo>
                    <a:pt x="1235" y="24"/>
                    <a:pt x="1119" y="113"/>
                    <a:pt x="1012" y="230"/>
                  </a:cubicBezTo>
                  <a:cubicBezTo>
                    <a:pt x="809" y="188"/>
                    <a:pt x="615" y="130"/>
                    <a:pt x="418" y="130"/>
                  </a:cubicBezTo>
                  <a:cubicBezTo>
                    <a:pt x="281" y="130"/>
                    <a:pt x="142" y="159"/>
                    <a:pt x="0" y="242"/>
                  </a:cubicBezTo>
                  <a:cubicBezTo>
                    <a:pt x="12" y="337"/>
                    <a:pt x="107" y="349"/>
                    <a:pt x="167" y="397"/>
                  </a:cubicBezTo>
                  <a:lnTo>
                    <a:pt x="310" y="397"/>
                  </a:lnTo>
                  <a:cubicBezTo>
                    <a:pt x="310" y="385"/>
                    <a:pt x="321" y="385"/>
                    <a:pt x="357" y="361"/>
                  </a:cubicBezTo>
                  <a:cubicBezTo>
                    <a:pt x="381" y="361"/>
                    <a:pt x="417" y="361"/>
                    <a:pt x="441" y="409"/>
                  </a:cubicBezTo>
                  <a:cubicBezTo>
                    <a:pt x="463" y="409"/>
                    <a:pt x="485" y="408"/>
                    <a:pt x="507" y="408"/>
                  </a:cubicBezTo>
                  <a:cubicBezTo>
                    <a:pt x="642" y="408"/>
                    <a:pt x="779" y="417"/>
                    <a:pt x="881" y="540"/>
                  </a:cubicBezTo>
                  <a:cubicBezTo>
                    <a:pt x="953" y="599"/>
                    <a:pt x="1024" y="629"/>
                    <a:pt x="1095" y="629"/>
                  </a:cubicBezTo>
                  <a:cubicBezTo>
                    <a:pt x="1167" y="629"/>
                    <a:pt x="1238" y="599"/>
                    <a:pt x="1310" y="540"/>
                  </a:cubicBezTo>
                  <a:cubicBezTo>
                    <a:pt x="1607" y="504"/>
                    <a:pt x="1893" y="456"/>
                    <a:pt x="2179" y="409"/>
                  </a:cubicBezTo>
                  <a:cubicBezTo>
                    <a:pt x="2310" y="349"/>
                    <a:pt x="2393" y="266"/>
                    <a:pt x="2310" y="87"/>
                  </a:cubicBezTo>
                  <a:cubicBezTo>
                    <a:pt x="2220" y="20"/>
                    <a:pt x="2125" y="0"/>
                    <a:pt x="20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6815;p32"/>
            <p:cNvSpPr/>
            <p:nvPr/>
          </p:nvSpPr>
          <p:spPr>
            <a:xfrm>
              <a:off x="5662300" y="3427325"/>
              <a:ext cx="24725" cy="11175"/>
            </a:xfrm>
            <a:custGeom>
              <a:avLst/>
              <a:gdLst/>
              <a:ahLst/>
              <a:cxnLst/>
              <a:rect l="l" t="t" r="r" b="b"/>
              <a:pathLst>
                <a:path w="989" h="447" extrusionOk="0">
                  <a:moveTo>
                    <a:pt x="417" y="1"/>
                  </a:moveTo>
                  <a:lnTo>
                    <a:pt x="417" y="1"/>
                  </a:lnTo>
                  <a:cubicBezTo>
                    <a:pt x="429" y="311"/>
                    <a:pt x="96" y="132"/>
                    <a:pt x="1" y="287"/>
                  </a:cubicBezTo>
                  <a:cubicBezTo>
                    <a:pt x="129" y="415"/>
                    <a:pt x="269" y="446"/>
                    <a:pt x="416" y="446"/>
                  </a:cubicBezTo>
                  <a:cubicBezTo>
                    <a:pt x="556" y="446"/>
                    <a:pt x="701" y="418"/>
                    <a:pt x="846" y="418"/>
                  </a:cubicBezTo>
                  <a:cubicBezTo>
                    <a:pt x="894" y="370"/>
                    <a:pt x="977" y="358"/>
                    <a:pt x="989" y="275"/>
                  </a:cubicBezTo>
                  <a:lnTo>
                    <a:pt x="4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6816;p32"/>
            <p:cNvSpPr/>
            <p:nvPr/>
          </p:nvSpPr>
          <p:spPr>
            <a:xfrm>
              <a:off x="5683425" y="3433275"/>
              <a:ext cx="35750" cy="5375"/>
            </a:xfrm>
            <a:custGeom>
              <a:avLst/>
              <a:gdLst/>
              <a:ahLst/>
              <a:cxnLst/>
              <a:rect l="l" t="t" r="r" b="b"/>
              <a:pathLst>
                <a:path w="1430" h="215" extrusionOk="0">
                  <a:moveTo>
                    <a:pt x="775" y="1"/>
                  </a:moveTo>
                  <a:cubicBezTo>
                    <a:pt x="567" y="1"/>
                    <a:pt x="357" y="17"/>
                    <a:pt x="144" y="37"/>
                  </a:cubicBezTo>
                  <a:lnTo>
                    <a:pt x="1" y="180"/>
                  </a:lnTo>
                  <a:cubicBezTo>
                    <a:pt x="305" y="187"/>
                    <a:pt x="608" y="214"/>
                    <a:pt x="912" y="214"/>
                  </a:cubicBezTo>
                  <a:cubicBezTo>
                    <a:pt x="1085" y="214"/>
                    <a:pt x="1257" y="206"/>
                    <a:pt x="1430" y="180"/>
                  </a:cubicBezTo>
                  <a:cubicBezTo>
                    <a:pt x="1370" y="120"/>
                    <a:pt x="1323" y="73"/>
                    <a:pt x="1263" y="37"/>
                  </a:cubicBezTo>
                  <a:cubicBezTo>
                    <a:pt x="1101" y="11"/>
                    <a:pt x="938" y="1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6817;p32"/>
            <p:cNvSpPr/>
            <p:nvPr/>
          </p:nvSpPr>
          <p:spPr>
            <a:xfrm>
              <a:off x="5722725" y="3436275"/>
              <a:ext cx="3900" cy="1800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64" y="1"/>
                  </a:moveTo>
                  <a:cubicBezTo>
                    <a:pt x="34" y="1"/>
                    <a:pt x="9" y="19"/>
                    <a:pt x="1" y="60"/>
                  </a:cubicBezTo>
                  <a:cubicBezTo>
                    <a:pt x="48" y="60"/>
                    <a:pt x="96" y="60"/>
                    <a:pt x="155" y="72"/>
                  </a:cubicBezTo>
                  <a:cubicBezTo>
                    <a:pt x="143" y="48"/>
                    <a:pt x="120" y="36"/>
                    <a:pt x="108" y="12"/>
                  </a:cubicBezTo>
                  <a:cubicBezTo>
                    <a:pt x="93" y="5"/>
                    <a:pt x="78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6818;p32"/>
            <p:cNvSpPr/>
            <p:nvPr/>
          </p:nvSpPr>
          <p:spPr>
            <a:xfrm>
              <a:off x="5750700" y="3422800"/>
              <a:ext cx="222075" cy="18300"/>
            </a:xfrm>
            <a:custGeom>
              <a:avLst/>
              <a:gdLst/>
              <a:ahLst/>
              <a:cxnLst/>
              <a:rect l="l" t="t" r="r" b="b"/>
              <a:pathLst>
                <a:path w="8883" h="732" extrusionOk="0">
                  <a:moveTo>
                    <a:pt x="8174" y="1"/>
                  </a:moveTo>
                  <a:cubicBezTo>
                    <a:pt x="8100" y="1"/>
                    <a:pt x="8026" y="7"/>
                    <a:pt x="7954" y="15"/>
                  </a:cubicBezTo>
                  <a:cubicBezTo>
                    <a:pt x="7871" y="51"/>
                    <a:pt x="7811" y="87"/>
                    <a:pt x="7752" y="134"/>
                  </a:cubicBezTo>
                  <a:cubicBezTo>
                    <a:pt x="7609" y="162"/>
                    <a:pt x="7465" y="171"/>
                    <a:pt x="7319" y="171"/>
                  </a:cubicBezTo>
                  <a:cubicBezTo>
                    <a:pt x="6986" y="171"/>
                    <a:pt x="6646" y="121"/>
                    <a:pt x="6305" y="121"/>
                  </a:cubicBezTo>
                  <a:cubicBezTo>
                    <a:pt x="6212" y="121"/>
                    <a:pt x="6119" y="125"/>
                    <a:pt x="6025" y="134"/>
                  </a:cubicBezTo>
                  <a:cubicBezTo>
                    <a:pt x="5984" y="105"/>
                    <a:pt x="5936" y="90"/>
                    <a:pt x="5888" y="90"/>
                  </a:cubicBezTo>
                  <a:cubicBezTo>
                    <a:pt x="5841" y="90"/>
                    <a:pt x="5793" y="105"/>
                    <a:pt x="5751" y="134"/>
                  </a:cubicBezTo>
                  <a:cubicBezTo>
                    <a:pt x="5692" y="134"/>
                    <a:pt x="5644" y="122"/>
                    <a:pt x="5585" y="122"/>
                  </a:cubicBezTo>
                  <a:cubicBezTo>
                    <a:pt x="5565" y="118"/>
                    <a:pt x="5545" y="115"/>
                    <a:pt x="5527" y="115"/>
                  </a:cubicBezTo>
                  <a:cubicBezTo>
                    <a:pt x="5502" y="115"/>
                    <a:pt x="5480" y="120"/>
                    <a:pt x="5466" y="134"/>
                  </a:cubicBezTo>
                  <a:cubicBezTo>
                    <a:pt x="5359" y="134"/>
                    <a:pt x="5275" y="146"/>
                    <a:pt x="5168" y="146"/>
                  </a:cubicBezTo>
                  <a:cubicBezTo>
                    <a:pt x="5105" y="100"/>
                    <a:pt x="5039" y="82"/>
                    <a:pt x="4972" y="82"/>
                  </a:cubicBezTo>
                  <a:cubicBezTo>
                    <a:pt x="4900" y="82"/>
                    <a:pt x="4826" y="103"/>
                    <a:pt x="4751" y="134"/>
                  </a:cubicBezTo>
                  <a:cubicBezTo>
                    <a:pt x="4597" y="146"/>
                    <a:pt x="4466" y="146"/>
                    <a:pt x="4323" y="146"/>
                  </a:cubicBezTo>
                  <a:lnTo>
                    <a:pt x="4025" y="146"/>
                  </a:lnTo>
                  <a:cubicBezTo>
                    <a:pt x="4025" y="134"/>
                    <a:pt x="4001" y="134"/>
                    <a:pt x="3977" y="122"/>
                  </a:cubicBezTo>
                  <a:cubicBezTo>
                    <a:pt x="3968" y="119"/>
                    <a:pt x="3959" y="118"/>
                    <a:pt x="3951" y="118"/>
                  </a:cubicBezTo>
                  <a:cubicBezTo>
                    <a:pt x="3928" y="118"/>
                    <a:pt x="3908" y="129"/>
                    <a:pt x="3882" y="146"/>
                  </a:cubicBezTo>
                  <a:cubicBezTo>
                    <a:pt x="3602" y="164"/>
                    <a:pt x="3317" y="176"/>
                    <a:pt x="3031" y="176"/>
                  </a:cubicBezTo>
                  <a:cubicBezTo>
                    <a:pt x="2745" y="176"/>
                    <a:pt x="2459" y="164"/>
                    <a:pt x="2180" y="134"/>
                  </a:cubicBezTo>
                  <a:cubicBezTo>
                    <a:pt x="1739" y="146"/>
                    <a:pt x="1310" y="146"/>
                    <a:pt x="882" y="170"/>
                  </a:cubicBezTo>
                  <a:cubicBezTo>
                    <a:pt x="714" y="170"/>
                    <a:pt x="527" y="79"/>
                    <a:pt x="355" y="79"/>
                  </a:cubicBezTo>
                  <a:cubicBezTo>
                    <a:pt x="223" y="79"/>
                    <a:pt x="99" y="133"/>
                    <a:pt x="1" y="325"/>
                  </a:cubicBezTo>
                  <a:cubicBezTo>
                    <a:pt x="66" y="412"/>
                    <a:pt x="144" y="446"/>
                    <a:pt x="228" y="446"/>
                  </a:cubicBezTo>
                  <a:cubicBezTo>
                    <a:pt x="282" y="446"/>
                    <a:pt x="338" y="432"/>
                    <a:pt x="394" y="408"/>
                  </a:cubicBezTo>
                  <a:cubicBezTo>
                    <a:pt x="487" y="358"/>
                    <a:pt x="585" y="338"/>
                    <a:pt x="685" y="338"/>
                  </a:cubicBezTo>
                  <a:cubicBezTo>
                    <a:pt x="750" y="338"/>
                    <a:pt x="816" y="346"/>
                    <a:pt x="882" y="361"/>
                  </a:cubicBezTo>
                  <a:cubicBezTo>
                    <a:pt x="989" y="536"/>
                    <a:pt x="1160" y="552"/>
                    <a:pt x="1316" y="552"/>
                  </a:cubicBezTo>
                  <a:cubicBezTo>
                    <a:pt x="1351" y="552"/>
                    <a:pt x="1385" y="551"/>
                    <a:pt x="1418" y="551"/>
                  </a:cubicBezTo>
                  <a:lnTo>
                    <a:pt x="1834" y="551"/>
                  </a:lnTo>
                  <a:cubicBezTo>
                    <a:pt x="1860" y="552"/>
                    <a:pt x="1886" y="552"/>
                    <a:pt x="1912" y="552"/>
                  </a:cubicBezTo>
                  <a:cubicBezTo>
                    <a:pt x="2043" y="552"/>
                    <a:pt x="2177" y="542"/>
                    <a:pt x="2311" y="542"/>
                  </a:cubicBezTo>
                  <a:cubicBezTo>
                    <a:pt x="2471" y="542"/>
                    <a:pt x="2632" y="557"/>
                    <a:pt x="2787" y="623"/>
                  </a:cubicBezTo>
                  <a:cubicBezTo>
                    <a:pt x="2804" y="622"/>
                    <a:pt x="2821" y="621"/>
                    <a:pt x="2838" y="621"/>
                  </a:cubicBezTo>
                  <a:cubicBezTo>
                    <a:pt x="3044" y="621"/>
                    <a:pt x="3232" y="684"/>
                    <a:pt x="3430" y="706"/>
                  </a:cubicBezTo>
                  <a:cubicBezTo>
                    <a:pt x="3499" y="722"/>
                    <a:pt x="3567" y="731"/>
                    <a:pt x="3631" y="731"/>
                  </a:cubicBezTo>
                  <a:cubicBezTo>
                    <a:pt x="3812" y="731"/>
                    <a:pt x="3964" y="654"/>
                    <a:pt x="4025" y="408"/>
                  </a:cubicBezTo>
                  <a:cubicBezTo>
                    <a:pt x="4130" y="297"/>
                    <a:pt x="4252" y="272"/>
                    <a:pt x="4378" y="272"/>
                  </a:cubicBezTo>
                  <a:cubicBezTo>
                    <a:pt x="4483" y="272"/>
                    <a:pt x="4590" y="289"/>
                    <a:pt x="4692" y="289"/>
                  </a:cubicBezTo>
                  <a:lnTo>
                    <a:pt x="8883" y="289"/>
                  </a:lnTo>
                  <a:lnTo>
                    <a:pt x="8883" y="170"/>
                  </a:lnTo>
                  <a:cubicBezTo>
                    <a:pt x="8799" y="158"/>
                    <a:pt x="8692" y="134"/>
                    <a:pt x="8609" y="122"/>
                  </a:cubicBezTo>
                  <a:cubicBezTo>
                    <a:pt x="8474" y="27"/>
                    <a:pt x="8323" y="1"/>
                    <a:pt x="8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6819;p32"/>
            <p:cNvSpPr/>
            <p:nvPr/>
          </p:nvSpPr>
          <p:spPr>
            <a:xfrm>
              <a:off x="6177850" y="3419325"/>
              <a:ext cx="35725" cy="8200"/>
            </a:xfrm>
            <a:custGeom>
              <a:avLst/>
              <a:gdLst/>
              <a:ahLst/>
              <a:cxnLst/>
              <a:rect l="l" t="t" r="r" b="b"/>
              <a:pathLst>
                <a:path w="1429" h="328" extrusionOk="0">
                  <a:moveTo>
                    <a:pt x="786" y="1"/>
                  </a:moveTo>
                  <a:cubicBezTo>
                    <a:pt x="639" y="1"/>
                    <a:pt x="493" y="39"/>
                    <a:pt x="346" y="142"/>
                  </a:cubicBezTo>
                  <a:cubicBezTo>
                    <a:pt x="226" y="154"/>
                    <a:pt x="119" y="154"/>
                    <a:pt x="0" y="178"/>
                  </a:cubicBezTo>
                  <a:cubicBezTo>
                    <a:pt x="232" y="276"/>
                    <a:pt x="458" y="327"/>
                    <a:pt x="686" y="327"/>
                  </a:cubicBezTo>
                  <a:cubicBezTo>
                    <a:pt x="928" y="327"/>
                    <a:pt x="1172" y="271"/>
                    <a:pt x="1429" y="154"/>
                  </a:cubicBezTo>
                  <a:cubicBezTo>
                    <a:pt x="1206" y="78"/>
                    <a:pt x="994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6820;p32"/>
            <p:cNvSpPr/>
            <p:nvPr/>
          </p:nvSpPr>
          <p:spPr>
            <a:xfrm>
              <a:off x="6116525" y="3420200"/>
              <a:ext cx="14900" cy="7150"/>
            </a:xfrm>
            <a:custGeom>
              <a:avLst/>
              <a:gdLst/>
              <a:ahLst/>
              <a:cxnLst/>
              <a:rect l="l" t="t" r="r" b="b"/>
              <a:pathLst>
                <a:path w="596" h="286" extrusionOk="0">
                  <a:moveTo>
                    <a:pt x="48" y="0"/>
                  </a:moveTo>
                  <a:cubicBezTo>
                    <a:pt x="1" y="48"/>
                    <a:pt x="1" y="84"/>
                    <a:pt x="24" y="119"/>
                  </a:cubicBezTo>
                  <a:cubicBezTo>
                    <a:pt x="143" y="155"/>
                    <a:pt x="251" y="167"/>
                    <a:pt x="310" y="286"/>
                  </a:cubicBezTo>
                  <a:cubicBezTo>
                    <a:pt x="417" y="286"/>
                    <a:pt x="501" y="274"/>
                    <a:pt x="596" y="274"/>
                  </a:cubicBezTo>
                  <a:cubicBezTo>
                    <a:pt x="596" y="179"/>
                    <a:pt x="584" y="107"/>
                    <a:pt x="584" y="24"/>
                  </a:cubicBezTo>
                  <a:cubicBezTo>
                    <a:pt x="405" y="0"/>
                    <a:pt x="227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6821;p32"/>
            <p:cNvSpPr/>
            <p:nvPr/>
          </p:nvSpPr>
          <p:spPr>
            <a:xfrm>
              <a:off x="6143025" y="3421150"/>
              <a:ext cx="6275" cy="5850"/>
            </a:xfrm>
            <a:custGeom>
              <a:avLst/>
              <a:gdLst/>
              <a:ahLst/>
              <a:cxnLst/>
              <a:rect l="l" t="t" r="r" b="b"/>
              <a:pathLst>
                <a:path w="251" h="234" extrusionOk="0">
                  <a:moveTo>
                    <a:pt x="148" y="1"/>
                  </a:moveTo>
                  <a:cubicBezTo>
                    <a:pt x="132" y="1"/>
                    <a:pt x="115" y="4"/>
                    <a:pt x="95" y="10"/>
                  </a:cubicBezTo>
                  <a:cubicBezTo>
                    <a:pt x="0" y="46"/>
                    <a:pt x="119" y="141"/>
                    <a:pt x="131" y="224"/>
                  </a:cubicBezTo>
                  <a:cubicBezTo>
                    <a:pt x="155" y="230"/>
                    <a:pt x="173" y="233"/>
                    <a:pt x="191" y="233"/>
                  </a:cubicBezTo>
                  <a:cubicBezTo>
                    <a:pt x="209" y="233"/>
                    <a:pt x="226" y="230"/>
                    <a:pt x="250" y="224"/>
                  </a:cubicBezTo>
                  <a:cubicBezTo>
                    <a:pt x="250" y="131"/>
                    <a:pt x="250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6822;p32"/>
            <p:cNvSpPr/>
            <p:nvPr/>
          </p:nvSpPr>
          <p:spPr>
            <a:xfrm>
              <a:off x="6215950" y="3420200"/>
              <a:ext cx="5375" cy="6875"/>
            </a:xfrm>
            <a:custGeom>
              <a:avLst/>
              <a:gdLst/>
              <a:ahLst/>
              <a:cxnLst/>
              <a:rect l="l" t="t" r="r" b="b"/>
              <a:pathLst>
                <a:path w="215" h="275" extrusionOk="0">
                  <a:moveTo>
                    <a:pt x="203" y="0"/>
                  </a:moveTo>
                  <a:cubicBezTo>
                    <a:pt x="0" y="107"/>
                    <a:pt x="12" y="203"/>
                    <a:pt x="215" y="274"/>
                  </a:cubicBezTo>
                  <a:cubicBezTo>
                    <a:pt x="203" y="179"/>
                    <a:pt x="203" y="95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6823;p32"/>
            <p:cNvSpPr/>
            <p:nvPr/>
          </p:nvSpPr>
          <p:spPr>
            <a:xfrm>
              <a:off x="5970375" y="3326275"/>
              <a:ext cx="14325" cy="5650"/>
            </a:xfrm>
            <a:custGeom>
              <a:avLst/>
              <a:gdLst/>
              <a:ahLst/>
              <a:cxnLst/>
              <a:rect l="l" t="t" r="r" b="b"/>
              <a:pathLst>
                <a:path w="573" h="226" extrusionOk="0">
                  <a:moveTo>
                    <a:pt x="286" y="1"/>
                  </a:moveTo>
                  <a:cubicBezTo>
                    <a:pt x="191" y="1"/>
                    <a:pt x="96" y="54"/>
                    <a:pt x="1" y="162"/>
                  </a:cubicBezTo>
                  <a:cubicBezTo>
                    <a:pt x="50" y="205"/>
                    <a:pt x="99" y="226"/>
                    <a:pt x="151" y="226"/>
                  </a:cubicBezTo>
                  <a:cubicBezTo>
                    <a:pt x="198" y="226"/>
                    <a:pt x="247" y="208"/>
                    <a:pt x="298" y="173"/>
                  </a:cubicBezTo>
                  <a:cubicBezTo>
                    <a:pt x="382" y="162"/>
                    <a:pt x="489" y="162"/>
                    <a:pt x="572" y="162"/>
                  </a:cubicBezTo>
                  <a:cubicBezTo>
                    <a:pt x="477" y="54"/>
                    <a:pt x="382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6824;p32"/>
            <p:cNvSpPr/>
            <p:nvPr/>
          </p:nvSpPr>
          <p:spPr>
            <a:xfrm>
              <a:off x="5939125" y="3376900"/>
              <a:ext cx="22950" cy="7000"/>
            </a:xfrm>
            <a:custGeom>
              <a:avLst/>
              <a:gdLst/>
              <a:ahLst/>
              <a:cxnLst/>
              <a:rect l="l" t="t" r="r" b="b"/>
              <a:pathLst>
                <a:path w="918" h="280" extrusionOk="0">
                  <a:moveTo>
                    <a:pt x="526" y="1"/>
                  </a:moveTo>
                  <a:cubicBezTo>
                    <a:pt x="376" y="1"/>
                    <a:pt x="207" y="6"/>
                    <a:pt x="0" y="6"/>
                  </a:cubicBezTo>
                  <a:cubicBezTo>
                    <a:pt x="239" y="184"/>
                    <a:pt x="441" y="113"/>
                    <a:pt x="536" y="280"/>
                  </a:cubicBezTo>
                  <a:cubicBezTo>
                    <a:pt x="620" y="268"/>
                    <a:pt x="727" y="268"/>
                    <a:pt x="810" y="268"/>
                  </a:cubicBezTo>
                  <a:cubicBezTo>
                    <a:pt x="846" y="161"/>
                    <a:pt x="917" y="30"/>
                    <a:pt x="739" y="6"/>
                  </a:cubicBezTo>
                  <a:cubicBezTo>
                    <a:pt x="671" y="2"/>
                    <a:pt x="60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6825;p32"/>
            <p:cNvSpPr/>
            <p:nvPr/>
          </p:nvSpPr>
          <p:spPr>
            <a:xfrm>
              <a:off x="5991800" y="3376725"/>
              <a:ext cx="7775" cy="3300"/>
            </a:xfrm>
            <a:custGeom>
              <a:avLst/>
              <a:gdLst/>
              <a:ahLst/>
              <a:cxnLst/>
              <a:rect l="l" t="t" r="r" b="b"/>
              <a:pathLst>
                <a:path w="311" h="132" extrusionOk="0">
                  <a:moveTo>
                    <a:pt x="1" y="1"/>
                  </a:moveTo>
                  <a:cubicBezTo>
                    <a:pt x="37" y="37"/>
                    <a:pt x="48" y="72"/>
                    <a:pt x="96" y="96"/>
                  </a:cubicBezTo>
                  <a:cubicBezTo>
                    <a:pt x="132" y="114"/>
                    <a:pt x="170" y="132"/>
                    <a:pt x="208" y="132"/>
                  </a:cubicBezTo>
                  <a:cubicBezTo>
                    <a:pt x="245" y="132"/>
                    <a:pt x="281" y="114"/>
                    <a:pt x="310" y="60"/>
                  </a:cubicBezTo>
                  <a:cubicBezTo>
                    <a:pt x="251" y="37"/>
                    <a:pt x="191" y="13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6826;p32"/>
            <p:cNvSpPr/>
            <p:nvPr/>
          </p:nvSpPr>
          <p:spPr>
            <a:xfrm>
              <a:off x="6210300" y="3301725"/>
              <a:ext cx="33650" cy="15025"/>
            </a:xfrm>
            <a:custGeom>
              <a:avLst/>
              <a:gdLst/>
              <a:ahLst/>
              <a:cxnLst/>
              <a:rect l="l" t="t" r="r" b="b"/>
              <a:pathLst>
                <a:path w="1346" h="601" extrusionOk="0">
                  <a:moveTo>
                    <a:pt x="179" y="1"/>
                  </a:moveTo>
                  <a:cubicBezTo>
                    <a:pt x="131" y="36"/>
                    <a:pt x="71" y="84"/>
                    <a:pt x="24" y="132"/>
                  </a:cubicBezTo>
                  <a:cubicBezTo>
                    <a:pt x="0" y="370"/>
                    <a:pt x="226" y="405"/>
                    <a:pt x="310" y="560"/>
                  </a:cubicBezTo>
                  <a:cubicBezTo>
                    <a:pt x="336" y="587"/>
                    <a:pt x="356" y="600"/>
                    <a:pt x="385" y="600"/>
                  </a:cubicBezTo>
                  <a:cubicBezTo>
                    <a:pt x="394" y="600"/>
                    <a:pt x="405" y="599"/>
                    <a:pt x="417" y="596"/>
                  </a:cubicBezTo>
                  <a:cubicBezTo>
                    <a:pt x="513" y="565"/>
                    <a:pt x="610" y="558"/>
                    <a:pt x="709" y="558"/>
                  </a:cubicBezTo>
                  <a:cubicBezTo>
                    <a:pt x="795" y="558"/>
                    <a:pt x="881" y="563"/>
                    <a:pt x="969" y="563"/>
                  </a:cubicBezTo>
                  <a:cubicBezTo>
                    <a:pt x="1092" y="563"/>
                    <a:pt x="1218" y="553"/>
                    <a:pt x="1345" y="501"/>
                  </a:cubicBezTo>
                  <a:cubicBezTo>
                    <a:pt x="1345" y="322"/>
                    <a:pt x="1298" y="179"/>
                    <a:pt x="1083" y="143"/>
                  </a:cubicBezTo>
                  <a:cubicBezTo>
                    <a:pt x="786" y="96"/>
                    <a:pt x="476" y="36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6827;p32"/>
            <p:cNvSpPr/>
            <p:nvPr/>
          </p:nvSpPr>
          <p:spPr>
            <a:xfrm>
              <a:off x="5496500" y="3285950"/>
              <a:ext cx="20575" cy="15250"/>
            </a:xfrm>
            <a:custGeom>
              <a:avLst/>
              <a:gdLst/>
              <a:ahLst/>
              <a:cxnLst/>
              <a:rect l="l" t="t" r="r" b="b"/>
              <a:pathLst>
                <a:path w="823" h="610" extrusionOk="0">
                  <a:moveTo>
                    <a:pt x="715" y="1"/>
                  </a:moveTo>
                  <a:cubicBezTo>
                    <a:pt x="441" y="167"/>
                    <a:pt x="84" y="227"/>
                    <a:pt x="1" y="608"/>
                  </a:cubicBezTo>
                  <a:cubicBezTo>
                    <a:pt x="7" y="609"/>
                    <a:pt x="14" y="609"/>
                    <a:pt x="20" y="609"/>
                  </a:cubicBezTo>
                  <a:cubicBezTo>
                    <a:pt x="143" y="609"/>
                    <a:pt x="208" y="431"/>
                    <a:pt x="325" y="431"/>
                  </a:cubicBezTo>
                  <a:cubicBezTo>
                    <a:pt x="353" y="431"/>
                    <a:pt x="383" y="441"/>
                    <a:pt x="418" y="465"/>
                  </a:cubicBezTo>
                  <a:cubicBezTo>
                    <a:pt x="467" y="501"/>
                    <a:pt x="505" y="516"/>
                    <a:pt x="534" y="516"/>
                  </a:cubicBezTo>
                  <a:cubicBezTo>
                    <a:pt x="640" y="516"/>
                    <a:pt x="646" y="334"/>
                    <a:pt x="739" y="334"/>
                  </a:cubicBezTo>
                  <a:cubicBezTo>
                    <a:pt x="799" y="286"/>
                    <a:pt x="822" y="239"/>
                    <a:pt x="822" y="167"/>
                  </a:cubicBezTo>
                  <a:cubicBezTo>
                    <a:pt x="810" y="96"/>
                    <a:pt x="775" y="48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6828;p32"/>
            <p:cNvSpPr/>
            <p:nvPr/>
          </p:nvSpPr>
          <p:spPr>
            <a:xfrm>
              <a:off x="5514375" y="3286775"/>
              <a:ext cx="14600" cy="10800"/>
            </a:xfrm>
            <a:custGeom>
              <a:avLst/>
              <a:gdLst/>
              <a:ahLst/>
              <a:cxnLst/>
              <a:rect l="l" t="t" r="r" b="b"/>
              <a:pathLst>
                <a:path w="584" h="432" extrusionOk="0">
                  <a:moveTo>
                    <a:pt x="214" y="0"/>
                  </a:moveTo>
                  <a:cubicBezTo>
                    <a:pt x="125" y="0"/>
                    <a:pt x="60" y="73"/>
                    <a:pt x="0" y="158"/>
                  </a:cubicBezTo>
                  <a:lnTo>
                    <a:pt x="0" y="313"/>
                  </a:lnTo>
                  <a:cubicBezTo>
                    <a:pt x="60" y="337"/>
                    <a:pt x="107" y="384"/>
                    <a:pt x="155" y="432"/>
                  </a:cubicBezTo>
                  <a:cubicBezTo>
                    <a:pt x="226" y="420"/>
                    <a:pt x="322" y="420"/>
                    <a:pt x="405" y="420"/>
                  </a:cubicBezTo>
                  <a:cubicBezTo>
                    <a:pt x="584" y="253"/>
                    <a:pt x="465" y="134"/>
                    <a:pt x="334" y="39"/>
                  </a:cubicBezTo>
                  <a:cubicBezTo>
                    <a:pt x="289" y="12"/>
                    <a:pt x="250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6829;p32"/>
            <p:cNvSpPr/>
            <p:nvPr/>
          </p:nvSpPr>
          <p:spPr>
            <a:xfrm>
              <a:off x="5462875" y="3348150"/>
              <a:ext cx="9250" cy="14625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84" y="1"/>
                  </a:moveTo>
                  <a:cubicBezTo>
                    <a:pt x="60" y="13"/>
                    <a:pt x="36" y="25"/>
                    <a:pt x="12" y="37"/>
                  </a:cubicBezTo>
                  <a:cubicBezTo>
                    <a:pt x="0" y="132"/>
                    <a:pt x="0" y="227"/>
                    <a:pt x="72" y="287"/>
                  </a:cubicBezTo>
                  <a:cubicBezTo>
                    <a:pt x="96" y="310"/>
                    <a:pt x="96" y="334"/>
                    <a:pt x="84" y="370"/>
                  </a:cubicBezTo>
                  <a:cubicBezTo>
                    <a:pt x="96" y="465"/>
                    <a:pt x="155" y="501"/>
                    <a:pt x="191" y="561"/>
                  </a:cubicBezTo>
                  <a:lnTo>
                    <a:pt x="203" y="584"/>
                  </a:lnTo>
                  <a:cubicBezTo>
                    <a:pt x="358" y="537"/>
                    <a:pt x="370" y="418"/>
                    <a:pt x="358" y="287"/>
                  </a:cubicBezTo>
                  <a:cubicBezTo>
                    <a:pt x="262" y="191"/>
                    <a:pt x="179" y="84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6830;p32"/>
            <p:cNvSpPr/>
            <p:nvPr/>
          </p:nvSpPr>
          <p:spPr>
            <a:xfrm>
              <a:off x="6062950" y="3336275"/>
              <a:ext cx="43475" cy="13400"/>
            </a:xfrm>
            <a:custGeom>
              <a:avLst/>
              <a:gdLst/>
              <a:ahLst/>
              <a:cxnLst/>
              <a:rect l="l" t="t" r="r" b="b"/>
              <a:pathLst>
                <a:path w="1739" h="536" extrusionOk="0">
                  <a:moveTo>
                    <a:pt x="1174" y="1"/>
                  </a:moveTo>
                  <a:cubicBezTo>
                    <a:pt x="1072" y="1"/>
                    <a:pt x="966" y="19"/>
                    <a:pt x="858" y="59"/>
                  </a:cubicBezTo>
                  <a:cubicBezTo>
                    <a:pt x="643" y="143"/>
                    <a:pt x="381" y="59"/>
                    <a:pt x="167" y="190"/>
                  </a:cubicBezTo>
                  <a:cubicBezTo>
                    <a:pt x="108" y="238"/>
                    <a:pt x="60" y="297"/>
                    <a:pt x="0" y="357"/>
                  </a:cubicBezTo>
                  <a:cubicBezTo>
                    <a:pt x="86" y="376"/>
                    <a:pt x="173" y="381"/>
                    <a:pt x="261" y="381"/>
                  </a:cubicBezTo>
                  <a:cubicBezTo>
                    <a:pt x="389" y="381"/>
                    <a:pt x="518" y="370"/>
                    <a:pt x="647" y="370"/>
                  </a:cubicBezTo>
                  <a:cubicBezTo>
                    <a:pt x="827" y="370"/>
                    <a:pt x="1007" y="392"/>
                    <a:pt x="1179" y="500"/>
                  </a:cubicBezTo>
                  <a:cubicBezTo>
                    <a:pt x="1179" y="524"/>
                    <a:pt x="1203" y="524"/>
                    <a:pt x="1215" y="535"/>
                  </a:cubicBezTo>
                  <a:cubicBezTo>
                    <a:pt x="1262" y="535"/>
                    <a:pt x="1274" y="500"/>
                    <a:pt x="1298" y="464"/>
                  </a:cubicBezTo>
                  <a:cubicBezTo>
                    <a:pt x="1393" y="297"/>
                    <a:pt x="1548" y="190"/>
                    <a:pt x="1739" y="190"/>
                  </a:cubicBezTo>
                  <a:cubicBezTo>
                    <a:pt x="1565" y="72"/>
                    <a:pt x="1376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6831;p32"/>
            <p:cNvSpPr/>
            <p:nvPr/>
          </p:nvSpPr>
          <p:spPr>
            <a:xfrm>
              <a:off x="6038250" y="3333400"/>
              <a:ext cx="25325" cy="8050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570" y="1"/>
                  </a:moveTo>
                  <a:cubicBezTo>
                    <a:pt x="425" y="1"/>
                    <a:pt x="275" y="28"/>
                    <a:pt x="128" y="28"/>
                  </a:cubicBezTo>
                  <a:cubicBezTo>
                    <a:pt x="85" y="28"/>
                    <a:pt x="42" y="25"/>
                    <a:pt x="0" y="19"/>
                  </a:cubicBezTo>
                  <a:lnTo>
                    <a:pt x="0" y="162"/>
                  </a:lnTo>
                  <a:cubicBezTo>
                    <a:pt x="187" y="249"/>
                    <a:pt x="378" y="321"/>
                    <a:pt x="569" y="321"/>
                  </a:cubicBezTo>
                  <a:cubicBezTo>
                    <a:pt x="717" y="321"/>
                    <a:pt x="866" y="277"/>
                    <a:pt x="1012" y="162"/>
                  </a:cubicBezTo>
                  <a:cubicBezTo>
                    <a:pt x="877" y="32"/>
                    <a:pt x="726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6832;p32"/>
            <p:cNvSpPr/>
            <p:nvPr/>
          </p:nvSpPr>
          <p:spPr>
            <a:xfrm>
              <a:off x="6015325" y="3327025"/>
              <a:ext cx="38725" cy="6575"/>
            </a:xfrm>
            <a:custGeom>
              <a:avLst/>
              <a:gdLst/>
              <a:ahLst/>
              <a:cxnLst/>
              <a:rect l="l" t="t" r="r" b="b"/>
              <a:pathLst>
                <a:path w="1549" h="263" extrusionOk="0">
                  <a:moveTo>
                    <a:pt x="1501" y="1"/>
                  </a:moveTo>
                  <a:cubicBezTo>
                    <a:pt x="1132" y="1"/>
                    <a:pt x="739" y="12"/>
                    <a:pt x="370" y="12"/>
                  </a:cubicBezTo>
                  <a:cubicBezTo>
                    <a:pt x="286" y="96"/>
                    <a:pt x="179" y="132"/>
                    <a:pt x="60" y="143"/>
                  </a:cubicBezTo>
                  <a:cubicBezTo>
                    <a:pt x="0" y="179"/>
                    <a:pt x="0" y="215"/>
                    <a:pt x="60" y="251"/>
                  </a:cubicBezTo>
                  <a:cubicBezTo>
                    <a:pt x="310" y="251"/>
                    <a:pt x="548" y="263"/>
                    <a:pt x="798" y="263"/>
                  </a:cubicBezTo>
                  <a:cubicBezTo>
                    <a:pt x="896" y="153"/>
                    <a:pt x="1008" y="130"/>
                    <a:pt x="1125" y="130"/>
                  </a:cubicBezTo>
                  <a:cubicBezTo>
                    <a:pt x="1209" y="130"/>
                    <a:pt x="1296" y="142"/>
                    <a:pt x="1381" y="142"/>
                  </a:cubicBezTo>
                  <a:cubicBezTo>
                    <a:pt x="1421" y="142"/>
                    <a:pt x="1461" y="139"/>
                    <a:pt x="1501" y="132"/>
                  </a:cubicBezTo>
                  <a:cubicBezTo>
                    <a:pt x="1548" y="84"/>
                    <a:pt x="1548" y="36"/>
                    <a:pt x="1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6833;p32"/>
            <p:cNvSpPr/>
            <p:nvPr/>
          </p:nvSpPr>
          <p:spPr>
            <a:xfrm>
              <a:off x="6067125" y="3336000"/>
              <a:ext cx="17875" cy="5425"/>
            </a:xfrm>
            <a:custGeom>
              <a:avLst/>
              <a:gdLst/>
              <a:ahLst/>
              <a:cxnLst/>
              <a:rect l="l" t="t" r="r" b="b"/>
              <a:pathLst>
                <a:path w="715" h="217" extrusionOk="0">
                  <a:moveTo>
                    <a:pt x="486" y="1"/>
                  </a:moveTo>
                  <a:cubicBezTo>
                    <a:pt x="339" y="1"/>
                    <a:pt x="191" y="63"/>
                    <a:pt x="59" y="63"/>
                  </a:cubicBezTo>
                  <a:cubicBezTo>
                    <a:pt x="39" y="63"/>
                    <a:pt x="19" y="61"/>
                    <a:pt x="0" y="58"/>
                  </a:cubicBezTo>
                  <a:lnTo>
                    <a:pt x="0" y="58"/>
                  </a:lnTo>
                  <a:cubicBezTo>
                    <a:pt x="0" y="94"/>
                    <a:pt x="12" y="154"/>
                    <a:pt x="12" y="201"/>
                  </a:cubicBezTo>
                  <a:cubicBezTo>
                    <a:pt x="34" y="199"/>
                    <a:pt x="56" y="198"/>
                    <a:pt x="77" y="198"/>
                  </a:cubicBezTo>
                  <a:cubicBezTo>
                    <a:pt x="176" y="198"/>
                    <a:pt x="278" y="216"/>
                    <a:pt x="377" y="216"/>
                  </a:cubicBezTo>
                  <a:cubicBezTo>
                    <a:pt x="497" y="216"/>
                    <a:pt x="613" y="189"/>
                    <a:pt x="714" y="70"/>
                  </a:cubicBezTo>
                  <a:cubicBezTo>
                    <a:pt x="640" y="18"/>
                    <a:pt x="563" y="1"/>
                    <a:pt x="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6834;p32"/>
            <p:cNvSpPr/>
            <p:nvPr/>
          </p:nvSpPr>
          <p:spPr>
            <a:xfrm>
              <a:off x="6110275" y="3340150"/>
              <a:ext cx="8550" cy="7725"/>
            </a:xfrm>
            <a:custGeom>
              <a:avLst/>
              <a:gdLst/>
              <a:ahLst/>
              <a:cxnLst/>
              <a:rect l="l" t="t" r="r" b="b"/>
              <a:pathLst>
                <a:path w="342" h="309" extrusionOk="0">
                  <a:moveTo>
                    <a:pt x="180" y="1"/>
                  </a:moveTo>
                  <a:cubicBezTo>
                    <a:pt x="134" y="1"/>
                    <a:pt x="74" y="13"/>
                    <a:pt x="1" y="35"/>
                  </a:cubicBezTo>
                  <a:lnTo>
                    <a:pt x="1" y="166"/>
                  </a:lnTo>
                  <a:cubicBezTo>
                    <a:pt x="24" y="226"/>
                    <a:pt x="72" y="273"/>
                    <a:pt x="131" y="309"/>
                  </a:cubicBezTo>
                  <a:lnTo>
                    <a:pt x="298" y="309"/>
                  </a:lnTo>
                  <a:cubicBezTo>
                    <a:pt x="342" y="91"/>
                    <a:pt x="309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6835;p32"/>
            <p:cNvSpPr/>
            <p:nvPr/>
          </p:nvSpPr>
          <p:spPr>
            <a:xfrm>
              <a:off x="6052525" y="3323250"/>
              <a:ext cx="11050" cy="7075"/>
            </a:xfrm>
            <a:custGeom>
              <a:avLst/>
              <a:gdLst/>
              <a:ahLst/>
              <a:cxnLst/>
              <a:rect l="l" t="t" r="r" b="b"/>
              <a:pathLst>
                <a:path w="442" h="283" extrusionOk="0">
                  <a:moveTo>
                    <a:pt x="150" y="1"/>
                  </a:moveTo>
                  <a:cubicBezTo>
                    <a:pt x="101" y="1"/>
                    <a:pt x="50" y="5"/>
                    <a:pt x="1" y="9"/>
                  </a:cubicBezTo>
                  <a:cubicBezTo>
                    <a:pt x="13" y="56"/>
                    <a:pt x="13" y="104"/>
                    <a:pt x="13" y="152"/>
                  </a:cubicBezTo>
                  <a:lnTo>
                    <a:pt x="13" y="283"/>
                  </a:lnTo>
                  <a:cubicBezTo>
                    <a:pt x="60" y="283"/>
                    <a:pt x="108" y="283"/>
                    <a:pt x="144" y="271"/>
                  </a:cubicBezTo>
                  <a:cubicBezTo>
                    <a:pt x="239" y="187"/>
                    <a:pt x="358" y="223"/>
                    <a:pt x="441" y="152"/>
                  </a:cubicBezTo>
                  <a:cubicBezTo>
                    <a:pt x="374" y="26"/>
                    <a:pt x="266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6836;p32"/>
            <p:cNvSpPr/>
            <p:nvPr/>
          </p:nvSpPr>
          <p:spPr>
            <a:xfrm>
              <a:off x="6067125" y="3327025"/>
              <a:ext cx="14300" cy="3600"/>
            </a:xfrm>
            <a:custGeom>
              <a:avLst/>
              <a:gdLst/>
              <a:ahLst/>
              <a:cxnLst/>
              <a:rect l="l" t="t" r="r" b="b"/>
              <a:pathLst>
                <a:path w="572" h="144" extrusionOk="0">
                  <a:moveTo>
                    <a:pt x="0" y="1"/>
                  </a:moveTo>
                  <a:cubicBezTo>
                    <a:pt x="95" y="96"/>
                    <a:pt x="191" y="143"/>
                    <a:pt x="286" y="143"/>
                  </a:cubicBezTo>
                  <a:cubicBezTo>
                    <a:pt x="381" y="143"/>
                    <a:pt x="476" y="96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6837;p32"/>
            <p:cNvSpPr/>
            <p:nvPr/>
          </p:nvSpPr>
          <p:spPr>
            <a:xfrm>
              <a:off x="6056100" y="3326850"/>
              <a:ext cx="7475" cy="3225"/>
            </a:xfrm>
            <a:custGeom>
              <a:avLst/>
              <a:gdLst/>
              <a:ahLst/>
              <a:cxnLst/>
              <a:rect l="l" t="t" r="r" b="b"/>
              <a:pathLst>
                <a:path w="299" h="129" extrusionOk="0">
                  <a:moveTo>
                    <a:pt x="231" y="1"/>
                  </a:moveTo>
                  <a:cubicBezTo>
                    <a:pt x="142" y="1"/>
                    <a:pt x="68" y="41"/>
                    <a:pt x="1" y="127"/>
                  </a:cubicBezTo>
                  <a:cubicBezTo>
                    <a:pt x="15" y="128"/>
                    <a:pt x="30" y="129"/>
                    <a:pt x="44" y="129"/>
                  </a:cubicBezTo>
                  <a:cubicBezTo>
                    <a:pt x="145" y="129"/>
                    <a:pt x="236" y="91"/>
                    <a:pt x="298" y="8"/>
                  </a:cubicBezTo>
                  <a:cubicBezTo>
                    <a:pt x="275" y="3"/>
                    <a:pt x="252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6838;p32"/>
            <p:cNvSpPr/>
            <p:nvPr/>
          </p:nvSpPr>
          <p:spPr>
            <a:xfrm>
              <a:off x="5525675" y="3405450"/>
              <a:ext cx="21450" cy="7025"/>
            </a:xfrm>
            <a:custGeom>
              <a:avLst/>
              <a:gdLst/>
              <a:ahLst/>
              <a:cxnLst/>
              <a:rect l="l" t="t" r="r" b="b"/>
              <a:pathLst>
                <a:path w="858" h="281" extrusionOk="0">
                  <a:moveTo>
                    <a:pt x="730" y="0"/>
                  </a:moveTo>
                  <a:cubicBezTo>
                    <a:pt x="582" y="0"/>
                    <a:pt x="450" y="73"/>
                    <a:pt x="310" y="138"/>
                  </a:cubicBezTo>
                  <a:cubicBezTo>
                    <a:pt x="191" y="162"/>
                    <a:pt x="72" y="162"/>
                    <a:pt x="1" y="281"/>
                  </a:cubicBezTo>
                  <a:cubicBezTo>
                    <a:pt x="286" y="269"/>
                    <a:pt x="560" y="269"/>
                    <a:pt x="846" y="269"/>
                  </a:cubicBezTo>
                  <a:cubicBezTo>
                    <a:pt x="846" y="197"/>
                    <a:pt x="846" y="102"/>
                    <a:pt x="858" y="19"/>
                  </a:cubicBezTo>
                  <a:cubicBezTo>
                    <a:pt x="814" y="6"/>
                    <a:pt x="771" y="0"/>
                    <a:pt x="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6839;p32"/>
            <p:cNvSpPr/>
            <p:nvPr/>
          </p:nvSpPr>
          <p:spPr>
            <a:xfrm>
              <a:off x="5962925" y="3348450"/>
              <a:ext cx="18200" cy="3575"/>
            </a:xfrm>
            <a:custGeom>
              <a:avLst/>
              <a:gdLst/>
              <a:ahLst/>
              <a:cxnLst/>
              <a:rect l="l" t="t" r="r" b="b"/>
              <a:pathLst>
                <a:path w="728" h="143" extrusionOk="0">
                  <a:moveTo>
                    <a:pt x="727" y="1"/>
                  </a:moveTo>
                  <a:cubicBezTo>
                    <a:pt x="477" y="1"/>
                    <a:pt x="227" y="13"/>
                    <a:pt x="1" y="13"/>
                  </a:cubicBezTo>
                  <a:lnTo>
                    <a:pt x="1" y="132"/>
                  </a:lnTo>
                  <a:cubicBezTo>
                    <a:pt x="26" y="129"/>
                    <a:pt x="51" y="128"/>
                    <a:pt x="77" y="128"/>
                  </a:cubicBezTo>
                  <a:cubicBezTo>
                    <a:pt x="173" y="128"/>
                    <a:pt x="271" y="142"/>
                    <a:pt x="366" y="142"/>
                  </a:cubicBezTo>
                  <a:cubicBezTo>
                    <a:pt x="494" y="142"/>
                    <a:pt x="617" y="117"/>
                    <a:pt x="7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6840;p32"/>
            <p:cNvSpPr/>
            <p:nvPr/>
          </p:nvSpPr>
          <p:spPr>
            <a:xfrm>
              <a:off x="6052825" y="3344700"/>
              <a:ext cx="7475" cy="2800"/>
            </a:xfrm>
            <a:custGeom>
              <a:avLst/>
              <a:gdLst/>
              <a:ahLst/>
              <a:cxnLst/>
              <a:rect l="l" t="t" r="r" b="b"/>
              <a:pathLst>
                <a:path w="299" h="112" extrusionOk="0">
                  <a:moveTo>
                    <a:pt x="227" y="1"/>
                  </a:moveTo>
                  <a:cubicBezTo>
                    <a:pt x="137" y="1"/>
                    <a:pt x="57" y="37"/>
                    <a:pt x="1" y="103"/>
                  </a:cubicBezTo>
                  <a:cubicBezTo>
                    <a:pt x="29" y="109"/>
                    <a:pt x="56" y="112"/>
                    <a:pt x="83" y="112"/>
                  </a:cubicBezTo>
                  <a:cubicBezTo>
                    <a:pt x="168" y="112"/>
                    <a:pt x="244" y="81"/>
                    <a:pt x="298" y="8"/>
                  </a:cubicBezTo>
                  <a:cubicBezTo>
                    <a:pt x="274" y="3"/>
                    <a:pt x="250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6841;p32"/>
            <p:cNvSpPr/>
            <p:nvPr/>
          </p:nvSpPr>
          <p:spPr>
            <a:xfrm>
              <a:off x="5875425" y="3256700"/>
              <a:ext cx="106000" cy="38200"/>
            </a:xfrm>
            <a:custGeom>
              <a:avLst/>
              <a:gdLst/>
              <a:ahLst/>
              <a:cxnLst/>
              <a:rect l="l" t="t" r="r" b="b"/>
              <a:pathLst>
                <a:path w="4240" h="1528" extrusionOk="0">
                  <a:moveTo>
                    <a:pt x="382" y="1"/>
                  </a:moveTo>
                  <a:cubicBezTo>
                    <a:pt x="212" y="1"/>
                    <a:pt x="100" y="76"/>
                    <a:pt x="227" y="397"/>
                  </a:cubicBezTo>
                  <a:cubicBezTo>
                    <a:pt x="417" y="575"/>
                    <a:pt x="667" y="539"/>
                    <a:pt x="882" y="635"/>
                  </a:cubicBezTo>
                  <a:cubicBezTo>
                    <a:pt x="1453" y="873"/>
                    <a:pt x="2108" y="682"/>
                    <a:pt x="2667" y="992"/>
                  </a:cubicBezTo>
                  <a:cubicBezTo>
                    <a:pt x="2691" y="1040"/>
                    <a:pt x="2798" y="1004"/>
                    <a:pt x="2787" y="1075"/>
                  </a:cubicBezTo>
                  <a:cubicBezTo>
                    <a:pt x="2783" y="1080"/>
                    <a:pt x="2779" y="1083"/>
                    <a:pt x="2774" y="1083"/>
                  </a:cubicBezTo>
                  <a:cubicBezTo>
                    <a:pt x="2750" y="1083"/>
                    <a:pt x="2711" y="1032"/>
                    <a:pt x="2670" y="1032"/>
                  </a:cubicBezTo>
                  <a:cubicBezTo>
                    <a:pt x="2661" y="1032"/>
                    <a:pt x="2652" y="1034"/>
                    <a:pt x="2644" y="1040"/>
                  </a:cubicBezTo>
                  <a:cubicBezTo>
                    <a:pt x="2598" y="1052"/>
                    <a:pt x="2552" y="1057"/>
                    <a:pt x="2506" y="1057"/>
                  </a:cubicBezTo>
                  <a:cubicBezTo>
                    <a:pt x="2299" y="1057"/>
                    <a:pt x="2097" y="954"/>
                    <a:pt x="1896" y="954"/>
                  </a:cubicBezTo>
                  <a:cubicBezTo>
                    <a:pt x="1879" y="954"/>
                    <a:pt x="1863" y="955"/>
                    <a:pt x="1846" y="956"/>
                  </a:cubicBezTo>
                  <a:cubicBezTo>
                    <a:pt x="1751" y="992"/>
                    <a:pt x="1667" y="1016"/>
                    <a:pt x="1608" y="1099"/>
                  </a:cubicBezTo>
                  <a:lnTo>
                    <a:pt x="1572" y="1159"/>
                  </a:lnTo>
                  <a:cubicBezTo>
                    <a:pt x="1572" y="1159"/>
                    <a:pt x="1584" y="1230"/>
                    <a:pt x="1562" y="1230"/>
                  </a:cubicBezTo>
                  <a:cubicBezTo>
                    <a:pt x="1552" y="1230"/>
                    <a:pt x="1537" y="1217"/>
                    <a:pt x="1513" y="1182"/>
                  </a:cubicBezTo>
                  <a:cubicBezTo>
                    <a:pt x="1501" y="1159"/>
                    <a:pt x="1489" y="1135"/>
                    <a:pt x="1477" y="1111"/>
                  </a:cubicBezTo>
                  <a:cubicBezTo>
                    <a:pt x="1441" y="1063"/>
                    <a:pt x="1394" y="1040"/>
                    <a:pt x="1334" y="1016"/>
                  </a:cubicBezTo>
                  <a:cubicBezTo>
                    <a:pt x="1314" y="1013"/>
                    <a:pt x="1295" y="1012"/>
                    <a:pt x="1275" y="1012"/>
                  </a:cubicBezTo>
                  <a:cubicBezTo>
                    <a:pt x="1200" y="1012"/>
                    <a:pt x="1126" y="1033"/>
                    <a:pt x="1060" y="1099"/>
                  </a:cubicBezTo>
                  <a:cubicBezTo>
                    <a:pt x="1060" y="1132"/>
                    <a:pt x="1030" y="1184"/>
                    <a:pt x="1007" y="1184"/>
                  </a:cubicBezTo>
                  <a:cubicBezTo>
                    <a:pt x="1005" y="1184"/>
                    <a:pt x="1003" y="1183"/>
                    <a:pt x="1001" y="1182"/>
                  </a:cubicBezTo>
                  <a:cubicBezTo>
                    <a:pt x="990" y="1181"/>
                    <a:pt x="982" y="1181"/>
                    <a:pt x="975" y="1181"/>
                  </a:cubicBezTo>
                  <a:lnTo>
                    <a:pt x="975" y="1181"/>
                  </a:lnTo>
                  <a:cubicBezTo>
                    <a:pt x="981" y="1173"/>
                    <a:pt x="983" y="1159"/>
                    <a:pt x="977" y="1135"/>
                  </a:cubicBezTo>
                  <a:cubicBezTo>
                    <a:pt x="941" y="1075"/>
                    <a:pt x="882" y="1051"/>
                    <a:pt x="798" y="1051"/>
                  </a:cubicBezTo>
                  <a:cubicBezTo>
                    <a:pt x="773" y="1064"/>
                    <a:pt x="748" y="1069"/>
                    <a:pt x="722" y="1069"/>
                  </a:cubicBezTo>
                  <a:cubicBezTo>
                    <a:pt x="648" y="1069"/>
                    <a:pt x="571" y="1027"/>
                    <a:pt x="501" y="992"/>
                  </a:cubicBezTo>
                  <a:cubicBezTo>
                    <a:pt x="486" y="991"/>
                    <a:pt x="472" y="991"/>
                    <a:pt x="458" y="991"/>
                  </a:cubicBezTo>
                  <a:cubicBezTo>
                    <a:pt x="221" y="991"/>
                    <a:pt x="68" y="1090"/>
                    <a:pt x="0" y="1337"/>
                  </a:cubicBezTo>
                  <a:cubicBezTo>
                    <a:pt x="0" y="1409"/>
                    <a:pt x="24" y="1468"/>
                    <a:pt x="72" y="1516"/>
                  </a:cubicBezTo>
                  <a:cubicBezTo>
                    <a:pt x="917" y="1516"/>
                    <a:pt x="1786" y="1528"/>
                    <a:pt x="2644" y="1528"/>
                  </a:cubicBezTo>
                  <a:cubicBezTo>
                    <a:pt x="2798" y="1516"/>
                    <a:pt x="2929" y="1516"/>
                    <a:pt x="3084" y="1516"/>
                  </a:cubicBezTo>
                  <a:cubicBezTo>
                    <a:pt x="3120" y="1468"/>
                    <a:pt x="3120" y="1409"/>
                    <a:pt x="3084" y="1361"/>
                  </a:cubicBezTo>
                  <a:lnTo>
                    <a:pt x="3084" y="944"/>
                  </a:lnTo>
                  <a:cubicBezTo>
                    <a:pt x="3084" y="932"/>
                    <a:pt x="3096" y="920"/>
                    <a:pt x="3120" y="897"/>
                  </a:cubicBezTo>
                  <a:cubicBezTo>
                    <a:pt x="3129" y="894"/>
                    <a:pt x="3137" y="892"/>
                    <a:pt x="3145" y="892"/>
                  </a:cubicBezTo>
                  <a:cubicBezTo>
                    <a:pt x="3168" y="892"/>
                    <a:pt x="3188" y="906"/>
                    <a:pt x="3215" y="932"/>
                  </a:cubicBezTo>
                  <a:cubicBezTo>
                    <a:pt x="3275" y="980"/>
                    <a:pt x="3322" y="1040"/>
                    <a:pt x="3358" y="1087"/>
                  </a:cubicBezTo>
                  <a:cubicBezTo>
                    <a:pt x="3453" y="1218"/>
                    <a:pt x="3453" y="1421"/>
                    <a:pt x="3644" y="1516"/>
                  </a:cubicBezTo>
                  <a:lnTo>
                    <a:pt x="4096" y="1516"/>
                  </a:lnTo>
                  <a:cubicBezTo>
                    <a:pt x="4132" y="1456"/>
                    <a:pt x="4180" y="1409"/>
                    <a:pt x="4239" y="1349"/>
                  </a:cubicBezTo>
                  <a:lnTo>
                    <a:pt x="4239" y="1254"/>
                  </a:lnTo>
                  <a:cubicBezTo>
                    <a:pt x="4215" y="1159"/>
                    <a:pt x="4156" y="1051"/>
                    <a:pt x="4061" y="980"/>
                  </a:cubicBezTo>
                  <a:cubicBezTo>
                    <a:pt x="3953" y="920"/>
                    <a:pt x="3858" y="873"/>
                    <a:pt x="3751" y="837"/>
                  </a:cubicBezTo>
                  <a:cubicBezTo>
                    <a:pt x="3703" y="837"/>
                    <a:pt x="3632" y="825"/>
                    <a:pt x="3644" y="801"/>
                  </a:cubicBezTo>
                  <a:cubicBezTo>
                    <a:pt x="3644" y="754"/>
                    <a:pt x="3739" y="778"/>
                    <a:pt x="3763" y="742"/>
                  </a:cubicBezTo>
                  <a:cubicBezTo>
                    <a:pt x="3822" y="635"/>
                    <a:pt x="3894" y="528"/>
                    <a:pt x="3751" y="444"/>
                  </a:cubicBezTo>
                  <a:cubicBezTo>
                    <a:pt x="3704" y="435"/>
                    <a:pt x="3657" y="432"/>
                    <a:pt x="3609" y="432"/>
                  </a:cubicBezTo>
                  <a:cubicBezTo>
                    <a:pt x="3474" y="432"/>
                    <a:pt x="3335" y="458"/>
                    <a:pt x="3198" y="458"/>
                  </a:cubicBezTo>
                  <a:cubicBezTo>
                    <a:pt x="3061" y="458"/>
                    <a:pt x="2925" y="432"/>
                    <a:pt x="2798" y="325"/>
                  </a:cubicBezTo>
                  <a:lnTo>
                    <a:pt x="2798" y="325"/>
                  </a:lnTo>
                  <a:lnTo>
                    <a:pt x="2810" y="337"/>
                  </a:lnTo>
                  <a:cubicBezTo>
                    <a:pt x="2084" y="206"/>
                    <a:pt x="1334" y="158"/>
                    <a:pt x="608" y="28"/>
                  </a:cubicBezTo>
                  <a:cubicBezTo>
                    <a:pt x="531" y="14"/>
                    <a:pt x="452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6842;p32"/>
            <p:cNvSpPr/>
            <p:nvPr/>
          </p:nvSpPr>
          <p:spPr>
            <a:xfrm>
              <a:off x="5826900" y="3277625"/>
              <a:ext cx="50025" cy="16100"/>
            </a:xfrm>
            <a:custGeom>
              <a:avLst/>
              <a:gdLst/>
              <a:ahLst/>
              <a:cxnLst/>
              <a:rect l="l" t="t" r="r" b="b"/>
              <a:pathLst>
                <a:path w="2001" h="644" extrusionOk="0">
                  <a:moveTo>
                    <a:pt x="1310" y="0"/>
                  </a:moveTo>
                  <a:cubicBezTo>
                    <a:pt x="1251" y="0"/>
                    <a:pt x="1179" y="0"/>
                    <a:pt x="1120" y="36"/>
                  </a:cubicBezTo>
                  <a:cubicBezTo>
                    <a:pt x="1104" y="34"/>
                    <a:pt x="1088" y="34"/>
                    <a:pt x="1072" y="34"/>
                  </a:cubicBezTo>
                  <a:cubicBezTo>
                    <a:pt x="787" y="34"/>
                    <a:pt x="555" y="275"/>
                    <a:pt x="278" y="275"/>
                  </a:cubicBezTo>
                  <a:cubicBezTo>
                    <a:pt x="219" y="275"/>
                    <a:pt x="159" y="264"/>
                    <a:pt x="96" y="238"/>
                  </a:cubicBezTo>
                  <a:lnTo>
                    <a:pt x="96" y="238"/>
                  </a:lnTo>
                  <a:cubicBezTo>
                    <a:pt x="25" y="381"/>
                    <a:pt x="1" y="512"/>
                    <a:pt x="108" y="631"/>
                  </a:cubicBezTo>
                  <a:cubicBezTo>
                    <a:pt x="739" y="631"/>
                    <a:pt x="1370" y="643"/>
                    <a:pt x="2001" y="643"/>
                  </a:cubicBezTo>
                  <a:lnTo>
                    <a:pt x="2001" y="512"/>
                  </a:lnTo>
                  <a:cubicBezTo>
                    <a:pt x="1941" y="131"/>
                    <a:pt x="1632" y="6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6843;p32"/>
            <p:cNvSpPr/>
            <p:nvPr/>
          </p:nvSpPr>
          <p:spPr>
            <a:xfrm>
              <a:off x="5804275" y="3281750"/>
              <a:ext cx="18775" cy="11975"/>
            </a:xfrm>
            <a:custGeom>
              <a:avLst/>
              <a:gdLst/>
              <a:ahLst/>
              <a:cxnLst/>
              <a:rect l="l" t="t" r="r" b="b"/>
              <a:pathLst>
                <a:path w="751" h="479" extrusionOk="0">
                  <a:moveTo>
                    <a:pt x="366" y="1"/>
                  </a:moveTo>
                  <a:cubicBezTo>
                    <a:pt x="288" y="1"/>
                    <a:pt x="210" y="18"/>
                    <a:pt x="132" y="49"/>
                  </a:cubicBezTo>
                  <a:cubicBezTo>
                    <a:pt x="117" y="45"/>
                    <a:pt x="102" y="42"/>
                    <a:pt x="88" y="42"/>
                  </a:cubicBezTo>
                  <a:cubicBezTo>
                    <a:pt x="69" y="42"/>
                    <a:pt x="51" y="47"/>
                    <a:pt x="37" y="61"/>
                  </a:cubicBezTo>
                  <a:cubicBezTo>
                    <a:pt x="49" y="216"/>
                    <a:pt x="1" y="383"/>
                    <a:pt x="168" y="478"/>
                  </a:cubicBezTo>
                  <a:cubicBezTo>
                    <a:pt x="194" y="462"/>
                    <a:pt x="221" y="456"/>
                    <a:pt x="248" y="456"/>
                  </a:cubicBezTo>
                  <a:cubicBezTo>
                    <a:pt x="281" y="456"/>
                    <a:pt x="314" y="465"/>
                    <a:pt x="346" y="478"/>
                  </a:cubicBezTo>
                  <a:cubicBezTo>
                    <a:pt x="453" y="478"/>
                    <a:pt x="537" y="466"/>
                    <a:pt x="644" y="466"/>
                  </a:cubicBezTo>
                  <a:cubicBezTo>
                    <a:pt x="751" y="347"/>
                    <a:pt x="727" y="228"/>
                    <a:pt x="668" y="97"/>
                  </a:cubicBezTo>
                  <a:cubicBezTo>
                    <a:pt x="567" y="30"/>
                    <a:pt x="46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6844;p32"/>
            <p:cNvSpPr/>
            <p:nvPr/>
          </p:nvSpPr>
          <p:spPr>
            <a:xfrm>
              <a:off x="5820350" y="3282600"/>
              <a:ext cx="9550" cy="11700"/>
            </a:xfrm>
            <a:custGeom>
              <a:avLst/>
              <a:gdLst/>
              <a:ahLst/>
              <a:cxnLst/>
              <a:rect l="l" t="t" r="r" b="b"/>
              <a:pathLst>
                <a:path w="382" h="468" extrusionOk="0">
                  <a:moveTo>
                    <a:pt x="95" y="1"/>
                  </a:moveTo>
                  <a:cubicBezTo>
                    <a:pt x="57" y="1"/>
                    <a:pt x="21" y="24"/>
                    <a:pt x="1" y="63"/>
                  </a:cubicBezTo>
                  <a:lnTo>
                    <a:pt x="1" y="432"/>
                  </a:lnTo>
                  <a:cubicBezTo>
                    <a:pt x="120" y="432"/>
                    <a:pt x="251" y="432"/>
                    <a:pt x="382" y="468"/>
                  </a:cubicBezTo>
                  <a:lnTo>
                    <a:pt x="382" y="75"/>
                  </a:lnTo>
                  <a:cubicBezTo>
                    <a:pt x="358" y="27"/>
                    <a:pt x="322" y="4"/>
                    <a:pt x="263" y="4"/>
                  </a:cubicBezTo>
                  <a:lnTo>
                    <a:pt x="120" y="4"/>
                  </a:lnTo>
                  <a:cubicBezTo>
                    <a:pt x="112" y="2"/>
                    <a:pt x="104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6845;p32"/>
            <p:cNvSpPr/>
            <p:nvPr/>
          </p:nvSpPr>
          <p:spPr>
            <a:xfrm>
              <a:off x="5808450" y="3292350"/>
              <a:ext cx="4500" cy="1375"/>
            </a:xfrm>
            <a:custGeom>
              <a:avLst/>
              <a:gdLst/>
              <a:ahLst/>
              <a:cxnLst/>
              <a:rect l="l" t="t" r="r" b="b"/>
              <a:pathLst>
                <a:path w="180" h="55" extrusionOk="0">
                  <a:moveTo>
                    <a:pt x="90" y="1"/>
                  </a:moveTo>
                  <a:cubicBezTo>
                    <a:pt x="60" y="1"/>
                    <a:pt x="30" y="18"/>
                    <a:pt x="1" y="54"/>
                  </a:cubicBezTo>
                  <a:lnTo>
                    <a:pt x="179" y="54"/>
                  </a:lnTo>
                  <a:cubicBezTo>
                    <a:pt x="149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6846;p32"/>
            <p:cNvSpPr/>
            <p:nvPr/>
          </p:nvSpPr>
          <p:spPr>
            <a:xfrm>
              <a:off x="5740575" y="3419675"/>
              <a:ext cx="33975" cy="13925"/>
            </a:xfrm>
            <a:custGeom>
              <a:avLst/>
              <a:gdLst/>
              <a:ahLst/>
              <a:cxnLst/>
              <a:rect l="l" t="t" r="r" b="b"/>
              <a:pathLst>
                <a:path w="1359" h="557" extrusionOk="0">
                  <a:moveTo>
                    <a:pt x="1229" y="0"/>
                  </a:moveTo>
                  <a:cubicBezTo>
                    <a:pt x="1206" y="0"/>
                    <a:pt x="1186" y="3"/>
                    <a:pt x="1168" y="9"/>
                  </a:cubicBezTo>
                  <a:cubicBezTo>
                    <a:pt x="1057" y="142"/>
                    <a:pt x="926" y="172"/>
                    <a:pt x="789" y="172"/>
                  </a:cubicBezTo>
                  <a:cubicBezTo>
                    <a:pt x="675" y="172"/>
                    <a:pt x="558" y="152"/>
                    <a:pt x="445" y="152"/>
                  </a:cubicBezTo>
                  <a:cubicBezTo>
                    <a:pt x="399" y="152"/>
                    <a:pt x="354" y="155"/>
                    <a:pt x="311" y="164"/>
                  </a:cubicBezTo>
                  <a:cubicBezTo>
                    <a:pt x="239" y="259"/>
                    <a:pt x="132" y="295"/>
                    <a:pt x="13" y="295"/>
                  </a:cubicBezTo>
                  <a:cubicBezTo>
                    <a:pt x="1" y="378"/>
                    <a:pt x="1" y="474"/>
                    <a:pt x="1" y="557"/>
                  </a:cubicBezTo>
                  <a:cubicBezTo>
                    <a:pt x="132" y="533"/>
                    <a:pt x="287" y="486"/>
                    <a:pt x="418" y="462"/>
                  </a:cubicBezTo>
                  <a:cubicBezTo>
                    <a:pt x="545" y="322"/>
                    <a:pt x="687" y="294"/>
                    <a:pt x="833" y="294"/>
                  </a:cubicBezTo>
                  <a:cubicBezTo>
                    <a:pt x="938" y="294"/>
                    <a:pt x="1044" y="308"/>
                    <a:pt x="1150" y="308"/>
                  </a:cubicBezTo>
                  <a:cubicBezTo>
                    <a:pt x="1200" y="308"/>
                    <a:pt x="1250" y="305"/>
                    <a:pt x="1299" y="295"/>
                  </a:cubicBezTo>
                  <a:cubicBezTo>
                    <a:pt x="1299" y="247"/>
                    <a:pt x="1299" y="200"/>
                    <a:pt x="1311" y="164"/>
                  </a:cubicBezTo>
                  <a:cubicBezTo>
                    <a:pt x="1358" y="105"/>
                    <a:pt x="1358" y="57"/>
                    <a:pt x="1299" y="9"/>
                  </a:cubicBezTo>
                  <a:cubicBezTo>
                    <a:pt x="1275" y="3"/>
                    <a:pt x="1251" y="0"/>
                    <a:pt x="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6847;p32"/>
            <p:cNvSpPr/>
            <p:nvPr/>
          </p:nvSpPr>
          <p:spPr>
            <a:xfrm>
              <a:off x="6106100" y="3344300"/>
              <a:ext cx="7475" cy="3725"/>
            </a:xfrm>
            <a:custGeom>
              <a:avLst/>
              <a:gdLst/>
              <a:ahLst/>
              <a:cxnLst/>
              <a:rect l="l" t="t" r="r" b="b"/>
              <a:pathLst>
                <a:path w="299" h="149" extrusionOk="0">
                  <a:moveTo>
                    <a:pt x="168" y="0"/>
                  </a:moveTo>
                  <a:cubicBezTo>
                    <a:pt x="84" y="24"/>
                    <a:pt x="13" y="0"/>
                    <a:pt x="1" y="83"/>
                  </a:cubicBezTo>
                  <a:cubicBezTo>
                    <a:pt x="1" y="95"/>
                    <a:pt x="108" y="119"/>
                    <a:pt x="168" y="143"/>
                  </a:cubicBezTo>
                  <a:cubicBezTo>
                    <a:pt x="179" y="147"/>
                    <a:pt x="193" y="148"/>
                    <a:pt x="207" y="148"/>
                  </a:cubicBezTo>
                  <a:cubicBezTo>
                    <a:pt x="235" y="148"/>
                    <a:pt x="267" y="143"/>
                    <a:pt x="298" y="143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6848;p32"/>
            <p:cNvSpPr/>
            <p:nvPr/>
          </p:nvSpPr>
          <p:spPr>
            <a:xfrm>
              <a:off x="6092425" y="3347875"/>
              <a:ext cx="4775" cy="3575"/>
            </a:xfrm>
            <a:custGeom>
              <a:avLst/>
              <a:gdLst/>
              <a:ahLst/>
              <a:cxnLst/>
              <a:rect l="l" t="t" r="r" b="b"/>
              <a:pathLst>
                <a:path w="191" h="143" extrusionOk="0">
                  <a:moveTo>
                    <a:pt x="131" y="0"/>
                  </a:moveTo>
                  <a:lnTo>
                    <a:pt x="0" y="36"/>
                  </a:lnTo>
                  <a:lnTo>
                    <a:pt x="0" y="143"/>
                  </a:lnTo>
                  <a:cubicBezTo>
                    <a:pt x="60" y="131"/>
                    <a:pt x="131" y="119"/>
                    <a:pt x="191" y="95"/>
                  </a:cubicBezTo>
                  <a:cubicBezTo>
                    <a:pt x="179" y="71"/>
                    <a:pt x="143" y="24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6849;p32"/>
            <p:cNvSpPr/>
            <p:nvPr/>
          </p:nvSpPr>
          <p:spPr>
            <a:xfrm>
              <a:off x="6111175" y="3374050"/>
              <a:ext cx="26200" cy="7175"/>
            </a:xfrm>
            <a:custGeom>
              <a:avLst/>
              <a:gdLst/>
              <a:ahLst/>
              <a:cxnLst/>
              <a:rect l="l" t="t" r="r" b="b"/>
              <a:pathLst>
                <a:path w="1048" h="287" extrusionOk="0">
                  <a:moveTo>
                    <a:pt x="0" y="1"/>
                  </a:moveTo>
                  <a:cubicBezTo>
                    <a:pt x="119" y="203"/>
                    <a:pt x="417" y="36"/>
                    <a:pt x="536" y="251"/>
                  </a:cubicBezTo>
                  <a:cubicBezTo>
                    <a:pt x="691" y="275"/>
                    <a:pt x="822" y="275"/>
                    <a:pt x="953" y="287"/>
                  </a:cubicBezTo>
                  <a:cubicBezTo>
                    <a:pt x="1000" y="239"/>
                    <a:pt x="1048" y="179"/>
                    <a:pt x="953" y="144"/>
                  </a:cubicBezTo>
                  <a:cubicBezTo>
                    <a:pt x="857" y="84"/>
                    <a:pt x="762" y="48"/>
                    <a:pt x="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6850;p32"/>
            <p:cNvSpPr/>
            <p:nvPr/>
          </p:nvSpPr>
          <p:spPr>
            <a:xfrm>
              <a:off x="5870075" y="3418700"/>
              <a:ext cx="10425" cy="8075"/>
            </a:xfrm>
            <a:custGeom>
              <a:avLst/>
              <a:gdLst/>
              <a:ahLst/>
              <a:cxnLst/>
              <a:rect l="l" t="t" r="r" b="b"/>
              <a:pathLst>
                <a:path w="417" h="323" extrusionOk="0">
                  <a:moveTo>
                    <a:pt x="238" y="1"/>
                  </a:moveTo>
                  <a:cubicBezTo>
                    <a:pt x="203" y="1"/>
                    <a:pt x="167" y="1"/>
                    <a:pt x="143" y="36"/>
                  </a:cubicBezTo>
                  <a:lnTo>
                    <a:pt x="0" y="298"/>
                  </a:lnTo>
                  <a:cubicBezTo>
                    <a:pt x="143" y="298"/>
                    <a:pt x="286" y="322"/>
                    <a:pt x="417" y="322"/>
                  </a:cubicBezTo>
                  <a:cubicBezTo>
                    <a:pt x="417" y="179"/>
                    <a:pt x="357" y="84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6851;p32"/>
            <p:cNvSpPr/>
            <p:nvPr/>
          </p:nvSpPr>
          <p:spPr>
            <a:xfrm>
              <a:off x="5894775" y="3422400"/>
              <a:ext cx="7175" cy="5025"/>
            </a:xfrm>
            <a:custGeom>
              <a:avLst/>
              <a:gdLst/>
              <a:ahLst/>
              <a:cxnLst/>
              <a:rect l="l" t="t" r="r" b="b"/>
              <a:pathLst>
                <a:path w="287" h="201" extrusionOk="0">
                  <a:moveTo>
                    <a:pt x="109" y="0"/>
                  </a:moveTo>
                  <a:cubicBezTo>
                    <a:pt x="94" y="0"/>
                    <a:pt x="78" y="3"/>
                    <a:pt x="60" y="7"/>
                  </a:cubicBezTo>
                  <a:cubicBezTo>
                    <a:pt x="24" y="19"/>
                    <a:pt x="12" y="115"/>
                    <a:pt x="0" y="174"/>
                  </a:cubicBezTo>
                  <a:cubicBezTo>
                    <a:pt x="42" y="192"/>
                    <a:pt x="90" y="201"/>
                    <a:pt x="139" y="201"/>
                  </a:cubicBezTo>
                  <a:cubicBezTo>
                    <a:pt x="188" y="201"/>
                    <a:pt x="239" y="192"/>
                    <a:pt x="286" y="174"/>
                  </a:cubicBezTo>
                  <a:cubicBezTo>
                    <a:pt x="245" y="92"/>
                    <a:pt x="204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6852;p32"/>
            <p:cNvSpPr/>
            <p:nvPr/>
          </p:nvSpPr>
          <p:spPr>
            <a:xfrm>
              <a:off x="5887925" y="3425475"/>
              <a:ext cx="3000" cy="1475"/>
            </a:xfrm>
            <a:custGeom>
              <a:avLst/>
              <a:gdLst/>
              <a:ahLst/>
              <a:cxnLst/>
              <a:rect l="l" t="t" r="r" b="b"/>
              <a:pathLst>
                <a:path w="120" h="59" extrusionOk="0">
                  <a:moveTo>
                    <a:pt x="91" y="0"/>
                  </a:moveTo>
                  <a:cubicBezTo>
                    <a:pt x="88" y="0"/>
                    <a:pt x="86" y="1"/>
                    <a:pt x="84" y="4"/>
                  </a:cubicBezTo>
                  <a:cubicBezTo>
                    <a:pt x="48" y="15"/>
                    <a:pt x="36" y="27"/>
                    <a:pt x="1" y="51"/>
                  </a:cubicBezTo>
                  <a:cubicBezTo>
                    <a:pt x="18" y="56"/>
                    <a:pt x="35" y="58"/>
                    <a:pt x="52" y="58"/>
                  </a:cubicBezTo>
                  <a:cubicBezTo>
                    <a:pt x="80" y="58"/>
                    <a:pt x="105" y="50"/>
                    <a:pt x="120" y="27"/>
                  </a:cubicBezTo>
                  <a:cubicBezTo>
                    <a:pt x="110" y="18"/>
                    <a:pt x="100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6853;p32"/>
            <p:cNvSpPr/>
            <p:nvPr/>
          </p:nvSpPr>
          <p:spPr>
            <a:xfrm>
              <a:off x="5944475" y="3422750"/>
              <a:ext cx="4450" cy="4525"/>
            </a:xfrm>
            <a:custGeom>
              <a:avLst/>
              <a:gdLst/>
              <a:ahLst/>
              <a:cxnLst/>
              <a:rect l="l" t="t" r="r" b="b"/>
              <a:pathLst>
                <a:path w="178" h="181" extrusionOk="0">
                  <a:moveTo>
                    <a:pt x="56" y="0"/>
                  </a:moveTo>
                  <a:cubicBezTo>
                    <a:pt x="40" y="0"/>
                    <a:pt x="21" y="2"/>
                    <a:pt x="1" y="5"/>
                  </a:cubicBezTo>
                  <a:lnTo>
                    <a:pt x="1" y="17"/>
                  </a:lnTo>
                  <a:cubicBezTo>
                    <a:pt x="25" y="65"/>
                    <a:pt x="25" y="124"/>
                    <a:pt x="36" y="172"/>
                  </a:cubicBezTo>
                  <a:cubicBezTo>
                    <a:pt x="60" y="178"/>
                    <a:pt x="81" y="181"/>
                    <a:pt x="102" y="181"/>
                  </a:cubicBezTo>
                  <a:cubicBezTo>
                    <a:pt x="123" y="181"/>
                    <a:pt x="144" y="178"/>
                    <a:pt x="167" y="172"/>
                  </a:cubicBezTo>
                  <a:cubicBezTo>
                    <a:pt x="178" y="60"/>
                    <a:pt x="153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6854;p32"/>
            <p:cNvSpPr/>
            <p:nvPr/>
          </p:nvSpPr>
          <p:spPr>
            <a:xfrm>
              <a:off x="5970375" y="3330300"/>
              <a:ext cx="7475" cy="2625"/>
            </a:xfrm>
            <a:custGeom>
              <a:avLst/>
              <a:gdLst/>
              <a:ahLst/>
              <a:cxnLst/>
              <a:rect l="l" t="t" r="r" b="b"/>
              <a:pathLst>
                <a:path w="299" h="105" extrusionOk="0">
                  <a:moveTo>
                    <a:pt x="1" y="1"/>
                  </a:moveTo>
                  <a:cubicBezTo>
                    <a:pt x="42" y="72"/>
                    <a:pt x="90" y="105"/>
                    <a:pt x="140" y="105"/>
                  </a:cubicBezTo>
                  <a:cubicBezTo>
                    <a:pt x="191" y="105"/>
                    <a:pt x="245" y="72"/>
                    <a:pt x="298" y="12"/>
                  </a:cubicBezTo>
                  <a:cubicBezTo>
                    <a:pt x="191" y="1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6855;p32"/>
            <p:cNvSpPr/>
            <p:nvPr/>
          </p:nvSpPr>
          <p:spPr>
            <a:xfrm>
              <a:off x="6012350" y="3330450"/>
              <a:ext cx="4475" cy="2775"/>
            </a:xfrm>
            <a:custGeom>
              <a:avLst/>
              <a:gdLst/>
              <a:ahLst/>
              <a:cxnLst/>
              <a:rect l="l" t="t" r="r" b="b"/>
              <a:pathLst>
                <a:path w="179" h="111" extrusionOk="0">
                  <a:moveTo>
                    <a:pt x="107" y="0"/>
                  </a:moveTo>
                  <a:cubicBezTo>
                    <a:pt x="52" y="0"/>
                    <a:pt x="0" y="13"/>
                    <a:pt x="0" y="54"/>
                  </a:cubicBezTo>
                  <a:cubicBezTo>
                    <a:pt x="0" y="99"/>
                    <a:pt x="42" y="111"/>
                    <a:pt x="90" y="111"/>
                  </a:cubicBezTo>
                  <a:cubicBezTo>
                    <a:pt x="120" y="111"/>
                    <a:pt x="152" y="106"/>
                    <a:pt x="179" y="102"/>
                  </a:cubicBezTo>
                  <a:lnTo>
                    <a:pt x="179" y="54"/>
                  </a:lnTo>
                  <a:lnTo>
                    <a:pt x="179" y="6"/>
                  </a:lnTo>
                  <a:cubicBezTo>
                    <a:pt x="157" y="3"/>
                    <a:pt x="131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6856;p32"/>
            <p:cNvSpPr/>
            <p:nvPr/>
          </p:nvSpPr>
          <p:spPr>
            <a:xfrm>
              <a:off x="5741475" y="3420675"/>
              <a:ext cx="5675" cy="2575"/>
            </a:xfrm>
            <a:custGeom>
              <a:avLst/>
              <a:gdLst/>
              <a:ahLst/>
              <a:cxnLst/>
              <a:rect l="l" t="t" r="r" b="b"/>
              <a:pathLst>
                <a:path w="227" h="103" extrusionOk="0">
                  <a:moveTo>
                    <a:pt x="94" y="1"/>
                  </a:moveTo>
                  <a:cubicBezTo>
                    <a:pt x="62" y="1"/>
                    <a:pt x="30" y="5"/>
                    <a:pt x="1" y="5"/>
                  </a:cubicBezTo>
                  <a:cubicBezTo>
                    <a:pt x="35" y="90"/>
                    <a:pt x="87" y="102"/>
                    <a:pt x="149" y="102"/>
                  </a:cubicBezTo>
                  <a:cubicBezTo>
                    <a:pt x="173" y="102"/>
                    <a:pt x="200" y="100"/>
                    <a:pt x="227" y="100"/>
                  </a:cubicBezTo>
                  <a:cubicBezTo>
                    <a:pt x="204" y="16"/>
                    <a:pt x="151" y="1"/>
                    <a:pt x="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6857;p32"/>
            <p:cNvSpPr/>
            <p:nvPr/>
          </p:nvSpPr>
          <p:spPr>
            <a:xfrm>
              <a:off x="6192125" y="3377025"/>
              <a:ext cx="7475" cy="7175"/>
            </a:xfrm>
            <a:custGeom>
              <a:avLst/>
              <a:gdLst/>
              <a:ahLst/>
              <a:cxnLst/>
              <a:rect l="l" t="t" r="r" b="b"/>
              <a:pathLst>
                <a:path w="299" h="287" extrusionOk="0">
                  <a:moveTo>
                    <a:pt x="156" y="1"/>
                  </a:moveTo>
                  <a:cubicBezTo>
                    <a:pt x="96" y="1"/>
                    <a:pt x="60" y="25"/>
                    <a:pt x="13" y="25"/>
                  </a:cubicBezTo>
                  <a:cubicBezTo>
                    <a:pt x="1" y="60"/>
                    <a:pt x="1" y="120"/>
                    <a:pt x="1" y="168"/>
                  </a:cubicBezTo>
                  <a:cubicBezTo>
                    <a:pt x="1" y="215"/>
                    <a:pt x="1" y="239"/>
                    <a:pt x="13" y="287"/>
                  </a:cubicBezTo>
                  <a:cubicBezTo>
                    <a:pt x="120" y="287"/>
                    <a:pt x="203" y="275"/>
                    <a:pt x="298" y="275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6858;p32"/>
            <p:cNvSpPr/>
            <p:nvPr/>
          </p:nvSpPr>
          <p:spPr>
            <a:xfrm>
              <a:off x="5557225" y="3286850"/>
              <a:ext cx="44075" cy="8950"/>
            </a:xfrm>
            <a:custGeom>
              <a:avLst/>
              <a:gdLst/>
              <a:ahLst/>
              <a:cxnLst/>
              <a:rect l="l" t="t" r="r" b="b"/>
              <a:pathLst>
                <a:path w="1763" h="358" extrusionOk="0">
                  <a:moveTo>
                    <a:pt x="920" y="0"/>
                  </a:moveTo>
                  <a:cubicBezTo>
                    <a:pt x="615" y="0"/>
                    <a:pt x="308" y="30"/>
                    <a:pt x="1" y="155"/>
                  </a:cubicBezTo>
                  <a:cubicBezTo>
                    <a:pt x="118" y="218"/>
                    <a:pt x="229" y="302"/>
                    <a:pt x="344" y="302"/>
                  </a:cubicBezTo>
                  <a:cubicBezTo>
                    <a:pt x="380" y="302"/>
                    <a:pt x="416" y="294"/>
                    <a:pt x="453" y="274"/>
                  </a:cubicBezTo>
                  <a:cubicBezTo>
                    <a:pt x="560" y="213"/>
                    <a:pt x="660" y="191"/>
                    <a:pt x="758" y="191"/>
                  </a:cubicBezTo>
                  <a:cubicBezTo>
                    <a:pt x="946" y="191"/>
                    <a:pt x="1123" y="271"/>
                    <a:pt x="1310" y="310"/>
                  </a:cubicBezTo>
                  <a:cubicBezTo>
                    <a:pt x="1418" y="179"/>
                    <a:pt x="1763" y="357"/>
                    <a:pt x="1739" y="24"/>
                  </a:cubicBezTo>
                  <a:cubicBezTo>
                    <a:pt x="1468" y="24"/>
                    <a:pt x="1195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6859;p32"/>
            <p:cNvSpPr/>
            <p:nvPr/>
          </p:nvSpPr>
          <p:spPr>
            <a:xfrm>
              <a:off x="5514375" y="3284550"/>
              <a:ext cx="26500" cy="13325"/>
            </a:xfrm>
            <a:custGeom>
              <a:avLst/>
              <a:gdLst/>
              <a:ahLst/>
              <a:cxnLst/>
              <a:rect l="l" t="t" r="r" b="b"/>
              <a:pathLst>
                <a:path w="1060" h="533" extrusionOk="0">
                  <a:moveTo>
                    <a:pt x="307" y="0"/>
                  </a:moveTo>
                  <a:cubicBezTo>
                    <a:pt x="209" y="0"/>
                    <a:pt x="107" y="20"/>
                    <a:pt x="0" y="68"/>
                  </a:cubicBezTo>
                  <a:cubicBezTo>
                    <a:pt x="0" y="128"/>
                    <a:pt x="24" y="187"/>
                    <a:pt x="24" y="247"/>
                  </a:cubicBezTo>
                  <a:cubicBezTo>
                    <a:pt x="110" y="202"/>
                    <a:pt x="183" y="180"/>
                    <a:pt x="242" y="180"/>
                  </a:cubicBezTo>
                  <a:cubicBezTo>
                    <a:pt x="371" y="180"/>
                    <a:pt x="433" y="288"/>
                    <a:pt x="417" y="509"/>
                  </a:cubicBezTo>
                  <a:cubicBezTo>
                    <a:pt x="524" y="521"/>
                    <a:pt x="631" y="533"/>
                    <a:pt x="738" y="533"/>
                  </a:cubicBezTo>
                  <a:cubicBezTo>
                    <a:pt x="572" y="152"/>
                    <a:pt x="929" y="307"/>
                    <a:pt x="1060" y="235"/>
                  </a:cubicBezTo>
                  <a:cubicBezTo>
                    <a:pt x="809" y="140"/>
                    <a:pt x="570" y="0"/>
                    <a:pt x="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6860;p32"/>
            <p:cNvSpPr/>
            <p:nvPr/>
          </p:nvSpPr>
          <p:spPr>
            <a:xfrm>
              <a:off x="5554250" y="3289750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71" y="0"/>
                  </a:moveTo>
                  <a:cubicBezTo>
                    <a:pt x="48" y="0"/>
                    <a:pt x="24" y="9"/>
                    <a:pt x="1" y="27"/>
                  </a:cubicBezTo>
                  <a:cubicBezTo>
                    <a:pt x="24" y="87"/>
                    <a:pt x="48" y="116"/>
                    <a:pt x="71" y="116"/>
                  </a:cubicBezTo>
                  <a:cubicBezTo>
                    <a:pt x="93" y="116"/>
                    <a:pt x="114" y="87"/>
                    <a:pt x="132" y="27"/>
                  </a:cubicBezTo>
                  <a:cubicBezTo>
                    <a:pt x="114" y="9"/>
                    <a:pt x="93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6861;p32"/>
            <p:cNvSpPr/>
            <p:nvPr/>
          </p:nvSpPr>
          <p:spPr>
            <a:xfrm>
              <a:off x="5550075" y="3289000"/>
              <a:ext cx="4200" cy="1750"/>
            </a:xfrm>
            <a:custGeom>
              <a:avLst/>
              <a:gdLst/>
              <a:ahLst/>
              <a:cxnLst/>
              <a:rect l="l" t="t" r="r" b="b"/>
              <a:pathLst>
                <a:path w="168" h="70" extrusionOk="0">
                  <a:moveTo>
                    <a:pt x="83" y="0"/>
                  </a:moveTo>
                  <a:cubicBezTo>
                    <a:pt x="56" y="0"/>
                    <a:pt x="29" y="18"/>
                    <a:pt x="1" y="57"/>
                  </a:cubicBezTo>
                  <a:cubicBezTo>
                    <a:pt x="60" y="57"/>
                    <a:pt x="108" y="57"/>
                    <a:pt x="168" y="69"/>
                  </a:cubicBezTo>
                  <a:cubicBezTo>
                    <a:pt x="142" y="24"/>
                    <a:pt x="113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6862;p32"/>
            <p:cNvSpPr/>
            <p:nvPr/>
          </p:nvSpPr>
          <p:spPr>
            <a:xfrm>
              <a:off x="5546800" y="329042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" y="0"/>
                  </a:moveTo>
                  <a:cubicBezTo>
                    <a:pt x="32" y="55"/>
                    <a:pt x="59" y="85"/>
                    <a:pt x="82" y="85"/>
                  </a:cubicBezTo>
                  <a:cubicBezTo>
                    <a:pt x="103" y="85"/>
                    <a:pt x="120" y="58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6863;p32"/>
            <p:cNvSpPr/>
            <p:nvPr/>
          </p:nvSpPr>
          <p:spPr>
            <a:xfrm>
              <a:off x="5754575" y="3280800"/>
              <a:ext cx="18775" cy="2500"/>
            </a:xfrm>
            <a:custGeom>
              <a:avLst/>
              <a:gdLst/>
              <a:ahLst/>
              <a:cxnLst/>
              <a:rect l="l" t="t" r="r" b="b"/>
              <a:pathLst>
                <a:path w="751" h="100" extrusionOk="0">
                  <a:moveTo>
                    <a:pt x="359" y="1"/>
                  </a:moveTo>
                  <a:cubicBezTo>
                    <a:pt x="239" y="1"/>
                    <a:pt x="120" y="31"/>
                    <a:pt x="1" y="99"/>
                  </a:cubicBezTo>
                  <a:lnTo>
                    <a:pt x="751" y="99"/>
                  </a:lnTo>
                  <a:cubicBezTo>
                    <a:pt x="620" y="37"/>
                    <a:pt x="489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6864;p32"/>
            <p:cNvSpPr/>
            <p:nvPr/>
          </p:nvSpPr>
          <p:spPr>
            <a:xfrm>
              <a:off x="5773025" y="3281750"/>
              <a:ext cx="10450" cy="5375"/>
            </a:xfrm>
            <a:custGeom>
              <a:avLst/>
              <a:gdLst/>
              <a:ahLst/>
              <a:cxnLst/>
              <a:rect l="l" t="t" r="r" b="b"/>
              <a:pathLst>
                <a:path w="418" h="215" extrusionOk="0">
                  <a:moveTo>
                    <a:pt x="195" y="0"/>
                  </a:moveTo>
                  <a:cubicBezTo>
                    <a:pt x="128" y="0"/>
                    <a:pt x="63" y="15"/>
                    <a:pt x="1" y="49"/>
                  </a:cubicBezTo>
                  <a:cubicBezTo>
                    <a:pt x="79" y="158"/>
                    <a:pt x="151" y="215"/>
                    <a:pt x="221" y="215"/>
                  </a:cubicBezTo>
                  <a:cubicBezTo>
                    <a:pt x="288" y="215"/>
                    <a:pt x="353" y="161"/>
                    <a:pt x="417" y="49"/>
                  </a:cubicBezTo>
                  <a:cubicBezTo>
                    <a:pt x="343" y="18"/>
                    <a:pt x="268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6865;p32"/>
            <p:cNvSpPr/>
            <p:nvPr/>
          </p:nvSpPr>
          <p:spPr>
            <a:xfrm>
              <a:off x="6143325" y="3292700"/>
              <a:ext cx="20850" cy="12625"/>
            </a:xfrm>
            <a:custGeom>
              <a:avLst/>
              <a:gdLst/>
              <a:ahLst/>
              <a:cxnLst/>
              <a:rect l="l" t="t" r="r" b="b"/>
              <a:pathLst>
                <a:path w="834" h="505" extrusionOk="0">
                  <a:moveTo>
                    <a:pt x="400" y="1"/>
                  </a:moveTo>
                  <a:cubicBezTo>
                    <a:pt x="280" y="1"/>
                    <a:pt x="174" y="54"/>
                    <a:pt x="119" y="195"/>
                  </a:cubicBezTo>
                  <a:cubicBezTo>
                    <a:pt x="0" y="445"/>
                    <a:pt x="310" y="373"/>
                    <a:pt x="381" y="504"/>
                  </a:cubicBezTo>
                  <a:cubicBezTo>
                    <a:pt x="834" y="445"/>
                    <a:pt x="834" y="445"/>
                    <a:pt x="679" y="64"/>
                  </a:cubicBezTo>
                  <a:cubicBezTo>
                    <a:pt x="663" y="41"/>
                    <a:pt x="643" y="28"/>
                    <a:pt x="624" y="28"/>
                  </a:cubicBezTo>
                  <a:cubicBezTo>
                    <a:pt x="614" y="28"/>
                    <a:pt x="604" y="32"/>
                    <a:pt x="595" y="40"/>
                  </a:cubicBezTo>
                  <a:cubicBezTo>
                    <a:pt x="530" y="16"/>
                    <a:pt x="46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6866;p32"/>
            <p:cNvSpPr/>
            <p:nvPr/>
          </p:nvSpPr>
          <p:spPr>
            <a:xfrm>
              <a:off x="5848625" y="3425550"/>
              <a:ext cx="3300" cy="1675"/>
            </a:xfrm>
            <a:custGeom>
              <a:avLst/>
              <a:gdLst/>
              <a:ahLst/>
              <a:cxnLst/>
              <a:rect l="l" t="t" r="r" b="b"/>
              <a:pathLst>
                <a:path w="132" h="67" extrusionOk="0">
                  <a:moveTo>
                    <a:pt x="108" y="1"/>
                  </a:moveTo>
                  <a:cubicBezTo>
                    <a:pt x="60" y="1"/>
                    <a:pt x="25" y="24"/>
                    <a:pt x="1" y="48"/>
                  </a:cubicBezTo>
                  <a:cubicBezTo>
                    <a:pt x="25" y="60"/>
                    <a:pt x="46" y="66"/>
                    <a:pt x="66" y="66"/>
                  </a:cubicBezTo>
                  <a:cubicBezTo>
                    <a:pt x="87" y="66"/>
                    <a:pt x="108" y="60"/>
                    <a:pt x="132" y="48"/>
                  </a:cubicBezTo>
                  <a:cubicBezTo>
                    <a:pt x="120" y="24"/>
                    <a:pt x="84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6867;p32"/>
            <p:cNvSpPr/>
            <p:nvPr/>
          </p:nvSpPr>
          <p:spPr>
            <a:xfrm>
              <a:off x="5499175" y="3443325"/>
              <a:ext cx="286075" cy="33825"/>
            </a:xfrm>
            <a:custGeom>
              <a:avLst/>
              <a:gdLst/>
              <a:ahLst/>
              <a:cxnLst/>
              <a:rect l="l" t="t" r="r" b="b"/>
              <a:pathLst>
                <a:path w="11443" h="1353" extrusionOk="0">
                  <a:moveTo>
                    <a:pt x="2044" y="1"/>
                  </a:moveTo>
                  <a:cubicBezTo>
                    <a:pt x="1989" y="1"/>
                    <a:pt x="1924" y="19"/>
                    <a:pt x="1846" y="63"/>
                  </a:cubicBezTo>
                  <a:cubicBezTo>
                    <a:pt x="1813" y="58"/>
                    <a:pt x="1781" y="56"/>
                    <a:pt x="1749" y="56"/>
                  </a:cubicBezTo>
                  <a:cubicBezTo>
                    <a:pt x="1415" y="56"/>
                    <a:pt x="1150" y="319"/>
                    <a:pt x="834" y="373"/>
                  </a:cubicBezTo>
                  <a:cubicBezTo>
                    <a:pt x="584" y="552"/>
                    <a:pt x="311" y="694"/>
                    <a:pt x="1" y="694"/>
                  </a:cubicBezTo>
                  <a:cubicBezTo>
                    <a:pt x="13" y="730"/>
                    <a:pt x="1" y="778"/>
                    <a:pt x="1" y="802"/>
                  </a:cubicBezTo>
                  <a:cubicBezTo>
                    <a:pt x="262" y="808"/>
                    <a:pt x="530" y="845"/>
                    <a:pt x="794" y="845"/>
                  </a:cubicBezTo>
                  <a:cubicBezTo>
                    <a:pt x="1048" y="845"/>
                    <a:pt x="1298" y="811"/>
                    <a:pt x="1537" y="683"/>
                  </a:cubicBezTo>
                  <a:cubicBezTo>
                    <a:pt x="1684" y="739"/>
                    <a:pt x="1828" y="753"/>
                    <a:pt x="1972" y="753"/>
                  </a:cubicBezTo>
                  <a:cubicBezTo>
                    <a:pt x="2106" y="753"/>
                    <a:pt x="2241" y="741"/>
                    <a:pt x="2377" y="741"/>
                  </a:cubicBezTo>
                  <a:cubicBezTo>
                    <a:pt x="2403" y="741"/>
                    <a:pt x="2428" y="741"/>
                    <a:pt x="2454" y="742"/>
                  </a:cubicBezTo>
                  <a:cubicBezTo>
                    <a:pt x="2633" y="751"/>
                    <a:pt x="2813" y="754"/>
                    <a:pt x="2992" y="754"/>
                  </a:cubicBezTo>
                  <a:cubicBezTo>
                    <a:pt x="3374" y="754"/>
                    <a:pt x="3755" y="740"/>
                    <a:pt x="4135" y="740"/>
                  </a:cubicBezTo>
                  <a:cubicBezTo>
                    <a:pt x="4524" y="740"/>
                    <a:pt x="4913" y="755"/>
                    <a:pt x="5299" y="814"/>
                  </a:cubicBezTo>
                  <a:cubicBezTo>
                    <a:pt x="5400" y="842"/>
                    <a:pt x="5501" y="858"/>
                    <a:pt x="5605" y="858"/>
                  </a:cubicBezTo>
                  <a:cubicBezTo>
                    <a:pt x="5672" y="858"/>
                    <a:pt x="5741" y="851"/>
                    <a:pt x="5811" y="837"/>
                  </a:cubicBezTo>
                  <a:cubicBezTo>
                    <a:pt x="5899" y="883"/>
                    <a:pt x="5992" y="893"/>
                    <a:pt x="6086" y="893"/>
                  </a:cubicBezTo>
                  <a:cubicBezTo>
                    <a:pt x="6152" y="893"/>
                    <a:pt x="6219" y="888"/>
                    <a:pt x="6285" y="888"/>
                  </a:cubicBezTo>
                  <a:cubicBezTo>
                    <a:pt x="6394" y="888"/>
                    <a:pt x="6500" y="901"/>
                    <a:pt x="6597" y="968"/>
                  </a:cubicBezTo>
                  <a:cubicBezTo>
                    <a:pt x="6662" y="1001"/>
                    <a:pt x="6728" y="1019"/>
                    <a:pt x="6793" y="1019"/>
                  </a:cubicBezTo>
                  <a:cubicBezTo>
                    <a:pt x="6847" y="1019"/>
                    <a:pt x="6901" y="1007"/>
                    <a:pt x="6954" y="980"/>
                  </a:cubicBezTo>
                  <a:cubicBezTo>
                    <a:pt x="7091" y="1028"/>
                    <a:pt x="7232" y="1041"/>
                    <a:pt x="7374" y="1041"/>
                  </a:cubicBezTo>
                  <a:cubicBezTo>
                    <a:pt x="7526" y="1041"/>
                    <a:pt x="7679" y="1027"/>
                    <a:pt x="7832" y="1027"/>
                  </a:cubicBezTo>
                  <a:cubicBezTo>
                    <a:pt x="7997" y="1027"/>
                    <a:pt x="8162" y="1043"/>
                    <a:pt x="8323" y="1111"/>
                  </a:cubicBezTo>
                  <a:cubicBezTo>
                    <a:pt x="8364" y="1145"/>
                    <a:pt x="8400" y="1159"/>
                    <a:pt x="8437" y="1159"/>
                  </a:cubicBezTo>
                  <a:cubicBezTo>
                    <a:pt x="8466" y="1159"/>
                    <a:pt x="8495" y="1151"/>
                    <a:pt x="8526" y="1135"/>
                  </a:cubicBezTo>
                  <a:cubicBezTo>
                    <a:pt x="8655" y="1177"/>
                    <a:pt x="8787" y="1187"/>
                    <a:pt x="8920" y="1187"/>
                  </a:cubicBezTo>
                  <a:cubicBezTo>
                    <a:pt x="9047" y="1187"/>
                    <a:pt x="9175" y="1178"/>
                    <a:pt x="9302" y="1178"/>
                  </a:cubicBezTo>
                  <a:cubicBezTo>
                    <a:pt x="9458" y="1178"/>
                    <a:pt x="9613" y="1192"/>
                    <a:pt x="9764" y="1254"/>
                  </a:cubicBezTo>
                  <a:cubicBezTo>
                    <a:pt x="9836" y="1254"/>
                    <a:pt x="9919" y="1266"/>
                    <a:pt x="9990" y="1266"/>
                  </a:cubicBezTo>
                  <a:cubicBezTo>
                    <a:pt x="10234" y="1315"/>
                    <a:pt x="10484" y="1352"/>
                    <a:pt x="10731" y="1352"/>
                  </a:cubicBezTo>
                  <a:cubicBezTo>
                    <a:pt x="10846" y="1352"/>
                    <a:pt x="10961" y="1344"/>
                    <a:pt x="11074" y="1326"/>
                  </a:cubicBezTo>
                  <a:cubicBezTo>
                    <a:pt x="11098" y="1328"/>
                    <a:pt x="11120" y="1330"/>
                    <a:pt x="11141" y="1330"/>
                  </a:cubicBezTo>
                  <a:cubicBezTo>
                    <a:pt x="11205" y="1330"/>
                    <a:pt x="11258" y="1317"/>
                    <a:pt x="11312" y="1290"/>
                  </a:cubicBezTo>
                  <a:cubicBezTo>
                    <a:pt x="11443" y="873"/>
                    <a:pt x="11002" y="1111"/>
                    <a:pt x="10931" y="956"/>
                  </a:cubicBezTo>
                  <a:cubicBezTo>
                    <a:pt x="10621" y="928"/>
                    <a:pt x="10315" y="912"/>
                    <a:pt x="10009" y="912"/>
                  </a:cubicBezTo>
                  <a:cubicBezTo>
                    <a:pt x="9809" y="912"/>
                    <a:pt x="9609" y="919"/>
                    <a:pt x="9407" y="933"/>
                  </a:cubicBezTo>
                  <a:cubicBezTo>
                    <a:pt x="9331" y="894"/>
                    <a:pt x="9247" y="891"/>
                    <a:pt x="9162" y="891"/>
                  </a:cubicBezTo>
                  <a:cubicBezTo>
                    <a:pt x="9140" y="891"/>
                    <a:pt x="9119" y="891"/>
                    <a:pt x="9097" y="891"/>
                  </a:cubicBezTo>
                  <a:cubicBezTo>
                    <a:pt x="8990" y="891"/>
                    <a:pt x="8883" y="885"/>
                    <a:pt x="8788" y="814"/>
                  </a:cubicBezTo>
                  <a:cubicBezTo>
                    <a:pt x="8754" y="805"/>
                    <a:pt x="8726" y="797"/>
                    <a:pt x="8700" y="797"/>
                  </a:cubicBezTo>
                  <a:cubicBezTo>
                    <a:pt x="8690" y="797"/>
                    <a:pt x="8679" y="798"/>
                    <a:pt x="8669" y="802"/>
                  </a:cubicBezTo>
                  <a:cubicBezTo>
                    <a:pt x="8555" y="753"/>
                    <a:pt x="8438" y="742"/>
                    <a:pt x="8319" y="742"/>
                  </a:cubicBezTo>
                  <a:cubicBezTo>
                    <a:pt x="8214" y="742"/>
                    <a:pt x="8107" y="751"/>
                    <a:pt x="8001" y="751"/>
                  </a:cubicBezTo>
                  <a:cubicBezTo>
                    <a:pt x="7876" y="751"/>
                    <a:pt x="7752" y="738"/>
                    <a:pt x="7633" y="683"/>
                  </a:cubicBezTo>
                  <a:cubicBezTo>
                    <a:pt x="7495" y="655"/>
                    <a:pt x="7357" y="635"/>
                    <a:pt x="7219" y="635"/>
                  </a:cubicBezTo>
                  <a:cubicBezTo>
                    <a:pt x="7119" y="635"/>
                    <a:pt x="7019" y="646"/>
                    <a:pt x="6919" y="671"/>
                  </a:cubicBezTo>
                  <a:cubicBezTo>
                    <a:pt x="6919" y="671"/>
                    <a:pt x="6907" y="683"/>
                    <a:pt x="6883" y="694"/>
                  </a:cubicBezTo>
                  <a:cubicBezTo>
                    <a:pt x="6847" y="694"/>
                    <a:pt x="6823" y="694"/>
                    <a:pt x="6788" y="659"/>
                  </a:cubicBezTo>
                  <a:cubicBezTo>
                    <a:pt x="6774" y="639"/>
                    <a:pt x="6758" y="630"/>
                    <a:pt x="6737" y="630"/>
                  </a:cubicBezTo>
                  <a:cubicBezTo>
                    <a:pt x="6721" y="630"/>
                    <a:pt x="6702" y="636"/>
                    <a:pt x="6680" y="647"/>
                  </a:cubicBezTo>
                  <a:cubicBezTo>
                    <a:pt x="6547" y="588"/>
                    <a:pt x="6409" y="575"/>
                    <a:pt x="6269" y="575"/>
                  </a:cubicBezTo>
                  <a:cubicBezTo>
                    <a:pt x="6156" y="575"/>
                    <a:pt x="6042" y="584"/>
                    <a:pt x="5929" y="584"/>
                  </a:cubicBezTo>
                  <a:cubicBezTo>
                    <a:pt x="5781" y="584"/>
                    <a:pt x="5634" y="569"/>
                    <a:pt x="5490" y="504"/>
                  </a:cubicBezTo>
                  <a:cubicBezTo>
                    <a:pt x="5430" y="504"/>
                    <a:pt x="5359" y="492"/>
                    <a:pt x="5287" y="492"/>
                  </a:cubicBezTo>
                  <a:cubicBezTo>
                    <a:pt x="5170" y="447"/>
                    <a:pt x="5048" y="437"/>
                    <a:pt x="4925" y="437"/>
                  </a:cubicBezTo>
                  <a:cubicBezTo>
                    <a:pt x="4824" y="437"/>
                    <a:pt x="4722" y="444"/>
                    <a:pt x="4620" y="444"/>
                  </a:cubicBezTo>
                  <a:cubicBezTo>
                    <a:pt x="4483" y="444"/>
                    <a:pt x="4347" y="432"/>
                    <a:pt x="4216" y="373"/>
                  </a:cubicBezTo>
                  <a:cubicBezTo>
                    <a:pt x="3549" y="230"/>
                    <a:pt x="2858" y="254"/>
                    <a:pt x="2204" y="63"/>
                  </a:cubicBezTo>
                  <a:cubicBezTo>
                    <a:pt x="2159" y="25"/>
                    <a:pt x="2108" y="1"/>
                    <a:pt x="2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6868;p32"/>
            <p:cNvSpPr/>
            <p:nvPr/>
          </p:nvSpPr>
          <p:spPr>
            <a:xfrm>
              <a:off x="5544425" y="3437725"/>
              <a:ext cx="13425" cy="7200"/>
            </a:xfrm>
            <a:custGeom>
              <a:avLst/>
              <a:gdLst/>
              <a:ahLst/>
              <a:cxnLst/>
              <a:rect l="l" t="t" r="r" b="b"/>
              <a:pathLst>
                <a:path w="537" h="288" extrusionOk="0">
                  <a:moveTo>
                    <a:pt x="272" y="1"/>
                  </a:moveTo>
                  <a:cubicBezTo>
                    <a:pt x="222" y="1"/>
                    <a:pt x="170" y="10"/>
                    <a:pt x="120" y="26"/>
                  </a:cubicBezTo>
                  <a:cubicBezTo>
                    <a:pt x="1" y="73"/>
                    <a:pt x="84" y="180"/>
                    <a:pt x="108" y="252"/>
                  </a:cubicBezTo>
                  <a:cubicBezTo>
                    <a:pt x="203" y="276"/>
                    <a:pt x="310" y="276"/>
                    <a:pt x="394" y="287"/>
                  </a:cubicBezTo>
                  <a:cubicBezTo>
                    <a:pt x="441" y="240"/>
                    <a:pt x="489" y="192"/>
                    <a:pt x="537" y="145"/>
                  </a:cubicBezTo>
                  <a:cubicBezTo>
                    <a:pt x="472" y="40"/>
                    <a:pt x="37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6869;p32"/>
            <p:cNvSpPr/>
            <p:nvPr/>
          </p:nvSpPr>
          <p:spPr>
            <a:xfrm>
              <a:off x="5945075" y="3416625"/>
              <a:ext cx="21750" cy="10450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155" y="0"/>
                  </a:moveTo>
                  <a:cubicBezTo>
                    <a:pt x="120" y="84"/>
                    <a:pt x="60" y="167"/>
                    <a:pt x="1" y="250"/>
                  </a:cubicBezTo>
                  <a:cubicBezTo>
                    <a:pt x="36" y="310"/>
                    <a:pt x="96" y="358"/>
                    <a:pt x="143" y="417"/>
                  </a:cubicBezTo>
                  <a:cubicBezTo>
                    <a:pt x="262" y="411"/>
                    <a:pt x="382" y="408"/>
                    <a:pt x="502" y="408"/>
                  </a:cubicBezTo>
                  <a:cubicBezTo>
                    <a:pt x="623" y="408"/>
                    <a:pt x="745" y="411"/>
                    <a:pt x="870" y="417"/>
                  </a:cubicBezTo>
                  <a:cubicBezTo>
                    <a:pt x="858" y="310"/>
                    <a:pt x="858" y="227"/>
                    <a:pt x="858" y="119"/>
                  </a:cubicBezTo>
                  <a:cubicBezTo>
                    <a:pt x="838" y="115"/>
                    <a:pt x="816" y="114"/>
                    <a:pt x="795" y="114"/>
                  </a:cubicBezTo>
                  <a:cubicBezTo>
                    <a:pt x="714" y="114"/>
                    <a:pt x="625" y="136"/>
                    <a:pt x="541" y="136"/>
                  </a:cubicBezTo>
                  <a:cubicBezTo>
                    <a:pt x="450" y="136"/>
                    <a:pt x="364" y="11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6870;p32"/>
            <p:cNvSpPr/>
            <p:nvPr/>
          </p:nvSpPr>
          <p:spPr>
            <a:xfrm>
              <a:off x="5685525" y="3397875"/>
              <a:ext cx="1500" cy="1500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lnTo>
                    <a:pt x="34" y="26"/>
                  </a:lnTo>
                  <a:lnTo>
                    <a:pt x="34" y="26"/>
                  </a:lnTo>
                  <a:cubicBezTo>
                    <a:pt x="45" y="21"/>
                    <a:pt x="52" y="15"/>
                    <a:pt x="60" y="0"/>
                  </a:cubicBezTo>
                  <a:close/>
                  <a:moveTo>
                    <a:pt x="34" y="26"/>
                  </a:moveTo>
                  <a:cubicBezTo>
                    <a:pt x="28" y="29"/>
                    <a:pt x="21" y="32"/>
                    <a:pt x="12" y="36"/>
                  </a:cubicBezTo>
                  <a:cubicBezTo>
                    <a:pt x="0" y="36"/>
                    <a:pt x="0" y="48"/>
                    <a:pt x="0" y="60"/>
                  </a:cubicBezTo>
                  <a:lnTo>
                    <a:pt x="34" y="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6871;p32"/>
            <p:cNvSpPr/>
            <p:nvPr/>
          </p:nvSpPr>
          <p:spPr>
            <a:xfrm>
              <a:off x="5945375" y="3264825"/>
              <a:ext cx="112825" cy="31600"/>
            </a:xfrm>
            <a:custGeom>
              <a:avLst/>
              <a:gdLst/>
              <a:ahLst/>
              <a:cxnLst/>
              <a:rect l="l" t="t" r="r" b="b"/>
              <a:pathLst>
                <a:path w="4513" h="1264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187"/>
                    <a:pt x="264" y="233"/>
                    <a:pt x="420" y="233"/>
                  </a:cubicBezTo>
                  <a:cubicBezTo>
                    <a:pt x="570" y="233"/>
                    <a:pt x="730" y="190"/>
                    <a:pt x="884" y="190"/>
                  </a:cubicBezTo>
                  <a:cubicBezTo>
                    <a:pt x="927" y="190"/>
                    <a:pt x="970" y="194"/>
                    <a:pt x="1012" y="203"/>
                  </a:cubicBezTo>
                  <a:cubicBezTo>
                    <a:pt x="1096" y="441"/>
                    <a:pt x="1382" y="500"/>
                    <a:pt x="1477" y="750"/>
                  </a:cubicBezTo>
                  <a:cubicBezTo>
                    <a:pt x="1524" y="846"/>
                    <a:pt x="1572" y="953"/>
                    <a:pt x="1560" y="1072"/>
                  </a:cubicBezTo>
                  <a:cubicBezTo>
                    <a:pt x="1650" y="1175"/>
                    <a:pt x="1754" y="1194"/>
                    <a:pt x="1864" y="1194"/>
                  </a:cubicBezTo>
                  <a:cubicBezTo>
                    <a:pt x="1932" y="1194"/>
                    <a:pt x="2002" y="1187"/>
                    <a:pt x="2073" y="1187"/>
                  </a:cubicBezTo>
                  <a:cubicBezTo>
                    <a:pt x="2101" y="1187"/>
                    <a:pt x="2128" y="1188"/>
                    <a:pt x="2155" y="1191"/>
                  </a:cubicBezTo>
                  <a:cubicBezTo>
                    <a:pt x="2227" y="1191"/>
                    <a:pt x="2239" y="1155"/>
                    <a:pt x="2275" y="1072"/>
                  </a:cubicBezTo>
                  <a:cubicBezTo>
                    <a:pt x="2318" y="903"/>
                    <a:pt x="2344" y="838"/>
                    <a:pt x="2435" y="838"/>
                  </a:cubicBezTo>
                  <a:cubicBezTo>
                    <a:pt x="2492" y="838"/>
                    <a:pt x="2575" y="864"/>
                    <a:pt x="2703" y="905"/>
                  </a:cubicBezTo>
                  <a:cubicBezTo>
                    <a:pt x="2809" y="828"/>
                    <a:pt x="2904" y="797"/>
                    <a:pt x="2994" y="797"/>
                  </a:cubicBezTo>
                  <a:cubicBezTo>
                    <a:pt x="3167" y="797"/>
                    <a:pt x="3316" y="914"/>
                    <a:pt x="3465" y="1048"/>
                  </a:cubicBezTo>
                  <a:cubicBezTo>
                    <a:pt x="3560" y="1107"/>
                    <a:pt x="3644" y="1131"/>
                    <a:pt x="3715" y="1203"/>
                  </a:cubicBezTo>
                  <a:cubicBezTo>
                    <a:pt x="3810" y="1203"/>
                    <a:pt x="3882" y="1215"/>
                    <a:pt x="3977" y="1215"/>
                  </a:cubicBezTo>
                  <a:cubicBezTo>
                    <a:pt x="4062" y="1257"/>
                    <a:pt x="4153" y="1263"/>
                    <a:pt x="4242" y="1263"/>
                  </a:cubicBezTo>
                  <a:cubicBezTo>
                    <a:pt x="4277" y="1263"/>
                    <a:pt x="4312" y="1262"/>
                    <a:pt x="4346" y="1262"/>
                  </a:cubicBezTo>
                  <a:cubicBezTo>
                    <a:pt x="4418" y="1250"/>
                    <a:pt x="4465" y="1215"/>
                    <a:pt x="4489" y="1155"/>
                  </a:cubicBezTo>
                  <a:cubicBezTo>
                    <a:pt x="4513" y="1072"/>
                    <a:pt x="4465" y="988"/>
                    <a:pt x="4406" y="917"/>
                  </a:cubicBezTo>
                  <a:cubicBezTo>
                    <a:pt x="4358" y="893"/>
                    <a:pt x="4311" y="857"/>
                    <a:pt x="4251" y="846"/>
                  </a:cubicBezTo>
                  <a:cubicBezTo>
                    <a:pt x="4239" y="846"/>
                    <a:pt x="4215" y="857"/>
                    <a:pt x="4180" y="857"/>
                  </a:cubicBezTo>
                  <a:cubicBezTo>
                    <a:pt x="4132" y="893"/>
                    <a:pt x="4096" y="917"/>
                    <a:pt x="4060" y="953"/>
                  </a:cubicBezTo>
                  <a:cubicBezTo>
                    <a:pt x="4001" y="905"/>
                    <a:pt x="4096" y="917"/>
                    <a:pt x="4096" y="893"/>
                  </a:cubicBezTo>
                  <a:cubicBezTo>
                    <a:pt x="4108" y="857"/>
                    <a:pt x="4120" y="846"/>
                    <a:pt x="4132" y="834"/>
                  </a:cubicBezTo>
                  <a:cubicBezTo>
                    <a:pt x="4168" y="798"/>
                    <a:pt x="4191" y="750"/>
                    <a:pt x="4191" y="691"/>
                  </a:cubicBezTo>
                  <a:cubicBezTo>
                    <a:pt x="4180" y="631"/>
                    <a:pt x="4132" y="595"/>
                    <a:pt x="4096" y="560"/>
                  </a:cubicBezTo>
                  <a:cubicBezTo>
                    <a:pt x="4052" y="541"/>
                    <a:pt x="4004" y="536"/>
                    <a:pt x="3956" y="536"/>
                  </a:cubicBezTo>
                  <a:cubicBezTo>
                    <a:pt x="3908" y="536"/>
                    <a:pt x="3860" y="541"/>
                    <a:pt x="3813" y="541"/>
                  </a:cubicBezTo>
                  <a:cubicBezTo>
                    <a:pt x="3728" y="541"/>
                    <a:pt x="3646" y="526"/>
                    <a:pt x="3584" y="441"/>
                  </a:cubicBezTo>
                  <a:cubicBezTo>
                    <a:pt x="2394" y="179"/>
                    <a:pt x="1203" y="8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6872;p32"/>
            <p:cNvSpPr/>
            <p:nvPr/>
          </p:nvSpPr>
          <p:spPr>
            <a:xfrm>
              <a:off x="6044800" y="3287150"/>
              <a:ext cx="76800" cy="14600"/>
            </a:xfrm>
            <a:custGeom>
              <a:avLst/>
              <a:gdLst/>
              <a:ahLst/>
              <a:cxnLst/>
              <a:rect l="l" t="t" r="r" b="b"/>
              <a:pathLst>
                <a:path w="3072" h="584" extrusionOk="0">
                  <a:moveTo>
                    <a:pt x="822" y="0"/>
                  </a:moveTo>
                  <a:cubicBezTo>
                    <a:pt x="774" y="12"/>
                    <a:pt x="726" y="48"/>
                    <a:pt x="667" y="83"/>
                  </a:cubicBezTo>
                  <a:cubicBezTo>
                    <a:pt x="595" y="143"/>
                    <a:pt x="524" y="226"/>
                    <a:pt x="453" y="286"/>
                  </a:cubicBezTo>
                  <a:cubicBezTo>
                    <a:pt x="310" y="286"/>
                    <a:pt x="143" y="298"/>
                    <a:pt x="0" y="310"/>
                  </a:cubicBezTo>
                  <a:cubicBezTo>
                    <a:pt x="149" y="406"/>
                    <a:pt x="316" y="419"/>
                    <a:pt x="480" y="419"/>
                  </a:cubicBezTo>
                  <a:cubicBezTo>
                    <a:pt x="539" y="419"/>
                    <a:pt x="598" y="417"/>
                    <a:pt x="655" y="417"/>
                  </a:cubicBezTo>
                  <a:cubicBezTo>
                    <a:pt x="965" y="429"/>
                    <a:pt x="1286" y="429"/>
                    <a:pt x="1607" y="548"/>
                  </a:cubicBezTo>
                  <a:cubicBezTo>
                    <a:pt x="2084" y="560"/>
                    <a:pt x="2536" y="560"/>
                    <a:pt x="3012" y="584"/>
                  </a:cubicBezTo>
                  <a:cubicBezTo>
                    <a:pt x="3060" y="512"/>
                    <a:pt x="3072" y="453"/>
                    <a:pt x="3036" y="393"/>
                  </a:cubicBezTo>
                  <a:cubicBezTo>
                    <a:pt x="2929" y="310"/>
                    <a:pt x="2810" y="298"/>
                    <a:pt x="2679" y="286"/>
                  </a:cubicBezTo>
                  <a:lnTo>
                    <a:pt x="2119" y="286"/>
                  </a:lnTo>
                  <a:lnTo>
                    <a:pt x="1858" y="238"/>
                  </a:lnTo>
                  <a:cubicBezTo>
                    <a:pt x="1512" y="191"/>
                    <a:pt x="1191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6873;p32"/>
            <p:cNvSpPr/>
            <p:nvPr/>
          </p:nvSpPr>
          <p:spPr>
            <a:xfrm>
              <a:off x="6015925" y="3286250"/>
              <a:ext cx="22350" cy="9550"/>
            </a:xfrm>
            <a:custGeom>
              <a:avLst/>
              <a:gdLst/>
              <a:ahLst/>
              <a:cxnLst/>
              <a:rect l="l" t="t" r="r" b="b"/>
              <a:pathLst>
                <a:path w="894" h="382" extrusionOk="0">
                  <a:moveTo>
                    <a:pt x="331" y="0"/>
                  </a:moveTo>
                  <a:cubicBezTo>
                    <a:pt x="203" y="0"/>
                    <a:pt x="87" y="75"/>
                    <a:pt x="0" y="286"/>
                  </a:cubicBezTo>
                  <a:cubicBezTo>
                    <a:pt x="12" y="298"/>
                    <a:pt x="36" y="334"/>
                    <a:pt x="48" y="358"/>
                  </a:cubicBezTo>
                  <a:cubicBezTo>
                    <a:pt x="173" y="373"/>
                    <a:pt x="295" y="382"/>
                    <a:pt x="417" y="382"/>
                  </a:cubicBezTo>
                  <a:cubicBezTo>
                    <a:pt x="575" y="382"/>
                    <a:pt x="732" y="367"/>
                    <a:pt x="893" y="334"/>
                  </a:cubicBezTo>
                  <a:cubicBezTo>
                    <a:pt x="834" y="262"/>
                    <a:pt x="762" y="203"/>
                    <a:pt x="703" y="143"/>
                  </a:cubicBezTo>
                  <a:cubicBezTo>
                    <a:pt x="577" y="63"/>
                    <a:pt x="449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6874;p32"/>
            <p:cNvSpPr/>
            <p:nvPr/>
          </p:nvSpPr>
          <p:spPr>
            <a:xfrm>
              <a:off x="6127550" y="3290125"/>
              <a:ext cx="30675" cy="16100"/>
            </a:xfrm>
            <a:custGeom>
              <a:avLst/>
              <a:gdLst/>
              <a:ahLst/>
              <a:cxnLst/>
              <a:rect l="l" t="t" r="r" b="b"/>
              <a:pathLst>
                <a:path w="1227" h="644" extrusionOk="0">
                  <a:moveTo>
                    <a:pt x="595" y="0"/>
                  </a:moveTo>
                  <a:cubicBezTo>
                    <a:pt x="405" y="107"/>
                    <a:pt x="226" y="262"/>
                    <a:pt x="48" y="381"/>
                  </a:cubicBezTo>
                  <a:lnTo>
                    <a:pt x="0" y="476"/>
                  </a:lnTo>
                  <a:cubicBezTo>
                    <a:pt x="333" y="643"/>
                    <a:pt x="679" y="584"/>
                    <a:pt x="1012" y="607"/>
                  </a:cubicBezTo>
                  <a:cubicBezTo>
                    <a:pt x="762" y="262"/>
                    <a:pt x="762" y="262"/>
                    <a:pt x="1226" y="143"/>
                  </a:cubicBezTo>
                  <a:cubicBezTo>
                    <a:pt x="1036" y="48"/>
                    <a:pt x="822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6875;p32"/>
            <p:cNvSpPr/>
            <p:nvPr/>
          </p:nvSpPr>
          <p:spPr>
            <a:xfrm>
              <a:off x="6120700" y="3296750"/>
              <a:ext cx="7450" cy="5600"/>
            </a:xfrm>
            <a:custGeom>
              <a:avLst/>
              <a:gdLst/>
              <a:ahLst/>
              <a:cxnLst/>
              <a:rect l="l" t="t" r="r" b="b"/>
              <a:pathLst>
                <a:path w="298" h="224" extrusionOk="0">
                  <a:moveTo>
                    <a:pt x="158" y="1"/>
                  </a:moveTo>
                  <a:cubicBezTo>
                    <a:pt x="112" y="1"/>
                    <a:pt x="58" y="23"/>
                    <a:pt x="0" y="57"/>
                  </a:cubicBezTo>
                  <a:cubicBezTo>
                    <a:pt x="12" y="104"/>
                    <a:pt x="12" y="152"/>
                    <a:pt x="12" y="200"/>
                  </a:cubicBezTo>
                  <a:cubicBezTo>
                    <a:pt x="95" y="200"/>
                    <a:pt x="191" y="211"/>
                    <a:pt x="274" y="223"/>
                  </a:cubicBezTo>
                  <a:lnTo>
                    <a:pt x="298" y="176"/>
                  </a:lnTo>
                  <a:cubicBezTo>
                    <a:pt x="277" y="48"/>
                    <a:pt x="226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6876;p32"/>
            <p:cNvSpPr/>
            <p:nvPr/>
          </p:nvSpPr>
          <p:spPr>
            <a:xfrm>
              <a:off x="5761125" y="3399125"/>
              <a:ext cx="4200" cy="2350"/>
            </a:xfrm>
            <a:custGeom>
              <a:avLst/>
              <a:gdLst/>
              <a:ahLst/>
              <a:cxnLst/>
              <a:rect l="l" t="t" r="r" b="b"/>
              <a:pathLst>
                <a:path w="168" h="94" extrusionOk="0">
                  <a:moveTo>
                    <a:pt x="81" y="0"/>
                  </a:moveTo>
                  <a:cubicBezTo>
                    <a:pt x="38" y="0"/>
                    <a:pt x="0" y="10"/>
                    <a:pt x="0" y="46"/>
                  </a:cubicBezTo>
                  <a:cubicBezTo>
                    <a:pt x="0" y="81"/>
                    <a:pt x="27" y="93"/>
                    <a:pt x="61" y="93"/>
                  </a:cubicBezTo>
                  <a:cubicBezTo>
                    <a:pt x="96" y="93"/>
                    <a:pt x="137" y="81"/>
                    <a:pt x="167" y="69"/>
                  </a:cubicBezTo>
                  <a:lnTo>
                    <a:pt x="167" y="10"/>
                  </a:lnTo>
                  <a:cubicBezTo>
                    <a:pt x="143" y="5"/>
                    <a:pt x="111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6877;p32"/>
            <p:cNvSpPr/>
            <p:nvPr/>
          </p:nvSpPr>
          <p:spPr>
            <a:xfrm>
              <a:off x="6012700" y="3277725"/>
              <a:ext cx="20800" cy="15400"/>
            </a:xfrm>
            <a:custGeom>
              <a:avLst/>
              <a:gdLst/>
              <a:ahLst/>
              <a:cxnLst/>
              <a:rect l="l" t="t" r="r" b="b"/>
              <a:pathLst>
                <a:path w="832" h="616" extrusionOk="0">
                  <a:moveTo>
                    <a:pt x="209" y="0"/>
                  </a:moveTo>
                  <a:cubicBezTo>
                    <a:pt x="27" y="0"/>
                    <a:pt x="1" y="157"/>
                    <a:pt x="10" y="377"/>
                  </a:cubicBezTo>
                  <a:cubicBezTo>
                    <a:pt x="22" y="460"/>
                    <a:pt x="22" y="568"/>
                    <a:pt x="129" y="615"/>
                  </a:cubicBezTo>
                  <a:cubicBezTo>
                    <a:pt x="281" y="505"/>
                    <a:pt x="445" y="468"/>
                    <a:pt x="617" y="468"/>
                  </a:cubicBezTo>
                  <a:cubicBezTo>
                    <a:pt x="687" y="468"/>
                    <a:pt x="759" y="474"/>
                    <a:pt x="832" y="484"/>
                  </a:cubicBezTo>
                  <a:cubicBezTo>
                    <a:pt x="772" y="270"/>
                    <a:pt x="653" y="139"/>
                    <a:pt x="415" y="44"/>
                  </a:cubicBezTo>
                  <a:cubicBezTo>
                    <a:pt x="331" y="14"/>
                    <a:pt x="263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6878;p32"/>
            <p:cNvSpPr/>
            <p:nvPr/>
          </p:nvSpPr>
          <p:spPr>
            <a:xfrm>
              <a:off x="5978700" y="3283875"/>
              <a:ext cx="11950" cy="7450"/>
            </a:xfrm>
            <a:custGeom>
              <a:avLst/>
              <a:gdLst/>
              <a:ahLst/>
              <a:cxnLst/>
              <a:rect l="l" t="t" r="r" b="b"/>
              <a:pathLst>
                <a:path w="478" h="298" extrusionOk="0">
                  <a:moveTo>
                    <a:pt x="227" y="0"/>
                  </a:moveTo>
                  <a:cubicBezTo>
                    <a:pt x="203" y="0"/>
                    <a:pt x="168" y="12"/>
                    <a:pt x="120" y="24"/>
                  </a:cubicBezTo>
                  <a:cubicBezTo>
                    <a:pt x="60" y="95"/>
                    <a:pt x="1" y="179"/>
                    <a:pt x="60" y="274"/>
                  </a:cubicBezTo>
                  <a:lnTo>
                    <a:pt x="84" y="274"/>
                  </a:lnTo>
                  <a:cubicBezTo>
                    <a:pt x="144" y="298"/>
                    <a:pt x="180" y="298"/>
                    <a:pt x="227" y="298"/>
                  </a:cubicBezTo>
                  <a:cubicBezTo>
                    <a:pt x="322" y="274"/>
                    <a:pt x="441" y="262"/>
                    <a:pt x="453" y="179"/>
                  </a:cubicBezTo>
                  <a:cubicBezTo>
                    <a:pt x="477" y="24"/>
                    <a:pt x="334" y="24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6879;p32"/>
            <p:cNvSpPr/>
            <p:nvPr/>
          </p:nvSpPr>
          <p:spPr>
            <a:xfrm>
              <a:off x="6106400" y="3419900"/>
              <a:ext cx="1525" cy="1500"/>
            </a:xfrm>
            <a:custGeom>
              <a:avLst/>
              <a:gdLst/>
              <a:ahLst/>
              <a:cxnLst/>
              <a:rect l="l" t="t" r="r" b="b"/>
              <a:pathLst>
                <a:path w="61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2"/>
                    <a:pt x="13" y="36"/>
                    <a:pt x="36" y="48"/>
                  </a:cubicBezTo>
                  <a:cubicBezTo>
                    <a:pt x="36" y="60"/>
                    <a:pt x="48" y="60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6880;p32"/>
            <p:cNvSpPr/>
            <p:nvPr/>
          </p:nvSpPr>
          <p:spPr>
            <a:xfrm>
              <a:off x="6115325" y="3420200"/>
              <a:ext cx="2425" cy="3000"/>
            </a:xfrm>
            <a:custGeom>
              <a:avLst/>
              <a:gdLst/>
              <a:ahLst/>
              <a:cxnLst/>
              <a:rect l="l" t="t" r="r" b="b"/>
              <a:pathLst>
                <a:path w="97" h="120" extrusionOk="0">
                  <a:moveTo>
                    <a:pt x="96" y="0"/>
                  </a:moveTo>
                  <a:cubicBezTo>
                    <a:pt x="1" y="48"/>
                    <a:pt x="1" y="84"/>
                    <a:pt x="96" y="119"/>
                  </a:cubicBezTo>
                  <a:lnTo>
                    <a:pt x="96" y="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6881;p32"/>
            <p:cNvSpPr/>
            <p:nvPr/>
          </p:nvSpPr>
          <p:spPr>
            <a:xfrm>
              <a:off x="5772725" y="3419300"/>
              <a:ext cx="4200" cy="3900"/>
            </a:xfrm>
            <a:custGeom>
              <a:avLst/>
              <a:gdLst/>
              <a:ahLst/>
              <a:cxnLst/>
              <a:rect l="l" t="t" r="r" b="b"/>
              <a:pathLst>
                <a:path w="168" h="156" extrusionOk="0">
                  <a:moveTo>
                    <a:pt x="168" y="1"/>
                  </a:moveTo>
                  <a:cubicBezTo>
                    <a:pt x="108" y="12"/>
                    <a:pt x="60" y="12"/>
                    <a:pt x="1" y="12"/>
                  </a:cubicBezTo>
                  <a:cubicBezTo>
                    <a:pt x="13" y="72"/>
                    <a:pt x="13" y="120"/>
                    <a:pt x="13" y="155"/>
                  </a:cubicBezTo>
                  <a:cubicBezTo>
                    <a:pt x="60" y="120"/>
                    <a:pt x="120" y="72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6882;p32"/>
            <p:cNvSpPr/>
            <p:nvPr/>
          </p:nvSpPr>
          <p:spPr>
            <a:xfrm>
              <a:off x="5959375" y="3283875"/>
              <a:ext cx="7150" cy="10725"/>
            </a:xfrm>
            <a:custGeom>
              <a:avLst/>
              <a:gdLst/>
              <a:ahLst/>
              <a:cxnLst/>
              <a:rect l="l" t="t" r="r" b="b"/>
              <a:pathLst>
                <a:path w="286" h="429" extrusionOk="0">
                  <a:moveTo>
                    <a:pt x="0" y="0"/>
                  </a:moveTo>
                  <a:cubicBezTo>
                    <a:pt x="0" y="203"/>
                    <a:pt x="0" y="417"/>
                    <a:pt x="286" y="429"/>
                  </a:cubicBezTo>
                  <a:cubicBezTo>
                    <a:pt x="214" y="274"/>
                    <a:pt x="167" y="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6883;p32"/>
            <p:cNvSpPr/>
            <p:nvPr/>
          </p:nvSpPr>
          <p:spPr>
            <a:xfrm>
              <a:off x="5955800" y="3280000"/>
              <a:ext cx="3600" cy="390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0" y="0"/>
                  </a:moveTo>
                  <a:lnTo>
                    <a:pt x="143" y="15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6884;p32"/>
            <p:cNvSpPr/>
            <p:nvPr/>
          </p:nvSpPr>
          <p:spPr>
            <a:xfrm>
              <a:off x="5952525" y="3278500"/>
              <a:ext cx="3300" cy="1825"/>
            </a:xfrm>
            <a:custGeom>
              <a:avLst/>
              <a:gdLst/>
              <a:ahLst/>
              <a:cxnLst/>
              <a:rect l="l" t="t" r="r" b="b"/>
              <a:pathLst>
                <a:path w="132" h="73" extrusionOk="0">
                  <a:moveTo>
                    <a:pt x="61" y="1"/>
                  </a:moveTo>
                  <a:cubicBezTo>
                    <a:pt x="39" y="1"/>
                    <a:pt x="18" y="25"/>
                    <a:pt x="0" y="72"/>
                  </a:cubicBezTo>
                  <a:cubicBezTo>
                    <a:pt x="18" y="66"/>
                    <a:pt x="39" y="63"/>
                    <a:pt x="61" y="63"/>
                  </a:cubicBezTo>
                  <a:cubicBezTo>
                    <a:pt x="84" y="63"/>
                    <a:pt x="107" y="66"/>
                    <a:pt x="131" y="72"/>
                  </a:cubicBezTo>
                  <a:cubicBezTo>
                    <a:pt x="107" y="25"/>
                    <a:pt x="84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6885;p32"/>
            <p:cNvSpPr/>
            <p:nvPr/>
          </p:nvSpPr>
          <p:spPr>
            <a:xfrm>
              <a:off x="5952525" y="3290425"/>
              <a:ext cx="2400" cy="3875"/>
            </a:xfrm>
            <a:custGeom>
              <a:avLst/>
              <a:gdLst/>
              <a:ahLst/>
              <a:cxnLst/>
              <a:rect l="l" t="t" r="r" b="b"/>
              <a:pathLst>
                <a:path w="96" h="155" extrusionOk="0">
                  <a:moveTo>
                    <a:pt x="0" y="0"/>
                  </a:moveTo>
                  <a:lnTo>
                    <a:pt x="0" y="155"/>
                  </a:lnTo>
                  <a:cubicBezTo>
                    <a:pt x="95" y="107"/>
                    <a:pt x="84" y="6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6886;p32"/>
            <p:cNvSpPr/>
            <p:nvPr/>
          </p:nvSpPr>
          <p:spPr>
            <a:xfrm>
              <a:off x="5506325" y="3610925"/>
              <a:ext cx="22950" cy="10925"/>
            </a:xfrm>
            <a:custGeom>
              <a:avLst/>
              <a:gdLst/>
              <a:ahLst/>
              <a:cxnLst/>
              <a:rect l="l" t="t" r="r" b="b"/>
              <a:pathLst>
                <a:path w="918" h="437" extrusionOk="0">
                  <a:moveTo>
                    <a:pt x="253" y="1"/>
                  </a:moveTo>
                  <a:cubicBezTo>
                    <a:pt x="210" y="1"/>
                    <a:pt x="166" y="10"/>
                    <a:pt x="120" y="27"/>
                  </a:cubicBezTo>
                  <a:cubicBezTo>
                    <a:pt x="60" y="51"/>
                    <a:pt x="25" y="98"/>
                    <a:pt x="1" y="158"/>
                  </a:cubicBezTo>
                  <a:cubicBezTo>
                    <a:pt x="25" y="194"/>
                    <a:pt x="48" y="217"/>
                    <a:pt x="60" y="253"/>
                  </a:cubicBezTo>
                  <a:lnTo>
                    <a:pt x="203" y="396"/>
                  </a:lnTo>
                  <a:cubicBezTo>
                    <a:pt x="203" y="408"/>
                    <a:pt x="227" y="408"/>
                    <a:pt x="251" y="432"/>
                  </a:cubicBezTo>
                  <a:cubicBezTo>
                    <a:pt x="257" y="435"/>
                    <a:pt x="263" y="436"/>
                    <a:pt x="270" y="436"/>
                  </a:cubicBezTo>
                  <a:cubicBezTo>
                    <a:pt x="292" y="436"/>
                    <a:pt x="316" y="423"/>
                    <a:pt x="334" y="396"/>
                  </a:cubicBezTo>
                  <a:cubicBezTo>
                    <a:pt x="382" y="348"/>
                    <a:pt x="429" y="289"/>
                    <a:pt x="489" y="265"/>
                  </a:cubicBezTo>
                  <a:cubicBezTo>
                    <a:pt x="584" y="265"/>
                    <a:pt x="656" y="277"/>
                    <a:pt x="739" y="277"/>
                  </a:cubicBezTo>
                  <a:cubicBezTo>
                    <a:pt x="798" y="265"/>
                    <a:pt x="858" y="265"/>
                    <a:pt x="918" y="253"/>
                  </a:cubicBezTo>
                  <a:cubicBezTo>
                    <a:pt x="798" y="110"/>
                    <a:pt x="620" y="170"/>
                    <a:pt x="477" y="110"/>
                  </a:cubicBezTo>
                  <a:cubicBezTo>
                    <a:pt x="407" y="33"/>
                    <a:pt x="333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6887;p32"/>
            <p:cNvSpPr/>
            <p:nvPr/>
          </p:nvSpPr>
          <p:spPr>
            <a:xfrm>
              <a:off x="5511100" y="3620825"/>
              <a:ext cx="3875" cy="3275"/>
            </a:xfrm>
            <a:custGeom>
              <a:avLst/>
              <a:gdLst/>
              <a:ahLst/>
              <a:cxnLst/>
              <a:rect l="l" t="t" r="r" b="b"/>
              <a:pathLst>
                <a:path w="155" h="131" extrusionOk="0">
                  <a:moveTo>
                    <a:pt x="0" y="0"/>
                  </a:moveTo>
                  <a:cubicBezTo>
                    <a:pt x="0" y="48"/>
                    <a:pt x="0" y="95"/>
                    <a:pt x="12" y="131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6888;p32"/>
            <p:cNvSpPr/>
            <p:nvPr/>
          </p:nvSpPr>
          <p:spPr>
            <a:xfrm>
              <a:off x="5514975" y="36175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0" y="131"/>
                  </a:moveTo>
                  <a:cubicBezTo>
                    <a:pt x="36" y="83"/>
                    <a:pt x="95" y="48"/>
                    <a:pt x="143" y="0"/>
                  </a:cubicBezTo>
                  <a:cubicBezTo>
                    <a:pt x="95" y="48"/>
                    <a:pt x="36" y="83"/>
                    <a:pt x="0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6889;p32"/>
            <p:cNvSpPr/>
            <p:nvPr/>
          </p:nvSpPr>
          <p:spPr>
            <a:xfrm>
              <a:off x="5679575" y="3654700"/>
              <a:ext cx="3600" cy="2150"/>
            </a:xfrm>
            <a:custGeom>
              <a:avLst/>
              <a:gdLst/>
              <a:ahLst/>
              <a:cxnLst/>
              <a:rect l="l" t="t" r="r" b="b"/>
              <a:pathLst>
                <a:path w="144" h="86" extrusionOk="0">
                  <a:moveTo>
                    <a:pt x="63" y="1"/>
                  </a:moveTo>
                  <a:cubicBezTo>
                    <a:pt x="41" y="1"/>
                    <a:pt x="23" y="24"/>
                    <a:pt x="0" y="62"/>
                  </a:cubicBezTo>
                  <a:cubicBezTo>
                    <a:pt x="48" y="74"/>
                    <a:pt x="95" y="74"/>
                    <a:pt x="143" y="86"/>
                  </a:cubicBezTo>
                  <a:cubicBezTo>
                    <a:pt x="143" y="74"/>
                    <a:pt x="119" y="50"/>
                    <a:pt x="107" y="26"/>
                  </a:cubicBezTo>
                  <a:cubicBezTo>
                    <a:pt x="90" y="9"/>
                    <a:pt x="76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6890;p32"/>
            <p:cNvSpPr/>
            <p:nvPr/>
          </p:nvSpPr>
          <p:spPr>
            <a:xfrm>
              <a:off x="6056700" y="3690450"/>
              <a:ext cx="44675" cy="10525"/>
            </a:xfrm>
            <a:custGeom>
              <a:avLst/>
              <a:gdLst/>
              <a:ahLst/>
              <a:cxnLst/>
              <a:rect l="l" t="t" r="r" b="b"/>
              <a:pathLst>
                <a:path w="1787" h="421" extrusionOk="0">
                  <a:moveTo>
                    <a:pt x="741" y="1"/>
                  </a:moveTo>
                  <a:cubicBezTo>
                    <a:pt x="588" y="1"/>
                    <a:pt x="433" y="22"/>
                    <a:pt x="274" y="73"/>
                  </a:cubicBezTo>
                  <a:cubicBezTo>
                    <a:pt x="155" y="84"/>
                    <a:pt x="72" y="132"/>
                    <a:pt x="0" y="227"/>
                  </a:cubicBezTo>
                  <a:cubicBezTo>
                    <a:pt x="46" y="382"/>
                    <a:pt x="125" y="421"/>
                    <a:pt x="217" y="421"/>
                  </a:cubicBezTo>
                  <a:cubicBezTo>
                    <a:pt x="310" y="421"/>
                    <a:pt x="417" y="381"/>
                    <a:pt x="516" y="381"/>
                  </a:cubicBezTo>
                  <a:cubicBezTo>
                    <a:pt x="523" y="381"/>
                    <a:pt x="529" y="382"/>
                    <a:pt x="536" y="382"/>
                  </a:cubicBezTo>
                  <a:cubicBezTo>
                    <a:pt x="666" y="393"/>
                    <a:pt x="794" y="400"/>
                    <a:pt x="921" y="400"/>
                  </a:cubicBezTo>
                  <a:cubicBezTo>
                    <a:pt x="1216" y="400"/>
                    <a:pt x="1504" y="360"/>
                    <a:pt x="1786" y="227"/>
                  </a:cubicBezTo>
                  <a:cubicBezTo>
                    <a:pt x="1430" y="111"/>
                    <a:pt x="1091" y="1"/>
                    <a:pt x="7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6891;p32"/>
            <p:cNvSpPr/>
            <p:nvPr/>
          </p:nvSpPr>
          <p:spPr>
            <a:xfrm>
              <a:off x="6104625" y="3693450"/>
              <a:ext cx="23525" cy="10275"/>
            </a:xfrm>
            <a:custGeom>
              <a:avLst/>
              <a:gdLst/>
              <a:ahLst/>
              <a:cxnLst/>
              <a:rect l="l" t="t" r="r" b="b"/>
              <a:pathLst>
                <a:path w="941" h="411" extrusionOk="0">
                  <a:moveTo>
                    <a:pt x="203" y="0"/>
                  </a:moveTo>
                  <a:lnTo>
                    <a:pt x="203" y="0"/>
                  </a:lnTo>
                  <a:cubicBezTo>
                    <a:pt x="0" y="238"/>
                    <a:pt x="227" y="322"/>
                    <a:pt x="381" y="381"/>
                  </a:cubicBezTo>
                  <a:cubicBezTo>
                    <a:pt x="471" y="405"/>
                    <a:pt x="566" y="411"/>
                    <a:pt x="661" y="411"/>
                  </a:cubicBezTo>
                  <a:cubicBezTo>
                    <a:pt x="756" y="411"/>
                    <a:pt x="852" y="405"/>
                    <a:pt x="941" y="405"/>
                  </a:cubicBezTo>
                  <a:cubicBezTo>
                    <a:pt x="941" y="226"/>
                    <a:pt x="858" y="131"/>
                    <a:pt x="679" y="119"/>
                  </a:cubicBezTo>
                  <a:cubicBezTo>
                    <a:pt x="512" y="107"/>
                    <a:pt x="346" y="119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6892;p32"/>
            <p:cNvSpPr/>
            <p:nvPr/>
          </p:nvSpPr>
          <p:spPr>
            <a:xfrm>
              <a:off x="6053725" y="3689125"/>
              <a:ext cx="9850" cy="7025"/>
            </a:xfrm>
            <a:custGeom>
              <a:avLst/>
              <a:gdLst/>
              <a:ahLst/>
              <a:cxnLst/>
              <a:rect l="l" t="t" r="r" b="b"/>
              <a:pathLst>
                <a:path w="394" h="281" extrusionOk="0">
                  <a:moveTo>
                    <a:pt x="214" y="0"/>
                  </a:moveTo>
                  <a:cubicBezTo>
                    <a:pt x="176" y="0"/>
                    <a:pt x="137" y="13"/>
                    <a:pt x="96" y="42"/>
                  </a:cubicBezTo>
                  <a:cubicBezTo>
                    <a:pt x="0" y="90"/>
                    <a:pt x="84" y="197"/>
                    <a:pt x="119" y="280"/>
                  </a:cubicBezTo>
                  <a:cubicBezTo>
                    <a:pt x="238" y="280"/>
                    <a:pt x="334" y="245"/>
                    <a:pt x="393" y="126"/>
                  </a:cubicBezTo>
                  <a:cubicBezTo>
                    <a:pt x="346" y="48"/>
                    <a:pt x="284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6893;p32"/>
            <p:cNvSpPr/>
            <p:nvPr/>
          </p:nvSpPr>
          <p:spPr>
            <a:xfrm>
              <a:off x="5369400" y="3577650"/>
              <a:ext cx="106300" cy="33125"/>
            </a:xfrm>
            <a:custGeom>
              <a:avLst/>
              <a:gdLst/>
              <a:ahLst/>
              <a:cxnLst/>
              <a:rect l="l" t="t" r="r" b="b"/>
              <a:pathLst>
                <a:path w="4252" h="1325" extrusionOk="0">
                  <a:moveTo>
                    <a:pt x="1096" y="1"/>
                  </a:moveTo>
                  <a:cubicBezTo>
                    <a:pt x="751" y="1"/>
                    <a:pt x="441" y="36"/>
                    <a:pt x="144" y="227"/>
                  </a:cubicBezTo>
                  <a:cubicBezTo>
                    <a:pt x="60" y="298"/>
                    <a:pt x="1" y="394"/>
                    <a:pt x="60" y="513"/>
                  </a:cubicBezTo>
                  <a:cubicBezTo>
                    <a:pt x="1" y="775"/>
                    <a:pt x="132" y="870"/>
                    <a:pt x="406" y="882"/>
                  </a:cubicBezTo>
                  <a:cubicBezTo>
                    <a:pt x="417" y="882"/>
                    <a:pt x="429" y="882"/>
                    <a:pt x="441" y="882"/>
                  </a:cubicBezTo>
                  <a:cubicBezTo>
                    <a:pt x="646" y="882"/>
                    <a:pt x="860" y="830"/>
                    <a:pt x="1069" y="830"/>
                  </a:cubicBezTo>
                  <a:cubicBezTo>
                    <a:pt x="1239" y="830"/>
                    <a:pt x="1405" y="865"/>
                    <a:pt x="1561" y="989"/>
                  </a:cubicBezTo>
                  <a:cubicBezTo>
                    <a:pt x="2037" y="1144"/>
                    <a:pt x="2549" y="1191"/>
                    <a:pt x="3061" y="1227"/>
                  </a:cubicBezTo>
                  <a:cubicBezTo>
                    <a:pt x="3077" y="1226"/>
                    <a:pt x="3094" y="1226"/>
                    <a:pt x="3110" y="1226"/>
                  </a:cubicBezTo>
                  <a:cubicBezTo>
                    <a:pt x="3354" y="1226"/>
                    <a:pt x="3598" y="1324"/>
                    <a:pt x="3836" y="1324"/>
                  </a:cubicBezTo>
                  <a:cubicBezTo>
                    <a:pt x="3977" y="1324"/>
                    <a:pt x="4115" y="1290"/>
                    <a:pt x="4251" y="1179"/>
                  </a:cubicBezTo>
                  <a:cubicBezTo>
                    <a:pt x="4251" y="846"/>
                    <a:pt x="4001" y="834"/>
                    <a:pt x="3775" y="775"/>
                  </a:cubicBezTo>
                  <a:cubicBezTo>
                    <a:pt x="3477" y="703"/>
                    <a:pt x="3180" y="644"/>
                    <a:pt x="2906" y="524"/>
                  </a:cubicBezTo>
                  <a:cubicBezTo>
                    <a:pt x="2489" y="417"/>
                    <a:pt x="2132" y="227"/>
                    <a:pt x="1727" y="96"/>
                  </a:cubicBezTo>
                  <a:cubicBezTo>
                    <a:pt x="1656" y="60"/>
                    <a:pt x="1596" y="48"/>
                    <a:pt x="1513" y="36"/>
                  </a:cubicBezTo>
                  <a:cubicBezTo>
                    <a:pt x="1442" y="13"/>
                    <a:pt x="1382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6894;p32"/>
            <p:cNvSpPr/>
            <p:nvPr/>
          </p:nvSpPr>
          <p:spPr>
            <a:xfrm>
              <a:off x="5445600" y="3599050"/>
              <a:ext cx="69975" cy="14175"/>
            </a:xfrm>
            <a:custGeom>
              <a:avLst/>
              <a:gdLst/>
              <a:ahLst/>
              <a:cxnLst/>
              <a:rect l="l" t="t" r="r" b="b"/>
              <a:pathLst>
                <a:path w="2799" h="567" extrusionOk="0">
                  <a:moveTo>
                    <a:pt x="1658" y="1"/>
                  </a:moveTo>
                  <a:cubicBezTo>
                    <a:pt x="1499" y="1"/>
                    <a:pt x="1340" y="40"/>
                    <a:pt x="1180" y="157"/>
                  </a:cubicBezTo>
                  <a:cubicBezTo>
                    <a:pt x="1034" y="278"/>
                    <a:pt x="875" y="306"/>
                    <a:pt x="712" y="306"/>
                  </a:cubicBezTo>
                  <a:cubicBezTo>
                    <a:pt x="567" y="306"/>
                    <a:pt x="419" y="284"/>
                    <a:pt x="274" y="284"/>
                  </a:cubicBezTo>
                  <a:cubicBezTo>
                    <a:pt x="181" y="284"/>
                    <a:pt x="89" y="293"/>
                    <a:pt x="1" y="323"/>
                  </a:cubicBezTo>
                  <a:cubicBezTo>
                    <a:pt x="179" y="466"/>
                    <a:pt x="418" y="383"/>
                    <a:pt x="632" y="454"/>
                  </a:cubicBezTo>
                  <a:cubicBezTo>
                    <a:pt x="957" y="539"/>
                    <a:pt x="1282" y="567"/>
                    <a:pt x="1607" y="567"/>
                  </a:cubicBezTo>
                  <a:cubicBezTo>
                    <a:pt x="1877" y="567"/>
                    <a:pt x="2148" y="547"/>
                    <a:pt x="2418" y="526"/>
                  </a:cubicBezTo>
                  <a:cubicBezTo>
                    <a:pt x="2549" y="490"/>
                    <a:pt x="2775" y="561"/>
                    <a:pt x="2799" y="311"/>
                  </a:cubicBezTo>
                  <a:cubicBezTo>
                    <a:pt x="2739" y="252"/>
                    <a:pt x="2680" y="192"/>
                    <a:pt x="2596" y="169"/>
                  </a:cubicBezTo>
                  <a:cubicBezTo>
                    <a:pt x="2281" y="153"/>
                    <a:pt x="1970" y="1"/>
                    <a:pt x="16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6895;p32"/>
            <p:cNvSpPr/>
            <p:nvPr/>
          </p:nvSpPr>
          <p:spPr>
            <a:xfrm>
              <a:off x="5460800" y="3610400"/>
              <a:ext cx="48225" cy="7175"/>
            </a:xfrm>
            <a:custGeom>
              <a:avLst/>
              <a:gdLst/>
              <a:ahLst/>
              <a:cxnLst/>
              <a:rect l="l" t="t" r="r" b="b"/>
              <a:pathLst>
                <a:path w="1929" h="287" extrusionOk="0">
                  <a:moveTo>
                    <a:pt x="1846" y="0"/>
                  </a:moveTo>
                  <a:cubicBezTo>
                    <a:pt x="1238" y="0"/>
                    <a:pt x="619" y="12"/>
                    <a:pt x="0" y="12"/>
                  </a:cubicBezTo>
                  <a:cubicBezTo>
                    <a:pt x="214" y="191"/>
                    <a:pt x="512" y="119"/>
                    <a:pt x="714" y="286"/>
                  </a:cubicBezTo>
                  <a:lnTo>
                    <a:pt x="893" y="286"/>
                  </a:lnTo>
                  <a:cubicBezTo>
                    <a:pt x="941" y="286"/>
                    <a:pt x="976" y="274"/>
                    <a:pt x="1012" y="274"/>
                  </a:cubicBezTo>
                  <a:cubicBezTo>
                    <a:pt x="1053" y="281"/>
                    <a:pt x="1093" y="285"/>
                    <a:pt x="1132" y="285"/>
                  </a:cubicBezTo>
                  <a:cubicBezTo>
                    <a:pt x="1286" y="285"/>
                    <a:pt x="1425" y="233"/>
                    <a:pt x="1548" y="167"/>
                  </a:cubicBezTo>
                  <a:cubicBezTo>
                    <a:pt x="1601" y="191"/>
                    <a:pt x="1652" y="206"/>
                    <a:pt x="1701" y="206"/>
                  </a:cubicBezTo>
                  <a:cubicBezTo>
                    <a:pt x="1750" y="206"/>
                    <a:pt x="1798" y="191"/>
                    <a:pt x="1846" y="155"/>
                  </a:cubicBezTo>
                  <a:lnTo>
                    <a:pt x="1881" y="119"/>
                  </a:lnTo>
                  <a:cubicBezTo>
                    <a:pt x="1929" y="60"/>
                    <a:pt x="1905" y="12"/>
                    <a:pt x="1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6896;p32"/>
            <p:cNvSpPr/>
            <p:nvPr/>
          </p:nvSpPr>
          <p:spPr>
            <a:xfrm>
              <a:off x="5478350" y="3614275"/>
              <a:ext cx="7775" cy="10425"/>
            </a:xfrm>
            <a:custGeom>
              <a:avLst/>
              <a:gdLst/>
              <a:ahLst/>
              <a:cxnLst/>
              <a:rect l="l" t="t" r="r" b="b"/>
              <a:pathLst>
                <a:path w="311" h="417" extrusionOk="0">
                  <a:moveTo>
                    <a:pt x="167" y="0"/>
                  </a:moveTo>
                  <a:cubicBezTo>
                    <a:pt x="120" y="24"/>
                    <a:pt x="60" y="72"/>
                    <a:pt x="1" y="119"/>
                  </a:cubicBezTo>
                  <a:cubicBezTo>
                    <a:pt x="12" y="214"/>
                    <a:pt x="12" y="310"/>
                    <a:pt x="12" y="393"/>
                  </a:cubicBezTo>
                  <a:cubicBezTo>
                    <a:pt x="60" y="393"/>
                    <a:pt x="108" y="417"/>
                    <a:pt x="155" y="417"/>
                  </a:cubicBezTo>
                  <a:cubicBezTo>
                    <a:pt x="286" y="333"/>
                    <a:pt x="298" y="214"/>
                    <a:pt x="310" y="95"/>
                  </a:cubicBezTo>
                  <a:cubicBezTo>
                    <a:pt x="274" y="72"/>
                    <a:pt x="215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6897;p32"/>
            <p:cNvSpPr/>
            <p:nvPr/>
          </p:nvSpPr>
          <p:spPr>
            <a:xfrm>
              <a:off x="5385475" y="3602950"/>
              <a:ext cx="3600" cy="1525"/>
            </a:xfrm>
            <a:custGeom>
              <a:avLst/>
              <a:gdLst/>
              <a:ahLst/>
              <a:cxnLst/>
              <a:rect l="l" t="t" r="r" b="b"/>
              <a:pathLst>
                <a:path w="144" h="61" extrusionOk="0">
                  <a:moveTo>
                    <a:pt x="144" y="1"/>
                  </a:moveTo>
                  <a:cubicBezTo>
                    <a:pt x="96" y="1"/>
                    <a:pt x="37" y="13"/>
                    <a:pt x="1" y="13"/>
                  </a:cubicBezTo>
                  <a:lnTo>
                    <a:pt x="37" y="60"/>
                  </a:lnTo>
                  <a:cubicBezTo>
                    <a:pt x="84" y="48"/>
                    <a:pt x="120" y="13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6898;p32"/>
            <p:cNvSpPr/>
            <p:nvPr/>
          </p:nvSpPr>
          <p:spPr>
            <a:xfrm>
              <a:off x="5336375" y="3340125"/>
              <a:ext cx="78300" cy="257225"/>
            </a:xfrm>
            <a:custGeom>
              <a:avLst/>
              <a:gdLst/>
              <a:ahLst/>
              <a:cxnLst/>
              <a:rect l="l" t="t" r="r" b="b"/>
              <a:pathLst>
                <a:path w="3132" h="10289" extrusionOk="0">
                  <a:moveTo>
                    <a:pt x="2834" y="0"/>
                  </a:moveTo>
                  <a:cubicBezTo>
                    <a:pt x="2774" y="36"/>
                    <a:pt x="2715" y="60"/>
                    <a:pt x="2679" y="108"/>
                  </a:cubicBezTo>
                  <a:cubicBezTo>
                    <a:pt x="2596" y="203"/>
                    <a:pt x="2536" y="298"/>
                    <a:pt x="2501" y="405"/>
                  </a:cubicBezTo>
                  <a:cubicBezTo>
                    <a:pt x="2465" y="453"/>
                    <a:pt x="2453" y="501"/>
                    <a:pt x="2441" y="560"/>
                  </a:cubicBezTo>
                  <a:cubicBezTo>
                    <a:pt x="2417" y="643"/>
                    <a:pt x="2405" y="715"/>
                    <a:pt x="2393" y="798"/>
                  </a:cubicBezTo>
                  <a:cubicBezTo>
                    <a:pt x="2382" y="870"/>
                    <a:pt x="2346" y="941"/>
                    <a:pt x="2298" y="1001"/>
                  </a:cubicBezTo>
                  <a:cubicBezTo>
                    <a:pt x="2286" y="1012"/>
                    <a:pt x="2274" y="1048"/>
                    <a:pt x="2262" y="1060"/>
                  </a:cubicBezTo>
                  <a:cubicBezTo>
                    <a:pt x="2215" y="1108"/>
                    <a:pt x="2179" y="1155"/>
                    <a:pt x="2155" y="1191"/>
                  </a:cubicBezTo>
                  <a:cubicBezTo>
                    <a:pt x="2120" y="1251"/>
                    <a:pt x="2096" y="1298"/>
                    <a:pt x="2060" y="1358"/>
                  </a:cubicBezTo>
                  <a:cubicBezTo>
                    <a:pt x="1870" y="1989"/>
                    <a:pt x="1465" y="2501"/>
                    <a:pt x="1191" y="3084"/>
                  </a:cubicBezTo>
                  <a:cubicBezTo>
                    <a:pt x="1131" y="3179"/>
                    <a:pt x="1072" y="3251"/>
                    <a:pt x="1024" y="3334"/>
                  </a:cubicBezTo>
                  <a:cubicBezTo>
                    <a:pt x="977" y="3453"/>
                    <a:pt x="977" y="3596"/>
                    <a:pt x="929" y="3715"/>
                  </a:cubicBezTo>
                  <a:lnTo>
                    <a:pt x="846" y="3977"/>
                  </a:lnTo>
                  <a:cubicBezTo>
                    <a:pt x="750" y="4430"/>
                    <a:pt x="536" y="4811"/>
                    <a:pt x="393" y="5227"/>
                  </a:cubicBezTo>
                  <a:cubicBezTo>
                    <a:pt x="381" y="5287"/>
                    <a:pt x="381" y="5358"/>
                    <a:pt x="381" y="5418"/>
                  </a:cubicBezTo>
                  <a:lnTo>
                    <a:pt x="381" y="5513"/>
                  </a:lnTo>
                  <a:cubicBezTo>
                    <a:pt x="262" y="5692"/>
                    <a:pt x="274" y="5942"/>
                    <a:pt x="119" y="6096"/>
                  </a:cubicBezTo>
                  <a:cubicBezTo>
                    <a:pt x="0" y="6882"/>
                    <a:pt x="215" y="7644"/>
                    <a:pt x="274" y="8418"/>
                  </a:cubicBezTo>
                  <a:cubicBezTo>
                    <a:pt x="310" y="8990"/>
                    <a:pt x="560" y="9585"/>
                    <a:pt x="858" y="10121"/>
                  </a:cubicBezTo>
                  <a:cubicBezTo>
                    <a:pt x="916" y="10208"/>
                    <a:pt x="1006" y="10288"/>
                    <a:pt x="1096" y="10288"/>
                  </a:cubicBezTo>
                  <a:cubicBezTo>
                    <a:pt x="1116" y="10288"/>
                    <a:pt x="1136" y="10284"/>
                    <a:pt x="1155" y="10276"/>
                  </a:cubicBezTo>
                  <a:cubicBezTo>
                    <a:pt x="1286" y="10228"/>
                    <a:pt x="1227" y="10085"/>
                    <a:pt x="1250" y="9966"/>
                  </a:cubicBezTo>
                  <a:lnTo>
                    <a:pt x="1250" y="9883"/>
                  </a:lnTo>
                  <a:cubicBezTo>
                    <a:pt x="1227" y="9847"/>
                    <a:pt x="1215" y="9799"/>
                    <a:pt x="1191" y="9764"/>
                  </a:cubicBezTo>
                  <a:cubicBezTo>
                    <a:pt x="1167" y="9764"/>
                    <a:pt x="1143" y="9704"/>
                    <a:pt x="1143" y="9704"/>
                  </a:cubicBezTo>
                  <a:cubicBezTo>
                    <a:pt x="1131" y="9668"/>
                    <a:pt x="1096" y="9633"/>
                    <a:pt x="1084" y="9585"/>
                  </a:cubicBezTo>
                  <a:cubicBezTo>
                    <a:pt x="1072" y="9549"/>
                    <a:pt x="1048" y="9514"/>
                    <a:pt x="1024" y="9478"/>
                  </a:cubicBezTo>
                  <a:lnTo>
                    <a:pt x="929" y="9287"/>
                  </a:lnTo>
                  <a:cubicBezTo>
                    <a:pt x="917" y="9252"/>
                    <a:pt x="905" y="9204"/>
                    <a:pt x="869" y="9156"/>
                  </a:cubicBezTo>
                  <a:cubicBezTo>
                    <a:pt x="846" y="9085"/>
                    <a:pt x="810" y="9025"/>
                    <a:pt x="786" y="8954"/>
                  </a:cubicBezTo>
                  <a:cubicBezTo>
                    <a:pt x="774" y="8906"/>
                    <a:pt x="738" y="8847"/>
                    <a:pt x="727" y="8799"/>
                  </a:cubicBezTo>
                  <a:cubicBezTo>
                    <a:pt x="691" y="8680"/>
                    <a:pt x="691" y="8561"/>
                    <a:pt x="679" y="8442"/>
                  </a:cubicBezTo>
                  <a:cubicBezTo>
                    <a:pt x="667" y="8359"/>
                    <a:pt x="655" y="8263"/>
                    <a:pt x="619" y="8180"/>
                  </a:cubicBezTo>
                  <a:cubicBezTo>
                    <a:pt x="548" y="7990"/>
                    <a:pt x="548" y="7787"/>
                    <a:pt x="596" y="7585"/>
                  </a:cubicBezTo>
                  <a:cubicBezTo>
                    <a:pt x="607" y="7525"/>
                    <a:pt x="607" y="7466"/>
                    <a:pt x="596" y="7406"/>
                  </a:cubicBezTo>
                  <a:cubicBezTo>
                    <a:pt x="500" y="7335"/>
                    <a:pt x="500" y="7251"/>
                    <a:pt x="607" y="7192"/>
                  </a:cubicBezTo>
                  <a:cubicBezTo>
                    <a:pt x="655" y="7120"/>
                    <a:pt x="679" y="7037"/>
                    <a:pt x="679" y="6942"/>
                  </a:cubicBezTo>
                  <a:cubicBezTo>
                    <a:pt x="679" y="6870"/>
                    <a:pt x="679" y="6775"/>
                    <a:pt x="667" y="6692"/>
                  </a:cubicBezTo>
                  <a:cubicBezTo>
                    <a:pt x="667" y="6632"/>
                    <a:pt x="655" y="6585"/>
                    <a:pt x="631" y="6525"/>
                  </a:cubicBezTo>
                  <a:cubicBezTo>
                    <a:pt x="619" y="6430"/>
                    <a:pt x="619" y="6358"/>
                    <a:pt x="619" y="6287"/>
                  </a:cubicBezTo>
                  <a:cubicBezTo>
                    <a:pt x="631" y="6227"/>
                    <a:pt x="655" y="6180"/>
                    <a:pt x="667" y="6132"/>
                  </a:cubicBezTo>
                  <a:cubicBezTo>
                    <a:pt x="691" y="6061"/>
                    <a:pt x="727" y="6001"/>
                    <a:pt x="750" y="5930"/>
                  </a:cubicBezTo>
                  <a:cubicBezTo>
                    <a:pt x="774" y="5882"/>
                    <a:pt x="786" y="5823"/>
                    <a:pt x="798" y="5775"/>
                  </a:cubicBezTo>
                  <a:cubicBezTo>
                    <a:pt x="834" y="5692"/>
                    <a:pt x="858" y="5584"/>
                    <a:pt x="905" y="5501"/>
                  </a:cubicBezTo>
                  <a:cubicBezTo>
                    <a:pt x="929" y="5442"/>
                    <a:pt x="953" y="5394"/>
                    <a:pt x="965" y="5346"/>
                  </a:cubicBezTo>
                  <a:cubicBezTo>
                    <a:pt x="988" y="5251"/>
                    <a:pt x="1072" y="5156"/>
                    <a:pt x="1131" y="5084"/>
                  </a:cubicBezTo>
                  <a:cubicBezTo>
                    <a:pt x="1262" y="4965"/>
                    <a:pt x="1108" y="4751"/>
                    <a:pt x="1250" y="4620"/>
                  </a:cubicBezTo>
                  <a:cubicBezTo>
                    <a:pt x="1346" y="4430"/>
                    <a:pt x="1381" y="4203"/>
                    <a:pt x="1524" y="4037"/>
                  </a:cubicBezTo>
                  <a:cubicBezTo>
                    <a:pt x="1512" y="3727"/>
                    <a:pt x="1762" y="3501"/>
                    <a:pt x="1846" y="3227"/>
                  </a:cubicBezTo>
                  <a:cubicBezTo>
                    <a:pt x="1917" y="3060"/>
                    <a:pt x="2001" y="2894"/>
                    <a:pt x="2120" y="2775"/>
                  </a:cubicBezTo>
                  <a:cubicBezTo>
                    <a:pt x="2274" y="2560"/>
                    <a:pt x="2405" y="2358"/>
                    <a:pt x="2417" y="2084"/>
                  </a:cubicBezTo>
                  <a:cubicBezTo>
                    <a:pt x="2512" y="1572"/>
                    <a:pt x="2703" y="1072"/>
                    <a:pt x="2989" y="631"/>
                  </a:cubicBezTo>
                  <a:cubicBezTo>
                    <a:pt x="3060" y="441"/>
                    <a:pt x="3132" y="262"/>
                    <a:pt x="3013" y="60"/>
                  </a:cubicBezTo>
                  <a:cubicBezTo>
                    <a:pt x="2953" y="24"/>
                    <a:pt x="2917" y="0"/>
                    <a:pt x="2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6899;p32"/>
            <p:cNvSpPr/>
            <p:nvPr/>
          </p:nvSpPr>
          <p:spPr>
            <a:xfrm>
              <a:off x="5347075" y="3466300"/>
              <a:ext cx="40525" cy="124175"/>
            </a:xfrm>
            <a:custGeom>
              <a:avLst/>
              <a:gdLst/>
              <a:ahLst/>
              <a:cxnLst/>
              <a:rect l="l" t="t" r="r" b="b"/>
              <a:pathLst>
                <a:path w="1621" h="4967" extrusionOk="0">
                  <a:moveTo>
                    <a:pt x="1216" y="1"/>
                  </a:moveTo>
                  <a:cubicBezTo>
                    <a:pt x="868" y="1"/>
                    <a:pt x="828" y="341"/>
                    <a:pt x="644" y="514"/>
                  </a:cubicBezTo>
                  <a:cubicBezTo>
                    <a:pt x="608" y="573"/>
                    <a:pt x="584" y="621"/>
                    <a:pt x="549" y="680"/>
                  </a:cubicBezTo>
                  <a:cubicBezTo>
                    <a:pt x="501" y="764"/>
                    <a:pt x="465" y="835"/>
                    <a:pt x="430" y="930"/>
                  </a:cubicBezTo>
                  <a:cubicBezTo>
                    <a:pt x="358" y="1157"/>
                    <a:pt x="263" y="1371"/>
                    <a:pt x="203" y="1597"/>
                  </a:cubicBezTo>
                  <a:cubicBezTo>
                    <a:pt x="191" y="1704"/>
                    <a:pt x="179" y="1823"/>
                    <a:pt x="132" y="1942"/>
                  </a:cubicBezTo>
                  <a:cubicBezTo>
                    <a:pt x="120" y="2014"/>
                    <a:pt x="120" y="2109"/>
                    <a:pt x="108" y="2181"/>
                  </a:cubicBezTo>
                  <a:cubicBezTo>
                    <a:pt x="60" y="2228"/>
                    <a:pt x="60" y="2264"/>
                    <a:pt x="84" y="2311"/>
                  </a:cubicBezTo>
                  <a:lnTo>
                    <a:pt x="84" y="2466"/>
                  </a:lnTo>
                  <a:cubicBezTo>
                    <a:pt x="13" y="2681"/>
                    <a:pt x="1" y="2919"/>
                    <a:pt x="72" y="3204"/>
                  </a:cubicBezTo>
                  <a:cubicBezTo>
                    <a:pt x="84" y="3276"/>
                    <a:pt x="84" y="3371"/>
                    <a:pt x="96" y="3443"/>
                  </a:cubicBezTo>
                  <a:cubicBezTo>
                    <a:pt x="191" y="3597"/>
                    <a:pt x="120" y="3788"/>
                    <a:pt x="239" y="3919"/>
                  </a:cubicBezTo>
                  <a:cubicBezTo>
                    <a:pt x="310" y="3990"/>
                    <a:pt x="299" y="4109"/>
                    <a:pt x="358" y="4205"/>
                  </a:cubicBezTo>
                  <a:cubicBezTo>
                    <a:pt x="382" y="4228"/>
                    <a:pt x="394" y="4276"/>
                    <a:pt x="382" y="4324"/>
                  </a:cubicBezTo>
                  <a:cubicBezTo>
                    <a:pt x="418" y="4371"/>
                    <a:pt x="453" y="4431"/>
                    <a:pt x="489" y="4490"/>
                  </a:cubicBezTo>
                  <a:cubicBezTo>
                    <a:pt x="537" y="4490"/>
                    <a:pt x="549" y="4514"/>
                    <a:pt x="549" y="4562"/>
                  </a:cubicBezTo>
                  <a:cubicBezTo>
                    <a:pt x="549" y="4669"/>
                    <a:pt x="608" y="4728"/>
                    <a:pt x="680" y="4764"/>
                  </a:cubicBezTo>
                  <a:lnTo>
                    <a:pt x="680" y="4752"/>
                  </a:lnTo>
                  <a:cubicBezTo>
                    <a:pt x="715" y="4824"/>
                    <a:pt x="775" y="4859"/>
                    <a:pt x="822" y="4919"/>
                  </a:cubicBezTo>
                  <a:cubicBezTo>
                    <a:pt x="858" y="4931"/>
                    <a:pt x="894" y="4943"/>
                    <a:pt x="941" y="4967"/>
                  </a:cubicBezTo>
                  <a:cubicBezTo>
                    <a:pt x="1013" y="4883"/>
                    <a:pt x="1072" y="4812"/>
                    <a:pt x="1144" y="4740"/>
                  </a:cubicBezTo>
                  <a:cubicBezTo>
                    <a:pt x="1120" y="4383"/>
                    <a:pt x="965" y="4050"/>
                    <a:pt x="941" y="3693"/>
                  </a:cubicBezTo>
                  <a:cubicBezTo>
                    <a:pt x="787" y="2823"/>
                    <a:pt x="858" y="1966"/>
                    <a:pt x="1203" y="1133"/>
                  </a:cubicBezTo>
                  <a:cubicBezTo>
                    <a:pt x="1275" y="811"/>
                    <a:pt x="1620" y="561"/>
                    <a:pt x="1549" y="168"/>
                  </a:cubicBezTo>
                  <a:cubicBezTo>
                    <a:pt x="1430" y="156"/>
                    <a:pt x="1311" y="145"/>
                    <a:pt x="1251" y="2"/>
                  </a:cubicBezTo>
                  <a:cubicBezTo>
                    <a:pt x="1239" y="1"/>
                    <a:pt x="1227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6900;p32"/>
            <p:cNvSpPr/>
            <p:nvPr/>
          </p:nvSpPr>
          <p:spPr>
            <a:xfrm>
              <a:off x="5217000" y="3524975"/>
              <a:ext cx="33375" cy="36000"/>
            </a:xfrm>
            <a:custGeom>
              <a:avLst/>
              <a:gdLst/>
              <a:ahLst/>
              <a:cxnLst/>
              <a:rect l="l" t="t" r="r" b="b"/>
              <a:pathLst>
                <a:path w="1335" h="1440" extrusionOk="0">
                  <a:moveTo>
                    <a:pt x="1287" y="0"/>
                  </a:moveTo>
                  <a:cubicBezTo>
                    <a:pt x="965" y="72"/>
                    <a:pt x="918" y="488"/>
                    <a:pt x="608" y="572"/>
                  </a:cubicBezTo>
                  <a:cubicBezTo>
                    <a:pt x="560" y="810"/>
                    <a:pt x="394" y="929"/>
                    <a:pt x="191" y="1012"/>
                  </a:cubicBezTo>
                  <a:cubicBezTo>
                    <a:pt x="132" y="1143"/>
                    <a:pt x="72" y="1274"/>
                    <a:pt x="1" y="1381"/>
                  </a:cubicBezTo>
                  <a:cubicBezTo>
                    <a:pt x="47" y="1421"/>
                    <a:pt x="92" y="1439"/>
                    <a:pt x="137" y="1439"/>
                  </a:cubicBezTo>
                  <a:cubicBezTo>
                    <a:pt x="185" y="1439"/>
                    <a:pt x="231" y="1418"/>
                    <a:pt x="275" y="1381"/>
                  </a:cubicBezTo>
                  <a:cubicBezTo>
                    <a:pt x="285" y="1282"/>
                    <a:pt x="311" y="1191"/>
                    <a:pt x="423" y="1191"/>
                  </a:cubicBezTo>
                  <a:cubicBezTo>
                    <a:pt x="445" y="1191"/>
                    <a:pt x="471" y="1195"/>
                    <a:pt x="501" y="1203"/>
                  </a:cubicBezTo>
                  <a:cubicBezTo>
                    <a:pt x="620" y="1227"/>
                    <a:pt x="739" y="1227"/>
                    <a:pt x="858" y="1250"/>
                  </a:cubicBezTo>
                  <a:cubicBezTo>
                    <a:pt x="870" y="786"/>
                    <a:pt x="1334" y="488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6901;p32"/>
            <p:cNvSpPr/>
            <p:nvPr/>
          </p:nvSpPr>
          <p:spPr>
            <a:xfrm>
              <a:off x="5320900" y="3433600"/>
              <a:ext cx="4475" cy="8050"/>
            </a:xfrm>
            <a:custGeom>
              <a:avLst/>
              <a:gdLst/>
              <a:ahLst/>
              <a:cxnLst/>
              <a:rect l="l" t="t" r="r" b="b"/>
              <a:pathLst>
                <a:path w="179" h="322" extrusionOk="0">
                  <a:moveTo>
                    <a:pt x="60" y="0"/>
                  </a:moveTo>
                  <a:cubicBezTo>
                    <a:pt x="36" y="60"/>
                    <a:pt x="12" y="119"/>
                    <a:pt x="0" y="179"/>
                  </a:cubicBezTo>
                  <a:lnTo>
                    <a:pt x="0" y="321"/>
                  </a:lnTo>
                  <a:cubicBezTo>
                    <a:pt x="36" y="286"/>
                    <a:pt x="83" y="262"/>
                    <a:pt x="95" y="226"/>
                  </a:cubicBezTo>
                  <a:cubicBezTo>
                    <a:pt x="143" y="155"/>
                    <a:pt x="179" y="6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6902;p32"/>
            <p:cNvSpPr/>
            <p:nvPr/>
          </p:nvSpPr>
          <p:spPr>
            <a:xfrm>
              <a:off x="5346775" y="3416325"/>
              <a:ext cx="3025" cy="4775"/>
            </a:xfrm>
            <a:custGeom>
              <a:avLst/>
              <a:gdLst/>
              <a:ahLst/>
              <a:cxnLst/>
              <a:rect l="l" t="t" r="r" b="b"/>
              <a:pathLst>
                <a:path w="121" h="191" extrusionOk="0">
                  <a:moveTo>
                    <a:pt x="120" y="0"/>
                  </a:moveTo>
                  <a:cubicBezTo>
                    <a:pt x="37" y="36"/>
                    <a:pt x="1" y="96"/>
                    <a:pt x="1" y="191"/>
                  </a:cubicBezTo>
                  <a:cubicBezTo>
                    <a:pt x="37" y="179"/>
                    <a:pt x="72" y="155"/>
                    <a:pt x="120" y="143"/>
                  </a:cubicBezTo>
                  <a:lnTo>
                    <a:pt x="120" y="7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6903;p32"/>
            <p:cNvSpPr/>
            <p:nvPr/>
          </p:nvSpPr>
          <p:spPr>
            <a:xfrm>
              <a:off x="5330425" y="3421950"/>
              <a:ext cx="1500" cy="18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17" y="0"/>
                  </a:moveTo>
                  <a:cubicBezTo>
                    <a:pt x="10" y="0"/>
                    <a:pt x="5" y="13"/>
                    <a:pt x="0" y="37"/>
                  </a:cubicBezTo>
                  <a:cubicBezTo>
                    <a:pt x="0" y="37"/>
                    <a:pt x="36" y="49"/>
                    <a:pt x="60" y="73"/>
                  </a:cubicBezTo>
                  <a:cubicBezTo>
                    <a:pt x="39" y="24"/>
                    <a:pt x="26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6904;p32"/>
            <p:cNvSpPr/>
            <p:nvPr/>
          </p:nvSpPr>
          <p:spPr>
            <a:xfrm>
              <a:off x="5329825" y="3427050"/>
              <a:ext cx="2100" cy="1500"/>
            </a:xfrm>
            <a:custGeom>
              <a:avLst/>
              <a:gdLst/>
              <a:ahLst/>
              <a:cxnLst/>
              <a:rect l="l" t="t" r="r" b="b"/>
              <a:pathLst>
                <a:path w="84" h="60" extrusionOk="0">
                  <a:moveTo>
                    <a:pt x="84" y="0"/>
                  </a:moveTo>
                  <a:cubicBezTo>
                    <a:pt x="0" y="24"/>
                    <a:pt x="0" y="48"/>
                    <a:pt x="48" y="60"/>
                  </a:cubicBezTo>
                  <a:cubicBezTo>
                    <a:pt x="48" y="60"/>
                    <a:pt x="60" y="12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6905;p32"/>
            <p:cNvSpPr/>
            <p:nvPr/>
          </p:nvSpPr>
          <p:spPr>
            <a:xfrm>
              <a:off x="5331900" y="342377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" y="0"/>
                  </a:moveTo>
                  <a:lnTo>
                    <a:pt x="1" y="14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6906;p32"/>
            <p:cNvSpPr/>
            <p:nvPr/>
          </p:nvSpPr>
          <p:spPr>
            <a:xfrm>
              <a:off x="5765875" y="3671125"/>
              <a:ext cx="17900" cy="3450"/>
            </a:xfrm>
            <a:custGeom>
              <a:avLst/>
              <a:gdLst/>
              <a:ahLst/>
              <a:cxnLst/>
              <a:rect l="l" t="t" r="r" b="b"/>
              <a:pathLst>
                <a:path w="716" h="138" extrusionOk="0">
                  <a:moveTo>
                    <a:pt x="1" y="0"/>
                  </a:moveTo>
                  <a:cubicBezTo>
                    <a:pt x="152" y="69"/>
                    <a:pt x="299" y="138"/>
                    <a:pt x="436" y="138"/>
                  </a:cubicBezTo>
                  <a:cubicBezTo>
                    <a:pt x="536" y="138"/>
                    <a:pt x="630" y="101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6907;p32"/>
            <p:cNvSpPr/>
            <p:nvPr/>
          </p:nvSpPr>
          <p:spPr>
            <a:xfrm>
              <a:off x="5742675" y="3665800"/>
              <a:ext cx="9250" cy="5125"/>
            </a:xfrm>
            <a:custGeom>
              <a:avLst/>
              <a:gdLst/>
              <a:ahLst/>
              <a:cxnLst/>
              <a:rect l="l" t="t" r="r" b="b"/>
              <a:pathLst>
                <a:path w="370" h="205" extrusionOk="0">
                  <a:moveTo>
                    <a:pt x="215" y="0"/>
                  </a:moveTo>
                  <a:cubicBezTo>
                    <a:pt x="169" y="0"/>
                    <a:pt x="123" y="18"/>
                    <a:pt x="72" y="58"/>
                  </a:cubicBezTo>
                  <a:cubicBezTo>
                    <a:pt x="12" y="106"/>
                    <a:pt x="0" y="166"/>
                    <a:pt x="36" y="177"/>
                  </a:cubicBezTo>
                  <a:cubicBezTo>
                    <a:pt x="80" y="196"/>
                    <a:pt x="121" y="205"/>
                    <a:pt x="160" y="205"/>
                  </a:cubicBezTo>
                  <a:cubicBezTo>
                    <a:pt x="247" y="205"/>
                    <a:pt x="320" y="157"/>
                    <a:pt x="369" y="58"/>
                  </a:cubicBezTo>
                  <a:cubicBezTo>
                    <a:pt x="314" y="21"/>
                    <a:pt x="265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6908;p32"/>
            <p:cNvSpPr/>
            <p:nvPr/>
          </p:nvSpPr>
          <p:spPr>
            <a:xfrm>
              <a:off x="5744150" y="3663975"/>
              <a:ext cx="7475" cy="3300"/>
            </a:xfrm>
            <a:custGeom>
              <a:avLst/>
              <a:gdLst/>
              <a:ahLst/>
              <a:cxnLst/>
              <a:rect l="l" t="t" r="r" b="b"/>
              <a:pathLst>
                <a:path w="299" h="132" extrusionOk="0">
                  <a:moveTo>
                    <a:pt x="1" y="0"/>
                  </a:moveTo>
                  <a:lnTo>
                    <a:pt x="1" y="131"/>
                  </a:lnTo>
                  <a:lnTo>
                    <a:pt x="298" y="131"/>
                  </a:lnTo>
                  <a:cubicBezTo>
                    <a:pt x="298" y="96"/>
                    <a:pt x="298" y="48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6909;p32"/>
            <p:cNvSpPr/>
            <p:nvPr/>
          </p:nvSpPr>
          <p:spPr>
            <a:xfrm>
              <a:off x="5196475" y="3570500"/>
              <a:ext cx="16975" cy="26000"/>
            </a:xfrm>
            <a:custGeom>
              <a:avLst/>
              <a:gdLst/>
              <a:ahLst/>
              <a:cxnLst/>
              <a:rect l="l" t="t" r="r" b="b"/>
              <a:pathLst>
                <a:path w="679" h="1040" extrusionOk="0">
                  <a:moveTo>
                    <a:pt x="679" y="1"/>
                  </a:moveTo>
                  <a:lnTo>
                    <a:pt x="679" y="1"/>
                  </a:lnTo>
                  <a:cubicBezTo>
                    <a:pt x="596" y="25"/>
                    <a:pt x="512" y="37"/>
                    <a:pt x="429" y="48"/>
                  </a:cubicBezTo>
                  <a:cubicBezTo>
                    <a:pt x="417" y="84"/>
                    <a:pt x="417" y="120"/>
                    <a:pt x="393" y="156"/>
                  </a:cubicBezTo>
                  <a:cubicBezTo>
                    <a:pt x="262" y="441"/>
                    <a:pt x="131" y="739"/>
                    <a:pt x="0" y="1037"/>
                  </a:cubicBezTo>
                  <a:cubicBezTo>
                    <a:pt x="13" y="1038"/>
                    <a:pt x="25" y="1039"/>
                    <a:pt x="36" y="1039"/>
                  </a:cubicBezTo>
                  <a:cubicBezTo>
                    <a:pt x="199" y="1039"/>
                    <a:pt x="259" y="891"/>
                    <a:pt x="381" y="858"/>
                  </a:cubicBezTo>
                  <a:cubicBezTo>
                    <a:pt x="488" y="572"/>
                    <a:pt x="572" y="287"/>
                    <a:pt x="6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6910;p32"/>
            <p:cNvSpPr/>
            <p:nvPr/>
          </p:nvSpPr>
          <p:spPr>
            <a:xfrm>
              <a:off x="5213150" y="3559800"/>
              <a:ext cx="10725" cy="11650"/>
            </a:xfrm>
            <a:custGeom>
              <a:avLst/>
              <a:gdLst/>
              <a:ahLst/>
              <a:cxnLst/>
              <a:rect l="l" t="t" r="r" b="b"/>
              <a:pathLst>
                <a:path w="429" h="466" extrusionOk="0">
                  <a:moveTo>
                    <a:pt x="167" y="0"/>
                  </a:moveTo>
                  <a:cubicBezTo>
                    <a:pt x="83" y="131"/>
                    <a:pt x="12" y="274"/>
                    <a:pt x="0" y="429"/>
                  </a:cubicBezTo>
                  <a:cubicBezTo>
                    <a:pt x="73" y="454"/>
                    <a:pt x="132" y="466"/>
                    <a:pt x="179" y="466"/>
                  </a:cubicBezTo>
                  <a:cubicBezTo>
                    <a:pt x="417" y="466"/>
                    <a:pt x="369" y="179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6911;p32"/>
            <p:cNvSpPr/>
            <p:nvPr/>
          </p:nvSpPr>
          <p:spPr>
            <a:xfrm>
              <a:off x="5230700" y="3560650"/>
              <a:ext cx="1800" cy="1850"/>
            </a:xfrm>
            <a:custGeom>
              <a:avLst/>
              <a:gdLst/>
              <a:ahLst/>
              <a:cxnLst/>
              <a:rect l="l" t="t" r="r" b="b"/>
              <a:pathLst>
                <a:path w="72" h="74" extrusionOk="0">
                  <a:moveTo>
                    <a:pt x="38" y="0"/>
                  </a:moveTo>
                  <a:cubicBezTo>
                    <a:pt x="27" y="0"/>
                    <a:pt x="14" y="8"/>
                    <a:pt x="1" y="26"/>
                  </a:cubicBezTo>
                  <a:cubicBezTo>
                    <a:pt x="1" y="26"/>
                    <a:pt x="12" y="61"/>
                    <a:pt x="12" y="73"/>
                  </a:cubicBezTo>
                  <a:cubicBezTo>
                    <a:pt x="24" y="73"/>
                    <a:pt x="60" y="61"/>
                    <a:pt x="72" y="61"/>
                  </a:cubicBezTo>
                  <a:cubicBezTo>
                    <a:pt x="72" y="24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6912;p32"/>
            <p:cNvSpPr/>
            <p:nvPr/>
          </p:nvSpPr>
          <p:spPr>
            <a:xfrm>
              <a:off x="6031400" y="3698200"/>
              <a:ext cx="1500" cy="152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60" y="1"/>
                  </a:moveTo>
                  <a:lnTo>
                    <a:pt x="0" y="60"/>
                  </a:lnTo>
                  <a:cubicBezTo>
                    <a:pt x="12" y="48"/>
                    <a:pt x="24" y="48"/>
                    <a:pt x="36" y="36"/>
                  </a:cubicBezTo>
                  <a:cubicBezTo>
                    <a:pt x="60" y="36"/>
                    <a:pt x="60" y="13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6913;p32"/>
            <p:cNvSpPr/>
            <p:nvPr/>
          </p:nvSpPr>
          <p:spPr>
            <a:xfrm>
              <a:off x="5832850" y="3667850"/>
              <a:ext cx="12525" cy="17425"/>
            </a:xfrm>
            <a:custGeom>
              <a:avLst/>
              <a:gdLst/>
              <a:ahLst/>
              <a:cxnLst/>
              <a:rect l="l" t="t" r="r" b="b"/>
              <a:pathLst>
                <a:path w="501" h="697" extrusionOk="0">
                  <a:moveTo>
                    <a:pt x="453" y="0"/>
                  </a:moveTo>
                  <a:cubicBezTo>
                    <a:pt x="215" y="72"/>
                    <a:pt x="227" y="310"/>
                    <a:pt x="120" y="476"/>
                  </a:cubicBezTo>
                  <a:cubicBezTo>
                    <a:pt x="0" y="662"/>
                    <a:pt x="48" y="696"/>
                    <a:pt x="131" y="696"/>
                  </a:cubicBezTo>
                  <a:cubicBezTo>
                    <a:pt x="180" y="696"/>
                    <a:pt x="240" y="685"/>
                    <a:pt x="288" y="685"/>
                  </a:cubicBezTo>
                  <a:cubicBezTo>
                    <a:pt x="306" y="685"/>
                    <a:pt x="322" y="687"/>
                    <a:pt x="334" y="691"/>
                  </a:cubicBezTo>
                  <a:cubicBezTo>
                    <a:pt x="465" y="488"/>
                    <a:pt x="501" y="25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6914;p32"/>
            <p:cNvSpPr/>
            <p:nvPr/>
          </p:nvSpPr>
          <p:spPr>
            <a:xfrm>
              <a:off x="5855775" y="367380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60" y="0"/>
                  </a:moveTo>
                  <a:cubicBezTo>
                    <a:pt x="36" y="36"/>
                    <a:pt x="13" y="72"/>
                    <a:pt x="1" y="119"/>
                  </a:cubicBezTo>
                  <a:cubicBezTo>
                    <a:pt x="13" y="143"/>
                    <a:pt x="36" y="191"/>
                    <a:pt x="60" y="238"/>
                  </a:cubicBezTo>
                  <a:cubicBezTo>
                    <a:pt x="72" y="191"/>
                    <a:pt x="120" y="155"/>
                    <a:pt x="120" y="119"/>
                  </a:cubicBezTo>
                  <a:cubicBezTo>
                    <a:pt x="120" y="72"/>
                    <a:pt x="72" y="36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6915;p32"/>
            <p:cNvSpPr/>
            <p:nvPr/>
          </p:nvSpPr>
          <p:spPr>
            <a:xfrm>
              <a:off x="5930800" y="3675275"/>
              <a:ext cx="7450" cy="13425"/>
            </a:xfrm>
            <a:custGeom>
              <a:avLst/>
              <a:gdLst/>
              <a:ahLst/>
              <a:cxnLst/>
              <a:rect l="l" t="t" r="r" b="b"/>
              <a:pathLst>
                <a:path w="298" h="537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44"/>
                    <a:pt x="95" y="394"/>
                    <a:pt x="286" y="537"/>
                  </a:cubicBezTo>
                  <a:cubicBezTo>
                    <a:pt x="286" y="370"/>
                    <a:pt x="298" y="191"/>
                    <a:pt x="298" y="13"/>
                  </a:cubicBezTo>
                  <a:cubicBezTo>
                    <a:pt x="191" y="13"/>
                    <a:pt x="95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6916;p32"/>
            <p:cNvSpPr/>
            <p:nvPr/>
          </p:nvSpPr>
          <p:spPr>
            <a:xfrm>
              <a:off x="5342925" y="3367500"/>
              <a:ext cx="49725" cy="109275"/>
            </a:xfrm>
            <a:custGeom>
              <a:avLst/>
              <a:gdLst/>
              <a:ahLst/>
              <a:cxnLst/>
              <a:rect l="l" t="t" r="r" b="b"/>
              <a:pathLst>
                <a:path w="1989" h="4371" extrusionOk="0">
                  <a:moveTo>
                    <a:pt x="1810" y="1"/>
                  </a:moveTo>
                  <a:cubicBezTo>
                    <a:pt x="1488" y="96"/>
                    <a:pt x="1548" y="429"/>
                    <a:pt x="1441" y="656"/>
                  </a:cubicBezTo>
                  <a:lnTo>
                    <a:pt x="465" y="2525"/>
                  </a:lnTo>
                  <a:cubicBezTo>
                    <a:pt x="381" y="2977"/>
                    <a:pt x="262" y="3418"/>
                    <a:pt x="12" y="3811"/>
                  </a:cubicBezTo>
                  <a:cubicBezTo>
                    <a:pt x="12" y="3989"/>
                    <a:pt x="0" y="4180"/>
                    <a:pt x="0" y="4359"/>
                  </a:cubicBezTo>
                  <a:cubicBezTo>
                    <a:pt x="48" y="4370"/>
                    <a:pt x="95" y="4370"/>
                    <a:pt x="131" y="4370"/>
                  </a:cubicBezTo>
                  <a:lnTo>
                    <a:pt x="274" y="4239"/>
                  </a:lnTo>
                  <a:cubicBezTo>
                    <a:pt x="369" y="3751"/>
                    <a:pt x="703" y="3335"/>
                    <a:pt x="715" y="2811"/>
                  </a:cubicBezTo>
                  <a:cubicBezTo>
                    <a:pt x="762" y="2763"/>
                    <a:pt x="786" y="2727"/>
                    <a:pt x="846" y="2644"/>
                  </a:cubicBezTo>
                  <a:cubicBezTo>
                    <a:pt x="846" y="2501"/>
                    <a:pt x="857" y="2358"/>
                    <a:pt x="857" y="2215"/>
                  </a:cubicBezTo>
                  <a:cubicBezTo>
                    <a:pt x="905" y="2156"/>
                    <a:pt x="953" y="2108"/>
                    <a:pt x="1000" y="2061"/>
                  </a:cubicBezTo>
                  <a:cubicBezTo>
                    <a:pt x="1369" y="1942"/>
                    <a:pt x="1191" y="1513"/>
                    <a:pt x="1417" y="1311"/>
                  </a:cubicBezTo>
                  <a:cubicBezTo>
                    <a:pt x="1774" y="965"/>
                    <a:pt x="1893" y="513"/>
                    <a:pt x="1989" y="60"/>
                  </a:cubicBezTo>
                  <a:cubicBezTo>
                    <a:pt x="1953" y="13"/>
                    <a:pt x="1893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6917;p32"/>
            <p:cNvSpPr/>
            <p:nvPr/>
          </p:nvSpPr>
          <p:spPr>
            <a:xfrm>
              <a:off x="5375075" y="3342800"/>
              <a:ext cx="23525" cy="41400"/>
            </a:xfrm>
            <a:custGeom>
              <a:avLst/>
              <a:gdLst/>
              <a:ahLst/>
              <a:cxnLst/>
              <a:rect l="l" t="t" r="r" b="b"/>
              <a:pathLst>
                <a:path w="941" h="1656" extrusionOk="0">
                  <a:moveTo>
                    <a:pt x="822" y="1"/>
                  </a:moveTo>
                  <a:cubicBezTo>
                    <a:pt x="441" y="394"/>
                    <a:pt x="322" y="941"/>
                    <a:pt x="0" y="1358"/>
                  </a:cubicBezTo>
                  <a:cubicBezTo>
                    <a:pt x="131" y="1417"/>
                    <a:pt x="119" y="1548"/>
                    <a:pt x="143" y="1656"/>
                  </a:cubicBezTo>
                  <a:cubicBezTo>
                    <a:pt x="357" y="1513"/>
                    <a:pt x="369" y="1227"/>
                    <a:pt x="548" y="1060"/>
                  </a:cubicBezTo>
                  <a:cubicBezTo>
                    <a:pt x="798" y="882"/>
                    <a:pt x="869" y="596"/>
                    <a:pt x="929" y="298"/>
                  </a:cubicBezTo>
                  <a:cubicBezTo>
                    <a:pt x="941" y="179"/>
                    <a:pt x="929" y="84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6918;p32"/>
            <p:cNvSpPr/>
            <p:nvPr/>
          </p:nvSpPr>
          <p:spPr>
            <a:xfrm>
              <a:off x="5848625" y="3725875"/>
              <a:ext cx="10750" cy="6000"/>
            </a:xfrm>
            <a:custGeom>
              <a:avLst/>
              <a:gdLst/>
              <a:ahLst/>
              <a:cxnLst/>
              <a:rect l="l" t="t" r="r" b="b"/>
              <a:pathLst>
                <a:path w="430" h="240" extrusionOk="0">
                  <a:moveTo>
                    <a:pt x="120" y="1"/>
                  </a:moveTo>
                  <a:cubicBezTo>
                    <a:pt x="1" y="37"/>
                    <a:pt x="1" y="108"/>
                    <a:pt x="25" y="215"/>
                  </a:cubicBezTo>
                  <a:cubicBezTo>
                    <a:pt x="144" y="215"/>
                    <a:pt x="287" y="239"/>
                    <a:pt x="406" y="239"/>
                  </a:cubicBezTo>
                  <a:cubicBezTo>
                    <a:pt x="418" y="191"/>
                    <a:pt x="418" y="144"/>
                    <a:pt x="430" y="96"/>
                  </a:cubicBezTo>
                  <a:cubicBezTo>
                    <a:pt x="322" y="72"/>
                    <a:pt x="227" y="25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6919;p32"/>
            <p:cNvSpPr/>
            <p:nvPr/>
          </p:nvSpPr>
          <p:spPr>
            <a:xfrm>
              <a:off x="5499475" y="3613675"/>
              <a:ext cx="7775" cy="3175"/>
            </a:xfrm>
            <a:custGeom>
              <a:avLst/>
              <a:gdLst/>
              <a:ahLst/>
              <a:cxnLst/>
              <a:rect l="l" t="t" r="r" b="b"/>
              <a:pathLst>
                <a:path w="311" h="127" extrusionOk="0">
                  <a:moveTo>
                    <a:pt x="299" y="0"/>
                  </a:moveTo>
                  <a:cubicBezTo>
                    <a:pt x="215" y="24"/>
                    <a:pt x="108" y="24"/>
                    <a:pt x="1" y="24"/>
                  </a:cubicBezTo>
                  <a:cubicBezTo>
                    <a:pt x="77" y="90"/>
                    <a:pt x="160" y="127"/>
                    <a:pt x="245" y="127"/>
                  </a:cubicBezTo>
                  <a:cubicBezTo>
                    <a:pt x="267" y="127"/>
                    <a:pt x="289" y="124"/>
                    <a:pt x="310" y="119"/>
                  </a:cubicBezTo>
                  <a:cubicBezTo>
                    <a:pt x="310" y="96"/>
                    <a:pt x="299" y="48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6920;p32"/>
            <p:cNvSpPr/>
            <p:nvPr/>
          </p:nvSpPr>
          <p:spPr>
            <a:xfrm>
              <a:off x="5295300" y="3466925"/>
              <a:ext cx="5675" cy="14300"/>
            </a:xfrm>
            <a:custGeom>
              <a:avLst/>
              <a:gdLst/>
              <a:ahLst/>
              <a:cxnLst/>
              <a:rect l="l" t="t" r="r" b="b"/>
              <a:pathLst>
                <a:path w="227" h="572" extrusionOk="0">
                  <a:moveTo>
                    <a:pt x="167" y="1"/>
                  </a:moveTo>
                  <a:cubicBezTo>
                    <a:pt x="0" y="84"/>
                    <a:pt x="48" y="262"/>
                    <a:pt x="36" y="417"/>
                  </a:cubicBezTo>
                  <a:lnTo>
                    <a:pt x="36" y="572"/>
                  </a:lnTo>
                  <a:cubicBezTo>
                    <a:pt x="226" y="417"/>
                    <a:pt x="155" y="19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6921;p32"/>
            <p:cNvSpPr/>
            <p:nvPr/>
          </p:nvSpPr>
          <p:spPr>
            <a:xfrm>
              <a:off x="5987650" y="3692550"/>
              <a:ext cx="7450" cy="6675"/>
            </a:xfrm>
            <a:custGeom>
              <a:avLst/>
              <a:gdLst/>
              <a:ahLst/>
              <a:cxnLst/>
              <a:rect l="l" t="t" r="r" b="b"/>
              <a:pathLst>
                <a:path w="298" h="267" extrusionOk="0">
                  <a:moveTo>
                    <a:pt x="298" y="0"/>
                  </a:moveTo>
                  <a:cubicBezTo>
                    <a:pt x="143" y="0"/>
                    <a:pt x="36" y="96"/>
                    <a:pt x="0" y="262"/>
                  </a:cubicBezTo>
                  <a:cubicBezTo>
                    <a:pt x="24" y="265"/>
                    <a:pt x="46" y="266"/>
                    <a:pt x="66" y="266"/>
                  </a:cubicBezTo>
                  <a:cubicBezTo>
                    <a:pt x="232" y="266"/>
                    <a:pt x="298" y="18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6922;p32"/>
            <p:cNvSpPr/>
            <p:nvPr/>
          </p:nvSpPr>
          <p:spPr>
            <a:xfrm>
              <a:off x="5470600" y="1674050"/>
              <a:ext cx="3025" cy="2150"/>
            </a:xfrm>
            <a:custGeom>
              <a:avLst/>
              <a:gdLst/>
              <a:ahLst/>
              <a:cxnLst/>
              <a:rect l="l" t="t" r="r" b="b"/>
              <a:pathLst>
                <a:path w="121" h="86" extrusionOk="0">
                  <a:moveTo>
                    <a:pt x="51" y="1"/>
                  </a:moveTo>
                  <a:cubicBezTo>
                    <a:pt x="35" y="1"/>
                    <a:pt x="11" y="16"/>
                    <a:pt x="1" y="16"/>
                  </a:cubicBezTo>
                  <a:cubicBezTo>
                    <a:pt x="1" y="40"/>
                    <a:pt x="1" y="64"/>
                    <a:pt x="13" y="64"/>
                  </a:cubicBezTo>
                  <a:cubicBezTo>
                    <a:pt x="21" y="72"/>
                    <a:pt x="41" y="86"/>
                    <a:pt x="56" y="86"/>
                  </a:cubicBezTo>
                  <a:cubicBezTo>
                    <a:pt x="63" y="86"/>
                    <a:pt x="69" y="83"/>
                    <a:pt x="72" y="76"/>
                  </a:cubicBezTo>
                  <a:cubicBezTo>
                    <a:pt x="120" y="52"/>
                    <a:pt x="120" y="16"/>
                    <a:pt x="61" y="4"/>
                  </a:cubicBezTo>
                  <a:cubicBezTo>
                    <a:pt x="58" y="2"/>
                    <a:pt x="55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6923;p32"/>
            <p:cNvSpPr/>
            <p:nvPr/>
          </p:nvSpPr>
          <p:spPr>
            <a:xfrm>
              <a:off x="5421500" y="1705700"/>
              <a:ext cx="3600" cy="1200"/>
            </a:xfrm>
            <a:custGeom>
              <a:avLst/>
              <a:gdLst/>
              <a:ahLst/>
              <a:cxnLst/>
              <a:rect l="l" t="t" r="r" b="b"/>
              <a:pathLst>
                <a:path w="144" h="48" extrusionOk="0">
                  <a:moveTo>
                    <a:pt x="0" y="0"/>
                  </a:moveTo>
                  <a:cubicBezTo>
                    <a:pt x="12" y="24"/>
                    <a:pt x="24" y="48"/>
                    <a:pt x="48" y="48"/>
                  </a:cubicBezTo>
                  <a:cubicBezTo>
                    <a:pt x="72" y="48"/>
                    <a:pt x="120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6924;p32"/>
            <p:cNvSpPr/>
            <p:nvPr/>
          </p:nvSpPr>
          <p:spPr>
            <a:xfrm>
              <a:off x="5457225" y="1678900"/>
              <a:ext cx="2100" cy="1525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24" y="1"/>
                  </a:moveTo>
                  <a:cubicBezTo>
                    <a:pt x="24" y="1"/>
                    <a:pt x="12" y="48"/>
                    <a:pt x="0" y="60"/>
                  </a:cubicBezTo>
                  <a:cubicBezTo>
                    <a:pt x="72" y="37"/>
                    <a:pt x="84" y="1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6925;p32"/>
            <p:cNvSpPr/>
            <p:nvPr/>
          </p:nvSpPr>
          <p:spPr>
            <a:xfrm>
              <a:off x="5417925" y="170182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1" y="1"/>
                  </a:moveTo>
                  <a:cubicBezTo>
                    <a:pt x="36" y="60"/>
                    <a:pt x="84" y="96"/>
                    <a:pt x="143" y="143"/>
                  </a:cubicBezTo>
                  <a:cubicBezTo>
                    <a:pt x="96" y="96"/>
                    <a:pt x="48" y="6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6926;p32"/>
            <p:cNvSpPr/>
            <p:nvPr/>
          </p:nvSpPr>
          <p:spPr>
            <a:xfrm>
              <a:off x="6109675" y="1705400"/>
              <a:ext cx="26825" cy="14900"/>
            </a:xfrm>
            <a:custGeom>
              <a:avLst/>
              <a:gdLst/>
              <a:ahLst/>
              <a:cxnLst/>
              <a:rect l="l" t="t" r="r" b="b"/>
              <a:pathLst>
                <a:path w="1073" h="596" extrusionOk="0">
                  <a:moveTo>
                    <a:pt x="572" y="0"/>
                  </a:moveTo>
                  <a:cubicBezTo>
                    <a:pt x="548" y="167"/>
                    <a:pt x="477" y="274"/>
                    <a:pt x="310" y="286"/>
                  </a:cubicBezTo>
                  <a:cubicBezTo>
                    <a:pt x="144" y="298"/>
                    <a:pt x="13" y="370"/>
                    <a:pt x="1" y="584"/>
                  </a:cubicBezTo>
                  <a:cubicBezTo>
                    <a:pt x="203" y="584"/>
                    <a:pt x="394" y="596"/>
                    <a:pt x="584" y="596"/>
                  </a:cubicBezTo>
                  <a:cubicBezTo>
                    <a:pt x="656" y="405"/>
                    <a:pt x="810" y="298"/>
                    <a:pt x="1013" y="298"/>
                  </a:cubicBezTo>
                  <a:cubicBezTo>
                    <a:pt x="1060" y="250"/>
                    <a:pt x="1072" y="227"/>
                    <a:pt x="1048" y="155"/>
                  </a:cubicBezTo>
                  <a:cubicBezTo>
                    <a:pt x="1013" y="120"/>
                    <a:pt x="989" y="96"/>
                    <a:pt x="929" y="72"/>
                  </a:cubicBezTo>
                  <a:cubicBezTo>
                    <a:pt x="858" y="72"/>
                    <a:pt x="775" y="6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6927;p32"/>
            <p:cNvSpPr/>
            <p:nvPr/>
          </p:nvSpPr>
          <p:spPr>
            <a:xfrm>
              <a:off x="6048075" y="1705700"/>
              <a:ext cx="11925" cy="10625"/>
            </a:xfrm>
            <a:custGeom>
              <a:avLst/>
              <a:gdLst/>
              <a:ahLst/>
              <a:cxnLst/>
              <a:rect l="l" t="t" r="r" b="b"/>
              <a:pathLst>
                <a:path w="477" h="425" extrusionOk="0">
                  <a:moveTo>
                    <a:pt x="322" y="0"/>
                  </a:moveTo>
                  <a:cubicBezTo>
                    <a:pt x="262" y="167"/>
                    <a:pt x="0" y="143"/>
                    <a:pt x="12" y="381"/>
                  </a:cubicBezTo>
                  <a:cubicBezTo>
                    <a:pt x="92" y="411"/>
                    <a:pt x="160" y="425"/>
                    <a:pt x="216" y="425"/>
                  </a:cubicBezTo>
                  <a:cubicBezTo>
                    <a:pt x="412" y="425"/>
                    <a:pt x="476" y="259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6928;p32"/>
            <p:cNvSpPr/>
            <p:nvPr/>
          </p:nvSpPr>
          <p:spPr>
            <a:xfrm>
              <a:off x="6008175" y="1704475"/>
              <a:ext cx="8650" cy="8100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213" y="0"/>
                  </a:moveTo>
                  <a:cubicBezTo>
                    <a:pt x="162" y="0"/>
                    <a:pt x="111" y="12"/>
                    <a:pt x="60" y="37"/>
                  </a:cubicBezTo>
                  <a:cubicBezTo>
                    <a:pt x="60" y="85"/>
                    <a:pt x="60" y="145"/>
                    <a:pt x="48" y="192"/>
                  </a:cubicBezTo>
                  <a:cubicBezTo>
                    <a:pt x="13" y="228"/>
                    <a:pt x="1" y="276"/>
                    <a:pt x="48" y="323"/>
                  </a:cubicBezTo>
                  <a:cubicBezTo>
                    <a:pt x="239" y="323"/>
                    <a:pt x="346" y="216"/>
                    <a:pt x="346" y="26"/>
                  </a:cubicBezTo>
                  <a:cubicBezTo>
                    <a:pt x="302" y="9"/>
                    <a:pt x="258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6929;p32"/>
            <p:cNvSpPr/>
            <p:nvPr/>
          </p:nvSpPr>
          <p:spPr>
            <a:xfrm>
              <a:off x="6007000" y="1709275"/>
              <a:ext cx="2700" cy="3000"/>
            </a:xfrm>
            <a:custGeom>
              <a:avLst/>
              <a:gdLst/>
              <a:ahLst/>
              <a:cxnLst/>
              <a:rect l="l" t="t" r="r" b="b"/>
              <a:pathLst>
                <a:path w="108" h="120" extrusionOk="0">
                  <a:moveTo>
                    <a:pt x="107" y="0"/>
                  </a:moveTo>
                  <a:cubicBezTo>
                    <a:pt x="0" y="36"/>
                    <a:pt x="24" y="84"/>
                    <a:pt x="107" y="119"/>
                  </a:cubicBezTo>
                  <a:lnTo>
                    <a:pt x="107" y="6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6930;p32"/>
            <p:cNvSpPr/>
            <p:nvPr/>
          </p:nvSpPr>
          <p:spPr>
            <a:xfrm>
              <a:off x="6110275" y="1705400"/>
              <a:ext cx="3300" cy="1500"/>
            </a:xfrm>
            <a:custGeom>
              <a:avLst/>
              <a:gdLst/>
              <a:ahLst/>
              <a:cxnLst/>
              <a:rect l="l" t="t" r="r" b="b"/>
              <a:pathLst>
                <a:path w="132" h="60" extrusionOk="0">
                  <a:moveTo>
                    <a:pt x="131" y="0"/>
                  </a:moveTo>
                  <a:lnTo>
                    <a:pt x="131" y="0"/>
                  </a:lnTo>
                  <a:cubicBezTo>
                    <a:pt x="84" y="12"/>
                    <a:pt x="36" y="12"/>
                    <a:pt x="1" y="12"/>
                  </a:cubicBezTo>
                  <a:cubicBezTo>
                    <a:pt x="12" y="36"/>
                    <a:pt x="24" y="60"/>
                    <a:pt x="24" y="60"/>
                  </a:cubicBezTo>
                  <a:cubicBezTo>
                    <a:pt x="72" y="48"/>
                    <a:pt x="96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6931;p32"/>
            <p:cNvSpPr/>
            <p:nvPr/>
          </p:nvSpPr>
          <p:spPr>
            <a:xfrm>
              <a:off x="6117125" y="1705700"/>
              <a:ext cx="3600" cy="1200"/>
            </a:xfrm>
            <a:custGeom>
              <a:avLst/>
              <a:gdLst/>
              <a:ahLst/>
              <a:cxnLst/>
              <a:rect l="l" t="t" r="r" b="b"/>
              <a:pathLst>
                <a:path w="144" h="48" extrusionOk="0">
                  <a:moveTo>
                    <a:pt x="0" y="0"/>
                  </a:moveTo>
                  <a:cubicBezTo>
                    <a:pt x="24" y="24"/>
                    <a:pt x="36" y="48"/>
                    <a:pt x="36" y="48"/>
                  </a:cubicBezTo>
                  <a:cubicBezTo>
                    <a:pt x="84" y="48"/>
                    <a:pt x="108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6932;p32"/>
            <p:cNvSpPr/>
            <p:nvPr/>
          </p:nvSpPr>
          <p:spPr>
            <a:xfrm>
              <a:off x="5692375" y="1701825"/>
              <a:ext cx="19075" cy="10600"/>
            </a:xfrm>
            <a:custGeom>
              <a:avLst/>
              <a:gdLst/>
              <a:ahLst/>
              <a:cxnLst/>
              <a:rect l="l" t="t" r="r" b="b"/>
              <a:pathLst>
                <a:path w="763" h="424" extrusionOk="0">
                  <a:moveTo>
                    <a:pt x="488" y="1"/>
                  </a:moveTo>
                  <a:cubicBezTo>
                    <a:pt x="417" y="215"/>
                    <a:pt x="83" y="60"/>
                    <a:pt x="0" y="274"/>
                  </a:cubicBezTo>
                  <a:cubicBezTo>
                    <a:pt x="62" y="398"/>
                    <a:pt x="147" y="419"/>
                    <a:pt x="236" y="419"/>
                  </a:cubicBezTo>
                  <a:cubicBezTo>
                    <a:pt x="281" y="419"/>
                    <a:pt x="327" y="413"/>
                    <a:pt x="371" y="413"/>
                  </a:cubicBezTo>
                  <a:cubicBezTo>
                    <a:pt x="391" y="413"/>
                    <a:pt x="410" y="414"/>
                    <a:pt x="429" y="417"/>
                  </a:cubicBezTo>
                  <a:cubicBezTo>
                    <a:pt x="458" y="421"/>
                    <a:pt x="491" y="424"/>
                    <a:pt x="523" y="424"/>
                  </a:cubicBezTo>
                  <a:cubicBezTo>
                    <a:pt x="607" y="424"/>
                    <a:pt x="689" y="401"/>
                    <a:pt x="715" y="298"/>
                  </a:cubicBezTo>
                  <a:cubicBezTo>
                    <a:pt x="762" y="132"/>
                    <a:pt x="607" y="72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6933;p32"/>
            <p:cNvSpPr/>
            <p:nvPr/>
          </p:nvSpPr>
          <p:spPr>
            <a:xfrm>
              <a:off x="5756650" y="1701825"/>
              <a:ext cx="10750" cy="9100"/>
            </a:xfrm>
            <a:custGeom>
              <a:avLst/>
              <a:gdLst/>
              <a:ahLst/>
              <a:cxnLst/>
              <a:rect l="l" t="t" r="r" b="b"/>
              <a:pathLst>
                <a:path w="430" h="364" extrusionOk="0">
                  <a:moveTo>
                    <a:pt x="60" y="1"/>
                  </a:moveTo>
                  <a:cubicBezTo>
                    <a:pt x="1" y="155"/>
                    <a:pt x="1" y="298"/>
                    <a:pt x="239" y="358"/>
                  </a:cubicBezTo>
                  <a:cubicBezTo>
                    <a:pt x="257" y="362"/>
                    <a:pt x="275" y="364"/>
                    <a:pt x="292" y="364"/>
                  </a:cubicBezTo>
                  <a:cubicBezTo>
                    <a:pt x="372" y="364"/>
                    <a:pt x="430" y="318"/>
                    <a:pt x="430" y="239"/>
                  </a:cubicBezTo>
                  <a:cubicBezTo>
                    <a:pt x="430" y="60"/>
                    <a:pt x="275" y="36"/>
                    <a:pt x="132" y="12"/>
                  </a:cubicBezTo>
                  <a:cubicBezTo>
                    <a:pt x="108" y="1"/>
                    <a:pt x="96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6934;p32"/>
            <p:cNvSpPr/>
            <p:nvPr/>
          </p:nvSpPr>
          <p:spPr>
            <a:xfrm>
              <a:off x="5643250" y="1704800"/>
              <a:ext cx="12225" cy="6675"/>
            </a:xfrm>
            <a:custGeom>
              <a:avLst/>
              <a:gdLst/>
              <a:ahLst/>
              <a:cxnLst/>
              <a:rect l="l" t="t" r="r" b="b"/>
              <a:pathLst>
                <a:path w="48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60"/>
                    <a:pt x="60" y="120"/>
                    <a:pt x="132" y="155"/>
                  </a:cubicBezTo>
                  <a:cubicBezTo>
                    <a:pt x="179" y="219"/>
                    <a:pt x="243" y="267"/>
                    <a:pt x="315" y="267"/>
                  </a:cubicBezTo>
                  <a:cubicBezTo>
                    <a:pt x="351" y="267"/>
                    <a:pt x="390" y="255"/>
                    <a:pt x="429" y="227"/>
                  </a:cubicBezTo>
                  <a:cubicBezTo>
                    <a:pt x="465" y="215"/>
                    <a:pt x="489" y="155"/>
                    <a:pt x="489" y="132"/>
                  </a:cubicBezTo>
                  <a:cubicBezTo>
                    <a:pt x="463" y="40"/>
                    <a:pt x="412" y="24"/>
                    <a:pt x="353" y="24"/>
                  </a:cubicBezTo>
                  <a:cubicBezTo>
                    <a:pt x="321" y="24"/>
                    <a:pt x="286" y="29"/>
                    <a:pt x="252" y="29"/>
                  </a:cubicBezTo>
                  <a:cubicBezTo>
                    <a:pt x="235" y="29"/>
                    <a:pt x="219" y="28"/>
                    <a:pt x="203" y="24"/>
                  </a:cubicBezTo>
                  <a:cubicBezTo>
                    <a:pt x="132" y="13"/>
                    <a:pt x="72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6935;p32"/>
            <p:cNvSpPr/>
            <p:nvPr/>
          </p:nvSpPr>
          <p:spPr>
            <a:xfrm>
              <a:off x="5675100" y="1705500"/>
              <a:ext cx="10150" cy="5550"/>
            </a:xfrm>
            <a:custGeom>
              <a:avLst/>
              <a:gdLst/>
              <a:ahLst/>
              <a:cxnLst/>
              <a:rect l="l" t="t" r="r" b="b"/>
              <a:pathLst>
                <a:path w="406" h="222" extrusionOk="0">
                  <a:moveTo>
                    <a:pt x="155" y="1"/>
                  </a:moveTo>
                  <a:cubicBezTo>
                    <a:pt x="94" y="1"/>
                    <a:pt x="33" y="18"/>
                    <a:pt x="1" y="92"/>
                  </a:cubicBezTo>
                  <a:cubicBezTo>
                    <a:pt x="24" y="116"/>
                    <a:pt x="36" y="175"/>
                    <a:pt x="72" y="211"/>
                  </a:cubicBezTo>
                  <a:cubicBezTo>
                    <a:pt x="94" y="218"/>
                    <a:pt x="116" y="222"/>
                    <a:pt x="138" y="222"/>
                  </a:cubicBezTo>
                  <a:cubicBezTo>
                    <a:pt x="217" y="222"/>
                    <a:pt x="287" y="174"/>
                    <a:pt x="334" y="127"/>
                  </a:cubicBezTo>
                  <a:cubicBezTo>
                    <a:pt x="405" y="44"/>
                    <a:pt x="298" y="8"/>
                    <a:pt x="239" y="8"/>
                  </a:cubicBezTo>
                  <a:cubicBezTo>
                    <a:pt x="212" y="5"/>
                    <a:pt x="184" y="1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6936;p32"/>
            <p:cNvSpPr/>
            <p:nvPr/>
          </p:nvSpPr>
          <p:spPr>
            <a:xfrm>
              <a:off x="5662900" y="1706875"/>
              <a:ext cx="4475" cy="4250"/>
            </a:xfrm>
            <a:custGeom>
              <a:avLst/>
              <a:gdLst/>
              <a:ahLst/>
              <a:cxnLst/>
              <a:rect l="l" t="t" r="r" b="b"/>
              <a:pathLst>
                <a:path w="179" h="170" extrusionOk="0">
                  <a:moveTo>
                    <a:pt x="60" y="1"/>
                  </a:moveTo>
                  <a:cubicBezTo>
                    <a:pt x="48" y="37"/>
                    <a:pt x="36" y="72"/>
                    <a:pt x="0" y="120"/>
                  </a:cubicBezTo>
                  <a:cubicBezTo>
                    <a:pt x="43" y="131"/>
                    <a:pt x="85" y="170"/>
                    <a:pt x="111" y="170"/>
                  </a:cubicBezTo>
                  <a:cubicBezTo>
                    <a:pt x="114" y="170"/>
                    <a:pt x="117" y="169"/>
                    <a:pt x="119" y="168"/>
                  </a:cubicBezTo>
                  <a:cubicBezTo>
                    <a:pt x="155" y="156"/>
                    <a:pt x="167" y="96"/>
                    <a:pt x="179" y="49"/>
                  </a:cubicBezTo>
                  <a:cubicBezTo>
                    <a:pt x="131" y="25"/>
                    <a:pt x="108" y="13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6937;p32"/>
            <p:cNvSpPr/>
            <p:nvPr/>
          </p:nvSpPr>
          <p:spPr>
            <a:xfrm>
              <a:off x="5773975" y="1706600"/>
              <a:ext cx="3850" cy="3775"/>
            </a:xfrm>
            <a:custGeom>
              <a:avLst/>
              <a:gdLst/>
              <a:ahLst/>
              <a:cxnLst/>
              <a:rect l="l" t="t" r="r" b="b"/>
              <a:pathLst>
                <a:path w="154" h="151" extrusionOk="0">
                  <a:moveTo>
                    <a:pt x="118" y="0"/>
                  </a:moveTo>
                  <a:cubicBezTo>
                    <a:pt x="70" y="12"/>
                    <a:pt x="22" y="48"/>
                    <a:pt x="10" y="72"/>
                  </a:cubicBezTo>
                  <a:cubicBezTo>
                    <a:pt x="1" y="118"/>
                    <a:pt x="14" y="150"/>
                    <a:pt x="49" y="150"/>
                  </a:cubicBezTo>
                  <a:cubicBezTo>
                    <a:pt x="58" y="150"/>
                    <a:pt x="69" y="148"/>
                    <a:pt x="82" y="143"/>
                  </a:cubicBezTo>
                  <a:cubicBezTo>
                    <a:pt x="118" y="119"/>
                    <a:pt x="141" y="72"/>
                    <a:pt x="153" y="48"/>
                  </a:cubicBezTo>
                  <a:cubicBezTo>
                    <a:pt x="153" y="24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6938;p32"/>
            <p:cNvSpPr/>
            <p:nvPr/>
          </p:nvSpPr>
          <p:spPr>
            <a:xfrm>
              <a:off x="5930500" y="1616950"/>
              <a:ext cx="28900" cy="20300"/>
            </a:xfrm>
            <a:custGeom>
              <a:avLst/>
              <a:gdLst/>
              <a:ahLst/>
              <a:cxnLst/>
              <a:rect l="l" t="t" r="r" b="b"/>
              <a:pathLst>
                <a:path w="1156" h="812" extrusionOk="0">
                  <a:moveTo>
                    <a:pt x="767" y="1"/>
                  </a:moveTo>
                  <a:cubicBezTo>
                    <a:pt x="754" y="1"/>
                    <a:pt x="740" y="1"/>
                    <a:pt x="726" y="2"/>
                  </a:cubicBezTo>
                  <a:cubicBezTo>
                    <a:pt x="660" y="80"/>
                    <a:pt x="585" y="102"/>
                    <a:pt x="506" y="102"/>
                  </a:cubicBezTo>
                  <a:cubicBezTo>
                    <a:pt x="404" y="102"/>
                    <a:pt x="295" y="66"/>
                    <a:pt x="188" y="66"/>
                  </a:cubicBezTo>
                  <a:cubicBezTo>
                    <a:pt x="124" y="66"/>
                    <a:pt x="61" y="79"/>
                    <a:pt x="0" y="121"/>
                  </a:cubicBezTo>
                  <a:lnTo>
                    <a:pt x="0" y="264"/>
                  </a:lnTo>
                  <a:cubicBezTo>
                    <a:pt x="119" y="371"/>
                    <a:pt x="405" y="252"/>
                    <a:pt x="405" y="443"/>
                  </a:cubicBezTo>
                  <a:cubicBezTo>
                    <a:pt x="405" y="706"/>
                    <a:pt x="524" y="761"/>
                    <a:pt x="673" y="761"/>
                  </a:cubicBezTo>
                  <a:cubicBezTo>
                    <a:pt x="713" y="761"/>
                    <a:pt x="755" y="757"/>
                    <a:pt x="798" y="752"/>
                  </a:cubicBezTo>
                  <a:cubicBezTo>
                    <a:pt x="817" y="751"/>
                    <a:pt x="835" y="750"/>
                    <a:pt x="853" y="750"/>
                  </a:cubicBezTo>
                  <a:cubicBezTo>
                    <a:pt x="966" y="750"/>
                    <a:pt x="1050" y="781"/>
                    <a:pt x="1143" y="812"/>
                  </a:cubicBezTo>
                  <a:cubicBezTo>
                    <a:pt x="1143" y="717"/>
                    <a:pt x="1155" y="621"/>
                    <a:pt x="1155" y="514"/>
                  </a:cubicBezTo>
                  <a:cubicBezTo>
                    <a:pt x="1086" y="285"/>
                    <a:pt x="1095" y="1"/>
                    <a:pt x="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6939;p32"/>
            <p:cNvSpPr/>
            <p:nvPr/>
          </p:nvSpPr>
          <p:spPr>
            <a:xfrm>
              <a:off x="5978700" y="1620375"/>
              <a:ext cx="17900" cy="16000"/>
            </a:xfrm>
            <a:custGeom>
              <a:avLst/>
              <a:gdLst/>
              <a:ahLst/>
              <a:cxnLst/>
              <a:rect l="l" t="t" r="r" b="b"/>
              <a:pathLst>
                <a:path w="716" h="640" extrusionOk="0">
                  <a:moveTo>
                    <a:pt x="301" y="0"/>
                  </a:moveTo>
                  <a:cubicBezTo>
                    <a:pt x="258" y="0"/>
                    <a:pt x="217" y="15"/>
                    <a:pt x="180" y="56"/>
                  </a:cubicBezTo>
                  <a:cubicBezTo>
                    <a:pt x="1" y="258"/>
                    <a:pt x="203" y="425"/>
                    <a:pt x="346" y="639"/>
                  </a:cubicBezTo>
                  <a:cubicBezTo>
                    <a:pt x="501" y="437"/>
                    <a:pt x="596" y="306"/>
                    <a:pt x="715" y="139"/>
                  </a:cubicBezTo>
                  <a:cubicBezTo>
                    <a:pt x="566" y="122"/>
                    <a:pt x="423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6940;p32"/>
            <p:cNvSpPr/>
            <p:nvPr/>
          </p:nvSpPr>
          <p:spPr>
            <a:xfrm>
              <a:off x="5593850" y="1628900"/>
              <a:ext cx="1800" cy="1525"/>
            </a:xfrm>
            <a:custGeom>
              <a:avLst/>
              <a:gdLst/>
              <a:ahLst/>
              <a:cxnLst/>
              <a:rect l="l" t="t" r="r" b="b"/>
              <a:pathLst>
                <a:path w="72" h="61" extrusionOk="0">
                  <a:moveTo>
                    <a:pt x="24" y="1"/>
                  </a:moveTo>
                  <a:cubicBezTo>
                    <a:pt x="24" y="1"/>
                    <a:pt x="12" y="36"/>
                    <a:pt x="0" y="60"/>
                  </a:cubicBezTo>
                  <a:cubicBezTo>
                    <a:pt x="60" y="24"/>
                    <a:pt x="72" y="12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6941;p32"/>
            <p:cNvSpPr/>
            <p:nvPr/>
          </p:nvSpPr>
          <p:spPr>
            <a:xfrm>
              <a:off x="5591175" y="1629800"/>
              <a:ext cx="2700" cy="3900"/>
            </a:xfrm>
            <a:custGeom>
              <a:avLst/>
              <a:gdLst/>
              <a:ahLst/>
              <a:cxnLst/>
              <a:rect l="l" t="t" r="r" b="b"/>
              <a:pathLst>
                <a:path w="108" h="156" extrusionOk="0">
                  <a:moveTo>
                    <a:pt x="107" y="0"/>
                  </a:moveTo>
                  <a:cubicBezTo>
                    <a:pt x="0" y="60"/>
                    <a:pt x="12" y="107"/>
                    <a:pt x="107" y="15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6942;p32"/>
            <p:cNvSpPr/>
            <p:nvPr/>
          </p:nvSpPr>
          <p:spPr>
            <a:xfrm>
              <a:off x="5554250" y="1637225"/>
              <a:ext cx="1525" cy="1550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1" y="1"/>
                  </a:moveTo>
                  <a:cubicBezTo>
                    <a:pt x="8" y="39"/>
                    <a:pt x="25" y="62"/>
                    <a:pt x="40" y="62"/>
                  </a:cubicBezTo>
                  <a:cubicBezTo>
                    <a:pt x="48" y="62"/>
                    <a:pt x="56" y="54"/>
                    <a:pt x="60" y="37"/>
                  </a:cubicBezTo>
                  <a:cubicBezTo>
                    <a:pt x="60" y="37"/>
                    <a:pt x="13" y="2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6943;p32"/>
            <p:cNvSpPr/>
            <p:nvPr/>
          </p:nvSpPr>
          <p:spPr>
            <a:xfrm>
              <a:off x="5892400" y="1621675"/>
              <a:ext cx="6850" cy="9325"/>
            </a:xfrm>
            <a:custGeom>
              <a:avLst/>
              <a:gdLst/>
              <a:ahLst/>
              <a:cxnLst/>
              <a:rect l="l" t="t" r="r" b="b"/>
              <a:pathLst>
                <a:path w="274" h="373" extrusionOk="0">
                  <a:moveTo>
                    <a:pt x="172" y="1"/>
                  </a:moveTo>
                  <a:cubicBezTo>
                    <a:pt x="151" y="1"/>
                    <a:pt x="93" y="22"/>
                    <a:pt x="83" y="51"/>
                  </a:cubicBezTo>
                  <a:cubicBezTo>
                    <a:pt x="0" y="194"/>
                    <a:pt x="60" y="301"/>
                    <a:pt x="203" y="373"/>
                  </a:cubicBezTo>
                  <a:cubicBezTo>
                    <a:pt x="274" y="254"/>
                    <a:pt x="274" y="123"/>
                    <a:pt x="179" y="4"/>
                  </a:cubicBezTo>
                  <a:cubicBezTo>
                    <a:pt x="179" y="2"/>
                    <a:pt x="176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6944;p32"/>
            <p:cNvSpPr/>
            <p:nvPr/>
          </p:nvSpPr>
          <p:spPr>
            <a:xfrm>
              <a:off x="5760225" y="1611625"/>
              <a:ext cx="17600" cy="17900"/>
            </a:xfrm>
            <a:custGeom>
              <a:avLst/>
              <a:gdLst/>
              <a:ahLst/>
              <a:cxnLst/>
              <a:rect l="l" t="t" r="r" b="b"/>
              <a:pathLst>
                <a:path w="704" h="716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299"/>
                    <a:pt x="84" y="525"/>
                    <a:pt x="382" y="715"/>
                  </a:cubicBezTo>
                  <a:lnTo>
                    <a:pt x="513" y="715"/>
                  </a:lnTo>
                  <a:cubicBezTo>
                    <a:pt x="513" y="632"/>
                    <a:pt x="525" y="525"/>
                    <a:pt x="525" y="430"/>
                  </a:cubicBezTo>
                  <a:lnTo>
                    <a:pt x="668" y="299"/>
                  </a:lnTo>
                  <a:cubicBezTo>
                    <a:pt x="703" y="251"/>
                    <a:pt x="703" y="215"/>
                    <a:pt x="668" y="168"/>
                  </a:cubicBezTo>
                  <a:cubicBezTo>
                    <a:pt x="596" y="120"/>
                    <a:pt x="560" y="61"/>
                    <a:pt x="513" y="13"/>
                  </a:cubicBezTo>
                  <a:lnTo>
                    <a:pt x="370" y="13"/>
                  </a:lnTo>
                  <a:cubicBezTo>
                    <a:pt x="348" y="24"/>
                    <a:pt x="327" y="30"/>
                    <a:pt x="307" y="30"/>
                  </a:cubicBezTo>
                  <a:cubicBezTo>
                    <a:pt x="282" y="30"/>
                    <a:pt x="259" y="2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6945;p32"/>
            <p:cNvSpPr/>
            <p:nvPr/>
          </p:nvSpPr>
          <p:spPr>
            <a:xfrm>
              <a:off x="5838525" y="1619375"/>
              <a:ext cx="12225" cy="13800"/>
            </a:xfrm>
            <a:custGeom>
              <a:avLst/>
              <a:gdLst/>
              <a:ahLst/>
              <a:cxnLst/>
              <a:rect l="l" t="t" r="r" b="b"/>
              <a:pathLst>
                <a:path w="489" h="552" extrusionOk="0">
                  <a:moveTo>
                    <a:pt x="107" y="1"/>
                  </a:moveTo>
                  <a:cubicBezTo>
                    <a:pt x="95" y="84"/>
                    <a:pt x="95" y="155"/>
                    <a:pt x="72" y="215"/>
                  </a:cubicBezTo>
                  <a:cubicBezTo>
                    <a:pt x="0" y="382"/>
                    <a:pt x="60" y="477"/>
                    <a:pt x="226" y="536"/>
                  </a:cubicBezTo>
                  <a:cubicBezTo>
                    <a:pt x="251" y="546"/>
                    <a:pt x="284" y="552"/>
                    <a:pt x="316" y="552"/>
                  </a:cubicBezTo>
                  <a:cubicBezTo>
                    <a:pt x="360" y="552"/>
                    <a:pt x="403" y="540"/>
                    <a:pt x="417" y="513"/>
                  </a:cubicBezTo>
                  <a:cubicBezTo>
                    <a:pt x="488" y="405"/>
                    <a:pt x="393" y="298"/>
                    <a:pt x="345" y="203"/>
                  </a:cubicBezTo>
                  <a:cubicBezTo>
                    <a:pt x="310" y="120"/>
                    <a:pt x="286" y="60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6946;p32"/>
            <p:cNvSpPr/>
            <p:nvPr/>
          </p:nvSpPr>
          <p:spPr>
            <a:xfrm>
              <a:off x="5861100" y="1619375"/>
              <a:ext cx="11975" cy="11525"/>
            </a:xfrm>
            <a:custGeom>
              <a:avLst/>
              <a:gdLst/>
              <a:ahLst/>
              <a:cxnLst/>
              <a:rect l="l" t="t" r="r" b="b"/>
              <a:pathLst>
                <a:path w="479" h="461" extrusionOk="0">
                  <a:moveTo>
                    <a:pt x="112" y="0"/>
                  </a:moveTo>
                  <a:cubicBezTo>
                    <a:pt x="91" y="0"/>
                    <a:pt x="70" y="1"/>
                    <a:pt x="50" y="1"/>
                  </a:cubicBezTo>
                  <a:cubicBezTo>
                    <a:pt x="50" y="96"/>
                    <a:pt x="50" y="203"/>
                    <a:pt x="38" y="298"/>
                  </a:cubicBezTo>
                  <a:cubicBezTo>
                    <a:pt x="0" y="420"/>
                    <a:pt x="29" y="461"/>
                    <a:pt x="108" y="461"/>
                  </a:cubicBezTo>
                  <a:cubicBezTo>
                    <a:pt x="128" y="461"/>
                    <a:pt x="153" y="458"/>
                    <a:pt x="181" y="453"/>
                  </a:cubicBezTo>
                  <a:lnTo>
                    <a:pt x="204" y="441"/>
                  </a:lnTo>
                  <a:cubicBezTo>
                    <a:pt x="323" y="358"/>
                    <a:pt x="407" y="274"/>
                    <a:pt x="478" y="155"/>
                  </a:cubicBezTo>
                  <a:cubicBezTo>
                    <a:pt x="395" y="9"/>
                    <a:pt x="257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6947;p32"/>
            <p:cNvSpPr/>
            <p:nvPr/>
          </p:nvSpPr>
          <p:spPr>
            <a:xfrm>
              <a:off x="5857275" y="1626525"/>
              <a:ext cx="8950" cy="7450"/>
            </a:xfrm>
            <a:custGeom>
              <a:avLst/>
              <a:gdLst/>
              <a:ahLst/>
              <a:cxnLst/>
              <a:rect l="l" t="t" r="r" b="b"/>
              <a:pathLst>
                <a:path w="358" h="298" extrusionOk="0">
                  <a:moveTo>
                    <a:pt x="203" y="0"/>
                  </a:moveTo>
                  <a:lnTo>
                    <a:pt x="203" y="0"/>
                  </a:lnTo>
                  <a:cubicBezTo>
                    <a:pt x="0" y="227"/>
                    <a:pt x="179" y="250"/>
                    <a:pt x="357" y="298"/>
                  </a:cubicBezTo>
                  <a:lnTo>
                    <a:pt x="357" y="155"/>
                  </a:lnTo>
                  <a:cubicBezTo>
                    <a:pt x="286" y="107"/>
                    <a:pt x="250" y="48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6948;p32"/>
            <p:cNvSpPr/>
            <p:nvPr/>
          </p:nvSpPr>
          <p:spPr>
            <a:xfrm>
              <a:off x="5776300" y="1616100"/>
              <a:ext cx="2700" cy="3300"/>
            </a:xfrm>
            <a:custGeom>
              <a:avLst/>
              <a:gdLst/>
              <a:ahLst/>
              <a:cxnLst/>
              <a:rect l="l" t="t" r="r" b="b"/>
              <a:pathLst>
                <a:path w="108" h="132" extrusionOk="0">
                  <a:moveTo>
                    <a:pt x="1" y="1"/>
                  </a:moveTo>
                  <a:lnTo>
                    <a:pt x="1" y="132"/>
                  </a:lnTo>
                  <a:cubicBezTo>
                    <a:pt x="108" y="96"/>
                    <a:pt x="108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6949;p32"/>
            <p:cNvSpPr/>
            <p:nvPr/>
          </p:nvSpPr>
          <p:spPr>
            <a:xfrm>
              <a:off x="5773025" y="1619375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32" y="1"/>
                  </a:moveTo>
                  <a:lnTo>
                    <a:pt x="1" y="143"/>
                  </a:lnTo>
                  <a:cubicBezTo>
                    <a:pt x="48" y="143"/>
                    <a:pt x="96" y="143"/>
                    <a:pt x="132" y="155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6950;p32"/>
            <p:cNvSpPr/>
            <p:nvPr/>
          </p:nvSpPr>
          <p:spPr>
            <a:xfrm>
              <a:off x="5783750" y="16158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0" y="1"/>
                  </a:moveTo>
                  <a:cubicBezTo>
                    <a:pt x="48" y="48"/>
                    <a:pt x="96" y="84"/>
                    <a:pt x="143" y="144"/>
                  </a:cubicBezTo>
                  <a:cubicBezTo>
                    <a:pt x="96" y="84"/>
                    <a:pt x="48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6951;p32"/>
            <p:cNvSpPr/>
            <p:nvPr/>
          </p:nvSpPr>
          <p:spPr>
            <a:xfrm>
              <a:off x="6116825" y="1619050"/>
              <a:ext cx="39025" cy="21900"/>
            </a:xfrm>
            <a:custGeom>
              <a:avLst/>
              <a:gdLst/>
              <a:ahLst/>
              <a:cxnLst/>
              <a:rect l="l" t="t" r="r" b="b"/>
              <a:pathLst>
                <a:path w="1561" h="876" extrusionOk="0">
                  <a:moveTo>
                    <a:pt x="591" y="1"/>
                  </a:moveTo>
                  <a:cubicBezTo>
                    <a:pt x="466" y="1"/>
                    <a:pt x="327" y="46"/>
                    <a:pt x="167" y="156"/>
                  </a:cubicBezTo>
                  <a:cubicBezTo>
                    <a:pt x="0" y="406"/>
                    <a:pt x="286" y="537"/>
                    <a:pt x="310" y="728"/>
                  </a:cubicBezTo>
                  <a:cubicBezTo>
                    <a:pt x="583" y="819"/>
                    <a:pt x="878" y="875"/>
                    <a:pt x="1172" y="875"/>
                  </a:cubicBezTo>
                  <a:cubicBezTo>
                    <a:pt x="1262" y="875"/>
                    <a:pt x="1352" y="870"/>
                    <a:pt x="1441" y="859"/>
                  </a:cubicBezTo>
                  <a:cubicBezTo>
                    <a:pt x="1560" y="752"/>
                    <a:pt x="1536" y="645"/>
                    <a:pt x="1417" y="549"/>
                  </a:cubicBezTo>
                  <a:cubicBezTo>
                    <a:pt x="1158" y="316"/>
                    <a:pt x="924" y="1"/>
                    <a:pt x="5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6952;p32"/>
            <p:cNvSpPr/>
            <p:nvPr/>
          </p:nvSpPr>
          <p:spPr>
            <a:xfrm>
              <a:off x="6146600" y="1623250"/>
              <a:ext cx="22050" cy="17575"/>
            </a:xfrm>
            <a:custGeom>
              <a:avLst/>
              <a:gdLst/>
              <a:ahLst/>
              <a:cxnLst/>
              <a:rect l="l" t="t" r="r" b="b"/>
              <a:pathLst>
                <a:path w="882" h="703" extrusionOk="0">
                  <a:moveTo>
                    <a:pt x="155" y="0"/>
                  </a:moveTo>
                  <a:cubicBezTo>
                    <a:pt x="0" y="131"/>
                    <a:pt x="36" y="262"/>
                    <a:pt x="131" y="417"/>
                  </a:cubicBezTo>
                  <a:cubicBezTo>
                    <a:pt x="238" y="477"/>
                    <a:pt x="274" y="584"/>
                    <a:pt x="250" y="703"/>
                  </a:cubicBezTo>
                  <a:lnTo>
                    <a:pt x="572" y="703"/>
                  </a:lnTo>
                  <a:cubicBezTo>
                    <a:pt x="631" y="655"/>
                    <a:pt x="667" y="608"/>
                    <a:pt x="714" y="560"/>
                  </a:cubicBezTo>
                  <a:cubicBezTo>
                    <a:pt x="762" y="381"/>
                    <a:pt x="881" y="191"/>
                    <a:pt x="572" y="131"/>
                  </a:cubicBezTo>
                  <a:cubicBezTo>
                    <a:pt x="513" y="176"/>
                    <a:pt x="464" y="194"/>
                    <a:pt x="420" y="194"/>
                  </a:cubicBezTo>
                  <a:cubicBezTo>
                    <a:pt x="312" y="194"/>
                    <a:pt x="240" y="85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6953;p32"/>
            <p:cNvSpPr/>
            <p:nvPr/>
          </p:nvSpPr>
          <p:spPr>
            <a:xfrm>
              <a:off x="6099250" y="1622950"/>
              <a:ext cx="14625" cy="15150"/>
            </a:xfrm>
            <a:custGeom>
              <a:avLst/>
              <a:gdLst/>
              <a:ahLst/>
              <a:cxnLst/>
              <a:rect l="l" t="t" r="r" b="b"/>
              <a:pathLst>
                <a:path w="585" h="606" extrusionOk="0">
                  <a:moveTo>
                    <a:pt x="1" y="0"/>
                  </a:moveTo>
                  <a:lnTo>
                    <a:pt x="1" y="0"/>
                  </a:lnTo>
                  <a:cubicBezTo>
                    <a:pt x="124" y="215"/>
                    <a:pt x="62" y="606"/>
                    <a:pt x="382" y="606"/>
                  </a:cubicBezTo>
                  <a:cubicBezTo>
                    <a:pt x="434" y="606"/>
                    <a:pt x="497" y="595"/>
                    <a:pt x="572" y="572"/>
                  </a:cubicBezTo>
                  <a:cubicBezTo>
                    <a:pt x="584" y="191"/>
                    <a:pt x="465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6954;p32"/>
            <p:cNvSpPr/>
            <p:nvPr/>
          </p:nvSpPr>
          <p:spPr>
            <a:xfrm>
              <a:off x="6117125" y="1637225"/>
              <a:ext cx="7450" cy="3600"/>
            </a:xfrm>
            <a:custGeom>
              <a:avLst/>
              <a:gdLst/>
              <a:ahLst/>
              <a:cxnLst/>
              <a:rect l="l" t="t" r="r" b="b"/>
              <a:pathLst>
                <a:path w="298" h="144" extrusionOk="0">
                  <a:moveTo>
                    <a:pt x="298" y="1"/>
                  </a:moveTo>
                  <a:cubicBezTo>
                    <a:pt x="179" y="1"/>
                    <a:pt x="84" y="37"/>
                    <a:pt x="0" y="144"/>
                  </a:cubicBezTo>
                  <a:cubicBezTo>
                    <a:pt x="119" y="144"/>
                    <a:pt x="227" y="120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6955;p32"/>
            <p:cNvSpPr/>
            <p:nvPr/>
          </p:nvSpPr>
          <p:spPr>
            <a:xfrm>
              <a:off x="6137650" y="1705700"/>
              <a:ext cx="26825" cy="6075"/>
            </a:xfrm>
            <a:custGeom>
              <a:avLst/>
              <a:gdLst/>
              <a:ahLst/>
              <a:cxnLst/>
              <a:rect l="l" t="t" r="r" b="b"/>
              <a:pathLst>
                <a:path w="1073" h="243" extrusionOk="0">
                  <a:moveTo>
                    <a:pt x="49" y="0"/>
                  </a:moveTo>
                  <a:cubicBezTo>
                    <a:pt x="1" y="72"/>
                    <a:pt x="13" y="155"/>
                    <a:pt x="96" y="203"/>
                  </a:cubicBezTo>
                  <a:cubicBezTo>
                    <a:pt x="207" y="233"/>
                    <a:pt x="316" y="243"/>
                    <a:pt x="424" y="243"/>
                  </a:cubicBezTo>
                  <a:cubicBezTo>
                    <a:pt x="619" y="243"/>
                    <a:pt x="810" y="210"/>
                    <a:pt x="1001" y="203"/>
                  </a:cubicBezTo>
                  <a:cubicBezTo>
                    <a:pt x="1025" y="167"/>
                    <a:pt x="1049" y="143"/>
                    <a:pt x="1072" y="108"/>
                  </a:cubicBezTo>
                  <a:cubicBezTo>
                    <a:pt x="1061" y="84"/>
                    <a:pt x="1061" y="36"/>
                    <a:pt x="1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6956;p32"/>
            <p:cNvSpPr/>
            <p:nvPr/>
          </p:nvSpPr>
          <p:spPr>
            <a:xfrm>
              <a:off x="6128125" y="1705400"/>
              <a:ext cx="8375" cy="3300"/>
            </a:xfrm>
            <a:custGeom>
              <a:avLst/>
              <a:gdLst/>
              <a:ahLst/>
              <a:cxnLst/>
              <a:rect l="l" t="t" r="r" b="b"/>
              <a:pathLst>
                <a:path w="335" h="132" extrusionOk="0">
                  <a:moveTo>
                    <a:pt x="1" y="0"/>
                  </a:moveTo>
                  <a:cubicBezTo>
                    <a:pt x="60" y="120"/>
                    <a:pt x="156" y="131"/>
                    <a:pt x="275" y="131"/>
                  </a:cubicBezTo>
                  <a:cubicBezTo>
                    <a:pt x="334" y="108"/>
                    <a:pt x="334" y="60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6957;p32"/>
            <p:cNvSpPr/>
            <p:nvPr/>
          </p:nvSpPr>
          <p:spPr>
            <a:xfrm>
              <a:off x="6134975" y="1705400"/>
              <a:ext cx="3900" cy="4300"/>
            </a:xfrm>
            <a:custGeom>
              <a:avLst/>
              <a:gdLst/>
              <a:ahLst/>
              <a:cxnLst/>
              <a:rect l="l" t="t" r="r" b="b"/>
              <a:pathLst>
                <a:path w="156" h="172" extrusionOk="0">
                  <a:moveTo>
                    <a:pt x="1" y="0"/>
                  </a:moveTo>
                  <a:lnTo>
                    <a:pt x="1" y="131"/>
                  </a:lnTo>
                  <a:cubicBezTo>
                    <a:pt x="1" y="158"/>
                    <a:pt x="21" y="172"/>
                    <a:pt x="36" y="172"/>
                  </a:cubicBezTo>
                  <a:cubicBezTo>
                    <a:pt x="41" y="172"/>
                    <a:pt x="45" y="170"/>
                    <a:pt x="48" y="167"/>
                  </a:cubicBezTo>
                  <a:cubicBezTo>
                    <a:pt x="60" y="170"/>
                    <a:pt x="70" y="171"/>
                    <a:pt x="79" y="171"/>
                  </a:cubicBezTo>
                  <a:cubicBezTo>
                    <a:pt x="108" y="171"/>
                    <a:pt x="128" y="156"/>
                    <a:pt x="156" y="120"/>
                  </a:cubicBezTo>
                  <a:cubicBezTo>
                    <a:pt x="144" y="84"/>
                    <a:pt x="144" y="48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6958;p32"/>
            <p:cNvSpPr/>
            <p:nvPr/>
          </p:nvSpPr>
          <p:spPr>
            <a:xfrm>
              <a:off x="5427450" y="1709075"/>
              <a:ext cx="44250" cy="9375"/>
            </a:xfrm>
            <a:custGeom>
              <a:avLst/>
              <a:gdLst/>
              <a:ahLst/>
              <a:cxnLst/>
              <a:rect l="l" t="t" r="r" b="b"/>
              <a:pathLst>
                <a:path w="1770" h="375" extrusionOk="0">
                  <a:moveTo>
                    <a:pt x="1498" y="1"/>
                  </a:moveTo>
                  <a:cubicBezTo>
                    <a:pt x="1457" y="1"/>
                    <a:pt x="1413" y="7"/>
                    <a:pt x="1370" y="20"/>
                  </a:cubicBezTo>
                  <a:cubicBezTo>
                    <a:pt x="1120" y="80"/>
                    <a:pt x="894" y="139"/>
                    <a:pt x="644" y="151"/>
                  </a:cubicBezTo>
                  <a:cubicBezTo>
                    <a:pt x="477" y="163"/>
                    <a:pt x="179" y="127"/>
                    <a:pt x="1" y="318"/>
                  </a:cubicBezTo>
                  <a:cubicBezTo>
                    <a:pt x="272" y="357"/>
                    <a:pt x="545" y="375"/>
                    <a:pt x="818" y="375"/>
                  </a:cubicBezTo>
                  <a:cubicBezTo>
                    <a:pt x="1132" y="375"/>
                    <a:pt x="1445" y="351"/>
                    <a:pt x="1751" y="306"/>
                  </a:cubicBezTo>
                  <a:cubicBezTo>
                    <a:pt x="1769" y="91"/>
                    <a:pt x="1649" y="1"/>
                    <a:pt x="1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6959;p32"/>
            <p:cNvSpPr/>
            <p:nvPr/>
          </p:nvSpPr>
          <p:spPr>
            <a:xfrm>
              <a:off x="5399175" y="1699775"/>
              <a:ext cx="16100" cy="15775"/>
            </a:xfrm>
            <a:custGeom>
              <a:avLst/>
              <a:gdLst/>
              <a:ahLst/>
              <a:cxnLst/>
              <a:rect l="l" t="t" r="r" b="b"/>
              <a:pathLst>
                <a:path w="644" h="631" extrusionOk="0">
                  <a:moveTo>
                    <a:pt x="401" y="1"/>
                  </a:moveTo>
                  <a:cubicBezTo>
                    <a:pt x="330" y="1"/>
                    <a:pt x="259" y="22"/>
                    <a:pt x="191" y="59"/>
                  </a:cubicBezTo>
                  <a:lnTo>
                    <a:pt x="179" y="83"/>
                  </a:lnTo>
                  <a:cubicBezTo>
                    <a:pt x="0" y="392"/>
                    <a:pt x="298" y="475"/>
                    <a:pt x="441" y="630"/>
                  </a:cubicBezTo>
                  <a:lnTo>
                    <a:pt x="643" y="630"/>
                  </a:lnTo>
                  <a:cubicBezTo>
                    <a:pt x="620" y="452"/>
                    <a:pt x="620" y="273"/>
                    <a:pt x="608" y="83"/>
                  </a:cubicBezTo>
                  <a:lnTo>
                    <a:pt x="596" y="59"/>
                  </a:lnTo>
                  <a:cubicBezTo>
                    <a:pt x="533" y="19"/>
                    <a:pt x="467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6960;p32"/>
            <p:cNvSpPr/>
            <p:nvPr/>
          </p:nvSpPr>
          <p:spPr>
            <a:xfrm>
              <a:off x="5866500" y="1622950"/>
              <a:ext cx="7175" cy="6875"/>
            </a:xfrm>
            <a:custGeom>
              <a:avLst/>
              <a:gdLst/>
              <a:ahLst/>
              <a:cxnLst/>
              <a:rect l="l" t="t" r="r" b="b"/>
              <a:pathLst>
                <a:path w="287" h="275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43" y="36"/>
                    <a:pt x="60" y="143"/>
                    <a:pt x="0" y="274"/>
                  </a:cubicBezTo>
                  <a:cubicBezTo>
                    <a:pt x="191" y="274"/>
                    <a:pt x="262" y="191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6961;p32"/>
            <p:cNvSpPr/>
            <p:nvPr/>
          </p:nvSpPr>
          <p:spPr>
            <a:xfrm>
              <a:off x="6182000" y="1709275"/>
              <a:ext cx="10450" cy="6325"/>
            </a:xfrm>
            <a:custGeom>
              <a:avLst/>
              <a:gdLst/>
              <a:ahLst/>
              <a:cxnLst/>
              <a:rect l="l" t="t" r="r" b="b"/>
              <a:pathLst>
                <a:path w="418" h="253" extrusionOk="0">
                  <a:moveTo>
                    <a:pt x="1" y="0"/>
                  </a:moveTo>
                  <a:cubicBezTo>
                    <a:pt x="12" y="121"/>
                    <a:pt x="54" y="253"/>
                    <a:pt x="201" y="253"/>
                  </a:cubicBezTo>
                  <a:cubicBezTo>
                    <a:pt x="213" y="253"/>
                    <a:pt x="226" y="252"/>
                    <a:pt x="239" y="250"/>
                  </a:cubicBezTo>
                  <a:cubicBezTo>
                    <a:pt x="418" y="215"/>
                    <a:pt x="299" y="84"/>
                    <a:pt x="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6962;p32"/>
            <p:cNvSpPr/>
            <p:nvPr/>
          </p:nvSpPr>
          <p:spPr>
            <a:xfrm>
              <a:off x="6162950" y="1708000"/>
              <a:ext cx="15225" cy="4875"/>
            </a:xfrm>
            <a:custGeom>
              <a:avLst/>
              <a:gdLst/>
              <a:ahLst/>
              <a:cxnLst/>
              <a:rect l="l" t="t" r="r" b="b"/>
              <a:pathLst>
                <a:path w="609" h="195" extrusionOk="0">
                  <a:moveTo>
                    <a:pt x="272" y="1"/>
                  </a:moveTo>
                  <a:cubicBezTo>
                    <a:pt x="201" y="1"/>
                    <a:pt x="130" y="6"/>
                    <a:pt x="60" y="16"/>
                  </a:cubicBezTo>
                  <a:lnTo>
                    <a:pt x="37" y="75"/>
                  </a:lnTo>
                  <a:lnTo>
                    <a:pt x="1" y="135"/>
                  </a:lnTo>
                  <a:lnTo>
                    <a:pt x="49" y="194"/>
                  </a:lnTo>
                  <a:cubicBezTo>
                    <a:pt x="78" y="190"/>
                    <a:pt x="109" y="189"/>
                    <a:pt x="139" y="189"/>
                  </a:cubicBezTo>
                  <a:cubicBezTo>
                    <a:pt x="186" y="189"/>
                    <a:pt x="234" y="192"/>
                    <a:pt x="281" y="192"/>
                  </a:cubicBezTo>
                  <a:cubicBezTo>
                    <a:pt x="403" y="192"/>
                    <a:pt x="521" y="175"/>
                    <a:pt x="608" y="51"/>
                  </a:cubicBezTo>
                  <a:cubicBezTo>
                    <a:pt x="499" y="15"/>
                    <a:pt x="385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6963;p32"/>
            <p:cNvSpPr/>
            <p:nvPr/>
          </p:nvSpPr>
          <p:spPr>
            <a:xfrm>
              <a:off x="5722425" y="1615650"/>
              <a:ext cx="19675" cy="13275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377" y="1"/>
                  </a:moveTo>
                  <a:cubicBezTo>
                    <a:pt x="254" y="1"/>
                    <a:pt x="126" y="30"/>
                    <a:pt x="1" y="30"/>
                  </a:cubicBezTo>
                  <a:cubicBezTo>
                    <a:pt x="108" y="173"/>
                    <a:pt x="191" y="304"/>
                    <a:pt x="286" y="423"/>
                  </a:cubicBezTo>
                  <a:cubicBezTo>
                    <a:pt x="346" y="447"/>
                    <a:pt x="405" y="495"/>
                    <a:pt x="465" y="531"/>
                  </a:cubicBezTo>
                  <a:cubicBezTo>
                    <a:pt x="596" y="507"/>
                    <a:pt x="691" y="423"/>
                    <a:pt x="727" y="304"/>
                  </a:cubicBezTo>
                  <a:cubicBezTo>
                    <a:pt x="786" y="257"/>
                    <a:pt x="786" y="197"/>
                    <a:pt x="727" y="150"/>
                  </a:cubicBezTo>
                  <a:cubicBezTo>
                    <a:pt x="620" y="30"/>
                    <a:pt x="501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6964;p32"/>
            <p:cNvSpPr/>
            <p:nvPr/>
          </p:nvSpPr>
          <p:spPr>
            <a:xfrm>
              <a:off x="5740575" y="1612825"/>
              <a:ext cx="26225" cy="17450"/>
            </a:xfrm>
            <a:custGeom>
              <a:avLst/>
              <a:gdLst/>
              <a:ahLst/>
              <a:cxnLst/>
              <a:rect l="l" t="t" r="r" b="b"/>
              <a:pathLst>
                <a:path w="1049" h="698" extrusionOk="0">
                  <a:moveTo>
                    <a:pt x="715" y="1"/>
                  </a:moveTo>
                  <a:lnTo>
                    <a:pt x="1" y="263"/>
                  </a:lnTo>
                  <a:lnTo>
                    <a:pt x="1" y="417"/>
                  </a:lnTo>
                  <a:cubicBezTo>
                    <a:pt x="177" y="658"/>
                    <a:pt x="417" y="697"/>
                    <a:pt x="661" y="697"/>
                  </a:cubicBezTo>
                  <a:cubicBezTo>
                    <a:pt x="731" y="697"/>
                    <a:pt x="801" y="694"/>
                    <a:pt x="870" y="691"/>
                  </a:cubicBezTo>
                  <a:cubicBezTo>
                    <a:pt x="977" y="429"/>
                    <a:pt x="1049" y="179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6965;p32"/>
            <p:cNvSpPr/>
            <p:nvPr/>
          </p:nvSpPr>
          <p:spPr>
            <a:xfrm>
              <a:off x="5758450" y="1612525"/>
              <a:ext cx="11325" cy="17900"/>
            </a:xfrm>
            <a:custGeom>
              <a:avLst/>
              <a:gdLst/>
              <a:ahLst/>
              <a:cxnLst/>
              <a:rect l="l" t="t" r="r" b="b"/>
              <a:pathLst>
                <a:path w="453" h="716" extrusionOk="0">
                  <a:moveTo>
                    <a:pt x="322" y="1"/>
                  </a:moveTo>
                  <a:cubicBezTo>
                    <a:pt x="215" y="1"/>
                    <a:pt x="107" y="13"/>
                    <a:pt x="0" y="13"/>
                  </a:cubicBezTo>
                  <a:cubicBezTo>
                    <a:pt x="167" y="215"/>
                    <a:pt x="155" y="477"/>
                    <a:pt x="155" y="715"/>
                  </a:cubicBezTo>
                  <a:lnTo>
                    <a:pt x="453" y="715"/>
                  </a:lnTo>
                  <a:cubicBezTo>
                    <a:pt x="322" y="489"/>
                    <a:pt x="286" y="25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6966;p32"/>
            <p:cNvSpPr/>
            <p:nvPr/>
          </p:nvSpPr>
          <p:spPr>
            <a:xfrm>
              <a:off x="5411675" y="3264825"/>
              <a:ext cx="37225" cy="68750"/>
            </a:xfrm>
            <a:custGeom>
              <a:avLst/>
              <a:gdLst/>
              <a:ahLst/>
              <a:cxnLst/>
              <a:rect l="l" t="t" r="r" b="b"/>
              <a:pathLst>
                <a:path w="1489" h="2750" extrusionOk="0">
                  <a:moveTo>
                    <a:pt x="1179" y="0"/>
                  </a:moveTo>
                  <a:cubicBezTo>
                    <a:pt x="1108" y="12"/>
                    <a:pt x="1048" y="24"/>
                    <a:pt x="977" y="48"/>
                  </a:cubicBezTo>
                  <a:cubicBezTo>
                    <a:pt x="977" y="84"/>
                    <a:pt x="953" y="131"/>
                    <a:pt x="989" y="179"/>
                  </a:cubicBezTo>
                  <a:cubicBezTo>
                    <a:pt x="798" y="250"/>
                    <a:pt x="774" y="465"/>
                    <a:pt x="703" y="607"/>
                  </a:cubicBezTo>
                  <a:cubicBezTo>
                    <a:pt x="643" y="1072"/>
                    <a:pt x="632" y="1548"/>
                    <a:pt x="274" y="1905"/>
                  </a:cubicBezTo>
                  <a:cubicBezTo>
                    <a:pt x="179" y="1953"/>
                    <a:pt x="143" y="2036"/>
                    <a:pt x="120" y="2131"/>
                  </a:cubicBezTo>
                  <a:cubicBezTo>
                    <a:pt x="96" y="2215"/>
                    <a:pt x="36" y="2310"/>
                    <a:pt x="24" y="2393"/>
                  </a:cubicBezTo>
                  <a:cubicBezTo>
                    <a:pt x="1" y="2489"/>
                    <a:pt x="1" y="2584"/>
                    <a:pt x="48" y="2679"/>
                  </a:cubicBezTo>
                  <a:cubicBezTo>
                    <a:pt x="130" y="2729"/>
                    <a:pt x="192" y="2750"/>
                    <a:pt x="240" y="2750"/>
                  </a:cubicBezTo>
                  <a:cubicBezTo>
                    <a:pt x="443" y="2750"/>
                    <a:pt x="399" y="2382"/>
                    <a:pt x="572" y="2334"/>
                  </a:cubicBezTo>
                  <a:cubicBezTo>
                    <a:pt x="739" y="1953"/>
                    <a:pt x="953" y="1596"/>
                    <a:pt x="989" y="1179"/>
                  </a:cubicBezTo>
                  <a:cubicBezTo>
                    <a:pt x="1048" y="1119"/>
                    <a:pt x="1108" y="1036"/>
                    <a:pt x="1120" y="953"/>
                  </a:cubicBezTo>
                  <a:cubicBezTo>
                    <a:pt x="1120" y="905"/>
                    <a:pt x="1132" y="846"/>
                    <a:pt x="1155" y="798"/>
                  </a:cubicBezTo>
                  <a:lnTo>
                    <a:pt x="1167" y="738"/>
                  </a:lnTo>
                  <a:lnTo>
                    <a:pt x="1120" y="703"/>
                  </a:lnTo>
                  <a:cubicBezTo>
                    <a:pt x="1133" y="696"/>
                    <a:pt x="1144" y="693"/>
                    <a:pt x="1155" y="693"/>
                  </a:cubicBezTo>
                  <a:cubicBezTo>
                    <a:pt x="1181" y="693"/>
                    <a:pt x="1198" y="713"/>
                    <a:pt x="1215" y="738"/>
                  </a:cubicBezTo>
                  <a:lnTo>
                    <a:pt x="1275" y="762"/>
                  </a:lnTo>
                  <a:cubicBezTo>
                    <a:pt x="1489" y="476"/>
                    <a:pt x="1215" y="25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6967;p32"/>
            <p:cNvSpPr/>
            <p:nvPr/>
          </p:nvSpPr>
          <p:spPr>
            <a:xfrm>
              <a:off x="5399475" y="3310225"/>
              <a:ext cx="18175" cy="32300"/>
            </a:xfrm>
            <a:custGeom>
              <a:avLst/>
              <a:gdLst/>
              <a:ahLst/>
              <a:cxnLst/>
              <a:rect l="l" t="t" r="r" b="b"/>
              <a:pathLst>
                <a:path w="727" h="1292" extrusionOk="0">
                  <a:moveTo>
                    <a:pt x="597" y="0"/>
                  </a:moveTo>
                  <a:cubicBezTo>
                    <a:pt x="584" y="0"/>
                    <a:pt x="575" y="6"/>
                    <a:pt x="572" y="18"/>
                  </a:cubicBezTo>
                  <a:cubicBezTo>
                    <a:pt x="453" y="315"/>
                    <a:pt x="131" y="494"/>
                    <a:pt x="12" y="792"/>
                  </a:cubicBezTo>
                  <a:cubicBezTo>
                    <a:pt x="119" y="911"/>
                    <a:pt x="0" y="1065"/>
                    <a:pt x="96" y="1208"/>
                  </a:cubicBezTo>
                  <a:cubicBezTo>
                    <a:pt x="119" y="1244"/>
                    <a:pt x="167" y="1280"/>
                    <a:pt x="227" y="1292"/>
                  </a:cubicBezTo>
                  <a:cubicBezTo>
                    <a:pt x="250" y="1280"/>
                    <a:pt x="274" y="1268"/>
                    <a:pt x="298" y="1244"/>
                  </a:cubicBezTo>
                  <a:cubicBezTo>
                    <a:pt x="524" y="1173"/>
                    <a:pt x="512" y="970"/>
                    <a:pt x="572" y="804"/>
                  </a:cubicBezTo>
                  <a:cubicBezTo>
                    <a:pt x="584" y="708"/>
                    <a:pt x="584" y="625"/>
                    <a:pt x="596" y="530"/>
                  </a:cubicBezTo>
                  <a:cubicBezTo>
                    <a:pt x="643" y="470"/>
                    <a:pt x="667" y="411"/>
                    <a:pt x="715" y="375"/>
                  </a:cubicBezTo>
                  <a:cubicBezTo>
                    <a:pt x="727" y="280"/>
                    <a:pt x="727" y="173"/>
                    <a:pt x="727" y="89"/>
                  </a:cubicBezTo>
                  <a:cubicBezTo>
                    <a:pt x="700" y="45"/>
                    <a:pt x="634" y="0"/>
                    <a:pt x="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6968;p32"/>
            <p:cNvSpPr/>
            <p:nvPr/>
          </p:nvSpPr>
          <p:spPr>
            <a:xfrm>
              <a:off x="5395300" y="3330000"/>
              <a:ext cx="9850" cy="23475"/>
            </a:xfrm>
            <a:custGeom>
              <a:avLst/>
              <a:gdLst/>
              <a:ahLst/>
              <a:cxnLst/>
              <a:rect l="l" t="t" r="r" b="b"/>
              <a:pathLst>
                <a:path w="394" h="939" extrusionOk="0">
                  <a:moveTo>
                    <a:pt x="179" y="1"/>
                  </a:moveTo>
                  <a:cubicBezTo>
                    <a:pt x="108" y="155"/>
                    <a:pt x="1" y="322"/>
                    <a:pt x="36" y="536"/>
                  </a:cubicBezTo>
                  <a:cubicBezTo>
                    <a:pt x="48" y="655"/>
                    <a:pt x="48" y="775"/>
                    <a:pt x="60" y="894"/>
                  </a:cubicBezTo>
                  <a:cubicBezTo>
                    <a:pt x="60" y="906"/>
                    <a:pt x="84" y="917"/>
                    <a:pt x="108" y="929"/>
                  </a:cubicBezTo>
                  <a:cubicBezTo>
                    <a:pt x="117" y="935"/>
                    <a:pt x="126" y="938"/>
                    <a:pt x="133" y="938"/>
                  </a:cubicBezTo>
                  <a:cubicBezTo>
                    <a:pt x="155" y="938"/>
                    <a:pt x="170" y="914"/>
                    <a:pt x="179" y="870"/>
                  </a:cubicBezTo>
                  <a:cubicBezTo>
                    <a:pt x="298" y="739"/>
                    <a:pt x="263" y="572"/>
                    <a:pt x="322" y="429"/>
                  </a:cubicBezTo>
                  <a:cubicBezTo>
                    <a:pt x="334" y="263"/>
                    <a:pt x="394" y="84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6969;p32"/>
            <p:cNvSpPr/>
            <p:nvPr/>
          </p:nvSpPr>
          <p:spPr>
            <a:xfrm>
              <a:off x="5426425" y="3268900"/>
              <a:ext cx="9100" cy="11125"/>
            </a:xfrm>
            <a:custGeom>
              <a:avLst/>
              <a:gdLst/>
              <a:ahLst/>
              <a:cxnLst/>
              <a:rect l="l" t="t" r="r" b="b"/>
              <a:pathLst>
                <a:path w="364" h="445" extrusionOk="0">
                  <a:moveTo>
                    <a:pt x="222" y="0"/>
                  </a:moveTo>
                  <a:cubicBezTo>
                    <a:pt x="26" y="0"/>
                    <a:pt x="0" y="128"/>
                    <a:pt x="89" y="444"/>
                  </a:cubicBezTo>
                  <a:cubicBezTo>
                    <a:pt x="244" y="361"/>
                    <a:pt x="292" y="159"/>
                    <a:pt x="363" y="16"/>
                  </a:cubicBezTo>
                  <a:cubicBezTo>
                    <a:pt x="309" y="6"/>
                    <a:pt x="262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6970;p32"/>
            <p:cNvSpPr/>
            <p:nvPr/>
          </p:nvSpPr>
          <p:spPr>
            <a:xfrm>
              <a:off x="5453050" y="3999725"/>
              <a:ext cx="274175" cy="31575"/>
            </a:xfrm>
            <a:custGeom>
              <a:avLst/>
              <a:gdLst/>
              <a:ahLst/>
              <a:cxnLst/>
              <a:rect l="l" t="t" r="r" b="b"/>
              <a:pathLst>
                <a:path w="10967" h="1263" extrusionOk="0">
                  <a:moveTo>
                    <a:pt x="763" y="1"/>
                  </a:moveTo>
                  <a:cubicBezTo>
                    <a:pt x="655" y="1"/>
                    <a:pt x="536" y="13"/>
                    <a:pt x="429" y="24"/>
                  </a:cubicBezTo>
                  <a:cubicBezTo>
                    <a:pt x="358" y="36"/>
                    <a:pt x="286" y="72"/>
                    <a:pt x="227" y="96"/>
                  </a:cubicBezTo>
                  <a:cubicBezTo>
                    <a:pt x="96" y="179"/>
                    <a:pt x="1" y="274"/>
                    <a:pt x="60" y="441"/>
                  </a:cubicBezTo>
                  <a:lnTo>
                    <a:pt x="36" y="489"/>
                  </a:lnTo>
                  <a:cubicBezTo>
                    <a:pt x="190" y="534"/>
                    <a:pt x="348" y="546"/>
                    <a:pt x="507" y="546"/>
                  </a:cubicBezTo>
                  <a:cubicBezTo>
                    <a:pt x="684" y="546"/>
                    <a:pt x="862" y="531"/>
                    <a:pt x="1039" y="531"/>
                  </a:cubicBezTo>
                  <a:cubicBezTo>
                    <a:pt x="1207" y="531"/>
                    <a:pt x="1374" y="544"/>
                    <a:pt x="1536" y="596"/>
                  </a:cubicBezTo>
                  <a:cubicBezTo>
                    <a:pt x="1548" y="572"/>
                    <a:pt x="1560" y="560"/>
                    <a:pt x="1584" y="560"/>
                  </a:cubicBezTo>
                  <a:lnTo>
                    <a:pt x="1667" y="608"/>
                  </a:lnTo>
                  <a:cubicBezTo>
                    <a:pt x="1772" y="575"/>
                    <a:pt x="1880" y="557"/>
                    <a:pt x="1992" y="557"/>
                  </a:cubicBezTo>
                  <a:cubicBezTo>
                    <a:pt x="2084" y="557"/>
                    <a:pt x="2178" y="569"/>
                    <a:pt x="2275" y="596"/>
                  </a:cubicBezTo>
                  <a:cubicBezTo>
                    <a:pt x="2335" y="562"/>
                    <a:pt x="2392" y="548"/>
                    <a:pt x="2447" y="548"/>
                  </a:cubicBezTo>
                  <a:cubicBezTo>
                    <a:pt x="2489" y="548"/>
                    <a:pt x="2531" y="557"/>
                    <a:pt x="2572" y="572"/>
                  </a:cubicBezTo>
                  <a:cubicBezTo>
                    <a:pt x="2591" y="570"/>
                    <a:pt x="2609" y="569"/>
                    <a:pt x="2626" y="569"/>
                  </a:cubicBezTo>
                  <a:cubicBezTo>
                    <a:pt x="2897" y="569"/>
                    <a:pt x="3100" y="785"/>
                    <a:pt x="3356" y="785"/>
                  </a:cubicBezTo>
                  <a:cubicBezTo>
                    <a:pt x="3387" y="785"/>
                    <a:pt x="3420" y="782"/>
                    <a:pt x="3453" y="775"/>
                  </a:cubicBezTo>
                  <a:cubicBezTo>
                    <a:pt x="3590" y="775"/>
                    <a:pt x="3730" y="764"/>
                    <a:pt x="3869" y="764"/>
                  </a:cubicBezTo>
                  <a:cubicBezTo>
                    <a:pt x="3986" y="764"/>
                    <a:pt x="4102" y="771"/>
                    <a:pt x="4215" y="798"/>
                  </a:cubicBezTo>
                  <a:lnTo>
                    <a:pt x="4394" y="846"/>
                  </a:lnTo>
                  <a:cubicBezTo>
                    <a:pt x="4513" y="870"/>
                    <a:pt x="4632" y="894"/>
                    <a:pt x="4751" y="894"/>
                  </a:cubicBezTo>
                  <a:cubicBezTo>
                    <a:pt x="4811" y="906"/>
                    <a:pt x="4870" y="906"/>
                    <a:pt x="4930" y="906"/>
                  </a:cubicBezTo>
                  <a:cubicBezTo>
                    <a:pt x="5049" y="917"/>
                    <a:pt x="5156" y="965"/>
                    <a:pt x="5275" y="977"/>
                  </a:cubicBezTo>
                  <a:cubicBezTo>
                    <a:pt x="5358" y="977"/>
                    <a:pt x="5454" y="965"/>
                    <a:pt x="5513" y="894"/>
                  </a:cubicBezTo>
                  <a:cubicBezTo>
                    <a:pt x="5624" y="871"/>
                    <a:pt x="5734" y="862"/>
                    <a:pt x="5845" y="862"/>
                  </a:cubicBezTo>
                  <a:cubicBezTo>
                    <a:pt x="5973" y="862"/>
                    <a:pt x="6100" y="874"/>
                    <a:pt x="6227" y="894"/>
                  </a:cubicBezTo>
                  <a:cubicBezTo>
                    <a:pt x="6269" y="935"/>
                    <a:pt x="6314" y="956"/>
                    <a:pt x="6360" y="956"/>
                  </a:cubicBezTo>
                  <a:cubicBezTo>
                    <a:pt x="6406" y="956"/>
                    <a:pt x="6454" y="935"/>
                    <a:pt x="6501" y="894"/>
                  </a:cubicBezTo>
                  <a:cubicBezTo>
                    <a:pt x="6678" y="885"/>
                    <a:pt x="6855" y="877"/>
                    <a:pt x="7031" y="877"/>
                  </a:cubicBezTo>
                  <a:cubicBezTo>
                    <a:pt x="7352" y="877"/>
                    <a:pt x="7670" y="905"/>
                    <a:pt x="7978" y="1013"/>
                  </a:cubicBezTo>
                  <a:cubicBezTo>
                    <a:pt x="8025" y="1060"/>
                    <a:pt x="8085" y="1120"/>
                    <a:pt x="8156" y="1156"/>
                  </a:cubicBezTo>
                  <a:cubicBezTo>
                    <a:pt x="8311" y="1215"/>
                    <a:pt x="8466" y="1215"/>
                    <a:pt x="8633" y="1227"/>
                  </a:cubicBezTo>
                  <a:lnTo>
                    <a:pt x="10216" y="1227"/>
                  </a:lnTo>
                  <a:cubicBezTo>
                    <a:pt x="10478" y="1203"/>
                    <a:pt x="10776" y="1263"/>
                    <a:pt x="10966" y="989"/>
                  </a:cubicBezTo>
                  <a:cubicBezTo>
                    <a:pt x="10917" y="766"/>
                    <a:pt x="10783" y="743"/>
                    <a:pt x="10640" y="743"/>
                  </a:cubicBezTo>
                  <a:cubicBezTo>
                    <a:pt x="10602" y="743"/>
                    <a:pt x="10563" y="744"/>
                    <a:pt x="10525" y="744"/>
                  </a:cubicBezTo>
                  <a:cubicBezTo>
                    <a:pt x="10461" y="744"/>
                    <a:pt x="10400" y="740"/>
                    <a:pt x="10347" y="715"/>
                  </a:cubicBezTo>
                  <a:cubicBezTo>
                    <a:pt x="10288" y="679"/>
                    <a:pt x="10228" y="667"/>
                    <a:pt x="10157" y="667"/>
                  </a:cubicBezTo>
                  <a:cubicBezTo>
                    <a:pt x="10109" y="691"/>
                    <a:pt x="10062" y="704"/>
                    <a:pt x="10018" y="704"/>
                  </a:cubicBezTo>
                  <a:cubicBezTo>
                    <a:pt x="9951" y="704"/>
                    <a:pt x="9887" y="677"/>
                    <a:pt x="9823" y="620"/>
                  </a:cubicBezTo>
                  <a:cubicBezTo>
                    <a:pt x="9692" y="596"/>
                    <a:pt x="9561" y="596"/>
                    <a:pt x="9418" y="596"/>
                  </a:cubicBezTo>
                  <a:cubicBezTo>
                    <a:pt x="9103" y="554"/>
                    <a:pt x="8806" y="447"/>
                    <a:pt x="8479" y="447"/>
                  </a:cubicBezTo>
                  <a:cubicBezTo>
                    <a:pt x="8436" y="447"/>
                    <a:pt x="8392" y="449"/>
                    <a:pt x="8347" y="453"/>
                  </a:cubicBezTo>
                  <a:cubicBezTo>
                    <a:pt x="8327" y="452"/>
                    <a:pt x="8307" y="452"/>
                    <a:pt x="8287" y="452"/>
                  </a:cubicBezTo>
                  <a:cubicBezTo>
                    <a:pt x="8139" y="452"/>
                    <a:pt x="7987" y="470"/>
                    <a:pt x="7836" y="470"/>
                  </a:cubicBezTo>
                  <a:cubicBezTo>
                    <a:pt x="7677" y="470"/>
                    <a:pt x="7520" y="450"/>
                    <a:pt x="7370" y="370"/>
                  </a:cubicBezTo>
                  <a:cubicBezTo>
                    <a:pt x="7192" y="298"/>
                    <a:pt x="7001" y="322"/>
                    <a:pt x="6823" y="310"/>
                  </a:cubicBezTo>
                  <a:cubicBezTo>
                    <a:pt x="6668" y="298"/>
                    <a:pt x="6537" y="191"/>
                    <a:pt x="6382" y="191"/>
                  </a:cubicBezTo>
                  <a:cubicBezTo>
                    <a:pt x="4513" y="84"/>
                    <a:pt x="2632" y="72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6971;p32"/>
            <p:cNvSpPr/>
            <p:nvPr/>
          </p:nvSpPr>
          <p:spPr>
            <a:xfrm>
              <a:off x="5626275" y="4025200"/>
              <a:ext cx="99150" cy="15025"/>
            </a:xfrm>
            <a:custGeom>
              <a:avLst/>
              <a:gdLst/>
              <a:ahLst/>
              <a:cxnLst/>
              <a:rect l="l" t="t" r="r" b="b"/>
              <a:pathLst>
                <a:path w="3966" h="601" extrusionOk="0">
                  <a:moveTo>
                    <a:pt x="1071" y="1"/>
                  </a:moveTo>
                  <a:cubicBezTo>
                    <a:pt x="1061" y="1"/>
                    <a:pt x="1050" y="2"/>
                    <a:pt x="1037" y="6"/>
                  </a:cubicBezTo>
                  <a:cubicBezTo>
                    <a:pt x="784" y="14"/>
                    <a:pt x="538" y="22"/>
                    <a:pt x="310" y="22"/>
                  </a:cubicBezTo>
                  <a:cubicBezTo>
                    <a:pt x="215" y="22"/>
                    <a:pt x="124" y="21"/>
                    <a:pt x="37" y="17"/>
                  </a:cubicBezTo>
                  <a:cubicBezTo>
                    <a:pt x="1" y="77"/>
                    <a:pt x="1" y="125"/>
                    <a:pt x="37" y="172"/>
                  </a:cubicBezTo>
                  <a:cubicBezTo>
                    <a:pt x="96" y="208"/>
                    <a:pt x="144" y="268"/>
                    <a:pt x="180" y="315"/>
                  </a:cubicBezTo>
                  <a:cubicBezTo>
                    <a:pt x="281" y="369"/>
                    <a:pt x="379" y="396"/>
                    <a:pt x="476" y="396"/>
                  </a:cubicBezTo>
                  <a:cubicBezTo>
                    <a:pt x="572" y="396"/>
                    <a:pt x="668" y="369"/>
                    <a:pt x="763" y="315"/>
                  </a:cubicBezTo>
                  <a:lnTo>
                    <a:pt x="894" y="315"/>
                  </a:lnTo>
                  <a:cubicBezTo>
                    <a:pt x="953" y="375"/>
                    <a:pt x="1049" y="375"/>
                    <a:pt x="1132" y="375"/>
                  </a:cubicBezTo>
                  <a:lnTo>
                    <a:pt x="1394" y="375"/>
                  </a:lnTo>
                  <a:cubicBezTo>
                    <a:pt x="1465" y="375"/>
                    <a:pt x="1549" y="387"/>
                    <a:pt x="1608" y="446"/>
                  </a:cubicBezTo>
                  <a:cubicBezTo>
                    <a:pt x="1656" y="488"/>
                    <a:pt x="1707" y="509"/>
                    <a:pt x="1756" y="509"/>
                  </a:cubicBezTo>
                  <a:cubicBezTo>
                    <a:pt x="1805" y="509"/>
                    <a:pt x="1852" y="488"/>
                    <a:pt x="1894" y="446"/>
                  </a:cubicBezTo>
                  <a:cubicBezTo>
                    <a:pt x="1894" y="446"/>
                    <a:pt x="1906" y="434"/>
                    <a:pt x="1942" y="422"/>
                  </a:cubicBezTo>
                  <a:cubicBezTo>
                    <a:pt x="1965" y="422"/>
                    <a:pt x="2001" y="434"/>
                    <a:pt x="2025" y="470"/>
                  </a:cubicBezTo>
                  <a:cubicBezTo>
                    <a:pt x="2073" y="506"/>
                    <a:pt x="2120" y="553"/>
                    <a:pt x="2180" y="589"/>
                  </a:cubicBezTo>
                  <a:cubicBezTo>
                    <a:pt x="2263" y="601"/>
                    <a:pt x="2358" y="601"/>
                    <a:pt x="2442" y="601"/>
                  </a:cubicBezTo>
                  <a:cubicBezTo>
                    <a:pt x="2489" y="553"/>
                    <a:pt x="2549" y="506"/>
                    <a:pt x="2597" y="470"/>
                  </a:cubicBezTo>
                  <a:lnTo>
                    <a:pt x="2727" y="470"/>
                  </a:lnTo>
                  <a:cubicBezTo>
                    <a:pt x="2727" y="482"/>
                    <a:pt x="2739" y="482"/>
                    <a:pt x="2775" y="494"/>
                  </a:cubicBezTo>
                  <a:cubicBezTo>
                    <a:pt x="2788" y="497"/>
                    <a:pt x="2799" y="498"/>
                    <a:pt x="2809" y="498"/>
                  </a:cubicBezTo>
                  <a:cubicBezTo>
                    <a:pt x="2836" y="498"/>
                    <a:pt x="2856" y="487"/>
                    <a:pt x="2882" y="470"/>
                  </a:cubicBezTo>
                  <a:cubicBezTo>
                    <a:pt x="2966" y="506"/>
                    <a:pt x="3073" y="553"/>
                    <a:pt x="3168" y="601"/>
                  </a:cubicBezTo>
                  <a:cubicBezTo>
                    <a:pt x="3251" y="553"/>
                    <a:pt x="3359" y="506"/>
                    <a:pt x="3442" y="470"/>
                  </a:cubicBezTo>
                  <a:cubicBezTo>
                    <a:pt x="3442" y="470"/>
                    <a:pt x="3466" y="482"/>
                    <a:pt x="3489" y="494"/>
                  </a:cubicBezTo>
                  <a:cubicBezTo>
                    <a:pt x="3502" y="497"/>
                    <a:pt x="3513" y="498"/>
                    <a:pt x="3523" y="498"/>
                  </a:cubicBezTo>
                  <a:cubicBezTo>
                    <a:pt x="3551" y="498"/>
                    <a:pt x="3570" y="487"/>
                    <a:pt x="3597" y="470"/>
                  </a:cubicBezTo>
                  <a:cubicBezTo>
                    <a:pt x="3680" y="446"/>
                    <a:pt x="3787" y="446"/>
                    <a:pt x="3882" y="446"/>
                  </a:cubicBezTo>
                  <a:cubicBezTo>
                    <a:pt x="3966" y="363"/>
                    <a:pt x="3966" y="256"/>
                    <a:pt x="3906" y="148"/>
                  </a:cubicBezTo>
                  <a:cubicBezTo>
                    <a:pt x="3834" y="115"/>
                    <a:pt x="3758" y="108"/>
                    <a:pt x="3680" y="108"/>
                  </a:cubicBezTo>
                  <a:cubicBezTo>
                    <a:pt x="3628" y="108"/>
                    <a:pt x="3576" y="111"/>
                    <a:pt x="3524" y="111"/>
                  </a:cubicBezTo>
                  <a:cubicBezTo>
                    <a:pt x="3435" y="111"/>
                    <a:pt x="3346" y="102"/>
                    <a:pt x="3263" y="53"/>
                  </a:cubicBezTo>
                  <a:lnTo>
                    <a:pt x="1573" y="53"/>
                  </a:lnTo>
                  <a:cubicBezTo>
                    <a:pt x="1498" y="88"/>
                    <a:pt x="1426" y="108"/>
                    <a:pt x="1357" y="108"/>
                  </a:cubicBezTo>
                  <a:cubicBezTo>
                    <a:pt x="1282" y="108"/>
                    <a:pt x="1212" y="85"/>
                    <a:pt x="1144" y="29"/>
                  </a:cubicBezTo>
                  <a:cubicBezTo>
                    <a:pt x="1118" y="12"/>
                    <a:pt x="1098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6972;p32"/>
            <p:cNvSpPr/>
            <p:nvPr/>
          </p:nvSpPr>
          <p:spPr>
            <a:xfrm>
              <a:off x="5521500" y="4016625"/>
              <a:ext cx="56900" cy="13200"/>
            </a:xfrm>
            <a:custGeom>
              <a:avLst/>
              <a:gdLst/>
              <a:ahLst/>
              <a:cxnLst/>
              <a:rect l="l" t="t" r="r" b="b"/>
              <a:pathLst>
                <a:path w="2276" h="528" extrusionOk="0">
                  <a:moveTo>
                    <a:pt x="1245" y="1"/>
                  </a:moveTo>
                  <a:cubicBezTo>
                    <a:pt x="1129" y="1"/>
                    <a:pt x="1013" y="12"/>
                    <a:pt x="900" y="12"/>
                  </a:cubicBezTo>
                  <a:cubicBezTo>
                    <a:pt x="849" y="12"/>
                    <a:pt x="800" y="10"/>
                    <a:pt x="751" y="3"/>
                  </a:cubicBezTo>
                  <a:cubicBezTo>
                    <a:pt x="706" y="12"/>
                    <a:pt x="660" y="15"/>
                    <a:pt x="614" y="15"/>
                  </a:cubicBezTo>
                  <a:cubicBezTo>
                    <a:pt x="516" y="15"/>
                    <a:pt x="415" y="2"/>
                    <a:pt x="315" y="2"/>
                  </a:cubicBezTo>
                  <a:cubicBezTo>
                    <a:pt x="213" y="2"/>
                    <a:pt x="111" y="16"/>
                    <a:pt x="13" y="75"/>
                  </a:cubicBezTo>
                  <a:cubicBezTo>
                    <a:pt x="1" y="134"/>
                    <a:pt x="1" y="182"/>
                    <a:pt x="1" y="241"/>
                  </a:cubicBezTo>
                  <a:cubicBezTo>
                    <a:pt x="65" y="359"/>
                    <a:pt x="148" y="485"/>
                    <a:pt x="284" y="485"/>
                  </a:cubicBezTo>
                  <a:cubicBezTo>
                    <a:pt x="300" y="485"/>
                    <a:pt x="317" y="483"/>
                    <a:pt x="334" y="480"/>
                  </a:cubicBezTo>
                  <a:cubicBezTo>
                    <a:pt x="473" y="461"/>
                    <a:pt x="611" y="453"/>
                    <a:pt x="750" y="453"/>
                  </a:cubicBezTo>
                  <a:cubicBezTo>
                    <a:pt x="1194" y="453"/>
                    <a:pt x="1638" y="528"/>
                    <a:pt x="2082" y="528"/>
                  </a:cubicBezTo>
                  <a:cubicBezTo>
                    <a:pt x="2107" y="528"/>
                    <a:pt x="2131" y="528"/>
                    <a:pt x="2156" y="527"/>
                  </a:cubicBezTo>
                  <a:cubicBezTo>
                    <a:pt x="2239" y="468"/>
                    <a:pt x="2275" y="372"/>
                    <a:pt x="2263" y="277"/>
                  </a:cubicBezTo>
                  <a:cubicBezTo>
                    <a:pt x="2251" y="194"/>
                    <a:pt x="2204" y="158"/>
                    <a:pt x="2156" y="110"/>
                  </a:cubicBezTo>
                  <a:cubicBezTo>
                    <a:pt x="2132" y="93"/>
                    <a:pt x="2111" y="84"/>
                    <a:pt x="2090" y="84"/>
                  </a:cubicBezTo>
                  <a:cubicBezTo>
                    <a:pt x="2070" y="84"/>
                    <a:pt x="2049" y="93"/>
                    <a:pt x="2025" y="110"/>
                  </a:cubicBezTo>
                  <a:cubicBezTo>
                    <a:pt x="1955" y="145"/>
                    <a:pt x="1883" y="172"/>
                    <a:pt x="1813" y="172"/>
                  </a:cubicBezTo>
                  <a:cubicBezTo>
                    <a:pt x="1740" y="172"/>
                    <a:pt x="1669" y="142"/>
                    <a:pt x="1608" y="63"/>
                  </a:cubicBezTo>
                  <a:cubicBezTo>
                    <a:pt x="1488" y="13"/>
                    <a:pt x="1366" y="1"/>
                    <a:pt x="1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6973;p32"/>
            <p:cNvSpPr/>
            <p:nvPr/>
          </p:nvSpPr>
          <p:spPr>
            <a:xfrm>
              <a:off x="5575375" y="4021125"/>
              <a:ext cx="22950" cy="12200"/>
            </a:xfrm>
            <a:custGeom>
              <a:avLst/>
              <a:gdLst/>
              <a:ahLst/>
              <a:cxnLst/>
              <a:rect l="l" t="t" r="r" b="b"/>
              <a:pathLst>
                <a:path w="918" h="488" extrusionOk="0">
                  <a:moveTo>
                    <a:pt x="169" y="0"/>
                  </a:moveTo>
                  <a:cubicBezTo>
                    <a:pt x="113" y="0"/>
                    <a:pt x="57" y="18"/>
                    <a:pt x="1" y="61"/>
                  </a:cubicBezTo>
                  <a:lnTo>
                    <a:pt x="1" y="347"/>
                  </a:lnTo>
                  <a:cubicBezTo>
                    <a:pt x="216" y="357"/>
                    <a:pt x="399" y="487"/>
                    <a:pt x="590" y="487"/>
                  </a:cubicBezTo>
                  <a:cubicBezTo>
                    <a:pt x="631" y="487"/>
                    <a:pt x="673" y="481"/>
                    <a:pt x="715" y="466"/>
                  </a:cubicBezTo>
                  <a:cubicBezTo>
                    <a:pt x="811" y="431"/>
                    <a:pt x="918" y="395"/>
                    <a:pt x="882" y="288"/>
                  </a:cubicBezTo>
                  <a:cubicBezTo>
                    <a:pt x="882" y="240"/>
                    <a:pt x="799" y="216"/>
                    <a:pt x="739" y="180"/>
                  </a:cubicBezTo>
                  <a:cubicBezTo>
                    <a:pt x="680" y="133"/>
                    <a:pt x="632" y="109"/>
                    <a:pt x="572" y="61"/>
                  </a:cubicBezTo>
                  <a:cubicBezTo>
                    <a:pt x="501" y="50"/>
                    <a:pt x="406" y="50"/>
                    <a:pt x="322" y="38"/>
                  </a:cubicBezTo>
                  <a:cubicBezTo>
                    <a:pt x="271" y="15"/>
                    <a:pt x="220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6974;p32"/>
            <p:cNvSpPr/>
            <p:nvPr/>
          </p:nvSpPr>
          <p:spPr>
            <a:xfrm>
              <a:off x="5604550" y="4022350"/>
              <a:ext cx="14925" cy="10225"/>
            </a:xfrm>
            <a:custGeom>
              <a:avLst/>
              <a:gdLst/>
              <a:ahLst/>
              <a:cxnLst/>
              <a:rect l="l" t="t" r="r" b="b"/>
              <a:pathLst>
                <a:path w="597" h="409" extrusionOk="0">
                  <a:moveTo>
                    <a:pt x="132" y="1"/>
                  </a:moveTo>
                  <a:cubicBezTo>
                    <a:pt x="72" y="143"/>
                    <a:pt x="1" y="310"/>
                    <a:pt x="227" y="370"/>
                  </a:cubicBezTo>
                  <a:cubicBezTo>
                    <a:pt x="269" y="393"/>
                    <a:pt x="313" y="408"/>
                    <a:pt x="356" y="408"/>
                  </a:cubicBezTo>
                  <a:cubicBezTo>
                    <a:pt x="400" y="408"/>
                    <a:pt x="441" y="393"/>
                    <a:pt x="477" y="358"/>
                  </a:cubicBezTo>
                  <a:cubicBezTo>
                    <a:pt x="596" y="227"/>
                    <a:pt x="441" y="120"/>
                    <a:pt x="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6975;p32"/>
            <p:cNvSpPr/>
            <p:nvPr/>
          </p:nvSpPr>
          <p:spPr>
            <a:xfrm>
              <a:off x="5629550" y="4033375"/>
              <a:ext cx="14325" cy="3250"/>
            </a:xfrm>
            <a:custGeom>
              <a:avLst/>
              <a:gdLst/>
              <a:ahLst/>
              <a:cxnLst/>
              <a:rect l="l" t="t" r="r" b="b"/>
              <a:pathLst>
                <a:path w="573" h="130" extrusionOk="0">
                  <a:moveTo>
                    <a:pt x="1" y="0"/>
                  </a:moveTo>
                  <a:cubicBezTo>
                    <a:pt x="1" y="36"/>
                    <a:pt x="13" y="83"/>
                    <a:pt x="25" y="107"/>
                  </a:cubicBezTo>
                  <a:cubicBezTo>
                    <a:pt x="117" y="107"/>
                    <a:pt x="215" y="130"/>
                    <a:pt x="308" y="130"/>
                  </a:cubicBezTo>
                  <a:cubicBezTo>
                    <a:pt x="406" y="130"/>
                    <a:pt x="499" y="104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6976;p32"/>
            <p:cNvSpPr/>
            <p:nvPr/>
          </p:nvSpPr>
          <p:spPr>
            <a:xfrm>
              <a:off x="5482225" y="4026525"/>
              <a:ext cx="11325" cy="2700"/>
            </a:xfrm>
            <a:custGeom>
              <a:avLst/>
              <a:gdLst/>
              <a:ahLst/>
              <a:cxnLst/>
              <a:rect l="l" t="t" r="r" b="b"/>
              <a:pathLst>
                <a:path w="453" h="108" extrusionOk="0">
                  <a:moveTo>
                    <a:pt x="0" y="0"/>
                  </a:moveTo>
                  <a:cubicBezTo>
                    <a:pt x="72" y="72"/>
                    <a:pt x="146" y="107"/>
                    <a:pt x="222" y="107"/>
                  </a:cubicBezTo>
                  <a:cubicBezTo>
                    <a:pt x="298" y="107"/>
                    <a:pt x="375" y="72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6977;p32"/>
            <p:cNvSpPr/>
            <p:nvPr/>
          </p:nvSpPr>
          <p:spPr>
            <a:xfrm>
              <a:off x="5460800" y="4025025"/>
              <a:ext cx="3875" cy="925"/>
            </a:xfrm>
            <a:custGeom>
              <a:avLst/>
              <a:gdLst/>
              <a:ahLst/>
              <a:cxnLst/>
              <a:rect l="l" t="t" r="r" b="b"/>
              <a:pathLst>
                <a:path w="155" h="37" extrusionOk="0">
                  <a:moveTo>
                    <a:pt x="107" y="1"/>
                  </a:moveTo>
                  <a:cubicBezTo>
                    <a:pt x="83" y="1"/>
                    <a:pt x="36" y="24"/>
                    <a:pt x="0" y="36"/>
                  </a:cubicBezTo>
                  <a:lnTo>
                    <a:pt x="155" y="36"/>
                  </a:lnTo>
                  <a:cubicBezTo>
                    <a:pt x="143" y="24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6978;p32"/>
            <p:cNvSpPr/>
            <p:nvPr/>
          </p:nvSpPr>
          <p:spPr>
            <a:xfrm>
              <a:off x="5442925" y="4024425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08" y="1"/>
                  </a:moveTo>
                  <a:cubicBezTo>
                    <a:pt x="60" y="1"/>
                    <a:pt x="36" y="25"/>
                    <a:pt x="1" y="37"/>
                  </a:cubicBezTo>
                  <a:cubicBezTo>
                    <a:pt x="48" y="48"/>
                    <a:pt x="96" y="48"/>
                    <a:pt x="155" y="48"/>
                  </a:cubicBezTo>
                  <a:cubicBezTo>
                    <a:pt x="144" y="37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6979;p32"/>
            <p:cNvSpPr/>
            <p:nvPr/>
          </p:nvSpPr>
          <p:spPr>
            <a:xfrm>
              <a:off x="5623600" y="4025925"/>
              <a:ext cx="2425" cy="3900"/>
            </a:xfrm>
            <a:custGeom>
              <a:avLst/>
              <a:gdLst/>
              <a:ahLst/>
              <a:cxnLst/>
              <a:rect l="l" t="t" r="r" b="b"/>
              <a:pathLst>
                <a:path w="97" h="156" extrusionOk="0">
                  <a:moveTo>
                    <a:pt x="96" y="0"/>
                  </a:moveTo>
                  <a:cubicBezTo>
                    <a:pt x="1" y="48"/>
                    <a:pt x="1" y="108"/>
                    <a:pt x="96" y="155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6980;p32"/>
            <p:cNvSpPr/>
            <p:nvPr/>
          </p:nvSpPr>
          <p:spPr>
            <a:xfrm>
              <a:off x="5625700" y="4029800"/>
              <a:ext cx="3875" cy="3600"/>
            </a:xfrm>
            <a:custGeom>
              <a:avLst/>
              <a:gdLst/>
              <a:ahLst/>
              <a:cxnLst/>
              <a:rect l="l" t="t" r="r" b="b"/>
              <a:pathLst>
                <a:path w="155" h="144" extrusionOk="0">
                  <a:moveTo>
                    <a:pt x="0" y="0"/>
                  </a:moveTo>
                  <a:cubicBezTo>
                    <a:pt x="9" y="9"/>
                    <a:pt x="19" y="18"/>
                    <a:pt x="28" y="26"/>
                  </a:cubicBezTo>
                  <a:lnTo>
                    <a:pt x="28" y="26"/>
                  </a:lnTo>
                  <a:lnTo>
                    <a:pt x="0" y="0"/>
                  </a:lnTo>
                  <a:close/>
                  <a:moveTo>
                    <a:pt x="28" y="26"/>
                  </a:moveTo>
                  <a:lnTo>
                    <a:pt x="155" y="143"/>
                  </a:lnTo>
                  <a:cubicBezTo>
                    <a:pt x="116" y="95"/>
                    <a:pt x="70" y="62"/>
                    <a:pt x="28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6981;p32"/>
            <p:cNvSpPr/>
            <p:nvPr/>
          </p:nvSpPr>
          <p:spPr>
            <a:xfrm>
              <a:off x="5420600" y="4000550"/>
              <a:ext cx="36950" cy="12900"/>
            </a:xfrm>
            <a:custGeom>
              <a:avLst/>
              <a:gdLst/>
              <a:ahLst/>
              <a:cxnLst/>
              <a:rect l="l" t="t" r="r" b="b"/>
              <a:pathLst>
                <a:path w="1478" h="516" extrusionOk="0">
                  <a:moveTo>
                    <a:pt x="1072" y="0"/>
                  </a:moveTo>
                  <a:cubicBezTo>
                    <a:pt x="1041" y="0"/>
                    <a:pt x="1009" y="1"/>
                    <a:pt x="977" y="3"/>
                  </a:cubicBezTo>
                  <a:cubicBezTo>
                    <a:pt x="858" y="3"/>
                    <a:pt x="751" y="15"/>
                    <a:pt x="644" y="51"/>
                  </a:cubicBezTo>
                  <a:cubicBezTo>
                    <a:pt x="429" y="111"/>
                    <a:pt x="227" y="134"/>
                    <a:pt x="48" y="253"/>
                  </a:cubicBezTo>
                  <a:cubicBezTo>
                    <a:pt x="1" y="313"/>
                    <a:pt x="1" y="361"/>
                    <a:pt x="60" y="420"/>
                  </a:cubicBezTo>
                  <a:cubicBezTo>
                    <a:pt x="132" y="432"/>
                    <a:pt x="227" y="432"/>
                    <a:pt x="310" y="456"/>
                  </a:cubicBezTo>
                  <a:cubicBezTo>
                    <a:pt x="337" y="483"/>
                    <a:pt x="368" y="498"/>
                    <a:pt x="398" y="498"/>
                  </a:cubicBezTo>
                  <a:cubicBezTo>
                    <a:pt x="421" y="498"/>
                    <a:pt x="444" y="489"/>
                    <a:pt x="465" y="468"/>
                  </a:cubicBezTo>
                  <a:cubicBezTo>
                    <a:pt x="513" y="468"/>
                    <a:pt x="572" y="480"/>
                    <a:pt x="608" y="480"/>
                  </a:cubicBezTo>
                  <a:cubicBezTo>
                    <a:pt x="656" y="503"/>
                    <a:pt x="706" y="515"/>
                    <a:pt x="755" y="515"/>
                  </a:cubicBezTo>
                  <a:cubicBezTo>
                    <a:pt x="804" y="515"/>
                    <a:pt x="852" y="503"/>
                    <a:pt x="894" y="480"/>
                  </a:cubicBezTo>
                  <a:cubicBezTo>
                    <a:pt x="1048" y="456"/>
                    <a:pt x="1191" y="444"/>
                    <a:pt x="1346" y="420"/>
                  </a:cubicBezTo>
                  <a:cubicBezTo>
                    <a:pt x="1394" y="349"/>
                    <a:pt x="1429" y="265"/>
                    <a:pt x="1477" y="182"/>
                  </a:cubicBezTo>
                  <a:cubicBezTo>
                    <a:pt x="1378" y="33"/>
                    <a:pt x="1229" y="0"/>
                    <a:pt x="1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6982;p32"/>
            <p:cNvSpPr/>
            <p:nvPr/>
          </p:nvSpPr>
          <p:spPr>
            <a:xfrm>
              <a:off x="5453350" y="4011900"/>
              <a:ext cx="37825" cy="3325"/>
            </a:xfrm>
            <a:custGeom>
              <a:avLst/>
              <a:gdLst/>
              <a:ahLst/>
              <a:cxnLst/>
              <a:rect l="l" t="t" r="r" b="b"/>
              <a:pathLst>
                <a:path w="1513" h="133" extrusionOk="0">
                  <a:moveTo>
                    <a:pt x="735" y="0"/>
                  </a:moveTo>
                  <a:cubicBezTo>
                    <a:pt x="523" y="0"/>
                    <a:pt x="311" y="15"/>
                    <a:pt x="97" y="15"/>
                  </a:cubicBezTo>
                  <a:cubicBezTo>
                    <a:pt x="65" y="15"/>
                    <a:pt x="33" y="14"/>
                    <a:pt x="0" y="14"/>
                  </a:cubicBezTo>
                  <a:lnTo>
                    <a:pt x="0" y="14"/>
                  </a:lnTo>
                  <a:cubicBezTo>
                    <a:pt x="24" y="61"/>
                    <a:pt x="24" y="85"/>
                    <a:pt x="24" y="133"/>
                  </a:cubicBezTo>
                  <a:cubicBezTo>
                    <a:pt x="512" y="133"/>
                    <a:pt x="1012" y="121"/>
                    <a:pt x="1513" y="121"/>
                  </a:cubicBezTo>
                  <a:cubicBezTo>
                    <a:pt x="1254" y="22"/>
                    <a:pt x="995" y="0"/>
                    <a:pt x="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6983;p32"/>
            <p:cNvSpPr/>
            <p:nvPr/>
          </p:nvSpPr>
          <p:spPr>
            <a:xfrm>
              <a:off x="5392925" y="4003375"/>
              <a:ext cx="29200" cy="12850"/>
            </a:xfrm>
            <a:custGeom>
              <a:avLst/>
              <a:gdLst/>
              <a:ahLst/>
              <a:cxnLst/>
              <a:rect l="l" t="t" r="r" b="b"/>
              <a:pathLst>
                <a:path w="1168" h="514" extrusionOk="0">
                  <a:moveTo>
                    <a:pt x="589" y="0"/>
                  </a:moveTo>
                  <a:cubicBezTo>
                    <a:pt x="420" y="0"/>
                    <a:pt x="246" y="53"/>
                    <a:pt x="72" y="128"/>
                  </a:cubicBezTo>
                  <a:cubicBezTo>
                    <a:pt x="36" y="176"/>
                    <a:pt x="24" y="200"/>
                    <a:pt x="0" y="236"/>
                  </a:cubicBezTo>
                  <a:cubicBezTo>
                    <a:pt x="72" y="343"/>
                    <a:pt x="179" y="343"/>
                    <a:pt x="274" y="343"/>
                  </a:cubicBezTo>
                  <a:cubicBezTo>
                    <a:pt x="298" y="345"/>
                    <a:pt x="323" y="345"/>
                    <a:pt x="348" y="345"/>
                  </a:cubicBezTo>
                  <a:cubicBezTo>
                    <a:pt x="368" y="345"/>
                    <a:pt x="388" y="345"/>
                    <a:pt x="407" y="345"/>
                  </a:cubicBezTo>
                  <a:cubicBezTo>
                    <a:pt x="523" y="345"/>
                    <a:pt x="638" y="354"/>
                    <a:pt x="715" y="474"/>
                  </a:cubicBezTo>
                  <a:cubicBezTo>
                    <a:pt x="756" y="502"/>
                    <a:pt x="790" y="514"/>
                    <a:pt x="820" y="514"/>
                  </a:cubicBezTo>
                  <a:cubicBezTo>
                    <a:pt x="903" y="514"/>
                    <a:pt x="951" y="425"/>
                    <a:pt x="1012" y="355"/>
                  </a:cubicBezTo>
                  <a:cubicBezTo>
                    <a:pt x="1072" y="343"/>
                    <a:pt x="1108" y="331"/>
                    <a:pt x="1167" y="307"/>
                  </a:cubicBezTo>
                  <a:cubicBezTo>
                    <a:pt x="1155" y="271"/>
                    <a:pt x="1143" y="236"/>
                    <a:pt x="1108" y="212"/>
                  </a:cubicBezTo>
                  <a:cubicBezTo>
                    <a:pt x="943" y="59"/>
                    <a:pt x="768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6984;p32"/>
            <p:cNvSpPr/>
            <p:nvPr/>
          </p:nvSpPr>
          <p:spPr>
            <a:xfrm>
              <a:off x="5517050" y="4013600"/>
              <a:ext cx="24725" cy="5500"/>
            </a:xfrm>
            <a:custGeom>
              <a:avLst/>
              <a:gdLst/>
              <a:ahLst/>
              <a:cxnLst/>
              <a:rect l="l" t="t" r="r" b="b"/>
              <a:pathLst>
                <a:path w="989" h="220" extrusionOk="0">
                  <a:moveTo>
                    <a:pt x="268" y="1"/>
                  </a:moveTo>
                  <a:cubicBezTo>
                    <a:pt x="179" y="1"/>
                    <a:pt x="90" y="15"/>
                    <a:pt x="0" y="53"/>
                  </a:cubicBezTo>
                  <a:cubicBezTo>
                    <a:pt x="60" y="112"/>
                    <a:pt x="131" y="160"/>
                    <a:pt x="191" y="220"/>
                  </a:cubicBezTo>
                  <a:lnTo>
                    <a:pt x="905" y="220"/>
                  </a:lnTo>
                  <a:cubicBezTo>
                    <a:pt x="965" y="172"/>
                    <a:pt x="989" y="124"/>
                    <a:pt x="905" y="100"/>
                  </a:cubicBezTo>
                  <a:cubicBezTo>
                    <a:pt x="694" y="84"/>
                    <a:pt x="483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6985;p32"/>
            <p:cNvSpPr/>
            <p:nvPr/>
          </p:nvSpPr>
          <p:spPr>
            <a:xfrm>
              <a:off x="5410775" y="4011925"/>
              <a:ext cx="9850" cy="6750"/>
            </a:xfrm>
            <a:custGeom>
              <a:avLst/>
              <a:gdLst/>
              <a:ahLst/>
              <a:cxnLst/>
              <a:rect l="l" t="t" r="r" b="b"/>
              <a:pathLst>
                <a:path w="394" h="270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91" y="48"/>
                    <a:pt x="96" y="72"/>
                    <a:pt x="1" y="120"/>
                  </a:cubicBezTo>
                  <a:cubicBezTo>
                    <a:pt x="43" y="213"/>
                    <a:pt x="103" y="269"/>
                    <a:pt x="177" y="269"/>
                  </a:cubicBezTo>
                  <a:cubicBezTo>
                    <a:pt x="207" y="269"/>
                    <a:pt x="240" y="260"/>
                    <a:pt x="275" y="239"/>
                  </a:cubicBezTo>
                  <a:cubicBezTo>
                    <a:pt x="394" y="179"/>
                    <a:pt x="310" y="84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6986;p32"/>
            <p:cNvSpPr/>
            <p:nvPr/>
          </p:nvSpPr>
          <p:spPr>
            <a:xfrm>
              <a:off x="5494725" y="4012425"/>
              <a:ext cx="14900" cy="2500"/>
            </a:xfrm>
            <a:custGeom>
              <a:avLst/>
              <a:gdLst/>
              <a:ahLst/>
              <a:cxnLst/>
              <a:rect l="l" t="t" r="r" b="b"/>
              <a:pathLst>
                <a:path w="596" h="100" extrusionOk="0">
                  <a:moveTo>
                    <a:pt x="271" y="1"/>
                  </a:moveTo>
                  <a:cubicBezTo>
                    <a:pt x="179" y="1"/>
                    <a:pt x="87" y="29"/>
                    <a:pt x="0" y="100"/>
                  </a:cubicBezTo>
                  <a:lnTo>
                    <a:pt x="596" y="100"/>
                  </a:lnTo>
                  <a:cubicBezTo>
                    <a:pt x="492" y="42"/>
                    <a:pt x="38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6987;p32"/>
            <p:cNvSpPr/>
            <p:nvPr/>
          </p:nvSpPr>
          <p:spPr>
            <a:xfrm>
              <a:off x="5436075" y="4012225"/>
              <a:ext cx="6875" cy="2475"/>
            </a:xfrm>
            <a:custGeom>
              <a:avLst/>
              <a:gdLst/>
              <a:ahLst/>
              <a:cxnLst/>
              <a:rect l="l" t="t" r="r" b="b"/>
              <a:pathLst>
                <a:path w="275" h="99" extrusionOk="0">
                  <a:moveTo>
                    <a:pt x="1" y="1"/>
                  </a:moveTo>
                  <a:cubicBezTo>
                    <a:pt x="43" y="66"/>
                    <a:pt x="87" y="99"/>
                    <a:pt x="133" y="99"/>
                  </a:cubicBezTo>
                  <a:cubicBezTo>
                    <a:pt x="179" y="99"/>
                    <a:pt x="227" y="66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6988;p32"/>
            <p:cNvSpPr/>
            <p:nvPr/>
          </p:nvSpPr>
          <p:spPr>
            <a:xfrm>
              <a:off x="5452450" y="4015200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0" y="1"/>
                  </a:moveTo>
                  <a:lnTo>
                    <a:pt x="1" y="36"/>
                  </a:lnTo>
                  <a:lnTo>
                    <a:pt x="25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6989;p32"/>
            <p:cNvSpPr/>
            <p:nvPr/>
          </p:nvSpPr>
          <p:spPr>
            <a:xfrm>
              <a:off x="5428650" y="4011925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0" y="1"/>
                  </a:moveTo>
                  <a:cubicBezTo>
                    <a:pt x="12" y="13"/>
                    <a:pt x="24" y="48"/>
                    <a:pt x="36" y="60"/>
                  </a:cubicBezTo>
                  <a:cubicBezTo>
                    <a:pt x="51" y="68"/>
                    <a:pt x="65" y="72"/>
                    <a:pt x="78" y="72"/>
                  </a:cubicBezTo>
                  <a:cubicBezTo>
                    <a:pt x="105" y="72"/>
                    <a:pt x="127" y="53"/>
                    <a:pt x="143" y="13"/>
                  </a:cubicBezTo>
                  <a:cubicBezTo>
                    <a:pt x="84" y="1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6990;p32"/>
            <p:cNvSpPr/>
            <p:nvPr/>
          </p:nvSpPr>
          <p:spPr>
            <a:xfrm>
              <a:off x="5923050" y="4037525"/>
              <a:ext cx="61350" cy="14275"/>
            </a:xfrm>
            <a:custGeom>
              <a:avLst/>
              <a:gdLst/>
              <a:ahLst/>
              <a:cxnLst/>
              <a:rect l="l" t="t" r="r" b="b"/>
              <a:pathLst>
                <a:path w="2454" h="571" extrusionOk="0">
                  <a:moveTo>
                    <a:pt x="239" y="1"/>
                  </a:moveTo>
                  <a:cubicBezTo>
                    <a:pt x="179" y="13"/>
                    <a:pt x="120" y="48"/>
                    <a:pt x="72" y="96"/>
                  </a:cubicBezTo>
                  <a:cubicBezTo>
                    <a:pt x="24" y="132"/>
                    <a:pt x="12" y="191"/>
                    <a:pt x="0" y="251"/>
                  </a:cubicBezTo>
                  <a:cubicBezTo>
                    <a:pt x="12" y="298"/>
                    <a:pt x="24" y="334"/>
                    <a:pt x="60" y="358"/>
                  </a:cubicBezTo>
                  <a:cubicBezTo>
                    <a:pt x="211" y="509"/>
                    <a:pt x="367" y="571"/>
                    <a:pt x="529" y="571"/>
                  </a:cubicBezTo>
                  <a:cubicBezTo>
                    <a:pt x="686" y="571"/>
                    <a:pt x="848" y="512"/>
                    <a:pt x="1013" y="417"/>
                  </a:cubicBezTo>
                  <a:lnTo>
                    <a:pt x="1310" y="417"/>
                  </a:lnTo>
                  <a:cubicBezTo>
                    <a:pt x="1372" y="400"/>
                    <a:pt x="1434" y="393"/>
                    <a:pt x="1496" y="393"/>
                  </a:cubicBezTo>
                  <a:cubicBezTo>
                    <a:pt x="1753" y="393"/>
                    <a:pt x="2010" y="513"/>
                    <a:pt x="2267" y="513"/>
                  </a:cubicBezTo>
                  <a:cubicBezTo>
                    <a:pt x="2329" y="513"/>
                    <a:pt x="2391" y="506"/>
                    <a:pt x="2453" y="489"/>
                  </a:cubicBezTo>
                  <a:lnTo>
                    <a:pt x="2453" y="417"/>
                  </a:lnTo>
                  <a:cubicBezTo>
                    <a:pt x="2227" y="239"/>
                    <a:pt x="1977" y="275"/>
                    <a:pt x="1727" y="251"/>
                  </a:cubicBezTo>
                  <a:cubicBezTo>
                    <a:pt x="1705" y="250"/>
                    <a:pt x="1683" y="250"/>
                    <a:pt x="1661" y="250"/>
                  </a:cubicBezTo>
                  <a:cubicBezTo>
                    <a:pt x="1493" y="250"/>
                    <a:pt x="1324" y="267"/>
                    <a:pt x="1157" y="267"/>
                  </a:cubicBezTo>
                  <a:cubicBezTo>
                    <a:pt x="956" y="267"/>
                    <a:pt x="756" y="242"/>
                    <a:pt x="560" y="132"/>
                  </a:cubicBezTo>
                  <a:cubicBezTo>
                    <a:pt x="501" y="1"/>
                    <a:pt x="370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6991;p32"/>
            <p:cNvSpPr/>
            <p:nvPr/>
          </p:nvSpPr>
          <p:spPr>
            <a:xfrm>
              <a:off x="5984675" y="4048250"/>
              <a:ext cx="36625" cy="3900"/>
            </a:xfrm>
            <a:custGeom>
              <a:avLst/>
              <a:gdLst/>
              <a:ahLst/>
              <a:cxnLst/>
              <a:rect l="l" t="t" r="r" b="b"/>
              <a:pathLst>
                <a:path w="1465" h="156" extrusionOk="0">
                  <a:moveTo>
                    <a:pt x="0" y="0"/>
                  </a:moveTo>
                  <a:lnTo>
                    <a:pt x="0" y="84"/>
                  </a:lnTo>
                  <a:cubicBezTo>
                    <a:pt x="95" y="96"/>
                    <a:pt x="179" y="119"/>
                    <a:pt x="274" y="155"/>
                  </a:cubicBezTo>
                  <a:cubicBezTo>
                    <a:pt x="398" y="126"/>
                    <a:pt x="522" y="120"/>
                    <a:pt x="645" y="120"/>
                  </a:cubicBezTo>
                  <a:cubicBezTo>
                    <a:pt x="721" y="120"/>
                    <a:pt x="798" y="122"/>
                    <a:pt x="874" y="122"/>
                  </a:cubicBezTo>
                  <a:cubicBezTo>
                    <a:pt x="1072" y="122"/>
                    <a:pt x="1268" y="108"/>
                    <a:pt x="1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6992;p32"/>
            <p:cNvSpPr/>
            <p:nvPr/>
          </p:nvSpPr>
          <p:spPr>
            <a:xfrm>
              <a:off x="5277725" y="3823200"/>
              <a:ext cx="55100" cy="18725"/>
            </a:xfrm>
            <a:custGeom>
              <a:avLst/>
              <a:gdLst/>
              <a:ahLst/>
              <a:cxnLst/>
              <a:rect l="l" t="t" r="r" b="b"/>
              <a:pathLst>
                <a:path w="2204" h="749" extrusionOk="0">
                  <a:moveTo>
                    <a:pt x="915" y="0"/>
                  </a:moveTo>
                  <a:cubicBezTo>
                    <a:pt x="879" y="0"/>
                    <a:pt x="844" y="1"/>
                    <a:pt x="810" y="1"/>
                  </a:cubicBezTo>
                  <a:cubicBezTo>
                    <a:pt x="691" y="37"/>
                    <a:pt x="572" y="61"/>
                    <a:pt x="453" y="73"/>
                  </a:cubicBezTo>
                  <a:cubicBezTo>
                    <a:pt x="394" y="97"/>
                    <a:pt x="334" y="108"/>
                    <a:pt x="275" y="132"/>
                  </a:cubicBezTo>
                  <a:cubicBezTo>
                    <a:pt x="167" y="192"/>
                    <a:pt x="60" y="251"/>
                    <a:pt x="1" y="370"/>
                  </a:cubicBezTo>
                  <a:cubicBezTo>
                    <a:pt x="1" y="418"/>
                    <a:pt x="25" y="454"/>
                    <a:pt x="48" y="478"/>
                  </a:cubicBezTo>
                  <a:cubicBezTo>
                    <a:pt x="334" y="537"/>
                    <a:pt x="644" y="430"/>
                    <a:pt x="894" y="632"/>
                  </a:cubicBezTo>
                  <a:cubicBezTo>
                    <a:pt x="1017" y="619"/>
                    <a:pt x="1143" y="609"/>
                    <a:pt x="1268" y="609"/>
                  </a:cubicBezTo>
                  <a:cubicBezTo>
                    <a:pt x="1480" y="609"/>
                    <a:pt x="1692" y="638"/>
                    <a:pt x="1894" y="728"/>
                  </a:cubicBezTo>
                  <a:cubicBezTo>
                    <a:pt x="1937" y="741"/>
                    <a:pt x="1979" y="749"/>
                    <a:pt x="2019" y="749"/>
                  </a:cubicBezTo>
                  <a:cubicBezTo>
                    <a:pt x="2088" y="749"/>
                    <a:pt x="2151" y="724"/>
                    <a:pt x="2203" y="656"/>
                  </a:cubicBezTo>
                  <a:cubicBezTo>
                    <a:pt x="2203" y="144"/>
                    <a:pt x="1775" y="287"/>
                    <a:pt x="1513" y="180"/>
                  </a:cubicBezTo>
                  <a:cubicBezTo>
                    <a:pt x="1500" y="179"/>
                    <a:pt x="1486" y="178"/>
                    <a:pt x="1472" y="178"/>
                  </a:cubicBezTo>
                  <a:cubicBezTo>
                    <a:pt x="1441" y="178"/>
                    <a:pt x="1409" y="180"/>
                    <a:pt x="1377" y="180"/>
                  </a:cubicBezTo>
                  <a:cubicBezTo>
                    <a:pt x="1291" y="180"/>
                    <a:pt x="1210" y="165"/>
                    <a:pt x="1179" y="49"/>
                  </a:cubicBezTo>
                  <a:cubicBezTo>
                    <a:pt x="1094" y="6"/>
                    <a:pt x="1003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6993;p32"/>
            <p:cNvSpPr/>
            <p:nvPr/>
          </p:nvSpPr>
          <p:spPr>
            <a:xfrm>
              <a:off x="5200350" y="3799675"/>
              <a:ext cx="41675" cy="18200"/>
            </a:xfrm>
            <a:custGeom>
              <a:avLst/>
              <a:gdLst/>
              <a:ahLst/>
              <a:cxnLst/>
              <a:rect l="l" t="t" r="r" b="b"/>
              <a:pathLst>
                <a:path w="1667" h="728" extrusionOk="0">
                  <a:moveTo>
                    <a:pt x="575" y="0"/>
                  </a:moveTo>
                  <a:cubicBezTo>
                    <a:pt x="562" y="0"/>
                    <a:pt x="549" y="1"/>
                    <a:pt x="536" y="2"/>
                  </a:cubicBezTo>
                  <a:cubicBezTo>
                    <a:pt x="369" y="2"/>
                    <a:pt x="226" y="37"/>
                    <a:pt x="107" y="133"/>
                  </a:cubicBezTo>
                  <a:cubicBezTo>
                    <a:pt x="36" y="240"/>
                    <a:pt x="0" y="347"/>
                    <a:pt x="95" y="454"/>
                  </a:cubicBezTo>
                  <a:cubicBezTo>
                    <a:pt x="150" y="509"/>
                    <a:pt x="191" y="620"/>
                    <a:pt x="277" y="620"/>
                  </a:cubicBezTo>
                  <a:cubicBezTo>
                    <a:pt x="303" y="620"/>
                    <a:pt x="333" y="610"/>
                    <a:pt x="369" y="585"/>
                  </a:cubicBezTo>
                  <a:cubicBezTo>
                    <a:pt x="466" y="568"/>
                    <a:pt x="560" y="556"/>
                    <a:pt x="650" y="556"/>
                  </a:cubicBezTo>
                  <a:cubicBezTo>
                    <a:pt x="815" y="556"/>
                    <a:pt x="969" y="597"/>
                    <a:pt x="1107" y="728"/>
                  </a:cubicBezTo>
                  <a:cubicBezTo>
                    <a:pt x="1187" y="710"/>
                    <a:pt x="1260" y="679"/>
                    <a:pt x="1341" y="679"/>
                  </a:cubicBezTo>
                  <a:cubicBezTo>
                    <a:pt x="1369" y="679"/>
                    <a:pt x="1398" y="683"/>
                    <a:pt x="1429" y="692"/>
                  </a:cubicBezTo>
                  <a:cubicBezTo>
                    <a:pt x="1452" y="696"/>
                    <a:pt x="1472" y="698"/>
                    <a:pt x="1491" y="698"/>
                  </a:cubicBezTo>
                  <a:cubicBezTo>
                    <a:pt x="1636" y="698"/>
                    <a:pt x="1656" y="581"/>
                    <a:pt x="1667" y="454"/>
                  </a:cubicBezTo>
                  <a:cubicBezTo>
                    <a:pt x="1476" y="264"/>
                    <a:pt x="1179" y="323"/>
                    <a:pt x="953" y="168"/>
                  </a:cubicBezTo>
                  <a:cubicBezTo>
                    <a:pt x="844" y="59"/>
                    <a:pt x="714" y="0"/>
                    <a:pt x="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6994;p32"/>
            <p:cNvSpPr/>
            <p:nvPr/>
          </p:nvSpPr>
          <p:spPr>
            <a:xfrm>
              <a:off x="5279050" y="3821425"/>
              <a:ext cx="28175" cy="7550"/>
            </a:xfrm>
            <a:custGeom>
              <a:avLst/>
              <a:gdLst/>
              <a:ahLst/>
              <a:cxnLst/>
              <a:rect l="l" t="t" r="r" b="b"/>
              <a:pathLst>
                <a:path w="1127" h="302" extrusionOk="0">
                  <a:moveTo>
                    <a:pt x="412" y="1"/>
                  </a:moveTo>
                  <a:cubicBezTo>
                    <a:pt x="293" y="13"/>
                    <a:pt x="186" y="13"/>
                    <a:pt x="67" y="25"/>
                  </a:cubicBezTo>
                  <a:cubicBezTo>
                    <a:pt x="34" y="168"/>
                    <a:pt x="1" y="301"/>
                    <a:pt x="185" y="301"/>
                  </a:cubicBezTo>
                  <a:cubicBezTo>
                    <a:pt x="200" y="301"/>
                    <a:pt x="216" y="300"/>
                    <a:pt x="233" y="298"/>
                  </a:cubicBezTo>
                  <a:lnTo>
                    <a:pt x="388" y="298"/>
                  </a:lnTo>
                  <a:cubicBezTo>
                    <a:pt x="472" y="203"/>
                    <a:pt x="591" y="239"/>
                    <a:pt x="686" y="168"/>
                  </a:cubicBezTo>
                  <a:cubicBezTo>
                    <a:pt x="829" y="144"/>
                    <a:pt x="984" y="144"/>
                    <a:pt x="1126" y="132"/>
                  </a:cubicBezTo>
                  <a:cubicBezTo>
                    <a:pt x="900" y="1"/>
                    <a:pt x="650" y="1"/>
                    <a:pt x="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6995;p32"/>
            <p:cNvSpPr/>
            <p:nvPr/>
          </p:nvSpPr>
          <p:spPr>
            <a:xfrm>
              <a:off x="5272075" y="3822025"/>
              <a:ext cx="12825" cy="10450"/>
            </a:xfrm>
            <a:custGeom>
              <a:avLst/>
              <a:gdLst/>
              <a:ahLst/>
              <a:cxnLst/>
              <a:rect l="l" t="t" r="r" b="b"/>
              <a:pathLst>
                <a:path w="513" h="418" extrusionOk="0">
                  <a:moveTo>
                    <a:pt x="262" y="1"/>
                  </a:moveTo>
                  <a:cubicBezTo>
                    <a:pt x="155" y="108"/>
                    <a:pt x="1" y="215"/>
                    <a:pt x="108" y="405"/>
                  </a:cubicBezTo>
                  <a:cubicBezTo>
                    <a:pt x="143" y="405"/>
                    <a:pt x="179" y="405"/>
                    <a:pt x="215" y="417"/>
                  </a:cubicBezTo>
                  <a:cubicBezTo>
                    <a:pt x="334" y="405"/>
                    <a:pt x="453" y="394"/>
                    <a:pt x="512" y="274"/>
                  </a:cubicBezTo>
                  <a:cubicBezTo>
                    <a:pt x="405" y="215"/>
                    <a:pt x="382" y="108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6996;p32"/>
            <p:cNvSpPr/>
            <p:nvPr/>
          </p:nvSpPr>
          <p:spPr>
            <a:xfrm>
              <a:off x="5267025" y="3822025"/>
              <a:ext cx="11625" cy="10150"/>
            </a:xfrm>
            <a:custGeom>
              <a:avLst/>
              <a:gdLst/>
              <a:ahLst/>
              <a:cxnLst/>
              <a:rect l="l" t="t" r="r" b="b"/>
              <a:pathLst>
                <a:path w="465" h="406" extrusionOk="0">
                  <a:moveTo>
                    <a:pt x="464" y="1"/>
                  </a:moveTo>
                  <a:cubicBezTo>
                    <a:pt x="298" y="96"/>
                    <a:pt x="0" y="144"/>
                    <a:pt x="310" y="405"/>
                  </a:cubicBezTo>
                  <a:cubicBezTo>
                    <a:pt x="357" y="274"/>
                    <a:pt x="417" y="144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6997;p32"/>
            <p:cNvSpPr/>
            <p:nvPr/>
          </p:nvSpPr>
          <p:spPr>
            <a:xfrm>
              <a:off x="5160750" y="3635100"/>
              <a:ext cx="15500" cy="16425"/>
            </a:xfrm>
            <a:custGeom>
              <a:avLst/>
              <a:gdLst/>
              <a:ahLst/>
              <a:cxnLst/>
              <a:rect l="l" t="t" r="r" b="b"/>
              <a:pathLst>
                <a:path w="620" h="657" extrusionOk="0">
                  <a:moveTo>
                    <a:pt x="382" y="1"/>
                  </a:moveTo>
                  <a:cubicBezTo>
                    <a:pt x="239" y="1"/>
                    <a:pt x="96" y="72"/>
                    <a:pt x="1" y="179"/>
                  </a:cubicBezTo>
                  <a:lnTo>
                    <a:pt x="84" y="441"/>
                  </a:lnTo>
                  <a:cubicBezTo>
                    <a:pt x="159" y="558"/>
                    <a:pt x="246" y="657"/>
                    <a:pt x="364" y="657"/>
                  </a:cubicBezTo>
                  <a:cubicBezTo>
                    <a:pt x="415" y="657"/>
                    <a:pt x="472" y="639"/>
                    <a:pt x="536" y="596"/>
                  </a:cubicBezTo>
                  <a:cubicBezTo>
                    <a:pt x="501" y="465"/>
                    <a:pt x="548" y="370"/>
                    <a:pt x="620" y="274"/>
                  </a:cubicBezTo>
                  <a:cubicBezTo>
                    <a:pt x="620" y="131"/>
                    <a:pt x="501" y="60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6998;p32"/>
            <p:cNvSpPr/>
            <p:nvPr/>
          </p:nvSpPr>
          <p:spPr>
            <a:xfrm>
              <a:off x="5192000" y="3605550"/>
              <a:ext cx="6875" cy="5950"/>
            </a:xfrm>
            <a:custGeom>
              <a:avLst/>
              <a:gdLst/>
              <a:ahLst/>
              <a:cxnLst/>
              <a:rect l="l" t="t" r="r" b="b"/>
              <a:pathLst>
                <a:path w="275" h="238" extrusionOk="0">
                  <a:moveTo>
                    <a:pt x="169" y="1"/>
                  </a:moveTo>
                  <a:cubicBezTo>
                    <a:pt x="75" y="1"/>
                    <a:pt x="50" y="104"/>
                    <a:pt x="1" y="182"/>
                  </a:cubicBezTo>
                  <a:cubicBezTo>
                    <a:pt x="57" y="189"/>
                    <a:pt x="121" y="237"/>
                    <a:pt x="174" y="237"/>
                  </a:cubicBezTo>
                  <a:cubicBezTo>
                    <a:pt x="211" y="237"/>
                    <a:pt x="243" y="214"/>
                    <a:pt x="263" y="135"/>
                  </a:cubicBezTo>
                  <a:cubicBezTo>
                    <a:pt x="275" y="111"/>
                    <a:pt x="263" y="28"/>
                    <a:pt x="239" y="16"/>
                  </a:cubicBezTo>
                  <a:cubicBezTo>
                    <a:pt x="212" y="5"/>
                    <a:pt x="189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6999;p32"/>
            <p:cNvSpPr/>
            <p:nvPr/>
          </p:nvSpPr>
          <p:spPr>
            <a:xfrm>
              <a:off x="5707550" y="4019075"/>
              <a:ext cx="202125" cy="27175"/>
            </a:xfrm>
            <a:custGeom>
              <a:avLst/>
              <a:gdLst/>
              <a:ahLst/>
              <a:cxnLst/>
              <a:rect l="l" t="t" r="r" b="b"/>
              <a:pathLst>
                <a:path w="8085" h="1087" extrusionOk="0">
                  <a:moveTo>
                    <a:pt x="1620" y="1"/>
                  </a:moveTo>
                  <a:cubicBezTo>
                    <a:pt x="1524" y="7"/>
                    <a:pt x="1429" y="7"/>
                    <a:pt x="1334" y="7"/>
                  </a:cubicBezTo>
                  <a:cubicBezTo>
                    <a:pt x="1239" y="7"/>
                    <a:pt x="1143" y="7"/>
                    <a:pt x="1048" y="12"/>
                  </a:cubicBezTo>
                  <a:cubicBezTo>
                    <a:pt x="929" y="12"/>
                    <a:pt x="822" y="60"/>
                    <a:pt x="750" y="155"/>
                  </a:cubicBezTo>
                  <a:cubicBezTo>
                    <a:pt x="639" y="267"/>
                    <a:pt x="508" y="285"/>
                    <a:pt x="373" y="285"/>
                  </a:cubicBezTo>
                  <a:cubicBezTo>
                    <a:pt x="308" y="285"/>
                    <a:pt x="243" y="281"/>
                    <a:pt x="179" y="281"/>
                  </a:cubicBezTo>
                  <a:cubicBezTo>
                    <a:pt x="118" y="281"/>
                    <a:pt x="58" y="284"/>
                    <a:pt x="0" y="298"/>
                  </a:cubicBezTo>
                  <a:cubicBezTo>
                    <a:pt x="215" y="334"/>
                    <a:pt x="405" y="393"/>
                    <a:pt x="608" y="441"/>
                  </a:cubicBezTo>
                  <a:cubicBezTo>
                    <a:pt x="674" y="491"/>
                    <a:pt x="740" y="517"/>
                    <a:pt x="805" y="517"/>
                  </a:cubicBezTo>
                  <a:cubicBezTo>
                    <a:pt x="880" y="517"/>
                    <a:pt x="954" y="482"/>
                    <a:pt x="1024" y="405"/>
                  </a:cubicBezTo>
                  <a:cubicBezTo>
                    <a:pt x="1106" y="400"/>
                    <a:pt x="1189" y="397"/>
                    <a:pt x="1271" y="397"/>
                  </a:cubicBezTo>
                  <a:cubicBezTo>
                    <a:pt x="1545" y="397"/>
                    <a:pt x="1818" y="430"/>
                    <a:pt x="2084" y="513"/>
                  </a:cubicBezTo>
                  <a:cubicBezTo>
                    <a:pt x="2153" y="625"/>
                    <a:pt x="2235" y="656"/>
                    <a:pt x="2323" y="656"/>
                  </a:cubicBezTo>
                  <a:cubicBezTo>
                    <a:pt x="2403" y="656"/>
                    <a:pt x="2487" y="631"/>
                    <a:pt x="2572" y="620"/>
                  </a:cubicBezTo>
                  <a:cubicBezTo>
                    <a:pt x="2679" y="620"/>
                    <a:pt x="2786" y="620"/>
                    <a:pt x="2894" y="572"/>
                  </a:cubicBezTo>
                  <a:lnTo>
                    <a:pt x="3036" y="572"/>
                  </a:lnTo>
                  <a:cubicBezTo>
                    <a:pt x="3227" y="667"/>
                    <a:pt x="3465" y="572"/>
                    <a:pt x="3667" y="679"/>
                  </a:cubicBezTo>
                  <a:cubicBezTo>
                    <a:pt x="3743" y="663"/>
                    <a:pt x="3818" y="656"/>
                    <a:pt x="3894" y="656"/>
                  </a:cubicBezTo>
                  <a:cubicBezTo>
                    <a:pt x="4091" y="656"/>
                    <a:pt x="4287" y="701"/>
                    <a:pt x="4477" y="727"/>
                  </a:cubicBezTo>
                  <a:cubicBezTo>
                    <a:pt x="4751" y="786"/>
                    <a:pt x="5037" y="810"/>
                    <a:pt x="5287" y="917"/>
                  </a:cubicBezTo>
                  <a:cubicBezTo>
                    <a:pt x="5299" y="919"/>
                    <a:pt x="5311" y="920"/>
                    <a:pt x="5323" y="920"/>
                  </a:cubicBezTo>
                  <a:cubicBezTo>
                    <a:pt x="5379" y="920"/>
                    <a:pt x="5428" y="897"/>
                    <a:pt x="5477" y="858"/>
                  </a:cubicBezTo>
                  <a:cubicBezTo>
                    <a:pt x="5656" y="870"/>
                    <a:pt x="5846" y="870"/>
                    <a:pt x="6049" y="882"/>
                  </a:cubicBezTo>
                  <a:cubicBezTo>
                    <a:pt x="6128" y="917"/>
                    <a:pt x="6210" y="925"/>
                    <a:pt x="6293" y="925"/>
                  </a:cubicBezTo>
                  <a:cubicBezTo>
                    <a:pt x="6359" y="925"/>
                    <a:pt x="6425" y="920"/>
                    <a:pt x="6490" y="920"/>
                  </a:cubicBezTo>
                  <a:cubicBezTo>
                    <a:pt x="6588" y="920"/>
                    <a:pt x="6685" y="932"/>
                    <a:pt x="6775" y="989"/>
                  </a:cubicBezTo>
                  <a:lnTo>
                    <a:pt x="7061" y="989"/>
                  </a:lnTo>
                  <a:cubicBezTo>
                    <a:pt x="7141" y="1049"/>
                    <a:pt x="7218" y="1087"/>
                    <a:pt x="7298" y="1087"/>
                  </a:cubicBezTo>
                  <a:cubicBezTo>
                    <a:pt x="7359" y="1087"/>
                    <a:pt x="7422" y="1064"/>
                    <a:pt x="7489" y="1013"/>
                  </a:cubicBezTo>
                  <a:cubicBezTo>
                    <a:pt x="7537" y="989"/>
                    <a:pt x="7597" y="977"/>
                    <a:pt x="7632" y="965"/>
                  </a:cubicBezTo>
                  <a:cubicBezTo>
                    <a:pt x="7682" y="923"/>
                    <a:pt x="7749" y="919"/>
                    <a:pt x="7815" y="919"/>
                  </a:cubicBezTo>
                  <a:cubicBezTo>
                    <a:pt x="7829" y="919"/>
                    <a:pt x="7843" y="920"/>
                    <a:pt x="7857" y="920"/>
                  </a:cubicBezTo>
                  <a:cubicBezTo>
                    <a:pt x="7965" y="920"/>
                    <a:pt x="8064" y="910"/>
                    <a:pt x="8085" y="739"/>
                  </a:cubicBezTo>
                  <a:cubicBezTo>
                    <a:pt x="7085" y="429"/>
                    <a:pt x="6061" y="393"/>
                    <a:pt x="5037" y="274"/>
                  </a:cubicBezTo>
                  <a:cubicBezTo>
                    <a:pt x="4965" y="285"/>
                    <a:pt x="4894" y="290"/>
                    <a:pt x="4824" y="290"/>
                  </a:cubicBezTo>
                  <a:cubicBezTo>
                    <a:pt x="4500" y="290"/>
                    <a:pt x="4193" y="192"/>
                    <a:pt x="3870" y="143"/>
                  </a:cubicBezTo>
                  <a:cubicBezTo>
                    <a:pt x="3794" y="140"/>
                    <a:pt x="3717" y="139"/>
                    <a:pt x="3640" y="139"/>
                  </a:cubicBezTo>
                  <a:cubicBezTo>
                    <a:pt x="3411" y="139"/>
                    <a:pt x="3179" y="150"/>
                    <a:pt x="2947" y="150"/>
                  </a:cubicBezTo>
                  <a:cubicBezTo>
                    <a:pt x="2697" y="150"/>
                    <a:pt x="2448" y="137"/>
                    <a:pt x="2203" y="84"/>
                  </a:cubicBezTo>
                  <a:cubicBezTo>
                    <a:pt x="2024" y="1"/>
                    <a:pt x="1822" y="1"/>
                    <a:pt x="1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7000;p32"/>
            <p:cNvSpPr/>
            <p:nvPr/>
          </p:nvSpPr>
          <p:spPr>
            <a:xfrm>
              <a:off x="5741775" y="4032475"/>
              <a:ext cx="33075" cy="8550"/>
            </a:xfrm>
            <a:custGeom>
              <a:avLst/>
              <a:gdLst/>
              <a:ahLst/>
              <a:cxnLst/>
              <a:rect l="l" t="t" r="r" b="b"/>
              <a:pathLst>
                <a:path w="1323" h="342" extrusionOk="0">
                  <a:moveTo>
                    <a:pt x="727" y="0"/>
                  </a:moveTo>
                  <a:cubicBezTo>
                    <a:pt x="513" y="24"/>
                    <a:pt x="286" y="60"/>
                    <a:pt x="1" y="72"/>
                  </a:cubicBezTo>
                  <a:cubicBezTo>
                    <a:pt x="376" y="268"/>
                    <a:pt x="543" y="342"/>
                    <a:pt x="783" y="342"/>
                  </a:cubicBezTo>
                  <a:cubicBezTo>
                    <a:pt x="878" y="342"/>
                    <a:pt x="984" y="330"/>
                    <a:pt x="1120" y="310"/>
                  </a:cubicBezTo>
                  <a:cubicBezTo>
                    <a:pt x="1167" y="262"/>
                    <a:pt x="1203" y="203"/>
                    <a:pt x="1251" y="155"/>
                  </a:cubicBezTo>
                  <a:cubicBezTo>
                    <a:pt x="1322" y="119"/>
                    <a:pt x="1310" y="84"/>
                    <a:pt x="1251" y="36"/>
                  </a:cubicBezTo>
                  <a:cubicBezTo>
                    <a:pt x="1072" y="24"/>
                    <a:pt x="905" y="12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7001;p32"/>
            <p:cNvSpPr/>
            <p:nvPr/>
          </p:nvSpPr>
          <p:spPr>
            <a:xfrm>
              <a:off x="5831075" y="4038750"/>
              <a:ext cx="13425" cy="8825"/>
            </a:xfrm>
            <a:custGeom>
              <a:avLst/>
              <a:gdLst/>
              <a:ahLst/>
              <a:cxnLst/>
              <a:rect l="l" t="t" r="r" b="b"/>
              <a:pathLst>
                <a:path w="537" h="353" extrusionOk="0">
                  <a:moveTo>
                    <a:pt x="204" y="1"/>
                  </a:moveTo>
                  <a:cubicBezTo>
                    <a:pt x="133" y="1"/>
                    <a:pt x="64" y="26"/>
                    <a:pt x="0" y="107"/>
                  </a:cubicBezTo>
                  <a:cubicBezTo>
                    <a:pt x="140" y="269"/>
                    <a:pt x="228" y="352"/>
                    <a:pt x="303" y="352"/>
                  </a:cubicBezTo>
                  <a:cubicBezTo>
                    <a:pt x="381" y="352"/>
                    <a:pt x="445" y="260"/>
                    <a:pt x="536" y="71"/>
                  </a:cubicBezTo>
                  <a:cubicBezTo>
                    <a:pt x="519" y="54"/>
                    <a:pt x="497" y="37"/>
                    <a:pt x="468" y="37"/>
                  </a:cubicBezTo>
                  <a:cubicBezTo>
                    <a:pt x="456" y="37"/>
                    <a:pt x="443" y="40"/>
                    <a:pt x="429" y="47"/>
                  </a:cubicBezTo>
                  <a:cubicBezTo>
                    <a:pt x="356" y="29"/>
                    <a:pt x="279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7002;p32"/>
            <p:cNvSpPr/>
            <p:nvPr/>
          </p:nvSpPr>
          <p:spPr>
            <a:xfrm>
              <a:off x="5819475" y="4037475"/>
              <a:ext cx="22350" cy="3950"/>
            </a:xfrm>
            <a:custGeom>
              <a:avLst/>
              <a:gdLst/>
              <a:ahLst/>
              <a:cxnLst/>
              <a:rect l="l" t="t" r="r" b="b"/>
              <a:pathLst>
                <a:path w="894" h="158" extrusionOk="0">
                  <a:moveTo>
                    <a:pt x="270" y="1"/>
                  </a:moveTo>
                  <a:cubicBezTo>
                    <a:pt x="182" y="1"/>
                    <a:pt x="92" y="3"/>
                    <a:pt x="0" y="3"/>
                  </a:cubicBezTo>
                  <a:cubicBezTo>
                    <a:pt x="119" y="158"/>
                    <a:pt x="310" y="110"/>
                    <a:pt x="464" y="158"/>
                  </a:cubicBezTo>
                  <a:cubicBezTo>
                    <a:pt x="595" y="122"/>
                    <a:pt x="750" y="110"/>
                    <a:pt x="893" y="98"/>
                  </a:cubicBezTo>
                  <a:cubicBezTo>
                    <a:pt x="697" y="13"/>
                    <a:pt x="490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7003;p32"/>
            <p:cNvSpPr/>
            <p:nvPr/>
          </p:nvSpPr>
          <p:spPr>
            <a:xfrm>
              <a:off x="5859050" y="4040425"/>
              <a:ext cx="18175" cy="3475"/>
            </a:xfrm>
            <a:custGeom>
              <a:avLst/>
              <a:gdLst/>
              <a:ahLst/>
              <a:cxnLst/>
              <a:rect l="l" t="t" r="r" b="b"/>
              <a:pathLst>
                <a:path w="727" h="139" extrusionOk="0">
                  <a:moveTo>
                    <a:pt x="302" y="0"/>
                  </a:moveTo>
                  <a:cubicBezTo>
                    <a:pt x="202" y="0"/>
                    <a:pt x="102" y="11"/>
                    <a:pt x="1" y="16"/>
                  </a:cubicBezTo>
                  <a:cubicBezTo>
                    <a:pt x="136" y="115"/>
                    <a:pt x="279" y="138"/>
                    <a:pt x="426" y="138"/>
                  </a:cubicBezTo>
                  <a:cubicBezTo>
                    <a:pt x="525" y="138"/>
                    <a:pt x="626" y="128"/>
                    <a:pt x="727" y="123"/>
                  </a:cubicBezTo>
                  <a:cubicBezTo>
                    <a:pt x="592" y="23"/>
                    <a:pt x="449" y="0"/>
                    <a:pt x="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7004;p32"/>
            <p:cNvSpPr/>
            <p:nvPr/>
          </p:nvSpPr>
          <p:spPr>
            <a:xfrm>
              <a:off x="5783750" y="4033650"/>
              <a:ext cx="15800" cy="3300"/>
            </a:xfrm>
            <a:custGeom>
              <a:avLst/>
              <a:gdLst/>
              <a:ahLst/>
              <a:cxnLst/>
              <a:rect l="l" t="t" r="r" b="b"/>
              <a:pathLst>
                <a:path w="632" h="132" extrusionOk="0">
                  <a:moveTo>
                    <a:pt x="206" y="0"/>
                  </a:moveTo>
                  <a:cubicBezTo>
                    <a:pt x="139" y="0"/>
                    <a:pt x="70" y="6"/>
                    <a:pt x="0" y="13"/>
                  </a:cubicBezTo>
                  <a:cubicBezTo>
                    <a:pt x="90" y="108"/>
                    <a:pt x="191" y="132"/>
                    <a:pt x="298" y="132"/>
                  </a:cubicBezTo>
                  <a:cubicBezTo>
                    <a:pt x="405" y="132"/>
                    <a:pt x="518" y="108"/>
                    <a:pt x="631" y="108"/>
                  </a:cubicBezTo>
                  <a:cubicBezTo>
                    <a:pt x="500" y="26"/>
                    <a:pt x="357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7005;p32"/>
            <p:cNvSpPr/>
            <p:nvPr/>
          </p:nvSpPr>
          <p:spPr>
            <a:xfrm>
              <a:off x="5772725" y="4033950"/>
              <a:ext cx="7175" cy="3000"/>
            </a:xfrm>
            <a:custGeom>
              <a:avLst/>
              <a:gdLst/>
              <a:ahLst/>
              <a:cxnLst/>
              <a:rect l="l" t="t" r="r" b="b"/>
              <a:pathLst>
                <a:path w="287" h="120" extrusionOk="0">
                  <a:moveTo>
                    <a:pt x="1" y="1"/>
                  </a:moveTo>
                  <a:lnTo>
                    <a:pt x="1" y="120"/>
                  </a:lnTo>
                  <a:cubicBezTo>
                    <a:pt x="120" y="120"/>
                    <a:pt x="227" y="96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7006;p32"/>
            <p:cNvSpPr/>
            <p:nvPr/>
          </p:nvSpPr>
          <p:spPr>
            <a:xfrm>
              <a:off x="5134850" y="3646125"/>
              <a:ext cx="39625" cy="111325"/>
            </a:xfrm>
            <a:custGeom>
              <a:avLst/>
              <a:gdLst/>
              <a:ahLst/>
              <a:cxnLst/>
              <a:rect l="l" t="t" r="r" b="b"/>
              <a:pathLst>
                <a:path w="1585" h="4453" extrusionOk="0">
                  <a:moveTo>
                    <a:pt x="1132" y="0"/>
                  </a:moveTo>
                  <a:cubicBezTo>
                    <a:pt x="834" y="333"/>
                    <a:pt x="715" y="750"/>
                    <a:pt x="584" y="1143"/>
                  </a:cubicBezTo>
                  <a:cubicBezTo>
                    <a:pt x="572" y="1274"/>
                    <a:pt x="572" y="1429"/>
                    <a:pt x="572" y="1560"/>
                  </a:cubicBezTo>
                  <a:cubicBezTo>
                    <a:pt x="501" y="1655"/>
                    <a:pt x="322" y="1691"/>
                    <a:pt x="417" y="1857"/>
                  </a:cubicBezTo>
                  <a:cubicBezTo>
                    <a:pt x="346" y="2096"/>
                    <a:pt x="96" y="2286"/>
                    <a:pt x="215" y="2572"/>
                  </a:cubicBezTo>
                  <a:cubicBezTo>
                    <a:pt x="334" y="2846"/>
                    <a:pt x="239" y="3084"/>
                    <a:pt x="144" y="3322"/>
                  </a:cubicBezTo>
                  <a:cubicBezTo>
                    <a:pt x="1" y="3631"/>
                    <a:pt x="84" y="4001"/>
                    <a:pt x="286" y="4298"/>
                  </a:cubicBezTo>
                  <a:cubicBezTo>
                    <a:pt x="298" y="4191"/>
                    <a:pt x="239" y="4072"/>
                    <a:pt x="382" y="3989"/>
                  </a:cubicBezTo>
                  <a:cubicBezTo>
                    <a:pt x="441" y="4155"/>
                    <a:pt x="513" y="4298"/>
                    <a:pt x="572" y="4453"/>
                  </a:cubicBezTo>
                  <a:cubicBezTo>
                    <a:pt x="1001" y="4346"/>
                    <a:pt x="715" y="3953"/>
                    <a:pt x="870" y="3739"/>
                  </a:cubicBezTo>
                  <a:cubicBezTo>
                    <a:pt x="882" y="3584"/>
                    <a:pt x="882" y="3453"/>
                    <a:pt x="834" y="3322"/>
                  </a:cubicBezTo>
                  <a:cubicBezTo>
                    <a:pt x="810" y="3262"/>
                    <a:pt x="775" y="3203"/>
                    <a:pt x="739" y="3143"/>
                  </a:cubicBezTo>
                  <a:lnTo>
                    <a:pt x="739" y="2608"/>
                  </a:lnTo>
                  <a:cubicBezTo>
                    <a:pt x="775" y="2369"/>
                    <a:pt x="441" y="2036"/>
                    <a:pt x="858" y="1857"/>
                  </a:cubicBezTo>
                  <a:lnTo>
                    <a:pt x="882" y="1810"/>
                  </a:lnTo>
                  <a:lnTo>
                    <a:pt x="870" y="1774"/>
                  </a:lnTo>
                  <a:cubicBezTo>
                    <a:pt x="929" y="1667"/>
                    <a:pt x="882" y="1512"/>
                    <a:pt x="989" y="1429"/>
                  </a:cubicBezTo>
                  <a:lnTo>
                    <a:pt x="989" y="1012"/>
                  </a:lnTo>
                  <a:cubicBezTo>
                    <a:pt x="941" y="964"/>
                    <a:pt x="918" y="905"/>
                    <a:pt x="929" y="833"/>
                  </a:cubicBezTo>
                  <a:lnTo>
                    <a:pt x="929" y="833"/>
                  </a:lnTo>
                  <a:cubicBezTo>
                    <a:pt x="929" y="893"/>
                    <a:pt x="941" y="964"/>
                    <a:pt x="989" y="1012"/>
                  </a:cubicBezTo>
                  <a:cubicBezTo>
                    <a:pt x="1013" y="1012"/>
                    <a:pt x="1060" y="1012"/>
                    <a:pt x="1108" y="1000"/>
                  </a:cubicBezTo>
                  <a:cubicBezTo>
                    <a:pt x="1132" y="893"/>
                    <a:pt x="1156" y="786"/>
                    <a:pt x="1251" y="726"/>
                  </a:cubicBezTo>
                  <a:lnTo>
                    <a:pt x="1299" y="679"/>
                  </a:lnTo>
                  <a:lnTo>
                    <a:pt x="1299" y="619"/>
                  </a:lnTo>
                  <a:cubicBezTo>
                    <a:pt x="1334" y="476"/>
                    <a:pt x="1418" y="369"/>
                    <a:pt x="1537" y="286"/>
                  </a:cubicBezTo>
                  <a:lnTo>
                    <a:pt x="1584" y="155"/>
                  </a:lnTo>
                  <a:cubicBezTo>
                    <a:pt x="1429" y="107"/>
                    <a:pt x="1287" y="48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7007;p32"/>
            <p:cNvSpPr/>
            <p:nvPr/>
          </p:nvSpPr>
          <p:spPr>
            <a:xfrm>
              <a:off x="5139925" y="3685100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57" y="1"/>
                  </a:moveTo>
                  <a:lnTo>
                    <a:pt x="357" y="1"/>
                  </a:lnTo>
                  <a:cubicBezTo>
                    <a:pt x="179" y="36"/>
                    <a:pt x="0" y="84"/>
                    <a:pt x="203" y="298"/>
                  </a:cubicBezTo>
                  <a:cubicBezTo>
                    <a:pt x="262" y="203"/>
                    <a:pt x="310" y="108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7008;p32"/>
            <p:cNvSpPr/>
            <p:nvPr/>
          </p:nvSpPr>
          <p:spPr>
            <a:xfrm>
              <a:off x="5410200" y="3185650"/>
              <a:ext cx="36625" cy="14575"/>
            </a:xfrm>
            <a:custGeom>
              <a:avLst/>
              <a:gdLst/>
              <a:ahLst/>
              <a:cxnLst/>
              <a:rect l="l" t="t" r="r" b="b"/>
              <a:pathLst>
                <a:path w="1465" h="583" extrusionOk="0">
                  <a:moveTo>
                    <a:pt x="476" y="12"/>
                  </a:moveTo>
                  <a:cubicBezTo>
                    <a:pt x="286" y="60"/>
                    <a:pt x="24" y="0"/>
                    <a:pt x="0" y="322"/>
                  </a:cubicBezTo>
                  <a:cubicBezTo>
                    <a:pt x="331" y="429"/>
                    <a:pt x="656" y="582"/>
                    <a:pt x="995" y="582"/>
                  </a:cubicBezTo>
                  <a:cubicBezTo>
                    <a:pt x="1144" y="582"/>
                    <a:pt x="1296" y="553"/>
                    <a:pt x="1453" y="476"/>
                  </a:cubicBezTo>
                  <a:cubicBezTo>
                    <a:pt x="1464" y="381"/>
                    <a:pt x="1464" y="310"/>
                    <a:pt x="1464" y="214"/>
                  </a:cubicBezTo>
                  <a:cubicBezTo>
                    <a:pt x="1389" y="130"/>
                    <a:pt x="1293" y="112"/>
                    <a:pt x="1190" y="112"/>
                  </a:cubicBezTo>
                  <a:cubicBezTo>
                    <a:pt x="1116" y="112"/>
                    <a:pt x="1039" y="121"/>
                    <a:pt x="962" y="121"/>
                  </a:cubicBezTo>
                  <a:cubicBezTo>
                    <a:pt x="876" y="121"/>
                    <a:pt x="791" y="109"/>
                    <a:pt x="714" y="60"/>
                  </a:cubicBezTo>
                  <a:cubicBezTo>
                    <a:pt x="643" y="36"/>
                    <a:pt x="560" y="24"/>
                    <a:pt x="476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7009;p32"/>
            <p:cNvSpPr/>
            <p:nvPr/>
          </p:nvSpPr>
          <p:spPr>
            <a:xfrm>
              <a:off x="5432225" y="3251425"/>
              <a:ext cx="3300" cy="7475"/>
            </a:xfrm>
            <a:custGeom>
              <a:avLst/>
              <a:gdLst/>
              <a:ahLst/>
              <a:cxnLst/>
              <a:rect l="l" t="t" r="r" b="b"/>
              <a:pathLst>
                <a:path w="132" h="299" extrusionOk="0">
                  <a:moveTo>
                    <a:pt x="131" y="0"/>
                  </a:moveTo>
                  <a:lnTo>
                    <a:pt x="131" y="0"/>
                  </a:lnTo>
                  <a:cubicBezTo>
                    <a:pt x="36" y="60"/>
                    <a:pt x="0" y="167"/>
                    <a:pt x="0" y="298"/>
                  </a:cubicBezTo>
                  <a:cubicBezTo>
                    <a:pt x="119" y="215"/>
                    <a:pt x="131" y="119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7010;p32"/>
            <p:cNvSpPr/>
            <p:nvPr/>
          </p:nvSpPr>
          <p:spPr>
            <a:xfrm>
              <a:off x="5433400" y="3243975"/>
              <a:ext cx="2125" cy="3600"/>
            </a:xfrm>
            <a:custGeom>
              <a:avLst/>
              <a:gdLst/>
              <a:ahLst/>
              <a:cxnLst/>
              <a:rect l="l" t="t" r="r" b="b"/>
              <a:pathLst>
                <a:path w="85" h="144" extrusionOk="0">
                  <a:moveTo>
                    <a:pt x="84" y="1"/>
                  </a:moveTo>
                  <a:cubicBezTo>
                    <a:pt x="1" y="60"/>
                    <a:pt x="1" y="108"/>
                    <a:pt x="84" y="144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7011;p32"/>
            <p:cNvSpPr/>
            <p:nvPr/>
          </p:nvSpPr>
          <p:spPr>
            <a:xfrm>
              <a:off x="5314650" y="3850900"/>
              <a:ext cx="35425" cy="156600"/>
            </a:xfrm>
            <a:custGeom>
              <a:avLst/>
              <a:gdLst/>
              <a:ahLst/>
              <a:cxnLst/>
              <a:rect l="l" t="t" r="r" b="b"/>
              <a:pathLst>
                <a:path w="1417" h="6264" extrusionOk="0">
                  <a:moveTo>
                    <a:pt x="572" y="1"/>
                  </a:moveTo>
                  <a:cubicBezTo>
                    <a:pt x="476" y="382"/>
                    <a:pt x="369" y="751"/>
                    <a:pt x="286" y="1132"/>
                  </a:cubicBezTo>
                  <a:cubicBezTo>
                    <a:pt x="310" y="1155"/>
                    <a:pt x="345" y="1203"/>
                    <a:pt x="357" y="1251"/>
                  </a:cubicBezTo>
                  <a:cubicBezTo>
                    <a:pt x="369" y="1286"/>
                    <a:pt x="393" y="1346"/>
                    <a:pt x="393" y="1394"/>
                  </a:cubicBezTo>
                  <a:cubicBezTo>
                    <a:pt x="369" y="1465"/>
                    <a:pt x="333" y="1548"/>
                    <a:pt x="286" y="1608"/>
                  </a:cubicBezTo>
                  <a:cubicBezTo>
                    <a:pt x="214" y="1703"/>
                    <a:pt x="95" y="1798"/>
                    <a:pt x="72" y="1941"/>
                  </a:cubicBezTo>
                  <a:cubicBezTo>
                    <a:pt x="155" y="2025"/>
                    <a:pt x="167" y="2084"/>
                    <a:pt x="72" y="2156"/>
                  </a:cubicBezTo>
                  <a:cubicBezTo>
                    <a:pt x="48" y="2275"/>
                    <a:pt x="119" y="2417"/>
                    <a:pt x="0" y="2537"/>
                  </a:cubicBezTo>
                  <a:cubicBezTo>
                    <a:pt x="95" y="3275"/>
                    <a:pt x="333" y="3965"/>
                    <a:pt x="274" y="4715"/>
                  </a:cubicBezTo>
                  <a:cubicBezTo>
                    <a:pt x="274" y="4823"/>
                    <a:pt x="286" y="4906"/>
                    <a:pt x="286" y="5001"/>
                  </a:cubicBezTo>
                  <a:cubicBezTo>
                    <a:pt x="333" y="5037"/>
                    <a:pt x="357" y="5096"/>
                    <a:pt x="405" y="5144"/>
                  </a:cubicBezTo>
                  <a:cubicBezTo>
                    <a:pt x="369" y="5632"/>
                    <a:pt x="703" y="5930"/>
                    <a:pt x="1000" y="6263"/>
                  </a:cubicBezTo>
                  <a:cubicBezTo>
                    <a:pt x="1417" y="6251"/>
                    <a:pt x="1143" y="6013"/>
                    <a:pt x="1143" y="5858"/>
                  </a:cubicBezTo>
                  <a:lnTo>
                    <a:pt x="1143" y="5775"/>
                  </a:lnTo>
                  <a:cubicBezTo>
                    <a:pt x="1131" y="5716"/>
                    <a:pt x="1119" y="5656"/>
                    <a:pt x="1084" y="5608"/>
                  </a:cubicBezTo>
                  <a:cubicBezTo>
                    <a:pt x="1072" y="5549"/>
                    <a:pt x="1060" y="5489"/>
                    <a:pt x="1024" y="5442"/>
                  </a:cubicBezTo>
                  <a:lnTo>
                    <a:pt x="941" y="5180"/>
                  </a:lnTo>
                  <a:cubicBezTo>
                    <a:pt x="667" y="4287"/>
                    <a:pt x="512" y="3370"/>
                    <a:pt x="726" y="2441"/>
                  </a:cubicBezTo>
                  <a:cubicBezTo>
                    <a:pt x="726" y="2275"/>
                    <a:pt x="714" y="2120"/>
                    <a:pt x="762" y="1977"/>
                  </a:cubicBezTo>
                  <a:cubicBezTo>
                    <a:pt x="774" y="1917"/>
                    <a:pt x="810" y="1870"/>
                    <a:pt x="822" y="1810"/>
                  </a:cubicBezTo>
                  <a:cubicBezTo>
                    <a:pt x="869" y="1739"/>
                    <a:pt x="893" y="1644"/>
                    <a:pt x="929" y="1572"/>
                  </a:cubicBezTo>
                  <a:cubicBezTo>
                    <a:pt x="941" y="1525"/>
                    <a:pt x="953" y="1465"/>
                    <a:pt x="953" y="1405"/>
                  </a:cubicBezTo>
                  <a:cubicBezTo>
                    <a:pt x="953" y="1346"/>
                    <a:pt x="941" y="1286"/>
                    <a:pt x="905" y="1251"/>
                  </a:cubicBezTo>
                  <a:cubicBezTo>
                    <a:pt x="869" y="1167"/>
                    <a:pt x="845" y="1096"/>
                    <a:pt x="822" y="1024"/>
                  </a:cubicBezTo>
                  <a:cubicBezTo>
                    <a:pt x="810" y="965"/>
                    <a:pt x="762" y="893"/>
                    <a:pt x="774" y="810"/>
                  </a:cubicBezTo>
                  <a:cubicBezTo>
                    <a:pt x="786" y="774"/>
                    <a:pt x="822" y="727"/>
                    <a:pt x="845" y="691"/>
                  </a:cubicBezTo>
                  <a:lnTo>
                    <a:pt x="845" y="620"/>
                  </a:lnTo>
                  <a:lnTo>
                    <a:pt x="845" y="548"/>
                  </a:lnTo>
                  <a:cubicBezTo>
                    <a:pt x="786" y="501"/>
                    <a:pt x="762" y="441"/>
                    <a:pt x="714" y="393"/>
                  </a:cubicBezTo>
                  <a:cubicBezTo>
                    <a:pt x="703" y="251"/>
                    <a:pt x="750" y="84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7012;p32"/>
            <p:cNvSpPr/>
            <p:nvPr/>
          </p:nvSpPr>
          <p:spPr>
            <a:xfrm>
              <a:off x="5313150" y="3878575"/>
              <a:ext cx="14325" cy="35750"/>
            </a:xfrm>
            <a:custGeom>
              <a:avLst/>
              <a:gdLst/>
              <a:ahLst/>
              <a:cxnLst/>
              <a:rect l="l" t="t" r="r" b="b"/>
              <a:pathLst>
                <a:path w="573" h="1430" extrusionOk="0">
                  <a:moveTo>
                    <a:pt x="334" y="1"/>
                  </a:moveTo>
                  <a:cubicBezTo>
                    <a:pt x="108" y="453"/>
                    <a:pt x="1" y="929"/>
                    <a:pt x="48" y="1430"/>
                  </a:cubicBezTo>
                  <a:cubicBezTo>
                    <a:pt x="215" y="1346"/>
                    <a:pt x="167" y="1168"/>
                    <a:pt x="179" y="1013"/>
                  </a:cubicBezTo>
                  <a:cubicBezTo>
                    <a:pt x="227" y="977"/>
                    <a:pt x="227" y="929"/>
                    <a:pt x="179" y="882"/>
                  </a:cubicBezTo>
                  <a:cubicBezTo>
                    <a:pt x="227" y="751"/>
                    <a:pt x="310" y="656"/>
                    <a:pt x="453" y="596"/>
                  </a:cubicBezTo>
                  <a:cubicBezTo>
                    <a:pt x="572" y="477"/>
                    <a:pt x="524" y="334"/>
                    <a:pt x="548" y="191"/>
                  </a:cubicBezTo>
                  <a:cubicBezTo>
                    <a:pt x="536" y="120"/>
                    <a:pt x="524" y="60"/>
                    <a:pt x="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7013;p32"/>
            <p:cNvSpPr/>
            <p:nvPr/>
          </p:nvSpPr>
          <p:spPr>
            <a:xfrm>
              <a:off x="5195275" y="3024300"/>
              <a:ext cx="42900" cy="131000"/>
            </a:xfrm>
            <a:custGeom>
              <a:avLst/>
              <a:gdLst/>
              <a:ahLst/>
              <a:cxnLst/>
              <a:rect l="l" t="t" r="r" b="b"/>
              <a:pathLst>
                <a:path w="1716" h="5240" extrusionOk="0">
                  <a:moveTo>
                    <a:pt x="1358" y="1"/>
                  </a:moveTo>
                  <a:cubicBezTo>
                    <a:pt x="1203" y="120"/>
                    <a:pt x="1334" y="370"/>
                    <a:pt x="1144" y="477"/>
                  </a:cubicBezTo>
                  <a:lnTo>
                    <a:pt x="1144" y="620"/>
                  </a:lnTo>
                  <a:cubicBezTo>
                    <a:pt x="1239" y="834"/>
                    <a:pt x="1060" y="1001"/>
                    <a:pt x="1013" y="1192"/>
                  </a:cubicBezTo>
                  <a:cubicBezTo>
                    <a:pt x="941" y="1942"/>
                    <a:pt x="620" y="2620"/>
                    <a:pt x="429" y="3335"/>
                  </a:cubicBezTo>
                  <a:cubicBezTo>
                    <a:pt x="358" y="3835"/>
                    <a:pt x="120" y="4275"/>
                    <a:pt x="144" y="4787"/>
                  </a:cubicBezTo>
                  <a:cubicBezTo>
                    <a:pt x="1" y="5002"/>
                    <a:pt x="144" y="5121"/>
                    <a:pt x="310" y="5240"/>
                  </a:cubicBezTo>
                  <a:cubicBezTo>
                    <a:pt x="822" y="3787"/>
                    <a:pt x="1370" y="2346"/>
                    <a:pt x="1596" y="799"/>
                  </a:cubicBezTo>
                  <a:cubicBezTo>
                    <a:pt x="1656" y="692"/>
                    <a:pt x="1608" y="561"/>
                    <a:pt x="1691" y="477"/>
                  </a:cubicBezTo>
                  <a:cubicBezTo>
                    <a:pt x="1691" y="418"/>
                    <a:pt x="1715" y="370"/>
                    <a:pt x="1715" y="334"/>
                  </a:cubicBezTo>
                  <a:cubicBezTo>
                    <a:pt x="1560" y="263"/>
                    <a:pt x="1596" y="25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7014;p32"/>
            <p:cNvSpPr/>
            <p:nvPr/>
          </p:nvSpPr>
          <p:spPr>
            <a:xfrm>
              <a:off x="5192300" y="3143975"/>
              <a:ext cx="11925" cy="17875"/>
            </a:xfrm>
            <a:custGeom>
              <a:avLst/>
              <a:gdLst/>
              <a:ahLst/>
              <a:cxnLst/>
              <a:rect l="l" t="t" r="r" b="b"/>
              <a:pathLst>
                <a:path w="477" h="715" extrusionOk="0">
                  <a:moveTo>
                    <a:pt x="263" y="0"/>
                  </a:moveTo>
                  <a:cubicBezTo>
                    <a:pt x="1" y="322"/>
                    <a:pt x="203" y="512"/>
                    <a:pt x="477" y="715"/>
                  </a:cubicBezTo>
                  <a:cubicBezTo>
                    <a:pt x="465" y="619"/>
                    <a:pt x="441" y="548"/>
                    <a:pt x="429" y="453"/>
                  </a:cubicBezTo>
                  <a:cubicBezTo>
                    <a:pt x="358" y="310"/>
                    <a:pt x="263" y="179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7015;p32"/>
            <p:cNvSpPr/>
            <p:nvPr/>
          </p:nvSpPr>
          <p:spPr>
            <a:xfrm>
              <a:off x="5201825" y="3168850"/>
              <a:ext cx="10150" cy="5625"/>
            </a:xfrm>
            <a:custGeom>
              <a:avLst/>
              <a:gdLst/>
              <a:ahLst/>
              <a:cxnLst/>
              <a:rect l="l" t="t" r="r" b="b"/>
              <a:pathLst>
                <a:path w="406" h="225" extrusionOk="0">
                  <a:moveTo>
                    <a:pt x="210" y="1"/>
                  </a:moveTo>
                  <a:cubicBezTo>
                    <a:pt x="146" y="1"/>
                    <a:pt x="76" y="30"/>
                    <a:pt x="1" y="77"/>
                  </a:cubicBezTo>
                  <a:cubicBezTo>
                    <a:pt x="94" y="160"/>
                    <a:pt x="187" y="224"/>
                    <a:pt x="295" y="224"/>
                  </a:cubicBezTo>
                  <a:cubicBezTo>
                    <a:pt x="312" y="224"/>
                    <a:pt x="329" y="223"/>
                    <a:pt x="346" y="220"/>
                  </a:cubicBezTo>
                  <a:cubicBezTo>
                    <a:pt x="382" y="220"/>
                    <a:pt x="405" y="136"/>
                    <a:pt x="394" y="113"/>
                  </a:cubicBezTo>
                  <a:cubicBezTo>
                    <a:pt x="339" y="33"/>
                    <a:pt x="27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7016;p32"/>
            <p:cNvSpPr/>
            <p:nvPr/>
          </p:nvSpPr>
          <p:spPr>
            <a:xfrm>
              <a:off x="5254525" y="3170750"/>
              <a:ext cx="72050" cy="18775"/>
            </a:xfrm>
            <a:custGeom>
              <a:avLst/>
              <a:gdLst/>
              <a:ahLst/>
              <a:cxnLst/>
              <a:rect l="l" t="t" r="r" b="b"/>
              <a:pathLst>
                <a:path w="2882" h="751" extrusionOk="0">
                  <a:moveTo>
                    <a:pt x="1691" y="1"/>
                  </a:moveTo>
                  <a:cubicBezTo>
                    <a:pt x="1605" y="1"/>
                    <a:pt x="1518" y="12"/>
                    <a:pt x="1429" y="37"/>
                  </a:cubicBezTo>
                  <a:cubicBezTo>
                    <a:pt x="964" y="60"/>
                    <a:pt x="500" y="72"/>
                    <a:pt x="60" y="108"/>
                  </a:cubicBezTo>
                  <a:cubicBezTo>
                    <a:pt x="0" y="203"/>
                    <a:pt x="12" y="287"/>
                    <a:pt x="83" y="370"/>
                  </a:cubicBezTo>
                  <a:lnTo>
                    <a:pt x="381" y="370"/>
                  </a:lnTo>
                  <a:cubicBezTo>
                    <a:pt x="699" y="370"/>
                    <a:pt x="1016" y="465"/>
                    <a:pt x="1334" y="465"/>
                  </a:cubicBezTo>
                  <a:cubicBezTo>
                    <a:pt x="1492" y="465"/>
                    <a:pt x="1651" y="441"/>
                    <a:pt x="1810" y="370"/>
                  </a:cubicBezTo>
                  <a:cubicBezTo>
                    <a:pt x="1917" y="632"/>
                    <a:pt x="2215" y="513"/>
                    <a:pt x="2381" y="668"/>
                  </a:cubicBezTo>
                  <a:cubicBezTo>
                    <a:pt x="2405" y="727"/>
                    <a:pt x="2453" y="751"/>
                    <a:pt x="2524" y="751"/>
                  </a:cubicBezTo>
                  <a:cubicBezTo>
                    <a:pt x="2881" y="584"/>
                    <a:pt x="2619" y="418"/>
                    <a:pt x="2524" y="227"/>
                  </a:cubicBezTo>
                  <a:cubicBezTo>
                    <a:pt x="2250" y="117"/>
                    <a:pt x="1976" y="1"/>
                    <a:pt x="1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7017;p32"/>
            <p:cNvSpPr/>
            <p:nvPr/>
          </p:nvSpPr>
          <p:spPr>
            <a:xfrm>
              <a:off x="5367625" y="3179650"/>
              <a:ext cx="32775" cy="4225"/>
            </a:xfrm>
            <a:custGeom>
              <a:avLst/>
              <a:gdLst/>
              <a:ahLst/>
              <a:cxnLst/>
              <a:rect l="l" t="t" r="r" b="b"/>
              <a:pathLst>
                <a:path w="1311" h="169" extrusionOk="0">
                  <a:moveTo>
                    <a:pt x="747" y="1"/>
                  </a:moveTo>
                  <a:cubicBezTo>
                    <a:pt x="578" y="1"/>
                    <a:pt x="408" y="17"/>
                    <a:pt x="240" y="17"/>
                  </a:cubicBezTo>
                  <a:cubicBezTo>
                    <a:pt x="159" y="17"/>
                    <a:pt x="79" y="13"/>
                    <a:pt x="0" y="2"/>
                  </a:cubicBezTo>
                  <a:lnTo>
                    <a:pt x="0" y="2"/>
                  </a:lnTo>
                  <a:cubicBezTo>
                    <a:pt x="150" y="131"/>
                    <a:pt x="311" y="163"/>
                    <a:pt x="477" y="163"/>
                  </a:cubicBezTo>
                  <a:cubicBezTo>
                    <a:pt x="636" y="163"/>
                    <a:pt x="798" y="134"/>
                    <a:pt x="957" y="134"/>
                  </a:cubicBezTo>
                  <a:cubicBezTo>
                    <a:pt x="1028" y="134"/>
                    <a:pt x="1098" y="140"/>
                    <a:pt x="1167" y="157"/>
                  </a:cubicBezTo>
                  <a:cubicBezTo>
                    <a:pt x="1203" y="169"/>
                    <a:pt x="1227" y="169"/>
                    <a:pt x="1262" y="169"/>
                  </a:cubicBezTo>
                  <a:cubicBezTo>
                    <a:pt x="1274" y="157"/>
                    <a:pt x="1286" y="133"/>
                    <a:pt x="1310" y="109"/>
                  </a:cubicBezTo>
                  <a:cubicBezTo>
                    <a:pt x="1129" y="21"/>
                    <a:pt x="939" y="1"/>
                    <a:pt x="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7018;p32"/>
            <p:cNvSpPr/>
            <p:nvPr/>
          </p:nvSpPr>
          <p:spPr>
            <a:xfrm>
              <a:off x="5392925" y="3184150"/>
              <a:ext cx="10750" cy="6425"/>
            </a:xfrm>
            <a:custGeom>
              <a:avLst/>
              <a:gdLst/>
              <a:ahLst/>
              <a:cxnLst/>
              <a:rect l="l" t="t" r="r" b="b"/>
              <a:pathLst>
                <a:path w="430" h="257" extrusionOk="0">
                  <a:moveTo>
                    <a:pt x="155" y="1"/>
                  </a:moveTo>
                  <a:cubicBezTo>
                    <a:pt x="120" y="72"/>
                    <a:pt x="60" y="155"/>
                    <a:pt x="0" y="251"/>
                  </a:cubicBezTo>
                  <a:cubicBezTo>
                    <a:pt x="23" y="245"/>
                    <a:pt x="47" y="243"/>
                    <a:pt x="71" y="243"/>
                  </a:cubicBezTo>
                  <a:cubicBezTo>
                    <a:pt x="131" y="243"/>
                    <a:pt x="194" y="256"/>
                    <a:pt x="253" y="256"/>
                  </a:cubicBezTo>
                  <a:cubicBezTo>
                    <a:pt x="317" y="256"/>
                    <a:pt x="378" y="241"/>
                    <a:pt x="429" y="179"/>
                  </a:cubicBezTo>
                  <a:cubicBezTo>
                    <a:pt x="429" y="155"/>
                    <a:pt x="310" y="60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7019;p32"/>
            <p:cNvSpPr/>
            <p:nvPr/>
          </p:nvSpPr>
          <p:spPr>
            <a:xfrm>
              <a:off x="6063550" y="4051825"/>
              <a:ext cx="21750" cy="7900"/>
            </a:xfrm>
            <a:custGeom>
              <a:avLst/>
              <a:gdLst/>
              <a:ahLst/>
              <a:cxnLst/>
              <a:rect l="l" t="t" r="r" b="b"/>
              <a:pathLst>
                <a:path w="870" h="316" extrusionOk="0">
                  <a:moveTo>
                    <a:pt x="560" y="0"/>
                  </a:moveTo>
                  <a:cubicBezTo>
                    <a:pt x="499" y="47"/>
                    <a:pt x="435" y="53"/>
                    <a:pt x="371" y="53"/>
                  </a:cubicBezTo>
                  <a:cubicBezTo>
                    <a:pt x="353" y="53"/>
                    <a:pt x="334" y="52"/>
                    <a:pt x="315" y="52"/>
                  </a:cubicBezTo>
                  <a:cubicBezTo>
                    <a:pt x="285" y="52"/>
                    <a:pt x="255" y="53"/>
                    <a:pt x="226" y="60"/>
                  </a:cubicBezTo>
                  <a:cubicBezTo>
                    <a:pt x="203" y="60"/>
                    <a:pt x="176" y="57"/>
                    <a:pt x="149" y="57"/>
                  </a:cubicBezTo>
                  <a:cubicBezTo>
                    <a:pt x="95" y="57"/>
                    <a:pt x="40" y="68"/>
                    <a:pt x="0" y="131"/>
                  </a:cubicBezTo>
                  <a:lnTo>
                    <a:pt x="0" y="262"/>
                  </a:lnTo>
                  <a:cubicBezTo>
                    <a:pt x="48" y="298"/>
                    <a:pt x="98" y="316"/>
                    <a:pt x="148" y="316"/>
                  </a:cubicBezTo>
                  <a:cubicBezTo>
                    <a:pt x="197" y="316"/>
                    <a:pt x="244" y="298"/>
                    <a:pt x="286" y="262"/>
                  </a:cubicBezTo>
                  <a:cubicBezTo>
                    <a:pt x="476" y="262"/>
                    <a:pt x="679" y="250"/>
                    <a:pt x="869" y="250"/>
                  </a:cubicBezTo>
                  <a:cubicBezTo>
                    <a:pt x="834" y="155"/>
                    <a:pt x="798" y="84"/>
                    <a:pt x="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7020;p32"/>
            <p:cNvSpPr/>
            <p:nvPr/>
          </p:nvSpPr>
          <p:spPr>
            <a:xfrm>
              <a:off x="6063550" y="4058375"/>
              <a:ext cx="7150" cy="2925"/>
            </a:xfrm>
            <a:custGeom>
              <a:avLst/>
              <a:gdLst/>
              <a:ahLst/>
              <a:cxnLst/>
              <a:rect l="l" t="t" r="r" b="b"/>
              <a:pathLst>
                <a:path w="286" h="117" extrusionOk="0">
                  <a:moveTo>
                    <a:pt x="0" y="0"/>
                  </a:moveTo>
                  <a:cubicBezTo>
                    <a:pt x="48" y="78"/>
                    <a:pt x="93" y="116"/>
                    <a:pt x="139" y="116"/>
                  </a:cubicBezTo>
                  <a:cubicBezTo>
                    <a:pt x="185" y="116"/>
                    <a:pt x="232" y="78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7021;p32"/>
            <p:cNvSpPr/>
            <p:nvPr/>
          </p:nvSpPr>
          <p:spPr>
            <a:xfrm>
              <a:off x="6106700" y="4061350"/>
              <a:ext cx="3600" cy="2400"/>
            </a:xfrm>
            <a:custGeom>
              <a:avLst/>
              <a:gdLst/>
              <a:ahLst/>
              <a:cxnLst/>
              <a:rect l="l" t="t" r="r" b="b"/>
              <a:pathLst>
                <a:path w="144" h="96" extrusionOk="0">
                  <a:moveTo>
                    <a:pt x="1" y="0"/>
                  </a:moveTo>
                  <a:cubicBezTo>
                    <a:pt x="21" y="62"/>
                    <a:pt x="38" y="96"/>
                    <a:pt x="64" y="96"/>
                  </a:cubicBezTo>
                  <a:cubicBezTo>
                    <a:pt x="83" y="96"/>
                    <a:pt x="108" y="77"/>
                    <a:pt x="144" y="36"/>
                  </a:cubicBezTo>
                  <a:cubicBezTo>
                    <a:pt x="96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7022;p32"/>
            <p:cNvSpPr/>
            <p:nvPr/>
          </p:nvSpPr>
          <p:spPr>
            <a:xfrm>
              <a:off x="6085275" y="4057950"/>
              <a:ext cx="3300" cy="2350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37" y="1"/>
                  </a:moveTo>
                  <a:cubicBezTo>
                    <a:pt x="25" y="1"/>
                    <a:pt x="13" y="2"/>
                    <a:pt x="0" y="5"/>
                  </a:cubicBezTo>
                  <a:cubicBezTo>
                    <a:pt x="13" y="64"/>
                    <a:pt x="33" y="94"/>
                    <a:pt x="58" y="94"/>
                  </a:cubicBezTo>
                  <a:cubicBezTo>
                    <a:pt x="80" y="94"/>
                    <a:pt x="104" y="73"/>
                    <a:pt x="131" y="29"/>
                  </a:cubicBezTo>
                  <a:cubicBezTo>
                    <a:pt x="96" y="12"/>
                    <a:pt x="68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7023;p32"/>
            <p:cNvSpPr/>
            <p:nvPr/>
          </p:nvSpPr>
          <p:spPr>
            <a:xfrm>
              <a:off x="5152725" y="3720950"/>
              <a:ext cx="50325" cy="74325"/>
            </a:xfrm>
            <a:custGeom>
              <a:avLst/>
              <a:gdLst/>
              <a:ahLst/>
              <a:cxnLst/>
              <a:rect l="l" t="t" r="r" b="b"/>
              <a:pathLst>
                <a:path w="2013" h="2973" extrusionOk="0">
                  <a:moveTo>
                    <a:pt x="828" y="0"/>
                  </a:moveTo>
                  <a:cubicBezTo>
                    <a:pt x="799" y="0"/>
                    <a:pt x="768" y="9"/>
                    <a:pt x="738" y="31"/>
                  </a:cubicBezTo>
                  <a:cubicBezTo>
                    <a:pt x="626" y="156"/>
                    <a:pt x="501" y="189"/>
                    <a:pt x="369" y="189"/>
                  </a:cubicBezTo>
                  <a:cubicBezTo>
                    <a:pt x="250" y="189"/>
                    <a:pt x="125" y="162"/>
                    <a:pt x="0" y="150"/>
                  </a:cubicBezTo>
                  <a:lnTo>
                    <a:pt x="0" y="317"/>
                  </a:lnTo>
                  <a:cubicBezTo>
                    <a:pt x="274" y="496"/>
                    <a:pt x="405" y="746"/>
                    <a:pt x="381" y="1103"/>
                  </a:cubicBezTo>
                  <a:cubicBezTo>
                    <a:pt x="345" y="1591"/>
                    <a:pt x="464" y="2067"/>
                    <a:pt x="536" y="2543"/>
                  </a:cubicBezTo>
                  <a:cubicBezTo>
                    <a:pt x="536" y="2579"/>
                    <a:pt x="524" y="2615"/>
                    <a:pt x="524" y="2651"/>
                  </a:cubicBezTo>
                  <a:cubicBezTo>
                    <a:pt x="584" y="2734"/>
                    <a:pt x="643" y="2817"/>
                    <a:pt x="703" y="2901"/>
                  </a:cubicBezTo>
                  <a:cubicBezTo>
                    <a:pt x="750" y="2948"/>
                    <a:pt x="810" y="2972"/>
                    <a:pt x="869" y="2972"/>
                  </a:cubicBezTo>
                  <a:cubicBezTo>
                    <a:pt x="929" y="2972"/>
                    <a:pt x="988" y="2948"/>
                    <a:pt x="1036" y="2901"/>
                  </a:cubicBezTo>
                  <a:cubicBezTo>
                    <a:pt x="1048" y="2877"/>
                    <a:pt x="1048" y="2841"/>
                    <a:pt x="1060" y="2817"/>
                  </a:cubicBezTo>
                  <a:cubicBezTo>
                    <a:pt x="1072" y="2698"/>
                    <a:pt x="1072" y="2579"/>
                    <a:pt x="1131" y="2472"/>
                  </a:cubicBezTo>
                  <a:cubicBezTo>
                    <a:pt x="1220" y="2353"/>
                    <a:pt x="1337" y="2335"/>
                    <a:pt x="1457" y="2335"/>
                  </a:cubicBezTo>
                  <a:cubicBezTo>
                    <a:pt x="1509" y="2335"/>
                    <a:pt x="1561" y="2338"/>
                    <a:pt x="1613" y="2338"/>
                  </a:cubicBezTo>
                  <a:cubicBezTo>
                    <a:pt x="1682" y="2338"/>
                    <a:pt x="1749" y="2333"/>
                    <a:pt x="1810" y="2305"/>
                  </a:cubicBezTo>
                  <a:cubicBezTo>
                    <a:pt x="1893" y="2282"/>
                    <a:pt x="1965" y="2234"/>
                    <a:pt x="2012" y="2139"/>
                  </a:cubicBezTo>
                  <a:cubicBezTo>
                    <a:pt x="2012" y="2020"/>
                    <a:pt x="1941" y="1936"/>
                    <a:pt x="1893" y="1829"/>
                  </a:cubicBezTo>
                  <a:cubicBezTo>
                    <a:pt x="1881" y="1770"/>
                    <a:pt x="1881" y="1722"/>
                    <a:pt x="1869" y="1662"/>
                  </a:cubicBezTo>
                  <a:lnTo>
                    <a:pt x="1869" y="1412"/>
                  </a:lnTo>
                  <a:cubicBezTo>
                    <a:pt x="1869" y="1341"/>
                    <a:pt x="1846" y="1246"/>
                    <a:pt x="1834" y="1162"/>
                  </a:cubicBezTo>
                  <a:cubicBezTo>
                    <a:pt x="1822" y="1103"/>
                    <a:pt x="1786" y="1043"/>
                    <a:pt x="1762" y="996"/>
                  </a:cubicBezTo>
                  <a:cubicBezTo>
                    <a:pt x="1715" y="972"/>
                    <a:pt x="1667" y="936"/>
                    <a:pt x="1607" y="912"/>
                  </a:cubicBezTo>
                  <a:cubicBezTo>
                    <a:pt x="1512" y="865"/>
                    <a:pt x="1405" y="829"/>
                    <a:pt x="1298" y="769"/>
                  </a:cubicBezTo>
                  <a:cubicBezTo>
                    <a:pt x="1131" y="698"/>
                    <a:pt x="1131" y="627"/>
                    <a:pt x="1298" y="567"/>
                  </a:cubicBezTo>
                  <a:cubicBezTo>
                    <a:pt x="1369" y="519"/>
                    <a:pt x="1429" y="460"/>
                    <a:pt x="1465" y="377"/>
                  </a:cubicBezTo>
                  <a:cubicBezTo>
                    <a:pt x="1453" y="234"/>
                    <a:pt x="1357" y="162"/>
                    <a:pt x="1250" y="115"/>
                  </a:cubicBezTo>
                  <a:cubicBezTo>
                    <a:pt x="1167" y="103"/>
                    <a:pt x="1095" y="91"/>
                    <a:pt x="1012" y="55"/>
                  </a:cubicBezTo>
                  <a:cubicBezTo>
                    <a:pt x="955" y="39"/>
                    <a:pt x="893" y="0"/>
                    <a:pt x="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7024;p32"/>
            <p:cNvSpPr/>
            <p:nvPr/>
          </p:nvSpPr>
          <p:spPr>
            <a:xfrm>
              <a:off x="5148850" y="3738675"/>
              <a:ext cx="13425" cy="40225"/>
            </a:xfrm>
            <a:custGeom>
              <a:avLst/>
              <a:gdLst/>
              <a:ahLst/>
              <a:cxnLst/>
              <a:rect l="l" t="t" r="r" b="b"/>
              <a:pathLst>
                <a:path w="537" h="1609" extrusionOk="0">
                  <a:moveTo>
                    <a:pt x="143" y="1"/>
                  </a:moveTo>
                  <a:lnTo>
                    <a:pt x="143" y="1"/>
                  </a:lnTo>
                  <a:cubicBezTo>
                    <a:pt x="0" y="227"/>
                    <a:pt x="191" y="525"/>
                    <a:pt x="0" y="739"/>
                  </a:cubicBezTo>
                  <a:cubicBezTo>
                    <a:pt x="0" y="1096"/>
                    <a:pt x="131" y="1394"/>
                    <a:pt x="369" y="1608"/>
                  </a:cubicBezTo>
                  <a:cubicBezTo>
                    <a:pt x="441" y="1573"/>
                    <a:pt x="488" y="1513"/>
                    <a:pt x="500" y="1430"/>
                  </a:cubicBezTo>
                  <a:cubicBezTo>
                    <a:pt x="512" y="1180"/>
                    <a:pt x="488" y="930"/>
                    <a:pt x="453" y="680"/>
                  </a:cubicBezTo>
                  <a:cubicBezTo>
                    <a:pt x="441" y="418"/>
                    <a:pt x="536" y="96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7025;p32"/>
            <p:cNvSpPr/>
            <p:nvPr/>
          </p:nvSpPr>
          <p:spPr>
            <a:xfrm>
              <a:off x="5165525" y="3791375"/>
              <a:ext cx="16075" cy="18475"/>
            </a:xfrm>
            <a:custGeom>
              <a:avLst/>
              <a:gdLst/>
              <a:ahLst/>
              <a:cxnLst/>
              <a:rect l="l" t="t" r="r" b="b"/>
              <a:pathLst>
                <a:path w="643" h="739" extrusionOk="0">
                  <a:moveTo>
                    <a:pt x="560" y="0"/>
                  </a:moveTo>
                  <a:lnTo>
                    <a:pt x="476" y="36"/>
                  </a:lnTo>
                  <a:lnTo>
                    <a:pt x="488" y="60"/>
                  </a:lnTo>
                  <a:cubicBezTo>
                    <a:pt x="461" y="93"/>
                    <a:pt x="438" y="108"/>
                    <a:pt x="413" y="108"/>
                  </a:cubicBezTo>
                  <a:cubicBezTo>
                    <a:pt x="393" y="108"/>
                    <a:pt x="371" y="99"/>
                    <a:pt x="345" y="84"/>
                  </a:cubicBezTo>
                  <a:cubicBezTo>
                    <a:pt x="274" y="84"/>
                    <a:pt x="238" y="72"/>
                    <a:pt x="191" y="72"/>
                  </a:cubicBezTo>
                  <a:cubicBezTo>
                    <a:pt x="0" y="393"/>
                    <a:pt x="0" y="393"/>
                    <a:pt x="226" y="727"/>
                  </a:cubicBezTo>
                  <a:cubicBezTo>
                    <a:pt x="254" y="733"/>
                    <a:pt x="282" y="738"/>
                    <a:pt x="307" y="738"/>
                  </a:cubicBezTo>
                  <a:cubicBezTo>
                    <a:pt x="369" y="738"/>
                    <a:pt x="417" y="709"/>
                    <a:pt x="417" y="608"/>
                  </a:cubicBezTo>
                  <a:cubicBezTo>
                    <a:pt x="417" y="500"/>
                    <a:pt x="484" y="487"/>
                    <a:pt x="552" y="487"/>
                  </a:cubicBezTo>
                  <a:cubicBezTo>
                    <a:pt x="575" y="487"/>
                    <a:pt x="598" y="488"/>
                    <a:pt x="619" y="488"/>
                  </a:cubicBezTo>
                  <a:cubicBezTo>
                    <a:pt x="619" y="334"/>
                    <a:pt x="643" y="203"/>
                    <a:pt x="643" y="60"/>
                  </a:cubicBezTo>
                  <a:cubicBezTo>
                    <a:pt x="607" y="36"/>
                    <a:pt x="595" y="12"/>
                    <a:pt x="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7026;p32"/>
            <p:cNvSpPr/>
            <p:nvPr/>
          </p:nvSpPr>
          <p:spPr>
            <a:xfrm>
              <a:off x="5158675" y="3778275"/>
              <a:ext cx="5675" cy="4775"/>
            </a:xfrm>
            <a:custGeom>
              <a:avLst/>
              <a:gdLst/>
              <a:ahLst/>
              <a:cxnLst/>
              <a:rect l="l" t="t" r="r" b="b"/>
              <a:pathLst>
                <a:path w="227" h="191" extrusionOk="0">
                  <a:moveTo>
                    <a:pt x="84" y="0"/>
                  </a:moveTo>
                  <a:cubicBezTo>
                    <a:pt x="48" y="0"/>
                    <a:pt x="24" y="12"/>
                    <a:pt x="0" y="24"/>
                  </a:cubicBezTo>
                  <a:cubicBezTo>
                    <a:pt x="48" y="72"/>
                    <a:pt x="107" y="131"/>
                    <a:pt x="155" y="191"/>
                  </a:cubicBezTo>
                  <a:cubicBezTo>
                    <a:pt x="167" y="167"/>
                    <a:pt x="179" y="143"/>
                    <a:pt x="226" y="119"/>
                  </a:cubicBezTo>
                  <a:cubicBezTo>
                    <a:pt x="203" y="48"/>
                    <a:pt x="155" y="12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7027;p32"/>
            <p:cNvSpPr/>
            <p:nvPr/>
          </p:nvSpPr>
          <p:spPr>
            <a:xfrm>
              <a:off x="5162550" y="3781475"/>
              <a:ext cx="4975" cy="5450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86" y="1"/>
                  </a:moveTo>
                  <a:cubicBezTo>
                    <a:pt x="74" y="1"/>
                    <a:pt x="61" y="2"/>
                    <a:pt x="48" y="3"/>
                  </a:cubicBezTo>
                  <a:cubicBezTo>
                    <a:pt x="24" y="39"/>
                    <a:pt x="12" y="51"/>
                    <a:pt x="0" y="63"/>
                  </a:cubicBezTo>
                  <a:cubicBezTo>
                    <a:pt x="48" y="122"/>
                    <a:pt x="83" y="170"/>
                    <a:pt x="131" y="218"/>
                  </a:cubicBezTo>
                  <a:lnTo>
                    <a:pt x="179" y="158"/>
                  </a:lnTo>
                  <a:cubicBezTo>
                    <a:pt x="199" y="36"/>
                    <a:pt x="158" y="1"/>
                    <a:pt x="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7028;p32"/>
            <p:cNvSpPr/>
            <p:nvPr/>
          </p:nvSpPr>
          <p:spPr>
            <a:xfrm>
              <a:off x="5247375" y="3172575"/>
              <a:ext cx="8950" cy="7125"/>
            </a:xfrm>
            <a:custGeom>
              <a:avLst/>
              <a:gdLst/>
              <a:ahLst/>
              <a:cxnLst/>
              <a:rect l="l" t="t" r="r" b="b"/>
              <a:pathLst>
                <a:path w="358" h="285" extrusionOk="0">
                  <a:moveTo>
                    <a:pt x="158" y="1"/>
                  </a:moveTo>
                  <a:cubicBezTo>
                    <a:pt x="97" y="1"/>
                    <a:pt x="43" y="20"/>
                    <a:pt x="24" y="94"/>
                  </a:cubicBezTo>
                  <a:cubicBezTo>
                    <a:pt x="0" y="237"/>
                    <a:pt x="167" y="261"/>
                    <a:pt x="286" y="285"/>
                  </a:cubicBezTo>
                  <a:lnTo>
                    <a:pt x="357" y="285"/>
                  </a:lnTo>
                  <a:cubicBezTo>
                    <a:pt x="346" y="190"/>
                    <a:pt x="346" y="118"/>
                    <a:pt x="322" y="23"/>
                  </a:cubicBezTo>
                  <a:cubicBezTo>
                    <a:pt x="276" y="17"/>
                    <a:pt x="214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7029;p32"/>
            <p:cNvSpPr/>
            <p:nvPr/>
          </p:nvSpPr>
          <p:spPr>
            <a:xfrm>
              <a:off x="5184850" y="3780650"/>
              <a:ext cx="112250" cy="24750"/>
            </a:xfrm>
            <a:custGeom>
              <a:avLst/>
              <a:gdLst/>
              <a:ahLst/>
              <a:cxnLst/>
              <a:rect l="l" t="t" r="r" b="b"/>
              <a:pathLst>
                <a:path w="4490" h="990" extrusionOk="0">
                  <a:moveTo>
                    <a:pt x="287" y="1"/>
                  </a:moveTo>
                  <a:cubicBezTo>
                    <a:pt x="168" y="36"/>
                    <a:pt x="84" y="108"/>
                    <a:pt x="49" y="215"/>
                  </a:cubicBezTo>
                  <a:cubicBezTo>
                    <a:pt x="1" y="453"/>
                    <a:pt x="168" y="620"/>
                    <a:pt x="287" y="798"/>
                  </a:cubicBezTo>
                  <a:cubicBezTo>
                    <a:pt x="322" y="798"/>
                    <a:pt x="382" y="810"/>
                    <a:pt x="430" y="822"/>
                  </a:cubicBezTo>
                  <a:cubicBezTo>
                    <a:pt x="477" y="822"/>
                    <a:pt x="501" y="810"/>
                    <a:pt x="537" y="810"/>
                  </a:cubicBezTo>
                  <a:cubicBezTo>
                    <a:pt x="799" y="775"/>
                    <a:pt x="1061" y="775"/>
                    <a:pt x="1323" y="775"/>
                  </a:cubicBezTo>
                  <a:cubicBezTo>
                    <a:pt x="1470" y="767"/>
                    <a:pt x="1623" y="708"/>
                    <a:pt x="1774" y="708"/>
                  </a:cubicBezTo>
                  <a:cubicBezTo>
                    <a:pt x="1854" y="708"/>
                    <a:pt x="1935" y="725"/>
                    <a:pt x="2013" y="775"/>
                  </a:cubicBezTo>
                  <a:cubicBezTo>
                    <a:pt x="2275" y="798"/>
                    <a:pt x="2561" y="798"/>
                    <a:pt x="2823" y="810"/>
                  </a:cubicBezTo>
                  <a:cubicBezTo>
                    <a:pt x="2927" y="847"/>
                    <a:pt x="3034" y="857"/>
                    <a:pt x="3143" y="857"/>
                  </a:cubicBezTo>
                  <a:cubicBezTo>
                    <a:pt x="3254" y="857"/>
                    <a:pt x="3367" y="847"/>
                    <a:pt x="3480" y="847"/>
                  </a:cubicBezTo>
                  <a:cubicBezTo>
                    <a:pt x="3612" y="847"/>
                    <a:pt x="3743" y="860"/>
                    <a:pt x="3871" y="917"/>
                  </a:cubicBezTo>
                  <a:cubicBezTo>
                    <a:pt x="3954" y="917"/>
                    <a:pt x="4037" y="929"/>
                    <a:pt x="4121" y="941"/>
                  </a:cubicBezTo>
                  <a:cubicBezTo>
                    <a:pt x="4178" y="967"/>
                    <a:pt x="4254" y="989"/>
                    <a:pt x="4316" y="989"/>
                  </a:cubicBezTo>
                  <a:cubicBezTo>
                    <a:pt x="4370" y="989"/>
                    <a:pt x="4414" y="973"/>
                    <a:pt x="4430" y="929"/>
                  </a:cubicBezTo>
                  <a:cubicBezTo>
                    <a:pt x="4490" y="644"/>
                    <a:pt x="4228" y="644"/>
                    <a:pt x="4061" y="548"/>
                  </a:cubicBezTo>
                  <a:cubicBezTo>
                    <a:pt x="3942" y="501"/>
                    <a:pt x="3835" y="489"/>
                    <a:pt x="3716" y="465"/>
                  </a:cubicBezTo>
                  <a:cubicBezTo>
                    <a:pt x="3418" y="453"/>
                    <a:pt x="3120" y="465"/>
                    <a:pt x="2847" y="358"/>
                  </a:cubicBezTo>
                  <a:cubicBezTo>
                    <a:pt x="2585" y="298"/>
                    <a:pt x="2323" y="298"/>
                    <a:pt x="2073" y="298"/>
                  </a:cubicBezTo>
                  <a:cubicBezTo>
                    <a:pt x="2019" y="304"/>
                    <a:pt x="1966" y="307"/>
                    <a:pt x="1914" y="307"/>
                  </a:cubicBezTo>
                  <a:cubicBezTo>
                    <a:pt x="1756" y="307"/>
                    <a:pt x="1602" y="280"/>
                    <a:pt x="1442" y="227"/>
                  </a:cubicBezTo>
                  <a:cubicBezTo>
                    <a:pt x="1061" y="108"/>
                    <a:pt x="680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7030;p32"/>
            <p:cNvSpPr/>
            <p:nvPr/>
          </p:nvSpPr>
          <p:spPr>
            <a:xfrm>
              <a:off x="5179500" y="3784425"/>
              <a:ext cx="12825" cy="25425"/>
            </a:xfrm>
            <a:custGeom>
              <a:avLst/>
              <a:gdLst/>
              <a:ahLst/>
              <a:cxnLst/>
              <a:rect l="l" t="t" r="r" b="b"/>
              <a:pathLst>
                <a:path w="513" h="1017" extrusionOk="0">
                  <a:moveTo>
                    <a:pt x="232" y="0"/>
                  </a:moveTo>
                  <a:cubicBezTo>
                    <a:pt x="221" y="0"/>
                    <a:pt x="212" y="2"/>
                    <a:pt x="203" y="4"/>
                  </a:cubicBezTo>
                  <a:cubicBezTo>
                    <a:pt x="96" y="100"/>
                    <a:pt x="1" y="183"/>
                    <a:pt x="84" y="338"/>
                  </a:cubicBezTo>
                  <a:lnTo>
                    <a:pt x="84" y="350"/>
                  </a:lnTo>
                  <a:cubicBezTo>
                    <a:pt x="513" y="421"/>
                    <a:pt x="24" y="886"/>
                    <a:pt x="358" y="1016"/>
                  </a:cubicBezTo>
                  <a:cubicBezTo>
                    <a:pt x="405" y="886"/>
                    <a:pt x="453" y="743"/>
                    <a:pt x="501" y="635"/>
                  </a:cubicBezTo>
                  <a:cubicBezTo>
                    <a:pt x="441" y="433"/>
                    <a:pt x="394" y="243"/>
                    <a:pt x="346" y="52"/>
                  </a:cubicBezTo>
                  <a:cubicBezTo>
                    <a:pt x="310" y="16"/>
                    <a:pt x="266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7031;p32"/>
            <p:cNvSpPr/>
            <p:nvPr/>
          </p:nvSpPr>
          <p:spPr>
            <a:xfrm>
              <a:off x="5202725" y="3811025"/>
              <a:ext cx="7175" cy="5950"/>
            </a:xfrm>
            <a:custGeom>
              <a:avLst/>
              <a:gdLst/>
              <a:ahLst/>
              <a:cxnLst/>
              <a:rect l="l" t="t" r="r" b="b"/>
              <a:pathLst>
                <a:path w="287" h="238" extrusionOk="0">
                  <a:moveTo>
                    <a:pt x="0" y="0"/>
                  </a:moveTo>
                  <a:cubicBezTo>
                    <a:pt x="16" y="119"/>
                    <a:pt x="37" y="237"/>
                    <a:pt x="116" y="237"/>
                  </a:cubicBezTo>
                  <a:cubicBezTo>
                    <a:pt x="156" y="237"/>
                    <a:pt x="210" y="207"/>
                    <a:pt x="286" y="131"/>
                  </a:cubicBezTo>
                  <a:cubicBezTo>
                    <a:pt x="191" y="83"/>
                    <a:pt x="84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7032;p32"/>
            <p:cNvSpPr/>
            <p:nvPr/>
          </p:nvSpPr>
          <p:spPr>
            <a:xfrm>
              <a:off x="5198850" y="3802675"/>
              <a:ext cx="3900" cy="8375"/>
            </a:xfrm>
            <a:custGeom>
              <a:avLst/>
              <a:gdLst/>
              <a:ahLst/>
              <a:cxnLst/>
              <a:rect l="l" t="t" r="r" b="b"/>
              <a:pathLst>
                <a:path w="156" h="335" extrusionOk="0">
                  <a:moveTo>
                    <a:pt x="48" y="1"/>
                  </a:moveTo>
                  <a:lnTo>
                    <a:pt x="1" y="48"/>
                  </a:lnTo>
                  <a:cubicBezTo>
                    <a:pt x="24" y="167"/>
                    <a:pt x="36" y="275"/>
                    <a:pt x="155" y="334"/>
                  </a:cubicBezTo>
                  <a:lnTo>
                    <a:pt x="155" y="4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7033;p32"/>
            <p:cNvSpPr/>
            <p:nvPr/>
          </p:nvSpPr>
          <p:spPr>
            <a:xfrm>
              <a:off x="5195575" y="3799250"/>
              <a:ext cx="5375" cy="4650"/>
            </a:xfrm>
            <a:custGeom>
              <a:avLst/>
              <a:gdLst/>
              <a:ahLst/>
              <a:cxnLst/>
              <a:rect l="l" t="t" r="r" b="b"/>
              <a:pathLst>
                <a:path w="215" h="186" extrusionOk="0">
                  <a:moveTo>
                    <a:pt x="69" y="0"/>
                  </a:moveTo>
                  <a:cubicBezTo>
                    <a:pt x="51" y="0"/>
                    <a:pt x="32" y="3"/>
                    <a:pt x="13" y="7"/>
                  </a:cubicBezTo>
                  <a:cubicBezTo>
                    <a:pt x="13" y="42"/>
                    <a:pt x="13" y="54"/>
                    <a:pt x="1" y="78"/>
                  </a:cubicBezTo>
                  <a:cubicBezTo>
                    <a:pt x="48" y="114"/>
                    <a:pt x="96" y="150"/>
                    <a:pt x="132" y="185"/>
                  </a:cubicBezTo>
                  <a:cubicBezTo>
                    <a:pt x="191" y="138"/>
                    <a:pt x="215" y="102"/>
                    <a:pt x="179" y="42"/>
                  </a:cubicBezTo>
                  <a:cubicBezTo>
                    <a:pt x="140" y="11"/>
                    <a:pt x="10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7034;p32"/>
            <p:cNvSpPr/>
            <p:nvPr/>
          </p:nvSpPr>
          <p:spPr>
            <a:xfrm>
              <a:off x="5288750" y="2867750"/>
              <a:ext cx="47050" cy="41225"/>
            </a:xfrm>
            <a:custGeom>
              <a:avLst/>
              <a:gdLst/>
              <a:ahLst/>
              <a:cxnLst/>
              <a:rect l="l" t="t" r="r" b="b"/>
              <a:pathLst>
                <a:path w="1882" h="1649" extrusionOk="0">
                  <a:moveTo>
                    <a:pt x="1727" y="0"/>
                  </a:moveTo>
                  <a:cubicBezTo>
                    <a:pt x="1679" y="0"/>
                    <a:pt x="1631" y="0"/>
                    <a:pt x="1584" y="60"/>
                  </a:cubicBezTo>
                  <a:cubicBezTo>
                    <a:pt x="1548" y="107"/>
                    <a:pt x="1489" y="131"/>
                    <a:pt x="1441" y="191"/>
                  </a:cubicBezTo>
                  <a:cubicBezTo>
                    <a:pt x="1393" y="191"/>
                    <a:pt x="1346" y="215"/>
                    <a:pt x="1322" y="226"/>
                  </a:cubicBezTo>
                  <a:cubicBezTo>
                    <a:pt x="1310" y="250"/>
                    <a:pt x="1286" y="286"/>
                    <a:pt x="1286" y="334"/>
                  </a:cubicBezTo>
                  <a:cubicBezTo>
                    <a:pt x="1250" y="369"/>
                    <a:pt x="1203" y="417"/>
                    <a:pt x="1143" y="453"/>
                  </a:cubicBezTo>
                  <a:lnTo>
                    <a:pt x="869" y="488"/>
                  </a:lnTo>
                  <a:cubicBezTo>
                    <a:pt x="834" y="536"/>
                    <a:pt x="774" y="584"/>
                    <a:pt x="727" y="631"/>
                  </a:cubicBezTo>
                  <a:lnTo>
                    <a:pt x="572" y="774"/>
                  </a:lnTo>
                  <a:lnTo>
                    <a:pt x="441" y="905"/>
                  </a:lnTo>
                  <a:cubicBezTo>
                    <a:pt x="417" y="1143"/>
                    <a:pt x="215" y="1179"/>
                    <a:pt x="24" y="1203"/>
                  </a:cubicBezTo>
                  <a:cubicBezTo>
                    <a:pt x="12" y="1250"/>
                    <a:pt x="0" y="1274"/>
                    <a:pt x="0" y="1322"/>
                  </a:cubicBezTo>
                  <a:cubicBezTo>
                    <a:pt x="131" y="1369"/>
                    <a:pt x="215" y="1453"/>
                    <a:pt x="262" y="1596"/>
                  </a:cubicBezTo>
                  <a:cubicBezTo>
                    <a:pt x="290" y="1630"/>
                    <a:pt x="322" y="1649"/>
                    <a:pt x="358" y="1649"/>
                  </a:cubicBezTo>
                  <a:cubicBezTo>
                    <a:pt x="383" y="1649"/>
                    <a:pt x="411" y="1639"/>
                    <a:pt x="441" y="1620"/>
                  </a:cubicBezTo>
                  <a:cubicBezTo>
                    <a:pt x="475" y="1539"/>
                    <a:pt x="510" y="1481"/>
                    <a:pt x="597" y="1477"/>
                  </a:cubicBezTo>
                  <a:lnTo>
                    <a:pt x="597" y="1477"/>
                  </a:lnTo>
                  <a:cubicBezTo>
                    <a:pt x="596" y="1481"/>
                    <a:pt x="596" y="1485"/>
                    <a:pt x="596" y="1489"/>
                  </a:cubicBezTo>
                  <a:lnTo>
                    <a:pt x="607" y="1477"/>
                  </a:lnTo>
                  <a:cubicBezTo>
                    <a:pt x="604" y="1477"/>
                    <a:pt x="600" y="1477"/>
                    <a:pt x="597" y="1477"/>
                  </a:cubicBezTo>
                  <a:lnTo>
                    <a:pt x="597" y="1477"/>
                  </a:lnTo>
                  <a:cubicBezTo>
                    <a:pt x="618" y="1359"/>
                    <a:pt x="776" y="1379"/>
                    <a:pt x="834" y="1298"/>
                  </a:cubicBezTo>
                  <a:lnTo>
                    <a:pt x="846" y="1274"/>
                  </a:lnTo>
                  <a:cubicBezTo>
                    <a:pt x="905" y="1250"/>
                    <a:pt x="953" y="1203"/>
                    <a:pt x="977" y="1143"/>
                  </a:cubicBezTo>
                  <a:lnTo>
                    <a:pt x="988" y="1131"/>
                  </a:lnTo>
                  <a:cubicBezTo>
                    <a:pt x="1048" y="1084"/>
                    <a:pt x="1096" y="1036"/>
                    <a:pt x="1143" y="1000"/>
                  </a:cubicBezTo>
                  <a:cubicBezTo>
                    <a:pt x="1191" y="953"/>
                    <a:pt x="1227" y="905"/>
                    <a:pt x="1286" y="869"/>
                  </a:cubicBezTo>
                  <a:cubicBezTo>
                    <a:pt x="1322" y="810"/>
                    <a:pt x="1381" y="762"/>
                    <a:pt x="1429" y="715"/>
                  </a:cubicBezTo>
                  <a:cubicBezTo>
                    <a:pt x="1465" y="667"/>
                    <a:pt x="1512" y="631"/>
                    <a:pt x="1572" y="584"/>
                  </a:cubicBezTo>
                  <a:cubicBezTo>
                    <a:pt x="1620" y="524"/>
                    <a:pt x="1679" y="465"/>
                    <a:pt x="1762" y="465"/>
                  </a:cubicBezTo>
                  <a:cubicBezTo>
                    <a:pt x="1846" y="453"/>
                    <a:pt x="1881" y="405"/>
                    <a:pt x="1881" y="334"/>
                  </a:cubicBezTo>
                  <a:cubicBezTo>
                    <a:pt x="1762" y="250"/>
                    <a:pt x="1727" y="131"/>
                    <a:pt x="1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7035;p32"/>
            <p:cNvSpPr/>
            <p:nvPr/>
          </p:nvSpPr>
          <p:spPr>
            <a:xfrm>
              <a:off x="5281900" y="2906725"/>
              <a:ext cx="18175" cy="15525"/>
            </a:xfrm>
            <a:custGeom>
              <a:avLst/>
              <a:gdLst/>
              <a:ahLst/>
              <a:cxnLst/>
              <a:rect l="l" t="t" r="r" b="b"/>
              <a:pathLst>
                <a:path w="727" h="621" extrusionOk="0">
                  <a:moveTo>
                    <a:pt x="548" y="1"/>
                  </a:moveTo>
                  <a:cubicBezTo>
                    <a:pt x="346" y="180"/>
                    <a:pt x="96" y="311"/>
                    <a:pt x="0" y="620"/>
                  </a:cubicBezTo>
                  <a:cubicBezTo>
                    <a:pt x="298" y="501"/>
                    <a:pt x="524" y="275"/>
                    <a:pt x="727" y="37"/>
                  </a:cubicBezTo>
                  <a:cubicBezTo>
                    <a:pt x="667" y="37"/>
                    <a:pt x="608" y="25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7036;p32"/>
            <p:cNvSpPr/>
            <p:nvPr/>
          </p:nvSpPr>
          <p:spPr>
            <a:xfrm>
              <a:off x="5722725" y="4028900"/>
              <a:ext cx="11050" cy="7475"/>
            </a:xfrm>
            <a:custGeom>
              <a:avLst/>
              <a:gdLst/>
              <a:ahLst/>
              <a:cxnLst/>
              <a:rect l="l" t="t" r="r" b="b"/>
              <a:pathLst>
                <a:path w="442" h="299" extrusionOk="0">
                  <a:moveTo>
                    <a:pt x="255" y="1"/>
                  </a:moveTo>
                  <a:cubicBezTo>
                    <a:pt x="172" y="1"/>
                    <a:pt x="90" y="20"/>
                    <a:pt x="1" y="48"/>
                  </a:cubicBezTo>
                  <a:lnTo>
                    <a:pt x="1" y="298"/>
                  </a:lnTo>
                  <a:lnTo>
                    <a:pt x="286" y="298"/>
                  </a:lnTo>
                  <a:cubicBezTo>
                    <a:pt x="334" y="262"/>
                    <a:pt x="441" y="262"/>
                    <a:pt x="441" y="167"/>
                  </a:cubicBezTo>
                  <a:lnTo>
                    <a:pt x="441" y="36"/>
                  </a:lnTo>
                  <a:cubicBezTo>
                    <a:pt x="376" y="11"/>
                    <a:pt x="315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7037;p32"/>
            <p:cNvSpPr/>
            <p:nvPr/>
          </p:nvSpPr>
          <p:spPr>
            <a:xfrm>
              <a:off x="5729875" y="4033375"/>
              <a:ext cx="7175" cy="4725"/>
            </a:xfrm>
            <a:custGeom>
              <a:avLst/>
              <a:gdLst/>
              <a:ahLst/>
              <a:cxnLst/>
              <a:rect l="l" t="t" r="r" b="b"/>
              <a:pathLst>
                <a:path w="287" h="189" extrusionOk="0">
                  <a:moveTo>
                    <a:pt x="155" y="0"/>
                  </a:moveTo>
                  <a:cubicBezTo>
                    <a:pt x="96" y="48"/>
                    <a:pt x="48" y="95"/>
                    <a:pt x="0" y="143"/>
                  </a:cubicBezTo>
                  <a:cubicBezTo>
                    <a:pt x="48" y="143"/>
                    <a:pt x="96" y="143"/>
                    <a:pt x="155" y="155"/>
                  </a:cubicBezTo>
                  <a:cubicBezTo>
                    <a:pt x="155" y="167"/>
                    <a:pt x="167" y="167"/>
                    <a:pt x="191" y="179"/>
                  </a:cubicBezTo>
                  <a:cubicBezTo>
                    <a:pt x="201" y="186"/>
                    <a:pt x="211" y="189"/>
                    <a:pt x="220" y="189"/>
                  </a:cubicBezTo>
                  <a:cubicBezTo>
                    <a:pt x="242" y="189"/>
                    <a:pt x="261" y="172"/>
                    <a:pt x="286" y="155"/>
                  </a:cubicBezTo>
                  <a:cubicBezTo>
                    <a:pt x="238" y="95"/>
                    <a:pt x="191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7038;p32"/>
            <p:cNvSpPr/>
            <p:nvPr/>
          </p:nvSpPr>
          <p:spPr>
            <a:xfrm>
              <a:off x="5733750" y="4036925"/>
              <a:ext cx="3575" cy="1825"/>
            </a:xfrm>
            <a:custGeom>
              <a:avLst/>
              <a:gdLst/>
              <a:ahLst/>
              <a:cxnLst/>
              <a:rect l="l" t="t" r="r" b="b"/>
              <a:pathLst>
                <a:path w="143" h="73" extrusionOk="0">
                  <a:moveTo>
                    <a:pt x="0" y="1"/>
                  </a:moveTo>
                  <a:cubicBezTo>
                    <a:pt x="18" y="49"/>
                    <a:pt x="39" y="72"/>
                    <a:pt x="63" y="72"/>
                  </a:cubicBezTo>
                  <a:cubicBezTo>
                    <a:pt x="86" y="72"/>
                    <a:pt x="113" y="49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7039;p32"/>
            <p:cNvSpPr/>
            <p:nvPr/>
          </p:nvSpPr>
          <p:spPr>
            <a:xfrm>
              <a:off x="5712000" y="4036925"/>
              <a:ext cx="3900" cy="1825"/>
            </a:xfrm>
            <a:custGeom>
              <a:avLst/>
              <a:gdLst/>
              <a:ahLst/>
              <a:cxnLst/>
              <a:rect l="l" t="t" r="r" b="b"/>
              <a:pathLst>
                <a:path w="156" h="73" extrusionOk="0">
                  <a:moveTo>
                    <a:pt x="1" y="1"/>
                  </a:moveTo>
                  <a:cubicBezTo>
                    <a:pt x="25" y="49"/>
                    <a:pt x="49" y="72"/>
                    <a:pt x="74" y="72"/>
                  </a:cubicBezTo>
                  <a:cubicBezTo>
                    <a:pt x="99" y="72"/>
                    <a:pt x="126" y="49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7040;p32"/>
            <p:cNvSpPr/>
            <p:nvPr/>
          </p:nvSpPr>
          <p:spPr>
            <a:xfrm>
              <a:off x="6134100" y="4061850"/>
              <a:ext cx="29775" cy="5275"/>
            </a:xfrm>
            <a:custGeom>
              <a:avLst/>
              <a:gdLst/>
              <a:ahLst/>
              <a:cxnLst/>
              <a:rect l="l" t="t" r="r" b="b"/>
              <a:pathLst>
                <a:path w="1191" h="211" extrusionOk="0">
                  <a:moveTo>
                    <a:pt x="654" y="0"/>
                  </a:moveTo>
                  <a:cubicBezTo>
                    <a:pt x="465" y="0"/>
                    <a:pt x="276" y="30"/>
                    <a:pt x="90" y="30"/>
                  </a:cubicBezTo>
                  <a:cubicBezTo>
                    <a:pt x="60" y="30"/>
                    <a:pt x="30" y="30"/>
                    <a:pt x="0" y="28"/>
                  </a:cubicBezTo>
                  <a:lnTo>
                    <a:pt x="0" y="28"/>
                  </a:lnTo>
                  <a:cubicBezTo>
                    <a:pt x="60" y="52"/>
                    <a:pt x="131" y="99"/>
                    <a:pt x="179" y="147"/>
                  </a:cubicBezTo>
                  <a:cubicBezTo>
                    <a:pt x="179" y="159"/>
                    <a:pt x="191" y="195"/>
                    <a:pt x="214" y="206"/>
                  </a:cubicBezTo>
                  <a:cubicBezTo>
                    <a:pt x="223" y="209"/>
                    <a:pt x="231" y="211"/>
                    <a:pt x="238" y="211"/>
                  </a:cubicBezTo>
                  <a:cubicBezTo>
                    <a:pt x="263" y="211"/>
                    <a:pt x="285" y="195"/>
                    <a:pt x="321" y="159"/>
                  </a:cubicBezTo>
                  <a:cubicBezTo>
                    <a:pt x="619" y="147"/>
                    <a:pt x="905" y="147"/>
                    <a:pt x="1191" y="135"/>
                  </a:cubicBezTo>
                  <a:cubicBezTo>
                    <a:pt x="1013" y="28"/>
                    <a:pt x="834" y="0"/>
                    <a:pt x="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7041;p32"/>
            <p:cNvSpPr/>
            <p:nvPr/>
          </p:nvSpPr>
          <p:spPr>
            <a:xfrm>
              <a:off x="6135450" y="4065500"/>
              <a:ext cx="10575" cy="11025"/>
            </a:xfrm>
            <a:custGeom>
              <a:avLst/>
              <a:gdLst/>
              <a:ahLst/>
              <a:cxnLst/>
              <a:rect l="l" t="t" r="r" b="b"/>
              <a:pathLst>
                <a:path w="423" h="441" extrusionOk="0">
                  <a:moveTo>
                    <a:pt x="137" y="1"/>
                  </a:moveTo>
                  <a:cubicBezTo>
                    <a:pt x="126" y="182"/>
                    <a:pt x="0" y="440"/>
                    <a:pt x="300" y="440"/>
                  </a:cubicBezTo>
                  <a:cubicBezTo>
                    <a:pt x="335" y="440"/>
                    <a:pt x="375" y="437"/>
                    <a:pt x="422" y="430"/>
                  </a:cubicBezTo>
                  <a:cubicBezTo>
                    <a:pt x="375" y="299"/>
                    <a:pt x="327" y="144"/>
                    <a:pt x="279" y="13"/>
                  </a:cubicBezTo>
                  <a:cubicBezTo>
                    <a:pt x="244" y="13"/>
                    <a:pt x="184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7042;p32"/>
            <p:cNvSpPr/>
            <p:nvPr/>
          </p:nvSpPr>
          <p:spPr>
            <a:xfrm>
              <a:off x="5220275" y="3039800"/>
              <a:ext cx="9850" cy="14300"/>
            </a:xfrm>
            <a:custGeom>
              <a:avLst/>
              <a:gdLst/>
              <a:ahLst/>
              <a:cxnLst/>
              <a:rect l="l" t="t" r="r" b="b"/>
              <a:pathLst>
                <a:path w="394" h="572" extrusionOk="0">
                  <a:moveTo>
                    <a:pt x="156" y="0"/>
                  </a:moveTo>
                  <a:lnTo>
                    <a:pt x="156" y="0"/>
                  </a:lnTo>
                  <a:cubicBezTo>
                    <a:pt x="60" y="179"/>
                    <a:pt x="1" y="369"/>
                    <a:pt x="25" y="572"/>
                  </a:cubicBezTo>
                  <a:cubicBezTo>
                    <a:pt x="144" y="393"/>
                    <a:pt x="394" y="262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7043;p32"/>
            <p:cNvSpPr/>
            <p:nvPr/>
          </p:nvSpPr>
          <p:spPr>
            <a:xfrm>
              <a:off x="5299450" y="3179675"/>
              <a:ext cx="14025" cy="9550"/>
            </a:xfrm>
            <a:custGeom>
              <a:avLst/>
              <a:gdLst/>
              <a:ahLst/>
              <a:cxnLst/>
              <a:rect l="l" t="t" r="r" b="b"/>
              <a:pathLst>
                <a:path w="561" h="382" extrusionOk="0">
                  <a:moveTo>
                    <a:pt x="1" y="1"/>
                  </a:moveTo>
                  <a:lnTo>
                    <a:pt x="1" y="1"/>
                  </a:lnTo>
                  <a:cubicBezTo>
                    <a:pt x="49" y="382"/>
                    <a:pt x="346" y="251"/>
                    <a:pt x="560" y="299"/>
                  </a:cubicBezTo>
                  <a:cubicBezTo>
                    <a:pt x="430" y="84"/>
                    <a:pt x="179" y="13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7044;p32"/>
            <p:cNvSpPr/>
            <p:nvPr/>
          </p:nvSpPr>
          <p:spPr>
            <a:xfrm>
              <a:off x="6124575" y="4067000"/>
              <a:ext cx="6550" cy="7400"/>
            </a:xfrm>
            <a:custGeom>
              <a:avLst/>
              <a:gdLst/>
              <a:ahLst/>
              <a:cxnLst/>
              <a:rect l="l" t="t" r="r" b="b"/>
              <a:pathLst>
                <a:path w="262" h="296" extrusionOk="0">
                  <a:moveTo>
                    <a:pt x="179" y="0"/>
                  </a:moveTo>
                  <a:cubicBezTo>
                    <a:pt x="48" y="24"/>
                    <a:pt x="24" y="84"/>
                    <a:pt x="0" y="143"/>
                  </a:cubicBezTo>
                  <a:cubicBezTo>
                    <a:pt x="20" y="232"/>
                    <a:pt x="63" y="295"/>
                    <a:pt x="131" y="295"/>
                  </a:cubicBezTo>
                  <a:cubicBezTo>
                    <a:pt x="146" y="295"/>
                    <a:pt x="162" y="293"/>
                    <a:pt x="179" y="286"/>
                  </a:cubicBezTo>
                  <a:cubicBezTo>
                    <a:pt x="226" y="262"/>
                    <a:pt x="262" y="179"/>
                    <a:pt x="262" y="120"/>
                  </a:cubicBezTo>
                  <a:cubicBezTo>
                    <a:pt x="262" y="48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7045;p32"/>
            <p:cNvSpPr/>
            <p:nvPr/>
          </p:nvSpPr>
          <p:spPr>
            <a:xfrm>
              <a:off x="5360475" y="3996675"/>
              <a:ext cx="51225" cy="13875"/>
            </a:xfrm>
            <a:custGeom>
              <a:avLst/>
              <a:gdLst/>
              <a:ahLst/>
              <a:cxnLst/>
              <a:rect l="l" t="t" r="r" b="b"/>
              <a:pathLst>
                <a:path w="2049" h="555" extrusionOk="0">
                  <a:moveTo>
                    <a:pt x="1576" y="0"/>
                  </a:moveTo>
                  <a:cubicBezTo>
                    <a:pt x="1439" y="0"/>
                    <a:pt x="1296" y="29"/>
                    <a:pt x="1156" y="39"/>
                  </a:cubicBezTo>
                  <a:cubicBezTo>
                    <a:pt x="786" y="206"/>
                    <a:pt x="322" y="4"/>
                    <a:pt x="1" y="325"/>
                  </a:cubicBezTo>
                  <a:cubicBezTo>
                    <a:pt x="48" y="373"/>
                    <a:pt x="108" y="420"/>
                    <a:pt x="144" y="456"/>
                  </a:cubicBezTo>
                  <a:cubicBezTo>
                    <a:pt x="224" y="436"/>
                    <a:pt x="304" y="420"/>
                    <a:pt x="388" y="420"/>
                  </a:cubicBezTo>
                  <a:cubicBezTo>
                    <a:pt x="454" y="420"/>
                    <a:pt x="523" y="430"/>
                    <a:pt x="596" y="456"/>
                  </a:cubicBezTo>
                  <a:cubicBezTo>
                    <a:pt x="703" y="516"/>
                    <a:pt x="811" y="554"/>
                    <a:pt x="921" y="554"/>
                  </a:cubicBezTo>
                  <a:cubicBezTo>
                    <a:pt x="1005" y="554"/>
                    <a:pt x="1091" y="532"/>
                    <a:pt x="1179" y="480"/>
                  </a:cubicBezTo>
                  <a:cubicBezTo>
                    <a:pt x="1190" y="472"/>
                    <a:pt x="1203" y="470"/>
                    <a:pt x="1216" y="470"/>
                  </a:cubicBezTo>
                  <a:cubicBezTo>
                    <a:pt x="1245" y="470"/>
                    <a:pt x="1277" y="484"/>
                    <a:pt x="1310" y="492"/>
                  </a:cubicBezTo>
                  <a:lnTo>
                    <a:pt x="1310" y="420"/>
                  </a:lnTo>
                  <a:cubicBezTo>
                    <a:pt x="1364" y="394"/>
                    <a:pt x="1422" y="385"/>
                    <a:pt x="1481" y="385"/>
                  </a:cubicBezTo>
                  <a:cubicBezTo>
                    <a:pt x="1572" y="385"/>
                    <a:pt x="1667" y="404"/>
                    <a:pt x="1757" y="404"/>
                  </a:cubicBezTo>
                  <a:cubicBezTo>
                    <a:pt x="1868" y="404"/>
                    <a:pt x="1972" y="375"/>
                    <a:pt x="2049" y="242"/>
                  </a:cubicBezTo>
                  <a:cubicBezTo>
                    <a:pt x="1915" y="48"/>
                    <a:pt x="17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7046;p32"/>
            <p:cNvSpPr/>
            <p:nvPr/>
          </p:nvSpPr>
          <p:spPr>
            <a:xfrm>
              <a:off x="5375075" y="4008075"/>
              <a:ext cx="14300" cy="6425"/>
            </a:xfrm>
            <a:custGeom>
              <a:avLst/>
              <a:gdLst/>
              <a:ahLst/>
              <a:cxnLst/>
              <a:rect l="l" t="t" r="r" b="b"/>
              <a:pathLst>
                <a:path w="572" h="257" extrusionOk="0">
                  <a:moveTo>
                    <a:pt x="0" y="0"/>
                  </a:moveTo>
                  <a:cubicBezTo>
                    <a:pt x="123" y="61"/>
                    <a:pt x="241" y="256"/>
                    <a:pt x="363" y="256"/>
                  </a:cubicBezTo>
                  <a:cubicBezTo>
                    <a:pt x="431" y="256"/>
                    <a:pt x="500" y="197"/>
                    <a:pt x="572" y="24"/>
                  </a:cubicBezTo>
                  <a:cubicBezTo>
                    <a:pt x="381" y="24"/>
                    <a:pt x="19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7047;p32"/>
            <p:cNvSpPr/>
            <p:nvPr/>
          </p:nvSpPr>
          <p:spPr>
            <a:xfrm>
              <a:off x="5338450" y="3828575"/>
              <a:ext cx="76825" cy="39625"/>
            </a:xfrm>
            <a:custGeom>
              <a:avLst/>
              <a:gdLst/>
              <a:ahLst/>
              <a:cxnLst/>
              <a:rect l="l" t="t" r="r" b="b"/>
              <a:pathLst>
                <a:path w="3073" h="1585" extrusionOk="0">
                  <a:moveTo>
                    <a:pt x="24" y="1"/>
                  </a:moveTo>
                  <a:lnTo>
                    <a:pt x="24" y="1"/>
                  </a:lnTo>
                  <a:cubicBezTo>
                    <a:pt x="167" y="203"/>
                    <a:pt x="179" y="477"/>
                    <a:pt x="72" y="810"/>
                  </a:cubicBezTo>
                  <a:cubicBezTo>
                    <a:pt x="60" y="846"/>
                    <a:pt x="48" y="858"/>
                    <a:pt x="24" y="870"/>
                  </a:cubicBezTo>
                  <a:cubicBezTo>
                    <a:pt x="13" y="1036"/>
                    <a:pt x="1" y="1203"/>
                    <a:pt x="167" y="1310"/>
                  </a:cubicBezTo>
                  <a:cubicBezTo>
                    <a:pt x="167" y="1429"/>
                    <a:pt x="179" y="1525"/>
                    <a:pt x="298" y="1584"/>
                  </a:cubicBezTo>
                  <a:cubicBezTo>
                    <a:pt x="346" y="1548"/>
                    <a:pt x="394" y="1489"/>
                    <a:pt x="429" y="1441"/>
                  </a:cubicBezTo>
                  <a:cubicBezTo>
                    <a:pt x="596" y="1215"/>
                    <a:pt x="810" y="1025"/>
                    <a:pt x="1025" y="846"/>
                  </a:cubicBezTo>
                  <a:cubicBezTo>
                    <a:pt x="1072" y="784"/>
                    <a:pt x="1134" y="770"/>
                    <a:pt x="1199" y="770"/>
                  </a:cubicBezTo>
                  <a:cubicBezTo>
                    <a:pt x="1252" y="770"/>
                    <a:pt x="1308" y="779"/>
                    <a:pt x="1360" y="779"/>
                  </a:cubicBezTo>
                  <a:cubicBezTo>
                    <a:pt x="1402" y="779"/>
                    <a:pt x="1442" y="773"/>
                    <a:pt x="1477" y="751"/>
                  </a:cubicBezTo>
                  <a:cubicBezTo>
                    <a:pt x="1468" y="618"/>
                    <a:pt x="1446" y="484"/>
                    <a:pt x="1554" y="484"/>
                  </a:cubicBezTo>
                  <a:cubicBezTo>
                    <a:pt x="1590" y="484"/>
                    <a:pt x="1642" y="500"/>
                    <a:pt x="1715" y="536"/>
                  </a:cubicBezTo>
                  <a:cubicBezTo>
                    <a:pt x="1768" y="559"/>
                    <a:pt x="1835" y="567"/>
                    <a:pt x="1908" y="567"/>
                  </a:cubicBezTo>
                  <a:cubicBezTo>
                    <a:pt x="1949" y="567"/>
                    <a:pt x="1993" y="565"/>
                    <a:pt x="2037" y="560"/>
                  </a:cubicBezTo>
                  <a:lnTo>
                    <a:pt x="2310" y="513"/>
                  </a:lnTo>
                  <a:lnTo>
                    <a:pt x="2572" y="513"/>
                  </a:lnTo>
                  <a:cubicBezTo>
                    <a:pt x="2775" y="489"/>
                    <a:pt x="2953" y="477"/>
                    <a:pt x="3072" y="298"/>
                  </a:cubicBezTo>
                  <a:cubicBezTo>
                    <a:pt x="2048" y="132"/>
                    <a:pt x="1060" y="12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7048;p32"/>
            <p:cNvSpPr/>
            <p:nvPr/>
          </p:nvSpPr>
          <p:spPr>
            <a:xfrm>
              <a:off x="5308975" y="3825000"/>
              <a:ext cx="50350" cy="25325"/>
            </a:xfrm>
            <a:custGeom>
              <a:avLst/>
              <a:gdLst/>
              <a:ahLst/>
              <a:cxnLst/>
              <a:rect l="l" t="t" r="r" b="b"/>
              <a:pathLst>
                <a:path w="2014" h="1013" extrusionOk="0">
                  <a:moveTo>
                    <a:pt x="60" y="1"/>
                  </a:moveTo>
                  <a:cubicBezTo>
                    <a:pt x="1" y="60"/>
                    <a:pt x="1" y="108"/>
                    <a:pt x="60" y="155"/>
                  </a:cubicBezTo>
                  <a:cubicBezTo>
                    <a:pt x="334" y="358"/>
                    <a:pt x="775" y="203"/>
                    <a:pt x="941" y="620"/>
                  </a:cubicBezTo>
                  <a:cubicBezTo>
                    <a:pt x="956" y="619"/>
                    <a:pt x="970" y="618"/>
                    <a:pt x="982" y="618"/>
                  </a:cubicBezTo>
                  <a:cubicBezTo>
                    <a:pt x="1245" y="618"/>
                    <a:pt x="1181" y="842"/>
                    <a:pt x="1215" y="1013"/>
                  </a:cubicBezTo>
                  <a:cubicBezTo>
                    <a:pt x="1334" y="596"/>
                    <a:pt x="1727" y="715"/>
                    <a:pt x="2013" y="620"/>
                  </a:cubicBezTo>
                  <a:cubicBezTo>
                    <a:pt x="1870" y="203"/>
                    <a:pt x="1394" y="441"/>
                    <a:pt x="1215" y="144"/>
                  </a:cubicBezTo>
                  <a:cubicBezTo>
                    <a:pt x="822" y="96"/>
                    <a:pt x="441" y="48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7049;p32"/>
            <p:cNvSpPr/>
            <p:nvPr/>
          </p:nvSpPr>
          <p:spPr>
            <a:xfrm>
              <a:off x="5329525" y="3868175"/>
              <a:ext cx="9250" cy="15600"/>
            </a:xfrm>
            <a:custGeom>
              <a:avLst/>
              <a:gdLst/>
              <a:ahLst/>
              <a:cxnLst/>
              <a:rect l="l" t="t" r="r" b="b"/>
              <a:pathLst>
                <a:path w="370" h="624" extrusionOk="0">
                  <a:moveTo>
                    <a:pt x="96" y="0"/>
                  </a:moveTo>
                  <a:cubicBezTo>
                    <a:pt x="12" y="95"/>
                    <a:pt x="0" y="202"/>
                    <a:pt x="72" y="286"/>
                  </a:cubicBezTo>
                  <a:cubicBezTo>
                    <a:pt x="96" y="405"/>
                    <a:pt x="108" y="512"/>
                    <a:pt x="227" y="572"/>
                  </a:cubicBezTo>
                  <a:cubicBezTo>
                    <a:pt x="227" y="583"/>
                    <a:pt x="239" y="595"/>
                    <a:pt x="274" y="619"/>
                  </a:cubicBezTo>
                  <a:cubicBezTo>
                    <a:pt x="280" y="622"/>
                    <a:pt x="286" y="624"/>
                    <a:pt x="293" y="624"/>
                  </a:cubicBezTo>
                  <a:cubicBezTo>
                    <a:pt x="314" y="624"/>
                    <a:pt x="339" y="608"/>
                    <a:pt x="358" y="572"/>
                  </a:cubicBezTo>
                  <a:lnTo>
                    <a:pt x="370" y="572"/>
                  </a:lnTo>
                  <a:cubicBezTo>
                    <a:pt x="370" y="381"/>
                    <a:pt x="358" y="167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7050;p32"/>
            <p:cNvSpPr/>
            <p:nvPr/>
          </p:nvSpPr>
          <p:spPr>
            <a:xfrm>
              <a:off x="5332200" y="3860725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60"/>
                    <a:pt x="84" y="108"/>
                    <a:pt x="132" y="155"/>
                  </a:cubicBezTo>
                  <a:cubicBezTo>
                    <a:pt x="84" y="108"/>
                    <a:pt x="48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7051;p32"/>
            <p:cNvSpPr/>
            <p:nvPr/>
          </p:nvSpPr>
          <p:spPr>
            <a:xfrm>
              <a:off x="5665275" y="4037225"/>
              <a:ext cx="6875" cy="2375"/>
            </a:xfrm>
            <a:custGeom>
              <a:avLst/>
              <a:gdLst/>
              <a:ahLst/>
              <a:cxnLst/>
              <a:rect l="l" t="t" r="r" b="b"/>
              <a:pathLst>
                <a:path w="275" h="95" extrusionOk="0">
                  <a:moveTo>
                    <a:pt x="1" y="1"/>
                  </a:moveTo>
                  <a:cubicBezTo>
                    <a:pt x="47" y="65"/>
                    <a:pt x="94" y="95"/>
                    <a:pt x="139" y="95"/>
                  </a:cubicBezTo>
                  <a:cubicBezTo>
                    <a:pt x="186" y="95"/>
                    <a:pt x="232" y="62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7052;p32"/>
            <p:cNvSpPr/>
            <p:nvPr/>
          </p:nvSpPr>
          <p:spPr>
            <a:xfrm>
              <a:off x="5652775" y="4033375"/>
              <a:ext cx="10150" cy="3575"/>
            </a:xfrm>
            <a:custGeom>
              <a:avLst/>
              <a:gdLst/>
              <a:ahLst/>
              <a:cxnLst/>
              <a:rect l="l" t="t" r="r" b="b"/>
              <a:pathLst>
                <a:path w="406" h="143" extrusionOk="0">
                  <a:moveTo>
                    <a:pt x="84" y="0"/>
                  </a:moveTo>
                  <a:cubicBezTo>
                    <a:pt x="1" y="48"/>
                    <a:pt x="1" y="95"/>
                    <a:pt x="84" y="143"/>
                  </a:cubicBezTo>
                  <a:lnTo>
                    <a:pt x="382" y="143"/>
                  </a:lnTo>
                  <a:cubicBezTo>
                    <a:pt x="405" y="95"/>
                    <a:pt x="405" y="48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7053;p32"/>
            <p:cNvSpPr/>
            <p:nvPr/>
          </p:nvSpPr>
          <p:spPr>
            <a:xfrm>
              <a:off x="5646825" y="4033375"/>
              <a:ext cx="8050" cy="3575"/>
            </a:xfrm>
            <a:custGeom>
              <a:avLst/>
              <a:gdLst/>
              <a:ahLst/>
              <a:cxnLst/>
              <a:rect l="l" t="t" r="r" b="b"/>
              <a:pathLst>
                <a:path w="322" h="143" extrusionOk="0">
                  <a:moveTo>
                    <a:pt x="0" y="0"/>
                  </a:moveTo>
                  <a:cubicBezTo>
                    <a:pt x="84" y="107"/>
                    <a:pt x="179" y="143"/>
                    <a:pt x="298" y="143"/>
                  </a:cubicBezTo>
                  <a:cubicBezTo>
                    <a:pt x="322" y="95"/>
                    <a:pt x="322" y="48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7054;p32"/>
            <p:cNvSpPr/>
            <p:nvPr/>
          </p:nvSpPr>
          <p:spPr>
            <a:xfrm>
              <a:off x="5661400" y="4033375"/>
              <a:ext cx="3900" cy="3875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48"/>
                    <a:pt x="13" y="95"/>
                    <a:pt x="13" y="143"/>
                  </a:cubicBezTo>
                  <a:cubicBezTo>
                    <a:pt x="60" y="143"/>
                    <a:pt x="108" y="143"/>
                    <a:pt x="156" y="155"/>
                  </a:cubicBezTo>
                  <a:cubicBezTo>
                    <a:pt x="108" y="95"/>
                    <a:pt x="49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7055;p32"/>
            <p:cNvSpPr/>
            <p:nvPr/>
          </p:nvSpPr>
          <p:spPr>
            <a:xfrm>
              <a:off x="5686700" y="4036925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" y="132"/>
                  </a:moveTo>
                  <a:cubicBezTo>
                    <a:pt x="49" y="84"/>
                    <a:pt x="108" y="37"/>
                    <a:pt x="156" y="1"/>
                  </a:cubicBezTo>
                  <a:cubicBezTo>
                    <a:pt x="108" y="37"/>
                    <a:pt x="49" y="84"/>
                    <a:pt x="1" y="1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7056;p32"/>
            <p:cNvSpPr/>
            <p:nvPr/>
          </p:nvSpPr>
          <p:spPr>
            <a:xfrm>
              <a:off x="5676000" y="4036925"/>
              <a:ext cx="3600" cy="3000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0" y="1"/>
                  </a:moveTo>
                  <a:cubicBezTo>
                    <a:pt x="22" y="17"/>
                    <a:pt x="47" y="34"/>
                    <a:pt x="70" y="51"/>
                  </a:cubicBezTo>
                  <a:lnTo>
                    <a:pt x="70" y="51"/>
                  </a:lnTo>
                  <a:cubicBezTo>
                    <a:pt x="49" y="34"/>
                    <a:pt x="26" y="16"/>
                    <a:pt x="0" y="1"/>
                  </a:cubicBezTo>
                  <a:close/>
                  <a:moveTo>
                    <a:pt x="70" y="51"/>
                  </a:moveTo>
                  <a:cubicBezTo>
                    <a:pt x="98" y="75"/>
                    <a:pt x="123" y="100"/>
                    <a:pt x="143" y="120"/>
                  </a:cubicBezTo>
                  <a:cubicBezTo>
                    <a:pt x="124" y="94"/>
                    <a:pt x="98" y="72"/>
                    <a:pt x="7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7057;p32"/>
            <p:cNvSpPr/>
            <p:nvPr/>
          </p:nvSpPr>
          <p:spPr>
            <a:xfrm>
              <a:off x="5672725" y="4035225"/>
              <a:ext cx="3600" cy="1725"/>
            </a:xfrm>
            <a:custGeom>
              <a:avLst/>
              <a:gdLst/>
              <a:ahLst/>
              <a:cxnLst/>
              <a:rect l="l" t="t" r="r" b="b"/>
              <a:pathLst>
                <a:path w="144" h="69" extrusionOk="0">
                  <a:moveTo>
                    <a:pt x="66" y="0"/>
                  </a:moveTo>
                  <a:cubicBezTo>
                    <a:pt x="38" y="0"/>
                    <a:pt x="9" y="25"/>
                    <a:pt x="0" y="69"/>
                  </a:cubicBezTo>
                  <a:lnTo>
                    <a:pt x="143" y="69"/>
                  </a:lnTo>
                  <a:cubicBezTo>
                    <a:pt x="131" y="45"/>
                    <a:pt x="119" y="21"/>
                    <a:pt x="96" y="9"/>
                  </a:cubicBezTo>
                  <a:cubicBezTo>
                    <a:pt x="86" y="3"/>
                    <a:pt x="76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7058;p32"/>
            <p:cNvSpPr/>
            <p:nvPr/>
          </p:nvSpPr>
          <p:spPr>
            <a:xfrm>
              <a:off x="5694150" y="4036925"/>
              <a:ext cx="3900" cy="1825"/>
            </a:xfrm>
            <a:custGeom>
              <a:avLst/>
              <a:gdLst/>
              <a:ahLst/>
              <a:cxnLst/>
              <a:rect l="l" t="t" r="r" b="b"/>
              <a:pathLst>
                <a:path w="156" h="73" extrusionOk="0">
                  <a:moveTo>
                    <a:pt x="1" y="1"/>
                  </a:moveTo>
                  <a:cubicBezTo>
                    <a:pt x="24" y="49"/>
                    <a:pt x="48" y="72"/>
                    <a:pt x="73" y="72"/>
                  </a:cubicBezTo>
                  <a:cubicBezTo>
                    <a:pt x="99" y="72"/>
                    <a:pt x="126" y="49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7059;p32"/>
            <p:cNvSpPr/>
            <p:nvPr/>
          </p:nvSpPr>
          <p:spPr>
            <a:xfrm>
              <a:off x="5917400" y="4046750"/>
              <a:ext cx="31275" cy="14850"/>
            </a:xfrm>
            <a:custGeom>
              <a:avLst/>
              <a:gdLst/>
              <a:ahLst/>
              <a:cxnLst/>
              <a:rect l="l" t="t" r="r" b="b"/>
              <a:pathLst>
                <a:path w="1251" h="594" extrusionOk="0">
                  <a:moveTo>
                    <a:pt x="298" y="1"/>
                  </a:moveTo>
                  <a:cubicBezTo>
                    <a:pt x="167" y="48"/>
                    <a:pt x="0" y="60"/>
                    <a:pt x="0" y="239"/>
                  </a:cubicBezTo>
                  <a:cubicBezTo>
                    <a:pt x="0" y="441"/>
                    <a:pt x="155" y="453"/>
                    <a:pt x="298" y="465"/>
                  </a:cubicBezTo>
                  <a:cubicBezTo>
                    <a:pt x="339" y="471"/>
                    <a:pt x="381" y="472"/>
                    <a:pt x="423" y="472"/>
                  </a:cubicBezTo>
                  <a:cubicBezTo>
                    <a:pt x="520" y="472"/>
                    <a:pt x="620" y="462"/>
                    <a:pt x="718" y="462"/>
                  </a:cubicBezTo>
                  <a:cubicBezTo>
                    <a:pt x="858" y="462"/>
                    <a:pt x="994" y="483"/>
                    <a:pt x="1119" y="584"/>
                  </a:cubicBezTo>
                  <a:cubicBezTo>
                    <a:pt x="1131" y="590"/>
                    <a:pt x="1149" y="593"/>
                    <a:pt x="1169" y="593"/>
                  </a:cubicBezTo>
                  <a:cubicBezTo>
                    <a:pt x="1188" y="593"/>
                    <a:pt x="1209" y="590"/>
                    <a:pt x="1227" y="584"/>
                  </a:cubicBezTo>
                  <a:cubicBezTo>
                    <a:pt x="1239" y="406"/>
                    <a:pt x="1239" y="239"/>
                    <a:pt x="1250" y="60"/>
                  </a:cubicBezTo>
                  <a:cubicBezTo>
                    <a:pt x="1076" y="13"/>
                    <a:pt x="894" y="8"/>
                    <a:pt x="713" y="8"/>
                  </a:cubicBezTo>
                  <a:cubicBezTo>
                    <a:pt x="659" y="8"/>
                    <a:pt x="606" y="8"/>
                    <a:pt x="553" y="8"/>
                  </a:cubicBezTo>
                  <a:cubicBezTo>
                    <a:pt x="467" y="8"/>
                    <a:pt x="381" y="7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7060;p32"/>
            <p:cNvSpPr/>
            <p:nvPr/>
          </p:nvSpPr>
          <p:spPr>
            <a:xfrm>
              <a:off x="5883175" y="4044375"/>
              <a:ext cx="29175" cy="13725"/>
            </a:xfrm>
            <a:custGeom>
              <a:avLst/>
              <a:gdLst/>
              <a:ahLst/>
              <a:cxnLst/>
              <a:rect l="l" t="t" r="r" b="b"/>
              <a:pathLst>
                <a:path w="1167" h="549" extrusionOk="0">
                  <a:moveTo>
                    <a:pt x="48" y="1"/>
                  </a:moveTo>
                  <a:cubicBezTo>
                    <a:pt x="0" y="263"/>
                    <a:pt x="95" y="429"/>
                    <a:pt x="405" y="429"/>
                  </a:cubicBezTo>
                  <a:cubicBezTo>
                    <a:pt x="488" y="441"/>
                    <a:pt x="572" y="501"/>
                    <a:pt x="655" y="524"/>
                  </a:cubicBezTo>
                  <a:cubicBezTo>
                    <a:pt x="726" y="524"/>
                    <a:pt x="786" y="548"/>
                    <a:pt x="869" y="548"/>
                  </a:cubicBezTo>
                  <a:cubicBezTo>
                    <a:pt x="1012" y="548"/>
                    <a:pt x="1167" y="513"/>
                    <a:pt x="1167" y="334"/>
                  </a:cubicBezTo>
                  <a:cubicBezTo>
                    <a:pt x="1167" y="203"/>
                    <a:pt x="1048" y="155"/>
                    <a:pt x="929" y="143"/>
                  </a:cubicBezTo>
                  <a:cubicBezTo>
                    <a:pt x="774" y="132"/>
                    <a:pt x="595" y="155"/>
                    <a:pt x="476" y="12"/>
                  </a:cubicBezTo>
                  <a:cubicBezTo>
                    <a:pt x="333" y="12"/>
                    <a:pt x="191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7061;p32"/>
            <p:cNvSpPr/>
            <p:nvPr/>
          </p:nvSpPr>
          <p:spPr>
            <a:xfrm>
              <a:off x="5898950" y="4036775"/>
              <a:ext cx="28300" cy="8125"/>
            </a:xfrm>
            <a:custGeom>
              <a:avLst/>
              <a:gdLst/>
              <a:ahLst/>
              <a:cxnLst/>
              <a:rect l="l" t="t" r="r" b="b"/>
              <a:pathLst>
                <a:path w="1132" h="325" extrusionOk="0">
                  <a:moveTo>
                    <a:pt x="784" y="1"/>
                  </a:moveTo>
                  <a:cubicBezTo>
                    <a:pt x="671" y="1"/>
                    <a:pt x="556" y="45"/>
                    <a:pt x="441" y="126"/>
                  </a:cubicBezTo>
                  <a:cubicBezTo>
                    <a:pt x="298" y="150"/>
                    <a:pt x="119" y="102"/>
                    <a:pt x="0" y="257"/>
                  </a:cubicBezTo>
                  <a:cubicBezTo>
                    <a:pt x="199" y="303"/>
                    <a:pt x="412" y="324"/>
                    <a:pt x="624" y="324"/>
                  </a:cubicBezTo>
                  <a:cubicBezTo>
                    <a:pt x="743" y="324"/>
                    <a:pt x="861" y="317"/>
                    <a:pt x="976" y="305"/>
                  </a:cubicBezTo>
                  <a:cubicBezTo>
                    <a:pt x="1024" y="257"/>
                    <a:pt x="1084" y="209"/>
                    <a:pt x="1131" y="162"/>
                  </a:cubicBezTo>
                  <a:cubicBezTo>
                    <a:pt x="1021" y="51"/>
                    <a:pt x="904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7062;p32"/>
            <p:cNvSpPr/>
            <p:nvPr/>
          </p:nvSpPr>
          <p:spPr>
            <a:xfrm>
              <a:off x="6030500" y="4046750"/>
              <a:ext cx="22050" cy="8400"/>
            </a:xfrm>
            <a:custGeom>
              <a:avLst/>
              <a:gdLst/>
              <a:ahLst/>
              <a:cxnLst/>
              <a:rect l="l" t="t" r="r" b="b"/>
              <a:pathLst>
                <a:path w="882" h="336" extrusionOk="0">
                  <a:moveTo>
                    <a:pt x="334" y="1"/>
                  </a:moveTo>
                  <a:cubicBezTo>
                    <a:pt x="227" y="37"/>
                    <a:pt x="120" y="48"/>
                    <a:pt x="1" y="60"/>
                  </a:cubicBezTo>
                  <a:cubicBezTo>
                    <a:pt x="60" y="227"/>
                    <a:pt x="251" y="156"/>
                    <a:pt x="310" y="287"/>
                  </a:cubicBezTo>
                  <a:cubicBezTo>
                    <a:pt x="406" y="325"/>
                    <a:pt x="509" y="336"/>
                    <a:pt x="613" y="336"/>
                  </a:cubicBezTo>
                  <a:cubicBezTo>
                    <a:pt x="703" y="336"/>
                    <a:pt x="794" y="328"/>
                    <a:pt x="882" y="322"/>
                  </a:cubicBezTo>
                  <a:cubicBezTo>
                    <a:pt x="786" y="215"/>
                    <a:pt x="691" y="120"/>
                    <a:pt x="596" y="37"/>
                  </a:cubicBezTo>
                  <a:cubicBezTo>
                    <a:pt x="513" y="25"/>
                    <a:pt x="417" y="25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7063;p32"/>
            <p:cNvSpPr/>
            <p:nvPr/>
          </p:nvSpPr>
          <p:spPr>
            <a:xfrm>
              <a:off x="6056700" y="4051300"/>
              <a:ext cx="15500" cy="3825"/>
            </a:xfrm>
            <a:custGeom>
              <a:avLst/>
              <a:gdLst/>
              <a:ahLst/>
              <a:cxnLst/>
              <a:rect l="l" t="t" r="r" b="b"/>
              <a:pathLst>
                <a:path w="620" h="153" extrusionOk="0">
                  <a:moveTo>
                    <a:pt x="268" y="0"/>
                  </a:moveTo>
                  <a:cubicBezTo>
                    <a:pt x="167" y="0"/>
                    <a:pt x="72" y="27"/>
                    <a:pt x="0" y="140"/>
                  </a:cubicBezTo>
                  <a:cubicBezTo>
                    <a:pt x="96" y="152"/>
                    <a:pt x="191" y="152"/>
                    <a:pt x="274" y="152"/>
                  </a:cubicBezTo>
                  <a:cubicBezTo>
                    <a:pt x="369" y="140"/>
                    <a:pt x="477" y="140"/>
                    <a:pt x="572" y="116"/>
                  </a:cubicBezTo>
                  <a:cubicBezTo>
                    <a:pt x="620" y="93"/>
                    <a:pt x="620" y="57"/>
                    <a:pt x="572" y="21"/>
                  </a:cubicBezTo>
                  <a:cubicBezTo>
                    <a:pt x="562" y="22"/>
                    <a:pt x="553" y="22"/>
                    <a:pt x="543" y="22"/>
                  </a:cubicBezTo>
                  <a:cubicBezTo>
                    <a:pt x="455" y="22"/>
                    <a:pt x="359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7064;p32"/>
            <p:cNvSpPr/>
            <p:nvPr/>
          </p:nvSpPr>
          <p:spPr>
            <a:xfrm>
              <a:off x="5321475" y="3975925"/>
              <a:ext cx="3000" cy="3600"/>
            </a:xfrm>
            <a:custGeom>
              <a:avLst/>
              <a:gdLst/>
              <a:ahLst/>
              <a:cxnLst/>
              <a:rect l="l" t="t" r="r" b="b"/>
              <a:pathLst>
                <a:path w="120" h="144" extrusionOk="0">
                  <a:moveTo>
                    <a:pt x="1" y="0"/>
                  </a:moveTo>
                  <a:cubicBezTo>
                    <a:pt x="37" y="36"/>
                    <a:pt x="72" y="95"/>
                    <a:pt x="120" y="143"/>
                  </a:cubicBezTo>
                  <a:cubicBezTo>
                    <a:pt x="72" y="95"/>
                    <a:pt x="37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7065;p32"/>
            <p:cNvSpPr/>
            <p:nvPr/>
          </p:nvSpPr>
          <p:spPr>
            <a:xfrm>
              <a:off x="5324750" y="28677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4" y="0"/>
                  </a:moveTo>
                  <a:lnTo>
                    <a:pt x="144" y="0"/>
                  </a:lnTo>
                  <a:cubicBezTo>
                    <a:pt x="84" y="48"/>
                    <a:pt x="49" y="84"/>
                    <a:pt x="1" y="131"/>
                  </a:cubicBezTo>
                  <a:cubicBezTo>
                    <a:pt x="49" y="96"/>
                    <a:pt x="108" y="48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7066;p32"/>
            <p:cNvSpPr/>
            <p:nvPr/>
          </p:nvSpPr>
          <p:spPr>
            <a:xfrm>
              <a:off x="5317325" y="2874900"/>
              <a:ext cx="3575" cy="3000"/>
            </a:xfrm>
            <a:custGeom>
              <a:avLst/>
              <a:gdLst/>
              <a:ahLst/>
              <a:cxnLst/>
              <a:rect l="l" t="t" r="r" b="b"/>
              <a:pathLst>
                <a:path w="143" h="120" extrusionOk="0">
                  <a:moveTo>
                    <a:pt x="143" y="0"/>
                  </a:moveTo>
                  <a:cubicBezTo>
                    <a:pt x="136" y="9"/>
                    <a:pt x="129" y="17"/>
                    <a:pt x="121" y="26"/>
                  </a:cubicBezTo>
                  <a:lnTo>
                    <a:pt x="121" y="26"/>
                  </a:lnTo>
                  <a:cubicBezTo>
                    <a:pt x="129" y="18"/>
                    <a:pt x="136" y="9"/>
                    <a:pt x="143" y="0"/>
                  </a:cubicBezTo>
                  <a:close/>
                  <a:moveTo>
                    <a:pt x="121" y="26"/>
                  </a:moveTo>
                  <a:lnTo>
                    <a:pt x="121" y="26"/>
                  </a:lnTo>
                  <a:cubicBezTo>
                    <a:pt x="88" y="58"/>
                    <a:pt x="48" y="81"/>
                    <a:pt x="0" y="119"/>
                  </a:cubicBezTo>
                  <a:cubicBezTo>
                    <a:pt x="39" y="90"/>
                    <a:pt x="86" y="61"/>
                    <a:pt x="121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7067;p32"/>
            <p:cNvSpPr/>
            <p:nvPr/>
          </p:nvSpPr>
          <p:spPr>
            <a:xfrm>
              <a:off x="5422700" y="2712900"/>
              <a:ext cx="128300" cy="62300"/>
            </a:xfrm>
            <a:custGeom>
              <a:avLst/>
              <a:gdLst/>
              <a:ahLst/>
              <a:cxnLst/>
              <a:rect l="l" t="t" r="r" b="b"/>
              <a:pathLst>
                <a:path w="5132" h="2492" extrusionOk="0">
                  <a:moveTo>
                    <a:pt x="2273" y="0"/>
                  </a:moveTo>
                  <a:cubicBezTo>
                    <a:pt x="2231" y="0"/>
                    <a:pt x="2209" y="30"/>
                    <a:pt x="2179" y="110"/>
                  </a:cubicBezTo>
                  <a:cubicBezTo>
                    <a:pt x="2179" y="122"/>
                    <a:pt x="2203" y="146"/>
                    <a:pt x="2203" y="170"/>
                  </a:cubicBezTo>
                  <a:cubicBezTo>
                    <a:pt x="2203" y="182"/>
                    <a:pt x="2179" y="205"/>
                    <a:pt x="2167" y="205"/>
                  </a:cubicBezTo>
                  <a:cubicBezTo>
                    <a:pt x="1822" y="182"/>
                    <a:pt x="1488" y="158"/>
                    <a:pt x="1143" y="158"/>
                  </a:cubicBezTo>
                  <a:cubicBezTo>
                    <a:pt x="988" y="170"/>
                    <a:pt x="845" y="194"/>
                    <a:pt x="726" y="277"/>
                  </a:cubicBezTo>
                  <a:cubicBezTo>
                    <a:pt x="202" y="634"/>
                    <a:pt x="250" y="1253"/>
                    <a:pt x="83" y="1777"/>
                  </a:cubicBezTo>
                  <a:cubicBezTo>
                    <a:pt x="60" y="2027"/>
                    <a:pt x="0" y="2301"/>
                    <a:pt x="250" y="2491"/>
                  </a:cubicBezTo>
                  <a:cubicBezTo>
                    <a:pt x="257" y="2492"/>
                    <a:pt x="264" y="2492"/>
                    <a:pt x="271" y="2492"/>
                  </a:cubicBezTo>
                  <a:cubicBezTo>
                    <a:pt x="542" y="2492"/>
                    <a:pt x="672" y="2262"/>
                    <a:pt x="869" y="2146"/>
                  </a:cubicBezTo>
                  <a:cubicBezTo>
                    <a:pt x="976" y="2063"/>
                    <a:pt x="1036" y="1944"/>
                    <a:pt x="1036" y="1801"/>
                  </a:cubicBezTo>
                  <a:cubicBezTo>
                    <a:pt x="1024" y="1718"/>
                    <a:pt x="988" y="1658"/>
                    <a:pt x="929" y="1598"/>
                  </a:cubicBezTo>
                  <a:cubicBezTo>
                    <a:pt x="917" y="1598"/>
                    <a:pt x="869" y="1587"/>
                    <a:pt x="869" y="1587"/>
                  </a:cubicBezTo>
                  <a:cubicBezTo>
                    <a:pt x="869" y="1587"/>
                    <a:pt x="895" y="1569"/>
                    <a:pt x="888" y="1564"/>
                  </a:cubicBezTo>
                  <a:lnTo>
                    <a:pt x="888" y="1564"/>
                  </a:lnTo>
                  <a:cubicBezTo>
                    <a:pt x="923" y="1571"/>
                    <a:pt x="959" y="1575"/>
                    <a:pt x="996" y="1575"/>
                  </a:cubicBezTo>
                  <a:cubicBezTo>
                    <a:pt x="1084" y="1575"/>
                    <a:pt x="1173" y="1550"/>
                    <a:pt x="1238" y="1467"/>
                  </a:cubicBezTo>
                  <a:cubicBezTo>
                    <a:pt x="1262" y="1408"/>
                    <a:pt x="1262" y="1348"/>
                    <a:pt x="1226" y="1289"/>
                  </a:cubicBezTo>
                  <a:cubicBezTo>
                    <a:pt x="1143" y="1206"/>
                    <a:pt x="1072" y="1122"/>
                    <a:pt x="1036" y="1003"/>
                  </a:cubicBezTo>
                  <a:cubicBezTo>
                    <a:pt x="1036" y="944"/>
                    <a:pt x="953" y="896"/>
                    <a:pt x="1036" y="836"/>
                  </a:cubicBezTo>
                  <a:lnTo>
                    <a:pt x="1036" y="836"/>
                  </a:lnTo>
                  <a:cubicBezTo>
                    <a:pt x="1024" y="932"/>
                    <a:pt x="1095" y="956"/>
                    <a:pt x="1143" y="991"/>
                  </a:cubicBezTo>
                  <a:cubicBezTo>
                    <a:pt x="1253" y="1036"/>
                    <a:pt x="1366" y="1057"/>
                    <a:pt x="1479" y="1057"/>
                  </a:cubicBezTo>
                  <a:cubicBezTo>
                    <a:pt x="1574" y="1057"/>
                    <a:pt x="1669" y="1042"/>
                    <a:pt x="1762" y="1015"/>
                  </a:cubicBezTo>
                  <a:cubicBezTo>
                    <a:pt x="1846" y="1003"/>
                    <a:pt x="1905" y="956"/>
                    <a:pt x="1941" y="896"/>
                  </a:cubicBezTo>
                  <a:cubicBezTo>
                    <a:pt x="1963" y="597"/>
                    <a:pt x="2129" y="453"/>
                    <a:pt x="2400" y="453"/>
                  </a:cubicBezTo>
                  <a:cubicBezTo>
                    <a:pt x="2421" y="453"/>
                    <a:pt x="2443" y="454"/>
                    <a:pt x="2465" y="455"/>
                  </a:cubicBezTo>
                  <a:cubicBezTo>
                    <a:pt x="2568" y="459"/>
                    <a:pt x="2670" y="461"/>
                    <a:pt x="2772" y="461"/>
                  </a:cubicBezTo>
                  <a:cubicBezTo>
                    <a:pt x="2975" y="461"/>
                    <a:pt x="3179" y="455"/>
                    <a:pt x="3393" y="455"/>
                  </a:cubicBezTo>
                  <a:cubicBezTo>
                    <a:pt x="3512" y="402"/>
                    <a:pt x="3631" y="372"/>
                    <a:pt x="3751" y="372"/>
                  </a:cubicBezTo>
                  <a:cubicBezTo>
                    <a:pt x="3870" y="372"/>
                    <a:pt x="3989" y="402"/>
                    <a:pt x="4108" y="467"/>
                  </a:cubicBezTo>
                  <a:cubicBezTo>
                    <a:pt x="4200" y="567"/>
                    <a:pt x="4313" y="590"/>
                    <a:pt x="4433" y="590"/>
                  </a:cubicBezTo>
                  <a:cubicBezTo>
                    <a:pt x="4514" y="590"/>
                    <a:pt x="4598" y="579"/>
                    <a:pt x="4679" y="575"/>
                  </a:cubicBezTo>
                  <a:lnTo>
                    <a:pt x="4727" y="527"/>
                  </a:lnTo>
                  <a:lnTo>
                    <a:pt x="4727" y="467"/>
                  </a:lnTo>
                  <a:cubicBezTo>
                    <a:pt x="4712" y="479"/>
                    <a:pt x="4706" y="484"/>
                    <a:pt x="4704" y="484"/>
                  </a:cubicBezTo>
                  <a:cubicBezTo>
                    <a:pt x="4695" y="484"/>
                    <a:pt x="4748" y="419"/>
                    <a:pt x="4692" y="419"/>
                  </a:cubicBezTo>
                  <a:cubicBezTo>
                    <a:pt x="4688" y="419"/>
                    <a:pt x="4684" y="419"/>
                    <a:pt x="4679" y="420"/>
                  </a:cubicBezTo>
                  <a:lnTo>
                    <a:pt x="4715" y="396"/>
                  </a:lnTo>
                  <a:cubicBezTo>
                    <a:pt x="4766" y="419"/>
                    <a:pt x="4815" y="430"/>
                    <a:pt x="4863" y="430"/>
                  </a:cubicBezTo>
                  <a:cubicBezTo>
                    <a:pt x="4939" y="430"/>
                    <a:pt x="5011" y="404"/>
                    <a:pt x="5084" y="360"/>
                  </a:cubicBezTo>
                  <a:cubicBezTo>
                    <a:pt x="5096" y="336"/>
                    <a:pt x="5120" y="313"/>
                    <a:pt x="5132" y="289"/>
                  </a:cubicBezTo>
                  <a:cubicBezTo>
                    <a:pt x="5021" y="178"/>
                    <a:pt x="4884" y="169"/>
                    <a:pt x="4744" y="169"/>
                  </a:cubicBezTo>
                  <a:cubicBezTo>
                    <a:pt x="4719" y="169"/>
                    <a:pt x="4693" y="170"/>
                    <a:pt x="4667" y="170"/>
                  </a:cubicBezTo>
                  <a:cubicBezTo>
                    <a:pt x="4566" y="173"/>
                    <a:pt x="4464" y="174"/>
                    <a:pt x="4363" y="174"/>
                  </a:cubicBezTo>
                  <a:cubicBezTo>
                    <a:pt x="3678" y="174"/>
                    <a:pt x="2993" y="107"/>
                    <a:pt x="2298" y="3"/>
                  </a:cubicBezTo>
                  <a:cubicBezTo>
                    <a:pt x="2289" y="1"/>
                    <a:pt x="2280" y="0"/>
                    <a:pt x="2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7068;p32"/>
            <p:cNvSpPr/>
            <p:nvPr/>
          </p:nvSpPr>
          <p:spPr>
            <a:xfrm>
              <a:off x="5663200" y="2927950"/>
              <a:ext cx="142600" cy="19250"/>
            </a:xfrm>
            <a:custGeom>
              <a:avLst/>
              <a:gdLst/>
              <a:ahLst/>
              <a:cxnLst/>
              <a:rect l="l" t="t" r="r" b="b"/>
              <a:pathLst>
                <a:path w="5704" h="770" extrusionOk="0">
                  <a:moveTo>
                    <a:pt x="670" y="0"/>
                  </a:moveTo>
                  <a:cubicBezTo>
                    <a:pt x="522" y="0"/>
                    <a:pt x="374" y="7"/>
                    <a:pt x="227" y="21"/>
                  </a:cubicBezTo>
                  <a:cubicBezTo>
                    <a:pt x="155" y="104"/>
                    <a:pt x="0" y="140"/>
                    <a:pt x="96" y="307"/>
                  </a:cubicBezTo>
                  <a:cubicBezTo>
                    <a:pt x="1191" y="402"/>
                    <a:pt x="2298" y="557"/>
                    <a:pt x="3394" y="581"/>
                  </a:cubicBezTo>
                  <a:cubicBezTo>
                    <a:pt x="3542" y="533"/>
                    <a:pt x="3691" y="518"/>
                    <a:pt x="3833" y="518"/>
                  </a:cubicBezTo>
                  <a:cubicBezTo>
                    <a:pt x="3913" y="518"/>
                    <a:pt x="3990" y="523"/>
                    <a:pt x="4064" y="529"/>
                  </a:cubicBezTo>
                  <a:lnTo>
                    <a:pt x="4064" y="529"/>
                  </a:lnTo>
                  <a:cubicBezTo>
                    <a:pt x="4020" y="542"/>
                    <a:pt x="3973" y="568"/>
                    <a:pt x="3929" y="616"/>
                  </a:cubicBezTo>
                  <a:cubicBezTo>
                    <a:pt x="4078" y="712"/>
                    <a:pt x="4226" y="725"/>
                    <a:pt x="4379" y="725"/>
                  </a:cubicBezTo>
                  <a:cubicBezTo>
                    <a:pt x="4435" y="725"/>
                    <a:pt x="4491" y="724"/>
                    <a:pt x="4549" y="724"/>
                  </a:cubicBezTo>
                  <a:cubicBezTo>
                    <a:pt x="4644" y="682"/>
                    <a:pt x="4739" y="655"/>
                    <a:pt x="4833" y="655"/>
                  </a:cubicBezTo>
                  <a:cubicBezTo>
                    <a:pt x="4927" y="655"/>
                    <a:pt x="5019" y="682"/>
                    <a:pt x="5108" y="747"/>
                  </a:cubicBezTo>
                  <a:cubicBezTo>
                    <a:pt x="5141" y="756"/>
                    <a:pt x="5162" y="770"/>
                    <a:pt x="5188" y="770"/>
                  </a:cubicBezTo>
                  <a:cubicBezTo>
                    <a:pt x="5200" y="770"/>
                    <a:pt x="5212" y="767"/>
                    <a:pt x="5227" y="759"/>
                  </a:cubicBezTo>
                  <a:cubicBezTo>
                    <a:pt x="5263" y="759"/>
                    <a:pt x="5287" y="747"/>
                    <a:pt x="5322" y="747"/>
                  </a:cubicBezTo>
                  <a:cubicBezTo>
                    <a:pt x="5441" y="736"/>
                    <a:pt x="5561" y="736"/>
                    <a:pt x="5656" y="640"/>
                  </a:cubicBezTo>
                  <a:cubicBezTo>
                    <a:pt x="5680" y="628"/>
                    <a:pt x="5692" y="605"/>
                    <a:pt x="5703" y="569"/>
                  </a:cubicBezTo>
                  <a:cubicBezTo>
                    <a:pt x="4620" y="319"/>
                    <a:pt x="3501" y="259"/>
                    <a:pt x="2405" y="152"/>
                  </a:cubicBezTo>
                  <a:cubicBezTo>
                    <a:pt x="1836" y="95"/>
                    <a:pt x="1252" y="0"/>
                    <a:pt x="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7069;p32"/>
            <p:cNvSpPr/>
            <p:nvPr/>
          </p:nvSpPr>
          <p:spPr>
            <a:xfrm>
              <a:off x="5448300" y="2762350"/>
              <a:ext cx="105975" cy="23750"/>
            </a:xfrm>
            <a:custGeom>
              <a:avLst/>
              <a:gdLst/>
              <a:ahLst/>
              <a:cxnLst/>
              <a:rect l="l" t="t" r="r" b="b"/>
              <a:pathLst>
                <a:path w="4239" h="950" extrusionOk="0">
                  <a:moveTo>
                    <a:pt x="2309" y="1"/>
                  </a:moveTo>
                  <a:cubicBezTo>
                    <a:pt x="1964" y="1"/>
                    <a:pt x="1629" y="147"/>
                    <a:pt x="1276" y="147"/>
                  </a:cubicBezTo>
                  <a:cubicBezTo>
                    <a:pt x="1252" y="147"/>
                    <a:pt x="1227" y="146"/>
                    <a:pt x="1203" y="144"/>
                  </a:cubicBezTo>
                  <a:cubicBezTo>
                    <a:pt x="1160" y="146"/>
                    <a:pt x="1117" y="146"/>
                    <a:pt x="1073" y="146"/>
                  </a:cubicBezTo>
                  <a:cubicBezTo>
                    <a:pt x="1002" y="146"/>
                    <a:pt x="931" y="145"/>
                    <a:pt x="859" y="145"/>
                  </a:cubicBezTo>
                  <a:cubicBezTo>
                    <a:pt x="655" y="145"/>
                    <a:pt x="448" y="156"/>
                    <a:pt x="250" y="240"/>
                  </a:cubicBezTo>
                  <a:cubicBezTo>
                    <a:pt x="83" y="335"/>
                    <a:pt x="0" y="454"/>
                    <a:pt x="12" y="644"/>
                  </a:cubicBezTo>
                  <a:cubicBezTo>
                    <a:pt x="24" y="716"/>
                    <a:pt x="71" y="799"/>
                    <a:pt x="143" y="835"/>
                  </a:cubicBezTo>
                  <a:cubicBezTo>
                    <a:pt x="326" y="920"/>
                    <a:pt x="510" y="950"/>
                    <a:pt x="696" y="950"/>
                  </a:cubicBezTo>
                  <a:cubicBezTo>
                    <a:pt x="873" y="950"/>
                    <a:pt x="1053" y="923"/>
                    <a:pt x="1238" y="894"/>
                  </a:cubicBezTo>
                  <a:cubicBezTo>
                    <a:pt x="1463" y="820"/>
                    <a:pt x="1691" y="804"/>
                    <a:pt x="1922" y="804"/>
                  </a:cubicBezTo>
                  <a:cubicBezTo>
                    <a:pt x="2095" y="804"/>
                    <a:pt x="2269" y="813"/>
                    <a:pt x="2446" y="813"/>
                  </a:cubicBezTo>
                  <a:cubicBezTo>
                    <a:pt x="2484" y="813"/>
                    <a:pt x="2522" y="812"/>
                    <a:pt x="2560" y="811"/>
                  </a:cubicBezTo>
                  <a:cubicBezTo>
                    <a:pt x="3108" y="692"/>
                    <a:pt x="3739" y="811"/>
                    <a:pt x="4239" y="454"/>
                  </a:cubicBezTo>
                  <a:cubicBezTo>
                    <a:pt x="4155" y="359"/>
                    <a:pt x="4048" y="287"/>
                    <a:pt x="3953" y="204"/>
                  </a:cubicBezTo>
                  <a:cubicBezTo>
                    <a:pt x="3750" y="49"/>
                    <a:pt x="3500" y="49"/>
                    <a:pt x="3239" y="25"/>
                  </a:cubicBezTo>
                  <a:cubicBezTo>
                    <a:pt x="2941" y="1"/>
                    <a:pt x="2643" y="1"/>
                    <a:pt x="2346" y="1"/>
                  </a:cubicBezTo>
                  <a:cubicBezTo>
                    <a:pt x="2333" y="1"/>
                    <a:pt x="2321" y="1"/>
                    <a:pt x="2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7070;p32"/>
            <p:cNvSpPr/>
            <p:nvPr/>
          </p:nvSpPr>
          <p:spPr>
            <a:xfrm>
              <a:off x="5542650" y="2918350"/>
              <a:ext cx="126225" cy="17500"/>
            </a:xfrm>
            <a:custGeom>
              <a:avLst/>
              <a:gdLst/>
              <a:ahLst/>
              <a:cxnLst/>
              <a:rect l="l" t="t" r="r" b="b"/>
              <a:pathLst>
                <a:path w="5049" h="700" extrusionOk="0">
                  <a:moveTo>
                    <a:pt x="298" y="0"/>
                  </a:moveTo>
                  <a:cubicBezTo>
                    <a:pt x="238" y="12"/>
                    <a:pt x="179" y="12"/>
                    <a:pt x="119" y="48"/>
                  </a:cubicBezTo>
                  <a:cubicBezTo>
                    <a:pt x="60" y="72"/>
                    <a:pt x="12" y="119"/>
                    <a:pt x="0" y="179"/>
                  </a:cubicBezTo>
                  <a:cubicBezTo>
                    <a:pt x="72" y="441"/>
                    <a:pt x="346" y="274"/>
                    <a:pt x="477" y="393"/>
                  </a:cubicBezTo>
                  <a:cubicBezTo>
                    <a:pt x="1405" y="405"/>
                    <a:pt x="2310" y="465"/>
                    <a:pt x="3239" y="536"/>
                  </a:cubicBezTo>
                  <a:cubicBezTo>
                    <a:pt x="3715" y="578"/>
                    <a:pt x="4200" y="700"/>
                    <a:pt x="4694" y="700"/>
                  </a:cubicBezTo>
                  <a:cubicBezTo>
                    <a:pt x="4768" y="700"/>
                    <a:pt x="4843" y="697"/>
                    <a:pt x="4918" y="691"/>
                  </a:cubicBezTo>
                  <a:cubicBezTo>
                    <a:pt x="4965" y="584"/>
                    <a:pt x="5001" y="488"/>
                    <a:pt x="5049" y="405"/>
                  </a:cubicBezTo>
                  <a:cubicBezTo>
                    <a:pt x="3965" y="238"/>
                    <a:pt x="2858" y="119"/>
                    <a:pt x="1774" y="60"/>
                  </a:cubicBezTo>
                  <a:cubicBezTo>
                    <a:pt x="1751" y="72"/>
                    <a:pt x="1715" y="72"/>
                    <a:pt x="1679" y="96"/>
                  </a:cubicBezTo>
                  <a:cubicBezTo>
                    <a:pt x="1608" y="107"/>
                    <a:pt x="1539" y="113"/>
                    <a:pt x="1469" y="113"/>
                  </a:cubicBezTo>
                  <a:cubicBezTo>
                    <a:pt x="1399" y="113"/>
                    <a:pt x="1328" y="107"/>
                    <a:pt x="1250" y="96"/>
                  </a:cubicBezTo>
                  <a:cubicBezTo>
                    <a:pt x="1191" y="72"/>
                    <a:pt x="1155" y="60"/>
                    <a:pt x="1084" y="60"/>
                  </a:cubicBezTo>
                  <a:cubicBezTo>
                    <a:pt x="1051" y="60"/>
                    <a:pt x="1006" y="111"/>
                    <a:pt x="959" y="111"/>
                  </a:cubicBezTo>
                  <a:cubicBezTo>
                    <a:pt x="937" y="111"/>
                    <a:pt x="915" y="101"/>
                    <a:pt x="893" y="72"/>
                  </a:cubicBezTo>
                  <a:cubicBezTo>
                    <a:pt x="869" y="72"/>
                    <a:pt x="858" y="60"/>
                    <a:pt x="822" y="60"/>
                  </a:cubicBezTo>
                  <a:cubicBezTo>
                    <a:pt x="786" y="72"/>
                    <a:pt x="774" y="72"/>
                    <a:pt x="750" y="72"/>
                  </a:cubicBezTo>
                  <a:cubicBezTo>
                    <a:pt x="716" y="124"/>
                    <a:pt x="689" y="143"/>
                    <a:pt x="666" y="143"/>
                  </a:cubicBezTo>
                  <a:cubicBezTo>
                    <a:pt x="626" y="143"/>
                    <a:pt x="598" y="86"/>
                    <a:pt x="560" y="48"/>
                  </a:cubicBezTo>
                  <a:cubicBezTo>
                    <a:pt x="477" y="12"/>
                    <a:pt x="393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7071;p32"/>
            <p:cNvSpPr/>
            <p:nvPr/>
          </p:nvSpPr>
          <p:spPr>
            <a:xfrm>
              <a:off x="5867975" y="2854900"/>
              <a:ext cx="39325" cy="91450"/>
            </a:xfrm>
            <a:custGeom>
              <a:avLst/>
              <a:gdLst/>
              <a:ahLst/>
              <a:cxnLst/>
              <a:rect l="l" t="t" r="r" b="b"/>
              <a:pathLst>
                <a:path w="1573" h="3658" extrusionOk="0">
                  <a:moveTo>
                    <a:pt x="1338" y="1"/>
                  </a:moveTo>
                  <a:cubicBezTo>
                    <a:pt x="1263" y="1"/>
                    <a:pt x="1190" y="14"/>
                    <a:pt x="1120" y="14"/>
                  </a:cubicBezTo>
                  <a:cubicBezTo>
                    <a:pt x="1060" y="14"/>
                    <a:pt x="1013" y="26"/>
                    <a:pt x="965" y="74"/>
                  </a:cubicBezTo>
                  <a:lnTo>
                    <a:pt x="918" y="205"/>
                  </a:lnTo>
                  <a:cubicBezTo>
                    <a:pt x="787" y="371"/>
                    <a:pt x="965" y="621"/>
                    <a:pt x="775" y="764"/>
                  </a:cubicBezTo>
                  <a:cubicBezTo>
                    <a:pt x="310" y="1622"/>
                    <a:pt x="191" y="2550"/>
                    <a:pt x="60" y="3479"/>
                  </a:cubicBezTo>
                  <a:cubicBezTo>
                    <a:pt x="1" y="3562"/>
                    <a:pt x="25" y="3622"/>
                    <a:pt x="120" y="3658"/>
                  </a:cubicBezTo>
                  <a:cubicBezTo>
                    <a:pt x="227" y="3312"/>
                    <a:pt x="322" y="2967"/>
                    <a:pt x="477" y="2515"/>
                  </a:cubicBezTo>
                  <a:cubicBezTo>
                    <a:pt x="501" y="2776"/>
                    <a:pt x="525" y="2931"/>
                    <a:pt x="537" y="3086"/>
                  </a:cubicBezTo>
                  <a:cubicBezTo>
                    <a:pt x="525" y="3110"/>
                    <a:pt x="537" y="3122"/>
                    <a:pt x="584" y="3122"/>
                  </a:cubicBezTo>
                  <a:cubicBezTo>
                    <a:pt x="620" y="3122"/>
                    <a:pt x="656" y="3110"/>
                    <a:pt x="703" y="3074"/>
                  </a:cubicBezTo>
                  <a:cubicBezTo>
                    <a:pt x="727" y="3026"/>
                    <a:pt x="739" y="3003"/>
                    <a:pt x="763" y="2955"/>
                  </a:cubicBezTo>
                  <a:cubicBezTo>
                    <a:pt x="775" y="2896"/>
                    <a:pt x="787" y="2824"/>
                    <a:pt x="799" y="2765"/>
                  </a:cubicBezTo>
                  <a:cubicBezTo>
                    <a:pt x="822" y="2467"/>
                    <a:pt x="834" y="2157"/>
                    <a:pt x="1013" y="1883"/>
                  </a:cubicBezTo>
                  <a:cubicBezTo>
                    <a:pt x="1037" y="1824"/>
                    <a:pt x="1072" y="1764"/>
                    <a:pt x="1084" y="1705"/>
                  </a:cubicBezTo>
                  <a:lnTo>
                    <a:pt x="1084" y="1693"/>
                  </a:lnTo>
                  <a:cubicBezTo>
                    <a:pt x="1215" y="1181"/>
                    <a:pt x="1370" y="681"/>
                    <a:pt x="1572" y="193"/>
                  </a:cubicBezTo>
                  <a:cubicBezTo>
                    <a:pt x="1572" y="145"/>
                    <a:pt x="1561" y="98"/>
                    <a:pt x="1537" y="50"/>
                  </a:cubicBezTo>
                  <a:cubicBezTo>
                    <a:pt x="1470" y="11"/>
                    <a:pt x="140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7072;p32"/>
            <p:cNvSpPr/>
            <p:nvPr/>
          </p:nvSpPr>
          <p:spPr>
            <a:xfrm>
              <a:off x="5448575" y="2867025"/>
              <a:ext cx="122075" cy="17050"/>
            </a:xfrm>
            <a:custGeom>
              <a:avLst/>
              <a:gdLst/>
              <a:ahLst/>
              <a:cxnLst/>
              <a:rect l="l" t="t" r="r" b="b"/>
              <a:pathLst>
                <a:path w="4883" h="682" extrusionOk="0">
                  <a:moveTo>
                    <a:pt x="437" y="0"/>
                  </a:moveTo>
                  <a:cubicBezTo>
                    <a:pt x="309" y="0"/>
                    <a:pt x="184" y="31"/>
                    <a:pt x="72" y="113"/>
                  </a:cubicBezTo>
                  <a:cubicBezTo>
                    <a:pt x="1" y="279"/>
                    <a:pt x="72" y="386"/>
                    <a:pt x="191" y="470"/>
                  </a:cubicBezTo>
                  <a:cubicBezTo>
                    <a:pt x="267" y="505"/>
                    <a:pt x="344" y="511"/>
                    <a:pt x="420" y="511"/>
                  </a:cubicBezTo>
                  <a:cubicBezTo>
                    <a:pt x="457" y="511"/>
                    <a:pt x="493" y="510"/>
                    <a:pt x="528" y="510"/>
                  </a:cubicBezTo>
                  <a:cubicBezTo>
                    <a:pt x="619" y="510"/>
                    <a:pt x="706" y="518"/>
                    <a:pt x="787" y="577"/>
                  </a:cubicBezTo>
                  <a:cubicBezTo>
                    <a:pt x="1369" y="593"/>
                    <a:pt x="1951" y="642"/>
                    <a:pt x="2537" y="642"/>
                  </a:cubicBezTo>
                  <a:cubicBezTo>
                    <a:pt x="2814" y="642"/>
                    <a:pt x="3092" y="631"/>
                    <a:pt x="3370" y="601"/>
                  </a:cubicBezTo>
                  <a:cubicBezTo>
                    <a:pt x="3411" y="555"/>
                    <a:pt x="3457" y="531"/>
                    <a:pt x="3506" y="531"/>
                  </a:cubicBezTo>
                  <a:cubicBezTo>
                    <a:pt x="3558" y="531"/>
                    <a:pt x="3613" y="558"/>
                    <a:pt x="3668" y="613"/>
                  </a:cubicBezTo>
                  <a:cubicBezTo>
                    <a:pt x="3835" y="660"/>
                    <a:pt x="4007" y="681"/>
                    <a:pt x="4183" y="681"/>
                  </a:cubicBezTo>
                  <a:cubicBezTo>
                    <a:pt x="4359" y="681"/>
                    <a:pt x="4537" y="660"/>
                    <a:pt x="4716" y="625"/>
                  </a:cubicBezTo>
                  <a:cubicBezTo>
                    <a:pt x="4734" y="631"/>
                    <a:pt x="4749" y="634"/>
                    <a:pt x="4763" y="634"/>
                  </a:cubicBezTo>
                  <a:cubicBezTo>
                    <a:pt x="4778" y="634"/>
                    <a:pt x="4793" y="631"/>
                    <a:pt x="4811" y="625"/>
                  </a:cubicBezTo>
                  <a:cubicBezTo>
                    <a:pt x="4823" y="589"/>
                    <a:pt x="4859" y="565"/>
                    <a:pt x="4871" y="529"/>
                  </a:cubicBezTo>
                  <a:cubicBezTo>
                    <a:pt x="4882" y="458"/>
                    <a:pt x="4871" y="398"/>
                    <a:pt x="4811" y="339"/>
                  </a:cubicBezTo>
                  <a:lnTo>
                    <a:pt x="4656" y="339"/>
                  </a:lnTo>
                  <a:cubicBezTo>
                    <a:pt x="4543" y="365"/>
                    <a:pt x="4431" y="388"/>
                    <a:pt x="4323" y="388"/>
                  </a:cubicBezTo>
                  <a:cubicBezTo>
                    <a:pt x="4182" y="388"/>
                    <a:pt x="4046" y="348"/>
                    <a:pt x="3918" y="220"/>
                  </a:cubicBezTo>
                  <a:cubicBezTo>
                    <a:pt x="3787" y="160"/>
                    <a:pt x="3644" y="136"/>
                    <a:pt x="3513" y="136"/>
                  </a:cubicBezTo>
                  <a:lnTo>
                    <a:pt x="2620" y="136"/>
                  </a:lnTo>
                  <a:cubicBezTo>
                    <a:pt x="2477" y="113"/>
                    <a:pt x="2311" y="89"/>
                    <a:pt x="2156" y="77"/>
                  </a:cubicBezTo>
                  <a:lnTo>
                    <a:pt x="1965" y="77"/>
                  </a:lnTo>
                  <a:cubicBezTo>
                    <a:pt x="1537" y="77"/>
                    <a:pt x="1108" y="65"/>
                    <a:pt x="668" y="29"/>
                  </a:cubicBezTo>
                  <a:cubicBezTo>
                    <a:pt x="592" y="11"/>
                    <a:pt x="514" y="0"/>
                    <a:pt x="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7073;p32"/>
            <p:cNvSpPr/>
            <p:nvPr/>
          </p:nvSpPr>
          <p:spPr>
            <a:xfrm>
              <a:off x="5793575" y="2941675"/>
              <a:ext cx="77100" cy="19250"/>
            </a:xfrm>
            <a:custGeom>
              <a:avLst/>
              <a:gdLst/>
              <a:ahLst/>
              <a:cxnLst/>
              <a:rect l="l" t="t" r="r" b="b"/>
              <a:pathLst>
                <a:path w="3084" h="770" extrusionOk="0">
                  <a:moveTo>
                    <a:pt x="703" y="0"/>
                  </a:moveTo>
                  <a:cubicBezTo>
                    <a:pt x="632" y="0"/>
                    <a:pt x="560" y="3"/>
                    <a:pt x="488" y="8"/>
                  </a:cubicBezTo>
                  <a:lnTo>
                    <a:pt x="441" y="56"/>
                  </a:lnTo>
                  <a:cubicBezTo>
                    <a:pt x="381" y="109"/>
                    <a:pt x="307" y="109"/>
                    <a:pt x="235" y="109"/>
                  </a:cubicBezTo>
                  <a:cubicBezTo>
                    <a:pt x="164" y="109"/>
                    <a:pt x="96" y="109"/>
                    <a:pt x="48" y="163"/>
                  </a:cubicBezTo>
                  <a:lnTo>
                    <a:pt x="0" y="198"/>
                  </a:lnTo>
                  <a:cubicBezTo>
                    <a:pt x="655" y="437"/>
                    <a:pt x="1358" y="401"/>
                    <a:pt x="2024" y="508"/>
                  </a:cubicBezTo>
                  <a:cubicBezTo>
                    <a:pt x="2322" y="556"/>
                    <a:pt x="2643" y="508"/>
                    <a:pt x="2882" y="770"/>
                  </a:cubicBezTo>
                  <a:cubicBezTo>
                    <a:pt x="2965" y="734"/>
                    <a:pt x="3024" y="651"/>
                    <a:pt x="2989" y="615"/>
                  </a:cubicBezTo>
                  <a:cubicBezTo>
                    <a:pt x="2751" y="425"/>
                    <a:pt x="2941" y="317"/>
                    <a:pt x="3084" y="198"/>
                  </a:cubicBezTo>
                  <a:cubicBezTo>
                    <a:pt x="3060" y="139"/>
                    <a:pt x="3036" y="79"/>
                    <a:pt x="3024" y="20"/>
                  </a:cubicBezTo>
                  <a:cubicBezTo>
                    <a:pt x="2866" y="178"/>
                    <a:pt x="2693" y="226"/>
                    <a:pt x="2516" y="226"/>
                  </a:cubicBezTo>
                  <a:cubicBezTo>
                    <a:pt x="2307" y="226"/>
                    <a:pt x="2093" y="159"/>
                    <a:pt x="1893" y="127"/>
                  </a:cubicBezTo>
                  <a:cubicBezTo>
                    <a:pt x="1499" y="76"/>
                    <a:pt x="1105" y="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7074;p32"/>
            <p:cNvSpPr/>
            <p:nvPr/>
          </p:nvSpPr>
          <p:spPr>
            <a:xfrm>
              <a:off x="5604850" y="2903650"/>
              <a:ext cx="77125" cy="10550"/>
            </a:xfrm>
            <a:custGeom>
              <a:avLst/>
              <a:gdLst/>
              <a:ahLst/>
              <a:cxnLst/>
              <a:rect l="l" t="t" r="r" b="b"/>
              <a:pathLst>
                <a:path w="3085" h="422" extrusionOk="0">
                  <a:moveTo>
                    <a:pt x="1447" y="1"/>
                  </a:moveTo>
                  <a:cubicBezTo>
                    <a:pt x="1287" y="1"/>
                    <a:pt x="1126" y="9"/>
                    <a:pt x="965" y="29"/>
                  </a:cubicBezTo>
                  <a:cubicBezTo>
                    <a:pt x="898" y="74"/>
                    <a:pt x="833" y="97"/>
                    <a:pt x="768" y="97"/>
                  </a:cubicBezTo>
                  <a:cubicBezTo>
                    <a:pt x="696" y="97"/>
                    <a:pt x="624" y="68"/>
                    <a:pt x="548" y="5"/>
                  </a:cubicBezTo>
                  <a:lnTo>
                    <a:pt x="120" y="5"/>
                  </a:lnTo>
                  <a:cubicBezTo>
                    <a:pt x="1" y="100"/>
                    <a:pt x="370" y="231"/>
                    <a:pt x="96" y="303"/>
                  </a:cubicBezTo>
                  <a:cubicBezTo>
                    <a:pt x="214" y="398"/>
                    <a:pt x="345" y="417"/>
                    <a:pt x="477" y="417"/>
                  </a:cubicBezTo>
                  <a:cubicBezTo>
                    <a:pt x="557" y="417"/>
                    <a:pt x="638" y="410"/>
                    <a:pt x="715" y="410"/>
                  </a:cubicBezTo>
                  <a:cubicBezTo>
                    <a:pt x="1477" y="410"/>
                    <a:pt x="2239" y="422"/>
                    <a:pt x="2989" y="422"/>
                  </a:cubicBezTo>
                  <a:cubicBezTo>
                    <a:pt x="3084" y="326"/>
                    <a:pt x="3084" y="231"/>
                    <a:pt x="2977" y="160"/>
                  </a:cubicBezTo>
                  <a:cubicBezTo>
                    <a:pt x="2469" y="87"/>
                    <a:pt x="1960" y="1"/>
                    <a:pt x="1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7075;p32"/>
            <p:cNvSpPr/>
            <p:nvPr/>
          </p:nvSpPr>
          <p:spPr>
            <a:xfrm>
              <a:off x="5505450" y="2773675"/>
              <a:ext cx="87525" cy="13725"/>
            </a:xfrm>
            <a:custGeom>
              <a:avLst/>
              <a:gdLst/>
              <a:ahLst/>
              <a:cxnLst/>
              <a:rect l="l" t="t" r="r" b="b"/>
              <a:pathLst>
                <a:path w="3501" h="54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369" y="72"/>
                    <a:pt x="810" y="132"/>
                    <a:pt x="226" y="191"/>
                  </a:cubicBezTo>
                  <a:cubicBezTo>
                    <a:pt x="143" y="239"/>
                    <a:pt x="36" y="263"/>
                    <a:pt x="0" y="418"/>
                  </a:cubicBezTo>
                  <a:cubicBezTo>
                    <a:pt x="36" y="477"/>
                    <a:pt x="71" y="525"/>
                    <a:pt x="155" y="549"/>
                  </a:cubicBezTo>
                  <a:cubicBezTo>
                    <a:pt x="333" y="549"/>
                    <a:pt x="488" y="537"/>
                    <a:pt x="655" y="477"/>
                  </a:cubicBezTo>
                  <a:cubicBezTo>
                    <a:pt x="1607" y="418"/>
                    <a:pt x="2548" y="370"/>
                    <a:pt x="3500" y="310"/>
                  </a:cubicBezTo>
                  <a:cubicBezTo>
                    <a:pt x="3456" y="119"/>
                    <a:pt x="3359" y="73"/>
                    <a:pt x="3247" y="73"/>
                  </a:cubicBezTo>
                  <a:cubicBezTo>
                    <a:pt x="3146" y="73"/>
                    <a:pt x="3032" y="111"/>
                    <a:pt x="2933" y="111"/>
                  </a:cubicBezTo>
                  <a:cubicBezTo>
                    <a:pt x="2877" y="111"/>
                    <a:pt x="2827" y="98"/>
                    <a:pt x="2786" y="60"/>
                  </a:cubicBezTo>
                  <a:cubicBezTo>
                    <a:pt x="2738" y="60"/>
                    <a:pt x="2679" y="49"/>
                    <a:pt x="2631" y="49"/>
                  </a:cubicBezTo>
                  <a:cubicBezTo>
                    <a:pt x="2631" y="60"/>
                    <a:pt x="2619" y="60"/>
                    <a:pt x="2596" y="72"/>
                  </a:cubicBezTo>
                  <a:cubicBezTo>
                    <a:pt x="2586" y="76"/>
                    <a:pt x="2577" y="77"/>
                    <a:pt x="2569" y="77"/>
                  </a:cubicBezTo>
                  <a:cubicBezTo>
                    <a:pt x="2546" y="77"/>
                    <a:pt x="2526" y="66"/>
                    <a:pt x="2500" y="49"/>
                  </a:cubicBezTo>
                  <a:lnTo>
                    <a:pt x="2357" y="49"/>
                  </a:lnTo>
                  <a:cubicBezTo>
                    <a:pt x="2357" y="60"/>
                    <a:pt x="2346" y="60"/>
                    <a:pt x="2310" y="72"/>
                  </a:cubicBezTo>
                  <a:cubicBezTo>
                    <a:pt x="2303" y="76"/>
                    <a:pt x="2296" y="77"/>
                    <a:pt x="2289" y="77"/>
                  </a:cubicBezTo>
                  <a:cubicBezTo>
                    <a:pt x="2268" y="77"/>
                    <a:pt x="2244" y="66"/>
                    <a:pt x="2226" y="49"/>
                  </a:cubicBezTo>
                  <a:cubicBezTo>
                    <a:pt x="2179" y="60"/>
                    <a:pt x="2119" y="60"/>
                    <a:pt x="2072" y="60"/>
                  </a:cubicBezTo>
                  <a:cubicBezTo>
                    <a:pt x="2072" y="60"/>
                    <a:pt x="2060" y="72"/>
                    <a:pt x="2024" y="72"/>
                  </a:cubicBezTo>
                  <a:cubicBezTo>
                    <a:pt x="2018" y="76"/>
                    <a:pt x="2010" y="77"/>
                    <a:pt x="2003" y="77"/>
                  </a:cubicBezTo>
                  <a:cubicBezTo>
                    <a:pt x="1982" y="77"/>
                    <a:pt x="1958" y="66"/>
                    <a:pt x="1941" y="49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7076;p32"/>
            <p:cNvSpPr/>
            <p:nvPr/>
          </p:nvSpPr>
          <p:spPr>
            <a:xfrm>
              <a:off x="5471200" y="2735100"/>
              <a:ext cx="74450" cy="18550"/>
            </a:xfrm>
            <a:custGeom>
              <a:avLst/>
              <a:gdLst/>
              <a:ahLst/>
              <a:cxnLst/>
              <a:rect l="l" t="t" r="r" b="b"/>
              <a:pathLst>
                <a:path w="2978" h="742" extrusionOk="0">
                  <a:moveTo>
                    <a:pt x="1309" y="212"/>
                  </a:moveTo>
                  <a:cubicBezTo>
                    <a:pt x="1374" y="212"/>
                    <a:pt x="1438" y="221"/>
                    <a:pt x="1501" y="246"/>
                  </a:cubicBezTo>
                  <a:cubicBezTo>
                    <a:pt x="1358" y="235"/>
                    <a:pt x="1228" y="231"/>
                    <a:pt x="1105" y="230"/>
                  </a:cubicBezTo>
                  <a:lnTo>
                    <a:pt x="1105" y="230"/>
                  </a:lnTo>
                  <a:cubicBezTo>
                    <a:pt x="1173" y="222"/>
                    <a:pt x="1241" y="212"/>
                    <a:pt x="1309" y="212"/>
                  </a:cubicBezTo>
                  <a:close/>
                  <a:moveTo>
                    <a:pt x="1654" y="0"/>
                  </a:moveTo>
                  <a:cubicBezTo>
                    <a:pt x="1302" y="0"/>
                    <a:pt x="949" y="9"/>
                    <a:pt x="596" y="20"/>
                  </a:cubicBezTo>
                  <a:cubicBezTo>
                    <a:pt x="659" y="142"/>
                    <a:pt x="735" y="200"/>
                    <a:pt x="819" y="226"/>
                  </a:cubicBezTo>
                  <a:lnTo>
                    <a:pt x="819" y="226"/>
                  </a:lnTo>
                  <a:cubicBezTo>
                    <a:pt x="788" y="225"/>
                    <a:pt x="758" y="224"/>
                    <a:pt x="727" y="222"/>
                  </a:cubicBezTo>
                  <a:cubicBezTo>
                    <a:pt x="596" y="210"/>
                    <a:pt x="456" y="160"/>
                    <a:pt x="328" y="160"/>
                  </a:cubicBezTo>
                  <a:cubicBezTo>
                    <a:pt x="200" y="160"/>
                    <a:pt x="84" y="210"/>
                    <a:pt x="1" y="401"/>
                  </a:cubicBezTo>
                  <a:cubicBezTo>
                    <a:pt x="175" y="613"/>
                    <a:pt x="407" y="618"/>
                    <a:pt x="639" y="618"/>
                  </a:cubicBezTo>
                  <a:cubicBezTo>
                    <a:pt x="650" y="618"/>
                    <a:pt x="661" y="618"/>
                    <a:pt x="672" y="618"/>
                  </a:cubicBezTo>
                  <a:cubicBezTo>
                    <a:pt x="793" y="618"/>
                    <a:pt x="914" y="619"/>
                    <a:pt x="1025" y="651"/>
                  </a:cubicBezTo>
                  <a:cubicBezTo>
                    <a:pt x="1108" y="663"/>
                    <a:pt x="1168" y="663"/>
                    <a:pt x="1239" y="663"/>
                  </a:cubicBezTo>
                  <a:cubicBezTo>
                    <a:pt x="1290" y="632"/>
                    <a:pt x="1339" y="617"/>
                    <a:pt x="1386" y="617"/>
                  </a:cubicBezTo>
                  <a:cubicBezTo>
                    <a:pt x="1448" y="617"/>
                    <a:pt x="1506" y="644"/>
                    <a:pt x="1561" y="699"/>
                  </a:cubicBezTo>
                  <a:cubicBezTo>
                    <a:pt x="1669" y="724"/>
                    <a:pt x="1774" y="741"/>
                    <a:pt x="1876" y="741"/>
                  </a:cubicBezTo>
                  <a:cubicBezTo>
                    <a:pt x="2008" y="741"/>
                    <a:pt x="2135" y="713"/>
                    <a:pt x="2263" y="639"/>
                  </a:cubicBezTo>
                  <a:cubicBezTo>
                    <a:pt x="2287" y="603"/>
                    <a:pt x="2311" y="579"/>
                    <a:pt x="2323" y="544"/>
                  </a:cubicBezTo>
                  <a:cubicBezTo>
                    <a:pt x="2227" y="460"/>
                    <a:pt x="2132" y="365"/>
                    <a:pt x="2025" y="282"/>
                  </a:cubicBezTo>
                  <a:cubicBezTo>
                    <a:pt x="2065" y="279"/>
                    <a:pt x="2105" y="278"/>
                    <a:pt x="2145" y="278"/>
                  </a:cubicBezTo>
                  <a:cubicBezTo>
                    <a:pt x="2264" y="278"/>
                    <a:pt x="2383" y="288"/>
                    <a:pt x="2501" y="288"/>
                  </a:cubicBezTo>
                  <a:cubicBezTo>
                    <a:pt x="2659" y="288"/>
                    <a:pt x="2817" y="270"/>
                    <a:pt x="2977" y="187"/>
                  </a:cubicBezTo>
                  <a:cubicBezTo>
                    <a:pt x="2918" y="103"/>
                    <a:pt x="2906" y="44"/>
                    <a:pt x="2870" y="44"/>
                  </a:cubicBezTo>
                  <a:cubicBezTo>
                    <a:pt x="2468" y="12"/>
                    <a:pt x="2062" y="0"/>
                    <a:pt x="1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7077;p32"/>
            <p:cNvSpPr/>
            <p:nvPr/>
          </p:nvSpPr>
          <p:spPr>
            <a:xfrm>
              <a:off x="5926325" y="2781425"/>
              <a:ext cx="76825" cy="14250"/>
            </a:xfrm>
            <a:custGeom>
              <a:avLst/>
              <a:gdLst/>
              <a:ahLst/>
              <a:cxnLst/>
              <a:rect l="l" t="t" r="r" b="b"/>
              <a:pathLst>
                <a:path w="3073" h="570" extrusionOk="0">
                  <a:moveTo>
                    <a:pt x="1917" y="0"/>
                  </a:moveTo>
                  <a:cubicBezTo>
                    <a:pt x="1662" y="69"/>
                    <a:pt x="1406" y="85"/>
                    <a:pt x="1147" y="85"/>
                  </a:cubicBezTo>
                  <a:cubicBezTo>
                    <a:pt x="911" y="85"/>
                    <a:pt x="673" y="72"/>
                    <a:pt x="429" y="72"/>
                  </a:cubicBezTo>
                  <a:cubicBezTo>
                    <a:pt x="298" y="108"/>
                    <a:pt x="167" y="131"/>
                    <a:pt x="60" y="227"/>
                  </a:cubicBezTo>
                  <a:cubicBezTo>
                    <a:pt x="36" y="250"/>
                    <a:pt x="12" y="286"/>
                    <a:pt x="0" y="310"/>
                  </a:cubicBezTo>
                  <a:cubicBezTo>
                    <a:pt x="0" y="346"/>
                    <a:pt x="12" y="370"/>
                    <a:pt x="36" y="405"/>
                  </a:cubicBezTo>
                  <a:cubicBezTo>
                    <a:pt x="333" y="442"/>
                    <a:pt x="631" y="448"/>
                    <a:pt x="929" y="448"/>
                  </a:cubicBezTo>
                  <a:cubicBezTo>
                    <a:pt x="1062" y="448"/>
                    <a:pt x="1194" y="447"/>
                    <a:pt x="1327" y="447"/>
                  </a:cubicBezTo>
                  <a:cubicBezTo>
                    <a:pt x="1757" y="447"/>
                    <a:pt x="2185" y="459"/>
                    <a:pt x="2608" y="560"/>
                  </a:cubicBezTo>
                  <a:cubicBezTo>
                    <a:pt x="2629" y="566"/>
                    <a:pt x="2650" y="569"/>
                    <a:pt x="2670" y="569"/>
                  </a:cubicBezTo>
                  <a:cubicBezTo>
                    <a:pt x="2764" y="569"/>
                    <a:pt x="2847" y="505"/>
                    <a:pt x="2906" y="417"/>
                  </a:cubicBezTo>
                  <a:cubicBezTo>
                    <a:pt x="2965" y="370"/>
                    <a:pt x="3013" y="310"/>
                    <a:pt x="3072" y="250"/>
                  </a:cubicBezTo>
                  <a:cubicBezTo>
                    <a:pt x="2977" y="156"/>
                    <a:pt x="2859" y="122"/>
                    <a:pt x="2742" y="122"/>
                  </a:cubicBezTo>
                  <a:cubicBezTo>
                    <a:pt x="2654" y="122"/>
                    <a:pt x="2566" y="141"/>
                    <a:pt x="2489" y="167"/>
                  </a:cubicBezTo>
                  <a:cubicBezTo>
                    <a:pt x="2444" y="180"/>
                    <a:pt x="2403" y="185"/>
                    <a:pt x="2364" y="185"/>
                  </a:cubicBezTo>
                  <a:cubicBezTo>
                    <a:pt x="2187" y="185"/>
                    <a:pt x="2064" y="69"/>
                    <a:pt x="1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7078;p32"/>
            <p:cNvSpPr/>
            <p:nvPr/>
          </p:nvSpPr>
          <p:spPr>
            <a:xfrm>
              <a:off x="5544125" y="2902875"/>
              <a:ext cx="73550" cy="11850"/>
            </a:xfrm>
            <a:custGeom>
              <a:avLst/>
              <a:gdLst/>
              <a:ahLst/>
              <a:cxnLst/>
              <a:rect l="l" t="t" r="r" b="b"/>
              <a:pathLst>
                <a:path w="2942" h="474" extrusionOk="0">
                  <a:moveTo>
                    <a:pt x="691" y="0"/>
                  </a:moveTo>
                  <a:cubicBezTo>
                    <a:pt x="60" y="143"/>
                    <a:pt x="60" y="143"/>
                    <a:pt x="1" y="357"/>
                  </a:cubicBezTo>
                  <a:cubicBezTo>
                    <a:pt x="111" y="445"/>
                    <a:pt x="225" y="473"/>
                    <a:pt x="341" y="473"/>
                  </a:cubicBezTo>
                  <a:cubicBezTo>
                    <a:pt x="561" y="473"/>
                    <a:pt x="789" y="371"/>
                    <a:pt x="1011" y="371"/>
                  </a:cubicBezTo>
                  <a:cubicBezTo>
                    <a:pt x="1104" y="371"/>
                    <a:pt x="1197" y="389"/>
                    <a:pt x="1287" y="441"/>
                  </a:cubicBezTo>
                  <a:cubicBezTo>
                    <a:pt x="1703" y="417"/>
                    <a:pt x="2108" y="369"/>
                    <a:pt x="2525" y="334"/>
                  </a:cubicBezTo>
                  <a:cubicBezTo>
                    <a:pt x="2942" y="274"/>
                    <a:pt x="2596" y="143"/>
                    <a:pt x="2549" y="36"/>
                  </a:cubicBezTo>
                  <a:cubicBezTo>
                    <a:pt x="1930" y="24"/>
                    <a:pt x="1311" y="12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7079;p32"/>
            <p:cNvSpPr/>
            <p:nvPr/>
          </p:nvSpPr>
          <p:spPr>
            <a:xfrm>
              <a:off x="5488600" y="2752325"/>
              <a:ext cx="102575" cy="16450"/>
            </a:xfrm>
            <a:custGeom>
              <a:avLst/>
              <a:gdLst/>
              <a:ahLst/>
              <a:cxnLst/>
              <a:rect l="l" t="t" r="r" b="b"/>
              <a:pathLst>
                <a:path w="4103" h="658" extrusionOk="0">
                  <a:moveTo>
                    <a:pt x="421" y="0"/>
                  </a:moveTo>
                  <a:cubicBezTo>
                    <a:pt x="296" y="0"/>
                    <a:pt x="172" y="21"/>
                    <a:pt x="55" y="105"/>
                  </a:cubicBezTo>
                  <a:cubicBezTo>
                    <a:pt x="1" y="412"/>
                    <a:pt x="165" y="438"/>
                    <a:pt x="336" y="438"/>
                  </a:cubicBezTo>
                  <a:cubicBezTo>
                    <a:pt x="372" y="438"/>
                    <a:pt x="408" y="437"/>
                    <a:pt x="442" y="437"/>
                  </a:cubicBezTo>
                  <a:cubicBezTo>
                    <a:pt x="461" y="437"/>
                    <a:pt x="478" y="437"/>
                    <a:pt x="495" y="438"/>
                  </a:cubicBezTo>
                  <a:cubicBezTo>
                    <a:pt x="596" y="450"/>
                    <a:pt x="698" y="452"/>
                    <a:pt x="800" y="452"/>
                  </a:cubicBezTo>
                  <a:cubicBezTo>
                    <a:pt x="878" y="452"/>
                    <a:pt x="957" y="451"/>
                    <a:pt x="1035" y="451"/>
                  </a:cubicBezTo>
                  <a:cubicBezTo>
                    <a:pt x="1279" y="451"/>
                    <a:pt x="1520" y="465"/>
                    <a:pt x="1746" y="581"/>
                  </a:cubicBezTo>
                  <a:cubicBezTo>
                    <a:pt x="1888" y="581"/>
                    <a:pt x="2024" y="657"/>
                    <a:pt x="2163" y="657"/>
                  </a:cubicBezTo>
                  <a:cubicBezTo>
                    <a:pt x="2222" y="657"/>
                    <a:pt x="2281" y="644"/>
                    <a:pt x="2341" y="605"/>
                  </a:cubicBezTo>
                  <a:cubicBezTo>
                    <a:pt x="2480" y="445"/>
                    <a:pt x="2628" y="314"/>
                    <a:pt x="2845" y="314"/>
                  </a:cubicBezTo>
                  <a:cubicBezTo>
                    <a:pt x="2871" y="314"/>
                    <a:pt x="2897" y="315"/>
                    <a:pt x="2924" y="319"/>
                  </a:cubicBezTo>
                  <a:cubicBezTo>
                    <a:pt x="2977" y="321"/>
                    <a:pt x="3030" y="322"/>
                    <a:pt x="3084" y="322"/>
                  </a:cubicBezTo>
                  <a:cubicBezTo>
                    <a:pt x="3405" y="322"/>
                    <a:pt x="3739" y="295"/>
                    <a:pt x="4055" y="295"/>
                  </a:cubicBezTo>
                  <a:cubicBezTo>
                    <a:pt x="4103" y="200"/>
                    <a:pt x="4067" y="141"/>
                    <a:pt x="3972" y="105"/>
                  </a:cubicBezTo>
                  <a:cubicBezTo>
                    <a:pt x="3256" y="95"/>
                    <a:pt x="2558" y="10"/>
                    <a:pt x="1861" y="10"/>
                  </a:cubicBezTo>
                  <a:cubicBezTo>
                    <a:pt x="1723" y="10"/>
                    <a:pt x="1586" y="14"/>
                    <a:pt x="1448" y="21"/>
                  </a:cubicBezTo>
                  <a:lnTo>
                    <a:pt x="841" y="21"/>
                  </a:lnTo>
                  <a:cubicBezTo>
                    <a:pt x="827" y="22"/>
                    <a:pt x="813" y="22"/>
                    <a:pt x="799" y="22"/>
                  </a:cubicBezTo>
                  <a:cubicBezTo>
                    <a:pt x="678" y="22"/>
                    <a:pt x="549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7080;p32"/>
            <p:cNvSpPr/>
            <p:nvPr/>
          </p:nvSpPr>
          <p:spPr>
            <a:xfrm>
              <a:off x="5423575" y="2786175"/>
              <a:ext cx="26225" cy="53325"/>
            </a:xfrm>
            <a:custGeom>
              <a:avLst/>
              <a:gdLst/>
              <a:ahLst/>
              <a:cxnLst/>
              <a:rect l="l" t="t" r="r" b="b"/>
              <a:pathLst>
                <a:path w="1049" h="2133" extrusionOk="0">
                  <a:moveTo>
                    <a:pt x="733" y="4"/>
                  </a:moveTo>
                  <a:cubicBezTo>
                    <a:pt x="688" y="4"/>
                    <a:pt x="644" y="7"/>
                    <a:pt x="596" y="13"/>
                  </a:cubicBezTo>
                  <a:cubicBezTo>
                    <a:pt x="453" y="49"/>
                    <a:pt x="298" y="1"/>
                    <a:pt x="167" y="96"/>
                  </a:cubicBezTo>
                  <a:cubicBezTo>
                    <a:pt x="120" y="132"/>
                    <a:pt x="96" y="191"/>
                    <a:pt x="84" y="251"/>
                  </a:cubicBezTo>
                  <a:cubicBezTo>
                    <a:pt x="48" y="418"/>
                    <a:pt x="37" y="584"/>
                    <a:pt x="37" y="751"/>
                  </a:cubicBezTo>
                  <a:cubicBezTo>
                    <a:pt x="37" y="989"/>
                    <a:pt x="1" y="1227"/>
                    <a:pt x="108" y="1442"/>
                  </a:cubicBezTo>
                  <a:cubicBezTo>
                    <a:pt x="465" y="1537"/>
                    <a:pt x="346" y="2061"/>
                    <a:pt x="715" y="2132"/>
                  </a:cubicBezTo>
                  <a:cubicBezTo>
                    <a:pt x="751" y="2120"/>
                    <a:pt x="763" y="2085"/>
                    <a:pt x="799" y="2073"/>
                  </a:cubicBezTo>
                  <a:cubicBezTo>
                    <a:pt x="763" y="1906"/>
                    <a:pt x="751" y="1727"/>
                    <a:pt x="799" y="1561"/>
                  </a:cubicBezTo>
                  <a:cubicBezTo>
                    <a:pt x="834" y="1525"/>
                    <a:pt x="858" y="1465"/>
                    <a:pt x="882" y="1418"/>
                  </a:cubicBezTo>
                  <a:cubicBezTo>
                    <a:pt x="882" y="1299"/>
                    <a:pt x="834" y="1192"/>
                    <a:pt x="834" y="1073"/>
                  </a:cubicBezTo>
                  <a:cubicBezTo>
                    <a:pt x="882" y="1001"/>
                    <a:pt x="929" y="906"/>
                    <a:pt x="965" y="834"/>
                  </a:cubicBezTo>
                  <a:cubicBezTo>
                    <a:pt x="953" y="822"/>
                    <a:pt x="941" y="787"/>
                    <a:pt x="929" y="775"/>
                  </a:cubicBezTo>
                  <a:cubicBezTo>
                    <a:pt x="882" y="715"/>
                    <a:pt x="739" y="668"/>
                    <a:pt x="918" y="596"/>
                  </a:cubicBezTo>
                  <a:cubicBezTo>
                    <a:pt x="929" y="584"/>
                    <a:pt x="953" y="572"/>
                    <a:pt x="977" y="549"/>
                  </a:cubicBezTo>
                  <a:cubicBezTo>
                    <a:pt x="989" y="525"/>
                    <a:pt x="1001" y="513"/>
                    <a:pt x="1013" y="477"/>
                  </a:cubicBezTo>
                  <a:cubicBezTo>
                    <a:pt x="1037" y="430"/>
                    <a:pt x="1049" y="370"/>
                    <a:pt x="1049" y="311"/>
                  </a:cubicBezTo>
                  <a:cubicBezTo>
                    <a:pt x="1049" y="251"/>
                    <a:pt x="1037" y="191"/>
                    <a:pt x="1001" y="132"/>
                  </a:cubicBezTo>
                  <a:cubicBezTo>
                    <a:pt x="977" y="72"/>
                    <a:pt x="929" y="49"/>
                    <a:pt x="870" y="13"/>
                  </a:cubicBezTo>
                  <a:cubicBezTo>
                    <a:pt x="822" y="7"/>
                    <a:pt x="778" y="4"/>
                    <a:pt x="733" y="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7081;p32"/>
            <p:cNvSpPr/>
            <p:nvPr/>
          </p:nvSpPr>
          <p:spPr>
            <a:xfrm>
              <a:off x="5496200" y="2905350"/>
              <a:ext cx="80100" cy="17200"/>
            </a:xfrm>
            <a:custGeom>
              <a:avLst/>
              <a:gdLst/>
              <a:ahLst/>
              <a:cxnLst/>
              <a:rect l="l" t="t" r="r" b="b"/>
              <a:pathLst>
                <a:path w="3204" h="688" extrusionOk="0">
                  <a:moveTo>
                    <a:pt x="680" y="1"/>
                  </a:moveTo>
                  <a:cubicBezTo>
                    <a:pt x="445" y="1"/>
                    <a:pt x="216" y="48"/>
                    <a:pt x="1" y="223"/>
                  </a:cubicBezTo>
                  <a:cubicBezTo>
                    <a:pt x="13" y="282"/>
                    <a:pt x="13" y="330"/>
                    <a:pt x="37" y="389"/>
                  </a:cubicBezTo>
                  <a:cubicBezTo>
                    <a:pt x="291" y="604"/>
                    <a:pt x="572" y="641"/>
                    <a:pt x="861" y="641"/>
                  </a:cubicBezTo>
                  <a:cubicBezTo>
                    <a:pt x="1014" y="641"/>
                    <a:pt x="1169" y="631"/>
                    <a:pt x="1323" y="631"/>
                  </a:cubicBezTo>
                  <a:cubicBezTo>
                    <a:pt x="1394" y="631"/>
                    <a:pt x="1466" y="633"/>
                    <a:pt x="1537" y="639"/>
                  </a:cubicBezTo>
                  <a:cubicBezTo>
                    <a:pt x="1546" y="640"/>
                    <a:pt x="1555" y="641"/>
                    <a:pt x="1564" y="641"/>
                  </a:cubicBezTo>
                  <a:cubicBezTo>
                    <a:pt x="1714" y="641"/>
                    <a:pt x="1833" y="500"/>
                    <a:pt x="1979" y="500"/>
                  </a:cubicBezTo>
                  <a:cubicBezTo>
                    <a:pt x="2016" y="500"/>
                    <a:pt x="2055" y="509"/>
                    <a:pt x="2096" y="532"/>
                  </a:cubicBezTo>
                  <a:cubicBezTo>
                    <a:pt x="2096" y="592"/>
                    <a:pt x="2132" y="627"/>
                    <a:pt x="2192" y="627"/>
                  </a:cubicBezTo>
                  <a:cubicBezTo>
                    <a:pt x="2275" y="639"/>
                    <a:pt x="2370" y="639"/>
                    <a:pt x="2454" y="651"/>
                  </a:cubicBezTo>
                  <a:cubicBezTo>
                    <a:pt x="2454" y="663"/>
                    <a:pt x="2477" y="663"/>
                    <a:pt x="2501" y="687"/>
                  </a:cubicBezTo>
                  <a:cubicBezTo>
                    <a:pt x="2525" y="687"/>
                    <a:pt x="2561" y="675"/>
                    <a:pt x="2596" y="639"/>
                  </a:cubicBezTo>
                  <a:lnTo>
                    <a:pt x="2727" y="592"/>
                  </a:lnTo>
                  <a:cubicBezTo>
                    <a:pt x="2799" y="568"/>
                    <a:pt x="2799" y="532"/>
                    <a:pt x="2739" y="497"/>
                  </a:cubicBezTo>
                  <a:cubicBezTo>
                    <a:pt x="2692" y="413"/>
                    <a:pt x="2727" y="377"/>
                    <a:pt x="2799" y="354"/>
                  </a:cubicBezTo>
                  <a:cubicBezTo>
                    <a:pt x="2930" y="342"/>
                    <a:pt x="3073" y="342"/>
                    <a:pt x="3204" y="342"/>
                  </a:cubicBezTo>
                  <a:cubicBezTo>
                    <a:pt x="2989" y="219"/>
                    <a:pt x="2762" y="194"/>
                    <a:pt x="2533" y="194"/>
                  </a:cubicBezTo>
                  <a:cubicBezTo>
                    <a:pt x="2379" y="194"/>
                    <a:pt x="2224" y="206"/>
                    <a:pt x="2073" y="206"/>
                  </a:cubicBezTo>
                  <a:cubicBezTo>
                    <a:pt x="2013" y="206"/>
                    <a:pt x="1953" y="204"/>
                    <a:pt x="1894" y="199"/>
                  </a:cubicBezTo>
                  <a:cubicBezTo>
                    <a:pt x="1834" y="139"/>
                    <a:pt x="1763" y="92"/>
                    <a:pt x="1656" y="56"/>
                  </a:cubicBezTo>
                  <a:cubicBezTo>
                    <a:pt x="1605" y="62"/>
                    <a:pt x="1553" y="64"/>
                    <a:pt x="1501" y="64"/>
                  </a:cubicBezTo>
                  <a:cubicBezTo>
                    <a:pt x="1231" y="64"/>
                    <a:pt x="952" y="1"/>
                    <a:pt x="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7082;p32"/>
            <p:cNvSpPr/>
            <p:nvPr/>
          </p:nvSpPr>
          <p:spPr>
            <a:xfrm>
              <a:off x="5650700" y="2706375"/>
              <a:ext cx="63625" cy="14525"/>
            </a:xfrm>
            <a:custGeom>
              <a:avLst/>
              <a:gdLst/>
              <a:ahLst/>
              <a:cxnLst/>
              <a:rect l="l" t="t" r="r" b="b"/>
              <a:pathLst>
                <a:path w="2545" h="581" extrusionOk="0">
                  <a:moveTo>
                    <a:pt x="899" y="1"/>
                  </a:moveTo>
                  <a:cubicBezTo>
                    <a:pt x="882" y="1"/>
                    <a:pt x="864" y="1"/>
                    <a:pt x="846" y="2"/>
                  </a:cubicBezTo>
                  <a:cubicBezTo>
                    <a:pt x="785" y="54"/>
                    <a:pt x="712" y="68"/>
                    <a:pt x="634" y="68"/>
                  </a:cubicBezTo>
                  <a:cubicBezTo>
                    <a:pt x="534" y="68"/>
                    <a:pt x="426" y="45"/>
                    <a:pt x="325" y="45"/>
                  </a:cubicBezTo>
                  <a:cubicBezTo>
                    <a:pt x="194" y="45"/>
                    <a:pt x="75" y="84"/>
                    <a:pt x="0" y="264"/>
                  </a:cubicBezTo>
                  <a:cubicBezTo>
                    <a:pt x="715" y="335"/>
                    <a:pt x="1441" y="359"/>
                    <a:pt x="2143" y="550"/>
                  </a:cubicBezTo>
                  <a:cubicBezTo>
                    <a:pt x="2190" y="567"/>
                    <a:pt x="2251" y="581"/>
                    <a:pt x="2310" y="581"/>
                  </a:cubicBezTo>
                  <a:cubicBezTo>
                    <a:pt x="2416" y="581"/>
                    <a:pt x="2517" y="536"/>
                    <a:pt x="2524" y="383"/>
                  </a:cubicBezTo>
                  <a:cubicBezTo>
                    <a:pt x="2545" y="242"/>
                    <a:pt x="2419" y="134"/>
                    <a:pt x="2293" y="134"/>
                  </a:cubicBezTo>
                  <a:cubicBezTo>
                    <a:pt x="2271" y="134"/>
                    <a:pt x="2248" y="138"/>
                    <a:pt x="2227" y="145"/>
                  </a:cubicBezTo>
                  <a:cubicBezTo>
                    <a:pt x="2138" y="169"/>
                    <a:pt x="2051" y="178"/>
                    <a:pt x="1966" y="178"/>
                  </a:cubicBezTo>
                  <a:cubicBezTo>
                    <a:pt x="1600" y="178"/>
                    <a:pt x="1259" y="1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7083;p32"/>
            <p:cNvSpPr/>
            <p:nvPr/>
          </p:nvSpPr>
          <p:spPr>
            <a:xfrm>
              <a:off x="5488475" y="2899575"/>
              <a:ext cx="58650" cy="11650"/>
            </a:xfrm>
            <a:custGeom>
              <a:avLst/>
              <a:gdLst/>
              <a:ahLst/>
              <a:cxnLst/>
              <a:rect l="l" t="t" r="r" b="b"/>
              <a:pathLst>
                <a:path w="2346" h="466" extrusionOk="0">
                  <a:moveTo>
                    <a:pt x="967" y="0"/>
                  </a:moveTo>
                  <a:cubicBezTo>
                    <a:pt x="769" y="0"/>
                    <a:pt x="567" y="38"/>
                    <a:pt x="367" y="38"/>
                  </a:cubicBezTo>
                  <a:cubicBezTo>
                    <a:pt x="352" y="38"/>
                    <a:pt x="337" y="37"/>
                    <a:pt x="322" y="37"/>
                  </a:cubicBezTo>
                  <a:cubicBezTo>
                    <a:pt x="286" y="49"/>
                    <a:pt x="262" y="96"/>
                    <a:pt x="286" y="144"/>
                  </a:cubicBezTo>
                  <a:cubicBezTo>
                    <a:pt x="291" y="207"/>
                    <a:pt x="275" y="224"/>
                    <a:pt x="251" y="224"/>
                  </a:cubicBezTo>
                  <a:cubicBezTo>
                    <a:pt x="224" y="224"/>
                    <a:pt x="186" y="201"/>
                    <a:pt x="158" y="201"/>
                  </a:cubicBezTo>
                  <a:cubicBezTo>
                    <a:pt x="147" y="201"/>
                    <a:pt x="138" y="205"/>
                    <a:pt x="131" y="216"/>
                  </a:cubicBezTo>
                  <a:cubicBezTo>
                    <a:pt x="72" y="251"/>
                    <a:pt x="24" y="275"/>
                    <a:pt x="0" y="335"/>
                  </a:cubicBezTo>
                  <a:cubicBezTo>
                    <a:pt x="84" y="442"/>
                    <a:pt x="203" y="442"/>
                    <a:pt x="322" y="466"/>
                  </a:cubicBezTo>
                  <a:cubicBezTo>
                    <a:pt x="905" y="454"/>
                    <a:pt x="1477" y="454"/>
                    <a:pt x="2048" y="442"/>
                  </a:cubicBezTo>
                  <a:cubicBezTo>
                    <a:pt x="2132" y="287"/>
                    <a:pt x="2274" y="251"/>
                    <a:pt x="2346" y="144"/>
                  </a:cubicBezTo>
                  <a:cubicBezTo>
                    <a:pt x="2216" y="54"/>
                    <a:pt x="2081" y="14"/>
                    <a:pt x="1944" y="14"/>
                  </a:cubicBezTo>
                  <a:cubicBezTo>
                    <a:pt x="1792" y="14"/>
                    <a:pt x="1639" y="63"/>
                    <a:pt x="1489" y="144"/>
                  </a:cubicBezTo>
                  <a:cubicBezTo>
                    <a:pt x="1321" y="30"/>
                    <a:pt x="1145" y="0"/>
                    <a:pt x="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7084;p32"/>
            <p:cNvSpPr/>
            <p:nvPr/>
          </p:nvSpPr>
          <p:spPr>
            <a:xfrm>
              <a:off x="5596400" y="2699875"/>
              <a:ext cx="75450" cy="13125"/>
            </a:xfrm>
            <a:custGeom>
              <a:avLst/>
              <a:gdLst/>
              <a:ahLst/>
              <a:cxnLst/>
              <a:rect l="l" t="t" r="r" b="b"/>
              <a:pathLst>
                <a:path w="3018" h="525" extrusionOk="0">
                  <a:moveTo>
                    <a:pt x="250" y="5"/>
                  </a:moveTo>
                  <a:cubicBezTo>
                    <a:pt x="106" y="5"/>
                    <a:pt x="1" y="80"/>
                    <a:pt x="17" y="405"/>
                  </a:cubicBezTo>
                  <a:cubicBezTo>
                    <a:pt x="744" y="441"/>
                    <a:pt x="1458" y="393"/>
                    <a:pt x="2172" y="524"/>
                  </a:cubicBezTo>
                  <a:cubicBezTo>
                    <a:pt x="2272" y="408"/>
                    <a:pt x="2405" y="397"/>
                    <a:pt x="2541" y="397"/>
                  </a:cubicBezTo>
                  <a:cubicBezTo>
                    <a:pt x="2573" y="397"/>
                    <a:pt x="2606" y="398"/>
                    <a:pt x="2639" y="398"/>
                  </a:cubicBezTo>
                  <a:cubicBezTo>
                    <a:pt x="2779" y="398"/>
                    <a:pt x="2915" y="386"/>
                    <a:pt x="3018" y="262"/>
                  </a:cubicBezTo>
                  <a:cubicBezTo>
                    <a:pt x="2815" y="262"/>
                    <a:pt x="2589" y="238"/>
                    <a:pt x="2363" y="214"/>
                  </a:cubicBezTo>
                  <a:cubicBezTo>
                    <a:pt x="1863" y="0"/>
                    <a:pt x="1303" y="119"/>
                    <a:pt x="767" y="36"/>
                  </a:cubicBezTo>
                  <a:cubicBezTo>
                    <a:pt x="733" y="54"/>
                    <a:pt x="693" y="61"/>
                    <a:pt x="649" y="61"/>
                  </a:cubicBezTo>
                  <a:cubicBezTo>
                    <a:pt x="525" y="61"/>
                    <a:pt x="373" y="5"/>
                    <a:pt x="250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7085;p32"/>
            <p:cNvSpPr/>
            <p:nvPr/>
          </p:nvSpPr>
          <p:spPr>
            <a:xfrm>
              <a:off x="5430425" y="2837975"/>
              <a:ext cx="25325" cy="46275"/>
            </a:xfrm>
            <a:custGeom>
              <a:avLst/>
              <a:gdLst/>
              <a:ahLst/>
              <a:cxnLst/>
              <a:rect l="l" t="t" r="r" b="b"/>
              <a:pathLst>
                <a:path w="1013" h="1851" extrusionOk="0">
                  <a:moveTo>
                    <a:pt x="525" y="1"/>
                  </a:moveTo>
                  <a:lnTo>
                    <a:pt x="477" y="60"/>
                  </a:lnTo>
                  <a:cubicBezTo>
                    <a:pt x="370" y="120"/>
                    <a:pt x="263" y="167"/>
                    <a:pt x="179" y="251"/>
                  </a:cubicBezTo>
                  <a:cubicBezTo>
                    <a:pt x="84" y="346"/>
                    <a:pt x="13" y="453"/>
                    <a:pt x="1" y="584"/>
                  </a:cubicBezTo>
                  <a:cubicBezTo>
                    <a:pt x="1" y="655"/>
                    <a:pt x="13" y="715"/>
                    <a:pt x="24" y="775"/>
                  </a:cubicBezTo>
                  <a:cubicBezTo>
                    <a:pt x="72" y="989"/>
                    <a:pt x="227" y="1132"/>
                    <a:pt x="239" y="1358"/>
                  </a:cubicBezTo>
                  <a:cubicBezTo>
                    <a:pt x="252" y="1709"/>
                    <a:pt x="343" y="1851"/>
                    <a:pt x="483" y="1851"/>
                  </a:cubicBezTo>
                  <a:cubicBezTo>
                    <a:pt x="600" y="1851"/>
                    <a:pt x="750" y="1753"/>
                    <a:pt x="917" y="1596"/>
                  </a:cubicBezTo>
                  <a:cubicBezTo>
                    <a:pt x="882" y="1501"/>
                    <a:pt x="834" y="1429"/>
                    <a:pt x="786" y="1346"/>
                  </a:cubicBezTo>
                  <a:cubicBezTo>
                    <a:pt x="786" y="1239"/>
                    <a:pt x="882" y="1144"/>
                    <a:pt x="882" y="1048"/>
                  </a:cubicBezTo>
                  <a:cubicBezTo>
                    <a:pt x="858" y="989"/>
                    <a:pt x="834" y="941"/>
                    <a:pt x="786" y="906"/>
                  </a:cubicBezTo>
                  <a:cubicBezTo>
                    <a:pt x="596" y="763"/>
                    <a:pt x="560" y="548"/>
                    <a:pt x="655" y="334"/>
                  </a:cubicBezTo>
                  <a:cubicBezTo>
                    <a:pt x="703" y="191"/>
                    <a:pt x="1013" y="310"/>
                    <a:pt x="917" y="48"/>
                  </a:cubicBezTo>
                  <a:lnTo>
                    <a:pt x="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7086;p32"/>
            <p:cNvSpPr/>
            <p:nvPr/>
          </p:nvSpPr>
          <p:spPr>
            <a:xfrm>
              <a:off x="5889425" y="2816850"/>
              <a:ext cx="32150" cy="44375"/>
            </a:xfrm>
            <a:custGeom>
              <a:avLst/>
              <a:gdLst/>
              <a:ahLst/>
              <a:cxnLst/>
              <a:rect l="l" t="t" r="r" b="b"/>
              <a:pathLst>
                <a:path w="1286" h="1775" extrusionOk="0">
                  <a:moveTo>
                    <a:pt x="988" y="0"/>
                  </a:moveTo>
                  <a:cubicBezTo>
                    <a:pt x="786" y="24"/>
                    <a:pt x="726" y="191"/>
                    <a:pt x="631" y="322"/>
                  </a:cubicBezTo>
                  <a:cubicBezTo>
                    <a:pt x="583" y="417"/>
                    <a:pt x="536" y="524"/>
                    <a:pt x="488" y="608"/>
                  </a:cubicBezTo>
                  <a:cubicBezTo>
                    <a:pt x="453" y="846"/>
                    <a:pt x="0" y="893"/>
                    <a:pt x="179" y="1239"/>
                  </a:cubicBezTo>
                  <a:lnTo>
                    <a:pt x="179" y="1429"/>
                  </a:lnTo>
                  <a:cubicBezTo>
                    <a:pt x="208" y="1479"/>
                    <a:pt x="246" y="1503"/>
                    <a:pt x="293" y="1503"/>
                  </a:cubicBezTo>
                  <a:cubicBezTo>
                    <a:pt x="302" y="1503"/>
                    <a:pt x="312" y="1502"/>
                    <a:pt x="322" y="1500"/>
                  </a:cubicBezTo>
                  <a:cubicBezTo>
                    <a:pt x="375" y="1447"/>
                    <a:pt x="421" y="1424"/>
                    <a:pt x="462" y="1424"/>
                  </a:cubicBezTo>
                  <a:cubicBezTo>
                    <a:pt x="532" y="1424"/>
                    <a:pt x="586" y="1491"/>
                    <a:pt x="631" y="1596"/>
                  </a:cubicBezTo>
                  <a:lnTo>
                    <a:pt x="679" y="1774"/>
                  </a:lnTo>
                  <a:lnTo>
                    <a:pt x="691" y="1774"/>
                  </a:lnTo>
                  <a:cubicBezTo>
                    <a:pt x="822" y="1429"/>
                    <a:pt x="988" y="1119"/>
                    <a:pt x="1191" y="822"/>
                  </a:cubicBezTo>
                  <a:cubicBezTo>
                    <a:pt x="1203" y="608"/>
                    <a:pt x="1226" y="405"/>
                    <a:pt x="1286" y="227"/>
                  </a:cubicBezTo>
                  <a:cubicBezTo>
                    <a:pt x="1238" y="72"/>
                    <a:pt x="1131" y="12"/>
                    <a:pt x="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7087;p32"/>
            <p:cNvSpPr/>
            <p:nvPr/>
          </p:nvSpPr>
          <p:spPr>
            <a:xfrm>
              <a:off x="5521225" y="2748375"/>
              <a:ext cx="79200" cy="9975"/>
            </a:xfrm>
            <a:custGeom>
              <a:avLst/>
              <a:gdLst/>
              <a:ahLst/>
              <a:cxnLst/>
              <a:rect l="l" t="t" r="r" b="b"/>
              <a:pathLst>
                <a:path w="3168" h="399" extrusionOk="0">
                  <a:moveTo>
                    <a:pt x="310" y="1"/>
                  </a:moveTo>
                  <a:lnTo>
                    <a:pt x="310" y="60"/>
                  </a:lnTo>
                  <a:cubicBezTo>
                    <a:pt x="226" y="144"/>
                    <a:pt x="0" y="48"/>
                    <a:pt x="24" y="287"/>
                  </a:cubicBezTo>
                  <a:cubicBezTo>
                    <a:pt x="349" y="325"/>
                    <a:pt x="673" y="336"/>
                    <a:pt x="996" y="336"/>
                  </a:cubicBezTo>
                  <a:cubicBezTo>
                    <a:pt x="1442" y="336"/>
                    <a:pt x="1886" y="315"/>
                    <a:pt x="2329" y="315"/>
                  </a:cubicBezTo>
                  <a:cubicBezTo>
                    <a:pt x="2470" y="315"/>
                    <a:pt x="2610" y="317"/>
                    <a:pt x="2750" y="322"/>
                  </a:cubicBezTo>
                  <a:cubicBezTo>
                    <a:pt x="2837" y="341"/>
                    <a:pt x="2941" y="399"/>
                    <a:pt x="3023" y="399"/>
                  </a:cubicBezTo>
                  <a:cubicBezTo>
                    <a:pt x="3098" y="399"/>
                    <a:pt x="3156" y="350"/>
                    <a:pt x="3167" y="179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7088;p32"/>
            <p:cNvSpPr/>
            <p:nvPr/>
          </p:nvSpPr>
          <p:spPr>
            <a:xfrm>
              <a:off x="5427750" y="2853150"/>
              <a:ext cx="40200" cy="47625"/>
            </a:xfrm>
            <a:custGeom>
              <a:avLst/>
              <a:gdLst/>
              <a:ahLst/>
              <a:cxnLst/>
              <a:rect l="l" t="t" r="r" b="b"/>
              <a:pathLst>
                <a:path w="1608" h="1905" extrusionOk="0">
                  <a:moveTo>
                    <a:pt x="179" y="1"/>
                  </a:moveTo>
                  <a:cubicBezTo>
                    <a:pt x="0" y="203"/>
                    <a:pt x="0" y="394"/>
                    <a:pt x="179" y="596"/>
                  </a:cubicBezTo>
                  <a:cubicBezTo>
                    <a:pt x="358" y="751"/>
                    <a:pt x="179" y="1001"/>
                    <a:pt x="334" y="1168"/>
                  </a:cubicBezTo>
                  <a:cubicBezTo>
                    <a:pt x="477" y="1406"/>
                    <a:pt x="608" y="1644"/>
                    <a:pt x="762" y="1882"/>
                  </a:cubicBezTo>
                  <a:cubicBezTo>
                    <a:pt x="799" y="1898"/>
                    <a:pt x="832" y="1905"/>
                    <a:pt x="862" y="1905"/>
                  </a:cubicBezTo>
                  <a:cubicBezTo>
                    <a:pt x="965" y="1905"/>
                    <a:pt x="1026" y="1817"/>
                    <a:pt x="1072" y="1715"/>
                  </a:cubicBezTo>
                  <a:cubicBezTo>
                    <a:pt x="916" y="1227"/>
                    <a:pt x="896" y="1165"/>
                    <a:pt x="1282" y="1165"/>
                  </a:cubicBezTo>
                  <a:cubicBezTo>
                    <a:pt x="1338" y="1165"/>
                    <a:pt x="1403" y="1166"/>
                    <a:pt x="1477" y="1168"/>
                  </a:cubicBezTo>
                  <a:cubicBezTo>
                    <a:pt x="1524" y="1168"/>
                    <a:pt x="1560" y="1156"/>
                    <a:pt x="1608" y="1156"/>
                  </a:cubicBezTo>
                  <a:cubicBezTo>
                    <a:pt x="1465" y="953"/>
                    <a:pt x="1227" y="1025"/>
                    <a:pt x="1024" y="989"/>
                  </a:cubicBezTo>
                  <a:cubicBezTo>
                    <a:pt x="893" y="1025"/>
                    <a:pt x="739" y="1117"/>
                    <a:pt x="630" y="1117"/>
                  </a:cubicBezTo>
                  <a:cubicBezTo>
                    <a:pt x="521" y="1117"/>
                    <a:pt x="459" y="1025"/>
                    <a:pt x="512" y="691"/>
                  </a:cubicBezTo>
                  <a:cubicBezTo>
                    <a:pt x="536" y="477"/>
                    <a:pt x="298" y="227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7089;p32"/>
            <p:cNvSpPr/>
            <p:nvPr/>
          </p:nvSpPr>
          <p:spPr>
            <a:xfrm>
              <a:off x="5446800" y="2838225"/>
              <a:ext cx="65800" cy="8125"/>
            </a:xfrm>
            <a:custGeom>
              <a:avLst/>
              <a:gdLst/>
              <a:ahLst/>
              <a:cxnLst/>
              <a:rect l="l" t="t" r="r" b="b"/>
              <a:pathLst>
                <a:path w="2632" h="325" extrusionOk="0">
                  <a:moveTo>
                    <a:pt x="802" y="0"/>
                  </a:moveTo>
                  <a:cubicBezTo>
                    <a:pt x="624" y="0"/>
                    <a:pt x="444" y="12"/>
                    <a:pt x="262" y="38"/>
                  </a:cubicBezTo>
                  <a:cubicBezTo>
                    <a:pt x="179" y="134"/>
                    <a:pt x="84" y="229"/>
                    <a:pt x="0" y="324"/>
                  </a:cubicBezTo>
                  <a:cubicBezTo>
                    <a:pt x="174" y="315"/>
                    <a:pt x="347" y="312"/>
                    <a:pt x="519" y="312"/>
                  </a:cubicBezTo>
                  <a:cubicBezTo>
                    <a:pt x="804" y="312"/>
                    <a:pt x="1088" y="320"/>
                    <a:pt x="1372" y="320"/>
                  </a:cubicBezTo>
                  <a:cubicBezTo>
                    <a:pt x="1791" y="320"/>
                    <a:pt x="2210" y="302"/>
                    <a:pt x="2632" y="217"/>
                  </a:cubicBezTo>
                  <a:cubicBezTo>
                    <a:pt x="2022" y="134"/>
                    <a:pt x="1420" y="0"/>
                    <a:pt x="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7090;p32"/>
            <p:cNvSpPr/>
            <p:nvPr/>
          </p:nvSpPr>
          <p:spPr>
            <a:xfrm>
              <a:off x="5550075" y="2695400"/>
              <a:ext cx="69975" cy="14600"/>
            </a:xfrm>
            <a:custGeom>
              <a:avLst/>
              <a:gdLst/>
              <a:ahLst/>
              <a:cxnLst/>
              <a:rect l="l" t="t" r="r" b="b"/>
              <a:pathLst>
                <a:path w="2799" h="584" extrusionOk="0">
                  <a:moveTo>
                    <a:pt x="572" y="1"/>
                  </a:moveTo>
                  <a:cubicBezTo>
                    <a:pt x="510" y="49"/>
                    <a:pt x="436" y="57"/>
                    <a:pt x="360" y="57"/>
                  </a:cubicBezTo>
                  <a:cubicBezTo>
                    <a:pt x="327" y="57"/>
                    <a:pt x="293" y="55"/>
                    <a:pt x="260" y="55"/>
                  </a:cubicBezTo>
                  <a:cubicBezTo>
                    <a:pt x="165" y="55"/>
                    <a:pt x="73" y="67"/>
                    <a:pt x="1" y="155"/>
                  </a:cubicBezTo>
                  <a:cubicBezTo>
                    <a:pt x="174" y="268"/>
                    <a:pt x="352" y="295"/>
                    <a:pt x="535" y="295"/>
                  </a:cubicBezTo>
                  <a:cubicBezTo>
                    <a:pt x="700" y="295"/>
                    <a:pt x="868" y="274"/>
                    <a:pt x="1039" y="274"/>
                  </a:cubicBezTo>
                  <a:cubicBezTo>
                    <a:pt x="1058" y="274"/>
                    <a:pt x="1077" y="274"/>
                    <a:pt x="1096" y="274"/>
                  </a:cubicBezTo>
                  <a:cubicBezTo>
                    <a:pt x="1346" y="286"/>
                    <a:pt x="1608" y="274"/>
                    <a:pt x="1727" y="572"/>
                  </a:cubicBezTo>
                  <a:cubicBezTo>
                    <a:pt x="1775" y="584"/>
                    <a:pt x="1823" y="584"/>
                    <a:pt x="1870" y="584"/>
                  </a:cubicBezTo>
                  <a:cubicBezTo>
                    <a:pt x="1894" y="358"/>
                    <a:pt x="2049" y="286"/>
                    <a:pt x="2251" y="286"/>
                  </a:cubicBezTo>
                  <a:cubicBezTo>
                    <a:pt x="2307" y="290"/>
                    <a:pt x="2362" y="292"/>
                    <a:pt x="2417" y="292"/>
                  </a:cubicBezTo>
                  <a:cubicBezTo>
                    <a:pt x="2528" y="292"/>
                    <a:pt x="2636" y="286"/>
                    <a:pt x="2739" y="286"/>
                  </a:cubicBezTo>
                  <a:cubicBezTo>
                    <a:pt x="2799" y="239"/>
                    <a:pt x="2799" y="215"/>
                    <a:pt x="2739" y="155"/>
                  </a:cubicBezTo>
                  <a:cubicBezTo>
                    <a:pt x="2442" y="84"/>
                    <a:pt x="2120" y="179"/>
                    <a:pt x="1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7091;p32"/>
            <p:cNvSpPr/>
            <p:nvPr/>
          </p:nvSpPr>
          <p:spPr>
            <a:xfrm>
              <a:off x="5446800" y="2784075"/>
              <a:ext cx="67600" cy="16525"/>
            </a:xfrm>
            <a:custGeom>
              <a:avLst/>
              <a:gdLst/>
              <a:ahLst/>
              <a:cxnLst/>
              <a:rect l="l" t="t" r="r" b="b"/>
              <a:pathLst>
                <a:path w="2704" h="661" extrusionOk="0">
                  <a:moveTo>
                    <a:pt x="1812" y="0"/>
                  </a:moveTo>
                  <a:cubicBezTo>
                    <a:pt x="1784" y="0"/>
                    <a:pt x="1755" y="1"/>
                    <a:pt x="1727" y="2"/>
                  </a:cubicBezTo>
                  <a:cubicBezTo>
                    <a:pt x="1655" y="2"/>
                    <a:pt x="1572" y="2"/>
                    <a:pt x="1501" y="14"/>
                  </a:cubicBezTo>
                  <a:lnTo>
                    <a:pt x="1191" y="61"/>
                  </a:lnTo>
                  <a:cubicBezTo>
                    <a:pt x="1120" y="73"/>
                    <a:pt x="1036" y="85"/>
                    <a:pt x="977" y="121"/>
                  </a:cubicBezTo>
                  <a:cubicBezTo>
                    <a:pt x="667" y="228"/>
                    <a:pt x="286" y="61"/>
                    <a:pt x="12" y="347"/>
                  </a:cubicBezTo>
                  <a:cubicBezTo>
                    <a:pt x="0" y="371"/>
                    <a:pt x="0" y="418"/>
                    <a:pt x="12" y="454"/>
                  </a:cubicBezTo>
                  <a:cubicBezTo>
                    <a:pt x="176" y="635"/>
                    <a:pt x="377" y="660"/>
                    <a:pt x="576" y="660"/>
                  </a:cubicBezTo>
                  <a:cubicBezTo>
                    <a:pt x="651" y="660"/>
                    <a:pt x="726" y="656"/>
                    <a:pt x="798" y="656"/>
                  </a:cubicBezTo>
                  <a:lnTo>
                    <a:pt x="1501" y="656"/>
                  </a:lnTo>
                  <a:cubicBezTo>
                    <a:pt x="1584" y="651"/>
                    <a:pt x="1661" y="651"/>
                    <a:pt x="1737" y="651"/>
                  </a:cubicBezTo>
                  <a:cubicBezTo>
                    <a:pt x="1813" y="651"/>
                    <a:pt x="1888" y="651"/>
                    <a:pt x="1965" y="645"/>
                  </a:cubicBezTo>
                  <a:cubicBezTo>
                    <a:pt x="2036" y="645"/>
                    <a:pt x="2108" y="621"/>
                    <a:pt x="2191" y="609"/>
                  </a:cubicBezTo>
                  <a:cubicBezTo>
                    <a:pt x="2370" y="597"/>
                    <a:pt x="2572" y="645"/>
                    <a:pt x="2703" y="442"/>
                  </a:cubicBezTo>
                  <a:lnTo>
                    <a:pt x="2703" y="192"/>
                  </a:lnTo>
                  <a:cubicBezTo>
                    <a:pt x="2419" y="61"/>
                    <a:pt x="2125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7092;p32"/>
            <p:cNvSpPr/>
            <p:nvPr/>
          </p:nvSpPr>
          <p:spPr>
            <a:xfrm>
              <a:off x="5862025" y="2780050"/>
              <a:ext cx="52425" cy="12125"/>
            </a:xfrm>
            <a:custGeom>
              <a:avLst/>
              <a:gdLst/>
              <a:ahLst/>
              <a:cxnLst/>
              <a:rect l="l" t="t" r="r" b="b"/>
              <a:pathLst>
                <a:path w="2097" h="485" extrusionOk="0">
                  <a:moveTo>
                    <a:pt x="280" y="0"/>
                  </a:moveTo>
                  <a:cubicBezTo>
                    <a:pt x="161" y="0"/>
                    <a:pt x="58" y="58"/>
                    <a:pt x="1" y="282"/>
                  </a:cubicBezTo>
                  <a:cubicBezTo>
                    <a:pt x="90" y="337"/>
                    <a:pt x="187" y="349"/>
                    <a:pt x="284" y="349"/>
                  </a:cubicBezTo>
                  <a:cubicBezTo>
                    <a:pt x="352" y="349"/>
                    <a:pt x="419" y="343"/>
                    <a:pt x="484" y="343"/>
                  </a:cubicBezTo>
                  <a:cubicBezTo>
                    <a:pt x="527" y="343"/>
                    <a:pt x="568" y="346"/>
                    <a:pt x="608" y="353"/>
                  </a:cubicBezTo>
                  <a:cubicBezTo>
                    <a:pt x="679" y="425"/>
                    <a:pt x="822" y="401"/>
                    <a:pt x="894" y="484"/>
                  </a:cubicBezTo>
                  <a:lnTo>
                    <a:pt x="1025" y="484"/>
                  </a:lnTo>
                  <a:cubicBezTo>
                    <a:pt x="1097" y="376"/>
                    <a:pt x="1195" y="337"/>
                    <a:pt x="1299" y="337"/>
                  </a:cubicBezTo>
                  <a:cubicBezTo>
                    <a:pt x="1366" y="337"/>
                    <a:pt x="1435" y="354"/>
                    <a:pt x="1501" y="377"/>
                  </a:cubicBezTo>
                  <a:cubicBezTo>
                    <a:pt x="1547" y="391"/>
                    <a:pt x="1591" y="397"/>
                    <a:pt x="1632" y="397"/>
                  </a:cubicBezTo>
                  <a:cubicBezTo>
                    <a:pt x="1727" y="397"/>
                    <a:pt x="1811" y="366"/>
                    <a:pt x="1894" y="341"/>
                  </a:cubicBezTo>
                  <a:cubicBezTo>
                    <a:pt x="1977" y="317"/>
                    <a:pt x="2037" y="282"/>
                    <a:pt x="2096" y="186"/>
                  </a:cubicBezTo>
                  <a:cubicBezTo>
                    <a:pt x="2096" y="127"/>
                    <a:pt x="2084" y="91"/>
                    <a:pt x="2037" y="55"/>
                  </a:cubicBezTo>
                  <a:lnTo>
                    <a:pt x="1037" y="55"/>
                  </a:lnTo>
                  <a:cubicBezTo>
                    <a:pt x="995" y="103"/>
                    <a:pt x="947" y="127"/>
                    <a:pt x="900" y="127"/>
                  </a:cubicBezTo>
                  <a:cubicBezTo>
                    <a:pt x="852" y="127"/>
                    <a:pt x="804" y="103"/>
                    <a:pt x="763" y="55"/>
                  </a:cubicBezTo>
                  <a:cubicBezTo>
                    <a:pt x="737" y="62"/>
                    <a:pt x="710" y="65"/>
                    <a:pt x="683" y="65"/>
                  </a:cubicBezTo>
                  <a:cubicBezTo>
                    <a:pt x="553" y="65"/>
                    <a:pt x="40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7093;p32"/>
            <p:cNvSpPr/>
            <p:nvPr/>
          </p:nvSpPr>
          <p:spPr>
            <a:xfrm>
              <a:off x="5618550" y="2698075"/>
              <a:ext cx="73250" cy="8300"/>
            </a:xfrm>
            <a:custGeom>
              <a:avLst/>
              <a:gdLst/>
              <a:ahLst/>
              <a:cxnLst/>
              <a:rect l="l" t="t" r="r" b="b"/>
              <a:pathLst>
                <a:path w="2930" h="332" extrusionOk="0">
                  <a:moveTo>
                    <a:pt x="1584" y="1"/>
                  </a:moveTo>
                  <a:cubicBezTo>
                    <a:pt x="1060" y="13"/>
                    <a:pt x="524" y="48"/>
                    <a:pt x="0" y="60"/>
                  </a:cubicBezTo>
                  <a:lnTo>
                    <a:pt x="0" y="179"/>
                  </a:lnTo>
                  <a:cubicBezTo>
                    <a:pt x="377" y="269"/>
                    <a:pt x="747" y="332"/>
                    <a:pt x="1115" y="332"/>
                  </a:cubicBezTo>
                  <a:cubicBezTo>
                    <a:pt x="1236" y="332"/>
                    <a:pt x="1356" y="325"/>
                    <a:pt x="1477" y="310"/>
                  </a:cubicBezTo>
                  <a:cubicBezTo>
                    <a:pt x="1648" y="204"/>
                    <a:pt x="1829" y="177"/>
                    <a:pt x="2015" y="177"/>
                  </a:cubicBezTo>
                  <a:cubicBezTo>
                    <a:pt x="2212" y="177"/>
                    <a:pt x="2414" y="208"/>
                    <a:pt x="2612" y="208"/>
                  </a:cubicBezTo>
                  <a:cubicBezTo>
                    <a:pt x="2707" y="208"/>
                    <a:pt x="2801" y="201"/>
                    <a:pt x="2894" y="179"/>
                  </a:cubicBezTo>
                  <a:cubicBezTo>
                    <a:pt x="2929" y="120"/>
                    <a:pt x="2917" y="96"/>
                    <a:pt x="2846" y="72"/>
                  </a:cubicBezTo>
                  <a:cubicBezTo>
                    <a:pt x="2667" y="48"/>
                    <a:pt x="2489" y="36"/>
                    <a:pt x="2310" y="13"/>
                  </a:cubicBezTo>
                  <a:cubicBezTo>
                    <a:pt x="2203" y="1"/>
                    <a:pt x="2096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7094;p32"/>
            <p:cNvSpPr/>
            <p:nvPr/>
          </p:nvSpPr>
          <p:spPr>
            <a:xfrm>
              <a:off x="5446500" y="2895725"/>
              <a:ext cx="50025" cy="12800"/>
            </a:xfrm>
            <a:custGeom>
              <a:avLst/>
              <a:gdLst/>
              <a:ahLst/>
              <a:cxnLst/>
              <a:rect l="l" t="t" r="r" b="b"/>
              <a:pathLst>
                <a:path w="2001" h="512" extrusionOk="0">
                  <a:moveTo>
                    <a:pt x="310" y="0"/>
                  </a:moveTo>
                  <a:cubicBezTo>
                    <a:pt x="203" y="60"/>
                    <a:pt x="96" y="108"/>
                    <a:pt x="1" y="155"/>
                  </a:cubicBezTo>
                  <a:cubicBezTo>
                    <a:pt x="26" y="339"/>
                    <a:pt x="62" y="511"/>
                    <a:pt x="193" y="511"/>
                  </a:cubicBezTo>
                  <a:cubicBezTo>
                    <a:pt x="249" y="511"/>
                    <a:pt x="321" y="480"/>
                    <a:pt x="417" y="405"/>
                  </a:cubicBezTo>
                  <a:cubicBezTo>
                    <a:pt x="459" y="377"/>
                    <a:pt x="500" y="367"/>
                    <a:pt x="542" y="367"/>
                  </a:cubicBezTo>
                  <a:cubicBezTo>
                    <a:pt x="633" y="367"/>
                    <a:pt x="723" y="415"/>
                    <a:pt x="809" y="415"/>
                  </a:cubicBezTo>
                  <a:cubicBezTo>
                    <a:pt x="829" y="415"/>
                    <a:pt x="850" y="412"/>
                    <a:pt x="870" y="405"/>
                  </a:cubicBezTo>
                  <a:cubicBezTo>
                    <a:pt x="947" y="375"/>
                    <a:pt x="1019" y="355"/>
                    <a:pt x="1087" y="355"/>
                  </a:cubicBezTo>
                  <a:cubicBezTo>
                    <a:pt x="1155" y="355"/>
                    <a:pt x="1221" y="375"/>
                    <a:pt x="1286" y="429"/>
                  </a:cubicBezTo>
                  <a:cubicBezTo>
                    <a:pt x="1406" y="441"/>
                    <a:pt x="1536" y="441"/>
                    <a:pt x="1679" y="465"/>
                  </a:cubicBezTo>
                  <a:cubicBezTo>
                    <a:pt x="1739" y="441"/>
                    <a:pt x="1810" y="441"/>
                    <a:pt x="1870" y="429"/>
                  </a:cubicBezTo>
                  <a:cubicBezTo>
                    <a:pt x="1917" y="381"/>
                    <a:pt x="1989" y="370"/>
                    <a:pt x="2001" y="286"/>
                  </a:cubicBezTo>
                  <a:lnTo>
                    <a:pt x="2001" y="179"/>
                  </a:lnTo>
                  <a:cubicBezTo>
                    <a:pt x="1441" y="131"/>
                    <a:pt x="858" y="203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7095;p32"/>
            <p:cNvSpPr/>
            <p:nvPr/>
          </p:nvSpPr>
          <p:spPr>
            <a:xfrm>
              <a:off x="5466450" y="2796075"/>
              <a:ext cx="51800" cy="9875"/>
            </a:xfrm>
            <a:custGeom>
              <a:avLst/>
              <a:gdLst/>
              <a:ahLst/>
              <a:cxnLst/>
              <a:rect l="l" t="t" r="r" b="b"/>
              <a:pathLst>
                <a:path w="2072" h="395" extrusionOk="0">
                  <a:moveTo>
                    <a:pt x="1288" y="1"/>
                  </a:moveTo>
                  <a:cubicBezTo>
                    <a:pt x="1265" y="1"/>
                    <a:pt x="1244" y="4"/>
                    <a:pt x="1227" y="10"/>
                  </a:cubicBezTo>
                  <a:cubicBezTo>
                    <a:pt x="1149" y="45"/>
                    <a:pt x="1075" y="63"/>
                    <a:pt x="1000" y="63"/>
                  </a:cubicBezTo>
                  <a:cubicBezTo>
                    <a:pt x="926" y="63"/>
                    <a:pt x="852" y="45"/>
                    <a:pt x="774" y="10"/>
                  </a:cubicBezTo>
                  <a:lnTo>
                    <a:pt x="96" y="10"/>
                  </a:lnTo>
                  <a:cubicBezTo>
                    <a:pt x="36" y="10"/>
                    <a:pt x="0" y="57"/>
                    <a:pt x="12" y="117"/>
                  </a:cubicBezTo>
                  <a:cubicBezTo>
                    <a:pt x="72" y="200"/>
                    <a:pt x="155" y="296"/>
                    <a:pt x="215" y="379"/>
                  </a:cubicBezTo>
                  <a:cubicBezTo>
                    <a:pt x="326" y="390"/>
                    <a:pt x="436" y="394"/>
                    <a:pt x="547" y="394"/>
                  </a:cubicBezTo>
                  <a:cubicBezTo>
                    <a:pt x="1052" y="394"/>
                    <a:pt x="1554" y="299"/>
                    <a:pt x="2072" y="260"/>
                  </a:cubicBezTo>
                  <a:cubicBezTo>
                    <a:pt x="2028" y="78"/>
                    <a:pt x="1931" y="36"/>
                    <a:pt x="1819" y="36"/>
                  </a:cubicBezTo>
                  <a:cubicBezTo>
                    <a:pt x="1723" y="36"/>
                    <a:pt x="1615" y="67"/>
                    <a:pt x="1521" y="67"/>
                  </a:cubicBezTo>
                  <a:cubicBezTo>
                    <a:pt x="1458" y="67"/>
                    <a:pt x="1402" y="54"/>
                    <a:pt x="1358" y="10"/>
                  </a:cubicBezTo>
                  <a:cubicBezTo>
                    <a:pt x="1334" y="4"/>
                    <a:pt x="1310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7096;p32"/>
            <p:cNvSpPr/>
            <p:nvPr/>
          </p:nvSpPr>
          <p:spPr>
            <a:xfrm>
              <a:off x="5568550" y="2877500"/>
              <a:ext cx="63125" cy="7825"/>
            </a:xfrm>
            <a:custGeom>
              <a:avLst/>
              <a:gdLst/>
              <a:ahLst/>
              <a:cxnLst/>
              <a:rect l="l" t="t" r="r" b="b"/>
              <a:pathLst>
                <a:path w="2525" h="313" extrusionOk="0">
                  <a:moveTo>
                    <a:pt x="1341" y="1"/>
                  </a:moveTo>
                  <a:cubicBezTo>
                    <a:pt x="1231" y="1"/>
                    <a:pt x="1122" y="8"/>
                    <a:pt x="1012" y="27"/>
                  </a:cubicBezTo>
                  <a:cubicBezTo>
                    <a:pt x="934" y="79"/>
                    <a:pt x="853" y="96"/>
                    <a:pt x="770" y="96"/>
                  </a:cubicBezTo>
                  <a:cubicBezTo>
                    <a:pt x="613" y="96"/>
                    <a:pt x="451" y="35"/>
                    <a:pt x="297" y="35"/>
                  </a:cubicBezTo>
                  <a:cubicBezTo>
                    <a:pt x="197" y="35"/>
                    <a:pt x="101" y="61"/>
                    <a:pt x="12" y="146"/>
                  </a:cubicBezTo>
                  <a:lnTo>
                    <a:pt x="0" y="194"/>
                  </a:lnTo>
                  <a:cubicBezTo>
                    <a:pt x="95" y="241"/>
                    <a:pt x="214" y="313"/>
                    <a:pt x="322" y="313"/>
                  </a:cubicBezTo>
                  <a:lnTo>
                    <a:pt x="2441" y="313"/>
                  </a:lnTo>
                  <a:cubicBezTo>
                    <a:pt x="2524" y="217"/>
                    <a:pt x="2524" y="146"/>
                    <a:pt x="2429" y="63"/>
                  </a:cubicBezTo>
                  <a:cubicBezTo>
                    <a:pt x="2392" y="65"/>
                    <a:pt x="2356" y="65"/>
                    <a:pt x="2319" y="65"/>
                  </a:cubicBezTo>
                  <a:cubicBezTo>
                    <a:pt x="1997" y="65"/>
                    <a:pt x="1670" y="1"/>
                    <a:pt x="1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7097;p32"/>
            <p:cNvSpPr/>
            <p:nvPr/>
          </p:nvSpPr>
          <p:spPr>
            <a:xfrm>
              <a:off x="5545625" y="2860300"/>
              <a:ext cx="57775" cy="8475"/>
            </a:xfrm>
            <a:custGeom>
              <a:avLst/>
              <a:gdLst/>
              <a:ahLst/>
              <a:cxnLst/>
              <a:rect l="l" t="t" r="r" b="b"/>
              <a:pathLst>
                <a:path w="2311" h="339" extrusionOk="0">
                  <a:moveTo>
                    <a:pt x="1227" y="1"/>
                  </a:moveTo>
                  <a:cubicBezTo>
                    <a:pt x="834" y="1"/>
                    <a:pt x="453" y="13"/>
                    <a:pt x="60" y="13"/>
                  </a:cubicBezTo>
                  <a:cubicBezTo>
                    <a:pt x="0" y="167"/>
                    <a:pt x="96" y="251"/>
                    <a:pt x="203" y="334"/>
                  </a:cubicBezTo>
                  <a:cubicBezTo>
                    <a:pt x="218" y="337"/>
                    <a:pt x="233" y="338"/>
                    <a:pt x="247" y="338"/>
                  </a:cubicBezTo>
                  <a:cubicBezTo>
                    <a:pt x="292" y="338"/>
                    <a:pt x="337" y="325"/>
                    <a:pt x="381" y="298"/>
                  </a:cubicBezTo>
                  <a:cubicBezTo>
                    <a:pt x="393" y="304"/>
                    <a:pt x="411" y="307"/>
                    <a:pt x="429" y="307"/>
                  </a:cubicBezTo>
                  <a:cubicBezTo>
                    <a:pt x="447" y="307"/>
                    <a:pt x="465" y="304"/>
                    <a:pt x="477" y="298"/>
                  </a:cubicBezTo>
                  <a:cubicBezTo>
                    <a:pt x="531" y="251"/>
                    <a:pt x="589" y="223"/>
                    <a:pt x="647" y="223"/>
                  </a:cubicBezTo>
                  <a:cubicBezTo>
                    <a:pt x="690" y="223"/>
                    <a:pt x="733" y="239"/>
                    <a:pt x="774" y="274"/>
                  </a:cubicBezTo>
                  <a:cubicBezTo>
                    <a:pt x="1262" y="274"/>
                    <a:pt x="1739" y="251"/>
                    <a:pt x="2227" y="251"/>
                  </a:cubicBezTo>
                  <a:cubicBezTo>
                    <a:pt x="2310" y="167"/>
                    <a:pt x="2310" y="96"/>
                    <a:pt x="2227" y="1"/>
                  </a:cubicBezTo>
                  <a:lnTo>
                    <a:pt x="1489" y="1"/>
                  </a:lnTo>
                  <a:cubicBezTo>
                    <a:pt x="1447" y="36"/>
                    <a:pt x="1402" y="54"/>
                    <a:pt x="1358" y="54"/>
                  </a:cubicBezTo>
                  <a:cubicBezTo>
                    <a:pt x="1313" y="54"/>
                    <a:pt x="1268" y="36"/>
                    <a:pt x="1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7098;p32"/>
            <p:cNvSpPr/>
            <p:nvPr/>
          </p:nvSpPr>
          <p:spPr>
            <a:xfrm>
              <a:off x="5442925" y="2813875"/>
              <a:ext cx="41400" cy="11325"/>
            </a:xfrm>
            <a:custGeom>
              <a:avLst/>
              <a:gdLst/>
              <a:ahLst/>
              <a:cxnLst/>
              <a:rect l="l" t="t" r="r" b="b"/>
              <a:pathLst>
                <a:path w="1656" h="453" extrusionOk="0">
                  <a:moveTo>
                    <a:pt x="144" y="0"/>
                  </a:moveTo>
                  <a:cubicBezTo>
                    <a:pt x="48" y="72"/>
                    <a:pt x="1" y="179"/>
                    <a:pt x="1" y="298"/>
                  </a:cubicBezTo>
                  <a:cubicBezTo>
                    <a:pt x="1" y="357"/>
                    <a:pt x="25" y="405"/>
                    <a:pt x="25" y="453"/>
                  </a:cubicBezTo>
                  <a:cubicBezTo>
                    <a:pt x="536" y="441"/>
                    <a:pt x="1060" y="429"/>
                    <a:pt x="1572" y="405"/>
                  </a:cubicBezTo>
                  <a:cubicBezTo>
                    <a:pt x="1656" y="322"/>
                    <a:pt x="1656" y="238"/>
                    <a:pt x="1572" y="143"/>
                  </a:cubicBezTo>
                  <a:cubicBezTo>
                    <a:pt x="1096" y="107"/>
                    <a:pt x="620" y="36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7099;p32"/>
            <p:cNvSpPr/>
            <p:nvPr/>
          </p:nvSpPr>
          <p:spPr>
            <a:xfrm>
              <a:off x="5890300" y="2796600"/>
              <a:ext cx="22350" cy="27425"/>
            </a:xfrm>
            <a:custGeom>
              <a:avLst/>
              <a:gdLst/>
              <a:ahLst/>
              <a:cxnLst/>
              <a:rect l="l" t="t" r="r" b="b"/>
              <a:pathLst>
                <a:path w="894" h="1097" extrusionOk="0">
                  <a:moveTo>
                    <a:pt x="358" y="1"/>
                  </a:moveTo>
                  <a:cubicBezTo>
                    <a:pt x="1" y="513"/>
                    <a:pt x="13" y="513"/>
                    <a:pt x="501" y="917"/>
                  </a:cubicBezTo>
                  <a:cubicBezTo>
                    <a:pt x="548" y="941"/>
                    <a:pt x="560" y="1037"/>
                    <a:pt x="596" y="1096"/>
                  </a:cubicBezTo>
                  <a:cubicBezTo>
                    <a:pt x="739" y="1060"/>
                    <a:pt x="846" y="989"/>
                    <a:pt x="894" y="834"/>
                  </a:cubicBezTo>
                  <a:cubicBezTo>
                    <a:pt x="537" y="691"/>
                    <a:pt x="727" y="453"/>
                    <a:pt x="787" y="215"/>
                  </a:cubicBezTo>
                  <a:cubicBezTo>
                    <a:pt x="656" y="144"/>
                    <a:pt x="501" y="84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7100;p32"/>
            <p:cNvSpPr/>
            <p:nvPr/>
          </p:nvSpPr>
          <p:spPr>
            <a:xfrm>
              <a:off x="5613475" y="2860300"/>
              <a:ext cx="42000" cy="7475"/>
            </a:xfrm>
            <a:custGeom>
              <a:avLst/>
              <a:gdLst/>
              <a:ahLst/>
              <a:cxnLst/>
              <a:rect l="l" t="t" r="r" b="b"/>
              <a:pathLst>
                <a:path w="1680" h="299" extrusionOk="0">
                  <a:moveTo>
                    <a:pt x="72" y="1"/>
                  </a:moveTo>
                  <a:cubicBezTo>
                    <a:pt x="1" y="48"/>
                    <a:pt x="1" y="108"/>
                    <a:pt x="72" y="155"/>
                  </a:cubicBezTo>
                  <a:cubicBezTo>
                    <a:pt x="108" y="179"/>
                    <a:pt x="144" y="191"/>
                    <a:pt x="191" y="215"/>
                  </a:cubicBezTo>
                  <a:cubicBezTo>
                    <a:pt x="263" y="227"/>
                    <a:pt x="311" y="298"/>
                    <a:pt x="382" y="298"/>
                  </a:cubicBezTo>
                  <a:lnTo>
                    <a:pt x="1680" y="298"/>
                  </a:lnTo>
                  <a:lnTo>
                    <a:pt x="1680" y="108"/>
                  </a:lnTo>
                  <a:cubicBezTo>
                    <a:pt x="1493" y="31"/>
                    <a:pt x="1301" y="11"/>
                    <a:pt x="1109" y="11"/>
                  </a:cubicBezTo>
                  <a:cubicBezTo>
                    <a:pt x="888" y="11"/>
                    <a:pt x="666" y="38"/>
                    <a:pt x="448" y="38"/>
                  </a:cubicBezTo>
                  <a:cubicBezTo>
                    <a:pt x="321" y="38"/>
                    <a:pt x="196" y="29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7101;p32"/>
            <p:cNvSpPr/>
            <p:nvPr/>
          </p:nvSpPr>
          <p:spPr>
            <a:xfrm>
              <a:off x="5461375" y="2735150"/>
              <a:ext cx="50050" cy="12050"/>
            </a:xfrm>
            <a:custGeom>
              <a:avLst/>
              <a:gdLst/>
              <a:ahLst/>
              <a:cxnLst/>
              <a:rect l="l" t="t" r="r" b="b"/>
              <a:pathLst>
                <a:path w="2002" h="482" extrusionOk="0">
                  <a:moveTo>
                    <a:pt x="593" y="1"/>
                  </a:moveTo>
                  <a:cubicBezTo>
                    <a:pt x="527" y="1"/>
                    <a:pt x="461" y="2"/>
                    <a:pt x="394" y="6"/>
                  </a:cubicBezTo>
                  <a:lnTo>
                    <a:pt x="251" y="6"/>
                  </a:lnTo>
                  <a:cubicBezTo>
                    <a:pt x="132" y="125"/>
                    <a:pt x="1" y="256"/>
                    <a:pt x="120" y="458"/>
                  </a:cubicBezTo>
                  <a:cubicBezTo>
                    <a:pt x="158" y="473"/>
                    <a:pt x="195" y="481"/>
                    <a:pt x="232" y="481"/>
                  </a:cubicBezTo>
                  <a:cubicBezTo>
                    <a:pt x="289" y="481"/>
                    <a:pt x="343" y="461"/>
                    <a:pt x="394" y="411"/>
                  </a:cubicBezTo>
                  <a:cubicBezTo>
                    <a:pt x="596" y="293"/>
                    <a:pt x="806" y="267"/>
                    <a:pt x="1020" y="267"/>
                  </a:cubicBezTo>
                  <a:cubicBezTo>
                    <a:pt x="1193" y="267"/>
                    <a:pt x="1369" y="284"/>
                    <a:pt x="1544" y="284"/>
                  </a:cubicBezTo>
                  <a:cubicBezTo>
                    <a:pt x="1697" y="284"/>
                    <a:pt x="1850" y="271"/>
                    <a:pt x="2001" y="220"/>
                  </a:cubicBezTo>
                  <a:cubicBezTo>
                    <a:pt x="1878" y="138"/>
                    <a:pt x="1742" y="124"/>
                    <a:pt x="1605" y="124"/>
                  </a:cubicBezTo>
                  <a:cubicBezTo>
                    <a:pt x="1535" y="124"/>
                    <a:pt x="1465" y="128"/>
                    <a:pt x="1395" y="128"/>
                  </a:cubicBezTo>
                  <a:cubicBezTo>
                    <a:pt x="1246" y="128"/>
                    <a:pt x="1102" y="111"/>
                    <a:pt x="977" y="6"/>
                  </a:cubicBezTo>
                  <a:cubicBezTo>
                    <a:pt x="850" y="6"/>
                    <a:pt x="723" y="1"/>
                    <a:pt x="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7102;p32"/>
            <p:cNvSpPr/>
            <p:nvPr/>
          </p:nvSpPr>
          <p:spPr>
            <a:xfrm>
              <a:off x="5528350" y="2796050"/>
              <a:ext cx="52125" cy="8100"/>
            </a:xfrm>
            <a:custGeom>
              <a:avLst/>
              <a:gdLst/>
              <a:ahLst/>
              <a:cxnLst/>
              <a:rect l="l" t="t" r="r" b="b"/>
              <a:pathLst>
                <a:path w="2085" h="324" extrusionOk="0">
                  <a:moveTo>
                    <a:pt x="967" y="0"/>
                  </a:moveTo>
                  <a:cubicBezTo>
                    <a:pt x="718" y="0"/>
                    <a:pt x="480" y="16"/>
                    <a:pt x="245" y="16"/>
                  </a:cubicBezTo>
                  <a:cubicBezTo>
                    <a:pt x="171" y="16"/>
                    <a:pt x="98" y="15"/>
                    <a:pt x="25" y="11"/>
                  </a:cubicBezTo>
                  <a:lnTo>
                    <a:pt x="25" y="11"/>
                  </a:lnTo>
                  <a:cubicBezTo>
                    <a:pt x="1" y="142"/>
                    <a:pt x="84" y="189"/>
                    <a:pt x="191" y="225"/>
                  </a:cubicBezTo>
                  <a:cubicBezTo>
                    <a:pt x="282" y="244"/>
                    <a:pt x="372" y="248"/>
                    <a:pt x="460" y="248"/>
                  </a:cubicBezTo>
                  <a:cubicBezTo>
                    <a:pt x="541" y="248"/>
                    <a:pt x="621" y="245"/>
                    <a:pt x="700" y="245"/>
                  </a:cubicBezTo>
                  <a:cubicBezTo>
                    <a:pt x="809" y="245"/>
                    <a:pt x="917" y="252"/>
                    <a:pt x="1025" y="285"/>
                  </a:cubicBezTo>
                  <a:cubicBezTo>
                    <a:pt x="1114" y="312"/>
                    <a:pt x="1202" y="324"/>
                    <a:pt x="1292" y="324"/>
                  </a:cubicBezTo>
                  <a:cubicBezTo>
                    <a:pt x="1515" y="324"/>
                    <a:pt x="1754" y="254"/>
                    <a:pt x="2084" y="177"/>
                  </a:cubicBezTo>
                  <a:cubicBezTo>
                    <a:pt x="1676" y="31"/>
                    <a:pt x="1311" y="0"/>
                    <a:pt x="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7103;p32"/>
            <p:cNvSpPr/>
            <p:nvPr/>
          </p:nvSpPr>
          <p:spPr>
            <a:xfrm>
              <a:off x="5833450" y="2838075"/>
              <a:ext cx="50925" cy="8050"/>
            </a:xfrm>
            <a:custGeom>
              <a:avLst/>
              <a:gdLst/>
              <a:ahLst/>
              <a:cxnLst/>
              <a:rect l="l" t="t" r="r" b="b"/>
              <a:pathLst>
                <a:path w="2037" h="322" extrusionOk="0">
                  <a:moveTo>
                    <a:pt x="761" y="0"/>
                  </a:moveTo>
                  <a:cubicBezTo>
                    <a:pt x="486" y="0"/>
                    <a:pt x="220" y="33"/>
                    <a:pt x="1" y="104"/>
                  </a:cubicBezTo>
                  <a:cubicBezTo>
                    <a:pt x="592" y="190"/>
                    <a:pt x="1115" y="321"/>
                    <a:pt x="1642" y="321"/>
                  </a:cubicBezTo>
                  <a:cubicBezTo>
                    <a:pt x="1773" y="321"/>
                    <a:pt x="1904" y="313"/>
                    <a:pt x="2037" y="294"/>
                  </a:cubicBezTo>
                  <a:cubicBezTo>
                    <a:pt x="1986" y="133"/>
                    <a:pt x="1884" y="100"/>
                    <a:pt x="1769" y="100"/>
                  </a:cubicBezTo>
                  <a:cubicBezTo>
                    <a:pt x="1689" y="100"/>
                    <a:pt x="1603" y="116"/>
                    <a:pt x="1523" y="116"/>
                  </a:cubicBezTo>
                  <a:cubicBezTo>
                    <a:pt x="1446" y="116"/>
                    <a:pt x="1376" y="101"/>
                    <a:pt x="1322" y="44"/>
                  </a:cubicBezTo>
                  <a:cubicBezTo>
                    <a:pt x="1139" y="15"/>
                    <a:pt x="948" y="0"/>
                    <a:pt x="7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7104;p32"/>
            <p:cNvSpPr/>
            <p:nvPr/>
          </p:nvSpPr>
          <p:spPr>
            <a:xfrm>
              <a:off x="5598900" y="2774575"/>
              <a:ext cx="36050" cy="8450"/>
            </a:xfrm>
            <a:custGeom>
              <a:avLst/>
              <a:gdLst/>
              <a:ahLst/>
              <a:cxnLst/>
              <a:rect l="l" t="t" r="r" b="b"/>
              <a:pathLst>
                <a:path w="1442" h="338" extrusionOk="0">
                  <a:moveTo>
                    <a:pt x="72" y="1"/>
                  </a:moveTo>
                  <a:cubicBezTo>
                    <a:pt x="1" y="96"/>
                    <a:pt x="1" y="167"/>
                    <a:pt x="72" y="263"/>
                  </a:cubicBezTo>
                  <a:cubicBezTo>
                    <a:pt x="225" y="314"/>
                    <a:pt x="382" y="337"/>
                    <a:pt x="538" y="337"/>
                  </a:cubicBezTo>
                  <a:cubicBezTo>
                    <a:pt x="673" y="337"/>
                    <a:pt x="809" y="320"/>
                    <a:pt x="941" y="286"/>
                  </a:cubicBezTo>
                  <a:cubicBezTo>
                    <a:pt x="941" y="274"/>
                    <a:pt x="953" y="263"/>
                    <a:pt x="989" y="239"/>
                  </a:cubicBezTo>
                  <a:cubicBezTo>
                    <a:pt x="997" y="235"/>
                    <a:pt x="1007" y="232"/>
                    <a:pt x="1019" y="232"/>
                  </a:cubicBezTo>
                  <a:cubicBezTo>
                    <a:pt x="1042" y="232"/>
                    <a:pt x="1068" y="243"/>
                    <a:pt x="1084" y="274"/>
                  </a:cubicBezTo>
                  <a:lnTo>
                    <a:pt x="1370" y="274"/>
                  </a:lnTo>
                  <a:cubicBezTo>
                    <a:pt x="1441" y="191"/>
                    <a:pt x="1441" y="96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7105;p32"/>
            <p:cNvSpPr/>
            <p:nvPr/>
          </p:nvSpPr>
          <p:spPr>
            <a:xfrm>
              <a:off x="5566450" y="2719875"/>
              <a:ext cx="39325" cy="8900"/>
            </a:xfrm>
            <a:custGeom>
              <a:avLst/>
              <a:gdLst/>
              <a:ahLst/>
              <a:cxnLst/>
              <a:rect l="l" t="t" r="r" b="b"/>
              <a:pathLst>
                <a:path w="1573" h="356" extrusionOk="0">
                  <a:moveTo>
                    <a:pt x="550" y="0"/>
                  </a:moveTo>
                  <a:cubicBezTo>
                    <a:pt x="442" y="0"/>
                    <a:pt x="334" y="7"/>
                    <a:pt x="227" y="22"/>
                  </a:cubicBezTo>
                  <a:cubicBezTo>
                    <a:pt x="156" y="93"/>
                    <a:pt x="1" y="141"/>
                    <a:pt x="96" y="296"/>
                  </a:cubicBezTo>
                  <a:cubicBezTo>
                    <a:pt x="572" y="319"/>
                    <a:pt x="1049" y="331"/>
                    <a:pt x="1525" y="355"/>
                  </a:cubicBezTo>
                  <a:cubicBezTo>
                    <a:pt x="1537" y="331"/>
                    <a:pt x="1549" y="307"/>
                    <a:pt x="1572" y="296"/>
                  </a:cubicBezTo>
                  <a:cubicBezTo>
                    <a:pt x="1572" y="236"/>
                    <a:pt x="1549" y="188"/>
                    <a:pt x="1501" y="141"/>
                  </a:cubicBezTo>
                  <a:cubicBezTo>
                    <a:pt x="1197" y="60"/>
                    <a:pt x="874" y="0"/>
                    <a:pt x="5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7106;p32"/>
            <p:cNvSpPr/>
            <p:nvPr/>
          </p:nvSpPr>
          <p:spPr>
            <a:xfrm>
              <a:off x="5604550" y="2724200"/>
              <a:ext cx="44675" cy="10825"/>
            </a:xfrm>
            <a:custGeom>
              <a:avLst/>
              <a:gdLst/>
              <a:ahLst/>
              <a:cxnLst/>
              <a:rect l="l" t="t" r="r" b="b"/>
              <a:pathLst>
                <a:path w="1787" h="433" extrusionOk="0">
                  <a:moveTo>
                    <a:pt x="732" y="1"/>
                  </a:moveTo>
                  <a:cubicBezTo>
                    <a:pt x="676" y="1"/>
                    <a:pt x="618" y="5"/>
                    <a:pt x="560" y="15"/>
                  </a:cubicBezTo>
                  <a:cubicBezTo>
                    <a:pt x="510" y="52"/>
                    <a:pt x="457" y="63"/>
                    <a:pt x="403" y="63"/>
                  </a:cubicBezTo>
                  <a:cubicBezTo>
                    <a:pt x="332" y="63"/>
                    <a:pt x="259" y="44"/>
                    <a:pt x="188" y="44"/>
                  </a:cubicBezTo>
                  <a:cubicBezTo>
                    <a:pt x="122" y="44"/>
                    <a:pt x="59" y="60"/>
                    <a:pt x="1" y="123"/>
                  </a:cubicBezTo>
                  <a:lnTo>
                    <a:pt x="1" y="182"/>
                  </a:lnTo>
                  <a:cubicBezTo>
                    <a:pt x="126" y="277"/>
                    <a:pt x="266" y="292"/>
                    <a:pt x="410" y="292"/>
                  </a:cubicBezTo>
                  <a:cubicBezTo>
                    <a:pt x="476" y="292"/>
                    <a:pt x="542" y="289"/>
                    <a:pt x="609" y="289"/>
                  </a:cubicBezTo>
                  <a:cubicBezTo>
                    <a:pt x="688" y="289"/>
                    <a:pt x="768" y="294"/>
                    <a:pt x="846" y="313"/>
                  </a:cubicBezTo>
                  <a:cubicBezTo>
                    <a:pt x="977" y="384"/>
                    <a:pt x="1156" y="313"/>
                    <a:pt x="1299" y="420"/>
                  </a:cubicBezTo>
                  <a:cubicBezTo>
                    <a:pt x="1322" y="420"/>
                    <a:pt x="1370" y="420"/>
                    <a:pt x="1418" y="396"/>
                  </a:cubicBezTo>
                  <a:cubicBezTo>
                    <a:pt x="1501" y="313"/>
                    <a:pt x="1787" y="432"/>
                    <a:pt x="1727" y="146"/>
                  </a:cubicBezTo>
                  <a:lnTo>
                    <a:pt x="1727" y="146"/>
                  </a:lnTo>
                  <a:cubicBezTo>
                    <a:pt x="1716" y="147"/>
                    <a:pt x="1705" y="147"/>
                    <a:pt x="1694" y="147"/>
                  </a:cubicBezTo>
                  <a:cubicBezTo>
                    <a:pt x="1361" y="147"/>
                    <a:pt x="1058" y="1"/>
                    <a:pt x="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7107;p32"/>
            <p:cNvSpPr/>
            <p:nvPr/>
          </p:nvSpPr>
          <p:spPr>
            <a:xfrm>
              <a:off x="5671825" y="2730850"/>
              <a:ext cx="30675" cy="11125"/>
            </a:xfrm>
            <a:custGeom>
              <a:avLst/>
              <a:gdLst/>
              <a:ahLst/>
              <a:cxnLst/>
              <a:rect l="l" t="t" r="r" b="b"/>
              <a:pathLst>
                <a:path w="1227" h="445" extrusionOk="0">
                  <a:moveTo>
                    <a:pt x="146" y="1"/>
                  </a:moveTo>
                  <a:cubicBezTo>
                    <a:pt x="111" y="1"/>
                    <a:pt x="74" y="4"/>
                    <a:pt x="36" y="11"/>
                  </a:cubicBezTo>
                  <a:cubicBezTo>
                    <a:pt x="1" y="59"/>
                    <a:pt x="1" y="107"/>
                    <a:pt x="36" y="154"/>
                  </a:cubicBezTo>
                  <a:cubicBezTo>
                    <a:pt x="254" y="316"/>
                    <a:pt x="476" y="444"/>
                    <a:pt x="712" y="444"/>
                  </a:cubicBezTo>
                  <a:cubicBezTo>
                    <a:pt x="876" y="444"/>
                    <a:pt x="1046" y="382"/>
                    <a:pt x="1227" y="226"/>
                  </a:cubicBezTo>
                  <a:lnTo>
                    <a:pt x="1227" y="226"/>
                  </a:lnTo>
                  <a:cubicBezTo>
                    <a:pt x="1163" y="246"/>
                    <a:pt x="1102" y="254"/>
                    <a:pt x="1043" y="254"/>
                  </a:cubicBezTo>
                  <a:cubicBezTo>
                    <a:pt x="721" y="254"/>
                    <a:pt x="462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7108;p32"/>
            <p:cNvSpPr/>
            <p:nvPr/>
          </p:nvSpPr>
          <p:spPr>
            <a:xfrm>
              <a:off x="5633125" y="2774875"/>
              <a:ext cx="37525" cy="10450"/>
            </a:xfrm>
            <a:custGeom>
              <a:avLst/>
              <a:gdLst/>
              <a:ahLst/>
              <a:cxnLst/>
              <a:rect l="l" t="t" r="r" b="b"/>
              <a:pathLst>
                <a:path w="1501" h="418" extrusionOk="0">
                  <a:moveTo>
                    <a:pt x="1" y="1"/>
                  </a:moveTo>
                  <a:lnTo>
                    <a:pt x="1" y="262"/>
                  </a:lnTo>
                  <a:cubicBezTo>
                    <a:pt x="310" y="417"/>
                    <a:pt x="656" y="322"/>
                    <a:pt x="1001" y="393"/>
                  </a:cubicBezTo>
                  <a:cubicBezTo>
                    <a:pt x="1132" y="274"/>
                    <a:pt x="1310" y="382"/>
                    <a:pt x="1441" y="262"/>
                  </a:cubicBezTo>
                  <a:cubicBezTo>
                    <a:pt x="1501" y="215"/>
                    <a:pt x="1501" y="179"/>
                    <a:pt x="1430" y="131"/>
                  </a:cubicBezTo>
                  <a:cubicBezTo>
                    <a:pt x="953" y="131"/>
                    <a:pt x="477" y="9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7109;p32"/>
            <p:cNvSpPr/>
            <p:nvPr/>
          </p:nvSpPr>
          <p:spPr>
            <a:xfrm>
              <a:off x="5639975" y="2727475"/>
              <a:ext cx="32775" cy="8925"/>
            </a:xfrm>
            <a:custGeom>
              <a:avLst/>
              <a:gdLst/>
              <a:ahLst/>
              <a:cxnLst/>
              <a:rect l="l" t="t" r="r" b="b"/>
              <a:pathLst>
                <a:path w="1311" h="357" extrusionOk="0">
                  <a:moveTo>
                    <a:pt x="835" y="0"/>
                  </a:moveTo>
                  <a:cubicBezTo>
                    <a:pt x="695" y="0"/>
                    <a:pt x="552" y="21"/>
                    <a:pt x="413" y="21"/>
                  </a:cubicBezTo>
                  <a:cubicBezTo>
                    <a:pt x="375" y="21"/>
                    <a:pt x="336" y="19"/>
                    <a:pt x="298" y="15"/>
                  </a:cubicBezTo>
                  <a:cubicBezTo>
                    <a:pt x="191" y="111"/>
                    <a:pt x="96" y="182"/>
                    <a:pt x="1" y="265"/>
                  </a:cubicBezTo>
                  <a:cubicBezTo>
                    <a:pt x="334" y="289"/>
                    <a:pt x="667" y="301"/>
                    <a:pt x="1013" y="313"/>
                  </a:cubicBezTo>
                  <a:cubicBezTo>
                    <a:pt x="1058" y="341"/>
                    <a:pt x="1106" y="356"/>
                    <a:pt x="1155" y="356"/>
                  </a:cubicBezTo>
                  <a:cubicBezTo>
                    <a:pt x="1207" y="356"/>
                    <a:pt x="1261" y="338"/>
                    <a:pt x="1310" y="301"/>
                  </a:cubicBezTo>
                  <a:lnTo>
                    <a:pt x="1310" y="146"/>
                  </a:lnTo>
                  <a:cubicBezTo>
                    <a:pt x="1158" y="28"/>
                    <a:pt x="997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7110;p32"/>
            <p:cNvSpPr/>
            <p:nvPr/>
          </p:nvSpPr>
          <p:spPr>
            <a:xfrm>
              <a:off x="5482225" y="2816325"/>
              <a:ext cx="31275" cy="8275"/>
            </a:xfrm>
            <a:custGeom>
              <a:avLst/>
              <a:gdLst/>
              <a:ahLst/>
              <a:cxnLst/>
              <a:rect l="l" t="t" r="r" b="b"/>
              <a:pathLst>
                <a:path w="1251" h="331" extrusionOk="0">
                  <a:moveTo>
                    <a:pt x="343" y="0"/>
                  </a:moveTo>
                  <a:cubicBezTo>
                    <a:pt x="228" y="0"/>
                    <a:pt x="114" y="14"/>
                    <a:pt x="0" y="57"/>
                  </a:cubicBezTo>
                  <a:lnTo>
                    <a:pt x="0" y="319"/>
                  </a:lnTo>
                  <a:cubicBezTo>
                    <a:pt x="334" y="319"/>
                    <a:pt x="679" y="319"/>
                    <a:pt x="1012" y="331"/>
                  </a:cubicBezTo>
                  <a:cubicBezTo>
                    <a:pt x="1096" y="259"/>
                    <a:pt x="1250" y="212"/>
                    <a:pt x="1155" y="45"/>
                  </a:cubicBezTo>
                  <a:lnTo>
                    <a:pt x="1155" y="45"/>
                  </a:lnTo>
                  <a:cubicBezTo>
                    <a:pt x="1108" y="51"/>
                    <a:pt x="1061" y="53"/>
                    <a:pt x="1013" y="53"/>
                  </a:cubicBezTo>
                  <a:cubicBezTo>
                    <a:pt x="791" y="53"/>
                    <a:pt x="566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7111;p32"/>
            <p:cNvSpPr/>
            <p:nvPr/>
          </p:nvSpPr>
          <p:spPr>
            <a:xfrm>
              <a:off x="5702475" y="2910250"/>
              <a:ext cx="31875" cy="7550"/>
            </a:xfrm>
            <a:custGeom>
              <a:avLst/>
              <a:gdLst/>
              <a:ahLst/>
              <a:cxnLst/>
              <a:rect l="l" t="t" r="r" b="b"/>
              <a:pathLst>
                <a:path w="1275" h="302" extrusionOk="0">
                  <a:moveTo>
                    <a:pt x="857" y="0"/>
                  </a:moveTo>
                  <a:cubicBezTo>
                    <a:pt x="809" y="0"/>
                    <a:pt x="762" y="9"/>
                    <a:pt x="715" y="27"/>
                  </a:cubicBezTo>
                  <a:cubicBezTo>
                    <a:pt x="654" y="46"/>
                    <a:pt x="595" y="53"/>
                    <a:pt x="539" y="53"/>
                  </a:cubicBezTo>
                  <a:cubicBezTo>
                    <a:pt x="389" y="53"/>
                    <a:pt x="252" y="3"/>
                    <a:pt x="96" y="3"/>
                  </a:cubicBezTo>
                  <a:cubicBezTo>
                    <a:pt x="1" y="86"/>
                    <a:pt x="13" y="170"/>
                    <a:pt x="84" y="265"/>
                  </a:cubicBezTo>
                  <a:cubicBezTo>
                    <a:pt x="298" y="285"/>
                    <a:pt x="511" y="301"/>
                    <a:pt x="733" y="301"/>
                  </a:cubicBezTo>
                  <a:cubicBezTo>
                    <a:pt x="907" y="301"/>
                    <a:pt x="1086" y="291"/>
                    <a:pt x="1275" y="265"/>
                  </a:cubicBezTo>
                  <a:cubicBezTo>
                    <a:pt x="1149" y="85"/>
                    <a:pt x="1003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7112;p32"/>
            <p:cNvSpPr/>
            <p:nvPr/>
          </p:nvSpPr>
          <p:spPr>
            <a:xfrm>
              <a:off x="5444125" y="2797375"/>
              <a:ext cx="30075" cy="9750"/>
            </a:xfrm>
            <a:custGeom>
              <a:avLst/>
              <a:gdLst/>
              <a:ahLst/>
              <a:cxnLst/>
              <a:rect l="l" t="t" r="r" b="b"/>
              <a:pathLst>
                <a:path w="1203" h="390" extrusionOk="0">
                  <a:moveTo>
                    <a:pt x="520" y="1"/>
                  </a:moveTo>
                  <a:cubicBezTo>
                    <a:pt x="388" y="1"/>
                    <a:pt x="257" y="18"/>
                    <a:pt x="119" y="41"/>
                  </a:cubicBezTo>
                  <a:lnTo>
                    <a:pt x="60" y="77"/>
                  </a:lnTo>
                  <a:cubicBezTo>
                    <a:pt x="0" y="172"/>
                    <a:pt x="0" y="244"/>
                    <a:pt x="48" y="327"/>
                  </a:cubicBezTo>
                  <a:cubicBezTo>
                    <a:pt x="72" y="339"/>
                    <a:pt x="96" y="363"/>
                    <a:pt x="119" y="374"/>
                  </a:cubicBezTo>
                  <a:cubicBezTo>
                    <a:pt x="146" y="374"/>
                    <a:pt x="172" y="373"/>
                    <a:pt x="198" y="373"/>
                  </a:cubicBezTo>
                  <a:cubicBezTo>
                    <a:pt x="361" y="373"/>
                    <a:pt x="527" y="389"/>
                    <a:pt x="694" y="389"/>
                  </a:cubicBezTo>
                  <a:cubicBezTo>
                    <a:pt x="831" y="389"/>
                    <a:pt x="969" y="378"/>
                    <a:pt x="1108" y="339"/>
                  </a:cubicBezTo>
                  <a:cubicBezTo>
                    <a:pt x="1203" y="172"/>
                    <a:pt x="1167" y="77"/>
                    <a:pt x="953" y="77"/>
                  </a:cubicBezTo>
                  <a:cubicBezTo>
                    <a:pt x="804" y="21"/>
                    <a:pt x="662" y="1"/>
                    <a:pt x="5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7113;p32"/>
            <p:cNvSpPr/>
            <p:nvPr/>
          </p:nvSpPr>
          <p:spPr>
            <a:xfrm>
              <a:off x="5589975" y="2753150"/>
              <a:ext cx="34250" cy="6575"/>
            </a:xfrm>
            <a:custGeom>
              <a:avLst/>
              <a:gdLst/>
              <a:ahLst/>
              <a:cxnLst/>
              <a:rect l="l" t="t" r="r" b="b"/>
              <a:pathLst>
                <a:path w="1370" h="263" extrusionOk="0">
                  <a:moveTo>
                    <a:pt x="417" y="0"/>
                  </a:moveTo>
                  <a:cubicBezTo>
                    <a:pt x="334" y="167"/>
                    <a:pt x="155" y="108"/>
                    <a:pt x="0" y="131"/>
                  </a:cubicBezTo>
                  <a:lnTo>
                    <a:pt x="0" y="250"/>
                  </a:lnTo>
                  <a:cubicBezTo>
                    <a:pt x="429" y="250"/>
                    <a:pt x="846" y="262"/>
                    <a:pt x="1286" y="262"/>
                  </a:cubicBezTo>
                  <a:cubicBezTo>
                    <a:pt x="1370" y="179"/>
                    <a:pt x="1370" y="96"/>
                    <a:pt x="1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7114;p32"/>
            <p:cNvSpPr/>
            <p:nvPr/>
          </p:nvSpPr>
          <p:spPr>
            <a:xfrm>
              <a:off x="5539975" y="2718900"/>
              <a:ext cx="32150" cy="8375"/>
            </a:xfrm>
            <a:custGeom>
              <a:avLst/>
              <a:gdLst/>
              <a:ahLst/>
              <a:cxnLst/>
              <a:rect l="l" t="t" r="r" b="b"/>
              <a:pathLst>
                <a:path w="1286" h="335" extrusionOk="0">
                  <a:moveTo>
                    <a:pt x="680" y="0"/>
                  </a:moveTo>
                  <a:cubicBezTo>
                    <a:pt x="604" y="0"/>
                    <a:pt x="528" y="13"/>
                    <a:pt x="453" y="49"/>
                  </a:cubicBezTo>
                  <a:cubicBezTo>
                    <a:pt x="441" y="61"/>
                    <a:pt x="417" y="96"/>
                    <a:pt x="405" y="108"/>
                  </a:cubicBezTo>
                  <a:cubicBezTo>
                    <a:pt x="365" y="132"/>
                    <a:pt x="319" y="136"/>
                    <a:pt x="271" y="136"/>
                  </a:cubicBezTo>
                  <a:cubicBezTo>
                    <a:pt x="247" y="136"/>
                    <a:pt x="222" y="135"/>
                    <a:pt x="198" y="135"/>
                  </a:cubicBezTo>
                  <a:cubicBezTo>
                    <a:pt x="125" y="135"/>
                    <a:pt x="54" y="144"/>
                    <a:pt x="0" y="215"/>
                  </a:cubicBezTo>
                  <a:lnTo>
                    <a:pt x="0" y="335"/>
                  </a:lnTo>
                  <a:lnTo>
                    <a:pt x="1155" y="335"/>
                  </a:lnTo>
                  <a:lnTo>
                    <a:pt x="1286" y="61"/>
                  </a:lnTo>
                  <a:lnTo>
                    <a:pt x="1286" y="61"/>
                  </a:lnTo>
                  <a:cubicBezTo>
                    <a:pt x="1259" y="64"/>
                    <a:pt x="1232" y="66"/>
                    <a:pt x="1206" y="66"/>
                  </a:cubicBezTo>
                  <a:cubicBezTo>
                    <a:pt x="1027" y="66"/>
                    <a:pt x="853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7115;p32"/>
            <p:cNvSpPr/>
            <p:nvPr/>
          </p:nvSpPr>
          <p:spPr>
            <a:xfrm>
              <a:off x="5866500" y="2831425"/>
              <a:ext cx="36325" cy="15500"/>
            </a:xfrm>
            <a:custGeom>
              <a:avLst/>
              <a:gdLst/>
              <a:ahLst/>
              <a:cxnLst/>
              <a:rect l="l" t="t" r="r" b="b"/>
              <a:pathLst>
                <a:path w="1453" h="620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1000" y="382"/>
                    <a:pt x="477" y="239"/>
                    <a:pt x="0" y="310"/>
                  </a:cubicBezTo>
                  <a:cubicBezTo>
                    <a:pt x="84" y="441"/>
                    <a:pt x="218" y="444"/>
                    <a:pt x="353" y="444"/>
                  </a:cubicBezTo>
                  <a:cubicBezTo>
                    <a:pt x="359" y="444"/>
                    <a:pt x="366" y="444"/>
                    <a:pt x="372" y="444"/>
                  </a:cubicBezTo>
                  <a:cubicBezTo>
                    <a:pt x="501" y="444"/>
                    <a:pt x="630" y="447"/>
                    <a:pt x="715" y="560"/>
                  </a:cubicBezTo>
                  <a:cubicBezTo>
                    <a:pt x="846" y="572"/>
                    <a:pt x="977" y="608"/>
                    <a:pt x="1096" y="620"/>
                  </a:cubicBezTo>
                  <a:cubicBezTo>
                    <a:pt x="1096" y="370"/>
                    <a:pt x="1453" y="275"/>
                    <a:pt x="1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7116;p32"/>
            <p:cNvSpPr/>
            <p:nvPr/>
          </p:nvSpPr>
          <p:spPr>
            <a:xfrm>
              <a:off x="5466450" y="2863275"/>
              <a:ext cx="33950" cy="10250"/>
            </a:xfrm>
            <a:custGeom>
              <a:avLst/>
              <a:gdLst/>
              <a:ahLst/>
              <a:cxnLst/>
              <a:rect l="l" t="t" r="r" b="b"/>
              <a:pathLst>
                <a:path w="1358" h="410" extrusionOk="0">
                  <a:moveTo>
                    <a:pt x="713" y="14"/>
                  </a:moveTo>
                  <a:cubicBezTo>
                    <a:pt x="692" y="14"/>
                    <a:pt x="669" y="23"/>
                    <a:pt x="643" y="36"/>
                  </a:cubicBezTo>
                  <a:cubicBezTo>
                    <a:pt x="574" y="106"/>
                    <a:pt x="496" y="121"/>
                    <a:pt x="415" y="121"/>
                  </a:cubicBezTo>
                  <a:cubicBezTo>
                    <a:pt x="350" y="121"/>
                    <a:pt x="284" y="111"/>
                    <a:pt x="220" y="111"/>
                  </a:cubicBezTo>
                  <a:cubicBezTo>
                    <a:pt x="159" y="111"/>
                    <a:pt x="101" y="120"/>
                    <a:pt x="48" y="155"/>
                  </a:cubicBezTo>
                  <a:cubicBezTo>
                    <a:pt x="0" y="215"/>
                    <a:pt x="12" y="275"/>
                    <a:pt x="60" y="334"/>
                  </a:cubicBezTo>
                  <a:cubicBezTo>
                    <a:pt x="91" y="331"/>
                    <a:pt x="122" y="330"/>
                    <a:pt x="153" y="330"/>
                  </a:cubicBezTo>
                  <a:cubicBezTo>
                    <a:pt x="410" y="330"/>
                    <a:pt x="671" y="409"/>
                    <a:pt x="930" y="409"/>
                  </a:cubicBezTo>
                  <a:cubicBezTo>
                    <a:pt x="1073" y="409"/>
                    <a:pt x="1216" y="385"/>
                    <a:pt x="1358" y="310"/>
                  </a:cubicBezTo>
                  <a:cubicBezTo>
                    <a:pt x="1262" y="1"/>
                    <a:pt x="929" y="191"/>
                    <a:pt x="762" y="36"/>
                  </a:cubicBezTo>
                  <a:cubicBezTo>
                    <a:pt x="746" y="20"/>
                    <a:pt x="730" y="14"/>
                    <a:pt x="713" y="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7117;p32"/>
            <p:cNvSpPr/>
            <p:nvPr/>
          </p:nvSpPr>
          <p:spPr>
            <a:xfrm>
              <a:off x="5450075" y="2860075"/>
              <a:ext cx="32775" cy="8975"/>
            </a:xfrm>
            <a:custGeom>
              <a:avLst/>
              <a:gdLst/>
              <a:ahLst/>
              <a:cxnLst/>
              <a:rect l="l" t="t" r="r" b="b"/>
              <a:pathLst>
                <a:path w="1311" h="359" extrusionOk="0">
                  <a:moveTo>
                    <a:pt x="275" y="1"/>
                  </a:moveTo>
                  <a:cubicBezTo>
                    <a:pt x="184" y="1"/>
                    <a:pt x="93" y="7"/>
                    <a:pt x="0" y="22"/>
                  </a:cubicBezTo>
                  <a:cubicBezTo>
                    <a:pt x="0" y="69"/>
                    <a:pt x="12" y="129"/>
                    <a:pt x="12" y="176"/>
                  </a:cubicBezTo>
                  <a:cubicBezTo>
                    <a:pt x="95" y="320"/>
                    <a:pt x="201" y="359"/>
                    <a:pt x="315" y="359"/>
                  </a:cubicBezTo>
                  <a:cubicBezTo>
                    <a:pt x="446" y="359"/>
                    <a:pt x="587" y="307"/>
                    <a:pt x="715" y="307"/>
                  </a:cubicBezTo>
                  <a:cubicBezTo>
                    <a:pt x="744" y="304"/>
                    <a:pt x="773" y="303"/>
                    <a:pt x="802" y="303"/>
                  </a:cubicBezTo>
                  <a:cubicBezTo>
                    <a:pt x="858" y="303"/>
                    <a:pt x="915" y="307"/>
                    <a:pt x="971" y="307"/>
                  </a:cubicBezTo>
                  <a:cubicBezTo>
                    <a:pt x="1101" y="307"/>
                    <a:pt x="1223" y="285"/>
                    <a:pt x="1310" y="141"/>
                  </a:cubicBezTo>
                  <a:cubicBezTo>
                    <a:pt x="960" y="93"/>
                    <a:pt x="625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7118;p32"/>
            <p:cNvSpPr/>
            <p:nvPr/>
          </p:nvSpPr>
          <p:spPr>
            <a:xfrm>
              <a:off x="5679575" y="2907325"/>
              <a:ext cx="25325" cy="9550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0" y="1"/>
                  </a:moveTo>
                  <a:lnTo>
                    <a:pt x="0" y="263"/>
                  </a:lnTo>
                  <a:cubicBezTo>
                    <a:pt x="114" y="322"/>
                    <a:pt x="233" y="336"/>
                    <a:pt x="353" y="336"/>
                  </a:cubicBezTo>
                  <a:cubicBezTo>
                    <a:pt x="463" y="336"/>
                    <a:pt x="573" y="324"/>
                    <a:pt x="682" y="324"/>
                  </a:cubicBezTo>
                  <a:cubicBezTo>
                    <a:pt x="790" y="324"/>
                    <a:pt x="897" y="336"/>
                    <a:pt x="1000" y="382"/>
                  </a:cubicBezTo>
                  <a:cubicBezTo>
                    <a:pt x="1000" y="298"/>
                    <a:pt x="1012" y="203"/>
                    <a:pt x="1012" y="120"/>
                  </a:cubicBezTo>
                  <a:cubicBezTo>
                    <a:pt x="879" y="82"/>
                    <a:pt x="744" y="78"/>
                    <a:pt x="608" y="78"/>
                  </a:cubicBezTo>
                  <a:cubicBezTo>
                    <a:pt x="574" y="78"/>
                    <a:pt x="540" y="78"/>
                    <a:pt x="506" y="78"/>
                  </a:cubicBezTo>
                  <a:cubicBezTo>
                    <a:pt x="337" y="78"/>
                    <a:pt x="167" y="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7119;p32"/>
            <p:cNvSpPr/>
            <p:nvPr/>
          </p:nvSpPr>
          <p:spPr>
            <a:xfrm>
              <a:off x="5530450" y="2861200"/>
              <a:ext cx="24725" cy="14900"/>
            </a:xfrm>
            <a:custGeom>
              <a:avLst/>
              <a:gdLst/>
              <a:ahLst/>
              <a:cxnLst/>
              <a:rect l="l" t="t" r="r" b="b"/>
              <a:pathLst>
                <a:path w="989" h="596" extrusionOk="0">
                  <a:moveTo>
                    <a:pt x="95" y="0"/>
                  </a:moveTo>
                  <a:cubicBezTo>
                    <a:pt x="36" y="48"/>
                    <a:pt x="0" y="107"/>
                    <a:pt x="12" y="203"/>
                  </a:cubicBezTo>
                  <a:cubicBezTo>
                    <a:pt x="36" y="262"/>
                    <a:pt x="48" y="310"/>
                    <a:pt x="72" y="346"/>
                  </a:cubicBezTo>
                  <a:cubicBezTo>
                    <a:pt x="107" y="405"/>
                    <a:pt x="167" y="453"/>
                    <a:pt x="226" y="512"/>
                  </a:cubicBezTo>
                  <a:lnTo>
                    <a:pt x="667" y="560"/>
                  </a:lnTo>
                  <a:cubicBezTo>
                    <a:pt x="667" y="572"/>
                    <a:pt x="703" y="596"/>
                    <a:pt x="726" y="596"/>
                  </a:cubicBezTo>
                  <a:cubicBezTo>
                    <a:pt x="762" y="596"/>
                    <a:pt x="786" y="572"/>
                    <a:pt x="822" y="536"/>
                  </a:cubicBezTo>
                  <a:cubicBezTo>
                    <a:pt x="881" y="441"/>
                    <a:pt x="929" y="358"/>
                    <a:pt x="988" y="262"/>
                  </a:cubicBezTo>
                  <a:cubicBezTo>
                    <a:pt x="929" y="262"/>
                    <a:pt x="869" y="250"/>
                    <a:pt x="810" y="250"/>
                  </a:cubicBezTo>
                  <a:cubicBezTo>
                    <a:pt x="643" y="119"/>
                    <a:pt x="417" y="119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7120;p32"/>
            <p:cNvSpPr/>
            <p:nvPr/>
          </p:nvSpPr>
          <p:spPr>
            <a:xfrm>
              <a:off x="5485800" y="2862275"/>
              <a:ext cx="33950" cy="8850"/>
            </a:xfrm>
            <a:custGeom>
              <a:avLst/>
              <a:gdLst/>
              <a:ahLst/>
              <a:cxnLst/>
              <a:rect l="l" t="t" r="r" b="b"/>
              <a:pathLst>
                <a:path w="1358" h="354" extrusionOk="0">
                  <a:moveTo>
                    <a:pt x="946" y="0"/>
                  </a:moveTo>
                  <a:cubicBezTo>
                    <a:pt x="665" y="0"/>
                    <a:pt x="380" y="55"/>
                    <a:pt x="103" y="55"/>
                  </a:cubicBezTo>
                  <a:cubicBezTo>
                    <a:pt x="68" y="55"/>
                    <a:pt x="34" y="54"/>
                    <a:pt x="0" y="53"/>
                  </a:cubicBezTo>
                  <a:lnTo>
                    <a:pt x="0" y="53"/>
                  </a:lnTo>
                  <a:cubicBezTo>
                    <a:pt x="131" y="279"/>
                    <a:pt x="417" y="195"/>
                    <a:pt x="584" y="350"/>
                  </a:cubicBezTo>
                  <a:cubicBezTo>
                    <a:pt x="619" y="322"/>
                    <a:pt x="655" y="313"/>
                    <a:pt x="691" y="313"/>
                  </a:cubicBezTo>
                  <a:cubicBezTo>
                    <a:pt x="767" y="313"/>
                    <a:pt x="845" y="353"/>
                    <a:pt x="919" y="353"/>
                  </a:cubicBezTo>
                  <a:cubicBezTo>
                    <a:pt x="930" y="353"/>
                    <a:pt x="941" y="352"/>
                    <a:pt x="953" y="350"/>
                  </a:cubicBezTo>
                  <a:cubicBezTo>
                    <a:pt x="1084" y="350"/>
                    <a:pt x="1215" y="338"/>
                    <a:pt x="1322" y="231"/>
                  </a:cubicBezTo>
                  <a:cubicBezTo>
                    <a:pt x="1358" y="160"/>
                    <a:pt x="1358" y="100"/>
                    <a:pt x="1310" y="41"/>
                  </a:cubicBezTo>
                  <a:cubicBezTo>
                    <a:pt x="1190" y="11"/>
                    <a:pt x="1069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7121;p32"/>
            <p:cNvSpPr/>
            <p:nvPr/>
          </p:nvSpPr>
          <p:spPr>
            <a:xfrm>
              <a:off x="5500375" y="2795425"/>
              <a:ext cx="33375" cy="8050"/>
            </a:xfrm>
            <a:custGeom>
              <a:avLst/>
              <a:gdLst/>
              <a:ahLst/>
              <a:cxnLst/>
              <a:rect l="l" t="t" r="r" b="b"/>
              <a:pathLst>
                <a:path w="1335" h="322" extrusionOk="0">
                  <a:moveTo>
                    <a:pt x="584" y="0"/>
                  </a:moveTo>
                  <a:lnTo>
                    <a:pt x="1" y="48"/>
                  </a:lnTo>
                  <a:cubicBezTo>
                    <a:pt x="86" y="161"/>
                    <a:pt x="211" y="164"/>
                    <a:pt x="339" y="164"/>
                  </a:cubicBezTo>
                  <a:cubicBezTo>
                    <a:pt x="345" y="164"/>
                    <a:pt x="351" y="164"/>
                    <a:pt x="358" y="164"/>
                  </a:cubicBezTo>
                  <a:cubicBezTo>
                    <a:pt x="492" y="164"/>
                    <a:pt x="626" y="167"/>
                    <a:pt x="715" y="298"/>
                  </a:cubicBezTo>
                  <a:cubicBezTo>
                    <a:pt x="894" y="298"/>
                    <a:pt x="1084" y="322"/>
                    <a:pt x="1275" y="322"/>
                  </a:cubicBezTo>
                  <a:cubicBezTo>
                    <a:pt x="1322" y="274"/>
                    <a:pt x="1334" y="226"/>
                    <a:pt x="1298" y="167"/>
                  </a:cubicBezTo>
                  <a:cubicBezTo>
                    <a:pt x="1251" y="131"/>
                    <a:pt x="1191" y="83"/>
                    <a:pt x="1144" y="36"/>
                  </a:cubicBezTo>
                  <a:cubicBezTo>
                    <a:pt x="953" y="24"/>
                    <a:pt x="775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7122;p32"/>
            <p:cNvSpPr/>
            <p:nvPr/>
          </p:nvSpPr>
          <p:spPr>
            <a:xfrm>
              <a:off x="5568850" y="2875300"/>
              <a:ext cx="25025" cy="6800"/>
            </a:xfrm>
            <a:custGeom>
              <a:avLst/>
              <a:gdLst/>
              <a:ahLst/>
              <a:cxnLst/>
              <a:rect l="l" t="t" r="r" b="b"/>
              <a:pathLst>
                <a:path w="1001" h="272" extrusionOk="0">
                  <a:moveTo>
                    <a:pt x="146" y="0"/>
                  </a:moveTo>
                  <a:cubicBezTo>
                    <a:pt x="97" y="0"/>
                    <a:pt x="49" y="2"/>
                    <a:pt x="0" y="8"/>
                  </a:cubicBezTo>
                  <a:lnTo>
                    <a:pt x="0" y="246"/>
                  </a:lnTo>
                  <a:cubicBezTo>
                    <a:pt x="16" y="245"/>
                    <a:pt x="31" y="245"/>
                    <a:pt x="47" y="245"/>
                  </a:cubicBezTo>
                  <a:cubicBezTo>
                    <a:pt x="208" y="245"/>
                    <a:pt x="366" y="271"/>
                    <a:pt x="522" y="271"/>
                  </a:cubicBezTo>
                  <a:cubicBezTo>
                    <a:pt x="684" y="271"/>
                    <a:pt x="844" y="243"/>
                    <a:pt x="1000" y="127"/>
                  </a:cubicBezTo>
                  <a:cubicBezTo>
                    <a:pt x="707" y="76"/>
                    <a:pt x="42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7123;p32"/>
            <p:cNvSpPr/>
            <p:nvPr/>
          </p:nvSpPr>
          <p:spPr>
            <a:xfrm>
              <a:off x="5486100" y="2780925"/>
              <a:ext cx="36925" cy="7975"/>
            </a:xfrm>
            <a:custGeom>
              <a:avLst/>
              <a:gdLst/>
              <a:ahLst/>
              <a:cxnLst/>
              <a:rect l="l" t="t" r="r" b="b"/>
              <a:pathLst>
                <a:path w="1477" h="319" extrusionOk="0">
                  <a:moveTo>
                    <a:pt x="375" y="1"/>
                  </a:moveTo>
                  <a:cubicBezTo>
                    <a:pt x="233" y="1"/>
                    <a:pt x="104" y="69"/>
                    <a:pt x="0" y="282"/>
                  </a:cubicBezTo>
                  <a:cubicBezTo>
                    <a:pt x="381" y="306"/>
                    <a:pt x="762" y="306"/>
                    <a:pt x="1155" y="318"/>
                  </a:cubicBezTo>
                  <a:cubicBezTo>
                    <a:pt x="1250" y="270"/>
                    <a:pt x="1357" y="235"/>
                    <a:pt x="1476" y="175"/>
                  </a:cubicBezTo>
                  <a:cubicBezTo>
                    <a:pt x="1274" y="175"/>
                    <a:pt x="1060" y="151"/>
                    <a:pt x="857" y="140"/>
                  </a:cubicBezTo>
                  <a:cubicBezTo>
                    <a:pt x="692" y="78"/>
                    <a:pt x="526" y="1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7124;p32"/>
            <p:cNvSpPr/>
            <p:nvPr/>
          </p:nvSpPr>
          <p:spPr>
            <a:xfrm>
              <a:off x="5532225" y="2799200"/>
              <a:ext cx="21750" cy="6100"/>
            </a:xfrm>
            <a:custGeom>
              <a:avLst/>
              <a:gdLst/>
              <a:ahLst/>
              <a:cxnLst/>
              <a:rect l="l" t="t" r="r" b="b"/>
              <a:pathLst>
                <a:path w="870" h="244" extrusionOk="0">
                  <a:moveTo>
                    <a:pt x="479" y="1"/>
                  </a:moveTo>
                  <a:cubicBezTo>
                    <a:pt x="359" y="1"/>
                    <a:pt x="236" y="21"/>
                    <a:pt x="120" y="21"/>
                  </a:cubicBezTo>
                  <a:cubicBezTo>
                    <a:pt x="87" y="21"/>
                    <a:pt x="56" y="20"/>
                    <a:pt x="24" y="16"/>
                  </a:cubicBezTo>
                  <a:cubicBezTo>
                    <a:pt x="24" y="63"/>
                    <a:pt x="1" y="123"/>
                    <a:pt x="1" y="171"/>
                  </a:cubicBezTo>
                  <a:cubicBezTo>
                    <a:pt x="153" y="213"/>
                    <a:pt x="303" y="244"/>
                    <a:pt x="451" y="244"/>
                  </a:cubicBezTo>
                  <a:cubicBezTo>
                    <a:pt x="591" y="244"/>
                    <a:pt x="731" y="216"/>
                    <a:pt x="870" y="147"/>
                  </a:cubicBezTo>
                  <a:cubicBezTo>
                    <a:pt x="751" y="28"/>
                    <a:pt x="617" y="1"/>
                    <a:pt x="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7125;p32"/>
            <p:cNvSpPr/>
            <p:nvPr/>
          </p:nvSpPr>
          <p:spPr>
            <a:xfrm>
              <a:off x="5659625" y="2881800"/>
              <a:ext cx="22050" cy="7100"/>
            </a:xfrm>
            <a:custGeom>
              <a:avLst/>
              <a:gdLst/>
              <a:ahLst/>
              <a:cxnLst/>
              <a:rect l="l" t="t" r="r" b="b"/>
              <a:pathLst>
                <a:path w="882" h="284" extrusionOk="0">
                  <a:moveTo>
                    <a:pt x="440" y="1"/>
                  </a:moveTo>
                  <a:cubicBezTo>
                    <a:pt x="345" y="1"/>
                    <a:pt x="250" y="13"/>
                    <a:pt x="158" y="13"/>
                  </a:cubicBezTo>
                  <a:cubicBezTo>
                    <a:pt x="133" y="13"/>
                    <a:pt x="108" y="12"/>
                    <a:pt x="84" y="10"/>
                  </a:cubicBezTo>
                  <a:lnTo>
                    <a:pt x="84" y="10"/>
                  </a:lnTo>
                  <a:cubicBezTo>
                    <a:pt x="0" y="105"/>
                    <a:pt x="0" y="200"/>
                    <a:pt x="108" y="284"/>
                  </a:cubicBezTo>
                  <a:cubicBezTo>
                    <a:pt x="170" y="242"/>
                    <a:pt x="240" y="230"/>
                    <a:pt x="314" y="230"/>
                  </a:cubicBezTo>
                  <a:cubicBezTo>
                    <a:pt x="419" y="230"/>
                    <a:pt x="532" y="254"/>
                    <a:pt x="646" y="254"/>
                  </a:cubicBezTo>
                  <a:cubicBezTo>
                    <a:pt x="725" y="254"/>
                    <a:pt x="805" y="242"/>
                    <a:pt x="882" y="200"/>
                  </a:cubicBezTo>
                  <a:cubicBezTo>
                    <a:pt x="748" y="33"/>
                    <a:pt x="595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7126;p32"/>
            <p:cNvSpPr/>
            <p:nvPr/>
          </p:nvSpPr>
          <p:spPr>
            <a:xfrm>
              <a:off x="5628975" y="2878750"/>
              <a:ext cx="20250" cy="7150"/>
            </a:xfrm>
            <a:custGeom>
              <a:avLst/>
              <a:gdLst/>
              <a:ahLst/>
              <a:cxnLst/>
              <a:rect l="l" t="t" r="r" b="b"/>
              <a:pathLst>
                <a:path w="810" h="286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96"/>
                    <a:pt x="24" y="167"/>
                    <a:pt x="24" y="263"/>
                  </a:cubicBezTo>
                  <a:cubicBezTo>
                    <a:pt x="56" y="257"/>
                    <a:pt x="89" y="254"/>
                    <a:pt x="122" y="254"/>
                  </a:cubicBezTo>
                  <a:cubicBezTo>
                    <a:pt x="241" y="254"/>
                    <a:pt x="365" y="285"/>
                    <a:pt x="488" y="285"/>
                  </a:cubicBezTo>
                  <a:cubicBezTo>
                    <a:pt x="598" y="285"/>
                    <a:pt x="707" y="261"/>
                    <a:pt x="810" y="167"/>
                  </a:cubicBezTo>
                  <a:cubicBezTo>
                    <a:pt x="678" y="47"/>
                    <a:pt x="540" y="26"/>
                    <a:pt x="406" y="26"/>
                  </a:cubicBezTo>
                  <a:cubicBezTo>
                    <a:pt x="335" y="26"/>
                    <a:pt x="265" y="32"/>
                    <a:pt x="198" y="32"/>
                  </a:cubicBezTo>
                  <a:cubicBezTo>
                    <a:pt x="129" y="32"/>
                    <a:pt x="62" y="2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7127;p32"/>
            <p:cNvSpPr/>
            <p:nvPr/>
          </p:nvSpPr>
          <p:spPr>
            <a:xfrm>
              <a:off x="5507525" y="2817100"/>
              <a:ext cx="16700" cy="7575"/>
            </a:xfrm>
            <a:custGeom>
              <a:avLst/>
              <a:gdLst/>
              <a:ahLst/>
              <a:cxnLst/>
              <a:rect l="l" t="t" r="r" b="b"/>
              <a:pathLst>
                <a:path w="668" h="303" extrusionOk="0">
                  <a:moveTo>
                    <a:pt x="324" y="1"/>
                  </a:moveTo>
                  <a:cubicBezTo>
                    <a:pt x="280" y="1"/>
                    <a:pt x="236" y="4"/>
                    <a:pt x="192" y="4"/>
                  </a:cubicBezTo>
                  <a:cubicBezTo>
                    <a:pt x="176" y="4"/>
                    <a:pt x="159" y="3"/>
                    <a:pt x="143" y="2"/>
                  </a:cubicBezTo>
                  <a:cubicBezTo>
                    <a:pt x="96" y="97"/>
                    <a:pt x="36" y="193"/>
                    <a:pt x="0" y="288"/>
                  </a:cubicBezTo>
                  <a:cubicBezTo>
                    <a:pt x="96" y="288"/>
                    <a:pt x="196" y="302"/>
                    <a:pt x="296" y="302"/>
                  </a:cubicBezTo>
                  <a:cubicBezTo>
                    <a:pt x="422" y="302"/>
                    <a:pt x="548" y="280"/>
                    <a:pt x="667" y="181"/>
                  </a:cubicBezTo>
                  <a:cubicBezTo>
                    <a:pt x="564" y="22"/>
                    <a:pt x="445" y="1"/>
                    <a:pt x="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7128;p32"/>
            <p:cNvSpPr/>
            <p:nvPr/>
          </p:nvSpPr>
          <p:spPr>
            <a:xfrm>
              <a:off x="5575975" y="2774250"/>
              <a:ext cx="24725" cy="7200"/>
            </a:xfrm>
            <a:custGeom>
              <a:avLst/>
              <a:gdLst/>
              <a:ahLst/>
              <a:cxnLst/>
              <a:rect l="l" t="t" r="r" b="b"/>
              <a:pathLst>
                <a:path w="989" h="288" extrusionOk="0">
                  <a:moveTo>
                    <a:pt x="526" y="0"/>
                  </a:moveTo>
                  <a:cubicBezTo>
                    <a:pt x="349" y="0"/>
                    <a:pt x="173" y="12"/>
                    <a:pt x="1" y="37"/>
                  </a:cubicBezTo>
                  <a:cubicBezTo>
                    <a:pt x="191" y="264"/>
                    <a:pt x="548" y="26"/>
                    <a:pt x="715" y="287"/>
                  </a:cubicBezTo>
                  <a:cubicBezTo>
                    <a:pt x="799" y="287"/>
                    <a:pt x="906" y="276"/>
                    <a:pt x="989" y="276"/>
                  </a:cubicBezTo>
                  <a:lnTo>
                    <a:pt x="989" y="26"/>
                  </a:lnTo>
                  <a:cubicBezTo>
                    <a:pt x="834" y="9"/>
                    <a:pt x="68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7129;p32"/>
            <p:cNvSpPr/>
            <p:nvPr/>
          </p:nvSpPr>
          <p:spPr>
            <a:xfrm>
              <a:off x="5539675" y="2901875"/>
              <a:ext cx="21450" cy="8750"/>
            </a:xfrm>
            <a:custGeom>
              <a:avLst/>
              <a:gdLst/>
              <a:ahLst/>
              <a:cxnLst/>
              <a:rect l="l" t="t" r="r" b="b"/>
              <a:pathLst>
                <a:path w="858" h="350" extrusionOk="0">
                  <a:moveTo>
                    <a:pt x="635" y="1"/>
                  </a:moveTo>
                  <a:cubicBezTo>
                    <a:pt x="521" y="1"/>
                    <a:pt x="405" y="31"/>
                    <a:pt x="298" y="52"/>
                  </a:cubicBezTo>
                  <a:cubicBezTo>
                    <a:pt x="143" y="76"/>
                    <a:pt x="0" y="135"/>
                    <a:pt x="0" y="350"/>
                  </a:cubicBezTo>
                  <a:cubicBezTo>
                    <a:pt x="30" y="344"/>
                    <a:pt x="57" y="341"/>
                    <a:pt x="81" y="341"/>
                  </a:cubicBezTo>
                  <a:cubicBezTo>
                    <a:pt x="104" y="341"/>
                    <a:pt x="125" y="344"/>
                    <a:pt x="143" y="350"/>
                  </a:cubicBezTo>
                  <a:cubicBezTo>
                    <a:pt x="322" y="76"/>
                    <a:pt x="703" y="350"/>
                    <a:pt x="857" y="52"/>
                  </a:cubicBezTo>
                  <a:cubicBezTo>
                    <a:pt x="786" y="14"/>
                    <a:pt x="711" y="1"/>
                    <a:pt x="6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7130;p32"/>
            <p:cNvSpPr/>
            <p:nvPr/>
          </p:nvSpPr>
          <p:spPr>
            <a:xfrm>
              <a:off x="5621525" y="2752850"/>
              <a:ext cx="13025" cy="7475"/>
            </a:xfrm>
            <a:custGeom>
              <a:avLst/>
              <a:gdLst/>
              <a:ahLst/>
              <a:cxnLst/>
              <a:rect l="l" t="t" r="r" b="b"/>
              <a:pathLst>
                <a:path w="521" h="299" extrusionOk="0">
                  <a:moveTo>
                    <a:pt x="215" y="0"/>
                  </a:moveTo>
                  <a:cubicBezTo>
                    <a:pt x="143" y="0"/>
                    <a:pt x="84" y="12"/>
                    <a:pt x="0" y="12"/>
                  </a:cubicBezTo>
                  <a:cubicBezTo>
                    <a:pt x="0" y="108"/>
                    <a:pt x="24" y="191"/>
                    <a:pt x="24" y="286"/>
                  </a:cubicBezTo>
                  <a:lnTo>
                    <a:pt x="227" y="286"/>
                  </a:lnTo>
                  <a:cubicBezTo>
                    <a:pt x="334" y="262"/>
                    <a:pt x="501" y="298"/>
                    <a:pt x="512" y="167"/>
                  </a:cubicBezTo>
                  <a:cubicBezTo>
                    <a:pt x="521" y="17"/>
                    <a:pt x="429" y="1"/>
                    <a:pt x="333" y="1"/>
                  </a:cubicBezTo>
                  <a:cubicBezTo>
                    <a:pt x="308" y="1"/>
                    <a:pt x="283" y="2"/>
                    <a:pt x="259" y="2"/>
                  </a:cubicBezTo>
                  <a:cubicBezTo>
                    <a:pt x="243" y="2"/>
                    <a:pt x="229" y="2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7131;p32"/>
            <p:cNvSpPr/>
            <p:nvPr/>
          </p:nvSpPr>
          <p:spPr>
            <a:xfrm>
              <a:off x="5689675" y="2698525"/>
              <a:ext cx="25625" cy="3750"/>
            </a:xfrm>
            <a:custGeom>
              <a:avLst/>
              <a:gdLst/>
              <a:ahLst/>
              <a:cxnLst/>
              <a:rect l="l" t="t" r="r" b="b"/>
              <a:pathLst>
                <a:path w="1025" h="150" extrusionOk="0">
                  <a:moveTo>
                    <a:pt x="517" y="1"/>
                  </a:moveTo>
                  <a:cubicBezTo>
                    <a:pt x="346" y="1"/>
                    <a:pt x="174" y="12"/>
                    <a:pt x="1" y="42"/>
                  </a:cubicBezTo>
                  <a:cubicBezTo>
                    <a:pt x="13" y="78"/>
                    <a:pt x="37" y="114"/>
                    <a:pt x="49" y="149"/>
                  </a:cubicBezTo>
                  <a:lnTo>
                    <a:pt x="1025" y="149"/>
                  </a:lnTo>
                  <a:lnTo>
                    <a:pt x="1025" y="90"/>
                  </a:lnTo>
                  <a:lnTo>
                    <a:pt x="1025" y="30"/>
                  </a:lnTo>
                  <a:cubicBezTo>
                    <a:pt x="858" y="12"/>
                    <a:pt x="689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7132;p32"/>
            <p:cNvSpPr/>
            <p:nvPr/>
          </p:nvSpPr>
          <p:spPr>
            <a:xfrm>
              <a:off x="5668550" y="2778000"/>
              <a:ext cx="19075" cy="5100"/>
            </a:xfrm>
            <a:custGeom>
              <a:avLst/>
              <a:gdLst/>
              <a:ahLst/>
              <a:cxnLst/>
              <a:rect l="l" t="t" r="r" b="b"/>
              <a:pathLst>
                <a:path w="763" h="204" extrusionOk="0">
                  <a:moveTo>
                    <a:pt x="254" y="0"/>
                  </a:moveTo>
                  <a:cubicBezTo>
                    <a:pt x="167" y="0"/>
                    <a:pt x="83" y="6"/>
                    <a:pt x="1" y="6"/>
                  </a:cubicBezTo>
                  <a:cubicBezTo>
                    <a:pt x="13" y="54"/>
                    <a:pt x="13" y="90"/>
                    <a:pt x="13" y="137"/>
                  </a:cubicBezTo>
                  <a:cubicBezTo>
                    <a:pt x="97" y="186"/>
                    <a:pt x="179" y="204"/>
                    <a:pt x="264" y="204"/>
                  </a:cubicBezTo>
                  <a:cubicBezTo>
                    <a:pt x="407" y="204"/>
                    <a:pt x="561" y="155"/>
                    <a:pt x="763" y="126"/>
                  </a:cubicBezTo>
                  <a:cubicBezTo>
                    <a:pt x="573" y="19"/>
                    <a:pt x="408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7133;p32"/>
            <p:cNvSpPr/>
            <p:nvPr/>
          </p:nvSpPr>
          <p:spPr>
            <a:xfrm>
              <a:off x="5518225" y="2860475"/>
              <a:ext cx="14025" cy="10225"/>
            </a:xfrm>
            <a:custGeom>
              <a:avLst/>
              <a:gdLst/>
              <a:ahLst/>
              <a:cxnLst/>
              <a:rect l="l" t="t" r="r" b="b"/>
              <a:pathLst>
                <a:path w="561" h="409" extrusionOk="0">
                  <a:moveTo>
                    <a:pt x="375" y="1"/>
                  </a:moveTo>
                  <a:cubicBezTo>
                    <a:pt x="248" y="1"/>
                    <a:pt x="125" y="40"/>
                    <a:pt x="13" y="113"/>
                  </a:cubicBezTo>
                  <a:cubicBezTo>
                    <a:pt x="13" y="172"/>
                    <a:pt x="1" y="220"/>
                    <a:pt x="1" y="279"/>
                  </a:cubicBezTo>
                  <a:cubicBezTo>
                    <a:pt x="98" y="364"/>
                    <a:pt x="192" y="409"/>
                    <a:pt x="286" y="409"/>
                  </a:cubicBezTo>
                  <a:cubicBezTo>
                    <a:pt x="376" y="409"/>
                    <a:pt x="467" y="367"/>
                    <a:pt x="561" y="279"/>
                  </a:cubicBezTo>
                  <a:lnTo>
                    <a:pt x="561" y="29"/>
                  </a:lnTo>
                  <a:cubicBezTo>
                    <a:pt x="499" y="10"/>
                    <a:pt x="436" y="1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7134;p32"/>
            <p:cNvSpPr/>
            <p:nvPr/>
          </p:nvSpPr>
          <p:spPr>
            <a:xfrm>
              <a:off x="5539675" y="2882025"/>
              <a:ext cx="26500" cy="3200"/>
            </a:xfrm>
            <a:custGeom>
              <a:avLst/>
              <a:gdLst/>
              <a:ahLst/>
              <a:cxnLst/>
              <a:rect l="l" t="t" r="r" b="b"/>
              <a:pathLst>
                <a:path w="1060" h="128" extrusionOk="0">
                  <a:moveTo>
                    <a:pt x="0" y="1"/>
                  </a:moveTo>
                  <a:cubicBezTo>
                    <a:pt x="163" y="91"/>
                    <a:pt x="329" y="128"/>
                    <a:pt x="496" y="128"/>
                  </a:cubicBezTo>
                  <a:cubicBezTo>
                    <a:pt x="683" y="128"/>
                    <a:pt x="871" y="82"/>
                    <a:pt x="1060" y="13"/>
                  </a:cubicBezTo>
                  <a:cubicBezTo>
                    <a:pt x="715" y="1"/>
                    <a:pt x="35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7135;p32"/>
            <p:cNvSpPr/>
            <p:nvPr/>
          </p:nvSpPr>
          <p:spPr>
            <a:xfrm>
              <a:off x="5815000" y="2706075"/>
              <a:ext cx="26225" cy="3750"/>
            </a:xfrm>
            <a:custGeom>
              <a:avLst/>
              <a:gdLst/>
              <a:ahLst/>
              <a:cxnLst/>
              <a:rect l="l" t="t" r="r" b="b"/>
              <a:pathLst>
                <a:path w="1049" h="150" extrusionOk="0">
                  <a:moveTo>
                    <a:pt x="567" y="0"/>
                  </a:moveTo>
                  <a:cubicBezTo>
                    <a:pt x="404" y="0"/>
                    <a:pt x="240" y="29"/>
                    <a:pt x="80" y="29"/>
                  </a:cubicBezTo>
                  <a:cubicBezTo>
                    <a:pt x="53" y="29"/>
                    <a:pt x="27" y="28"/>
                    <a:pt x="1" y="26"/>
                  </a:cubicBezTo>
                  <a:lnTo>
                    <a:pt x="1" y="26"/>
                  </a:lnTo>
                  <a:cubicBezTo>
                    <a:pt x="257" y="127"/>
                    <a:pt x="527" y="150"/>
                    <a:pt x="800" y="150"/>
                  </a:cubicBezTo>
                  <a:cubicBezTo>
                    <a:pt x="883" y="150"/>
                    <a:pt x="966" y="148"/>
                    <a:pt x="1048" y="145"/>
                  </a:cubicBezTo>
                  <a:cubicBezTo>
                    <a:pt x="894" y="29"/>
                    <a:pt x="731" y="0"/>
                    <a:pt x="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7136;p32"/>
            <p:cNvSpPr/>
            <p:nvPr/>
          </p:nvSpPr>
          <p:spPr>
            <a:xfrm>
              <a:off x="5603675" y="2721850"/>
              <a:ext cx="14600" cy="6000"/>
            </a:xfrm>
            <a:custGeom>
              <a:avLst/>
              <a:gdLst/>
              <a:ahLst/>
              <a:cxnLst/>
              <a:rect l="l" t="t" r="r" b="b"/>
              <a:pathLst>
                <a:path w="584" h="240" extrusionOk="0">
                  <a:moveTo>
                    <a:pt x="173" y="0"/>
                  </a:moveTo>
                  <a:cubicBezTo>
                    <a:pt x="118" y="0"/>
                    <a:pt x="61" y="17"/>
                    <a:pt x="0" y="62"/>
                  </a:cubicBezTo>
                  <a:cubicBezTo>
                    <a:pt x="24" y="109"/>
                    <a:pt x="24" y="169"/>
                    <a:pt x="24" y="217"/>
                  </a:cubicBezTo>
                  <a:cubicBezTo>
                    <a:pt x="110" y="222"/>
                    <a:pt x="199" y="239"/>
                    <a:pt x="285" y="239"/>
                  </a:cubicBezTo>
                  <a:cubicBezTo>
                    <a:pt x="390" y="239"/>
                    <a:pt x="492" y="214"/>
                    <a:pt x="583" y="109"/>
                  </a:cubicBezTo>
                  <a:lnTo>
                    <a:pt x="583" y="109"/>
                  </a:lnTo>
                  <a:cubicBezTo>
                    <a:pt x="579" y="110"/>
                    <a:pt x="574" y="110"/>
                    <a:pt x="569" y="110"/>
                  </a:cubicBezTo>
                  <a:cubicBezTo>
                    <a:pt x="436" y="110"/>
                    <a:pt x="313" y="0"/>
                    <a:pt x="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7137;p32"/>
            <p:cNvSpPr/>
            <p:nvPr/>
          </p:nvSpPr>
          <p:spPr>
            <a:xfrm>
              <a:off x="5601275" y="2860300"/>
              <a:ext cx="14025" cy="6875"/>
            </a:xfrm>
            <a:custGeom>
              <a:avLst/>
              <a:gdLst/>
              <a:ahLst/>
              <a:cxnLst/>
              <a:rect l="l" t="t" r="r" b="b"/>
              <a:pathLst>
                <a:path w="561" h="275" extrusionOk="0">
                  <a:moveTo>
                    <a:pt x="560" y="1"/>
                  </a:moveTo>
                  <a:cubicBezTo>
                    <a:pt x="370" y="1"/>
                    <a:pt x="179" y="13"/>
                    <a:pt x="1" y="13"/>
                  </a:cubicBezTo>
                  <a:lnTo>
                    <a:pt x="1" y="274"/>
                  </a:lnTo>
                  <a:cubicBezTo>
                    <a:pt x="179" y="227"/>
                    <a:pt x="370" y="191"/>
                    <a:pt x="560" y="155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7138;p32"/>
            <p:cNvSpPr/>
            <p:nvPr/>
          </p:nvSpPr>
          <p:spPr>
            <a:xfrm>
              <a:off x="5536700" y="2860600"/>
              <a:ext cx="14000" cy="7050"/>
            </a:xfrm>
            <a:custGeom>
              <a:avLst/>
              <a:gdLst/>
              <a:ahLst/>
              <a:cxnLst/>
              <a:rect l="l" t="t" r="r" b="b"/>
              <a:pathLst>
                <a:path w="560" h="282" extrusionOk="0">
                  <a:moveTo>
                    <a:pt x="0" y="1"/>
                  </a:moveTo>
                  <a:cubicBezTo>
                    <a:pt x="88" y="225"/>
                    <a:pt x="248" y="281"/>
                    <a:pt x="434" y="281"/>
                  </a:cubicBezTo>
                  <a:cubicBezTo>
                    <a:pt x="474" y="281"/>
                    <a:pt x="517" y="279"/>
                    <a:pt x="560" y="274"/>
                  </a:cubicBezTo>
                  <a:cubicBezTo>
                    <a:pt x="512" y="203"/>
                    <a:pt x="453" y="108"/>
                    <a:pt x="417" y="24"/>
                  </a:cubicBezTo>
                  <a:cubicBezTo>
                    <a:pt x="274" y="1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7139;p32"/>
            <p:cNvSpPr/>
            <p:nvPr/>
          </p:nvSpPr>
          <p:spPr>
            <a:xfrm>
              <a:off x="5564675" y="2918050"/>
              <a:ext cx="22050" cy="5300"/>
            </a:xfrm>
            <a:custGeom>
              <a:avLst/>
              <a:gdLst/>
              <a:ahLst/>
              <a:cxnLst/>
              <a:rect l="l" t="t" r="r" b="b"/>
              <a:pathLst>
                <a:path w="882" h="212" extrusionOk="0">
                  <a:moveTo>
                    <a:pt x="12" y="0"/>
                  </a:moveTo>
                  <a:cubicBezTo>
                    <a:pt x="12" y="24"/>
                    <a:pt x="0" y="72"/>
                    <a:pt x="0" y="108"/>
                  </a:cubicBezTo>
                  <a:cubicBezTo>
                    <a:pt x="0" y="119"/>
                    <a:pt x="0" y="143"/>
                    <a:pt x="12" y="179"/>
                  </a:cubicBezTo>
                  <a:cubicBezTo>
                    <a:pt x="29" y="187"/>
                    <a:pt x="46" y="191"/>
                    <a:pt x="62" y="191"/>
                  </a:cubicBezTo>
                  <a:cubicBezTo>
                    <a:pt x="91" y="191"/>
                    <a:pt x="116" y="178"/>
                    <a:pt x="131" y="155"/>
                  </a:cubicBezTo>
                  <a:lnTo>
                    <a:pt x="310" y="155"/>
                  </a:lnTo>
                  <a:cubicBezTo>
                    <a:pt x="399" y="197"/>
                    <a:pt x="489" y="212"/>
                    <a:pt x="578" y="212"/>
                  </a:cubicBezTo>
                  <a:cubicBezTo>
                    <a:pt x="667" y="212"/>
                    <a:pt x="756" y="197"/>
                    <a:pt x="846" y="179"/>
                  </a:cubicBezTo>
                  <a:cubicBezTo>
                    <a:pt x="870" y="155"/>
                    <a:pt x="881" y="131"/>
                    <a:pt x="881" y="108"/>
                  </a:cubicBezTo>
                  <a:cubicBezTo>
                    <a:pt x="738" y="20"/>
                    <a:pt x="584" y="5"/>
                    <a:pt x="430" y="5"/>
                  </a:cubicBezTo>
                  <a:cubicBezTo>
                    <a:pt x="346" y="5"/>
                    <a:pt x="262" y="9"/>
                    <a:pt x="178" y="9"/>
                  </a:cubicBezTo>
                  <a:cubicBezTo>
                    <a:pt x="122" y="9"/>
                    <a:pt x="67" y="7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7140;p32"/>
            <p:cNvSpPr/>
            <p:nvPr/>
          </p:nvSpPr>
          <p:spPr>
            <a:xfrm>
              <a:off x="5721825" y="2713050"/>
              <a:ext cx="12225" cy="6400"/>
            </a:xfrm>
            <a:custGeom>
              <a:avLst/>
              <a:gdLst/>
              <a:ahLst/>
              <a:cxnLst/>
              <a:rect l="l" t="t" r="r" b="b"/>
              <a:pathLst>
                <a:path w="489" h="256" extrusionOk="0">
                  <a:moveTo>
                    <a:pt x="342" y="1"/>
                  </a:moveTo>
                  <a:cubicBezTo>
                    <a:pt x="311" y="1"/>
                    <a:pt x="280" y="5"/>
                    <a:pt x="251" y="9"/>
                  </a:cubicBezTo>
                  <a:cubicBezTo>
                    <a:pt x="132" y="33"/>
                    <a:pt x="25" y="68"/>
                    <a:pt x="1" y="235"/>
                  </a:cubicBezTo>
                  <a:cubicBezTo>
                    <a:pt x="30" y="250"/>
                    <a:pt x="57" y="256"/>
                    <a:pt x="83" y="256"/>
                  </a:cubicBezTo>
                  <a:cubicBezTo>
                    <a:pt x="162" y="256"/>
                    <a:pt x="230" y="200"/>
                    <a:pt x="310" y="164"/>
                  </a:cubicBezTo>
                  <a:cubicBezTo>
                    <a:pt x="370" y="152"/>
                    <a:pt x="429" y="104"/>
                    <a:pt x="489" y="68"/>
                  </a:cubicBezTo>
                  <a:cubicBezTo>
                    <a:pt x="451" y="15"/>
                    <a:pt x="397" y="1"/>
                    <a:pt x="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7141;p32"/>
            <p:cNvSpPr/>
            <p:nvPr/>
          </p:nvSpPr>
          <p:spPr>
            <a:xfrm>
              <a:off x="5547100" y="2874600"/>
              <a:ext cx="17600" cy="4000"/>
            </a:xfrm>
            <a:custGeom>
              <a:avLst/>
              <a:gdLst/>
              <a:ahLst/>
              <a:cxnLst/>
              <a:rect l="l" t="t" r="r" b="b"/>
              <a:pathLst>
                <a:path w="704" h="160" extrusionOk="0">
                  <a:moveTo>
                    <a:pt x="156" y="0"/>
                  </a:moveTo>
                  <a:cubicBezTo>
                    <a:pt x="96" y="12"/>
                    <a:pt x="49" y="12"/>
                    <a:pt x="1" y="24"/>
                  </a:cubicBezTo>
                  <a:cubicBezTo>
                    <a:pt x="116" y="115"/>
                    <a:pt x="234" y="159"/>
                    <a:pt x="354" y="159"/>
                  </a:cubicBezTo>
                  <a:cubicBezTo>
                    <a:pt x="469" y="159"/>
                    <a:pt x="586" y="118"/>
                    <a:pt x="703" y="36"/>
                  </a:cubicBezTo>
                  <a:cubicBezTo>
                    <a:pt x="525" y="24"/>
                    <a:pt x="334" y="12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7142;p32"/>
            <p:cNvSpPr/>
            <p:nvPr/>
          </p:nvSpPr>
          <p:spPr>
            <a:xfrm>
              <a:off x="5618850" y="2903250"/>
              <a:ext cx="10725" cy="5600"/>
            </a:xfrm>
            <a:custGeom>
              <a:avLst/>
              <a:gdLst/>
              <a:ahLst/>
              <a:cxnLst/>
              <a:rect l="l" t="t" r="r" b="b"/>
              <a:pathLst>
                <a:path w="429" h="224" extrusionOk="0">
                  <a:moveTo>
                    <a:pt x="210" y="0"/>
                  </a:moveTo>
                  <a:cubicBezTo>
                    <a:pt x="140" y="0"/>
                    <a:pt x="72" y="15"/>
                    <a:pt x="0" y="45"/>
                  </a:cubicBezTo>
                  <a:cubicBezTo>
                    <a:pt x="0" y="176"/>
                    <a:pt x="48" y="223"/>
                    <a:pt x="215" y="223"/>
                  </a:cubicBezTo>
                  <a:cubicBezTo>
                    <a:pt x="369" y="200"/>
                    <a:pt x="429" y="200"/>
                    <a:pt x="429" y="45"/>
                  </a:cubicBezTo>
                  <a:cubicBezTo>
                    <a:pt x="352" y="15"/>
                    <a:pt x="280" y="0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7143;p32"/>
            <p:cNvSpPr/>
            <p:nvPr/>
          </p:nvSpPr>
          <p:spPr>
            <a:xfrm>
              <a:off x="5507825" y="2719950"/>
              <a:ext cx="17875" cy="4350"/>
            </a:xfrm>
            <a:custGeom>
              <a:avLst/>
              <a:gdLst/>
              <a:ahLst/>
              <a:cxnLst/>
              <a:rect l="l" t="t" r="r" b="b"/>
              <a:pathLst>
                <a:path w="715" h="174" extrusionOk="0">
                  <a:moveTo>
                    <a:pt x="338" y="0"/>
                  </a:moveTo>
                  <a:cubicBezTo>
                    <a:pt x="225" y="0"/>
                    <a:pt x="113" y="48"/>
                    <a:pt x="0" y="150"/>
                  </a:cubicBezTo>
                  <a:cubicBezTo>
                    <a:pt x="238" y="173"/>
                    <a:pt x="477" y="173"/>
                    <a:pt x="715" y="173"/>
                  </a:cubicBezTo>
                  <a:cubicBezTo>
                    <a:pt x="589" y="60"/>
                    <a:pt x="463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7144;p32"/>
            <p:cNvSpPr/>
            <p:nvPr/>
          </p:nvSpPr>
          <p:spPr>
            <a:xfrm>
              <a:off x="5438175" y="2812675"/>
              <a:ext cx="8350" cy="8650"/>
            </a:xfrm>
            <a:custGeom>
              <a:avLst/>
              <a:gdLst/>
              <a:ahLst/>
              <a:cxnLst/>
              <a:rect l="l" t="t" r="r" b="b"/>
              <a:pathLst>
                <a:path w="334" h="346" extrusionOk="0">
                  <a:moveTo>
                    <a:pt x="226" y="1"/>
                  </a:moveTo>
                  <a:cubicBezTo>
                    <a:pt x="60" y="108"/>
                    <a:pt x="0" y="227"/>
                    <a:pt x="191" y="346"/>
                  </a:cubicBezTo>
                  <a:cubicBezTo>
                    <a:pt x="286" y="274"/>
                    <a:pt x="334" y="167"/>
                    <a:pt x="334" y="48"/>
                  </a:cubicBezTo>
                  <a:cubicBezTo>
                    <a:pt x="298" y="36"/>
                    <a:pt x="274" y="13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7145;p32"/>
            <p:cNvSpPr/>
            <p:nvPr/>
          </p:nvSpPr>
          <p:spPr>
            <a:xfrm>
              <a:off x="5470325" y="2704400"/>
              <a:ext cx="12825" cy="10425"/>
            </a:xfrm>
            <a:custGeom>
              <a:avLst/>
              <a:gdLst/>
              <a:ahLst/>
              <a:cxnLst/>
              <a:rect l="l" t="t" r="r" b="b"/>
              <a:pathLst>
                <a:path w="513" h="417" extrusionOk="0">
                  <a:moveTo>
                    <a:pt x="313" y="1"/>
                  </a:moveTo>
                  <a:cubicBezTo>
                    <a:pt x="262" y="1"/>
                    <a:pt x="208" y="16"/>
                    <a:pt x="155" y="45"/>
                  </a:cubicBezTo>
                  <a:cubicBezTo>
                    <a:pt x="72" y="141"/>
                    <a:pt x="0" y="236"/>
                    <a:pt x="72" y="355"/>
                  </a:cubicBezTo>
                  <a:cubicBezTo>
                    <a:pt x="106" y="400"/>
                    <a:pt x="145" y="416"/>
                    <a:pt x="186" y="416"/>
                  </a:cubicBezTo>
                  <a:cubicBezTo>
                    <a:pt x="231" y="416"/>
                    <a:pt x="278" y="397"/>
                    <a:pt x="322" y="379"/>
                  </a:cubicBezTo>
                  <a:cubicBezTo>
                    <a:pt x="333" y="355"/>
                    <a:pt x="369" y="343"/>
                    <a:pt x="393" y="343"/>
                  </a:cubicBezTo>
                  <a:cubicBezTo>
                    <a:pt x="369" y="224"/>
                    <a:pt x="476" y="176"/>
                    <a:pt x="512" y="105"/>
                  </a:cubicBezTo>
                  <a:lnTo>
                    <a:pt x="453" y="45"/>
                  </a:lnTo>
                  <a:cubicBezTo>
                    <a:pt x="411" y="16"/>
                    <a:pt x="363" y="1"/>
                    <a:pt x="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7146;p32"/>
            <p:cNvSpPr/>
            <p:nvPr/>
          </p:nvSpPr>
          <p:spPr>
            <a:xfrm>
              <a:off x="5886150" y="2860000"/>
              <a:ext cx="7150" cy="14025"/>
            </a:xfrm>
            <a:custGeom>
              <a:avLst/>
              <a:gdLst/>
              <a:ahLst/>
              <a:cxnLst/>
              <a:rect l="l" t="t" r="r" b="b"/>
              <a:pathLst>
                <a:path w="286" h="561" extrusionOk="0">
                  <a:moveTo>
                    <a:pt x="191" y="1"/>
                  </a:moveTo>
                  <a:lnTo>
                    <a:pt x="191" y="1"/>
                  </a:lnTo>
                  <a:cubicBezTo>
                    <a:pt x="0" y="167"/>
                    <a:pt x="60" y="370"/>
                    <a:pt x="48" y="560"/>
                  </a:cubicBezTo>
                  <a:cubicBezTo>
                    <a:pt x="286" y="429"/>
                    <a:pt x="191" y="203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7147;p32"/>
            <p:cNvSpPr/>
            <p:nvPr/>
          </p:nvSpPr>
          <p:spPr>
            <a:xfrm>
              <a:off x="5655750" y="2882025"/>
              <a:ext cx="6575" cy="7475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239" y="1"/>
                  </a:moveTo>
                  <a:cubicBezTo>
                    <a:pt x="144" y="1"/>
                    <a:pt x="36" y="25"/>
                    <a:pt x="24" y="108"/>
                  </a:cubicBezTo>
                  <a:cubicBezTo>
                    <a:pt x="1" y="275"/>
                    <a:pt x="144" y="275"/>
                    <a:pt x="263" y="298"/>
                  </a:cubicBezTo>
                  <a:cubicBezTo>
                    <a:pt x="239" y="191"/>
                    <a:pt x="239" y="96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7148;p32"/>
            <p:cNvSpPr/>
            <p:nvPr/>
          </p:nvSpPr>
          <p:spPr>
            <a:xfrm>
              <a:off x="5625700" y="2731325"/>
              <a:ext cx="11325" cy="3525"/>
            </a:xfrm>
            <a:custGeom>
              <a:avLst/>
              <a:gdLst/>
              <a:ahLst/>
              <a:cxnLst/>
              <a:rect l="l" t="t" r="r" b="b"/>
              <a:pathLst>
                <a:path w="453" h="141" extrusionOk="0">
                  <a:moveTo>
                    <a:pt x="176" y="0"/>
                  </a:moveTo>
                  <a:cubicBezTo>
                    <a:pt x="119" y="0"/>
                    <a:pt x="60" y="11"/>
                    <a:pt x="0" y="28"/>
                  </a:cubicBezTo>
                  <a:cubicBezTo>
                    <a:pt x="91" y="118"/>
                    <a:pt x="209" y="140"/>
                    <a:pt x="333" y="140"/>
                  </a:cubicBezTo>
                  <a:cubicBezTo>
                    <a:pt x="372" y="140"/>
                    <a:pt x="413" y="138"/>
                    <a:pt x="453" y="135"/>
                  </a:cubicBezTo>
                  <a:cubicBezTo>
                    <a:pt x="376" y="36"/>
                    <a:pt x="280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7149;p32"/>
            <p:cNvSpPr/>
            <p:nvPr/>
          </p:nvSpPr>
          <p:spPr>
            <a:xfrm>
              <a:off x="5657850" y="2781125"/>
              <a:ext cx="11025" cy="4000"/>
            </a:xfrm>
            <a:custGeom>
              <a:avLst/>
              <a:gdLst/>
              <a:ahLst/>
              <a:cxnLst/>
              <a:rect l="l" t="t" r="r" b="b"/>
              <a:pathLst>
                <a:path w="441" h="160" extrusionOk="0">
                  <a:moveTo>
                    <a:pt x="441" y="12"/>
                  </a:moveTo>
                  <a:lnTo>
                    <a:pt x="441" y="12"/>
                  </a:lnTo>
                  <a:cubicBezTo>
                    <a:pt x="274" y="24"/>
                    <a:pt x="119" y="1"/>
                    <a:pt x="0" y="143"/>
                  </a:cubicBezTo>
                  <a:cubicBezTo>
                    <a:pt x="53" y="152"/>
                    <a:pt x="109" y="160"/>
                    <a:pt x="164" y="160"/>
                  </a:cubicBezTo>
                  <a:cubicBezTo>
                    <a:pt x="269" y="160"/>
                    <a:pt x="370" y="130"/>
                    <a:pt x="441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7150;p32"/>
            <p:cNvSpPr/>
            <p:nvPr/>
          </p:nvSpPr>
          <p:spPr>
            <a:xfrm>
              <a:off x="5575975" y="2860600"/>
              <a:ext cx="6575" cy="2700"/>
            </a:xfrm>
            <a:custGeom>
              <a:avLst/>
              <a:gdLst/>
              <a:ahLst/>
              <a:cxnLst/>
              <a:rect l="l" t="t" r="r" b="b"/>
              <a:pathLst>
                <a:path w="263" h="108" extrusionOk="0">
                  <a:moveTo>
                    <a:pt x="1" y="1"/>
                  </a:moveTo>
                  <a:cubicBezTo>
                    <a:pt x="41" y="75"/>
                    <a:pt x="83" y="108"/>
                    <a:pt x="126" y="108"/>
                  </a:cubicBezTo>
                  <a:cubicBezTo>
                    <a:pt x="173" y="108"/>
                    <a:pt x="219" y="69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7151;p32"/>
            <p:cNvSpPr/>
            <p:nvPr/>
          </p:nvSpPr>
          <p:spPr>
            <a:xfrm>
              <a:off x="5583800" y="2801075"/>
              <a:ext cx="2025" cy="2800"/>
            </a:xfrm>
            <a:custGeom>
              <a:avLst/>
              <a:gdLst/>
              <a:ahLst/>
              <a:cxnLst/>
              <a:rect l="l" t="t" r="r" b="b"/>
              <a:pathLst>
                <a:path w="81" h="112" extrusionOk="0">
                  <a:moveTo>
                    <a:pt x="57" y="0"/>
                  </a:moveTo>
                  <a:cubicBezTo>
                    <a:pt x="45" y="24"/>
                    <a:pt x="9" y="36"/>
                    <a:pt x="9" y="48"/>
                  </a:cubicBezTo>
                  <a:cubicBezTo>
                    <a:pt x="0" y="94"/>
                    <a:pt x="12" y="112"/>
                    <a:pt x="40" y="112"/>
                  </a:cubicBezTo>
                  <a:cubicBezTo>
                    <a:pt x="49" y="112"/>
                    <a:pt x="58" y="110"/>
                    <a:pt x="69" y="107"/>
                  </a:cubicBezTo>
                  <a:cubicBezTo>
                    <a:pt x="69" y="96"/>
                    <a:pt x="81" y="60"/>
                    <a:pt x="81" y="48"/>
                  </a:cubicBezTo>
                  <a:cubicBezTo>
                    <a:pt x="69" y="36"/>
                    <a:pt x="57" y="24"/>
                    <a:pt x="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7152;p32"/>
            <p:cNvSpPr/>
            <p:nvPr/>
          </p:nvSpPr>
          <p:spPr>
            <a:xfrm>
              <a:off x="5532825" y="2879125"/>
              <a:ext cx="6875" cy="2925"/>
            </a:xfrm>
            <a:custGeom>
              <a:avLst/>
              <a:gdLst/>
              <a:ahLst/>
              <a:cxnLst/>
              <a:rect l="l" t="t" r="r" b="b"/>
              <a:pathLst>
                <a:path w="275" h="117" extrusionOk="0">
                  <a:moveTo>
                    <a:pt x="142" y="1"/>
                  </a:moveTo>
                  <a:cubicBezTo>
                    <a:pt x="96" y="1"/>
                    <a:pt x="48" y="39"/>
                    <a:pt x="0" y="117"/>
                  </a:cubicBezTo>
                  <a:lnTo>
                    <a:pt x="274" y="117"/>
                  </a:lnTo>
                  <a:cubicBezTo>
                    <a:pt x="233" y="39"/>
                    <a:pt x="188" y="1"/>
                    <a:pt x="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7153;p32"/>
            <p:cNvSpPr/>
            <p:nvPr/>
          </p:nvSpPr>
          <p:spPr>
            <a:xfrm>
              <a:off x="5557525" y="2864800"/>
              <a:ext cx="7475" cy="2975"/>
            </a:xfrm>
            <a:custGeom>
              <a:avLst/>
              <a:gdLst/>
              <a:ahLst/>
              <a:cxnLst/>
              <a:rect l="l" t="t" r="r" b="b"/>
              <a:pathLst>
                <a:path w="299" h="119" extrusionOk="0">
                  <a:moveTo>
                    <a:pt x="158" y="0"/>
                  </a:moveTo>
                  <a:cubicBezTo>
                    <a:pt x="105" y="0"/>
                    <a:pt x="51" y="43"/>
                    <a:pt x="1" y="118"/>
                  </a:cubicBezTo>
                  <a:cubicBezTo>
                    <a:pt x="96" y="118"/>
                    <a:pt x="203" y="118"/>
                    <a:pt x="298" y="106"/>
                  </a:cubicBezTo>
                  <a:cubicBezTo>
                    <a:pt x="253" y="34"/>
                    <a:pt x="206" y="0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7154;p32"/>
            <p:cNvSpPr/>
            <p:nvPr/>
          </p:nvSpPr>
          <p:spPr>
            <a:xfrm>
              <a:off x="5665275" y="2735000"/>
              <a:ext cx="7475" cy="2725"/>
            </a:xfrm>
            <a:custGeom>
              <a:avLst/>
              <a:gdLst/>
              <a:ahLst/>
              <a:cxnLst/>
              <a:rect l="l" t="t" r="r" b="b"/>
              <a:pathLst>
                <a:path w="299" h="109" extrusionOk="0">
                  <a:moveTo>
                    <a:pt x="298" y="0"/>
                  </a:moveTo>
                  <a:cubicBezTo>
                    <a:pt x="191" y="0"/>
                    <a:pt x="96" y="12"/>
                    <a:pt x="1" y="12"/>
                  </a:cubicBezTo>
                  <a:cubicBezTo>
                    <a:pt x="47" y="76"/>
                    <a:pt x="97" y="109"/>
                    <a:pt x="146" y="109"/>
                  </a:cubicBezTo>
                  <a:cubicBezTo>
                    <a:pt x="198" y="109"/>
                    <a:pt x="250" y="73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7155;p32"/>
            <p:cNvSpPr/>
            <p:nvPr/>
          </p:nvSpPr>
          <p:spPr>
            <a:xfrm>
              <a:off x="5662600" y="2862675"/>
              <a:ext cx="1800" cy="2650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48" y="1"/>
                  </a:moveTo>
                  <a:cubicBezTo>
                    <a:pt x="24" y="13"/>
                    <a:pt x="1" y="25"/>
                    <a:pt x="1" y="37"/>
                  </a:cubicBezTo>
                  <a:cubicBezTo>
                    <a:pt x="1" y="81"/>
                    <a:pt x="7" y="105"/>
                    <a:pt x="30" y="105"/>
                  </a:cubicBezTo>
                  <a:cubicBezTo>
                    <a:pt x="38" y="105"/>
                    <a:pt x="48" y="102"/>
                    <a:pt x="60" y="96"/>
                  </a:cubicBezTo>
                  <a:cubicBezTo>
                    <a:pt x="60" y="96"/>
                    <a:pt x="72" y="72"/>
                    <a:pt x="72" y="60"/>
                  </a:cubicBezTo>
                  <a:cubicBezTo>
                    <a:pt x="72" y="25"/>
                    <a:pt x="60" y="13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7156;p32"/>
            <p:cNvSpPr/>
            <p:nvPr/>
          </p:nvSpPr>
          <p:spPr>
            <a:xfrm>
              <a:off x="5617650" y="2864175"/>
              <a:ext cx="5100" cy="5100"/>
            </a:xfrm>
            <a:custGeom>
              <a:avLst/>
              <a:gdLst/>
              <a:ahLst/>
              <a:cxnLst/>
              <a:rect l="l" t="t" r="r" b="b"/>
              <a:pathLst>
                <a:path w="204" h="204" extrusionOk="0">
                  <a:moveTo>
                    <a:pt x="36" y="0"/>
                  </a:moveTo>
                  <a:cubicBezTo>
                    <a:pt x="1" y="36"/>
                    <a:pt x="1" y="96"/>
                    <a:pt x="24" y="143"/>
                  </a:cubicBezTo>
                  <a:cubicBezTo>
                    <a:pt x="49" y="187"/>
                    <a:pt x="74" y="203"/>
                    <a:pt x="98" y="203"/>
                  </a:cubicBezTo>
                  <a:cubicBezTo>
                    <a:pt x="133" y="203"/>
                    <a:pt x="168" y="171"/>
                    <a:pt x="203" y="143"/>
                  </a:cubicBezTo>
                  <a:cubicBezTo>
                    <a:pt x="179" y="72"/>
                    <a:pt x="132" y="12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7157;p32"/>
            <p:cNvSpPr/>
            <p:nvPr/>
          </p:nvSpPr>
          <p:spPr>
            <a:xfrm>
              <a:off x="5553950" y="2774950"/>
              <a:ext cx="3600" cy="1150"/>
            </a:xfrm>
            <a:custGeom>
              <a:avLst/>
              <a:gdLst/>
              <a:ahLst/>
              <a:cxnLst/>
              <a:rect l="l" t="t" r="r" b="b"/>
              <a:pathLst>
                <a:path w="144" h="46" extrusionOk="0">
                  <a:moveTo>
                    <a:pt x="81" y="1"/>
                  </a:moveTo>
                  <a:cubicBezTo>
                    <a:pt x="57" y="1"/>
                    <a:pt x="30" y="3"/>
                    <a:pt x="1" y="9"/>
                  </a:cubicBezTo>
                  <a:cubicBezTo>
                    <a:pt x="13" y="21"/>
                    <a:pt x="25" y="45"/>
                    <a:pt x="48" y="45"/>
                  </a:cubicBezTo>
                  <a:cubicBezTo>
                    <a:pt x="72" y="33"/>
                    <a:pt x="120" y="21"/>
                    <a:pt x="144" y="9"/>
                  </a:cubicBezTo>
                  <a:cubicBezTo>
                    <a:pt x="126" y="3"/>
                    <a:pt x="105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7158;p32"/>
            <p:cNvSpPr/>
            <p:nvPr/>
          </p:nvSpPr>
          <p:spPr>
            <a:xfrm>
              <a:off x="5568550" y="2774425"/>
              <a:ext cx="3575" cy="1375"/>
            </a:xfrm>
            <a:custGeom>
              <a:avLst/>
              <a:gdLst/>
              <a:ahLst/>
              <a:cxnLst/>
              <a:rect l="l" t="t" r="r" b="b"/>
              <a:pathLst>
                <a:path w="143" h="55" extrusionOk="0">
                  <a:moveTo>
                    <a:pt x="67" y="1"/>
                  </a:moveTo>
                  <a:cubicBezTo>
                    <a:pt x="42" y="1"/>
                    <a:pt x="18" y="7"/>
                    <a:pt x="0" y="19"/>
                  </a:cubicBezTo>
                  <a:cubicBezTo>
                    <a:pt x="12" y="30"/>
                    <a:pt x="24" y="54"/>
                    <a:pt x="36" y="54"/>
                  </a:cubicBezTo>
                  <a:cubicBezTo>
                    <a:pt x="83" y="54"/>
                    <a:pt x="119" y="30"/>
                    <a:pt x="143" y="19"/>
                  </a:cubicBezTo>
                  <a:cubicBezTo>
                    <a:pt x="119" y="7"/>
                    <a:pt x="92" y="1"/>
                    <a:pt x="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7159;p32"/>
            <p:cNvSpPr/>
            <p:nvPr/>
          </p:nvSpPr>
          <p:spPr>
            <a:xfrm>
              <a:off x="5561400" y="2774300"/>
              <a:ext cx="3600" cy="1500"/>
            </a:xfrm>
            <a:custGeom>
              <a:avLst/>
              <a:gdLst/>
              <a:ahLst/>
              <a:cxnLst/>
              <a:rect l="l" t="t" r="r" b="b"/>
              <a:pathLst>
                <a:path w="144" h="60" extrusionOk="0">
                  <a:moveTo>
                    <a:pt x="74" y="1"/>
                  </a:moveTo>
                  <a:cubicBezTo>
                    <a:pt x="49" y="1"/>
                    <a:pt x="27" y="10"/>
                    <a:pt x="0" y="24"/>
                  </a:cubicBezTo>
                  <a:lnTo>
                    <a:pt x="48" y="59"/>
                  </a:lnTo>
                  <a:cubicBezTo>
                    <a:pt x="84" y="59"/>
                    <a:pt x="119" y="35"/>
                    <a:pt x="143" y="24"/>
                  </a:cubicBezTo>
                  <a:cubicBezTo>
                    <a:pt x="116" y="7"/>
                    <a:pt x="94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7160;p32"/>
            <p:cNvSpPr/>
            <p:nvPr/>
          </p:nvSpPr>
          <p:spPr>
            <a:xfrm>
              <a:off x="5614975" y="2864175"/>
              <a:ext cx="3600" cy="390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143" y="0"/>
                  </a:moveTo>
                  <a:cubicBezTo>
                    <a:pt x="108" y="0"/>
                    <a:pt x="60" y="0"/>
                    <a:pt x="1" y="12"/>
                  </a:cubicBezTo>
                  <a:cubicBezTo>
                    <a:pt x="12" y="96"/>
                    <a:pt x="60" y="143"/>
                    <a:pt x="143" y="15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7161;p32"/>
            <p:cNvSpPr/>
            <p:nvPr/>
          </p:nvSpPr>
          <p:spPr>
            <a:xfrm>
              <a:off x="5622425" y="2779200"/>
              <a:ext cx="3600" cy="2250"/>
            </a:xfrm>
            <a:custGeom>
              <a:avLst/>
              <a:gdLst/>
              <a:ahLst/>
              <a:cxnLst/>
              <a:rect l="l" t="t" r="r" b="b"/>
              <a:pathLst>
                <a:path w="144" h="90" extrusionOk="0">
                  <a:moveTo>
                    <a:pt x="76" y="0"/>
                  </a:moveTo>
                  <a:cubicBezTo>
                    <a:pt x="51" y="0"/>
                    <a:pt x="24" y="30"/>
                    <a:pt x="0" y="89"/>
                  </a:cubicBezTo>
                  <a:lnTo>
                    <a:pt x="143" y="89"/>
                  </a:lnTo>
                  <a:cubicBezTo>
                    <a:pt x="125" y="30"/>
                    <a:pt x="101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7162;p32"/>
            <p:cNvSpPr/>
            <p:nvPr/>
          </p:nvSpPr>
          <p:spPr>
            <a:xfrm>
              <a:off x="5891800" y="2852275"/>
              <a:ext cx="4775" cy="4475"/>
            </a:xfrm>
            <a:custGeom>
              <a:avLst/>
              <a:gdLst/>
              <a:ahLst/>
              <a:cxnLst/>
              <a:rect l="l" t="t" r="r" b="b"/>
              <a:pathLst>
                <a:path w="191" h="179" extrusionOk="0">
                  <a:moveTo>
                    <a:pt x="107" y="0"/>
                  </a:moveTo>
                  <a:cubicBezTo>
                    <a:pt x="24" y="36"/>
                    <a:pt x="0" y="95"/>
                    <a:pt x="12" y="179"/>
                  </a:cubicBezTo>
                  <a:lnTo>
                    <a:pt x="131" y="179"/>
                  </a:lnTo>
                  <a:lnTo>
                    <a:pt x="191" y="107"/>
                  </a:lnTo>
                  <a:lnTo>
                    <a:pt x="167" y="6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7163;p32"/>
            <p:cNvSpPr/>
            <p:nvPr/>
          </p:nvSpPr>
          <p:spPr>
            <a:xfrm>
              <a:off x="5844775" y="2707775"/>
              <a:ext cx="3875" cy="1950"/>
            </a:xfrm>
            <a:custGeom>
              <a:avLst/>
              <a:gdLst/>
              <a:ahLst/>
              <a:cxnLst/>
              <a:rect l="l" t="t" r="r" b="b"/>
              <a:pathLst>
                <a:path w="155" h="78" extrusionOk="0">
                  <a:moveTo>
                    <a:pt x="68" y="1"/>
                  </a:moveTo>
                  <a:cubicBezTo>
                    <a:pt x="43" y="1"/>
                    <a:pt x="24" y="25"/>
                    <a:pt x="0" y="65"/>
                  </a:cubicBezTo>
                  <a:cubicBezTo>
                    <a:pt x="48" y="77"/>
                    <a:pt x="95" y="77"/>
                    <a:pt x="155" y="77"/>
                  </a:cubicBezTo>
                  <a:cubicBezTo>
                    <a:pt x="143" y="41"/>
                    <a:pt x="119" y="29"/>
                    <a:pt x="107" y="18"/>
                  </a:cubicBezTo>
                  <a:cubicBezTo>
                    <a:pt x="92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7164;p32"/>
            <p:cNvSpPr/>
            <p:nvPr/>
          </p:nvSpPr>
          <p:spPr>
            <a:xfrm>
              <a:off x="5485800" y="2940800"/>
              <a:ext cx="128300" cy="23100"/>
            </a:xfrm>
            <a:custGeom>
              <a:avLst/>
              <a:gdLst/>
              <a:ahLst/>
              <a:cxnLst/>
              <a:rect l="l" t="t" r="r" b="b"/>
              <a:pathLst>
                <a:path w="5132" h="924" extrusionOk="0">
                  <a:moveTo>
                    <a:pt x="918" y="0"/>
                  </a:moveTo>
                  <a:cubicBezTo>
                    <a:pt x="522" y="0"/>
                    <a:pt x="222" y="231"/>
                    <a:pt x="12" y="650"/>
                  </a:cubicBezTo>
                  <a:cubicBezTo>
                    <a:pt x="0" y="733"/>
                    <a:pt x="0" y="829"/>
                    <a:pt x="0" y="924"/>
                  </a:cubicBezTo>
                  <a:lnTo>
                    <a:pt x="453" y="829"/>
                  </a:lnTo>
                  <a:cubicBezTo>
                    <a:pt x="743" y="700"/>
                    <a:pt x="1062" y="648"/>
                    <a:pt x="1393" y="648"/>
                  </a:cubicBezTo>
                  <a:cubicBezTo>
                    <a:pt x="1429" y="648"/>
                    <a:pt x="1465" y="649"/>
                    <a:pt x="1500" y="650"/>
                  </a:cubicBezTo>
                  <a:cubicBezTo>
                    <a:pt x="2012" y="662"/>
                    <a:pt x="2501" y="662"/>
                    <a:pt x="3012" y="686"/>
                  </a:cubicBezTo>
                  <a:cubicBezTo>
                    <a:pt x="3062" y="682"/>
                    <a:pt x="3112" y="681"/>
                    <a:pt x="3161" y="681"/>
                  </a:cubicBezTo>
                  <a:cubicBezTo>
                    <a:pt x="3711" y="681"/>
                    <a:pt x="4233" y="884"/>
                    <a:pt x="4774" y="884"/>
                  </a:cubicBezTo>
                  <a:cubicBezTo>
                    <a:pt x="4834" y="884"/>
                    <a:pt x="4893" y="882"/>
                    <a:pt x="4953" y="876"/>
                  </a:cubicBezTo>
                  <a:cubicBezTo>
                    <a:pt x="5037" y="864"/>
                    <a:pt x="5096" y="829"/>
                    <a:pt x="5120" y="757"/>
                  </a:cubicBezTo>
                  <a:cubicBezTo>
                    <a:pt x="5132" y="686"/>
                    <a:pt x="5120" y="626"/>
                    <a:pt x="5108" y="543"/>
                  </a:cubicBezTo>
                  <a:cubicBezTo>
                    <a:pt x="5037" y="412"/>
                    <a:pt x="4834" y="483"/>
                    <a:pt x="4775" y="341"/>
                  </a:cubicBezTo>
                  <a:cubicBezTo>
                    <a:pt x="4721" y="316"/>
                    <a:pt x="4665" y="309"/>
                    <a:pt x="4608" y="309"/>
                  </a:cubicBezTo>
                  <a:cubicBezTo>
                    <a:pt x="4507" y="309"/>
                    <a:pt x="4403" y="333"/>
                    <a:pt x="4302" y="333"/>
                  </a:cubicBezTo>
                  <a:cubicBezTo>
                    <a:pt x="4210" y="333"/>
                    <a:pt x="4120" y="313"/>
                    <a:pt x="4036" y="233"/>
                  </a:cubicBezTo>
                  <a:cubicBezTo>
                    <a:pt x="3132" y="174"/>
                    <a:pt x="2215" y="126"/>
                    <a:pt x="1310" y="67"/>
                  </a:cubicBezTo>
                  <a:cubicBezTo>
                    <a:pt x="1170" y="22"/>
                    <a:pt x="1039" y="0"/>
                    <a:pt x="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7165;p32"/>
            <p:cNvSpPr/>
            <p:nvPr/>
          </p:nvSpPr>
          <p:spPr>
            <a:xfrm>
              <a:off x="5411075" y="2798000"/>
              <a:ext cx="28800" cy="120025"/>
            </a:xfrm>
            <a:custGeom>
              <a:avLst/>
              <a:gdLst/>
              <a:ahLst/>
              <a:cxnLst/>
              <a:rect l="l" t="t" r="r" b="b"/>
              <a:pathLst>
                <a:path w="1152" h="4801" extrusionOk="0">
                  <a:moveTo>
                    <a:pt x="189" y="0"/>
                  </a:moveTo>
                  <a:cubicBezTo>
                    <a:pt x="154" y="0"/>
                    <a:pt x="119" y="12"/>
                    <a:pt x="84" y="40"/>
                  </a:cubicBezTo>
                  <a:cubicBezTo>
                    <a:pt x="1" y="766"/>
                    <a:pt x="1" y="1492"/>
                    <a:pt x="84" y="2231"/>
                  </a:cubicBezTo>
                  <a:cubicBezTo>
                    <a:pt x="132" y="3159"/>
                    <a:pt x="417" y="4029"/>
                    <a:pt x="965" y="4791"/>
                  </a:cubicBezTo>
                  <a:cubicBezTo>
                    <a:pt x="995" y="4797"/>
                    <a:pt x="1020" y="4801"/>
                    <a:pt x="1042" y="4801"/>
                  </a:cubicBezTo>
                  <a:cubicBezTo>
                    <a:pt x="1131" y="4801"/>
                    <a:pt x="1151" y="4742"/>
                    <a:pt x="1132" y="4636"/>
                  </a:cubicBezTo>
                  <a:cubicBezTo>
                    <a:pt x="953" y="4171"/>
                    <a:pt x="727" y="3731"/>
                    <a:pt x="679" y="3219"/>
                  </a:cubicBezTo>
                  <a:cubicBezTo>
                    <a:pt x="620" y="2790"/>
                    <a:pt x="620" y="2350"/>
                    <a:pt x="644" y="1885"/>
                  </a:cubicBezTo>
                  <a:cubicBezTo>
                    <a:pt x="679" y="1778"/>
                    <a:pt x="727" y="1659"/>
                    <a:pt x="715" y="1528"/>
                  </a:cubicBezTo>
                  <a:cubicBezTo>
                    <a:pt x="667" y="1421"/>
                    <a:pt x="584" y="1338"/>
                    <a:pt x="501" y="1242"/>
                  </a:cubicBezTo>
                  <a:cubicBezTo>
                    <a:pt x="429" y="1135"/>
                    <a:pt x="441" y="1016"/>
                    <a:pt x="465" y="909"/>
                  </a:cubicBezTo>
                  <a:cubicBezTo>
                    <a:pt x="477" y="850"/>
                    <a:pt x="477" y="790"/>
                    <a:pt x="465" y="730"/>
                  </a:cubicBezTo>
                  <a:cubicBezTo>
                    <a:pt x="429" y="611"/>
                    <a:pt x="417" y="492"/>
                    <a:pt x="406" y="373"/>
                  </a:cubicBezTo>
                  <a:cubicBezTo>
                    <a:pt x="382" y="242"/>
                    <a:pt x="358" y="123"/>
                    <a:pt x="263" y="16"/>
                  </a:cubicBezTo>
                  <a:cubicBezTo>
                    <a:pt x="238" y="6"/>
                    <a:pt x="213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7166;p32"/>
            <p:cNvSpPr/>
            <p:nvPr/>
          </p:nvSpPr>
          <p:spPr>
            <a:xfrm>
              <a:off x="5560200" y="2949200"/>
              <a:ext cx="94100" cy="19475"/>
            </a:xfrm>
            <a:custGeom>
              <a:avLst/>
              <a:gdLst/>
              <a:ahLst/>
              <a:cxnLst/>
              <a:rect l="l" t="t" r="r" b="b"/>
              <a:pathLst>
                <a:path w="3764" h="779" extrusionOk="0">
                  <a:moveTo>
                    <a:pt x="2327" y="0"/>
                  </a:moveTo>
                  <a:cubicBezTo>
                    <a:pt x="2143" y="0"/>
                    <a:pt x="1958" y="5"/>
                    <a:pt x="1775" y="5"/>
                  </a:cubicBezTo>
                  <a:cubicBezTo>
                    <a:pt x="1822" y="147"/>
                    <a:pt x="1941" y="159"/>
                    <a:pt x="2061" y="183"/>
                  </a:cubicBezTo>
                  <a:cubicBezTo>
                    <a:pt x="2132" y="267"/>
                    <a:pt x="2251" y="290"/>
                    <a:pt x="2358" y="350"/>
                  </a:cubicBezTo>
                  <a:cubicBezTo>
                    <a:pt x="2239" y="350"/>
                    <a:pt x="2144" y="386"/>
                    <a:pt x="2061" y="481"/>
                  </a:cubicBezTo>
                  <a:cubicBezTo>
                    <a:pt x="2021" y="478"/>
                    <a:pt x="1981" y="476"/>
                    <a:pt x="1941" y="476"/>
                  </a:cubicBezTo>
                  <a:cubicBezTo>
                    <a:pt x="1823" y="476"/>
                    <a:pt x="1706" y="487"/>
                    <a:pt x="1590" y="487"/>
                  </a:cubicBezTo>
                  <a:cubicBezTo>
                    <a:pt x="1466" y="487"/>
                    <a:pt x="1344" y="474"/>
                    <a:pt x="1227" y="421"/>
                  </a:cubicBezTo>
                  <a:cubicBezTo>
                    <a:pt x="1011" y="326"/>
                    <a:pt x="795" y="288"/>
                    <a:pt x="578" y="288"/>
                  </a:cubicBezTo>
                  <a:cubicBezTo>
                    <a:pt x="387" y="288"/>
                    <a:pt x="195" y="317"/>
                    <a:pt x="1" y="362"/>
                  </a:cubicBezTo>
                  <a:cubicBezTo>
                    <a:pt x="108" y="481"/>
                    <a:pt x="239" y="481"/>
                    <a:pt x="394" y="493"/>
                  </a:cubicBezTo>
                  <a:cubicBezTo>
                    <a:pt x="989" y="588"/>
                    <a:pt x="1608" y="564"/>
                    <a:pt x="2192" y="778"/>
                  </a:cubicBezTo>
                  <a:cubicBezTo>
                    <a:pt x="2462" y="735"/>
                    <a:pt x="2736" y="711"/>
                    <a:pt x="3008" y="711"/>
                  </a:cubicBezTo>
                  <a:cubicBezTo>
                    <a:pt x="3263" y="711"/>
                    <a:pt x="3516" y="732"/>
                    <a:pt x="3763" y="778"/>
                  </a:cubicBezTo>
                  <a:lnTo>
                    <a:pt x="3763" y="481"/>
                  </a:lnTo>
                  <a:cubicBezTo>
                    <a:pt x="3659" y="516"/>
                    <a:pt x="3547" y="591"/>
                    <a:pt x="3452" y="591"/>
                  </a:cubicBezTo>
                  <a:cubicBezTo>
                    <a:pt x="3385" y="591"/>
                    <a:pt x="3327" y="552"/>
                    <a:pt x="3287" y="433"/>
                  </a:cubicBezTo>
                  <a:cubicBezTo>
                    <a:pt x="3215" y="195"/>
                    <a:pt x="3489" y="219"/>
                    <a:pt x="3632" y="183"/>
                  </a:cubicBezTo>
                  <a:cubicBezTo>
                    <a:pt x="3205" y="24"/>
                    <a:pt x="2766" y="0"/>
                    <a:pt x="2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7167;p32"/>
            <p:cNvSpPr/>
            <p:nvPr/>
          </p:nvSpPr>
          <p:spPr>
            <a:xfrm>
              <a:off x="5464650" y="2939425"/>
              <a:ext cx="53900" cy="17950"/>
            </a:xfrm>
            <a:custGeom>
              <a:avLst/>
              <a:gdLst/>
              <a:ahLst/>
              <a:cxnLst/>
              <a:rect l="l" t="t" r="r" b="b"/>
              <a:pathLst>
                <a:path w="2156" h="718" extrusionOk="0">
                  <a:moveTo>
                    <a:pt x="1445" y="1"/>
                  </a:moveTo>
                  <a:cubicBezTo>
                    <a:pt x="1236" y="1"/>
                    <a:pt x="1029" y="29"/>
                    <a:pt x="834" y="62"/>
                  </a:cubicBezTo>
                  <a:cubicBezTo>
                    <a:pt x="537" y="98"/>
                    <a:pt x="287" y="372"/>
                    <a:pt x="1" y="550"/>
                  </a:cubicBezTo>
                  <a:cubicBezTo>
                    <a:pt x="263" y="705"/>
                    <a:pt x="584" y="598"/>
                    <a:pt x="858" y="717"/>
                  </a:cubicBezTo>
                  <a:cubicBezTo>
                    <a:pt x="1217" y="506"/>
                    <a:pt x="1520" y="126"/>
                    <a:pt x="1975" y="126"/>
                  </a:cubicBezTo>
                  <a:cubicBezTo>
                    <a:pt x="2032" y="126"/>
                    <a:pt x="2093" y="132"/>
                    <a:pt x="2156" y="146"/>
                  </a:cubicBezTo>
                  <a:cubicBezTo>
                    <a:pt x="1927" y="38"/>
                    <a:pt x="1685" y="1"/>
                    <a:pt x="1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7168;p32"/>
            <p:cNvSpPr/>
            <p:nvPr/>
          </p:nvSpPr>
          <p:spPr>
            <a:xfrm>
              <a:off x="5416725" y="2744525"/>
              <a:ext cx="18200" cy="48825"/>
            </a:xfrm>
            <a:custGeom>
              <a:avLst/>
              <a:gdLst/>
              <a:ahLst/>
              <a:cxnLst/>
              <a:rect l="l" t="t" r="r" b="b"/>
              <a:pathLst>
                <a:path w="728" h="1953" extrusionOk="0">
                  <a:moveTo>
                    <a:pt x="322" y="0"/>
                  </a:moveTo>
                  <a:cubicBezTo>
                    <a:pt x="1" y="488"/>
                    <a:pt x="49" y="1060"/>
                    <a:pt x="37" y="1596"/>
                  </a:cubicBezTo>
                  <a:cubicBezTo>
                    <a:pt x="13" y="1655"/>
                    <a:pt x="1" y="1715"/>
                    <a:pt x="13" y="1774"/>
                  </a:cubicBezTo>
                  <a:cubicBezTo>
                    <a:pt x="60" y="1893"/>
                    <a:pt x="156" y="1953"/>
                    <a:pt x="299" y="1953"/>
                  </a:cubicBezTo>
                  <a:cubicBezTo>
                    <a:pt x="382" y="1905"/>
                    <a:pt x="418" y="1822"/>
                    <a:pt x="477" y="1762"/>
                  </a:cubicBezTo>
                  <a:cubicBezTo>
                    <a:pt x="727" y="1607"/>
                    <a:pt x="668" y="1405"/>
                    <a:pt x="620" y="1179"/>
                  </a:cubicBezTo>
                  <a:cubicBezTo>
                    <a:pt x="370" y="1000"/>
                    <a:pt x="513" y="738"/>
                    <a:pt x="489" y="500"/>
                  </a:cubicBezTo>
                  <a:cubicBezTo>
                    <a:pt x="453" y="322"/>
                    <a:pt x="501" y="119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7169;p32"/>
            <p:cNvSpPr/>
            <p:nvPr/>
          </p:nvSpPr>
          <p:spPr>
            <a:xfrm>
              <a:off x="5495925" y="2915375"/>
              <a:ext cx="58350" cy="13525"/>
            </a:xfrm>
            <a:custGeom>
              <a:avLst/>
              <a:gdLst/>
              <a:ahLst/>
              <a:cxnLst/>
              <a:rect l="l" t="t" r="r" b="b"/>
              <a:pathLst>
                <a:path w="2334" h="541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226"/>
                    <a:pt x="107" y="369"/>
                    <a:pt x="345" y="405"/>
                  </a:cubicBezTo>
                  <a:cubicBezTo>
                    <a:pt x="417" y="409"/>
                    <a:pt x="491" y="410"/>
                    <a:pt x="567" y="410"/>
                  </a:cubicBezTo>
                  <a:cubicBezTo>
                    <a:pt x="718" y="410"/>
                    <a:pt x="877" y="405"/>
                    <a:pt x="1036" y="405"/>
                  </a:cubicBezTo>
                  <a:cubicBezTo>
                    <a:pt x="1115" y="344"/>
                    <a:pt x="1191" y="308"/>
                    <a:pt x="1265" y="308"/>
                  </a:cubicBezTo>
                  <a:cubicBezTo>
                    <a:pt x="1337" y="308"/>
                    <a:pt x="1406" y="341"/>
                    <a:pt x="1476" y="417"/>
                  </a:cubicBezTo>
                  <a:cubicBezTo>
                    <a:pt x="1611" y="515"/>
                    <a:pt x="1756" y="541"/>
                    <a:pt x="1905" y="541"/>
                  </a:cubicBezTo>
                  <a:cubicBezTo>
                    <a:pt x="2045" y="541"/>
                    <a:pt x="2189" y="518"/>
                    <a:pt x="2334" y="512"/>
                  </a:cubicBezTo>
                  <a:cubicBezTo>
                    <a:pt x="2250" y="346"/>
                    <a:pt x="1965" y="453"/>
                    <a:pt x="1905" y="226"/>
                  </a:cubicBezTo>
                  <a:cubicBezTo>
                    <a:pt x="1914" y="146"/>
                    <a:pt x="1909" y="86"/>
                    <a:pt x="1841" y="86"/>
                  </a:cubicBezTo>
                  <a:cubicBezTo>
                    <a:pt x="1819" y="86"/>
                    <a:pt x="1789" y="93"/>
                    <a:pt x="1750" y="107"/>
                  </a:cubicBezTo>
                  <a:cubicBezTo>
                    <a:pt x="1644" y="116"/>
                    <a:pt x="1538" y="120"/>
                    <a:pt x="1432" y="120"/>
                  </a:cubicBezTo>
                  <a:cubicBezTo>
                    <a:pt x="975" y="120"/>
                    <a:pt x="513" y="49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7170;p32"/>
            <p:cNvSpPr/>
            <p:nvPr/>
          </p:nvSpPr>
          <p:spPr>
            <a:xfrm>
              <a:off x="5424175" y="2701350"/>
              <a:ext cx="20875" cy="55700"/>
            </a:xfrm>
            <a:custGeom>
              <a:avLst/>
              <a:gdLst/>
              <a:ahLst/>
              <a:cxnLst/>
              <a:rect l="l" t="t" r="r" b="b"/>
              <a:pathLst>
                <a:path w="835" h="2228" extrusionOk="0">
                  <a:moveTo>
                    <a:pt x="596" y="1"/>
                  </a:moveTo>
                  <a:lnTo>
                    <a:pt x="453" y="179"/>
                  </a:lnTo>
                  <a:cubicBezTo>
                    <a:pt x="370" y="275"/>
                    <a:pt x="394" y="406"/>
                    <a:pt x="322" y="477"/>
                  </a:cubicBezTo>
                  <a:cubicBezTo>
                    <a:pt x="310" y="525"/>
                    <a:pt x="286" y="560"/>
                    <a:pt x="286" y="596"/>
                  </a:cubicBezTo>
                  <a:cubicBezTo>
                    <a:pt x="155" y="929"/>
                    <a:pt x="132" y="1287"/>
                    <a:pt x="24" y="1632"/>
                  </a:cubicBezTo>
                  <a:cubicBezTo>
                    <a:pt x="13" y="1668"/>
                    <a:pt x="13" y="1703"/>
                    <a:pt x="13" y="1751"/>
                  </a:cubicBezTo>
                  <a:cubicBezTo>
                    <a:pt x="36" y="1906"/>
                    <a:pt x="1" y="2108"/>
                    <a:pt x="191" y="2227"/>
                  </a:cubicBezTo>
                  <a:cubicBezTo>
                    <a:pt x="370" y="1727"/>
                    <a:pt x="394" y="1191"/>
                    <a:pt x="739" y="763"/>
                  </a:cubicBezTo>
                  <a:cubicBezTo>
                    <a:pt x="751" y="644"/>
                    <a:pt x="810" y="536"/>
                    <a:pt x="810" y="441"/>
                  </a:cubicBezTo>
                  <a:cubicBezTo>
                    <a:pt x="834" y="382"/>
                    <a:pt x="810" y="334"/>
                    <a:pt x="798" y="275"/>
                  </a:cubicBezTo>
                  <a:cubicBezTo>
                    <a:pt x="751" y="155"/>
                    <a:pt x="715" y="48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7171;p32"/>
            <p:cNvSpPr/>
            <p:nvPr/>
          </p:nvSpPr>
          <p:spPr>
            <a:xfrm>
              <a:off x="5389050" y="2770700"/>
              <a:ext cx="10750" cy="56875"/>
            </a:xfrm>
            <a:custGeom>
              <a:avLst/>
              <a:gdLst/>
              <a:ahLst/>
              <a:cxnLst/>
              <a:rect l="l" t="t" r="r" b="b"/>
              <a:pathLst>
                <a:path w="430" h="2275" extrusionOk="0">
                  <a:moveTo>
                    <a:pt x="286" y="1"/>
                  </a:moveTo>
                  <a:cubicBezTo>
                    <a:pt x="120" y="132"/>
                    <a:pt x="155" y="322"/>
                    <a:pt x="155" y="501"/>
                  </a:cubicBezTo>
                  <a:cubicBezTo>
                    <a:pt x="132" y="679"/>
                    <a:pt x="179" y="882"/>
                    <a:pt x="1" y="1013"/>
                  </a:cubicBezTo>
                  <a:lnTo>
                    <a:pt x="1" y="2275"/>
                  </a:lnTo>
                  <a:cubicBezTo>
                    <a:pt x="405" y="1608"/>
                    <a:pt x="191" y="965"/>
                    <a:pt x="417" y="418"/>
                  </a:cubicBezTo>
                  <a:cubicBezTo>
                    <a:pt x="298" y="298"/>
                    <a:pt x="429" y="10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7172;p32"/>
            <p:cNvSpPr/>
            <p:nvPr/>
          </p:nvSpPr>
          <p:spPr>
            <a:xfrm>
              <a:off x="5417325" y="2842150"/>
              <a:ext cx="14625" cy="36325"/>
            </a:xfrm>
            <a:custGeom>
              <a:avLst/>
              <a:gdLst/>
              <a:ahLst/>
              <a:cxnLst/>
              <a:rect l="l" t="t" r="r" b="b"/>
              <a:pathLst>
                <a:path w="585" h="1453" extrusionOk="0">
                  <a:moveTo>
                    <a:pt x="298" y="0"/>
                  </a:moveTo>
                  <a:cubicBezTo>
                    <a:pt x="1" y="524"/>
                    <a:pt x="310" y="977"/>
                    <a:pt x="429" y="1453"/>
                  </a:cubicBezTo>
                  <a:cubicBezTo>
                    <a:pt x="477" y="1322"/>
                    <a:pt x="417" y="1131"/>
                    <a:pt x="572" y="1012"/>
                  </a:cubicBezTo>
                  <a:cubicBezTo>
                    <a:pt x="572" y="822"/>
                    <a:pt x="584" y="608"/>
                    <a:pt x="584" y="417"/>
                  </a:cubicBezTo>
                  <a:cubicBezTo>
                    <a:pt x="489" y="346"/>
                    <a:pt x="548" y="203"/>
                    <a:pt x="489" y="119"/>
                  </a:cubicBezTo>
                  <a:cubicBezTo>
                    <a:pt x="465" y="72"/>
                    <a:pt x="417" y="48"/>
                    <a:pt x="370" y="12"/>
                  </a:cubicBezTo>
                  <a:cubicBezTo>
                    <a:pt x="358" y="12"/>
                    <a:pt x="334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7173;p32"/>
            <p:cNvSpPr/>
            <p:nvPr/>
          </p:nvSpPr>
          <p:spPr>
            <a:xfrm>
              <a:off x="5408100" y="2799275"/>
              <a:ext cx="5975" cy="54800"/>
            </a:xfrm>
            <a:custGeom>
              <a:avLst/>
              <a:gdLst/>
              <a:ahLst/>
              <a:cxnLst/>
              <a:rect l="l" t="t" r="r" b="b"/>
              <a:pathLst>
                <a:path w="239" h="2192" extrusionOk="0">
                  <a:moveTo>
                    <a:pt x="239" y="1"/>
                  </a:moveTo>
                  <a:cubicBezTo>
                    <a:pt x="1" y="727"/>
                    <a:pt x="60" y="1465"/>
                    <a:pt x="239" y="2192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7174;p32"/>
            <p:cNvSpPr/>
            <p:nvPr/>
          </p:nvSpPr>
          <p:spPr>
            <a:xfrm>
              <a:off x="5439050" y="2692125"/>
              <a:ext cx="23250" cy="18500"/>
            </a:xfrm>
            <a:custGeom>
              <a:avLst/>
              <a:gdLst/>
              <a:ahLst/>
              <a:cxnLst/>
              <a:rect l="l" t="t" r="r" b="b"/>
              <a:pathLst>
                <a:path w="930" h="740" extrusionOk="0">
                  <a:moveTo>
                    <a:pt x="310" y="1"/>
                  </a:moveTo>
                  <a:cubicBezTo>
                    <a:pt x="215" y="96"/>
                    <a:pt x="144" y="191"/>
                    <a:pt x="37" y="286"/>
                  </a:cubicBezTo>
                  <a:cubicBezTo>
                    <a:pt x="13" y="310"/>
                    <a:pt x="1" y="346"/>
                    <a:pt x="1" y="394"/>
                  </a:cubicBezTo>
                  <a:cubicBezTo>
                    <a:pt x="25" y="524"/>
                    <a:pt x="37" y="644"/>
                    <a:pt x="180" y="715"/>
                  </a:cubicBezTo>
                  <a:cubicBezTo>
                    <a:pt x="207" y="732"/>
                    <a:pt x="235" y="740"/>
                    <a:pt x="263" y="740"/>
                  </a:cubicBezTo>
                  <a:cubicBezTo>
                    <a:pt x="330" y="740"/>
                    <a:pt x="394" y="698"/>
                    <a:pt x="453" y="655"/>
                  </a:cubicBezTo>
                  <a:cubicBezTo>
                    <a:pt x="488" y="655"/>
                    <a:pt x="498" y="565"/>
                    <a:pt x="538" y="565"/>
                  </a:cubicBezTo>
                  <a:cubicBezTo>
                    <a:pt x="553" y="565"/>
                    <a:pt x="571" y="576"/>
                    <a:pt x="596" y="608"/>
                  </a:cubicBezTo>
                  <a:cubicBezTo>
                    <a:pt x="620" y="608"/>
                    <a:pt x="656" y="632"/>
                    <a:pt x="668" y="644"/>
                  </a:cubicBezTo>
                  <a:cubicBezTo>
                    <a:pt x="680" y="655"/>
                    <a:pt x="715" y="655"/>
                    <a:pt x="739" y="655"/>
                  </a:cubicBezTo>
                  <a:cubicBezTo>
                    <a:pt x="799" y="655"/>
                    <a:pt x="846" y="632"/>
                    <a:pt x="894" y="596"/>
                  </a:cubicBezTo>
                  <a:cubicBezTo>
                    <a:pt x="918" y="536"/>
                    <a:pt x="930" y="489"/>
                    <a:pt x="918" y="429"/>
                  </a:cubicBezTo>
                  <a:cubicBezTo>
                    <a:pt x="894" y="358"/>
                    <a:pt x="834" y="286"/>
                    <a:pt x="751" y="239"/>
                  </a:cubicBezTo>
                  <a:cubicBezTo>
                    <a:pt x="751" y="227"/>
                    <a:pt x="739" y="227"/>
                    <a:pt x="691" y="227"/>
                  </a:cubicBezTo>
                  <a:cubicBezTo>
                    <a:pt x="656" y="227"/>
                    <a:pt x="620" y="239"/>
                    <a:pt x="596" y="274"/>
                  </a:cubicBezTo>
                  <a:cubicBezTo>
                    <a:pt x="418" y="274"/>
                    <a:pt x="441" y="48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7175;p32"/>
            <p:cNvSpPr/>
            <p:nvPr/>
          </p:nvSpPr>
          <p:spPr>
            <a:xfrm>
              <a:off x="5403650" y="2719100"/>
              <a:ext cx="14600" cy="30500"/>
            </a:xfrm>
            <a:custGeom>
              <a:avLst/>
              <a:gdLst/>
              <a:ahLst/>
              <a:cxnLst/>
              <a:rect l="l" t="t" r="r" b="b"/>
              <a:pathLst>
                <a:path w="584" h="1220" extrusionOk="0">
                  <a:moveTo>
                    <a:pt x="491" y="1"/>
                  </a:moveTo>
                  <a:cubicBezTo>
                    <a:pt x="462" y="1"/>
                    <a:pt x="434" y="18"/>
                    <a:pt x="405" y="53"/>
                  </a:cubicBezTo>
                  <a:cubicBezTo>
                    <a:pt x="143" y="398"/>
                    <a:pt x="12" y="779"/>
                    <a:pt x="0" y="1219"/>
                  </a:cubicBezTo>
                  <a:cubicBezTo>
                    <a:pt x="322" y="886"/>
                    <a:pt x="322" y="410"/>
                    <a:pt x="583" y="65"/>
                  </a:cubicBezTo>
                  <a:cubicBezTo>
                    <a:pt x="553" y="21"/>
                    <a:pt x="522" y="1"/>
                    <a:pt x="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7176;p32"/>
            <p:cNvSpPr/>
            <p:nvPr/>
          </p:nvSpPr>
          <p:spPr>
            <a:xfrm>
              <a:off x="5413750" y="2702850"/>
              <a:ext cx="16400" cy="17575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91" y="215"/>
                    <a:pt x="37" y="417"/>
                    <a:pt x="1" y="691"/>
                  </a:cubicBezTo>
                  <a:cubicBezTo>
                    <a:pt x="60" y="703"/>
                    <a:pt x="120" y="703"/>
                    <a:pt x="179" y="703"/>
                  </a:cubicBezTo>
                  <a:cubicBezTo>
                    <a:pt x="215" y="476"/>
                    <a:pt x="656" y="334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7177;p32"/>
            <p:cNvSpPr/>
            <p:nvPr/>
          </p:nvSpPr>
          <p:spPr>
            <a:xfrm>
              <a:off x="5423575" y="2716250"/>
              <a:ext cx="8075" cy="25900"/>
            </a:xfrm>
            <a:custGeom>
              <a:avLst/>
              <a:gdLst/>
              <a:ahLst/>
              <a:cxnLst/>
              <a:rect l="l" t="t" r="r" b="b"/>
              <a:pathLst>
                <a:path w="323" h="1036" extrusionOk="0">
                  <a:moveTo>
                    <a:pt x="322" y="0"/>
                  </a:moveTo>
                  <a:cubicBezTo>
                    <a:pt x="60" y="298"/>
                    <a:pt x="1" y="655"/>
                    <a:pt x="48" y="1036"/>
                  </a:cubicBezTo>
                  <a:cubicBezTo>
                    <a:pt x="227" y="714"/>
                    <a:pt x="322" y="381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7178;p32"/>
            <p:cNvSpPr/>
            <p:nvPr/>
          </p:nvSpPr>
          <p:spPr>
            <a:xfrm>
              <a:off x="5586400" y="2946400"/>
              <a:ext cx="18475" cy="6050"/>
            </a:xfrm>
            <a:custGeom>
              <a:avLst/>
              <a:gdLst/>
              <a:ahLst/>
              <a:cxnLst/>
              <a:rect l="l" t="t" r="r" b="b"/>
              <a:pathLst>
                <a:path w="739" h="242" extrusionOk="0">
                  <a:moveTo>
                    <a:pt x="349" y="0"/>
                  </a:moveTo>
                  <a:cubicBezTo>
                    <a:pt x="252" y="0"/>
                    <a:pt x="153" y="11"/>
                    <a:pt x="55" y="11"/>
                  </a:cubicBezTo>
                  <a:cubicBezTo>
                    <a:pt x="37" y="11"/>
                    <a:pt x="19" y="10"/>
                    <a:pt x="1" y="9"/>
                  </a:cubicBezTo>
                  <a:lnTo>
                    <a:pt x="1" y="9"/>
                  </a:lnTo>
                  <a:cubicBezTo>
                    <a:pt x="82" y="187"/>
                    <a:pt x="183" y="242"/>
                    <a:pt x="291" y="242"/>
                  </a:cubicBezTo>
                  <a:cubicBezTo>
                    <a:pt x="436" y="242"/>
                    <a:pt x="595" y="144"/>
                    <a:pt x="739" y="117"/>
                  </a:cubicBezTo>
                  <a:cubicBezTo>
                    <a:pt x="617" y="20"/>
                    <a:pt x="484" y="0"/>
                    <a:pt x="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7179;p32"/>
            <p:cNvSpPr/>
            <p:nvPr/>
          </p:nvSpPr>
          <p:spPr>
            <a:xfrm>
              <a:off x="5748025" y="2939000"/>
              <a:ext cx="22050" cy="4975"/>
            </a:xfrm>
            <a:custGeom>
              <a:avLst/>
              <a:gdLst/>
              <a:ahLst/>
              <a:cxnLst/>
              <a:rect l="l" t="t" r="r" b="b"/>
              <a:pathLst>
                <a:path w="882" h="199" extrusionOk="0">
                  <a:moveTo>
                    <a:pt x="416" y="0"/>
                  </a:moveTo>
                  <a:cubicBezTo>
                    <a:pt x="273" y="0"/>
                    <a:pt x="134" y="29"/>
                    <a:pt x="1" y="139"/>
                  </a:cubicBezTo>
                  <a:cubicBezTo>
                    <a:pt x="179" y="163"/>
                    <a:pt x="358" y="163"/>
                    <a:pt x="536" y="174"/>
                  </a:cubicBezTo>
                  <a:cubicBezTo>
                    <a:pt x="644" y="127"/>
                    <a:pt x="775" y="198"/>
                    <a:pt x="882" y="32"/>
                  </a:cubicBezTo>
                  <a:cubicBezTo>
                    <a:pt x="723" y="32"/>
                    <a:pt x="567" y="0"/>
                    <a:pt x="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7180;p32"/>
            <p:cNvSpPr/>
            <p:nvPr/>
          </p:nvSpPr>
          <p:spPr>
            <a:xfrm>
              <a:off x="5442325" y="2921625"/>
              <a:ext cx="20875" cy="7275"/>
            </a:xfrm>
            <a:custGeom>
              <a:avLst/>
              <a:gdLst/>
              <a:ahLst/>
              <a:cxnLst/>
              <a:rect l="l" t="t" r="r" b="b"/>
              <a:pathLst>
                <a:path w="835" h="291" extrusionOk="0">
                  <a:moveTo>
                    <a:pt x="299" y="0"/>
                  </a:moveTo>
                  <a:cubicBezTo>
                    <a:pt x="203" y="60"/>
                    <a:pt x="72" y="12"/>
                    <a:pt x="1" y="155"/>
                  </a:cubicBezTo>
                  <a:cubicBezTo>
                    <a:pt x="122" y="252"/>
                    <a:pt x="244" y="291"/>
                    <a:pt x="381" y="291"/>
                  </a:cubicBezTo>
                  <a:cubicBezTo>
                    <a:pt x="513" y="291"/>
                    <a:pt x="659" y="255"/>
                    <a:pt x="834" y="203"/>
                  </a:cubicBezTo>
                  <a:cubicBezTo>
                    <a:pt x="596" y="107"/>
                    <a:pt x="441" y="60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7181;p32"/>
            <p:cNvSpPr/>
            <p:nvPr/>
          </p:nvSpPr>
          <p:spPr>
            <a:xfrm>
              <a:off x="5435500" y="2914175"/>
              <a:ext cx="14300" cy="11350"/>
            </a:xfrm>
            <a:custGeom>
              <a:avLst/>
              <a:gdLst/>
              <a:ahLst/>
              <a:cxnLst/>
              <a:rect l="l" t="t" r="r" b="b"/>
              <a:pathLst>
                <a:path w="572" h="454" extrusionOk="0">
                  <a:moveTo>
                    <a:pt x="167" y="1"/>
                  </a:moveTo>
                  <a:cubicBezTo>
                    <a:pt x="107" y="48"/>
                    <a:pt x="60" y="108"/>
                    <a:pt x="0" y="155"/>
                  </a:cubicBezTo>
                  <a:cubicBezTo>
                    <a:pt x="48" y="298"/>
                    <a:pt x="167" y="382"/>
                    <a:pt x="286" y="453"/>
                  </a:cubicBezTo>
                  <a:cubicBezTo>
                    <a:pt x="393" y="441"/>
                    <a:pt x="512" y="441"/>
                    <a:pt x="572" y="298"/>
                  </a:cubicBezTo>
                  <a:cubicBezTo>
                    <a:pt x="441" y="203"/>
                    <a:pt x="298" y="96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7182;p32"/>
            <p:cNvSpPr/>
            <p:nvPr/>
          </p:nvSpPr>
          <p:spPr>
            <a:xfrm>
              <a:off x="5442925" y="2953475"/>
              <a:ext cx="21450" cy="4625"/>
            </a:xfrm>
            <a:custGeom>
              <a:avLst/>
              <a:gdLst/>
              <a:ahLst/>
              <a:cxnLst/>
              <a:rect l="l" t="t" r="r" b="b"/>
              <a:pathLst>
                <a:path w="858" h="185" extrusionOk="0">
                  <a:moveTo>
                    <a:pt x="858" y="0"/>
                  </a:moveTo>
                  <a:cubicBezTo>
                    <a:pt x="572" y="0"/>
                    <a:pt x="286" y="0"/>
                    <a:pt x="1" y="12"/>
                  </a:cubicBezTo>
                  <a:cubicBezTo>
                    <a:pt x="144" y="125"/>
                    <a:pt x="286" y="185"/>
                    <a:pt x="429" y="185"/>
                  </a:cubicBezTo>
                  <a:cubicBezTo>
                    <a:pt x="572" y="185"/>
                    <a:pt x="715" y="125"/>
                    <a:pt x="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7183;p32"/>
            <p:cNvSpPr/>
            <p:nvPr/>
          </p:nvSpPr>
          <p:spPr>
            <a:xfrm>
              <a:off x="5805475" y="2964675"/>
              <a:ext cx="15200" cy="3475"/>
            </a:xfrm>
            <a:custGeom>
              <a:avLst/>
              <a:gdLst/>
              <a:ahLst/>
              <a:cxnLst/>
              <a:rect l="l" t="t" r="r" b="b"/>
              <a:pathLst>
                <a:path w="608" h="139" extrusionOk="0">
                  <a:moveTo>
                    <a:pt x="119" y="1"/>
                  </a:moveTo>
                  <a:cubicBezTo>
                    <a:pt x="79" y="1"/>
                    <a:pt x="40" y="2"/>
                    <a:pt x="1" y="5"/>
                  </a:cubicBezTo>
                  <a:cubicBezTo>
                    <a:pt x="95" y="112"/>
                    <a:pt x="203" y="139"/>
                    <a:pt x="313" y="139"/>
                  </a:cubicBezTo>
                  <a:cubicBezTo>
                    <a:pt x="412" y="139"/>
                    <a:pt x="512" y="117"/>
                    <a:pt x="608" y="112"/>
                  </a:cubicBezTo>
                  <a:cubicBezTo>
                    <a:pt x="454" y="25"/>
                    <a:pt x="285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7184;p32"/>
            <p:cNvSpPr/>
            <p:nvPr/>
          </p:nvSpPr>
          <p:spPr>
            <a:xfrm>
              <a:off x="5430725" y="2867750"/>
              <a:ext cx="6875" cy="14300"/>
            </a:xfrm>
            <a:custGeom>
              <a:avLst/>
              <a:gdLst/>
              <a:ahLst/>
              <a:cxnLst/>
              <a:rect l="l" t="t" r="r" b="b"/>
              <a:pathLst>
                <a:path w="275" h="572" extrusionOk="0">
                  <a:moveTo>
                    <a:pt x="48" y="0"/>
                  </a:moveTo>
                  <a:cubicBezTo>
                    <a:pt x="60" y="191"/>
                    <a:pt x="1" y="417"/>
                    <a:pt x="191" y="572"/>
                  </a:cubicBezTo>
                  <a:cubicBezTo>
                    <a:pt x="191" y="357"/>
                    <a:pt x="274" y="155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7185;p32"/>
            <p:cNvSpPr/>
            <p:nvPr/>
          </p:nvSpPr>
          <p:spPr>
            <a:xfrm>
              <a:off x="5395300" y="2767425"/>
              <a:ext cx="5100" cy="13725"/>
            </a:xfrm>
            <a:custGeom>
              <a:avLst/>
              <a:gdLst/>
              <a:ahLst/>
              <a:cxnLst/>
              <a:rect l="l" t="t" r="r" b="b"/>
              <a:pathLst>
                <a:path w="204" h="549" extrusionOk="0">
                  <a:moveTo>
                    <a:pt x="203" y="1"/>
                  </a:moveTo>
                  <a:cubicBezTo>
                    <a:pt x="144" y="37"/>
                    <a:pt x="96" y="84"/>
                    <a:pt x="36" y="132"/>
                  </a:cubicBezTo>
                  <a:cubicBezTo>
                    <a:pt x="48" y="275"/>
                    <a:pt x="1" y="441"/>
                    <a:pt x="167" y="549"/>
                  </a:cubicBezTo>
                  <a:cubicBezTo>
                    <a:pt x="179" y="358"/>
                    <a:pt x="179" y="179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7186;p32"/>
            <p:cNvSpPr/>
            <p:nvPr/>
          </p:nvSpPr>
          <p:spPr>
            <a:xfrm>
              <a:off x="5397975" y="2749575"/>
              <a:ext cx="5700" cy="13725"/>
            </a:xfrm>
            <a:custGeom>
              <a:avLst/>
              <a:gdLst/>
              <a:ahLst/>
              <a:cxnLst/>
              <a:rect l="l" t="t" r="r" b="b"/>
              <a:pathLst>
                <a:path w="228" h="549" extrusionOk="0">
                  <a:moveTo>
                    <a:pt x="227" y="0"/>
                  </a:moveTo>
                  <a:cubicBezTo>
                    <a:pt x="37" y="179"/>
                    <a:pt x="1" y="358"/>
                    <a:pt x="215" y="548"/>
                  </a:cubicBezTo>
                  <a:cubicBezTo>
                    <a:pt x="215" y="346"/>
                    <a:pt x="227" y="179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7187;p32"/>
            <p:cNvSpPr/>
            <p:nvPr/>
          </p:nvSpPr>
          <p:spPr>
            <a:xfrm>
              <a:off x="5413750" y="2784400"/>
              <a:ext cx="7775" cy="14600"/>
            </a:xfrm>
            <a:custGeom>
              <a:avLst/>
              <a:gdLst/>
              <a:ahLst/>
              <a:cxnLst/>
              <a:rect l="l" t="t" r="r" b="b"/>
              <a:pathLst>
                <a:path w="311" h="584" extrusionOk="0">
                  <a:moveTo>
                    <a:pt x="156" y="1"/>
                  </a:moveTo>
                  <a:cubicBezTo>
                    <a:pt x="1" y="179"/>
                    <a:pt x="13" y="393"/>
                    <a:pt x="25" y="584"/>
                  </a:cubicBezTo>
                  <a:lnTo>
                    <a:pt x="156" y="584"/>
                  </a:lnTo>
                  <a:cubicBezTo>
                    <a:pt x="310" y="465"/>
                    <a:pt x="275" y="322"/>
                    <a:pt x="203" y="191"/>
                  </a:cubicBezTo>
                  <a:cubicBezTo>
                    <a:pt x="191" y="131"/>
                    <a:pt x="168" y="60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7188;p32"/>
            <p:cNvSpPr/>
            <p:nvPr/>
          </p:nvSpPr>
          <p:spPr>
            <a:xfrm>
              <a:off x="5776900" y="2942300"/>
              <a:ext cx="14025" cy="5200"/>
            </a:xfrm>
            <a:custGeom>
              <a:avLst/>
              <a:gdLst/>
              <a:ahLst/>
              <a:cxnLst/>
              <a:rect l="l" t="t" r="r" b="b"/>
              <a:pathLst>
                <a:path w="561" h="208" extrusionOk="0">
                  <a:moveTo>
                    <a:pt x="277" y="1"/>
                  </a:moveTo>
                  <a:cubicBezTo>
                    <a:pt x="186" y="1"/>
                    <a:pt x="93" y="51"/>
                    <a:pt x="1" y="150"/>
                  </a:cubicBezTo>
                  <a:cubicBezTo>
                    <a:pt x="107" y="185"/>
                    <a:pt x="218" y="208"/>
                    <a:pt x="330" y="208"/>
                  </a:cubicBezTo>
                  <a:cubicBezTo>
                    <a:pt x="406" y="208"/>
                    <a:pt x="483" y="197"/>
                    <a:pt x="560" y="173"/>
                  </a:cubicBezTo>
                  <a:cubicBezTo>
                    <a:pt x="468" y="57"/>
                    <a:pt x="373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7189;p32"/>
            <p:cNvSpPr/>
            <p:nvPr/>
          </p:nvSpPr>
          <p:spPr>
            <a:xfrm>
              <a:off x="5468225" y="2903300"/>
              <a:ext cx="10450" cy="4300"/>
            </a:xfrm>
            <a:custGeom>
              <a:avLst/>
              <a:gdLst/>
              <a:ahLst/>
              <a:cxnLst/>
              <a:rect l="l" t="t" r="r" b="b"/>
              <a:pathLst>
                <a:path w="418" h="172" extrusionOk="0">
                  <a:moveTo>
                    <a:pt x="211" y="1"/>
                  </a:moveTo>
                  <a:cubicBezTo>
                    <a:pt x="144" y="1"/>
                    <a:pt x="75" y="40"/>
                    <a:pt x="1" y="114"/>
                  </a:cubicBezTo>
                  <a:cubicBezTo>
                    <a:pt x="79" y="153"/>
                    <a:pt x="158" y="171"/>
                    <a:pt x="235" y="171"/>
                  </a:cubicBezTo>
                  <a:cubicBezTo>
                    <a:pt x="297" y="171"/>
                    <a:pt x="359" y="159"/>
                    <a:pt x="417" y="138"/>
                  </a:cubicBezTo>
                  <a:cubicBezTo>
                    <a:pt x="350" y="45"/>
                    <a:pt x="28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7190;p32"/>
            <p:cNvSpPr/>
            <p:nvPr/>
          </p:nvSpPr>
          <p:spPr>
            <a:xfrm>
              <a:off x="5521800" y="2921550"/>
              <a:ext cx="11050" cy="3975"/>
            </a:xfrm>
            <a:custGeom>
              <a:avLst/>
              <a:gdLst/>
              <a:ahLst/>
              <a:cxnLst/>
              <a:rect l="l" t="t" r="r" b="b"/>
              <a:pathLst>
                <a:path w="442" h="159" extrusionOk="0">
                  <a:moveTo>
                    <a:pt x="232" y="0"/>
                  </a:moveTo>
                  <a:cubicBezTo>
                    <a:pt x="157" y="0"/>
                    <a:pt x="81" y="54"/>
                    <a:pt x="1" y="146"/>
                  </a:cubicBezTo>
                  <a:cubicBezTo>
                    <a:pt x="144" y="146"/>
                    <a:pt x="287" y="158"/>
                    <a:pt x="441" y="158"/>
                  </a:cubicBezTo>
                  <a:cubicBezTo>
                    <a:pt x="372" y="48"/>
                    <a:pt x="303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7191;p32"/>
            <p:cNvSpPr/>
            <p:nvPr/>
          </p:nvSpPr>
          <p:spPr>
            <a:xfrm>
              <a:off x="5440550" y="2691825"/>
              <a:ext cx="6575" cy="7475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131" y="1"/>
                  </a:moveTo>
                  <a:cubicBezTo>
                    <a:pt x="84" y="108"/>
                    <a:pt x="36" y="191"/>
                    <a:pt x="0" y="298"/>
                  </a:cubicBezTo>
                  <a:cubicBezTo>
                    <a:pt x="179" y="286"/>
                    <a:pt x="239" y="179"/>
                    <a:pt x="262" y="13"/>
                  </a:cubicBezTo>
                  <a:cubicBezTo>
                    <a:pt x="215" y="13"/>
                    <a:pt x="179" y="13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7192;p32"/>
            <p:cNvSpPr/>
            <p:nvPr/>
          </p:nvSpPr>
          <p:spPr>
            <a:xfrm>
              <a:off x="5431925" y="2706425"/>
              <a:ext cx="4475" cy="7450"/>
            </a:xfrm>
            <a:custGeom>
              <a:avLst/>
              <a:gdLst/>
              <a:ahLst/>
              <a:cxnLst/>
              <a:rect l="l" t="t" r="r" b="b"/>
              <a:pathLst>
                <a:path w="179" h="298" extrusionOk="0">
                  <a:moveTo>
                    <a:pt x="167" y="0"/>
                  </a:moveTo>
                  <a:cubicBezTo>
                    <a:pt x="60" y="60"/>
                    <a:pt x="0" y="155"/>
                    <a:pt x="24" y="298"/>
                  </a:cubicBezTo>
                  <a:cubicBezTo>
                    <a:pt x="131" y="214"/>
                    <a:pt x="179" y="119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7193;p32"/>
            <p:cNvSpPr/>
            <p:nvPr/>
          </p:nvSpPr>
          <p:spPr>
            <a:xfrm>
              <a:off x="5793575" y="2962625"/>
              <a:ext cx="5075" cy="1575"/>
            </a:xfrm>
            <a:custGeom>
              <a:avLst/>
              <a:gdLst/>
              <a:ahLst/>
              <a:cxnLst/>
              <a:rect l="l" t="t" r="r" b="b"/>
              <a:pathLst>
                <a:path w="203" h="63" extrusionOk="0">
                  <a:moveTo>
                    <a:pt x="99" y="0"/>
                  </a:moveTo>
                  <a:cubicBezTo>
                    <a:pt x="67" y="0"/>
                    <a:pt x="33" y="19"/>
                    <a:pt x="0" y="63"/>
                  </a:cubicBezTo>
                  <a:lnTo>
                    <a:pt x="203" y="63"/>
                  </a:lnTo>
                  <a:cubicBezTo>
                    <a:pt x="171" y="25"/>
                    <a:pt x="136" y="0"/>
                    <a:pt x="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7194;p32"/>
            <p:cNvSpPr/>
            <p:nvPr/>
          </p:nvSpPr>
          <p:spPr>
            <a:xfrm>
              <a:off x="6112650" y="2685575"/>
              <a:ext cx="12525" cy="9400"/>
            </a:xfrm>
            <a:custGeom>
              <a:avLst/>
              <a:gdLst/>
              <a:ahLst/>
              <a:cxnLst/>
              <a:rect l="l" t="t" r="r" b="b"/>
              <a:pathLst>
                <a:path w="501" h="376" extrusionOk="0">
                  <a:moveTo>
                    <a:pt x="203" y="1"/>
                  </a:moveTo>
                  <a:cubicBezTo>
                    <a:pt x="144" y="24"/>
                    <a:pt x="84" y="60"/>
                    <a:pt x="48" y="120"/>
                  </a:cubicBezTo>
                  <a:cubicBezTo>
                    <a:pt x="1" y="155"/>
                    <a:pt x="1" y="203"/>
                    <a:pt x="36" y="263"/>
                  </a:cubicBezTo>
                  <a:cubicBezTo>
                    <a:pt x="108" y="328"/>
                    <a:pt x="191" y="375"/>
                    <a:pt x="265" y="375"/>
                  </a:cubicBezTo>
                  <a:cubicBezTo>
                    <a:pt x="325" y="375"/>
                    <a:pt x="380" y="343"/>
                    <a:pt x="417" y="263"/>
                  </a:cubicBezTo>
                  <a:cubicBezTo>
                    <a:pt x="501" y="120"/>
                    <a:pt x="322" y="36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7195;p32"/>
            <p:cNvSpPr/>
            <p:nvPr/>
          </p:nvSpPr>
          <p:spPr>
            <a:xfrm>
              <a:off x="6090025" y="2683050"/>
              <a:ext cx="14925" cy="9100"/>
            </a:xfrm>
            <a:custGeom>
              <a:avLst/>
              <a:gdLst/>
              <a:ahLst/>
              <a:cxnLst/>
              <a:rect l="l" t="t" r="r" b="b"/>
              <a:pathLst>
                <a:path w="597" h="364" extrusionOk="0">
                  <a:moveTo>
                    <a:pt x="240" y="0"/>
                  </a:moveTo>
                  <a:cubicBezTo>
                    <a:pt x="190" y="0"/>
                    <a:pt x="141" y="21"/>
                    <a:pt x="96" y="66"/>
                  </a:cubicBezTo>
                  <a:cubicBezTo>
                    <a:pt x="1" y="233"/>
                    <a:pt x="13" y="352"/>
                    <a:pt x="239" y="364"/>
                  </a:cubicBezTo>
                  <a:cubicBezTo>
                    <a:pt x="334" y="364"/>
                    <a:pt x="418" y="352"/>
                    <a:pt x="513" y="352"/>
                  </a:cubicBezTo>
                  <a:cubicBezTo>
                    <a:pt x="584" y="245"/>
                    <a:pt x="596" y="161"/>
                    <a:pt x="489" y="66"/>
                  </a:cubicBezTo>
                  <a:cubicBezTo>
                    <a:pt x="465" y="54"/>
                    <a:pt x="418" y="54"/>
                    <a:pt x="370" y="42"/>
                  </a:cubicBezTo>
                  <a:cubicBezTo>
                    <a:pt x="326" y="15"/>
                    <a:pt x="283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7196;p32"/>
            <p:cNvSpPr/>
            <p:nvPr/>
          </p:nvSpPr>
          <p:spPr>
            <a:xfrm>
              <a:off x="6092425" y="2682050"/>
              <a:ext cx="6850" cy="2650"/>
            </a:xfrm>
            <a:custGeom>
              <a:avLst/>
              <a:gdLst/>
              <a:ahLst/>
              <a:cxnLst/>
              <a:rect l="l" t="t" r="r" b="b"/>
              <a:pathLst>
                <a:path w="274" h="106" extrusionOk="0">
                  <a:moveTo>
                    <a:pt x="136" y="0"/>
                  </a:moveTo>
                  <a:cubicBezTo>
                    <a:pt x="89" y="0"/>
                    <a:pt x="43" y="33"/>
                    <a:pt x="0" y="106"/>
                  </a:cubicBezTo>
                  <a:cubicBezTo>
                    <a:pt x="83" y="94"/>
                    <a:pt x="191" y="94"/>
                    <a:pt x="274" y="82"/>
                  </a:cubicBezTo>
                  <a:cubicBezTo>
                    <a:pt x="227" y="30"/>
                    <a:pt x="181" y="0"/>
                    <a:pt x="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7197;p32"/>
            <p:cNvSpPr/>
            <p:nvPr/>
          </p:nvSpPr>
          <p:spPr>
            <a:xfrm>
              <a:off x="6102250" y="2684675"/>
              <a:ext cx="4475" cy="7175"/>
            </a:xfrm>
            <a:custGeom>
              <a:avLst/>
              <a:gdLst/>
              <a:ahLst/>
              <a:cxnLst/>
              <a:rect l="l" t="t" r="r" b="b"/>
              <a:pathLst>
                <a:path w="179" h="287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08"/>
                    <a:pt x="24" y="191"/>
                    <a:pt x="24" y="287"/>
                  </a:cubicBezTo>
                  <a:cubicBezTo>
                    <a:pt x="179" y="180"/>
                    <a:pt x="179" y="9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7198;p32"/>
            <p:cNvSpPr/>
            <p:nvPr/>
          </p:nvSpPr>
          <p:spPr>
            <a:xfrm>
              <a:off x="6111175" y="2687950"/>
              <a:ext cx="2400" cy="3900"/>
            </a:xfrm>
            <a:custGeom>
              <a:avLst/>
              <a:gdLst/>
              <a:ahLst/>
              <a:cxnLst/>
              <a:rect l="l" t="t" r="r" b="b"/>
              <a:pathLst>
                <a:path w="96" h="156" extrusionOk="0">
                  <a:moveTo>
                    <a:pt x="95" y="1"/>
                  </a:moveTo>
                  <a:lnTo>
                    <a:pt x="95" y="1"/>
                  </a:lnTo>
                  <a:cubicBezTo>
                    <a:pt x="0" y="49"/>
                    <a:pt x="0" y="108"/>
                    <a:pt x="84" y="156"/>
                  </a:cubicBezTo>
                  <a:cubicBezTo>
                    <a:pt x="95" y="108"/>
                    <a:pt x="95" y="49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7199;p32"/>
            <p:cNvSpPr/>
            <p:nvPr/>
          </p:nvSpPr>
          <p:spPr>
            <a:xfrm>
              <a:off x="6113850" y="2685575"/>
              <a:ext cx="3900" cy="2400"/>
            </a:xfrm>
            <a:custGeom>
              <a:avLst/>
              <a:gdLst/>
              <a:ahLst/>
              <a:cxnLst/>
              <a:rect l="l" t="t" r="r" b="b"/>
              <a:pathLst>
                <a:path w="156" h="96" extrusionOk="0">
                  <a:moveTo>
                    <a:pt x="155" y="1"/>
                  </a:moveTo>
                  <a:cubicBezTo>
                    <a:pt x="72" y="1"/>
                    <a:pt x="12" y="36"/>
                    <a:pt x="0" y="96"/>
                  </a:cubicBezTo>
                  <a:cubicBezTo>
                    <a:pt x="48" y="72"/>
                    <a:pt x="108" y="24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7200;p32"/>
            <p:cNvSpPr/>
            <p:nvPr/>
          </p:nvSpPr>
          <p:spPr>
            <a:xfrm>
              <a:off x="5511100" y="2691975"/>
              <a:ext cx="53300" cy="8575"/>
            </a:xfrm>
            <a:custGeom>
              <a:avLst/>
              <a:gdLst/>
              <a:ahLst/>
              <a:cxnLst/>
              <a:rect l="l" t="t" r="r" b="b"/>
              <a:pathLst>
                <a:path w="2132" h="343" extrusionOk="0">
                  <a:moveTo>
                    <a:pt x="426" y="0"/>
                  </a:moveTo>
                  <a:cubicBezTo>
                    <a:pt x="277" y="0"/>
                    <a:pt x="132" y="26"/>
                    <a:pt x="0" y="138"/>
                  </a:cubicBezTo>
                  <a:cubicBezTo>
                    <a:pt x="106" y="296"/>
                    <a:pt x="249" y="342"/>
                    <a:pt x="422" y="342"/>
                  </a:cubicBezTo>
                  <a:cubicBezTo>
                    <a:pt x="443" y="342"/>
                    <a:pt x="466" y="341"/>
                    <a:pt x="488" y="340"/>
                  </a:cubicBezTo>
                  <a:cubicBezTo>
                    <a:pt x="846" y="304"/>
                    <a:pt x="1203" y="304"/>
                    <a:pt x="1560" y="304"/>
                  </a:cubicBezTo>
                  <a:cubicBezTo>
                    <a:pt x="1619" y="284"/>
                    <a:pt x="1686" y="283"/>
                    <a:pt x="1753" y="283"/>
                  </a:cubicBezTo>
                  <a:cubicBezTo>
                    <a:pt x="1763" y="283"/>
                    <a:pt x="1774" y="283"/>
                    <a:pt x="1784" y="283"/>
                  </a:cubicBezTo>
                  <a:cubicBezTo>
                    <a:pt x="1909" y="283"/>
                    <a:pt x="2036" y="279"/>
                    <a:pt x="2131" y="161"/>
                  </a:cubicBezTo>
                  <a:lnTo>
                    <a:pt x="750" y="19"/>
                  </a:lnTo>
                  <a:cubicBezTo>
                    <a:pt x="641" y="14"/>
                    <a:pt x="532" y="0"/>
                    <a:pt x="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7201;p32"/>
            <p:cNvSpPr/>
            <p:nvPr/>
          </p:nvSpPr>
          <p:spPr>
            <a:xfrm>
              <a:off x="5453950" y="2677125"/>
              <a:ext cx="23225" cy="23475"/>
            </a:xfrm>
            <a:custGeom>
              <a:avLst/>
              <a:gdLst/>
              <a:ahLst/>
              <a:cxnLst/>
              <a:rect l="l" t="t" r="r" b="b"/>
              <a:pathLst>
                <a:path w="929" h="939" extrusionOk="0">
                  <a:moveTo>
                    <a:pt x="614" y="1"/>
                  </a:moveTo>
                  <a:cubicBezTo>
                    <a:pt x="555" y="1"/>
                    <a:pt x="496" y="31"/>
                    <a:pt x="441" y="101"/>
                  </a:cubicBezTo>
                  <a:cubicBezTo>
                    <a:pt x="250" y="315"/>
                    <a:pt x="0" y="517"/>
                    <a:pt x="0" y="851"/>
                  </a:cubicBezTo>
                  <a:cubicBezTo>
                    <a:pt x="36" y="851"/>
                    <a:pt x="84" y="863"/>
                    <a:pt x="131" y="886"/>
                  </a:cubicBezTo>
                  <a:cubicBezTo>
                    <a:pt x="177" y="923"/>
                    <a:pt x="222" y="938"/>
                    <a:pt x="268" y="938"/>
                  </a:cubicBezTo>
                  <a:cubicBezTo>
                    <a:pt x="282" y="938"/>
                    <a:pt x="296" y="937"/>
                    <a:pt x="310" y="934"/>
                  </a:cubicBezTo>
                  <a:cubicBezTo>
                    <a:pt x="381" y="886"/>
                    <a:pt x="453" y="827"/>
                    <a:pt x="536" y="767"/>
                  </a:cubicBezTo>
                  <a:cubicBezTo>
                    <a:pt x="643" y="601"/>
                    <a:pt x="929" y="565"/>
                    <a:pt x="857" y="267"/>
                  </a:cubicBezTo>
                  <a:cubicBezTo>
                    <a:pt x="857" y="243"/>
                    <a:pt x="846" y="196"/>
                    <a:pt x="846" y="148"/>
                  </a:cubicBezTo>
                  <a:cubicBezTo>
                    <a:pt x="776" y="58"/>
                    <a:pt x="695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7202;p32"/>
            <p:cNvSpPr/>
            <p:nvPr/>
          </p:nvSpPr>
          <p:spPr>
            <a:xfrm>
              <a:off x="5464650" y="2684400"/>
              <a:ext cx="27425" cy="15200"/>
            </a:xfrm>
            <a:custGeom>
              <a:avLst/>
              <a:gdLst/>
              <a:ahLst/>
              <a:cxnLst/>
              <a:rect l="l" t="t" r="r" b="b"/>
              <a:pathLst>
                <a:path w="1097" h="608" extrusionOk="0">
                  <a:moveTo>
                    <a:pt x="441" y="0"/>
                  </a:moveTo>
                  <a:cubicBezTo>
                    <a:pt x="346" y="191"/>
                    <a:pt x="60" y="202"/>
                    <a:pt x="1" y="441"/>
                  </a:cubicBezTo>
                  <a:cubicBezTo>
                    <a:pt x="191" y="607"/>
                    <a:pt x="429" y="524"/>
                    <a:pt x="656" y="583"/>
                  </a:cubicBezTo>
                  <a:lnTo>
                    <a:pt x="739" y="583"/>
                  </a:lnTo>
                  <a:cubicBezTo>
                    <a:pt x="786" y="583"/>
                    <a:pt x="837" y="595"/>
                    <a:pt x="889" y="595"/>
                  </a:cubicBezTo>
                  <a:cubicBezTo>
                    <a:pt x="958" y="595"/>
                    <a:pt x="1029" y="576"/>
                    <a:pt x="1096" y="488"/>
                  </a:cubicBezTo>
                  <a:cubicBezTo>
                    <a:pt x="882" y="322"/>
                    <a:pt x="668" y="167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7203;p32"/>
            <p:cNvSpPr/>
            <p:nvPr/>
          </p:nvSpPr>
          <p:spPr>
            <a:xfrm>
              <a:off x="5466150" y="2696400"/>
              <a:ext cx="17000" cy="11525"/>
            </a:xfrm>
            <a:custGeom>
              <a:avLst/>
              <a:gdLst/>
              <a:ahLst/>
              <a:cxnLst/>
              <a:rect l="l" t="t" r="r" b="b"/>
              <a:pathLst>
                <a:path w="680" h="461" extrusionOk="0">
                  <a:moveTo>
                    <a:pt x="349" y="1"/>
                  </a:moveTo>
                  <a:cubicBezTo>
                    <a:pt x="287" y="1"/>
                    <a:pt x="224" y="14"/>
                    <a:pt x="155" y="44"/>
                  </a:cubicBezTo>
                  <a:cubicBezTo>
                    <a:pt x="48" y="68"/>
                    <a:pt x="0" y="139"/>
                    <a:pt x="0" y="258"/>
                  </a:cubicBezTo>
                  <a:cubicBezTo>
                    <a:pt x="12" y="342"/>
                    <a:pt x="48" y="401"/>
                    <a:pt x="84" y="437"/>
                  </a:cubicBezTo>
                  <a:cubicBezTo>
                    <a:pt x="128" y="452"/>
                    <a:pt x="170" y="460"/>
                    <a:pt x="211" y="460"/>
                  </a:cubicBezTo>
                  <a:cubicBezTo>
                    <a:pt x="268" y="460"/>
                    <a:pt x="321" y="443"/>
                    <a:pt x="369" y="401"/>
                  </a:cubicBezTo>
                  <a:cubicBezTo>
                    <a:pt x="441" y="401"/>
                    <a:pt x="536" y="377"/>
                    <a:pt x="620" y="365"/>
                  </a:cubicBezTo>
                  <a:cubicBezTo>
                    <a:pt x="643" y="282"/>
                    <a:pt x="655" y="187"/>
                    <a:pt x="679" y="103"/>
                  </a:cubicBezTo>
                  <a:lnTo>
                    <a:pt x="667" y="103"/>
                  </a:lnTo>
                  <a:cubicBezTo>
                    <a:pt x="560" y="42"/>
                    <a:pt x="458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7204;p32"/>
            <p:cNvSpPr/>
            <p:nvPr/>
          </p:nvSpPr>
          <p:spPr>
            <a:xfrm>
              <a:off x="5501875" y="2691825"/>
              <a:ext cx="5975" cy="6025"/>
            </a:xfrm>
            <a:custGeom>
              <a:avLst/>
              <a:gdLst/>
              <a:ahLst/>
              <a:cxnLst/>
              <a:rect l="l" t="t" r="r" b="b"/>
              <a:pathLst>
                <a:path w="239" h="241" extrusionOk="0">
                  <a:moveTo>
                    <a:pt x="83" y="1"/>
                  </a:moveTo>
                  <a:lnTo>
                    <a:pt x="0" y="48"/>
                  </a:lnTo>
                  <a:cubicBezTo>
                    <a:pt x="32" y="128"/>
                    <a:pt x="48" y="241"/>
                    <a:pt x="109" y="241"/>
                  </a:cubicBezTo>
                  <a:cubicBezTo>
                    <a:pt x="139" y="241"/>
                    <a:pt x="180" y="214"/>
                    <a:pt x="238" y="144"/>
                  </a:cubicBezTo>
                  <a:cubicBezTo>
                    <a:pt x="191" y="84"/>
                    <a:pt x="131" y="48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7205;p32"/>
            <p:cNvSpPr/>
            <p:nvPr/>
          </p:nvSpPr>
          <p:spPr>
            <a:xfrm>
              <a:off x="5920075" y="2674275"/>
              <a:ext cx="7475" cy="2375"/>
            </a:xfrm>
            <a:custGeom>
              <a:avLst/>
              <a:gdLst/>
              <a:ahLst/>
              <a:cxnLst/>
              <a:rect l="l" t="t" r="r" b="b"/>
              <a:pathLst>
                <a:path w="299" h="95" extrusionOk="0">
                  <a:moveTo>
                    <a:pt x="0" y="0"/>
                  </a:moveTo>
                  <a:cubicBezTo>
                    <a:pt x="43" y="61"/>
                    <a:pt x="92" y="94"/>
                    <a:pt x="144" y="94"/>
                  </a:cubicBezTo>
                  <a:cubicBezTo>
                    <a:pt x="193" y="94"/>
                    <a:pt x="246" y="64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7206;p32"/>
            <p:cNvSpPr/>
            <p:nvPr/>
          </p:nvSpPr>
          <p:spPr>
            <a:xfrm>
              <a:off x="5873050" y="2670100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0" y="1"/>
                  </a:moveTo>
                  <a:cubicBezTo>
                    <a:pt x="24" y="36"/>
                    <a:pt x="48" y="60"/>
                    <a:pt x="48" y="60"/>
                  </a:cubicBezTo>
                  <a:cubicBezTo>
                    <a:pt x="84" y="48"/>
                    <a:pt x="119" y="36"/>
                    <a:pt x="155" y="24"/>
                  </a:cubicBezTo>
                  <a:cubicBezTo>
                    <a:pt x="107" y="1"/>
                    <a:pt x="4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7207;p32"/>
            <p:cNvSpPr/>
            <p:nvPr/>
          </p:nvSpPr>
          <p:spPr>
            <a:xfrm>
              <a:off x="5866200" y="267070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3" y="0"/>
                  </a:moveTo>
                  <a:cubicBezTo>
                    <a:pt x="96" y="36"/>
                    <a:pt x="36" y="84"/>
                    <a:pt x="0" y="131"/>
                  </a:cubicBezTo>
                  <a:cubicBezTo>
                    <a:pt x="60" y="84"/>
                    <a:pt x="96" y="36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7208;p32"/>
            <p:cNvSpPr/>
            <p:nvPr/>
          </p:nvSpPr>
          <p:spPr>
            <a:xfrm>
              <a:off x="6098375" y="2717425"/>
              <a:ext cx="8950" cy="3000"/>
            </a:xfrm>
            <a:custGeom>
              <a:avLst/>
              <a:gdLst/>
              <a:ahLst/>
              <a:cxnLst/>
              <a:rect l="l" t="t" r="r" b="b"/>
              <a:pathLst>
                <a:path w="358" h="120" extrusionOk="0">
                  <a:moveTo>
                    <a:pt x="36" y="1"/>
                  </a:moveTo>
                  <a:cubicBezTo>
                    <a:pt x="0" y="36"/>
                    <a:pt x="0" y="60"/>
                    <a:pt x="36" y="108"/>
                  </a:cubicBezTo>
                  <a:cubicBezTo>
                    <a:pt x="131" y="108"/>
                    <a:pt x="215" y="120"/>
                    <a:pt x="310" y="120"/>
                  </a:cubicBezTo>
                  <a:lnTo>
                    <a:pt x="357" y="60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7209;p32"/>
            <p:cNvSpPr/>
            <p:nvPr/>
          </p:nvSpPr>
          <p:spPr>
            <a:xfrm>
              <a:off x="6116225" y="2717125"/>
              <a:ext cx="9850" cy="3000"/>
            </a:xfrm>
            <a:custGeom>
              <a:avLst/>
              <a:gdLst/>
              <a:ahLst/>
              <a:cxnLst/>
              <a:rect l="l" t="t" r="r" b="b"/>
              <a:pathLst>
                <a:path w="394" h="120" extrusionOk="0">
                  <a:moveTo>
                    <a:pt x="36" y="1"/>
                  </a:moveTo>
                  <a:lnTo>
                    <a:pt x="1" y="60"/>
                  </a:lnTo>
                  <a:lnTo>
                    <a:pt x="36" y="120"/>
                  </a:lnTo>
                  <a:lnTo>
                    <a:pt x="322" y="120"/>
                  </a:lnTo>
                  <a:cubicBezTo>
                    <a:pt x="394" y="84"/>
                    <a:pt x="394" y="60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7210;p32"/>
            <p:cNvSpPr/>
            <p:nvPr/>
          </p:nvSpPr>
          <p:spPr>
            <a:xfrm>
              <a:off x="6095400" y="2717425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0" y="1"/>
                  </a:moveTo>
                  <a:lnTo>
                    <a:pt x="0" y="96"/>
                  </a:lnTo>
                  <a:lnTo>
                    <a:pt x="155" y="96"/>
                  </a:lnTo>
                  <a:lnTo>
                    <a:pt x="155" y="4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7211;p32"/>
            <p:cNvSpPr/>
            <p:nvPr/>
          </p:nvSpPr>
          <p:spPr>
            <a:xfrm>
              <a:off x="6106400" y="2717425"/>
              <a:ext cx="2400" cy="2700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1" y="1"/>
                  </a:moveTo>
                  <a:lnTo>
                    <a:pt x="1" y="108"/>
                  </a:lnTo>
                  <a:cubicBezTo>
                    <a:pt x="96" y="72"/>
                    <a:pt x="96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7212;p32"/>
            <p:cNvSpPr/>
            <p:nvPr/>
          </p:nvSpPr>
          <p:spPr>
            <a:xfrm>
              <a:off x="6126950" y="2717425"/>
              <a:ext cx="5975" cy="3000"/>
            </a:xfrm>
            <a:custGeom>
              <a:avLst/>
              <a:gdLst/>
              <a:ahLst/>
              <a:cxnLst/>
              <a:rect l="l" t="t" r="r" b="b"/>
              <a:pathLst>
                <a:path w="239" h="120" extrusionOk="0">
                  <a:moveTo>
                    <a:pt x="60" y="1"/>
                  </a:moveTo>
                  <a:cubicBezTo>
                    <a:pt x="0" y="48"/>
                    <a:pt x="0" y="72"/>
                    <a:pt x="60" y="120"/>
                  </a:cubicBezTo>
                  <a:lnTo>
                    <a:pt x="191" y="120"/>
                  </a:lnTo>
                  <a:cubicBezTo>
                    <a:pt x="238" y="72"/>
                    <a:pt x="238" y="36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7213;p32"/>
            <p:cNvSpPr/>
            <p:nvPr/>
          </p:nvSpPr>
          <p:spPr>
            <a:xfrm>
              <a:off x="6124575" y="2717425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155" y="1"/>
                  </a:moveTo>
                  <a:cubicBezTo>
                    <a:pt x="95" y="1"/>
                    <a:pt x="36" y="1"/>
                    <a:pt x="0" y="13"/>
                  </a:cubicBezTo>
                  <a:lnTo>
                    <a:pt x="0" y="120"/>
                  </a:lnTo>
                  <a:lnTo>
                    <a:pt x="155" y="120"/>
                  </a:lnTo>
                  <a:lnTo>
                    <a:pt x="155" y="6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7214;p32"/>
            <p:cNvSpPr/>
            <p:nvPr/>
          </p:nvSpPr>
          <p:spPr>
            <a:xfrm>
              <a:off x="6131700" y="2716250"/>
              <a:ext cx="4500" cy="4175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179" y="0"/>
                  </a:moveTo>
                  <a:lnTo>
                    <a:pt x="1" y="48"/>
                  </a:lnTo>
                  <a:lnTo>
                    <a:pt x="1" y="167"/>
                  </a:lnTo>
                  <a:cubicBezTo>
                    <a:pt x="48" y="107"/>
                    <a:pt x="108" y="6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7215;p32"/>
            <p:cNvSpPr/>
            <p:nvPr/>
          </p:nvSpPr>
          <p:spPr>
            <a:xfrm>
              <a:off x="6115050" y="2717425"/>
              <a:ext cx="2700" cy="3000"/>
            </a:xfrm>
            <a:custGeom>
              <a:avLst/>
              <a:gdLst/>
              <a:ahLst/>
              <a:cxnLst/>
              <a:rect l="l" t="t" r="r" b="b"/>
              <a:pathLst>
                <a:path w="108" h="120" extrusionOk="0">
                  <a:moveTo>
                    <a:pt x="107" y="1"/>
                  </a:moveTo>
                  <a:cubicBezTo>
                    <a:pt x="0" y="36"/>
                    <a:pt x="12" y="72"/>
                    <a:pt x="107" y="120"/>
                  </a:cubicBezTo>
                  <a:lnTo>
                    <a:pt x="107" y="60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7216;p32"/>
            <p:cNvSpPr/>
            <p:nvPr/>
          </p:nvSpPr>
          <p:spPr>
            <a:xfrm>
              <a:off x="6138550" y="2716250"/>
              <a:ext cx="1525" cy="2100"/>
            </a:xfrm>
            <a:custGeom>
              <a:avLst/>
              <a:gdLst/>
              <a:ahLst/>
              <a:cxnLst/>
              <a:rect l="l" t="t" r="r" b="b"/>
              <a:pathLst>
                <a:path w="61" h="84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36"/>
                    <a:pt x="24" y="48"/>
                    <a:pt x="60" y="83"/>
                  </a:cubicBezTo>
                  <a:cubicBezTo>
                    <a:pt x="36" y="48"/>
                    <a:pt x="13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7217;p32"/>
            <p:cNvSpPr/>
            <p:nvPr/>
          </p:nvSpPr>
          <p:spPr>
            <a:xfrm>
              <a:off x="6073950" y="2788875"/>
              <a:ext cx="14625" cy="10050"/>
            </a:xfrm>
            <a:custGeom>
              <a:avLst/>
              <a:gdLst/>
              <a:ahLst/>
              <a:cxnLst/>
              <a:rect l="l" t="t" r="r" b="b"/>
              <a:pathLst>
                <a:path w="585" h="402" extrusionOk="0">
                  <a:moveTo>
                    <a:pt x="275" y="0"/>
                  </a:moveTo>
                  <a:cubicBezTo>
                    <a:pt x="239" y="12"/>
                    <a:pt x="203" y="12"/>
                    <a:pt x="156" y="12"/>
                  </a:cubicBezTo>
                  <a:cubicBezTo>
                    <a:pt x="108" y="48"/>
                    <a:pt x="49" y="95"/>
                    <a:pt x="1" y="119"/>
                  </a:cubicBezTo>
                  <a:cubicBezTo>
                    <a:pt x="13" y="214"/>
                    <a:pt x="13" y="298"/>
                    <a:pt x="13" y="393"/>
                  </a:cubicBezTo>
                  <a:cubicBezTo>
                    <a:pt x="37" y="399"/>
                    <a:pt x="60" y="402"/>
                    <a:pt x="84" y="402"/>
                  </a:cubicBezTo>
                  <a:cubicBezTo>
                    <a:pt x="108" y="402"/>
                    <a:pt x="132" y="399"/>
                    <a:pt x="156" y="393"/>
                  </a:cubicBezTo>
                  <a:cubicBezTo>
                    <a:pt x="239" y="226"/>
                    <a:pt x="501" y="310"/>
                    <a:pt x="584" y="131"/>
                  </a:cubicBezTo>
                  <a:cubicBezTo>
                    <a:pt x="465" y="119"/>
                    <a:pt x="346" y="95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7218;p32"/>
            <p:cNvSpPr/>
            <p:nvPr/>
          </p:nvSpPr>
          <p:spPr>
            <a:xfrm>
              <a:off x="6101950" y="2763575"/>
              <a:ext cx="8350" cy="3300"/>
            </a:xfrm>
            <a:custGeom>
              <a:avLst/>
              <a:gdLst/>
              <a:ahLst/>
              <a:cxnLst/>
              <a:rect l="l" t="t" r="r" b="b"/>
              <a:pathLst>
                <a:path w="334" h="132" extrusionOk="0">
                  <a:moveTo>
                    <a:pt x="334" y="0"/>
                  </a:moveTo>
                  <a:cubicBezTo>
                    <a:pt x="250" y="0"/>
                    <a:pt x="191" y="0"/>
                    <a:pt x="119" y="12"/>
                  </a:cubicBezTo>
                  <a:cubicBezTo>
                    <a:pt x="72" y="12"/>
                    <a:pt x="48" y="48"/>
                    <a:pt x="0" y="60"/>
                  </a:cubicBezTo>
                  <a:cubicBezTo>
                    <a:pt x="36" y="95"/>
                    <a:pt x="72" y="131"/>
                    <a:pt x="107" y="131"/>
                  </a:cubicBezTo>
                  <a:cubicBezTo>
                    <a:pt x="214" y="131"/>
                    <a:pt x="286" y="95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7219;p32"/>
            <p:cNvSpPr/>
            <p:nvPr/>
          </p:nvSpPr>
          <p:spPr>
            <a:xfrm>
              <a:off x="5997175" y="2716675"/>
              <a:ext cx="26800" cy="3250"/>
            </a:xfrm>
            <a:custGeom>
              <a:avLst/>
              <a:gdLst/>
              <a:ahLst/>
              <a:cxnLst/>
              <a:rect l="l" t="t" r="r" b="b"/>
              <a:pathLst>
                <a:path w="1072" h="130" extrusionOk="0">
                  <a:moveTo>
                    <a:pt x="572" y="1"/>
                  </a:moveTo>
                  <a:cubicBezTo>
                    <a:pt x="414" y="1"/>
                    <a:pt x="254" y="22"/>
                    <a:pt x="97" y="22"/>
                  </a:cubicBezTo>
                  <a:cubicBezTo>
                    <a:pt x="65" y="22"/>
                    <a:pt x="32" y="21"/>
                    <a:pt x="0" y="19"/>
                  </a:cubicBezTo>
                  <a:lnTo>
                    <a:pt x="0" y="19"/>
                  </a:lnTo>
                  <a:cubicBezTo>
                    <a:pt x="222" y="114"/>
                    <a:pt x="466" y="130"/>
                    <a:pt x="709" y="130"/>
                  </a:cubicBezTo>
                  <a:cubicBezTo>
                    <a:pt x="831" y="130"/>
                    <a:pt x="953" y="126"/>
                    <a:pt x="1072" y="126"/>
                  </a:cubicBezTo>
                  <a:cubicBezTo>
                    <a:pt x="909" y="25"/>
                    <a:pt x="741" y="1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7220;p32"/>
            <p:cNvSpPr/>
            <p:nvPr/>
          </p:nvSpPr>
          <p:spPr>
            <a:xfrm>
              <a:off x="6038250" y="2716775"/>
              <a:ext cx="14600" cy="3950"/>
            </a:xfrm>
            <a:custGeom>
              <a:avLst/>
              <a:gdLst/>
              <a:ahLst/>
              <a:cxnLst/>
              <a:rect l="l" t="t" r="r" b="b"/>
              <a:pathLst>
                <a:path w="584" h="158" extrusionOk="0">
                  <a:moveTo>
                    <a:pt x="296" y="1"/>
                  </a:moveTo>
                  <a:cubicBezTo>
                    <a:pt x="213" y="1"/>
                    <a:pt x="123" y="16"/>
                    <a:pt x="36" y="16"/>
                  </a:cubicBezTo>
                  <a:cubicBezTo>
                    <a:pt x="24" y="16"/>
                    <a:pt x="12" y="15"/>
                    <a:pt x="0" y="15"/>
                  </a:cubicBezTo>
                  <a:lnTo>
                    <a:pt x="0" y="146"/>
                  </a:lnTo>
                  <a:cubicBezTo>
                    <a:pt x="203" y="146"/>
                    <a:pt x="393" y="158"/>
                    <a:pt x="584" y="158"/>
                  </a:cubicBezTo>
                  <a:cubicBezTo>
                    <a:pt x="512" y="28"/>
                    <a:pt x="410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7221;p32"/>
            <p:cNvSpPr/>
            <p:nvPr/>
          </p:nvSpPr>
          <p:spPr>
            <a:xfrm>
              <a:off x="6027525" y="2717650"/>
              <a:ext cx="7175" cy="2475"/>
            </a:xfrm>
            <a:custGeom>
              <a:avLst/>
              <a:gdLst/>
              <a:ahLst/>
              <a:cxnLst/>
              <a:rect l="l" t="t" r="r" b="b"/>
              <a:pathLst>
                <a:path w="287" h="99" extrusionOk="0">
                  <a:moveTo>
                    <a:pt x="148" y="1"/>
                  </a:moveTo>
                  <a:cubicBezTo>
                    <a:pt x="102" y="1"/>
                    <a:pt x="54" y="33"/>
                    <a:pt x="1" y="99"/>
                  </a:cubicBezTo>
                  <a:lnTo>
                    <a:pt x="286" y="99"/>
                  </a:lnTo>
                  <a:cubicBezTo>
                    <a:pt x="239" y="33"/>
                    <a:pt x="194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7222;p32"/>
            <p:cNvSpPr/>
            <p:nvPr/>
          </p:nvSpPr>
          <p:spPr>
            <a:xfrm>
              <a:off x="6002225" y="2792150"/>
              <a:ext cx="4200" cy="3000"/>
            </a:xfrm>
            <a:custGeom>
              <a:avLst/>
              <a:gdLst/>
              <a:ahLst/>
              <a:cxnLst/>
              <a:rect l="l" t="t" r="r" b="b"/>
              <a:pathLst>
                <a:path w="168" h="120" extrusionOk="0">
                  <a:moveTo>
                    <a:pt x="167" y="119"/>
                  </a:moveTo>
                  <a:cubicBezTo>
                    <a:pt x="108" y="83"/>
                    <a:pt x="60" y="48"/>
                    <a:pt x="1" y="0"/>
                  </a:cubicBezTo>
                  <a:cubicBezTo>
                    <a:pt x="60" y="48"/>
                    <a:pt x="108" y="83"/>
                    <a:pt x="167" y="1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7223;p32"/>
            <p:cNvSpPr/>
            <p:nvPr/>
          </p:nvSpPr>
          <p:spPr>
            <a:xfrm>
              <a:off x="6216250" y="2743025"/>
              <a:ext cx="2700" cy="1850"/>
            </a:xfrm>
            <a:custGeom>
              <a:avLst/>
              <a:gdLst/>
              <a:ahLst/>
              <a:cxnLst/>
              <a:rect l="l" t="t" r="r" b="b"/>
              <a:pathLst>
                <a:path w="108" h="74" extrusionOk="0">
                  <a:moveTo>
                    <a:pt x="60" y="1"/>
                  </a:moveTo>
                  <a:cubicBezTo>
                    <a:pt x="48" y="1"/>
                    <a:pt x="12" y="12"/>
                    <a:pt x="0" y="36"/>
                  </a:cubicBezTo>
                  <a:cubicBezTo>
                    <a:pt x="13" y="62"/>
                    <a:pt x="32" y="74"/>
                    <a:pt x="53" y="74"/>
                  </a:cubicBezTo>
                  <a:cubicBezTo>
                    <a:pt x="72" y="74"/>
                    <a:pt x="91" y="65"/>
                    <a:pt x="107" y="48"/>
                  </a:cubicBezTo>
                  <a:cubicBezTo>
                    <a:pt x="83" y="36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7224;p32"/>
            <p:cNvSpPr/>
            <p:nvPr/>
          </p:nvSpPr>
          <p:spPr>
            <a:xfrm>
              <a:off x="5357500" y="2590925"/>
              <a:ext cx="13725" cy="4375"/>
            </a:xfrm>
            <a:custGeom>
              <a:avLst/>
              <a:gdLst/>
              <a:ahLst/>
              <a:cxnLst/>
              <a:rect l="l" t="t" r="r" b="b"/>
              <a:pathLst>
                <a:path w="549" h="175" extrusionOk="0">
                  <a:moveTo>
                    <a:pt x="429" y="0"/>
                  </a:moveTo>
                  <a:cubicBezTo>
                    <a:pt x="286" y="12"/>
                    <a:pt x="132" y="36"/>
                    <a:pt x="1" y="36"/>
                  </a:cubicBezTo>
                  <a:cubicBezTo>
                    <a:pt x="88" y="130"/>
                    <a:pt x="179" y="175"/>
                    <a:pt x="270" y="175"/>
                  </a:cubicBezTo>
                  <a:cubicBezTo>
                    <a:pt x="364" y="175"/>
                    <a:pt x="458" y="127"/>
                    <a:pt x="548" y="36"/>
                  </a:cubicBezTo>
                  <a:cubicBezTo>
                    <a:pt x="501" y="12"/>
                    <a:pt x="477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7225;p32"/>
            <p:cNvSpPr/>
            <p:nvPr/>
          </p:nvSpPr>
          <p:spPr>
            <a:xfrm>
              <a:off x="6123675" y="2656100"/>
              <a:ext cx="7750" cy="3225"/>
            </a:xfrm>
            <a:custGeom>
              <a:avLst/>
              <a:gdLst/>
              <a:ahLst/>
              <a:cxnLst/>
              <a:rect l="l" t="t" r="r" b="b"/>
              <a:pathLst>
                <a:path w="310" h="129" extrusionOk="0">
                  <a:moveTo>
                    <a:pt x="146" y="1"/>
                  </a:moveTo>
                  <a:cubicBezTo>
                    <a:pt x="93" y="1"/>
                    <a:pt x="42" y="13"/>
                    <a:pt x="0" y="60"/>
                  </a:cubicBezTo>
                  <a:cubicBezTo>
                    <a:pt x="42" y="114"/>
                    <a:pt x="93" y="129"/>
                    <a:pt x="146" y="129"/>
                  </a:cubicBezTo>
                  <a:cubicBezTo>
                    <a:pt x="200" y="129"/>
                    <a:pt x="256" y="114"/>
                    <a:pt x="310" y="108"/>
                  </a:cubicBezTo>
                  <a:lnTo>
                    <a:pt x="310" y="13"/>
                  </a:lnTo>
                  <a:cubicBezTo>
                    <a:pt x="256" y="13"/>
                    <a:pt x="200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7226;p32"/>
            <p:cNvSpPr/>
            <p:nvPr/>
          </p:nvSpPr>
          <p:spPr>
            <a:xfrm>
              <a:off x="6131400" y="2656400"/>
              <a:ext cx="2700" cy="2425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1" y="1"/>
                  </a:moveTo>
                  <a:lnTo>
                    <a:pt x="1" y="96"/>
                  </a:lnTo>
                  <a:cubicBezTo>
                    <a:pt x="108" y="60"/>
                    <a:pt x="84" y="3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7227;p32"/>
            <p:cNvSpPr/>
            <p:nvPr/>
          </p:nvSpPr>
          <p:spPr>
            <a:xfrm>
              <a:off x="5238750" y="2554900"/>
              <a:ext cx="3275" cy="7775"/>
            </a:xfrm>
            <a:custGeom>
              <a:avLst/>
              <a:gdLst/>
              <a:ahLst/>
              <a:cxnLst/>
              <a:rect l="l" t="t" r="r" b="b"/>
              <a:pathLst>
                <a:path w="131" h="311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120"/>
                    <a:pt x="0" y="227"/>
                    <a:pt x="119" y="310"/>
                  </a:cubicBezTo>
                  <a:cubicBezTo>
                    <a:pt x="131" y="191"/>
                    <a:pt x="107" y="84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7228;p32"/>
            <p:cNvSpPr/>
            <p:nvPr/>
          </p:nvSpPr>
          <p:spPr>
            <a:xfrm>
              <a:off x="5224150" y="2540625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48" y="0"/>
                  </a:moveTo>
                  <a:cubicBezTo>
                    <a:pt x="36" y="0"/>
                    <a:pt x="24" y="119"/>
                    <a:pt x="1" y="179"/>
                  </a:cubicBezTo>
                  <a:cubicBezTo>
                    <a:pt x="24" y="173"/>
                    <a:pt x="45" y="170"/>
                    <a:pt x="65" y="170"/>
                  </a:cubicBezTo>
                  <a:cubicBezTo>
                    <a:pt x="84" y="170"/>
                    <a:pt x="102" y="173"/>
                    <a:pt x="120" y="179"/>
                  </a:cubicBezTo>
                  <a:cubicBezTo>
                    <a:pt x="120" y="119"/>
                    <a:pt x="179" y="24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7229;p32"/>
            <p:cNvSpPr/>
            <p:nvPr/>
          </p:nvSpPr>
          <p:spPr>
            <a:xfrm>
              <a:off x="5235475" y="2543600"/>
              <a:ext cx="3000" cy="4475"/>
            </a:xfrm>
            <a:custGeom>
              <a:avLst/>
              <a:gdLst/>
              <a:ahLst/>
              <a:cxnLst/>
              <a:rect l="l" t="t" r="r" b="b"/>
              <a:pathLst>
                <a:path w="120" h="179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96"/>
                    <a:pt x="48" y="155"/>
                    <a:pt x="119" y="179"/>
                  </a:cubicBezTo>
                  <a:cubicBezTo>
                    <a:pt x="83" y="119"/>
                    <a:pt x="48" y="6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7230;p32"/>
            <p:cNvSpPr/>
            <p:nvPr/>
          </p:nvSpPr>
          <p:spPr>
            <a:xfrm>
              <a:off x="5313450" y="2587950"/>
              <a:ext cx="4200" cy="3300"/>
            </a:xfrm>
            <a:custGeom>
              <a:avLst/>
              <a:gdLst/>
              <a:ahLst/>
              <a:cxnLst/>
              <a:rect l="l" t="t" r="r" b="b"/>
              <a:pathLst>
                <a:path w="168" h="132" extrusionOk="0">
                  <a:moveTo>
                    <a:pt x="167" y="0"/>
                  </a:moveTo>
                  <a:cubicBezTo>
                    <a:pt x="108" y="0"/>
                    <a:pt x="60" y="12"/>
                    <a:pt x="0" y="12"/>
                  </a:cubicBezTo>
                  <a:cubicBezTo>
                    <a:pt x="0" y="60"/>
                    <a:pt x="0" y="108"/>
                    <a:pt x="12" y="131"/>
                  </a:cubicBezTo>
                  <a:cubicBezTo>
                    <a:pt x="60" y="96"/>
                    <a:pt x="120" y="4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7231;p32"/>
            <p:cNvSpPr/>
            <p:nvPr/>
          </p:nvSpPr>
          <p:spPr>
            <a:xfrm>
              <a:off x="5320900" y="2587950"/>
              <a:ext cx="3875" cy="3300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48"/>
                    <a:pt x="95" y="96"/>
                    <a:pt x="155" y="131"/>
                  </a:cubicBezTo>
                  <a:cubicBezTo>
                    <a:pt x="107" y="96"/>
                    <a:pt x="48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7232;p32"/>
            <p:cNvSpPr/>
            <p:nvPr/>
          </p:nvSpPr>
          <p:spPr>
            <a:xfrm>
              <a:off x="5944250" y="2804600"/>
              <a:ext cx="45800" cy="21175"/>
            </a:xfrm>
            <a:custGeom>
              <a:avLst/>
              <a:gdLst/>
              <a:ahLst/>
              <a:cxnLst/>
              <a:rect l="l" t="t" r="r" b="b"/>
              <a:pathLst>
                <a:path w="1832" h="847" extrusionOk="0">
                  <a:moveTo>
                    <a:pt x="605" y="478"/>
                  </a:moveTo>
                  <a:cubicBezTo>
                    <a:pt x="605" y="484"/>
                    <a:pt x="599" y="490"/>
                    <a:pt x="593" y="496"/>
                  </a:cubicBezTo>
                  <a:lnTo>
                    <a:pt x="593" y="496"/>
                  </a:lnTo>
                  <a:cubicBezTo>
                    <a:pt x="597" y="491"/>
                    <a:pt x="601" y="485"/>
                    <a:pt x="605" y="478"/>
                  </a:cubicBezTo>
                  <a:close/>
                  <a:moveTo>
                    <a:pt x="234" y="1"/>
                  </a:moveTo>
                  <a:cubicBezTo>
                    <a:pt x="120" y="1"/>
                    <a:pt x="24" y="42"/>
                    <a:pt x="10" y="264"/>
                  </a:cubicBezTo>
                  <a:cubicBezTo>
                    <a:pt x="0" y="558"/>
                    <a:pt x="119" y="618"/>
                    <a:pt x="301" y="618"/>
                  </a:cubicBezTo>
                  <a:cubicBezTo>
                    <a:pt x="347" y="618"/>
                    <a:pt x="397" y="614"/>
                    <a:pt x="450" y="609"/>
                  </a:cubicBezTo>
                  <a:cubicBezTo>
                    <a:pt x="498" y="580"/>
                    <a:pt x="546" y="552"/>
                    <a:pt x="582" y="510"/>
                  </a:cubicBezTo>
                  <a:lnTo>
                    <a:pt x="582" y="510"/>
                  </a:lnTo>
                  <a:cubicBezTo>
                    <a:pt x="582" y="512"/>
                    <a:pt x="581" y="513"/>
                    <a:pt x="581" y="514"/>
                  </a:cubicBezTo>
                  <a:cubicBezTo>
                    <a:pt x="546" y="574"/>
                    <a:pt x="569" y="633"/>
                    <a:pt x="605" y="693"/>
                  </a:cubicBezTo>
                  <a:cubicBezTo>
                    <a:pt x="629" y="717"/>
                    <a:pt x="641" y="717"/>
                    <a:pt x="653" y="728"/>
                  </a:cubicBezTo>
                  <a:cubicBezTo>
                    <a:pt x="695" y="690"/>
                    <a:pt x="746" y="673"/>
                    <a:pt x="796" y="673"/>
                  </a:cubicBezTo>
                  <a:cubicBezTo>
                    <a:pt x="886" y="673"/>
                    <a:pt x="976" y="728"/>
                    <a:pt x="1022" y="812"/>
                  </a:cubicBezTo>
                  <a:cubicBezTo>
                    <a:pt x="1128" y="831"/>
                    <a:pt x="1232" y="846"/>
                    <a:pt x="1334" y="846"/>
                  </a:cubicBezTo>
                  <a:cubicBezTo>
                    <a:pt x="1425" y="846"/>
                    <a:pt x="1515" y="834"/>
                    <a:pt x="1605" y="800"/>
                  </a:cubicBezTo>
                  <a:cubicBezTo>
                    <a:pt x="1831" y="669"/>
                    <a:pt x="1724" y="431"/>
                    <a:pt x="1760" y="216"/>
                  </a:cubicBezTo>
                  <a:cubicBezTo>
                    <a:pt x="1641" y="216"/>
                    <a:pt x="1534" y="193"/>
                    <a:pt x="1462" y="85"/>
                  </a:cubicBezTo>
                  <a:cubicBezTo>
                    <a:pt x="1343" y="74"/>
                    <a:pt x="1200" y="74"/>
                    <a:pt x="1081" y="62"/>
                  </a:cubicBezTo>
                  <a:cubicBezTo>
                    <a:pt x="966" y="14"/>
                    <a:pt x="847" y="2"/>
                    <a:pt x="729" y="2"/>
                  </a:cubicBezTo>
                  <a:cubicBezTo>
                    <a:pt x="639" y="2"/>
                    <a:pt x="550" y="9"/>
                    <a:pt x="462" y="14"/>
                  </a:cubicBezTo>
                  <a:cubicBezTo>
                    <a:pt x="454" y="15"/>
                    <a:pt x="445" y="15"/>
                    <a:pt x="437" y="15"/>
                  </a:cubicBezTo>
                  <a:cubicBezTo>
                    <a:pt x="372" y="15"/>
                    <a:pt x="300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7233;p32"/>
            <p:cNvSpPr/>
            <p:nvPr/>
          </p:nvSpPr>
          <p:spPr>
            <a:xfrm>
              <a:off x="6105425" y="2816950"/>
              <a:ext cx="23025" cy="11525"/>
            </a:xfrm>
            <a:custGeom>
              <a:avLst/>
              <a:gdLst/>
              <a:ahLst/>
              <a:cxnLst/>
              <a:rect l="l" t="t" r="r" b="b"/>
              <a:pathLst>
                <a:path w="921" h="461" extrusionOk="0">
                  <a:moveTo>
                    <a:pt x="260" y="0"/>
                  </a:moveTo>
                  <a:cubicBezTo>
                    <a:pt x="244" y="0"/>
                    <a:pt x="226" y="3"/>
                    <a:pt x="206" y="8"/>
                  </a:cubicBezTo>
                  <a:cubicBezTo>
                    <a:pt x="147" y="56"/>
                    <a:pt x="28" y="115"/>
                    <a:pt x="16" y="187"/>
                  </a:cubicBezTo>
                  <a:cubicBezTo>
                    <a:pt x="0" y="302"/>
                    <a:pt x="65" y="318"/>
                    <a:pt x="138" y="318"/>
                  </a:cubicBezTo>
                  <a:cubicBezTo>
                    <a:pt x="166" y="318"/>
                    <a:pt x="194" y="316"/>
                    <a:pt x="221" y="316"/>
                  </a:cubicBezTo>
                  <a:cubicBezTo>
                    <a:pt x="232" y="316"/>
                    <a:pt x="244" y="316"/>
                    <a:pt x="254" y="318"/>
                  </a:cubicBezTo>
                  <a:cubicBezTo>
                    <a:pt x="337" y="342"/>
                    <a:pt x="409" y="377"/>
                    <a:pt x="468" y="461"/>
                  </a:cubicBezTo>
                  <a:cubicBezTo>
                    <a:pt x="671" y="461"/>
                    <a:pt x="814" y="377"/>
                    <a:pt x="921" y="223"/>
                  </a:cubicBezTo>
                  <a:cubicBezTo>
                    <a:pt x="706" y="127"/>
                    <a:pt x="456" y="258"/>
                    <a:pt x="325" y="20"/>
                  </a:cubicBezTo>
                  <a:cubicBezTo>
                    <a:pt x="305" y="6"/>
                    <a:pt x="284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7234;p32"/>
            <p:cNvSpPr/>
            <p:nvPr/>
          </p:nvSpPr>
          <p:spPr>
            <a:xfrm>
              <a:off x="6003125" y="2823175"/>
              <a:ext cx="28000" cy="7025"/>
            </a:xfrm>
            <a:custGeom>
              <a:avLst/>
              <a:gdLst/>
              <a:ahLst/>
              <a:cxnLst/>
              <a:rect l="l" t="t" r="r" b="b"/>
              <a:pathLst>
                <a:path w="1120" h="281" extrusionOk="0">
                  <a:moveTo>
                    <a:pt x="546" y="0"/>
                  </a:moveTo>
                  <a:cubicBezTo>
                    <a:pt x="500" y="0"/>
                    <a:pt x="453" y="15"/>
                    <a:pt x="405" y="45"/>
                  </a:cubicBezTo>
                  <a:cubicBezTo>
                    <a:pt x="262" y="57"/>
                    <a:pt x="84" y="33"/>
                    <a:pt x="0" y="212"/>
                  </a:cubicBezTo>
                  <a:lnTo>
                    <a:pt x="131" y="212"/>
                  </a:lnTo>
                  <a:cubicBezTo>
                    <a:pt x="244" y="259"/>
                    <a:pt x="354" y="280"/>
                    <a:pt x="465" y="280"/>
                  </a:cubicBezTo>
                  <a:cubicBezTo>
                    <a:pt x="575" y="280"/>
                    <a:pt x="685" y="259"/>
                    <a:pt x="798" y="224"/>
                  </a:cubicBezTo>
                  <a:cubicBezTo>
                    <a:pt x="905" y="212"/>
                    <a:pt x="1024" y="188"/>
                    <a:pt x="1119" y="176"/>
                  </a:cubicBezTo>
                  <a:lnTo>
                    <a:pt x="679" y="45"/>
                  </a:lnTo>
                  <a:cubicBezTo>
                    <a:pt x="637" y="15"/>
                    <a:pt x="593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7235;p32"/>
            <p:cNvSpPr/>
            <p:nvPr/>
          </p:nvSpPr>
          <p:spPr>
            <a:xfrm>
              <a:off x="6013075" y="2814125"/>
              <a:ext cx="11200" cy="10175"/>
            </a:xfrm>
            <a:custGeom>
              <a:avLst/>
              <a:gdLst/>
              <a:ahLst/>
              <a:cxnLst/>
              <a:rect l="l" t="t" r="r" b="b"/>
              <a:pathLst>
                <a:path w="448" h="407" extrusionOk="0">
                  <a:moveTo>
                    <a:pt x="259" y="1"/>
                  </a:moveTo>
                  <a:cubicBezTo>
                    <a:pt x="63" y="1"/>
                    <a:pt x="0" y="163"/>
                    <a:pt x="19" y="407"/>
                  </a:cubicBezTo>
                  <a:lnTo>
                    <a:pt x="281" y="407"/>
                  </a:lnTo>
                  <a:cubicBezTo>
                    <a:pt x="340" y="276"/>
                    <a:pt x="400" y="145"/>
                    <a:pt x="448" y="38"/>
                  </a:cubicBezTo>
                  <a:cubicBezTo>
                    <a:pt x="374" y="13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7236;p32"/>
            <p:cNvSpPr/>
            <p:nvPr/>
          </p:nvSpPr>
          <p:spPr>
            <a:xfrm>
              <a:off x="6073075" y="2817750"/>
              <a:ext cx="9550" cy="6550"/>
            </a:xfrm>
            <a:custGeom>
              <a:avLst/>
              <a:gdLst/>
              <a:ahLst/>
              <a:cxnLst/>
              <a:rect l="l" t="t" r="r" b="b"/>
              <a:pathLst>
                <a:path w="382" h="262" extrusionOk="0">
                  <a:moveTo>
                    <a:pt x="131" y="0"/>
                  </a:moveTo>
                  <a:cubicBezTo>
                    <a:pt x="84" y="24"/>
                    <a:pt x="0" y="48"/>
                    <a:pt x="12" y="60"/>
                  </a:cubicBezTo>
                  <a:cubicBezTo>
                    <a:pt x="24" y="214"/>
                    <a:pt x="131" y="262"/>
                    <a:pt x="262" y="262"/>
                  </a:cubicBezTo>
                  <a:cubicBezTo>
                    <a:pt x="310" y="262"/>
                    <a:pt x="381" y="214"/>
                    <a:pt x="381" y="202"/>
                  </a:cubicBezTo>
                  <a:cubicBezTo>
                    <a:pt x="369" y="36"/>
                    <a:pt x="250" y="24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7237;p32"/>
            <p:cNvSpPr/>
            <p:nvPr/>
          </p:nvSpPr>
          <p:spPr>
            <a:xfrm>
              <a:off x="6033175" y="2815050"/>
              <a:ext cx="8625" cy="7500"/>
            </a:xfrm>
            <a:custGeom>
              <a:avLst/>
              <a:gdLst/>
              <a:ahLst/>
              <a:cxnLst/>
              <a:rect l="l" t="t" r="r" b="b"/>
              <a:pathLst>
                <a:path w="345" h="300" extrusionOk="0">
                  <a:moveTo>
                    <a:pt x="191" y="1"/>
                  </a:moveTo>
                  <a:cubicBezTo>
                    <a:pt x="72" y="13"/>
                    <a:pt x="13" y="60"/>
                    <a:pt x="1" y="144"/>
                  </a:cubicBezTo>
                  <a:cubicBezTo>
                    <a:pt x="13" y="251"/>
                    <a:pt x="120" y="275"/>
                    <a:pt x="203" y="299"/>
                  </a:cubicBezTo>
                  <a:cubicBezTo>
                    <a:pt x="210" y="299"/>
                    <a:pt x="217" y="300"/>
                    <a:pt x="223" y="300"/>
                  </a:cubicBezTo>
                  <a:cubicBezTo>
                    <a:pt x="305" y="300"/>
                    <a:pt x="344" y="233"/>
                    <a:pt x="322" y="156"/>
                  </a:cubicBezTo>
                  <a:cubicBezTo>
                    <a:pt x="322" y="60"/>
                    <a:pt x="263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7238;p32"/>
            <p:cNvSpPr/>
            <p:nvPr/>
          </p:nvSpPr>
          <p:spPr>
            <a:xfrm>
              <a:off x="5938225" y="2877575"/>
              <a:ext cx="28300" cy="100625"/>
            </a:xfrm>
            <a:custGeom>
              <a:avLst/>
              <a:gdLst/>
              <a:ahLst/>
              <a:cxnLst/>
              <a:rect l="l" t="t" r="r" b="b"/>
              <a:pathLst>
                <a:path w="1132" h="4025" extrusionOk="0">
                  <a:moveTo>
                    <a:pt x="881" y="1"/>
                  </a:moveTo>
                  <a:cubicBezTo>
                    <a:pt x="860" y="1"/>
                    <a:pt x="836" y="4"/>
                    <a:pt x="810" y="12"/>
                  </a:cubicBezTo>
                  <a:cubicBezTo>
                    <a:pt x="810" y="24"/>
                    <a:pt x="810" y="24"/>
                    <a:pt x="787" y="36"/>
                  </a:cubicBezTo>
                  <a:cubicBezTo>
                    <a:pt x="525" y="786"/>
                    <a:pt x="334" y="1548"/>
                    <a:pt x="167" y="2322"/>
                  </a:cubicBezTo>
                  <a:cubicBezTo>
                    <a:pt x="48" y="2893"/>
                    <a:pt x="1" y="3465"/>
                    <a:pt x="1" y="4024"/>
                  </a:cubicBezTo>
                  <a:cubicBezTo>
                    <a:pt x="96" y="3965"/>
                    <a:pt x="215" y="4001"/>
                    <a:pt x="275" y="3905"/>
                  </a:cubicBezTo>
                  <a:cubicBezTo>
                    <a:pt x="334" y="3774"/>
                    <a:pt x="346" y="3643"/>
                    <a:pt x="429" y="3524"/>
                  </a:cubicBezTo>
                  <a:cubicBezTo>
                    <a:pt x="477" y="3417"/>
                    <a:pt x="441" y="3286"/>
                    <a:pt x="536" y="3215"/>
                  </a:cubicBezTo>
                  <a:cubicBezTo>
                    <a:pt x="608" y="3132"/>
                    <a:pt x="608" y="3048"/>
                    <a:pt x="596" y="2953"/>
                  </a:cubicBezTo>
                  <a:cubicBezTo>
                    <a:pt x="394" y="2524"/>
                    <a:pt x="644" y="2191"/>
                    <a:pt x="834" y="1858"/>
                  </a:cubicBezTo>
                  <a:cubicBezTo>
                    <a:pt x="894" y="1834"/>
                    <a:pt x="941" y="1822"/>
                    <a:pt x="965" y="1762"/>
                  </a:cubicBezTo>
                  <a:lnTo>
                    <a:pt x="965" y="1357"/>
                  </a:lnTo>
                  <a:cubicBezTo>
                    <a:pt x="822" y="1167"/>
                    <a:pt x="1060" y="1143"/>
                    <a:pt x="1120" y="1048"/>
                  </a:cubicBezTo>
                  <a:cubicBezTo>
                    <a:pt x="1120" y="1000"/>
                    <a:pt x="1132" y="965"/>
                    <a:pt x="1132" y="929"/>
                  </a:cubicBezTo>
                  <a:cubicBezTo>
                    <a:pt x="1132" y="822"/>
                    <a:pt x="1120" y="726"/>
                    <a:pt x="1120" y="619"/>
                  </a:cubicBezTo>
                  <a:cubicBezTo>
                    <a:pt x="1111" y="569"/>
                    <a:pt x="1091" y="554"/>
                    <a:pt x="1071" y="554"/>
                  </a:cubicBezTo>
                  <a:cubicBezTo>
                    <a:pt x="1063" y="554"/>
                    <a:pt x="1055" y="556"/>
                    <a:pt x="1048" y="560"/>
                  </a:cubicBezTo>
                  <a:cubicBezTo>
                    <a:pt x="989" y="512"/>
                    <a:pt x="1084" y="488"/>
                    <a:pt x="1060" y="453"/>
                  </a:cubicBezTo>
                  <a:cubicBezTo>
                    <a:pt x="1084" y="381"/>
                    <a:pt x="1108" y="286"/>
                    <a:pt x="1084" y="203"/>
                  </a:cubicBezTo>
                  <a:cubicBezTo>
                    <a:pt x="1054" y="93"/>
                    <a:pt x="991" y="1"/>
                    <a:pt x="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7239;p32"/>
            <p:cNvSpPr/>
            <p:nvPr/>
          </p:nvSpPr>
          <p:spPr>
            <a:xfrm>
              <a:off x="5959075" y="2820525"/>
              <a:ext cx="30975" cy="66400"/>
            </a:xfrm>
            <a:custGeom>
              <a:avLst/>
              <a:gdLst/>
              <a:ahLst/>
              <a:cxnLst/>
              <a:rect l="l" t="t" r="r" b="b"/>
              <a:pathLst>
                <a:path w="1239" h="2656" extrusionOk="0">
                  <a:moveTo>
                    <a:pt x="444" y="0"/>
                  </a:moveTo>
                  <a:cubicBezTo>
                    <a:pt x="343" y="0"/>
                    <a:pt x="238" y="12"/>
                    <a:pt x="131" y="32"/>
                  </a:cubicBezTo>
                  <a:cubicBezTo>
                    <a:pt x="131" y="32"/>
                    <a:pt x="131" y="44"/>
                    <a:pt x="155" y="44"/>
                  </a:cubicBezTo>
                  <a:cubicBezTo>
                    <a:pt x="167" y="42"/>
                    <a:pt x="180" y="41"/>
                    <a:pt x="192" y="41"/>
                  </a:cubicBezTo>
                  <a:cubicBezTo>
                    <a:pt x="325" y="41"/>
                    <a:pt x="464" y="151"/>
                    <a:pt x="464" y="282"/>
                  </a:cubicBezTo>
                  <a:cubicBezTo>
                    <a:pt x="476" y="972"/>
                    <a:pt x="226" y="1592"/>
                    <a:pt x="0" y="2235"/>
                  </a:cubicBezTo>
                  <a:cubicBezTo>
                    <a:pt x="12" y="2258"/>
                    <a:pt x="36" y="2294"/>
                    <a:pt x="48" y="2306"/>
                  </a:cubicBezTo>
                  <a:cubicBezTo>
                    <a:pt x="155" y="2377"/>
                    <a:pt x="167" y="2485"/>
                    <a:pt x="179" y="2604"/>
                  </a:cubicBezTo>
                  <a:cubicBezTo>
                    <a:pt x="224" y="2640"/>
                    <a:pt x="270" y="2656"/>
                    <a:pt x="315" y="2656"/>
                  </a:cubicBezTo>
                  <a:cubicBezTo>
                    <a:pt x="329" y="2656"/>
                    <a:pt x="343" y="2654"/>
                    <a:pt x="357" y="2651"/>
                  </a:cubicBezTo>
                  <a:cubicBezTo>
                    <a:pt x="631" y="2580"/>
                    <a:pt x="453" y="2294"/>
                    <a:pt x="595" y="2163"/>
                  </a:cubicBezTo>
                  <a:cubicBezTo>
                    <a:pt x="607" y="1758"/>
                    <a:pt x="703" y="1365"/>
                    <a:pt x="929" y="1008"/>
                  </a:cubicBezTo>
                  <a:cubicBezTo>
                    <a:pt x="1060" y="770"/>
                    <a:pt x="1238" y="484"/>
                    <a:pt x="1012" y="175"/>
                  </a:cubicBezTo>
                  <a:cubicBezTo>
                    <a:pt x="838" y="48"/>
                    <a:pt x="647" y="0"/>
                    <a:pt x="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7240;p32"/>
            <p:cNvSpPr/>
            <p:nvPr/>
          </p:nvSpPr>
          <p:spPr>
            <a:xfrm>
              <a:off x="5965025" y="2874900"/>
              <a:ext cx="11325" cy="14600"/>
            </a:xfrm>
            <a:custGeom>
              <a:avLst/>
              <a:gdLst/>
              <a:ahLst/>
              <a:cxnLst/>
              <a:rect l="l" t="t" r="r" b="b"/>
              <a:pathLst>
                <a:path w="453" h="584" extrusionOk="0">
                  <a:moveTo>
                    <a:pt x="346" y="0"/>
                  </a:moveTo>
                  <a:lnTo>
                    <a:pt x="346" y="0"/>
                  </a:lnTo>
                  <a:cubicBezTo>
                    <a:pt x="167" y="83"/>
                    <a:pt x="250" y="357"/>
                    <a:pt x="60" y="429"/>
                  </a:cubicBezTo>
                  <a:cubicBezTo>
                    <a:pt x="0" y="476"/>
                    <a:pt x="0" y="524"/>
                    <a:pt x="60" y="583"/>
                  </a:cubicBezTo>
                  <a:cubicBezTo>
                    <a:pt x="453" y="524"/>
                    <a:pt x="334" y="226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7241;p32"/>
            <p:cNvSpPr/>
            <p:nvPr/>
          </p:nvSpPr>
          <p:spPr>
            <a:xfrm>
              <a:off x="5948350" y="2921025"/>
              <a:ext cx="14600" cy="36050"/>
            </a:xfrm>
            <a:custGeom>
              <a:avLst/>
              <a:gdLst/>
              <a:ahLst/>
              <a:cxnLst/>
              <a:rect l="l" t="t" r="r" b="b"/>
              <a:pathLst>
                <a:path w="584" h="1442" extrusionOk="0">
                  <a:moveTo>
                    <a:pt x="417" y="0"/>
                  </a:moveTo>
                  <a:cubicBezTo>
                    <a:pt x="167" y="322"/>
                    <a:pt x="1" y="703"/>
                    <a:pt x="143" y="1132"/>
                  </a:cubicBezTo>
                  <a:cubicBezTo>
                    <a:pt x="143" y="1239"/>
                    <a:pt x="167" y="1334"/>
                    <a:pt x="167" y="1441"/>
                  </a:cubicBezTo>
                  <a:cubicBezTo>
                    <a:pt x="465" y="1013"/>
                    <a:pt x="524" y="501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7242;p32"/>
            <p:cNvSpPr/>
            <p:nvPr/>
          </p:nvSpPr>
          <p:spPr>
            <a:xfrm>
              <a:off x="5954300" y="2902575"/>
              <a:ext cx="12225" cy="8650"/>
            </a:xfrm>
            <a:custGeom>
              <a:avLst/>
              <a:gdLst/>
              <a:ahLst/>
              <a:cxnLst/>
              <a:rect l="l" t="t" r="r" b="b"/>
              <a:pathLst>
                <a:path w="489" h="346" extrusionOk="0">
                  <a:moveTo>
                    <a:pt x="489" y="0"/>
                  </a:moveTo>
                  <a:lnTo>
                    <a:pt x="489" y="0"/>
                  </a:lnTo>
                  <a:cubicBezTo>
                    <a:pt x="465" y="24"/>
                    <a:pt x="441" y="24"/>
                    <a:pt x="417" y="24"/>
                  </a:cubicBezTo>
                  <a:cubicBezTo>
                    <a:pt x="382" y="36"/>
                    <a:pt x="358" y="36"/>
                    <a:pt x="346" y="36"/>
                  </a:cubicBezTo>
                  <a:cubicBezTo>
                    <a:pt x="328" y="40"/>
                    <a:pt x="307" y="41"/>
                    <a:pt x="285" y="41"/>
                  </a:cubicBezTo>
                  <a:cubicBezTo>
                    <a:pt x="248" y="41"/>
                    <a:pt x="207" y="38"/>
                    <a:pt x="168" y="38"/>
                  </a:cubicBezTo>
                  <a:cubicBezTo>
                    <a:pt x="79" y="38"/>
                    <a:pt x="1" y="55"/>
                    <a:pt x="1" y="167"/>
                  </a:cubicBezTo>
                  <a:cubicBezTo>
                    <a:pt x="1" y="346"/>
                    <a:pt x="227" y="286"/>
                    <a:pt x="346" y="334"/>
                  </a:cubicBezTo>
                  <a:cubicBezTo>
                    <a:pt x="382" y="227"/>
                    <a:pt x="429" y="131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7243;p32"/>
            <p:cNvSpPr/>
            <p:nvPr/>
          </p:nvSpPr>
          <p:spPr>
            <a:xfrm>
              <a:off x="5945675" y="2957350"/>
              <a:ext cx="6875" cy="15500"/>
            </a:xfrm>
            <a:custGeom>
              <a:avLst/>
              <a:gdLst/>
              <a:ahLst/>
              <a:cxnLst/>
              <a:rect l="l" t="t" r="r" b="b"/>
              <a:pathLst>
                <a:path w="275" h="620" extrusionOk="0">
                  <a:moveTo>
                    <a:pt x="274" y="0"/>
                  </a:moveTo>
                  <a:cubicBezTo>
                    <a:pt x="131" y="60"/>
                    <a:pt x="131" y="167"/>
                    <a:pt x="119" y="286"/>
                  </a:cubicBezTo>
                  <a:cubicBezTo>
                    <a:pt x="0" y="405"/>
                    <a:pt x="36" y="512"/>
                    <a:pt x="167" y="619"/>
                  </a:cubicBezTo>
                  <a:cubicBezTo>
                    <a:pt x="191" y="619"/>
                    <a:pt x="238" y="595"/>
                    <a:pt x="274" y="583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7244;p32"/>
            <p:cNvSpPr/>
            <p:nvPr/>
          </p:nvSpPr>
          <p:spPr>
            <a:xfrm>
              <a:off x="6106400" y="2935900"/>
              <a:ext cx="8950" cy="3350"/>
            </a:xfrm>
            <a:custGeom>
              <a:avLst/>
              <a:gdLst/>
              <a:ahLst/>
              <a:cxnLst/>
              <a:rect l="l" t="t" r="r" b="b"/>
              <a:pathLst>
                <a:path w="358" h="134" extrusionOk="0">
                  <a:moveTo>
                    <a:pt x="1" y="1"/>
                  </a:moveTo>
                  <a:lnTo>
                    <a:pt x="1" y="1"/>
                  </a:lnTo>
                  <a:cubicBezTo>
                    <a:pt x="59" y="80"/>
                    <a:pt x="117" y="134"/>
                    <a:pt x="191" y="134"/>
                  </a:cubicBezTo>
                  <a:cubicBezTo>
                    <a:pt x="238" y="134"/>
                    <a:pt x="293" y="112"/>
                    <a:pt x="358" y="60"/>
                  </a:cubicBezTo>
                  <a:cubicBezTo>
                    <a:pt x="227" y="25"/>
                    <a:pt x="108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7245;p32"/>
            <p:cNvSpPr/>
            <p:nvPr/>
          </p:nvSpPr>
          <p:spPr>
            <a:xfrm>
              <a:off x="6006400" y="2828450"/>
              <a:ext cx="16675" cy="3875"/>
            </a:xfrm>
            <a:custGeom>
              <a:avLst/>
              <a:gdLst/>
              <a:ahLst/>
              <a:cxnLst/>
              <a:rect l="l" t="t" r="r" b="b"/>
              <a:pathLst>
                <a:path w="667" h="155" extrusionOk="0">
                  <a:moveTo>
                    <a:pt x="0" y="1"/>
                  </a:moveTo>
                  <a:cubicBezTo>
                    <a:pt x="118" y="100"/>
                    <a:pt x="233" y="154"/>
                    <a:pt x="349" y="154"/>
                  </a:cubicBezTo>
                  <a:cubicBezTo>
                    <a:pt x="454" y="154"/>
                    <a:pt x="559" y="109"/>
                    <a:pt x="667" y="13"/>
                  </a:cubicBezTo>
                  <a:cubicBezTo>
                    <a:pt x="441" y="1"/>
                    <a:pt x="22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7246;p32"/>
            <p:cNvSpPr/>
            <p:nvPr/>
          </p:nvSpPr>
          <p:spPr>
            <a:xfrm>
              <a:off x="5973650" y="2437325"/>
              <a:ext cx="10750" cy="3500"/>
            </a:xfrm>
            <a:custGeom>
              <a:avLst/>
              <a:gdLst/>
              <a:ahLst/>
              <a:cxnLst/>
              <a:rect l="l" t="t" r="r" b="b"/>
              <a:pathLst>
                <a:path w="430" h="140" extrusionOk="0">
                  <a:moveTo>
                    <a:pt x="1" y="1"/>
                  </a:moveTo>
                  <a:cubicBezTo>
                    <a:pt x="71" y="95"/>
                    <a:pt x="144" y="139"/>
                    <a:pt x="216" y="139"/>
                  </a:cubicBezTo>
                  <a:cubicBezTo>
                    <a:pt x="290" y="139"/>
                    <a:pt x="363" y="92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7247;p32"/>
            <p:cNvSpPr/>
            <p:nvPr/>
          </p:nvSpPr>
          <p:spPr>
            <a:xfrm>
              <a:off x="5981100" y="2990600"/>
              <a:ext cx="17875" cy="6025"/>
            </a:xfrm>
            <a:custGeom>
              <a:avLst/>
              <a:gdLst/>
              <a:ahLst/>
              <a:cxnLst/>
              <a:rect l="l" t="t" r="r" b="b"/>
              <a:pathLst>
                <a:path w="715" h="241" extrusionOk="0">
                  <a:moveTo>
                    <a:pt x="161" y="1"/>
                  </a:moveTo>
                  <a:cubicBezTo>
                    <a:pt x="36" y="1"/>
                    <a:pt x="10" y="111"/>
                    <a:pt x="0" y="230"/>
                  </a:cubicBezTo>
                  <a:cubicBezTo>
                    <a:pt x="24" y="227"/>
                    <a:pt x="48" y="226"/>
                    <a:pt x="73" y="226"/>
                  </a:cubicBezTo>
                  <a:cubicBezTo>
                    <a:pt x="166" y="226"/>
                    <a:pt x="261" y="240"/>
                    <a:pt x="355" y="240"/>
                  </a:cubicBezTo>
                  <a:cubicBezTo>
                    <a:pt x="481" y="240"/>
                    <a:pt x="604" y="215"/>
                    <a:pt x="715" y="99"/>
                  </a:cubicBezTo>
                  <a:cubicBezTo>
                    <a:pt x="584" y="4"/>
                    <a:pt x="405" y="63"/>
                    <a:pt x="250" y="15"/>
                  </a:cubicBezTo>
                  <a:cubicBezTo>
                    <a:pt x="216" y="5"/>
                    <a:pt x="186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7248;p32"/>
            <p:cNvSpPr/>
            <p:nvPr/>
          </p:nvSpPr>
          <p:spPr>
            <a:xfrm>
              <a:off x="5939725" y="2964475"/>
              <a:ext cx="10150" cy="12225"/>
            </a:xfrm>
            <a:custGeom>
              <a:avLst/>
              <a:gdLst/>
              <a:ahLst/>
              <a:cxnLst/>
              <a:rect l="l" t="t" r="r" b="b"/>
              <a:pathLst>
                <a:path w="406" h="489" extrusionOk="0">
                  <a:moveTo>
                    <a:pt x="357" y="1"/>
                  </a:moveTo>
                  <a:cubicBezTo>
                    <a:pt x="0" y="48"/>
                    <a:pt x="107" y="227"/>
                    <a:pt x="226" y="429"/>
                  </a:cubicBezTo>
                  <a:cubicBezTo>
                    <a:pt x="250" y="453"/>
                    <a:pt x="262" y="477"/>
                    <a:pt x="298" y="489"/>
                  </a:cubicBezTo>
                  <a:cubicBezTo>
                    <a:pt x="310" y="477"/>
                    <a:pt x="334" y="453"/>
                    <a:pt x="346" y="418"/>
                  </a:cubicBezTo>
                  <a:cubicBezTo>
                    <a:pt x="357" y="394"/>
                    <a:pt x="393" y="358"/>
                    <a:pt x="405" y="334"/>
                  </a:cubicBezTo>
                  <a:cubicBezTo>
                    <a:pt x="393" y="227"/>
                    <a:pt x="369" y="108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7249;p32"/>
            <p:cNvSpPr/>
            <p:nvPr/>
          </p:nvSpPr>
          <p:spPr>
            <a:xfrm>
              <a:off x="6002525" y="2991500"/>
              <a:ext cx="11025" cy="4925"/>
            </a:xfrm>
            <a:custGeom>
              <a:avLst/>
              <a:gdLst/>
              <a:ahLst/>
              <a:cxnLst/>
              <a:rect l="l" t="t" r="r" b="b"/>
              <a:pathLst>
                <a:path w="441" h="197" extrusionOk="0">
                  <a:moveTo>
                    <a:pt x="216" y="0"/>
                  </a:moveTo>
                  <a:cubicBezTo>
                    <a:pt x="143" y="0"/>
                    <a:pt x="72" y="21"/>
                    <a:pt x="0" y="63"/>
                  </a:cubicBezTo>
                  <a:cubicBezTo>
                    <a:pt x="78" y="152"/>
                    <a:pt x="149" y="197"/>
                    <a:pt x="221" y="197"/>
                  </a:cubicBezTo>
                  <a:cubicBezTo>
                    <a:pt x="292" y="197"/>
                    <a:pt x="364" y="152"/>
                    <a:pt x="441" y="63"/>
                  </a:cubicBezTo>
                  <a:cubicBezTo>
                    <a:pt x="364" y="21"/>
                    <a:pt x="289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7250;p32"/>
            <p:cNvSpPr/>
            <p:nvPr/>
          </p:nvSpPr>
          <p:spPr>
            <a:xfrm>
              <a:off x="6023350" y="2993250"/>
              <a:ext cx="11950" cy="2800"/>
            </a:xfrm>
            <a:custGeom>
              <a:avLst/>
              <a:gdLst/>
              <a:ahLst/>
              <a:cxnLst/>
              <a:rect l="l" t="t" r="r" b="b"/>
              <a:pathLst>
                <a:path w="478" h="112" extrusionOk="0">
                  <a:moveTo>
                    <a:pt x="248" y="0"/>
                  </a:moveTo>
                  <a:cubicBezTo>
                    <a:pt x="168" y="0"/>
                    <a:pt x="86" y="39"/>
                    <a:pt x="1" y="112"/>
                  </a:cubicBezTo>
                  <a:lnTo>
                    <a:pt x="477" y="112"/>
                  </a:lnTo>
                  <a:cubicBezTo>
                    <a:pt x="401" y="36"/>
                    <a:pt x="325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7251;p32"/>
            <p:cNvSpPr/>
            <p:nvPr/>
          </p:nvSpPr>
          <p:spPr>
            <a:xfrm>
              <a:off x="6038250" y="2996325"/>
              <a:ext cx="7150" cy="2925"/>
            </a:xfrm>
            <a:custGeom>
              <a:avLst/>
              <a:gdLst/>
              <a:ahLst/>
              <a:cxnLst/>
              <a:rect l="l" t="t" r="r" b="b"/>
              <a:pathLst>
                <a:path w="286" h="117" extrusionOk="0">
                  <a:moveTo>
                    <a:pt x="0" y="1"/>
                  </a:moveTo>
                  <a:cubicBezTo>
                    <a:pt x="48" y="78"/>
                    <a:pt x="98" y="117"/>
                    <a:pt x="148" y="117"/>
                  </a:cubicBezTo>
                  <a:cubicBezTo>
                    <a:pt x="197" y="117"/>
                    <a:pt x="244" y="7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7252;p32"/>
            <p:cNvSpPr/>
            <p:nvPr/>
          </p:nvSpPr>
          <p:spPr>
            <a:xfrm>
              <a:off x="6016800" y="2991900"/>
              <a:ext cx="4200" cy="4150"/>
            </a:xfrm>
            <a:custGeom>
              <a:avLst/>
              <a:gdLst/>
              <a:ahLst/>
              <a:cxnLst/>
              <a:rect l="l" t="t" r="r" b="b"/>
              <a:pathLst>
                <a:path w="168" h="166" extrusionOk="0">
                  <a:moveTo>
                    <a:pt x="89" y="0"/>
                  </a:moveTo>
                  <a:cubicBezTo>
                    <a:pt x="68" y="0"/>
                    <a:pt x="40" y="10"/>
                    <a:pt x="1" y="35"/>
                  </a:cubicBezTo>
                  <a:cubicBezTo>
                    <a:pt x="25" y="106"/>
                    <a:pt x="84" y="154"/>
                    <a:pt x="168" y="166"/>
                  </a:cubicBezTo>
                  <a:cubicBezTo>
                    <a:pt x="130" y="147"/>
                    <a:pt x="167" y="0"/>
                    <a:pt x="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7253;p32"/>
            <p:cNvSpPr/>
            <p:nvPr/>
          </p:nvSpPr>
          <p:spPr>
            <a:xfrm>
              <a:off x="5977225" y="2996925"/>
              <a:ext cx="3900" cy="1625"/>
            </a:xfrm>
            <a:custGeom>
              <a:avLst/>
              <a:gdLst/>
              <a:ahLst/>
              <a:cxnLst/>
              <a:rect l="l" t="t" r="r" b="b"/>
              <a:pathLst>
                <a:path w="156" h="65" extrusionOk="0">
                  <a:moveTo>
                    <a:pt x="0" y="1"/>
                  </a:moveTo>
                  <a:cubicBezTo>
                    <a:pt x="24" y="24"/>
                    <a:pt x="36" y="36"/>
                    <a:pt x="48" y="60"/>
                  </a:cubicBezTo>
                  <a:cubicBezTo>
                    <a:pt x="59" y="63"/>
                    <a:pt x="69" y="64"/>
                    <a:pt x="80" y="64"/>
                  </a:cubicBezTo>
                  <a:cubicBezTo>
                    <a:pt x="115" y="64"/>
                    <a:pt x="146" y="4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7254;p32"/>
            <p:cNvSpPr/>
            <p:nvPr/>
          </p:nvSpPr>
          <p:spPr>
            <a:xfrm>
              <a:off x="5973650" y="29930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"/>
                  </a:moveTo>
                  <a:cubicBezTo>
                    <a:pt x="48" y="48"/>
                    <a:pt x="108" y="96"/>
                    <a:pt x="143" y="132"/>
                  </a:cubicBezTo>
                  <a:cubicBezTo>
                    <a:pt x="108" y="96"/>
                    <a:pt x="60" y="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7255;p32"/>
            <p:cNvSpPr/>
            <p:nvPr/>
          </p:nvSpPr>
          <p:spPr>
            <a:xfrm>
              <a:off x="5966500" y="2991575"/>
              <a:ext cx="3900" cy="1500"/>
            </a:xfrm>
            <a:custGeom>
              <a:avLst/>
              <a:gdLst/>
              <a:ahLst/>
              <a:cxnLst/>
              <a:rect l="l" t="t" r="r" b="b"/>
              <a:pathLst>
                <a:path w="156" h="60" extrusionOk="0">
                  <a:moveTo>
                    <a:pt x="108" y="0"/>
                  </a:moveTo>
                  <a:cubicBezTo>
                    <a:pt x="60" y="24"/>
                    <a:pt x="37" y="48"/>
                    <a:pt x="1" y="60"/>
                  </a:cubicBezTo>
                  <a:cubicBezTo>
                    <a:pt x="60" y="60"/>
                    <a:pt x="108" y="48"/>
                    <a:pt x="156" y="48"/>
                  </a:cubicBezTo>
                  <a:cubicBezTo>
                    <a:pt x="132" y="36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7256;p32"/>
            <p:cNvSpPr/>
            <p:nvPr/>
          </p:nvSpPr>
          <p:spPr>
            <a:xfrm>
              <a:off x="5962925" y="29930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4" y="1"/>
                  </a:moveTo>
                  <a:lnTo>
                    <a:pt x="144" y="1"/>
                  </a:lnTo>
                  <a:cubicBezTo>
                    <a:pt x="96" y="48"/>
                    <a:pt x="37" y="96"/>
                    <a:pt x="1" y="132"/>
                  </a:cubicBezTo>
                  <a:cubicBezTo>
                    <a:pt x="60" y="96"/>
                    <a:pt x="96" y="48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7257;p32"/>
            <p:cNvSpPr/>
            <p:nvPr/>
          </p:nvSpPr>
          <p:spPr>
            <a:xfrm>
              <a:off x="5998950" y="2991475"/>
              <a:ext cx="3600" cy="1600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76" y="0"/>
                  </a:moveTo>
                  <a:cubicBezTo>
                    <a:pt x="40" y="0"/>
                    <a:pt x="10" y="18"/>
                    <a:pt x="1" y="64"/>
                  </a:cubicBezTo>
                  <a:lnTo>
                    <a:pt x="143" y="64"/>
                  </a:lnTo>
                  <a:cubicBezTo>
                    <a:pt x="132" y="52"/>
                    <a:pt x="120" y="28"/>
                    <a:pt x="108" y="4"/>
                  </a:cubicBezTo>
                  <a:cubicBezTo>
                    <a:pt x="97" y="2"/>
                    <a:pt x="86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7258;p32"/>
            <p:cNvSpPr/>
            <p:nvPr/>
          </p:nvSpPr>
          <p:spPr>
            <a:xfrm>
              <a:off x="5943875" y="2982650"/>
              <a:ext cx="4800" cy="4175"/>
            </a:xfrm>
            <a:custGeom>
              <a:avLst/>
              <a:gdLst/>
              <a:ahLst/>
              <a:cxnLst/>
              <a:rect l="l" t="t" r="r" b="b"/>
              <a:pathLst>
                <a:path w="192" h="167" extrusionOk="0">
                  <a:moveTo>
                    <a:pt x="25" y="0"/>
                  </a:moveTo>
                  <a:cubicBezTo>
                    <a:pt x="25" y="36"/>
                    <a:pt x="13" y="60"/>
                    <a:pt x="1" y="95"/>
                  </a:cubicBezTo>
                  <a:lnTo>
                    <a:pt x="72" y="167"/>
                  </a:lnTo>
                  <a:cubicBezTo>
                    <a:pt x="120" y="155"/>
                    <a:pt x="144" y="155"/>
                    <a:pt x="180" y="143"/>
                  </a:cubicBezTo>
                  <a:lnTo>
                    <a:pt x="191" y="119"/>
                  </a:lnTo>
                  <a:cubicBezTo>
                    <a:pt x="144" y="83"/>
                    <a:pt x="84" y="48"/>
                    <a:pt x="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7259;p32"/>
            <p:cNvSpPr/>
            <p:nvPr/>
          </p:nvSpPr>
          <p:spPr>
            <a:xfrm>
              <a:off x="5940600" y="2982650"/>
              <a:ext cx="4500" cy="4175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60" y="0"/>
                  </a:moveTo>
                  <a:cubicBezTo>
                    <a:pt x="25" y="36"/>
                    <a:pt x="13" y="60"/>
                    <a:pt x="1" y="95"/>
                  </a:cubicBezTo>
                  <a:cubicBezTo>
                    <a:pt x="13" y="119"/>
                    <a:pt x="37" y="143"/>
                    <a:pt x="72" y="167"/>
                  </a:cubicBezTo>
                  <a:cubicBezTo>
                    <a:pt x="120" y="167"/>
                    <a:pt x="144" y="155"/>
                    <a:pt x="180" y="143"/>
                  </a:cubicBezTo>
                  <a:cubicBezTo>
                    <a:pt x="180" y="95"/>
                    <a:pt x="180" y="4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7260;p32"/>
            <p:cNvSpPr/>
            <p:nvPr/>
          </p:nvSpPr>
          <p:spPr>
            <a:xfrm>
              <a:off x="5945075" y="2974600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20" y="1"/>
                  </a:moveTo>
                  <a:cubicBezTo>
                    <a:pt x="72" y="1"/>
                    <a:pt x="36" y="1"/>
                    <a:pt x="1" y="13"/>
                  </a:cubicBezTo>
                  <a:cubicBezTo>
                    <a:pt x="1" y="60"/>
                    <a:pt x="1" y="108"/>
                    <a:pt x="12" y="143"/>
                  </a:cubicBezTo>
                  <a:cubicBezTo>
                    <a:pt x="84" y="132"/>
                    <a:pt x="132" y="72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7261;p32"/>
            <p:cNvSpPr/>
            <p:nvPr/>
          </p:nvSpPr>
          <p:spPr>
            <a:xfrm>
              <a:off x="6037950" y="2964850"/>
              <a:ext cx="7750" cy="3525"/>
            </a:xfrm>
            <a:custGeom>
              <a:avLst/>
              <a:gdLst/>
              <a:ahLst/>
              <a:cxnLst/>
              <a:rect l="l" t="t" r="r" b="b"/>
              <a:pathLst>
                <a:path w="310" h="141" extrusionOk="0">
                  <a:moveTo>
                    <a:pt x="207" y="1"/>
                  </a:moveTo>
                  <a:cubicBezTo>
                    <a:pt x="170" y="1"/>
                    <a:pt x="131" y="22"/>
                    <a:pt x="96" y="45"/>
                  </a:cubicBezTo>
                  <a:cubicBezTo>
                    <a:pt x="60" y="57"/>
                    <a:pt x="36" y="105"/>
                    <a:pt x="0" y="141"/>
                  </a:cubicBezTo>
                  <a:cubicBezTo>
                    <a:pt x="48" y="141"/>
                    <a:pt x="96" y="117"/>
                    <a:pt x="131" y="117"/>
                  </a:cubicBezTo>
                  <a:lnTo>
                    <a:pt x="310" y="81"/>
                  </a:lnTo>
                  <a:cubicBezTo>
                    <a:pt x="280" y="22"/>
                    <a:pt x="244" y="1"/>
                    <a:pt x="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7262;p32"/>
            <p:cNvSpPr/>
            <p:nvPr/>
          </p:nvSpPr>
          <p:spPr>
            <a:xfrm>
              <a:off x="6138550" y="2996925"/>
              <a:ext cx="7475" cy="9375"/>
            </a:xfrm>
            <a:custGeom>
              <a:avLst/>
              <a:gdLst/>
              <a:ahLst/>
              <a:cxnLst/>
              <a:rect l="l" t="t" r="r" b="b"/>
              <a:pathLst>
                <a:path w="299" h="375" extrusionOk="0">
                  <a:moveTo>
                    <a:pt x="1" y="1"/>
                  </a:moveTo>
                  <a:cubicBezTo>
                    <a:pt x="24" y="72"/>
                    <a:pt x="48" y="132"/>
                    <a:pt x="84" y="191"/>
                  </a:cubicBezTo>
                  <a:cubicBezTo>
                    <a:pt x="116" y="245"/>
                    <a:pt x="52" y="375"/>
                    <a:pt x="151" y="375"/>
                  </a:cubicBezTo>
                  <a:cubicBezTo>
                    <a:pt x="162" y="375"/>
                    <a:pt x="175" y="373"/>
                    <a:pt x="191" y="370"/>
                  </a:cubicBezTo>
                  <a:cubicBezTo>
                    <a:pt x="298" y="334"/>
                    <a:pt x="274" y="227"/>
                    <a:pt x="298" y="132"/>
                  </a:cubicBezTo>
                  <a:cubicBezTo>
                    <a:pt x="239" y="12"/>
                    <a:pt x="132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7263;p32"/>
            <p:cNvSpPr/>
            <p:nvPr/>
          </p:nvSpPr>
          <p:spPr>
            <a:xfrm>
              <a:off x="5520325" y="3601475"/>
              <a:ext cx="19975" cy="8350"/>
            </a:xfrm>
            <a:custGeom>
              <a:avLst/>
              <a:gdLst/>
              <a:ahLst/>
              <a:cxnLst/>
              <a:rect l="l" t="t" r="r" b="b"/>
              <a:pathLst>
                <a:path w="799" h="334" extrusionOk="0">
                  <a:moveTo>
                    <a:pt x="107" y="0"/>
                  </a:moveTo>
                  <a:cubicBezTo>
                    <a:pt x="48" y="48"/>
                    <a:pt x="24" y="95"/>
                    <a:pt x="0" y="167"/>
                  </a:cubicBezTo>
                  <a:cubicBezTo>
                    <a:pt x="0" y="226"/>
                    <a:pt x="36" y="286"/>
                    <a:pt x="96" y="310"/>
                  </a:cubicBezTo>
                  <a:cubicBezTo>
                    <a:pt x="334" y="310"/>
                    <a:pt x="560" y="333"/>
                    <a:pt x="798" y="333"/>
                  </a:cubicBezTo>
                  <a:cubicBezTo>
                    <a:pt x="739" y="238"/>
                    <a:pt x="691" y="155"/>
                    <a:pt x="643" y="60"/>
                  </a:cubicBezTo>
                  <a:cubicBezTo>
                    <a:pt x="524" y="48"/>
                    <a:pt x="405" y="48"/>
                    <a:pt x="286" y="36"/>
                  </a:cubicBezTo>
                  <a:cubicBezTo>
                    <a:pt x="215" y="36"/>
                    <a:pt x="155" y="12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7264;p32"/>
            <p:cNvSpPr/>
            <p:nvPr/>
          </p:nvSpPr>
          <p:spPr>
            <a:xfrm>
              <a:off x="6020375" y="3660600"/>
              <a:ext cx="47050" cy="3675"/>
            </a:xfrm>
            <a:custGeom>
              <a:avLst/>
              <a:gdLst/>
              <a:ahLst/>
              <a:cxnLst/>
              <a:rect l="l" t="t" r="r" b="b"/>
              <a:pathLst>
                <a:path w="1882" h="147" extrusionOk="0">
                  <a:moveTo>
                    <a:pt x="601" y="1"/>
                  </a:moveTo>
                  <a:cubicBezTo>
                    <a:pt x="401" y="1"/>
                    <a:pt x="200" y="4"/>
                    <a:pt x="1" y="4"/>
                  </a:cubicBezTo>
                  <a:cubicBezTo>
                    <a:pt x="268" y="118"/>
                    <a:pt x="538" y="146"/>
                    <a:pt x="808" y="146"/>
                  </a:cubicBezTo>
                  <a:cubicBezTo>
                    <a:pt x="1089" y="146"/>
                    <a:pt x="1370" y="115"/>
                    <a:pt x="1652" y="115"/>
                  </a:cubicBezTo>
                  <a:cubicBezTo>
                    <a:pt x="1729" y="115"/>
                    <a:pt x="1805" y="118"/>
                    <a:pt x="1882" y="124"/>
                  </a:cubicBezTo>
                  <a:cubicBezTo>
                    <a:pt x="1467" y="18"/>
                    <a:pt x="1034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7265;p32"/>
            <p:cNvSpPr/>
            <p:nvPr/>
          </p:nvSpPr>
          <p:spPr>
            <a:xfrm>
              <a:off x="6121000" y="3667175"/>
              <a:ext cx="17575" cy="7325"/>
            </a:xfrm>
            <a:custGeom>
              <a:avLst/>
              <a:gdLst/>
              <a:ahLst/>
              <a:cxnLst/>
              <a:rect l="l" t="t" r="r" b="b"/>
              <a:pathLst>
                <a:path w="703" h="293" extrusionOk="0">
                  <a:moveTo>
                    <a:pt x="225" y="1"/>
                  </a:moveTo>
                  <a:cubicBezTo>
                    <a:pt x="151" y="1"/>
                    <a:pt x="76" y="8"/>
                    <a:pt x="0" y="27"/>
                  </a:cubicBezTo>
                  <a:lnTo>
                    <a:pt x="0" y="265"/>
                  </a:lnTo>
                  <a:cubicBezTo>
                    <a:pt x="125" y="275"/>
                    <a:pt x="258" y="292"/>
                    <a:pt x="393" y="292"/>
                  </a:cubicBezTo>
                  <a:cubicBezTo>
                    <a:pt x="425" y="292"/>
                    <a:pt x="456" y="291"/>
                    <a:pt x="488" y="289"/>
                  </a:cubicBezTo>
                  <a:cubicBezTo>
                    <a:pt x="703" y="277"/>
                    <a:pt x="607" y="146"/>
                    <a:pt x="560" y="39"/>
                  </a:cubicBezTo>
                  <a:cubicBezTo>
                    <a:pt x="445" y="18"/>
                    <a:pt x="335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7266;p32"/>
            <p:cNvSpPr/>
            <p:nvPr/>
          </p:nvSpPr>
          <p:spPr>
            <a:xfrm>
              <a:off x="5977225" y="3656600"/>
              <a:ext cx="30675" cy="3975"/>
            </a:xfrm>
            <a:custGeom>
              <a:avLst/>
              <a:gdLst/>
              <a:ahLst/>
              <a:cxnLst/>
              <a:rect l="l" t="t" r="r" b="b"/>
              <a:pathLst>
                <a:path w="1227" h="159" extrusionOk="0">
                  <a:moveTo>
                    <a:pt x="414" y="0"/>
                  </a:moveTo>
                  <a:cubicBezTo>
                    <a:pt x="277" y="0"/>
                    <a:pt x="139" y="6"/>
                    <a:pt x="0" y="10"/>
                  </a:cubicBezTo>
                  <a:cubicBezTo>
                    <a:pt x="176" y="127"/>
                    <a:pt x="359" y="158"/>
                    <a:pt x="544" y="158"/>
                  </a:cubicBezTo>
                  <a:cubicBezTo>
                    <a:pt x="757" y="158"/>
                    <a:pt x="973" y="116"/>
                    <a:pt x="1184" y="116"/>
                  </a:cubicBezTo>
                  <a:cubicBezTo>
                    <a:pt x="1198" y="116"/>
                    <a:pt x="1212" y="116"/>
                    <a:pt x="1227" y="117"/>
                  </a:cubicBezTo>
                  <a:cubicBezTo>
                    <a:pt x="957" y="22"/>
                    <a:pt x="687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7267;p32"/>
            <p:cNvSpPr/>
            <p:nvPr/>
          </p:nvSpPr>
          <p:spPr>
            <a:xfrm>
              <a:off x="5934650" y="3653550"/>
              <a:ext cx="15500" cy="3000"/>
            </a:xfrm>
            <a:custGeom>
              <a:avLst/>
              <a:gdLst/>
              <a:ahLst/>
              <a:cxnLst/>
              <a:rect l="l" t="t" r="r" b="b"/>
              <a:pathLst>
                <a:path w="620" h="120" extrusionOk="0">
                  <a:moveTo>
                    <a:pt x="1" y="1"/>
                  </a:moveTo>
                  <a:lnTo>
                    <a:pt x="1" y="120"/>
                  </a:lnTo>
                  <a:cubicBezTo>
                    <a:pt x="203" y="120"/>
                    <a:pt x="418" y="108"/>
                    <a:pt x="620" y="108"/>
                  </a:cubicBezTo>
                  <a:cubicBezTo>
                    <a:pt x="429" y="1"/>
                    <a:pt x="203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7268;p32"/>
            <p:cNvSpPr/>
            <p:nvPr/>
          </p:nvSpPr>
          <p:spPr>
            <a:xfrm>
              <a:off x="6013525" y="3659975"/>
              <a:ext cx="3300" cy="195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55" y="1"/>
                  </a:moveTo>
                  <a:cubicBezTo>
                    <a:pt x="35" y="1"/>
                    <a:pt x="17" y="7"/>
                    <a:pt x="1" y="18"/>
                  </a:cubicBezTo>
                  <a:cubicBezTo>
                    <a:pt x="1" y="41"/>
                    <a:pt x="25" y="77"/>
                    <a:pt x="25" y="77"/>
                  </a:cubicBezTo>
                  <a:cubicBezTo>
                    <a:pt x="61" y="53"/>
                    <a:pt x="96" y="41"/>
                    <a:pt x="132" y="29"/>
                  </a:cubicBezTo>
                  <a:cubicBezTo>
                    <a:pt x="106" y="10"/>
                    <a:pt x="80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7269;p32"/>
            <p:cNvSpPr/>
            <p:nvPr/>
          </p:nvSpPr>
          <p:spPr>
            <a:xfrm>
              <a:off x="5506925" y="3605075"/>
              <a:ext cx="15500" cy="8325"/>
            </a:xfrm>
            <a:custGeom>
              <a:avLst/>
              <a:gdLst/>
              <a:ahLst/>
              <a:cxnLst/>
              <a:rect l="l" t="t" r="r" b="b"/>
              <a:pathLst>
                <a:path w="620" h="333" extrusionOk="0">
                  <a:moveTo>
                    <a:pt x="450" y="0"/>
                  </a:moveTo>
                  <a:cubicBezTo>
                    <a:pt x="399" y="0"/>
                    <a:pt x="347" y="28"/>
                    <a:pt x="298" y="70"/>
                  </a:cubicBezTo>
                  <a:cubicBezTo>
                    <a:pt x="227" y="189"/>
                    <a:pt x="108" y="166"/>
                    <a:pt x="1" y="201"/>
                  </a:cubicBezTo>
                  <a:cubicBezTo>
                    <a:pt x="1" y="249"/>
                    <a:pt x="24" y="285"/>
                    <a:pt x="36" y="320"/>
                  </a:cubicBezTo>
                  <a:cubicBezTo>
                    <a:pt x="167" y="320"/>
                    <a:pt x="322" y="332"/>
                    <a:pt x="453" y="332"/>
                  </a:cubicBezTo>
                  <a:cubicBezTo>
                    <a:pt x="513" y="285"/>
                    <a:pt x="560" y="225"/>
                    <a:pt x="620" y="166"/>
                  </a:cubicBezTo>
                  <a:cubicBezTo>
                    <a:pt x="620" y="142"/>
                    <a:pt x="596" y="106"/>
                    <a:pt x="584" y="82"/>
                  </a:cubicBezTo>
                  <a:cubicBezTo>
                    <a:pt x="543" y="25"/>
                    <a:pt x="497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7270;p32"/>
            <p:cNvSpPr/>
            <p:nvPr/>
          </p:nvSpPr>
          <p:spPr>
            <a:xfrm>
              <a:off x="6060875" y="3469625"/>
              <a:ext cx="107775" cy="16050"/>
            </a:xfrm>
            <a:custGeom>
              <a:avLst/>
              <a:gdLst/>
              <a:ahLst/>
              <a:cxnLst/>
              <a:rect l="l" t="t" r="r" b="b"/>
              <a:pathLst>
                <a:path w="4311" h="642" extrusionOk="0">
                  <a:moveTo>
                    <a:pt x="3355" y="1"/>
                  </a:moveTo>
                  <a:cubicBezTo>
                    <a:pt x="2267" y="1"/>
                    <a:pt x="1186" y="156"/>
                    <a:pt x="95" y="166"/>
                  </a:cubicBezTo>
                  <a:cubicBezTo>
                    <a:pt x="0" y="274"/>
                    <a:pt x="24" y="393"/>
                    <a:pt x="107" y="500"/>
                  </a:cubicBezTo>
                  <a:cubicBezTo>
                    <a:pt x="297" y="616"/>
                    <a:pt x="500" y="641"/>
                    <a:pt x="708" y="641"/>
                  </a:cubicBezTo>
                  <a:cubicBezTo>
                    <a:pt x="862" y="641"/>
                    <a:pt x="1019" y="627"/>
                    <a:pt x="1175" y="627"/>
                  </a:cubicBezTo>
                  <a:cubicBezTo>
                    <a:pt x="1216" y="627"/>
                    <a:pt x="1257" y="628"/>
                    <a:pt x="1298" y="631"/>
                  </a:cubicBezTo>
                  <a:lnTo>
                    <a:pt x="1893" y="631"/>
                  </a:lnTo>
                  <a:cubicBezTo>
                    <a:pt x="2131" y="631"/>
                    <a:pt x="2369" y="619"/>
                    <a:pt x="2548" y="440"/>
                  </a:cubicBezTo>
                  <a:cubicBezTo>
                    <a:pt x="2822" y="404"/>
                    <a:pt x="3108" y="369"/>
                    <a:pt x="3370" y="333"/>
                  </a:cubicBezTo>
                  <a:cubicBezTo>
                    <a:pt x="3491" y="371"/>
                    <a:pt x="3616" y="382"/>
                    <a:pt x="3739" y="382"/>
                  </a:cubicBezTo>
                  <a:cubicBezTo>
                    <a:pt x="3845" y="382"/>
                    <a:pt x="3949" y="374"/>
                    <a:pt x="4048" y="369"/>
                  </a:cubicBezTo>
                  <a:cubicBezTo>
                    <a:pt x="4310" y="35"/>
                    <a:pt x="3870" y="154"/>
                    <a:pt x="3834" y="12"/>
                  </a:cubicBezTo>
                  <a:cubicBezTo>
                    <a:pt x="3674" y="4"/>
                    <a:pt x="3515" y="1"/>
                    <a:pt x="3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7271;p32"/>
            <p:cNvSpPr/>
            <p:nvPr/>
          </p:nvSpPr>
          <p:spPr>
            <a:xfrm>
              <a:off x="5965025" y="3470225"/>
              <a:ext cx="98550" cy="15175"/>
            </a:xfrm>
            <a:custGeom>
              <a:avLst/>
              <a:gdLst/>
              <a:ahLst/>
              <a:cxnLst/>
              <a:rect l="l" t="t" r="r" b="b"/>
              <a:pathLst>
                <a:path w="3942" h="607" extrusionOk="0">
                  <a:moveTo>
                    <a:pt x="408" y="1"/>
                  </a:moveTo>
                  <a:cubicBezTo>
                    <a:pt x="302" y="1"/>
                    <a:pt x="195" y="10"/>
                    <a:pt x="84" y="23"/>
                  </a:cubicBezTo>
                  <a:cubicBezTo>
                    <a:pt x="0" y="107"/>
                    <a:pt x="0" y="190"/>
                    <a:pt x="48" y="297"/>
                  </a:cubicBezTo>
                  <a:cubicBezTo>
                    <a:pt x="84" y="357"/>
                    <a:pt x="143" y="380"/>
                    <a:pt x="203" y="416"/>
                  </a:cubicBezTo>
                  <a:cubicBezTo>
                    <a:pt x="346" y="464"/>
                    <a:pt x="477" y="464"/>
                    <a:pt x="607" y="476"/>
                  </a:cubicBezTo>
                  <a:lnTo>
                    <a:pt x="2310" y="476"/>
                  </a:lnTo>
                  <a:cubicBezTo>
                    <a:pt x="2382" y="488"/>
                    <a:pt x="2441" y="488"/>
                    <a:pt x="2512" y="488"/>
                  </a:cubicBezTo>
                  <a:cubicBezTo>
                    <a:pt x="2774" y="523"/>
                    <a:pt x="2989" y="607"/>
                    <a:pt x="3251" y="607"/>
                  </a:cubicBezTo>
                  <a:cubicBezTo>
                    <a:pt x="3346" y="607"/>
                    <a:pt x="3465" y="607"/>
                    <a:pt x="3572" y="595"/>
                  </a:cubicBezTo>
                  <a:cubicBezTo>
                    <a:pt x="3727" y="583"/>
                    <a:pt x="3858" y="547"/>
                    <a:pt x="3941" y="404"/>
                  </a:cubicBezTo>
                  <a:lnTo>
                    <a:pt x="3941" y="142"/>
                  </a:lnTo>
                  <a:cubicBezTo>
                    <a:pt x="3411" y="95"/>
                    <a:pt x="2881" y="3"/>
                    <a:pt x="2363" y="3"/>
                  </a:cubicBezTo>
                  <a:cubicBezTo>
                    <a:pt x="2229" y="3"/>
                    <a:pt x="2097" y="9"/>
                    <a:pt x="1965" y="23"/>
                  </a:cubicBezTo>
                  <a:cubicBezTo>
                    <a:pt x="1750" y="71"/>
                    <a:pt x="1536" y="95"/>
                    <a:pt x="1320" y="95"/>
                  </a:cubicBezTo>
                  <a:cubicBezTo>
                    <a:pt x="1105" y="95"/>
                    <a:pt x="887" y="71"/>
                    <a:pt x="667" y="23"/>
                  </a:cubicBezTo>
                  <a:cubicBezTo>
                    <a:pt x="581" y="7"/>
                    <a:pt x="495" y="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7272;p32"/>
            <p:cNvSpPr/>
            <p:nvPr/>
          </p:nvSpPr>
          <p:spPr>
            <a:xfrm>
              <a:off x="5851900" y="3463350"/>
              <a:ext cx="94975" cy="16325"/>
            </a:xfrm>
            <a:custGeom>
              <a:avLst/>
              <a:gdLst/>
              <a:ahLst/>
              <a:cxnLst/>
              <a:rect l="l" t="t" r="r" b="b"/>
              <a:pathLst>
                <a:path w="3799" h="653" extrusionOk="0">
                  <a:moveTo>
                    <a:pt x="132" y="1"/>
                  </a:moveTo>
                  <a:cubicBezTo>
                    <a:pt x="96" y="84"/>
                    <a:pt x="49" y="167"/>
                    <a:pt x="1" y="263"/>
                  </a:cubicBezTo>
                  <a:cubicBezTo>
                    <a:pt x="156" y="465"/>
                    <a:pt x="370" y="513"/>
                    <a:pt x="584" y="572"/>
                  </a:cubicBezTo>
                  <a:cubicBezTo>
                    <a:pt x="846" y="608"/>
                    <a:pt x="1108" y="596"/>
                    <a:pt x="1370" y="608"/>
                  </a:cubicBezTo>
                  <a:lnTo>
                    <a:pt x="2025" y="608"/>
                  </a:lnTo>
                  <a:cubicBezTo>
                    <a:pt x="2126" y="613"/>
                    <a:pt x="2229" y="615"/>
                    <a:pt x="2331" y="615"/>
                  </a:cubicBezTo>
                  <a:cubicBezTo>
                    <a:pt x="2472" y="615"/>
                    <a:pt x="2614" y="612"/>
                    <a:pt x="2754" y="612"/>
                  </a:cubicBezTo>
                  <a:cubicBezTo>
                    <a:pt x="2942" y="612"/>
                    <a:pt x="3129" y="618"/>
                    <a:pt x="3311" y="644"/>
                  </a:cubicBezTo>
                  <a:cubicBezTo>
                    <a:pt x="3341" y="650"/>
                    <a:pt x="3373" y="652"/>
                    <a:pt x="3408" y="652"/>
                  </a:cubicBezTo>
                  <a:cubicBezTo>
                    <a:pt x="3442" y="652"/>
                    <a:pt x="3478" y="650"/>
                    <a:pt x="3513" y="644"/>
                  </a:cubicBezTo>
                  <a:cubicBezTo>
                    <a:pt x="3632" y="632"/>
                    <a:pt x="3704" y="548"/>
                    <a:pt x="3763" y="465"/>
                  </a:cubicBezTo>
                  <a:cubicBezTo>
                    <a:pt x="3799" y="394"/>
                    <a:pt x="3787" y="334"/>
                    <a:pt x="3739" y="274"/>
                  </a:cubicBezTo>
                  <a:cubicBezTo>
                    <a:pt x="3586" y="221"/>
                    <a:pt x="3430" y="207"/>
                    <a:pt x="3275" y="207"/>
                  </a:cubicBezTo>
                  <a:cubicBezTo>
                    <a:pt x="3104" y="207"/>
                    <a:pt x="2934" y="223"/>
                    <a:pt x="2764" y="223"/>
                  </a:cubicBezTo>
                  <a:cubicBezTo>
                    <a:pt x="2608" y="223"/>
                    <a:pt x="2453" y="209"/>
                    <a:pt x="2299" y="155"/>
                  </a:cubicBezTo>
                  <a:cubicBezTo>
                    <a:pt x="1584" y="96"/>
                    <a:pt x="846" y="48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7273;p32"/>
            <p:cNvSpPr/>
            <p:nvPr/>
          </p:nvSpPr>
          <p:spPr>
            <a:xfrm>
              <a:off x="5858750" y="3437475"/>
              <a:ext cx="55400" cy="15000"/>
            </a:xfrm>
            <a:custGeom>
              <a:avLst/>
              <a:gdLst/>
              <a:ahLst/>
              <a:cxnLst/>
              <a:rect l="l" t="t" r="r" b="b"/>
              <a:pathLst>
                <a:path w="2216" h="600" extrusionOk="0">
                  <a:moveTo>
                    <a:pt x="341" y="1"/>
                  </a:moveTo>
                  <a:cubicBezTo>
                    <a:pt x="233" y="1"/>
                    <a:pt x="123" y="8"/>
                    <a:pt x="13" y="24"/>
                  </a:cubicBezTo>
                  <a:cubicBezTo>
                    <a:pt x="1" y="345"/>
                    <a:pt x="358" y="226"/>
                    <a:pt x="441" y="428"/>
                  </a:cubicBezTo>
                  <a:cubicBezTo>
                    <a:pt x="485" y="424"/>
                    <a:pt x="528" y="421"/>
                    <a:pt x="571" y="421"/>
                  </a:cubicBezTo>
                  <a:cubicBezTo>
                    <a:pt x="961" y="421"/>
                    <a:pt x="1341" y="600"/>
                    <a:pt x="1734" y="600"/>
                  </a:cubicBezTo>
                  <a:cubicBezTo>
                    <a:pt x="1834" y="600"/>
                    <a:pt x="1935" y="588"/>
                    <a:pt x="2037" y="559"/>
                  </a:cubicBezTo>
                  <a:cubicBezTo>
                    <a:pt x="2144" y="524"/>
                    <a:pt x="2215" y="464"/>
                    <a:pt x="2168" y="321"/>
                  </a:cubicBezTo>
                  <a:cubicBezTo>
                    <a:pt x="1930" y="297"/>
                    <a:pt x="1691" y="262"/>
                    <a:pt x="1465" y="190"/>
                  </a:cubicBezTo>
                  <a:cubicBezTo>
                    <a:pt x="1094" y="88"/>
                    <a:pt x="723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7274;p32"/>
            <p:cNvSpPr/>
            <p:nvPr/>
          </p:nvSpPr>
          <p:spPr>
            <a:xfrm>
              <a:off x="6156700" y="3466925"/>
              <a:ext cx="47350" cy="13425"/>
            </a:xfrm>
            <a:custGeom>
              <a:avLst/>
              <a:gdLst/>
              <a:ahLst/>
              <a:cxnLst/>
              <a:rect l="l" t="t" r="r" b="b"/>
              <a:pathLst>
                <a:path w="1894" h="537" extrusionOk="0">
                  <a:moveTo>
                    <a:pt x="1573" y="1"/>
                  </a:moveTo>
                  <a:cubicBezTo>
                    <a:pt x="1513" y="24"/>
                    <a:pt x="1477" y="72"/>
                    <a:pt x="1430" y="96"/>
                  </a:cubicBezTo>
                  <a:cubicBezTo>
                    <a:pt x="1396" y="98"/>
                    <a:pt x="1363" y="98"/>
                    <a:pt x="1330" y="98"/>
                  </a:cubicBezTo>
                  <a:cubicBezTo>
                    <a:pt x="1051" y="98"/>
                    <a:pt x="780" y="42"/>
                    <a:pt x="508" y="42"/>
                  </a:cubicBezTo>
                  <a:cubicBezTo>
                    <a:pt x="375" y="42"/>
                    <a:pt x="242" y="56"/>
                    <a:pt x="108" y="96"/>
                  </a:cubicBezTo>
                  <a:cubicBezTo>
                    <a:pt x="91" y="91"/>
                    <a:pt x="75" y="89"/>
                    <a:pt x="61" y="89"/>
                  </a:cubicBezTo>
                  <a:cubicBezTo>
                    <a:pt x="36" y="89"/>
                    <a:pt x="16" y="97"/>
                    <a:pt x="1" y="120"/>
                  </a:cubicBezTo>
                  <a:cubicBezTo>
                    <a:pt x="84" y="215"/>
                    <a:pt x="191" y="310"/>
                    <a:pt x="287" y="393"/>
                  </a:cubicBezTo>
                  <a:cubicBezTo>
                    <a:pt x="403" y="474"/>
                    <a:pt x="527" y="494"/>
                    <a:pt x="655" y="494"/>
                  </a:cubicBezTo>
                  <a:cubicBezTo>
                    <a:pt x="783" y="494"/>
                    <a:pt x="914" y="474"/>
                    <a:pt x="1043" y="474"/>
                  </a:cubicBezTo>
                  <a:cubicBezTo>
                    <a:pt x="1130" y="474"/>
                    <a:pt x="1215" y="483"/>
                    <a:pt x="1299" y="512"/>
                  </a:cubicBezTo>
                  <a:cubicBezTo>
                    <a:pt x="1382" y="512"/>
                    <a:pt x="1489" y="536"/>
                    <a:pt x="1573" y="536"/>
                  </a:cubicBezTo>
                  <a:cubicBezTo>
                    <a:pt x="1751" y="441"/>
                    <a:pt x="1894" y="334"/>
                    <a:pt x="1727" y="131"/>
                  </a:cubicBezTo>
                  <a:cubicBezTo>
                    <a:pt x="1680" y="84"/>
                    <a:pt x="1620" y="36"/>
                    <a:pt x="1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7275;p32"/>
            <p:cNvSpPr/>
            <p:nvPr/>
          </p:nvSpPr>
          <p:spPr>
            <a:xfrm>
              <a:off x="5909350" y="3444325"/>
              <a:ext cx="31575" cy="9175"/>
            </a:xfrm>
            <a:custGeom>
              <a:avLst/>
              <a:gdLst/>
              <a:ahLst/>
              <a:cxnLst/>
              <a:rect l="l" t="t" r="r" b="b"/>
              <a:pathLst>
                <a:path w="1263" h="367" extrusionOk="0">
                  <a:moveTo>
                    <a:pt x="594" y="1"/>
                  </a:moveTo>
                  <a:cubicBezTo>
                    <a:pt x="438" y="1"/>
                    <a:pt x="283" y="13"/>
                    <a:pt x="132" y="47"/>
                  </a:cubicBezTo>
                  <a:cubicBezTo>
                    <a:pt x="84" y="131"/>
                    <a:pt x="37" y="214"/>
                    <a:pt x="1" y="285"/>
                  </a:cubicBezTo>
                  <a:cubicBezTo>
                    <a:pt x="96" y="285"/>
                    <a:pt x="191" y="285"/>
                    <a:pt x="275" y="309"/>
                  </a:cubicBezTo>
                  <a:cubicBezTo>
                    <a:pt x="298" y="291"/>
                    <a:pt x="322" y="282"/>
                    <a:pt x="346" y="282"/>
                  </a:cubicBezTo>
                  <a:cubicBezTo>
                    <a:pt x="370" y="282"/>
                    <a:pt x="394" y="291"/>
                    <a:pt x="418" y="309"/>
                  </a:cubicBezTo>
                  <a:cubicBezTo>
                    <a:pt x="478" y="309"/>
                    <a:pt x="543" y="252"/>
                    <a:pt x="606" y="252"/>
                  </a:cubicBezTo>
                  <a:cubicBezTo>
                    <a:pt x="643" y="252"/>
                    <a:pt x="680" y="272"/>
                    <a:pt x="715" y="333"/>
                  </a:cubicBezTo>
                  <a:cubicBezTo>
                    <a:pt x="736" y="354"/>
                    <a:pt x="761" y="366"/>
                    <a:pt x="789" y="366"/>
                  </a:cubicBezTo>
                  <a:cubicBezTo>
                    <a:pt x="810" y="366"/>
                    <a:pt x="833" y="360"/>
                    <a:pt x="858" y="345"/>
                  </a:cubicBezTo>
                  <a:cubicBezTo>
                    <a:pt x="965" y="333"/>
                    <a:pt x="1049" y="321"/>
                    <a:pt x="1144" y="309"/>
                  </a:cubicBezTo>
                  <a:cubicBezTo>
                    <a:pt x="1168" y="214"/>
                    <a:pt x="1215" y="143"/>
                    <a:pt x="1263" y="47"/>
                  </a:cubicBezTo>
                  <a:cubicBezTo>
                    <a:pt x="1045" y="26"/>
                    <a:pt x="819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7276;p32"/>
            <p:cNvSpPr/>
            <p:nvPr/>
          </p:nvSpPr>
          <p:spPr>
            <a:xfrm>
              <a:off x="5796250" y="3433475"/>
              <a:ext cx="28900" cy="11575"/>
            </a:xfrm>
            <a:custGeom>
              <a:avLst/>
              <a:gdLst/>
              <a:ahLst/>
              <a:cxnLst/>
              <a:rect l="l" t="t" r="r" b="b"/>
              <a:pathLst>
                <a:path w="1156" h="463" extrusionOk="0">
                  <a:moveTo>
                    <a:pt x="609" y="0"/>
                  </a:moveTo>
                  <a:cubicBezTo>
                    <a:pt x="433" y="0"/>
                    <a:pt x="254" y="46"/>
                    <a:pt x="72" y="53"/>
                  </a:cubicBezTo>
                  <a:cubicBezTo>
                    <a:pt x="0" y="303"/>
                    <a:pt x="274" y="207"/>
                    <a:pt x="346" y="326"/>
                  </a:cubicBezTo>
                  <a:cubicBezTo>
                    <a:pt x="582" y="326"/>
                    <a:pt x="770" y="462"/>
                    <a:pt x="1006" y="462"/>
                  </a:cubicBezTo>
                  <a:cubicBezTo>
                    <a:pt x="1032" y="462"/>
                    <a:pt x="1057" y="461"/>
                    <a:pt x="1084" y="457"/>
                  </a:cubicBezTo>
                  <a:cubicBezTo>
                    <a:pt x="1155" y="350"/>
                    <a:pt x="1155" y="267"/>
                    <a:pt x="1072" y="172"/>
                  </a:cubicBezTo>
                  <a:cubicBezTo>
                    <a:pt x="920" y="37"/>
                    <a:pt x="766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7277;p32"/>
            <p:cNvSpPr/>
            <p:nvPr/>
          </p:nvSpPr>
          <p:spPr>
            <a:xfrm>
              <a:off x="5835550" y="3434175"/>
              <a:ext cx="23825" cy="12975"/>
            </a:xfrm>
            <a:custGeom>
              <a:avLst/>
              <a:gdLst/>
              <a:ahLst/>
              <a:cxnLst/>
              <a:rect l="l" t="t" r="r" b="b"/>
              <a:pathLst>
                <a:path w="953" h="519" extrusionOk="0">
                  <a:moveTo>
                    <a:pt x="655" y="1"/>
                  </a:moveTo>
                  <a:cubicBezTo>
                    <a:pt x="512" y="46"/>
                    <a:pt x="409" y="225"/>
                    <a:pt x="250" y="225"/>
                  </a:cubicBezTo>
                  <a:cubicBezTo>
                    <a:pt x="198" y="225"/>
                    <a:pt x="139" y="206"/>
                    <a:pt x="71" y="156"/>
                  </a:cubicBezTo>
                  <a:cubicBezTo>
                    <a:pt x="0" y="251"/>
                    <a:pt x="0" y="334"/>
                    <a:pt x="71" y="429"/>
                  </a:cubicBezTo>
                  <a:cubicBezTo>
                    <a:pt x="98" y="425"/>
                    <a:pt x="125" y="423"/>
                    <a:pt x="151" y="423"/>
                  </a:cubicBezTo>
                  <a:cubicBezTo>
                    <a:pt x="341" y="423"/>
                    <a:pt x="526" y="518"/>
                    <a:pt x="713" y="518"/>
                  </a:cubicBezTo>
                  <a:cubicBezTo>
                    <a:pt x="793" y="518"/>
                    <a:pt x="872" y="502"/>
                    <a:pt x="953" y="453"/>
                  </a:cubicBezTo>
                  <a:cubicBezTo>
                    <a:pt x="905" y="334"/>
                    <a:pt x="881" y="239"/>
                    <a:pt x="810" y="132"/>
                  </a:cubicBezTo>
                  <a:cubicBezTo>
                    <a:pt x="750" y="84"/>
                    <a:pt x="703" y="37"/>
                    <a:pt x="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7278;p32"/>
            <p:cNvSpPr/>
            <p:nvPr/>
          </p:nvSpPr>
          <p:spPr>
            <a:xfrm>
              <a:off x="5945075" y="3469175"/>
              <a:ext cx="21450" cy="12025"/>
            </a:xfrm>
            <a:custGeom>
              <a:avLst/>
              <a:gdLst/>
              <a:ahLst/>
              <a:cxnLst/>
              <a:rect l="l" t="t" r="r" b="b"/>
              <a:pathLst>
                <a:path w="858" h="481" extrusionOk="0">
                  <a:moveTo>
                    <a:pt x="366" y="0"/>
                  </a:moveTo>
                  <a:cubicBezTo>
                    <a:pt x="249" y="0"/>
                    <a:pt x="132" y="10"/>
                    <a:pt x="12" y="30"/>
                  </a:cubicBezTo>
                  <a:cubicBezTo>
                    <a:pt x="1" y="89"/>
                    <a:pt x="1" y="125"/>
                    <a:pt x="1" y="184"/>
                  </a:cubicBezTo>
                  <a:cubicBezTo>
                    <a:pt x="24" y="303"/>
                    <a:pt x="96" y="387"/>
                    <a:pt x="203" y="422"/>
                  </a:cubicBezTo>
                  <a:cubicBezTo>
                    <a:pt x="300" y="458"/>
                    <a:pt x="397" y="481"/>
                    <a:pt x="492" y="481"/>
                  </a:cubicBezTo>
                  <a:cubicBezTo>
                    <a:pt x="617" y="481"/>
                    <a:pt x="737" y="441"/>
                    <a:pt x="846" y="339"/>
                  </a:cubicBezTo>
                  <a:cubicBezTo>
                    <a:pt x="846" y="244"/>
                    <a:pt x="858" y="149"/>
                    <a:pt x="858" y="53"/>
                  </a:cubicBezTo>
                  <a:cubicBezTo>
                    <a:pt x="691" y="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7279;p32"/>
            <p:cNvSpPr/>
            <p:nvPr/>
          </p:nvSpPr>
          <p:spPr>
            <a:xfrm>
              <a:off x="5779275" y="3434475"/>
              <a:ext cx="25925" cy="7775"/>
            </a:xfrm>
            <a:custGeom>
              <a:avLst/>
              <a:gdLst/>
              <a:ahLst/>
              <a:cxnLst/>
              <a:rect l="l" t="t" r="r" b="b"/>
              <a:pathLst>
                <a:path w="1037" h="311" extrusionOk="0">
                  <a:moveTo>
                    <a:pt x="322" y="1"/>
                  </a:moveTo>
                  <a:cubicBezTo>
                    <a:pt x="239" y="108"/>
                    <a:pt x="60" y="25"/>
                    <a:pt x="1" y="167"/>
                  </a:cubicBezTo>
                  <a:cubicBezTo>
                    <a:pt x="188" y="275"/>
                    <a:pt x="380" y="310"/>
                    <a:pt x="575" y="310"/>
                  </a:cubicBezTo>
                  <a:cubicBezTo>
                    <a:pt x="726" y="310"/>
                    <a:pt x="880" y="289"/>
                    <a:pt x="1037" y="263"/>
                  </a:cubicBezTo>
                  <a:cubicBezTo>
                    <a:pt x="929" y="179"/>
                    <a:pt x="834" y="108"/>
                    <a:pt x="751" y="13"/>
                  </a:cubicBezTo>
                  <a:cubicBezTo>
                    <a:pt x="620" y="1"/>
                    <a:pt x="46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7280;p32"/>
            <p:cNvSpPr/>
            <p:nvPr/>
          </p:nvSpPr>
          <p:spPr>
            <a:xfrm>
              <a:off x="5909350" y="3466825"/>
              <a:ext cx="36050" cy="3650"/>
            </a:xfrm>
            <a:custGeom>
              <a:avLst/>
              <a:gdLst/>
              <a:ahLst/>
              <a:cxnLst/>
              <a:rect l="l" t="t" r="r" b="b"/>
              <a:pathLst>
                <a:path w="1442" h="146" extrusionOk="0">
                  <a:moveTo>
                    <a:pt x="605" y="0"/>
                  </a:moveTo>
                  <a:cubicBezTo>
                    <a:pt x="446" y="0"/>
                    <a:pt x="287" y="6"/>
                    <a:pt x="127" y="6"/>
                  </a:cubicBezTo>
                  <a:cubicBezTo>
                    <a:pt x="85" y="6"/>
                    <a:pt x="43" y="6"/>
                    <a:pt x="1" y="5"/>
                  </a:cubicBezTo>
                  <a:lnTo>
                    <a:pt x="1" y="5"/>
                  </a:lnTo>
                  <a:cubicBezTo>
                    <a:pt x="205" y="117"/>
                    <a:pt x="421" y="145"/>
                    <a:pt x="641" y="145"/>
                  </a:cubicBezTo>
                  <a:cubicBezTo>
                    <a:pt x="857" y="145"/>
                    <a:pt x="1076" y="118"/>
                    <a:pt x="1290" y="118"/>
                  </a:cubicBezTo>
                  <a:cubicBezTo>
                    <a:pt x="1341" y="118"/>
                    <a:pt x="1391" y="120"/>
                    <a:pt x="1441" y="124"/>
                  </a:cubicBezTo>
                  <a:cubicBezTo>
                    <a:pt x="1169" y="19"/>
                    <a:pt x="889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7281;p32"/>
            <p:cNvSpPr/>
            <p:nvPr/>
          </p:nvSpPr>
          <p:spPr>
            <a:xfrm>
              <a:off x="6159400" y="3465725"/>
              <a:ext cx="33050" cy="6800"/>
            </a:xfrm>
            <a:custGeom>
              <a:avLst/>
              <a:gdLst/>
              <a:ahLst/>
              <a:cxnLst/>
              <a:rect l="l" t="t" r="r" b="b"/>
              <a:pathLst>
                <a:path w="1322" h="272" extrusionOk="0">
                  <a:moveTo>
                    <a:pt x="750" y="25"/>
                  </a:moveTo>
                  <a:cubicBezTo>
                    <a:pt x="500" y="84"/>
                    <a:pt x="226" y="1"/>
                    <a:pt x="0" y="144"/>
                  </a:cubicBezTo>
                  <a:cubicBezTo>
                    <a:pt x="111" y="176"/>
                    <a:pt x="226" y="182"/>
                    <a:pt x="343" y="182"/>
                  </a:cubicBezTo>
                  <a:cubicBezTo>
                    <a:pt x="426" y="182"/>
                    <a:pt x="510" y="179"/>
                    <a:pt x="593" y="179"/>
                  </a:cubicBezTo>
                  <a:cubicBezTo>
                    <a:pt x="744" y="179"/>
                    <a:pt x="893" y="190"/>
                    <a:pt x="1036" y="251"/>
                  </a:cubicBezTo>
                  <a:cubicBezTo>
                    <a:pt x="1070" y="265"/>
                    <a:pt x="1103" y="271"/>
                    <a:pt x="1134" y="271"/>
                  </a:cubicBezTo>
                  <a:cubicBezTo>
                    <a:pt x="1212" y="271"/>
                    <a:pt x="1279" y="229"/>
                    <a:pt x="1322" y="144"/>
                  </a:cubicBezTo>
                  <a:cubicBezTo>
                    <a:pt x="1131" y="120"/>
                    <a:pt x="953" y="72"/>
                    <a:pt x="75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7282;p32"/>
            <p:cNvSpPr/>
            <p:nvPr/>
          </p:nvSpPr>
          <p:spPr>
            <a:xfrm>
              <a:off x="5981100" y="3470500"/>
              <a:ext cx="32450" cy="3825"/>
            </a:xfrm>
            <a:custGeom>
              <a:avLst/>
              <a:gdLst/>
              <a:ahLst/>
              <a:cxnLst/>
              <a:rect l="l" t="t" r="r" b="b"/>
              <a:pathLst>
                <a:path w="1298" h="153" extrusionOk="0">
                  <a:moveTo>
                    <a:pt x="0" y="0"/>
                  </a:moveTo>
                  <a:cubicBezTo>
                    <a:pt x="208" y="104"/>
                    <a:pt x="416" y="152"/>
                    <a:pt x="626" y="152"/>
                  </a:cubicBezTo>
                  <a:cubicBezTo>
                    <a:pt x="848" y="152"/>
                    <a:pt x="1071" y="98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7283;p32"/>
            <p:cNvSpPr/>
            <p:nvPr/>
          </p:nvSpPr>
          <p:spPr>
            <a:xfrm>
              <a:off x="5769450" y="3431800"/>
              <a:ext cx="17900" cy="8275"/>
            </a:xfrm>
            <a:custGeom>
              <a:avLst/>
              <a:gdLst/>
              <a:ahLst/>
              <a:cxnLst/>
              <a:rect l="l" t="t" r="r" b="b"/>
              <a:pathLst>
                <a:path w="716" h="331" extrusionOk="0">
                  <a:moveTo>
                    <a:pt x="132" y="1"/>
                  </a:moveTo>
                  <a:cubicBezTo>
                    <a:pt x="84" y="72"/>
                    <a:pt x="37" y="167"/>
                    <a:pt x="1" y="239"/>
                  </a:cubicBezTo>
                  <a:cubicBezTo>
                    <a:pt x="47" y="308"/>
                    <a:pt x="96" y="330"/>
                    <a:pt x="147" y="330"/>
                  </a:cubicBezTo>
                  <a:cubicBezTo>
                    <a:pt x="228" y="330"/>
                    <a:pt x="313" y="273"/>
                    <a:pt x="394" y="251"/>
                  </a:cubicBezTo>
                  <a:cubicBezTo>
                    <a:pt x="513" y="227"/>
                    <a:pt x="656" y="227"/>
                    <a:pt x="715" y="9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7284;p32"/>
            <p:cNvSpPr/>
            <p:nvPr/>
          </p:nvSpPr>
          <p:spPr>
            <a:xfrm>
              <a:off x="5823325" y="3435125"/>
              <a:ext cx="14025" cy="10000"/>
            </a:xfrm>
            <a:custGeom>
              <a:avLst/>
              <a:gdLst/>
              <a:ahLst/>
              <a:cxnLst/>
              <a:rect l="l" t="t" r="r" b="b"/>
              <a:pathLst>
                <a:path w="561" h="400" extrusionOk="0">
                  <a:moveTo>
                    <a:pt x="187" y="0"/>
                  </a:moveTo>
                  <a:cubicBezTo>
                    <a:pt x="126" y="0"/>
                    <a:pt x="64" y="27"/>
                    <a:pt x="1" y="106"/>
                  </a:cubicBezTo>
                  <a:cubicBezTo>
                    <a:pt x="1" y="213"/>
                    <a:pt x="13" y="296"/>
                    <a:pt x="13" y="391"/>
                  </a:cubicBezTo>
                  <a:cubicBezTo>
                    <a:pt x="33" y="396"/>
                    <a:pt x="52" y="399"/>
                    <a:pt x="71" y="399"/>
                  </a:cubicBezTo>
                  <a:cubicBezTo>
                    <a:pt x="98" y="399"/>
                    <a:pt x="123" y="393"/>
                    <a:pt x="144" y="380"/>
                  </a:cubicBezTo>
                  <a:cubicBezTo>
                    <a:pt x="189" y="357"/>
                    <a:pt x="236" y="345"/>
                    <a:pt x="283" y="345"/>
                  </a:cubicBezTo>
                  <a:cubicBezTo>
                    <a:pt x="335" y="345"/>
                    <a:pt x="386" y="360"/>
                    <a:pt x="430" y="391"/>
                  </a:cubicBezTo>
                  <a:cubicBezTo>
                    <a:pt x="461" y="391"/>
                    <a:pt x="493" y="397"/>
                    <a:pt x="521" y="397"/>
                  </a:cubicBezTo>
                  <a:cubicBezTo>
                    <a:pt x="535" y="397"/>
                    <a:pt x="549" y="395"/>
                    <a:pt x="560" y="391"/>
                  </a:cubicBezTo>
                  <a:lnTo>
                    <a:pt x="560" y="118"/>
                  </a:lnTo>
                  <a:cubicBezTo>
                    <a:pt x="433" y="110"/>
                    <a:pt x="311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7285;p32"/>
            <p:cNvSpPr/>
            <p:nvPr/>
          </p:nvSpPr>
          <p:spPr>
            <a:xfrm>
              <a:off x="5855775" y="3437150"/>
              <a:ext cx="14900" cy="11050"/>
            </a:xfrm>
            <a:custGeom>
              <a:avLst/>
              <a:gdLst/>
              <a:ahLst/>
              <a:cxnLst/>
              <a:rect l="l" t="t" r="r" b="b"/>
              <a:pathLst>
                <a:path w="596" h="442" extrusionOk="0">
                  <a:moveTo>
                    <a:pt x="1" y="1"/>
                  </a:moveTo>
                  <a:cubicBezTo>
                    <a:pt x="1" y="132"/>
                    <a:pt x="13" y="251"/>
                    <a:pt x="144" y="322"/>
                  </a:cubicBezTo>
                  <a:cubicBezTo>
                    <a:pt x="179" y="334"/>
                    <a:pt x="215" y="334"/>
                    <a:pt x="239" y="334"/>
                  </a:cubicBezTo>
                  <a:cubicBezTo>
                    <a:pt x="310" y="334"/>
                    <a:pt x="346" y="394"/>
                    <a:pt x="417" y="430"/>
                  </a:cubicBezTo>
                  <a:cubicBezTo>
                    <a:pt x="453" y="441"/>
                    <a:pt x="501" y="441"/>
                    <a:pt x="548" y="441"/>
                  </a:cubicBezTo>
                  <a:cubicBezTo>
                    <a:pt x="596" y="108"/>
                    <a:pt x="215" y="215"/>
                    <a:pt x="132" y="37"/>
                  </a:cubicBezTo>
                  <a:cubicBezTo>
                    <a:pt x="84" y="13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7286;p32"/>
            <p:cNvSpPr/>
            <p:nvPr/>
          </p:nvSpPr>
          <p:spPr>
            <a:xfrm>
              <a:off x="5737025" y="3441025"/>
              <a:ext cx="10725" cy="3925"/>
            </a:xfrm>
            <a:custGeom>
              <a:avLst/>
              <a:gdLst/>
              <a:ahLst/>
              <a:cxnLst/>
              <a:rect l="l" t="t" r="r" b="b"/>
              <a:pathLst>
                <a:path w="429" h="157" extrusionOk="0">
                  <a:moveTo>
                    <a:pt x="0" y="1"/>
                  </a:moveTo>
                  <a:cubicBezTo>
                    <a:pt x="70" y="106"/>
                    <a:pt x="144" y="157"/>
                    <a:pt x="216" y="157"/>
                  </a:cubicBezTo>
                  <a:cubicBezTo>
                    <a:pt x="290" y="157"/>
                    <a:pt x="362" y="103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7287;p32"/>
            <p:cNvSpPr/>
            <p:nvPr/>
          </p:nvSpPr>
          <p:spPr>
            <a:xfrm>
              <a:off x="5826600" y="3442050"/>
              <a:ext cx="7175" cy="2575"/>
            </a:xfrm>
            <a:custGeom>
              <a:avLst/>
              <a:gdLst/>
              <a:ahLst/>
              <a:cxnLst/>
              <a:rect l="l" t="t" r="r" b="b"/>
              <a:pathLst>
                <a:path w="287" h="103" extrusionOk="0">
                  <a:moveTo>
                    <a:pt x="134" y="0"/>
                  </a:moveTo>
                  <a:cubicBezTo>
                    <a:pt x="93" y="0"/>
                    <a:pt x="49" y="25"/>
                    <a:pt x="1" y="79"/>
                  </a:cubicBezTo>
                  <a:cubicBezTo>
                    <a:pt x="108" y="79"/>
                    <a:pt x="191" y="103"/>
                    <a:pt x="287" y="103"/>
                  </a:cubicBezTo>
                  <a:cubicBezTo>
                    <a:pt x="234" y="37"/>
                    <a:pt x="186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7288;p32"/>
            <p:cNvSpPr/>
            <p:nvPr/>
          </p:nvSpPr>
          <p:spPr>
            <a:xfrm>
              <a:off x="5981100" y="3455900"/>
              <a:ext cx="3600" cy="2050"/>
            </a:xfrm>
            <a:custGeom>
              <a:avLst/>
              <a:gdLst/>
              <a:ahLst/>
              <a:cxnLst/>
              <a:rect l="l" t="t" r="r" b="b"/>
              <a:pathLst>
                <a:path w="144" h="82" extrusionOk="0">
                  <a:moveTo>
                    <a:pt x="0" y="1"/>
                  </a:moveTo>
                  <a:cubicBezTo>
                    <a:pt x="24" y="55"/>
                    <a:pt x="45" y="81"/>
                    <a:pt x="67" y="81"/>
                  </a:cubicBezTo>
                  <a:cubicBezTo>
                    <a:pt x="89" y="81"/>
                    <a:pt x="113" y="55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7289;p32"/>
            <p:cNvSpPr/>
            <p:nvPr/>
          </p:nvSpPr>
          <p:spPr>
            <a:xfrm>
              <a:off x="5916800" y="3450850"/>
              <a:ext cx="3300" cy="1450"/>
            </a:xfrm>
            <a:custGeom>
              <a:avLst/>
              <a:gdLst/>
              <a:ahLst/>
              <a:cxnLst/>
              <a:rect l="l" t="t" r="r" b="b"/>
              <a:pathLst>
                <a:path w="132" h="58" extrusionOk="0">
                  <a:moveTo>
                    <a:pt x="84" y="1"/>
                  </a:moveTo>
                  <a:cubicBezTo>
                    <a:pt x="60" y="1"/>
                    <a:pt x="24" y="24"/>
                    <a:pt x="0" y="48"/>
                  </a:cubicBezTo>
                  <a:cubicBezTo>
                    <a:pt x="18" y="54"/>
                    <a:pt x="39" y="57"/>
                    <a:pt x="61" y="57"/>
                  </a:cubicBezTo>
                  <a:cubicBezTo>
                    <a:pt x="84" y="57"/>
                    <a:pt x="108" y="54"/>
                    <a:pt x="131" y="48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7290;p32"/>
            <p:cNvSpPr/>
            <p:nvPr/>
          </p:nvSpPr>
          <p:spPr>
            <a:xfrm>
              <a:off x="5927225" y="3452350"/>
              <a:ext cx="3600" cy="1250"/>
            </a:xfrm>
            <a:custGeom>
              <a:avLst/>
              <a:gdLst/>
              <a:ahLst/>
              <a:cxnLst/>
              <a:rect l="l" t="t" r="r" b="b"/>
              <a:pathLst>
                <a:path w="144" h="50" extrusionOk="0">
                  <a:moveTo>
                    <a:pt x="0" y="0"/>
                  </a:moveTo>
                  <a:cubicBezTo>
                    <a:pt x="11" y="11"/>
                    <a:pt x="21" y="50"/>
                    <a:pt x="24" y="50"/>
                  </a:cubicBezTo>
                  <a:cubicBezTo>
                    <a:pt x="24" y="50"/>
                    <a:pt x="24" y="49"/>
                    <a:pt x="24" y="48"/>
                  </a:cubicBezTo>
                  <a:cubicBezTo>
                    <a:pt x="72" y="48"/>
                    <a:pt x="95" y="24"/>
                    <a:pt x="143" y="12"/>
                  </a:cubicBezTo>
                  <a:cubicBezTo>
                    <a:pt x="95" y="12"/>
                    <a:pt x="3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7291;p32"/>
            <p:cNvSpPr/>
            <p:nvPr/>
          </p:nvSpPr>
          <p:spPr>
            <a:xfrm>
              <a:off x="5862025" y="3445500"/>
              <a:ext cx="4500" cy="2450"/>
            </a:xfrm>
            <a:custGeom>
              <a:avLst/>
              <a:gdLst/>
              <a:ahLst/>
              <a:cxnLst/>
              <a:rect l="l" t="t" r="r" b="b"/>
              <a:pathLst>
                <a:path w="180" h="98" extrusionOk="0">
                  <a:moveTo>
                    <a:pt x="1" y="0"/>
                  </a:moveTo>
                  <a:cubicBezTo>
                    <a:pt x="43" y="54"/>
                    <a:pt x="76" y="97"/>
                    <a:pt x="151" y="97"/>
                  </a:cubicBezTo>
                  <a:cubicBezTo>
                    <a:pt x="160" y="97"/>
                    <a:pt x="169" y="97"/>
                    <a:pt x="179" y="96"/>
                  </a:cubicBezTo>
                  <a:cubicBezTo>
                    <a:pt x="132" y="36"/>
                    <a:pt x="7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7292;p32"/>
            <p:cNvSpPr/>
            <p:nvPr/>
          </p:nvSpPr>
          <p:spPr>
            <a:xfrm>
              <a:off x="6080500" y="3484050"/>
              <a:ext cx="90825" cy="20150"/>
            </a:xfrm>
            <a:custGeom>
              <a:avLst/>
              <a:gdLst/>
              <a:ahLst/>
              <a:cxnLst/>
              <a:rect l="l" t="t" r="r" b="b"/>
              <a:pathLst>
                <a:path w="3633" h="806" extrusionOk="0">
                  <a:moveTo>
                    <a:pt x="651" y="0"/>
                  </a:moveTo>
                  <a:cubicBezTo>
                    <a:pt x="479" y="0"/>
                    <a:pt x="306" y="12"/>
                    <a:pt x="132" y="42"/>
                  </a:cubicBezTo>
                  <a:cubicBezTo>
                    <a:pt x="60" y="66"/>
                    <a:pt x="13" y="125"/>
                    <a:pt x="1" y="208"/>
                  </a:cubicBezTo>
                  <a:cubicBezTo>
                    <a:pt x="25" y="339"/>
                    <a:pt x="120" y="387"/>
                    <a:pt x="215" y="411"/>
                  </a:cubicBezTo>
                  <a:cubicBezTo>
                    <a:pt x="358" y="447"/>
                    <a:pt x="477" y="447"/>
                    <a:pt x="608" y="447"/>
                  </a:cubicBezTo>
                  <a:lnTo>
                    <a:pt x="870" y="482"/>
                  </a:lnTo>
                  <a:cubicBezTo>
                    <a:pt x="900" y="494"/>
                    <a:pt x="927" y="500"/>
                    <a:pt x="953" y="500"/>
                  </a:cubicBezTo>
                  <a:cubicBezTo>
                    <a:pt x="980" y="500"/>
                    <a:pt x="1007" y="494"/>
                    <a:pt x="1037" y="482"/>
                  </a:cubicBezTo>
                  <a:cubicBezTo>
                    <a:pt x="1072" y="470"/>
                    <a:pt x="1084" y="459"/>
                    <a:pt x="1108" y="447"/>
                  </a:cubicBezTo>
                  <a:cubicBezTo>
                    <a:pt x="1132" y="423"/>
                    <a:pt x="1148" y="414"/>
                    <a:pt x="1158" y="414"/>
                  </a:cubicBezTo>
                  <a:cubicBezTo>
                    <a:pt x="1192" y="414"/>
                    <a:pt x="1175" y="508"/>
                    <a:pt x="1216" y="508"/>
                  </a:cubicBezTo>
                  <a:cubicBezTo>
                    <a:pt x="1219" y="508"/>
                    <a:pt x="1223" y="508"/>
                    <a:pt x="1227" y="506"/>
                  </a:cubicBezTo>
                  <a:cubicBezTo>
                    <a:pt x="1276" y="520"/>
                    <a:pt x="1321" y="526"/>
                    <a:pt x="1366" y="526"/>
                  </a:cubicBezTo>
                  <a:cubicBezTo>
                    <a:pt x="1398" y="526"/>
                    <a:pt x="1431" y="523"/>
                    <a:pt x="1465" y="518"/>
                  </a:cubicBezTo>
                  <a:cubicBezTo>
                    <a:pt x="1500" y="499"/>
                    <a:pt x="1534" y="491"/>
                    <a:pt x="1566" y="491"/>
                  </a:cubicBezTo>
                  <a:cubicBezTo>
                    <a:pt x="1633" y="491"/>
                    <a:pt x="1695" y="525"/>
                    <a:pt x="1751" y="566"/>
                  </a:cubicBezTo>
                  <a:cubicBezTo>
                    <a:pt x="1977" y="625"/>
                    <a:pt x="2215" y="625"/>
                    <a:pt x="2454" y="661"/>
                  </a:cubicBezTo>
                  <a:cubicBezTo>
                    <a:pt x="2492" y="666"/>
                    <a:pt x="2531" y="667"/>
                    <a:pt x="2569" y="667"/>
                  </a:cubicBezTo>
                  <a:cubicBezTo>
                    <a:pt x="2606" y="667"/>
                    <a:pt x="2642" y="666"/>
                    <a:pt x="2678" y="666"/>
                  </a:cubicBezTo>
                  <a:cubicBezTo>
                    <a:pt x="2780" y="666"/>
                    <a:pt x="2881" y="675"/>
                    <a:pt x="2977" y="744"/>
                  </a:cubicBezTo>
                  <a:cubicBezTo>
                    <a:pt x="3058" y="786"/>
                    <a:pt x="3134" y="806"/>
                    <a:pt x="3204" y="806"/>
                  </a:cubicBezTo>
                  <a:cubicBezTo>
                    <a:pt x="3371" y="806"/>
                    <a:pt x="3508" y="694"/>
                    <a:pt x="3608" y="518"/>
                  </a:cubicBezTo>
                  <a:cubicBezTo>
                    <a:pt x="3608" y="482"/>
                    <a:pt x="3632" y="459"/>
                    <a:pt x="3632" y="423"/>
                  </a:cubicBezTo>
                  <a:cubicBezTo>
                    <a:pt x="3180" y="220"/>
                    <a:pt x="2656" y="387"/>
                    <a:pt x="2204" y="173"/>
                  </a:cubicBezTo>
                  <a:cubicBezTo>
                    <a:pt x="1684" y="110"/>
                    <a:pt x="1172" y="0"/>
                    <a:pt x="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7293;p32"/>
            <p:cNvSpPr/>
            <p:nvPr/>
          </p:nvSpPr>
          <p:spPr>
            <a:xfrm>
              <a:off x="6050150" y="3479725"/>
              <a:ext cx="85450" cy="13125"/>
            </a:xfrm>
            <a:custGeom>
              <a:avLst/>
              <a:gdLst/>
              <a:ahLst/>
              <a:cxnLst/>
              <a:rect l="l" t="t" r="r" b="b"/>
              <a:pathLst>
                <a:path w="3418" h="525" extrusionOk="0">
                  <a:moveTo>
                    <a:pt x="512" y="0"/>
                  </a:moveTo>
                  <a:cubicBezTo>
                    <a:pt x="381" y="24"/>
                    <a:pt x="227" y="36"/>
                    <a:pt x="96" y="48"/>
                  </a:cubicBezTo>
                  <a:cubicBezTo>
                    <a:pt x="0" y="167"/>
                    <a:pt x="12" y="286"/>
                    <a:pt x="120" y="393"/>
                  </a:cubicBezTo>
                  <a:cubicBezTo>
                    <a:pt x="305" y="478"/>
                    <a:pt x="485" y="525"/>
                    <a:pt x="661" y="525"/>
                  </a:cubicBezTo>
                  <a:cubicBezTo>
                    <a:pt x="858" y="525"/>
                    <a:pt x="1050" y="466"/>
                    <a:pt x="1239" y="334"/>
                  </a:cubicBezTo>
                  <a:cubicBezTo>
                    <a:pt x="1333" y="318"/>
                    <a:pt x="1426" y="312"/>
                    <a:pt x="1518" y="312"/>
                  </a:cubicBezTo>
                  <a:cubicBezTo>
                    <a:pt x="1717" y="312"/>
                    <a:pt x="1911" y="338"/>
                    <a:pt x="2108" y="338"/>
                  </a:cubicBezTo>
                  <a:cubicBezTo>
                    <a:pt x="2152" y="338"/>
                    <a:pt x="2195" y="337"/>
                    <a:pt x="2239" y="334"/>
                  </a:cubicBezTo>
                  <a:cubicBezTo>
                    <a:pt x="2269" y="331"/>
                    <a:pt x="2300" y="330"/>
                    <a:pt x="2330" y="330"/>
                  </a:cubicBezTo>
                  <a:cubicBezTo>
                    <a:pt x="2585" y="330"/>
                    <a:pt x="2831" y="415"/>
                    <a:pt x="3078" y="415"/>
                  </a:cubicBezTo>
                  <a:cubicBezTo>
                    <a:pt x="3191" y="415"/>
                    <a:pt x="3304" y="397"/>
                    <a:pt x="3418" y="346"/>
                  </a:cubicBezTo>
                  <a:cubicBezTo>
                    <a:pt x="3263" y="298"/>
                    <a:pt x="3120" y="239"/>
                    <a:pt x="2965" y="179"/>
                  </a:cubicBezTo>
                  <a:cubicBezTo>
                    <a:pt x="2887" y="118"/>
                    <a:pt x="2803" y="103"/>
                    <a:pt x="2717" y="103"/>
                  </a:cubicBezTo>
                  <a:cubicBezTo>
                    <a:pt x="2635" y="103"/>
                    <a:pt x="2551" y="116"/>
                    <a:pt x="2472" y="116"/>
                  </a:cubicBezTo>
                  <a:cubicBezTo>
                    <a:pt x="2392" y="116"/>
                    <a:pt x="2317" y="103"/>
                    <a:pt x="2251" y="48"/>
                  </a:cubicBezTo>
                  <a:cubicBezTo>
                    <a:pt x="2191" y="60"/>
                    <a:pt x="2144" y="60"/>
                    <a:pt x="2084" y="60"/>
                  </a:cubicBezTo>
                  <a:cubicBezTo>
                    <a:pt x="2042" y="90"/>
                    <a:pt x="1998" y="105"/>
                    <a:pt x="1953" y="105"/>
                  </a:cubicBezTo>
                  <a:cubicBezTo>
                    <a:pt x="1908" y="105"/>
                    <a:pt x="1864" y="90"/>
                    <a:pt x="1822" y="60"/>
                  </a:cubicBezTo>
                  <a:cubicBezTo>
                    <a:pt x="1370" y="36"/>
                    <a:pt x="941" y="24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7294;p32"/>
            <p:cNvSpPr/>
            <p:nvPr/>
          </p:nvSpPr>
          <p:spPr>
            <a:xfrm>
              <a:off x="6170400" y="3494300"/>
              <a:ext cx="63725" cy="17075"/>
            </a:xfrm>
            <a:custGeom>
              <a:avLst/>
              <a:gdLst/>
              <a:ahLst/>
              <a:cxnLst/>
              <a:rect l="l" t="t" r="r" b="b"/>
              <a:pathLst>
                <a:path w="2549" h="683" extrusionOk="0">
                  <a:moveTo>
                    <a:pt x="387" y="0"/>
                  </a:moveTo>
                  <a:cubicBezTo>
                    <a:pt x="271" y="0"/>
                    <a:pt x="154" y="4"/>
                    <a:pt x="36" y="13"/>
                  </a:cubicBezTo>
                  <a:cubicBezTo>
                    <a:pt x="12" y="49"/>
                    <a:pt x="12" y="60"/>
                    <a:pt x="1" y="96"/>
                  </a:cubicBezTo>
                  <a:cubicBezTo>
                    <a:pt x="132" y="429"/>
                    <a:pt x="465" y="346"/>
                    <a:pt x="715" y="394"/>
                  </a:cubicBezTo>
                  <a:cubicBezTo>
                    <a:pt x="1132" y="477"/>
                    <a:pt x="1560" y="429"/>
                    <a:pt x="1941" y="668"/>
                  </a:cubicBezTo>
                  <a:cubicBezTo>
                    <a:pt x="2031" y="668"/>
                    <a:pt x="2123" y="683"/>
                    <a:pt x="2214" y="683"/>
                  </a:cubicBezTo>
                  <a:cubicBezTo>
                    <a:pt x="2304" y="683"/>
                    <a:pt x="2394" y="668"/>
                    <a:pt x="2477" y="608"/>
                  </a:cubicBezTo>
                  <a:cubicBezTo>
                    <a:pt x="2549" y="477"/>
                    <a:pt x="2441" y="358"/>
                    <a:pt x="2429" y="227"/>
                  </a:cubicBezTo>
                  <a:cubicBezTo>
                    <a:pt x="1757" y="135"/>
                    <a:pt x="1077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7295;p32"/>
            <p:cNvSpPr/>
            <p:nvPr/>
          </p:nvSpPr>
          <p:spPr>
            <a:xfrm>
              <a:off x="6145100" y="3476750"/>
              <a:ext cx="44075" cy="4225"/>
            </a:xfrm>
            <a:custGeom>
              <a:avLst/>
              <a:gdLst/>
              <a:ahLst/>
              <a:cxnLst/>
              <a:rect l="l" t="t" r="r" b="b"/>
              <a:pathLst>
                <a:path w="1763" h="169" extrusionOk="0">
                  <a:moveTo>
                    <a:pt x="751" y="0"/>
                  </a:moveTo>
                  <a:cubicBezTo>
                    <a:pt x="489" y="24"/>
                    <a:pt x="239" y="36"/>
                    <a:pt x="1" y="48"/>
                  </a:cubicBezTo>
                  <a:cubicBezTo>
                    <a:pt x="332" y="143"/>
                    <a:pt x="664" y="168"/>
                    <a:pt x="997" y="168"/>
                  </a:cubicBezTo>
                  <a:cubicBezTo>
                    <a:pt x="1251" y="168"/>
                    <a:pt x="1506" y="154"/>
                    <a:pt x="1763" y="143"/>
                  </a:cubicBezTo>
                  <a:cubicBezTo>
                    <a:pt x="1619" y="42"/>
                    <a:pt x="1466" y="22"/>
                    <a:pt x="1312" y="22"/>
                  </a:cubicBezTo>
                  <a:cubicBezTo>
                    <a:pt x="1209" y="22"/>
                    <a:pt x="1105" y="31"/>
                    <a:pt x="1003" y="31"/>
                  </a:cubicBezTo>
                  <a:cubicBezTo>
                    <a:pt x="917" y="31"/>
                    <a:pt x="832" y="25"/>
                    <a:pt x="7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7296;p32"/>
            <p:cNvSpPr/>
            <p:nvPr/>
          </p:nvSpPr>
          <p:spPr>
            <a:xfrm>
              <a:off x="6196000" y="3470400"/>
              <a:ext cx="14500" cy="11400"/>
            </a:xfrm>
            <a:custGeom>
              <a:avLst/>
              <a:gdLst/>
              <a:ahLst/>
              <a:cxnLst/>
              <a:rect l="l" t="t" r="r" b="b"/>
              <a:pathLst>
                <a:path w="580" h="456" extrusionOk="0">
                  <a:moveTo>
                    <a:pt x="260" y="0"/>
                  </a:moveTo>
                  <a:cubicBezTo>
                    <a:pt x="225" y="0"/>
                    <a:pt x="189" y="2"/>
                    <a:pt x="155" y="4"/>
                  </a:cubicBezTo>
                  <a:cubicBezTo>
                    <a:pt x="155" y="159"/>
                    <a:pt x="84" y="290"/>
                    <a:pt x="1" y="409"/>
                  </a:cubicBezTo>
                  <a:cubicBezTo>
                    <a:pt x="6" y="409"/>
                    <a:pt x="12" y="409"/>
                    <a:pt x="19" y="409"/>
                  </a:cubicBezTo>
                  <a:cubicBezTo>
                    <a:pt x="122" y="409"/>
                    <a:pt x="249" y="456"/>
                    <a:pt x="354" y="456"/>
                  </a:cubicBezTo>
                  <a:cubicBezTo>
                    <a:pt x="456" y="456"/>
                    <a:pt x="537" y="412"/>
                    <a:pt x="560" y="243"/>
                  </a:cubicBezTo>
                  <a:cubicBezTo>
                    <a:pt x="580" y="37"/>
                    <a:pt x="423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7297;p32"/>
            <p:cNvSpPr/>
            <p:nvPr/>
          </p:nvSpPr>
          <p:spPr>
            <a:xfrm>
              <a:off x="6106400" y="3480050"/>
              <a:ext cx="17900" cy="4750"/>
            </a:xfrm>
            <a:custGeom>
              <a:avLst/>
              <a:gdLst/>
              <a:ahLst/>
              <a:cxnLst/>
              <a:rect l="l" t="t" r="r" b="b"/>
              <a:pathLst>
                <a:path w="716" h="190" extrusionOk="0">
                  <a:moveTo>
                    <a:pt x="378" y="1"/>
                  </a:moveTo>
                  <a:cubicBezTo>
                    <a:pt x="252" y="1"/>
                    <a:pt x="126" y="16"/>
                    <a:pt x="1" y="47"/>
                  </a:cubicBezTo>
                  <a:cubicBezTo>
                    <a:pt x="108" y="166"/>
                    <a:pt x="227" y="190"/>
                    <a:pt x="349" y="190"/>
                  </a:cubicBezTo>
                  <a:cubicBezTo>
                    <a:pt x="430" y="190"/>
                    <a:pt x="513" y="179"/>
                    <a:pt x="594" y="179"/>
                  </a:cubicBezTo>
                  <a:cubicBezTo>
                    <a:pt x="635" y="179"/>
                    <a:pt x="675" y="182"/>
                    <a:pt x="715" y="190"/>
                  </a:cubicBezTo>
                  <a:lnTo>
                    <a:pt x="715" y="35"/>
                  </a:lnTo>
                  <a:cubicBezTo>
                    <a:pt x="603" y="13"/>
                    <a:pt x="490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7298;p32"/>
            <p:cNvSpPr/>
            <p:nvPr/>
          </p:nvSpPr>
          <p:spPr>
            <a:xfrm>
              <a:off x="5372375" y="3535075"/>
              <a:ext cx="168800" cy="30700"/>
            </a:xfrm>
            <a:custGeom>
              <a:avLst/>
              <a:gdLst/>
              <a:ahLst/>
              <a:cxnLst/>
              <a:rect l="l" t="t" r="r" b="b"/>
              <a:pathLst>
                <a:path w="6752" h="1228" extrusionOk="0">
                  <a:moveTo>
                    <a:pt x="496" y="0"/>
                  </a:moveTo>
                  <a:cubicBezTo>
                    <a:pt x="46" y="0"/>
                    <a:pt x="38" y="117"/>
                    <a:pt x="1" y="620"/>
                  </a:cubicBezTo>
                  <a:cubicBezTo>
                    <a:pt x="489" y="1227"/>
                    <a:pt x="1251" y="942"/>
                    <a:pt x="1858" y="1168"/>
                  </a:cubicBezTo>
                  <a:cubicBezTo>
                    <a:pt x="2037" y="1168"/>
                    <a:pt x="2215" y="1156"/>
                    <a:pt x="2394" y="1120"/>
                  </a:cubicBezTo>
                  <a:cubicBezTo>
                    <a:pt x="2601" y="1060"/>
                    <a:pt x="2809" y="1043"/>
                    <a:pt x="3012" y="1043"/>
                  </a:cubicBezTo>
                  <a:cubicBezTo>
                    <a:pt x="3088" y="1043"/>
                    <a:pt x="3164" y="1046"/>
                    <a:pt x="3239" y="1049"/>
                  </a:cubicBezTo>
                  <a:cubicBezTo>
                    <a:pt x="3394" y="1028"/>
                    <a:pt x="3566" y="999"/>
                    <a:pt x="3725" y="999"/>
                  </a:cubicBezTo>
                  <a:cubicBezTo>
                    <a:pt x="3750" y="999"/>
                    <a:pt x="3775" y="1000"/>
                    <a:pt x="3799" y="1001"/>
                  </a:cubicBezTo>
                  <a:cubicBezTo>
                    <a:pt x="3870" y="1001"/>
                    <a:pt x="3930" y="1025"/>
                    <a:pt x="3990" y="1025"/>
                  </a:cubicBezTo>
                  <a:cubicBezTo>
                    <a:pt x="4156" y="1049"/>
                    <a:pt x="4311" y="1108"/>
                    <a:pt x="4478" y="1144"/>
                  </a:cubicBezTo>
                  <a:cubicBezTo>
                    <a:pt x="4549" y="1156"/>
                    <a:pt x="4609" y="1168"/>
                    <a:pt x="4692" y="1168"/>
                  </a:cubicBezTo>
                  <a:cubicBezTo>
                    <a:pt x="4877" y="1174"/>
                    <a:pt x="5061" y="1174"/>
                    <a:pt x="5246" y="1174"/>
                  </a:cubicBezTo>
                  <a:cubicBezTo>
                    <a:pt x="5430" y="1174"/>
                    <a:pt x="5615" y="1174"/>
                    <a:pt x="5799" y="1180"/>
                  </a:cubicBezTo>
                  <a:lnTo>
                    <a:pt x="6037" y="1180"/>
                  </a:lnTo>
                  <a:cubicBezTo>
                    <a:pt x="6264" y="1168"/>
                    <a:pt x="6514" y="1204"/>
                    <a:pt x="6692" y="977"/>
                  </a:cubicBezTo>
                  <a:lnTo>
                    <a:pt x="6692" y="846"/>
                  </a:lnTo>
                  <a:cubicBezTo>
                    <a:pt x="6752" y="811"/>
                    <a:pt x="6752" y="763"/>
                    <a:pt x="6728" y="715"/>
                  </a:cubicBezTo>
                  <a:cubicBezTo>
                    <a:pt x="6680" y="680"/>
                    <a:pt x="6633" y="656"/>
                    <a:pt x="6573" y="656"/>
                  </a:cubicBezTo>
                  <a:cubicBezTo>
                    <a:pt x="6549" y="656"/>
                    <a:pt x="6537" y="680"/>
                    <a:pt x="6502" y="692"/>
                  </a:cubicBezTo>
                  <a:cubicBezTo>
                    <a:pt x="6479" y="714"/>
                    <a:pt x="6463" y="723"/>
                    <a:pt x="6450" y="723"/>
                  </a:cubicBezTo>
                  <a:cubicBezTo>
                    <a:pt x="6410" y="723"/>
                    <a:pt x="6416" y="628"/>
                    <a:pt x="6384" y="628"/>
                  </a:cubicBezTo>
                  <a:cubicBezTo>
                    <a:pt x="6380" y="628"/>
                    <a:pt x="6376" y="629"/>
                    <a:pt x="6371" y="632"/>
                  </a:cubicBezTo>
                  <a:cubicBezTo>
                    <a:pt x="6323" y="596"/>
                    <a:pt x="6264" y="584"/>
                    <a:pt x="6204" y="573"/>
                  </a:cubicBezTo>
                  <a:cubicBezTo>
                    <a:pt x="6061" y="537"/>
                    <a:pt x="5906" y="525"/>
                    <a:pt x="5764" y="501"/>
                  </a:cubicBezTo>
                  <a:cubicBezTo>
                    <a:pt x="5704" y="477"/>
                    <a:pt x="5644" y="477"/>
                    <a:pt x="5585" y="477"/>
                  </a:cubicBezTo>
                  <a:cubicBezTo>
                    <a:pt x="5539" y="500"/>
                    <a:pt x="5496" y="511"/>
                    <a:pt x="5456" y="511"/>
                  </a:cubicBezTo>
                  <a:cubicBezTo>
                    <a:pt x="5393" y="511"/>
                    <a:pt x="5338" y="485"/>
                    <a:pt x="5287" y="442"/>
                  </a:cubicBezTo>
                  <a:cubicBezTo>
                    <a:pt x="5121" y="382"/>
                    <a:pt x="4930" y="442"/>
                    <a:pt x="4763" y="358"/>
                  </a:cubicBezTo>
                  <a:cubicBezTo>
                    <a:pt x="4704" y="346"/>
                    <a:pt x="4644" y="334"/>
                    <a:pt x="4585" y="334"/>
                  </a:cubicBezTo>
                  <a:cubicBezTo>
                    <a:pt x="4540" y="341"/>
                    <a:pt x="4498" y="344"/>
                    <a:pt x="4457" y="344"/>
                  </a:cubicBezTo>
                  <a:cubicBezTo>
                    <a:pt x="4346" y="344"/>
                    <a:pt x="4246" y="322"/>
                    <a:pt x="4132" y="287"/>
                  </a:cubicBezTo>
                  <a:cubicBezTo>
                    <a:pt x="4073" y="287"/>
                    <a:pt x="4001" y="275"/>
                    <a:pt x="3942" y="275"/>
                  </a:cubicBezTo>
                  <a:cubicBezTo>
                    <a:pt x="3428" y="235"/>
                    <a:pt x="2930" y="66"/>
                    <a:pt x="2414" y="66"/>
                  </a:cubicBezTo>
                  <a:cubicBezTo>
                    <a:pt x="2321" y="66"/>
                    <a:pt x="2227" y="72"/>
                    <a:pt x="2132" y="84"/>
                  </a:cubicBezTo>
                  <a:cubicBezTo>
                    <a:pt x="2024" y="89"/>
                    <a:pt x="1914" y="93"/>
                    <a:pt x="1804" y="93"/>
                  </a:cubicBezTo>
                  <a:cubicBezTo>
                    <a:pt x="1623" y="93"/>
                    <a:pt x="1441" y="81"/>
                    <a:pt x="1263" y="37"/>
                  </a:cubicBezTo>
                  <a:cubicBezTo>
                    <a:pt x="1192" y="25"/>
                    <a:pt x="1120" y="25"/>
                    <a:pt x="1037" y="25"/>
                  </a:cubicBezTo>
                  <a:cubicBezTo>
                    <a:pt x="808" y="11"/>
                    <a:pt x="632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7299;p32"/>
            <p:cNvSpPr/>
            <p:nvPr/>
          </p:nvSpPr>
          <p:spPr>
            <a:xfrm>
              <a:off x="5732550" y="3580725"/>
              <a:ext cx="100025" cy="18525"/>
            </a:xfrm>
            <a:custGeom>
              <a:avLst/>
              <a:gdLst/>
              <a:ahLst/>
              <a:cxnLst/>
              <a:rect l="l" t="t" r="r" b="b"/>
              <a:pathLst>
                <a:path w="4001" h="741" extrusionOk="0">
                  <a:moveTo>
                    <a:pt x="589" y="0"/>
                  </a:moveTo>
                  <a:cubicBezTo>
                    <a:pt x="501" y="0"/>
                    <a:pt x="411" y="3"/>
                    <a:pt x="322" y="9"/>
                  </a:cubicBezTo>
                  <a:cubicBezTo>
                    <a:pt x="262" y="116"/>
                    <a:pt x="0" y="56"/>
                    <a:pt x="48" y="247"/>
                  </a:cubicBezTo>
                  <a:cubicBezTo>
                    <a:pt x="67" y="368"/>
                    <a:pt x="155" y="376"/>
                    <a:pt x="250" y="376"/>
                  </a:cubicBezTo>
                  <a:cubicBezTo>
                    <a:pt x="266" y="376"/>
                    <a:pt x="281" y="376"/>
                    <a:pt x="297" y="376"/>
                  </a:cubicBezTo>
                  <a:cubicBezTo>
                    <a:pt x="365" y="376"/>
                    <a:pt x="432" y="380"/>
                    <a:pt x="477" y="425"/>
                  </a:cubicBezTo>
                  <a:cubicBezTo>
                    <a:pt x="882" y="485"/>
                    <a:pt x="1263" y="568"/>
                    <a:pt x="1667" y="580"/>
                  </a:cubicBezTo>
                  <a:cubicBezTo>
                    <a:pt x="2260" y="599"/>
                    <a:pt x="2859" y="741"/>
                    <a:pt x="3467" y="741"/>
                  </a:cubicBezTo>
                  <a:cubicBezTo>
                    <a:pt x="3617" y="741"/>
                    <a:pt x="3767" y="732"/>
                    <a:pt x="3918" y="711"/>
                  </a:cubicBezTo>
                  <a:cubicBezTo>
                    <a:pt x="4001" y="628"/>
                    <a:pt x="4001" y="532"/>
                    <a:pt x="3918" y="425"/>
                  </a:cubicBezTo>
                  <a:cubicBezTo>
                    <a:pt x="3653" y="345"/>
                    <a:pt x="3400" y="187"/>
                    <a:pt x="3136" y="187"/>
                  </a:cubicBezTo>
                  <a:cubicBezTo>
                    <a:pt x="3127" y="187"/>
                    <a:pt x="3117" y="187"/>
                    <a:pt x="3108" y="187"/>
                  </a:cubicBezTo>
                  <a:cubicBezTo>
                    <a:pt x="3035" y="191"/>
                    <a:pt x="2962" y="193"/>
                    <a:pt x="2890" y="193"/>
                  </a:cubicBezTo>
                  <a:cubicBezTo>
                    <a:pt x="2116" y="193"/>
                    <a:pt x="1362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7300;p32"/>
            <p:cNvSpPr/>
            <p:nvPr/>
          </p:nvSpPr>
          <p:spPr>
            <a:xfrm>
              <a:off x="5451275" y="3556525"/>
              <a:ext cx="76125" cy="22925"/>
            </a:xfrm>
            <a:custGeom>
              <a:avLst/>
              <a:gdLst/>
              <a:ahLst/>
              <a:cxnLst/>
              <a:rect l="l" t="t" r="r" b="b"/>
              <a:pathLst>
                <a:path w="3045" h="917" extrusionOk="0">
                  <a:moveTo>
                    <a:pt x="407" y="1"/>
                  </a:moveTo>
                  <a:cubicBezTo>
                    <a:pt x="289" y="1"/>
                    <a:pt x="172" y="20"/>
                    <a:pt x="72" y="107"/>
                  </a:cubicBezTo>
                  <a:cubicBezTo>
                    <a:pt x="0" y="322"/>
                    <a:pt x="560" y="381"/>
                    <a:pt x="226" y="679"/>
                  </a:cubicBezTo>
                  <a:cubicBezTo>
                    <a:pt x="191" y="738"/>
                    <a:pt x="191" y="798"/>
                    <a:pt x="238" y="846"/>
                  </a:cubicBezTo>
                  <a:cubicBezTo>
                    <a:pt x="282" y="883"/>
                    <a:pt x="329" y="901"/>
                    <a:pt x="379" y="901"/>
                  </a:cubicBezTo>
                  <a:cubicBezTo>
                    <a:pt x="424" y="901"/>
                    <a:pt x="473" y="886"/>
                    <a:pt x="524" y="858"/>
                  </a:cubicBezTo>
                  <a:cubicBezTo>
                    <a:pt x="560" y="858"/>
                    <a:pt x="619" y="846"/>
                    <a:pt x="667" y="846"/>
                  </a:cubicBezTo>
                  <a:cubicBezTo>
                    <a:pt x="821" y="902"/>
                    <a:pt x="977" y="917"/>
                    <a:pt x="1134" y="917"/>
                  </a:cubicBezTo>
                  <a:cubicBezTo>
                    <a:pt x="1296" y="917"/>
                    <a:pt x="1459" y="901"/>
                    <a:pt x="1620" y="901"/>
                  </a:cubicBezTo>
                  <a:cubicBezTo>
                    <a:pt x="1663" y="901"/>
                    <a:pt x="1707" y="902"/>
                    <a:pt x="1750" y="905"/>
                  </a:cubicBezTo>
                  <a:cubicBezTo>
                    <a:pt x="1941" y="905"/>
                    <a:pt x="2126" y="900"/>
                    <a:pt x="2309" y="900"/>
                  </a:cubicBezTo>
                  <a:cubicBezTo>
                    <a:pt x="2401" y="900"/>
                    <a:pt x="2492" y="901"/>
                    <a:pt x="2584" y="905"/>
                  </a:cubicBezTo>
                  <a:cubicBezTo>
                    <a:pt x="2621" y="908"/>
                    <a:pt x="2655" y="910"/>
                    <a:pt x="2686" y="910"/>
                  </a:cubicBezTo>
                  <a:cubicBezTo>
                    <a:pt x="3029" y="910"/>
                    <a:pt x="3045" y="733"/>
                    <a:pt x="2881" y="417"/>
                  </a:cubicBezTo>
                  <a:cubicBezTo>
                    <a:pt x="2822" y="310"/>
                    <a:pt x="2750" y="226"/>
                    <a:pt x="2667" y="143"/>
                  </a:cubicBezTo>
                  <a:cubicBezTo>
                    <a:pt x="2227" y="143"/>
                    <a:pt x="1810" y="131"/>
                    <a:pt x="1381" y="131"/>
                  </a:cubicBezTo>
                  <a:cubicBezTo>
                    <a:pt x="1357" y="250"/>
                    <a:pt x="1381" y="357"/>
                    <a:pt x="1393" y="477"/>
                  </a:cubicBezTo>
                  <a:cubicBezTo>
                    <a:pt x="1238" y="429"/>
                    <a:pt x="1334" y="238"/>
                    <a:pt x="1250" y="143"/>
                  </a:cubicBezTo>
                  <a:cubicBezTo>
                    <a:pt x="1119" y="93"/>
                    <a:pt x="1005" y="16"/>
                    <a:pt x="871" y="16"/>
                  </a:cubicBezTo>
                  <a:cubicBezTo>
                    <a:pt x="847" y="16"/>
                    <a:pt x="823" y="19"/>
                    <a:pt x="798" y="24"/>
                  </a:cubicBezTo>
                  <a:cubicBezTo>
                    <a:pt x="762" y="48"/>
                    <a:pt x="738" y="84"/>
                    <a:pt x="774" y="119"/>
                  </a:cubicBezTo>
                  <a:lnTo>
                    <a:pt x="786" y="179"/>
                  </a:lnTo>
                  <a:lnTo>
                    <a:pt x="738" y="143"/>
                  </a:lnTo>
                  <a:cubicBezTo>
                    <a:pt x="714" y="119"/>
                    <a:pt x="703" y="60"/>
                    <a:pt x="679" y="12"/>
                  </a:cubicBezTo>
                  <a:cubicBezTo>
                    <a:pt x="591" y="12"/>
                    <a:pt x="498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7301;p32"/>
            <p:cNvSpPr/>
            <p:nvPr/>
          </p:nvSpPr>
          <p:spPr>
            <a:xfrm>
              <a:off x="5869475" y="3593200"/>
              <a:ext cx="97350" cy="16625"/>
            </a:xfrm>
            <a:custGeom>
              <a:avLst/>
              <a:gdLst/>
              <a:ahLst/>
              <a:cxnLst/>
              <a:rect l="l" t="t" r="r" b="b"/>
              <a:pathLst>
                <a:path w="3894" h="665" extrusionOk="0">
                  <a:moveTo>
                    <a:pt x="609" y="0"/>
                  </a:moveTo>
                  <a:cubicBezTo>
                    <a:pt x="491" y="0"/>
                    <a:pt x="373" y="18"/>
                    <a:pt x="262" y="45"/>
                  </a:cubicBezTo>
                  <a:cubicBezTo>
                    <a:pt x="0" y="129"/>
                    <a:pt x="167" y="272"/>
                    <a:pt x="286" y="391"/>
                  </a:cubicBezTo>
                  <a:cubicBezTo>
                    <a:pt x="977" y="641"/>
                    <a:pt x="1727" y="522"/>
                    <a:pt x="2441" y="641"/>
                  </a:cubicBezTo>
                  <a:cubicBezTo>
                    <a:pt x="2532" y="572"/>
                    <a:pt x="2623" y="542"/>
                    <a:pt x="2715" y="542"/>
                  </a:cubicBezTo>
                  <a:cubicBezTo>
                    <a:pt x="2816" y="542"/>
                    <a:pt x="2919" y="578"/>
                    <a:pt x="3025" y="641"/>
                  </a:cubicBezTo>
                  <a:lnTo>
                    <a:pt x="3167" y="641"/>
                  </a:lnTo>
                  <a:cubicBezTo>
                    <a:pt x="3197" y="626"/>
                    <a:pt x="3226" y="616"/>
                    <a:pt x="3253" y="616"/>
                  </a:cubicBezTo>
                  <a:cubicBezTo>
                    <a:pt x="3269" y="616"/>
                    <a:pt x="3285" y="620"/>
                    <a:pt x="3298" y="629"/>
                  </a:cubicBezTo>
                  <a:cubicBezTo>
                    <a:pt x="3406" y="641"/>
                    <a:pt x="3501" y="641"/>
                    <a:pt x="3596" y="664"/>
                  </a:cubicBezTo>
                  <a:cubicBezTo>
                    <a:pt x="3703" y="581"/>
                    <a:pt x="3834" y="569"/>
                    <a:pt x="3870" y="426"/>
                  </a:cubicBezTo>
                  <a:cubicBezTo>
                    <a:pt x="3894" y="367"/>
                    <a:pt x="3894" y="307"/>
                    <a:pt x="3858" y="260"/>
                  </a:cubicBezTo>
                  <a:cubicBezTo>
                    <a:pt x="2905" y="200"/>
                    <a:pt x="1965" y="141"/>
                    <a:pt x="1012" y="81"/>
                  </a:cubicBezTo>
                  <a:cubicBezTo>
                    <a:pt x="885" y="24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7302;p32"/>
            <p:cNvSpPr/>
            <p:nvPr/>
          </p:nvSpPr>
          <p:spPr>
            <a:xfrm>
              <a:off x="5749225" y="3553425"/>
              <a:ext cx="86050" cy="18600"/>
            </a:xfrm>
            <a:custGeom>
              <a:avLst/>
              <a:gdLst/>
              <a:ahLst/>
              <a:cxnLst/>
              <a:rect l="l" t="t" r="r" b="b"/>
              <a:pathLst>
                <a:path w="3442" h="744" extrusionOk="0">
                  <a:moveTo>
                    <a:pt x="1333" y="1"/>
                  </a:moveTo>
                  <a:cubicBezTo>
                    <a:pt x="914" y="1"/>
                    <a:pt x="493" y="56"/>
                    <a:pt x="72" y="208"/>
                  </a:cubicBezTo>
                  <a:cubicBezTo>
                    <a:pt x="12" y="315"/>
                    <a:pt x="0" y="422"/>
                    <a:pt x="95" y="529"/>
                  </a:cubicBezTo>
                  <a:cubicBezTo>
                    <a:pt x="792" y="644"/>
                    <a:pt x="1501" y="686"/>
                    <a:pt x="2214" y="686"/>
                  </a:cubicBezTo>
                  <a:cubicBezTo>
                    <a:pt x="2464" y="686"/>
                    <a:pt x="2715" y="681"/>
                    <a:pt x="2965" y="672"/>
                  </a:cubicBezTo>
                  <a:cubicBezTo>
                    <a:pt x="3072" y="529"/>
                    <a:pt x="3441" y="743"/>
                    <a:pt x="3405" y="362"/>
                  </a:cubicBezTo>
                  <a:cubicBezTo>
                    <a:pt x="3346" y="315"/>
                    <a:pt x="3310" y="267"/>
                    <a:pt x="3227" y="243"/>
                  </a:cubicBezTo>
                  <a:cubicBezTo>
                    <a:pt x="2603" y="129"/>
                    <a:pt x="1970" y="1"/>
                    <a:pt x="1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7303;p32"/>
            <p:cNvSpPr/>
            <p:nvPr/>
          </p:nvSpPr>
          <p:spPr>
            <a:xfrm>
              <a:off x="5616475" y="3574125"/>
              <a:ext cx="71450" cy="33025"/>
            </a:xfrm>
            <a:custGeom>
              <a:avLst/>
              <a:gdLst/>
              <a:ahLst/>
              <a:cxnLst/>
              <a:rect l="l" t="t" r="r" b="b"/>
              <a:pathLst>
                <a:path w="2858" h="1321" extrusionOk="0">
                  <a:moveTo>
                    <a:pt x="396" y="1"/>
                  </a:moveTo>
                  <a:cubicBezTo>
                    <a:pt x="364" y="1"/>
                    <a:pt x="331" y="4"/>
                    <a:pt x="298" y="11"/>
                  </a:cubicBezTo>
                  <a:cubicBezTo>
                    <a:pt x="179" y="34"/>
                    <a:pt x="60" y="58"/>
                    <a:pt x="24" y="189"/>
                  </a:cubicBezTo>
                  <a:cubicBezTo>
                    <a:pt x="0" y="332"/>
                    <a:pt x="131" y="380"/>
                    <a:pt x="214" y="451"/>
                  </a:cubicBezTo>
                  <a:cubicBezTo>
                    <a:pt x="393" y="630"/>
                    <a:pt x="679" y="606"/>
                    <a:pt x="881" y="749"/>
                  </a:cubicBezTo>
                  <a:cubicBezTo>
                    <a:pt x="964" y="844"/>
                    <a:pt x="953" y="927"/>
                    <a:pt x="941" y="1035"/>
                  </a:cubicBezTo>
                  <a:cubicBezTo>
                    <a:pt x="1029" y="1136"/>
                    <a:pt x="1140" y="1161"/>
                    <a:pt x="1259" y="1161"/>
                  </a:cubicBezTo>
                  <a:cubicBezTo>
                    <a:pt x="1349" y="1161"/>
                    <a:pt x="1444" y="1147"/>
                    <a:pt x="1536" y="1142"/>
                  </a:cubicBezTo>
                  <a:cubicBezTo>
                    <a:pt x="1627" y="1051"/>
                    <a:pt x="1718" y="1006"/>
                    <a:pt x="1807" y="1006"/>
                  </a:cubicBezTo>
                  <a:cubicBezTo>
                    <a:pt x="1906" y="1006"/>
                    <a:pt x="2002" y="1060"/>
                    <a:pt x="2096" y="1166"/>
                  </a:cubicBezTo>
                  <a:cubicBezTo>
                    <a:pt x="2203" y="1320"/>
                    <a:pt x="2381" y="1261"/>
                    <a:pt x="2524" y="1308"/>
                  </a:cubicBezTo>
                  <a:cubicBezTo>
                    <a:pt x="2619" y="1285"/>
                    <a:pt x="2727" y="1273"/>
                    <a:pt x="2810" y="1261"/>
                  </a:cubicBezTo>
                  <a:cubicBezTo>
                    <a:pt x="2858" y="1035"/>
                    <a:pt x="2524" y="1046"/>
                    <a:pt x="2548" y="808"/>
                  </a:cubicBezTo>
                  <a:cubicBezTo>
                    <a:pt x="2399" y="689"/>
                    <a:pt x="2224" y="689"/>
                    <a:pt x="2043" y="689"/>
                  </a:cubicBezTo>
                  <a:cubicBezTo>
                    <a:pt x="1863" y="689"/>
                    <a:pt x="1679" y="689"/>
                    <a:pt x="1512" y="570"/>
                  </a:cubicBezTo>
                  <a:cubicBezTo>
                    <a:pt x="1810" y="558"/>
                    <a:pt x="2096" y="546"/>
                    <a:pt x="2381" y="523"/>
                  </a:cubicBezTo>
                  <a:cubicBezTo>
                    <a:pt x="2417" y="487"/>
                    <a:pt x="2417" y="427"/>
                    <a:pt x="2381" y="368"/>
                  </a:cubicBezTo>
                  <a:cubicBezTo>
                    <a:pt x="2322" y="332"/>
                    <a:pt x="2262" y="308"/>
                    <a:pt x="2203" y="284"/>
                  </a:cubicBezTo>
                  <a:cubicBezTo>
                    <a:pt x="2156" y="272"/>
                    <a:pt x="2106" y="268"/>
                    <a:pt x="2056" y="268"/>
                  </a:cubicBezTo>
                  <a:cubicBezTo>
                    <a:pt x="1986" y="268"/>
                    <a:pt x="1914" y="276"/>
                    <a:pt x="1844" y="276"/>
                  </a:cubicBezTo>
                  <a:cubicBezTo>
                    <a:pt x="1723" y="276"/>
                    <a:pt x="1607" y="255"/>
                    <a:pt x="1512" y="142"/>
                  </a:cubicBezTo>
                  <a:lnTo>
                    <a:pt x="1214" y="142"/>
                  </a:lnTo>
                  <a:cubicBezTo>
                    <a:pt x="1214" y="154"/>
                    <a:pt x="1203" y="165"/>
                    <a:pt x="1179" y="189"/>
                  </a:cubicBezTo>
                  <a:cubicBezTo>
                    <a:pt x="1170" y="192"/>
                    <a:pt x="1163" y="194"/>
                    <a:pt x="1157" y="194"/>
                  </a:cubicBezTo>
                  <a:cubicBezTo>
                    <a:pt x="1136" y="194"/>
                    <a:pt x="1123" y="178"/>
                    <a:pt x="1095" y="142"/>
                  </a:cubicBezTo>
                  <a:cubicBezTo>
                    <a:pt x="1074" y="144"/>
                    <a:pt x="1054" y="145"/>
                    <a:pt x="1033" y="145"/>
                  </a:cubicBezTo>
                  <a:cubicBezTo>
                    <a:pt x="808" y="145"/>
                    <a:pt x="617" y="1"/>
                    <a:pt x="3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7304;p32"/>
            <p:cNvSpPr/>
            <p:nvPr/>
          </p:nvSpPr>
          <p:spPr>
            <a:xfrm>
              <a:off x="5439350" y="3586775"/>
              <a:ext cx="88150" cy="20325"/>
            </a:xfrm>
            <a:custGeom>
              <a:avLst/>
              <a:gdLst/>
              <a:ahLst/>
              <a:cxnLst/>
              <a:rect l="l" t="t" r="r" b="b"/>
              <a:pathLst>
                <a:path w="3526" h="813" extrusionOk="0">
                  <a:moveTo>
                    <a:pt x="165" y="0"/>
                  </a:moveTo>
                  <a:cubicBezTo>
                    <a:pt x="82" y="0"/>
                    <a:pt x="18" y="49"/>
                    <a:pt x="1" y="231"/>
                  </a:cubicBezTo>
                  <a:cubicBezTo>
                    <a:pt x="418" y="540"/>
                    <a:pt x="953" y="481"/>
                    <a:pt x="1430" y="660"/>
                  </a:cubicBezTo>
                  <a:cubicBezTo>
                    <a:pt x="1488" y="648"/>
                    <a:pt x="1547" y="643"/>
                    <a:pt x="1605" y="643"/>
                  </a:cubicBezTo>
                  <a:cubicBezTo>
                    <a:pt x="1948" y="643"/>
                    <a:pt x="2281" y="813"/>
                    <a:pt x="2622" y="813"/>
                  </a:cubicBezTo>
                  <a:cubicBezTo>
                    <a:pt x="2704" y="813"/>
                    <a:pt x="2787" y="803"/>
                    <a:pt x="2870" y="779"/>
                  </a:cubicBezTo>
                  <a:cubicBezTo>
                    <a:pt x="2930" y="713"/>
                    <a:pt x="3007" y="713"/>
                    <a:pt x="3085" y="713"/>
                  </a:cubicBezTo>
                  <a:cubicBezTo>
                    <a:pt x="3162" y="713"/>
                    <a:pt x="3239" y="713"/>
                    <a:pt x="3299" y="648"/>
                  </a:cubicBezTo>
                  <a:cubicBezTo>
                    <a:pt x="3382" y="636"/>
                    <a:pt x="3454" y="636"/>
                    <a:pt x="3525" y="624"/>
                  </a:cubicBezTo>
                  <a:cubicBezTo>
                    <a:pt x="3406" y="588"/>
                    <a:pt x="3299" y="517"/>
                    <a:pt x="3204" y="517"/>
                  </a:cubicBezTo>
                  <a:cubicBezTo>
                    <a:pt x="2275" y="421"/>
                    <a:pt x="1370" y="267"/>
                    <a:pt x="453" y="64"/>
                  </a:cubicBezTo>
                  <a:cubicBezTo>
                    <a:pt x="357" y="52"/>
                    <a:pt x="251" y="0"/>
                    <a:pt x="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7305;p32"/>
            <p:cNvSpPr/>
            <p:nvPr/>
          </p:nvSpPr>
          <p:spPr>
            <a:xfrm>
              <a:off x="5833450" y="3557250"/>
              <a:ext cx="74750" cy="17275"/>
            </a:xfrm>
            <a:custGeom>
              <a:avLst/>
              <a:gdLst/>
              <a:ahLst/>
              <a:cxnLst/>
              <a:rect l="l" t="t" r="r" b="b"/>
              <a:pathLst>
                <a:path w="2990" h="691" extrusionOk="0">
                  <a:moveTo>
                    <a:pt x="293" y="0"/>
                  </a:moveTo>
                  <a:cubicBezTo>
                    <a:pt x="184" y="0"/>
                    <a:pt x="83" y="51"/>
                    <a:pt x="1" y="221"/>
                  </a:cubicBezTo>
                  <a:lnTo>
                    <a:pt x="36" y="269"/>
                  </a:lnTo>
                  <a:cubicBezTo>
                    <a:pt x="84" y="352"/>
                    <a:pt x="60" y="471"/>
                    <a:pt x="155" y="531"/>
                  </a:cubicBezTo>
                  <a:cubicBezTo>
                    <a:pt x="879" y="662"/>
                    <a:pt x="1595" y="690"/>
                    <a:pt x="2309" y="690"/>
                  </a:cubicBezTo>
                  <a:cubicBezTo>
                    <a:pt x="2500" y="690"/>
                    <a:pt x="2691" y="688"/>
                    <a:pt x="2882" y="686"/>
                  </a:cubicBezTo>
                  <a:cubicBezTo>
                    <a:pt x="2918" y="650"/>
                    <a:pt x="2930" y="626"/>
                    <a:pt x="2953" y="578"/>
                  </a:cubicBezTo>
                  <a:cubicBezTo>
                    <a:pt x="2989" y="459"/>
                    <a:pt x="2953" y="376"/>
                    <a:pt x="2858" y="293"/>
                  </a:cubicBezTo>
                  <a:cubicBezTo>
                    <a:pt x="2470" y="222"/>
                    <a:pt x="2089" y="139"/>
                    <a:pt x="1700" y="139"/>
                  </a:cubicBezTo>
                  <a:cubicBezTo>
                    <a:pt x="1563" y="139"/>
                    <a:pt x="1426" y="149"/>
                    <a:pt x="1287" y="174"/>
                  </a:cubicBezTo>
                  <a:cubicBezTo>
                    <a:pt x="1219" y="216"/>
                    <a:pt x="1158" y="232"/>
                    <a:pt x="1100" y="232"/>
                  </a:cubicBezTo>
                  <a:cubicBezTo>
                    <a:pt x="992" y="232"/>
                    <a:pt x="894" y="176"/>
                    <a:pt x="787" y="114"/>
                  </a:cubicBezTo>
                  <a:cubicBezTo>
                    <a:pt x="625" y="107"/>
                    <a:pt x="450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7306;p32"/>
            <p:cNvSpPr/>
            <p:nvPr/>
          </p:nvSpPr>
          <p:spPr>
            <a:xfrm>
              <a:off x="5962350" y="3599975"/>
              <a:ext cx="51500" cy="15100"/>
            </a:xfrm>
            <a:custGeom>
              <a:avLst/>
              <a:gdLst/>
              <a:ahLst/>
              <a:cxnLst/>
              <a:rect l="l" t="t" r="r" b="b"/>
              <a:pathLst>
                <a:path w="2060" h="604" extrusionOk="0">
                  <a:moveTo>
                    <a:pt x="167" y="12"/>
                  </a:moveTo>
                  <a:lnTo>
                    <a:pt x="167" y="132"/>
                  </a:lnTo>
                  <a:cubicBezTo>
                    <a:pt x="95" y="227"/>
                    <a:pt x="48" y="310"/>
                    <a:pt x="0" y="429"/>
                  </a:cubicBezTo>
                  <a:cubicBezTo>
                    <a:pt x="282" y="554"/>
                    <a:pt x="574" y="577"/>
                    <a:pt x="867" y="577"/>
                  </a:cubicBezTo>
                  <a:cubicBezTo>
                    <a:pt x="1046" y="577"/>
                    <a:pt x="1226" y="568"/>
                    <a:pt x="1404" y="568"/>
                  </a:cubicBezTo>
                  <a:cubicBezTo>
                    <a:pt x="1464" y="568"/>
                    <a:pt x="1524" y="569"/>
                    <a:pt x="1584" y="572"/>
                  </a:cubicBezTo>
                  <a:cubicBezTo>
                    <a:pt x="1621" y="595"/>
                    <a:pt x="1659" y="603"/>
                    <a:pt x="1697" y="603"/>
                  </a:cubicBezTo>
                  <a:cubicBezTo>
                    <a:pt x="1719" y="603"/>
                    <a:pt x="1740" y="600"/>
                    <a:pt x="1762" y="596"/>
                  </a:cubicBezTo>
                  <a:cubicBezTo>
                    <a:pt x="1893" y="513"/>
                    <a:pt x="2000" y="405"/>
                    <a:pt x="2060" y="251"/>
                  </a:cubicBezTo>
                  <a:cubicBezTo>
                    <a:pt x="1441" y="1"/>
                    <a:pt x="798" y="155"/>
                    <a:pt x="167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7307;p32"/>
            <p:cNvSpPr/>
            <p:nvPr/>
          </p:nvSpPr>
          <p:spPr>
            <a:xfrm>
              <a:off x="5367925" y="3548400"/>
              <a:ext cx="58350" cy="30700"/>
            </a:xfrm>
            <a:custGeom>
              <a:avLst/>
              <a:gdLst/>
              <a:ahLst/>
              <a:cxnLst/>
              <a:rect l="l" t="t" r="r" b="b"/>
              <a:pathLst>
                <a:path w="2334" h="1228" extrusionOk="0">
                  <a:moveTo>
                    <a:pt x="177" y="1"/>
                  </a:moveTo>
                  <a:cubicBezTo>
                    <a:pt x="136" y="1"/>
                    <a:pt x="98" y="31"/>
                    <a:pt x="60" y="99"/>
                  </a:cubicBezTo>
                  <a:cubicBezTo>
                    <a:pt x="0" y="301"/>
                    <a:pt x="107" y="444"/>
                    <a:pt x="250" y="563"/>
                  </a:cubicBezTo>
                  <a:cubicBezTo>
                    <a:pt x="643" y="754"/>
                    <a:pt x="1084" y="706"/>
                    <a:pt x="1453" y="944"/>
                  </a:cubicBezTo>
                  <a:cubicBezTo>
                    <a:pt x="1512" y="980"/>
                    <a:pt x="1560" y="1016"/>
                    <a:pt x="1620" y="1052"/>
                  </a:cubicBezTo>
                  <a:cubicBezTo>
                    <a:pt x="1745" y="1106"/>
                    <a:pt x="1858" y="1227"/>
                    <a:pt x="2003" y="1227"/>
                  </a:cubicBezTo>
                  <a:cubicBezTo>
                    <a:pt x="2050" y="1227"/>
                    <a:pt x="2100" y="1215"/>
                    <a:pt x="2155" y="1183"/>
                  </a:cubicBezTo>
                  <a:cubicBezTo>
                    <a:pt x="2203" y="1147"/>
                    <a:pt x="2227" y="1075"/>
                    <a:pt x="2274" y="1040"/>
                  </a:cubicBezTo>
                  <a:lnTo>
                    <a:pt x="2334" y="992"/>
                  </a:lnTo>
                  <a:lnTo>
                    <a:pt x="2334" y="921"/>
                  </a:lnTo>
                  <a:cubicBezTo>
                    <a:pt x="2286" y="849"/>
                    <a:pt x="2334" y="790"/>
                    <a:pt x="2334" y="706"/>
                  </a:cubicBezTo>
                  <a:cubicBezTo>
                    <a:pt x="2322" y="587"/>
                    <a:pt x="2227" y="551"/>
                    <a:pt x="2143" y="492"/>
                  </a:cubicBezTo>
                  <a:cubicBezTo>
                    <a:pt x="1846" y="432"/>
                    <a:pt x="1548" y="373"/>
                    <a:pt x="1250" y="337"/>
                  </a:cubicBezTo>
                  <a:cubicBezTo>
                    <a:pt x="893" y="290"/>
                    <a:pt x="536" y="266"/>
                    <a:pt x="250" y="28"/>
                  </a:cubicBezTo>
                  <a:cubicBezTo>
                    <a:pt x="225" y="10"/>
                    <a:pt x="200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7308;p32"/>
            <p:cNvSpPr/>
            <p:nvPr/>
          </p:nvSpPr>
          <p:spPr>
            <a:xfrm>
              <a:off x="5830475" y="3590975"/>
              <a:ext cx="64925" cy="12875"/>
            </a:xfrm>
            <a:custGeom>
              <a:avLst/>
              <a:gdLst/>
              <a:ahLst/>
              <a:cxnLst/>
              <a:rect l="l" t="t" r="r" b="b"/>
              <a:pathLst>
                <a:path w="2597" h="515" extrusionOk="0">
                  <a:moveTo>
                    <a:pt x="553" y="0"/>
                  </a:moveTo>
                  <a:cubicBezTo>
                    <a:pt x="373" y="0"/>
                    <a:pt x="195" y="39"/>
                    <a:pt x="13" y="39"/>
                  </a:cubicBezTo>
                  <a:cubicBezTo>
                    <a:pt x="1" y="134"/>
                    <a:pt x="1" y="230"/>
                    <a:pt x="1" y="313"/>
                  </a:cubicBezTo>
                  <a:cubicBezTo>
                    <a:pt x="493" y="390"/>
                    <a:pt x="985" y="514"/>
                    <a:pt x="1495" y="514"/>
                  </a:cubicBezTo>
                  <a:cubicBezTo>
                    <a:pt x="1615" y="514"/>
                    <a:pt x="1736" y="507"/>
                    <a:pt x="1858" y="492"/>
                  </a:cubicBezTo>
                  <a:cubicBezTo>
                    <a:pt x="1822" y="361"/>
                    <a:pt x="1739" y="218"/>
                    <a:pt x="1977" y="194"/>
                  </a:cubicBezTo>
                  <a:cubicBezTo>
                    <a:pt x="2179" y="182"/>
                    <a:pt x="2394" y="182"/>
                    <a:pt x="2596" y="182"/>
                  </a:cubicBezTo>
                  <a:cubicBezTo>
                    <a:pt x="2289" y="75"/>
                    <a:pt x="1965" y="53"/>
                    <a:pt x="1644" y="53"/>
                  </a:cubicBezTo>
                  <a:cubicBezTo>
                    <a:pt x="1430" y="53"/>
                    <a:pt x="1217" y="63"/>
                    <a:pt x="1013" y="63"/>
                  </a:cubicBezTo>
                  <a:cubicBezTo>
                    <a:pt x="965" y="75"/>
                    <a:pt x="953" y="111"/>
                    <a:pt x="953" y="158"/>
                  </a:cubicBezTo>
                  <a:lnTo>
                    <a:pt x="917" y="194"/>
                  </a:lnTo>
                  <a:lnTo>
                    <a:pt x="917" y="134"/>
                  </a:lnTo>
                  <a:cubicBezTo>
                    <a:pt x="929" y="99"/>
                    <a:pt x="906" y="63"/>
                    <a:pt x="858" y="51"/>
                  </a:cubicBezTo>
                  <a:cubicBezTo>
                    <a:pt x="755" y="12"/>
                    <a:pt x="654" y="0"/>
                    <a:pt x="5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7309;p32"/>
            <p:cNvSpPr/>
            <p:nvPr/>
          </p:nvSpPr>
          <p:spPr>
            <a:xfrm>
              <a:off x="5674500" y="3577425"/>
              <a:ext cx="51825" cy="12200"/>
            </a:xfrm>
            <a:custGeom>
              <a:avLst/>
              <a:gdLst/>
              <a:ahLst/>
              <a:cxnLst/>
              <a:rect l="l" t="t" r="r" b="b"/>
              <a:pathLst>
                <a:path w="2073" h="488" extrusionOk="0">
                  <a:moveTo>
                    <a:pt x="821" y="1"/>
                  </a:moveTo>
                  <a:cubicBezTo>
                    <a:pt x="567" y="1"/>
                    <a:pt x="314" y="34"/>
                    <a:pt x="60" y="129"/>
                  </a:cubicBezTo>
                  <a:cubicBezTo>
                    <a:pt x="1" y="188"/>
                    <a:pt x="1" y="248"/>
                    <a:pt x="48" y="307"/>
                  </a:cubicBezTo>
                  <a:cubicBezTo>
                    <a:pt x="84" y="355"/>
                    <a:pt x="132" y="391"/>
                    <a:pt x="191" y="426"/>
                  </a:cubicBezTo>
                  <a:cubicBezTo>
                    <a:pt x="555" y="451"/>
                    <a:pt x="924" y="487"/>
                    <a:pt x="1291" y="487"/>
                  </a:cubicBezTo>
                  <a:cubicBezTo>
                    <a:pt x="1453" y="487"/>
                    <a:pt x="1614" y="480"/>
                    <a:pt x="1775" y="462"/>
                  </a:cubicBezTo>
                  <a:cubicBezTo>
                    <a:pt x="1799" y="438"/>
                    <a:pt x="1834" y="438"/>
                    <a:pt x="1858" y="426"/>
                  </a:cubicBezTo>
                  <a:cubicBezTo>
                    <a:pt x="1953" y="379"/>
                    <a:pt x="2013" y="319"/>
                    <a:pt x="2049" y="236"/>
                  </a:cubicBezTo>
                  <a:cubicBezTo>
                    <a:pt x="2049" y="200"/>
                    <a:pt x="2072" y="176"/>
                    <a:pt x="2072" y="141"/>
                  </a:cubicBezTo>
                  <a:cubicBezTo>
                    <a:pt x="1652" y="89"/>
                    <a:pt x="1235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7310;p32"/>
            <p:cNvSpPr/>
            <p:nvPr/>
          </p:nvSpPr>
          <p:spPr>
            <a:xfrm>
              <a:off x="6075450" y="3613675"/>
              <a:ext cx="65200" cy="14300"/>
            </a:xfrm>
            <a:custGeom>
              <a:avLst/>
              <a:gdLst/>
              <a:ahLst/>
              <a:cxnLst/>
              <a:rect l="l" t="t" r="r" b="b"/>
              <a:pathLst>
                <a:path w="2608" h="572" extrusionOk="0">
                  <a:moveTo>
                    <a:pt x="524" y="0"/>
                  </a:moveTo>
                  <a:cubicBezTo>
                    <a:pt x="417" y="24"/>
                    <a:pt x="334" y="24"/>
                    <a:pt x="227" y="24"/>
                  </a:cubicBezTo>
                  <a:cubicBezTo>
                    <a:pt x="155" y="96"/>
                    <a:pt x="0" y="143"/>
                    <a:pt x="96" y="286"/>
                  </a:cubicBezTo>
                  <a:cubicBezTo>
                    <a:pt x="751" y="524"/>
                    <a:pt x="1429" y="500"/>
                    <a:pt x="2108" y="572"/>
                  </a:cubicBezTo>
                  <a:cubicBezTo>
                    <a:pt x="2127" y="547"/>
                    <a:pt x="2152" y="531"/>
                    <a:pt x="2179" y="531"/>
                  </a:cubicBezTo>
                  <a:cubicBezTo>
                    <a:pt x="2203" y="531"/>
                    <a:pt x="2228" y="544"/>
                    <a:pt x="2251" y="572"/>
                  </a:cubicBezTo>
                  <a:cubicBezTo>
                    <a:pt x="2298" y="572"/>
                    <a:pt x="2346" y="572"/>
                    <a:pt x="2382" y="560"/>
                  </a:cubicBezTo>
                  <a:cubicBezTo>
                    <a:pt x="2525" y="524"/>
                    <a:pt x="2608" y="453"/>
                    <a:pt x="2548" y="286"/>
                  </a:cubicBezTo>
                  <a:lnTo>
                    <a:pt x="2537" y="286"/>
                  </a:lnTo>
                  <a:cubicBezTo>
                    <a:pt x="2346" y="203"/>
                    <a:pt x="2132" y="167"/>
                    <a:pt x="1929" y="107"/>
                  </a:cubicBezTo>
                  <a:cubicBezTo>
                    <a:pt x="1864" y="94"/>
                    <a:pt x="1797" y="91"/>
                    <a:pt x="1729" y="91"/>
                  </a:cubicBezTo>
                  <a:cubicBezTo>
                    <a:pt x="1663" y="91"/>
                    <a:pt x="1596" y="94"/>
                    <a:pt x="1529" y="94"/>
                  </a:cubicBezTo>
                  <a:cubicBezTo>
                    <a:pt x="1415" y="94"/>
                    <a:pt x="1300" y="85"/>
                    <a:pt x="1191" y="36"/>
                  </a:cubicBezTo>
                  <a:lnTo>
                    <a:pt x="941" y="36"/>
                  </a:lnTo>
                  <a:cubicBezTo>
                    <a:pt x="917" y="96"/>
                    <a:pt x="858" y="143"/>
                    <a:pt x="774" y="155"/>
                  </a:cubicBezTo>
                  <a:cubicBezTo>
                    <a:pt x="757" y="155"/>
                    <a:pt x="739" y="156"/>
                    <a:pt x="721" y="156"/>
                  </a:cubicBezTo>
                  <a:cubicBezTo>
                    <a:pt x="676" y="156"/>
                    <a:pt x="630" y="150"/>
                    <a:pt x="596" y="107"/>
                  </a:cubicBezTo>
                  <a:cubicBezTo>
                    <a:pt x="596" y="60"/>
                    <a:pt x="572" y="24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7311;p32"/>
            <p:cNvSpPr/>
            <p:nvPr/>
          </p:nvSpPr>
          <p:spPr>
            <a:xfrm>
              <a:off x="5998650" y="3573200"/>
              <a:ext cx="45275" cy="15225"/>
            </a:xfrm>
            <a:custGeom>
              <a:avLst/>
              <a:gdLst/>
              <a:ahLst/>
              <a:cxnLst/>
              <a:rect l="l" t="t" r="r" b="b"/>
              <a:pathLst>
                <a:path w="1811" h="609" extrusionOk="0">
                  <a:moveTo>
                    <a:pt x="155" y="0"/>
                  </a:moveTo>
                  <a:cubicBezTo>
                    <a:pt x="120" y="48"/>
                    <a:pt x="84" y="95"/>
                    <a:pt x="72" y="155"/>
                  </a:cubicBezTo>
                  <a:cubicBezTo>
                    <a:pt x="72" y="238"/>
                    <a:pt x="60" y="310"/>
                    <a:pt x="24" y="405"/>
                  </a:cubicBezTo>
                  <a:cubicBezTo>
                    <a:pt x="13" y="429"/>
                    <a:pt x="13" y="464"/>
                    <a:pt x="1" y="488"/>
                  </a:cubicBezTo>
                  <a:cubicBezTo>
                    <a:pt x="236" y="577"/>
                    <a:pt x="472" y="608"/>
                    <a:pt x="709" y="608"/>
                  </a:cubicBezTo>
                  <a:cubicBezTo>
                    <a:pt x="1046" y="608"/>
                    <a:pt x="1384" y="544"/>
                    <a:pt x="1727" y="488"/>
                  </a:cubicBezTo>
                  <a:cubicBezTo>
                    <a:pt x="1810" y="405"/>
                    <a:pt x="1810" y="310"/>
                    <a:pt x="1739" y="214"/>
                  </a:cubicBezTo>
                  <a:cubicBezTo>
                    <a:pt x="1215" y="155"/>
                    <a:pt x="667" y="191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7312;p32"/>
            <p:cNvSpPr/>
            <p:nvPr/>
          </p:nvSpPr>
          <p:spPr>
            <a:xfrm>
              <a:off x="5428950" y="3557525"/>
              <a:ext cx="36325" cy="19850"/>
            </a:xfrm>
            <a:custGeom>
              <a:avLst/>
              <a:gdLst/>
              <a:ahLst/>
              <a:cxnLst/>
              <a:rect l="l" t="t" r="r" b="b"/>
              <a:pathLst>
                <a:path w="1453" h="794" extrusionOk="0">
                  <a:moveTo>
                    <a:pt x="567" y="1"/>
                  </a:moveTo>
                  <a:cubicBezTo>
                    <a:pt x="464" y="1"/>
                    <a:pt x="362" y="22"/>
                    <a:pt x="262" y="79"/>
                  </a:cubicBezTo>
                  <a:cubicBezTo>
                    <a:pt x="274" y="91"/>
                    <a:pt x="298" y="127"/>
                    <a:pt x="310" y="139"/>
                  </a:cubicBezTo>
                  <a:cubicBezTo>
                    <a:pt x="280" y="178"/>
                    <a:pt x="250" y="201"/>
                    <a:pt x="214" y="201"/>
                  </a:cubicBezTo>
                  <a:cubicBezTo>
                    <a:pt x="207" y="201"/>
                    <a:pt x="199" y="200"/>
                    <a:pt x="191" y="198"/>
                  </a:cubicBezTo>
                  <a:cubicBezTo>
                    <a:pt x="12" y="341"/>
                    <a:pt x="0" y="496"/>
                    <a:pt x="143" y="675"/>
                  </a:cubicBezTo>
                  <a:cubicBezTo>
                    <a:pt x="209" y="725"/>
                    <a:pt x="279" y="740"/>
                    <a:pt x="352" y="740"/>
                  </a:cubicBezTo>
                  <a:cubicBezTo>
                    <a:pt x="471" y="740"/>
                    <a:pt x="597" y="699"/>
                    <a:pt x="717" y="699"/>
                  </a:cubicBezTo>
                  <a:cubicBezTo>
                    <a:pt x="804" y="699"/>
                    <a:pt x="887" y="720"/>
                    <a:pt x="965" y="794"/>
                  </a:cubicBezTo>
                  <a:cubicBezTo>
                    <a:pt x="1012" y="782"/>
                    <a:pt x="1072" y="746"/>
                    <a:pt x="1095" y="698"/>
                  </a:cubicBezTo>
                  <a:cubicBezTo>
                    <a:pt x="1203" y="639"/>
                    <a:pt x="1369" y="734"/>
                    <a:pt x="1453" y="556"/>
                  </a:cubicBezTo>
                  <a:cubicBezTo>
                    <a:pt x="1238" y="448"/>
                    <a:pt x="1310" y="67"/>
                    <a:pt x="965" y="67"/>
                  </a:cubicBezTo>
                  <a:cubicBezTo>
                    <a:pt x="831" y="34"/>
                    <a:pt x="698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7313;p32"/>
            <p:cNvSpPr/>
            <p:nvPr/>
          </p:nvSpPr>
          <p:spPr>
            <a:xfrm>
              <a:off x="5525675" y="3561175"/>
              <a:ext cx="36050" cy="20150"/>
            </a:xfrm>
            <a:custGeom>
              <a:avLst/>
              <a:gdLst/>
              <a:ahLst/>
              <a:cxnLst/>
              <a:rect l="l" t="t" r="r" b="b"/>
              <a:pathLst>
                <a:path w="1442" h="806" extrusionOk="0">
                  <a:moveTo>
                    <a:pt x="545" y="1"/>
                  </a:moveTo>
                  <a:cubicBezTo>
                    <a:pt x="359" y="1"/>
                    <a:pt x="180" y="60"/>
                    <a:pt x="24" y="243"/>
                  </a:cubicBezTo>
                  <a:cubicBezTo>
                    <a:pt x="1" y="410"/>
                    <a:pt x="48" y="541"/>
                    <a:pt x="132" y="660"/>
                  </a:cubicBezTo>
                  <a:cubicBezTo>
                    <a:pt x="309" y="744"/>
                    <a:pt x="493" y="806"/>
                    <a:pt x="685" y="806"/>
                  </a:cubicBezTo>
                  <a:cubicBezTo>
                    <a:pt x="738" y="806"/>
                    <a:pt x="792" y="801"/>
                    <a:pt x="846" y="791"/>
                  </a:cubicBezTo>
                  <a:cubicBezTo>
                    <a:pt x="1025" y="612"/>
                    <a:pt x="1298" y="552"/>
                    <a:pt x="1441" y="338"/>
                  </a:cubicBezTo>
                  <a:cubicBezTo>
                    <a:pt x="1441" y="254"/>
                    <a:pt x="1412" y="177"/>
                    <a:pt x="1335" y="177"/>
                  </a:cubicBezTo>
                  <a:cubicBezTo>
                    <a:pt x="1315" y="177"/>
                    <a:pt x="1291" y="183"/>
                    <a:pt x="1263" y="195"/>
                  </a:cubicBezTo>
                  <a:cubicBezTo>
                    <a:pt x="1239" y="200"/>
                    <a:pt x="1216" y="202"/>
                    <a:pt x="1194" y="202"/>
                  </a:cubicBezTo>
                  <a:cubicBezTo>
                    <a:pt x="1103" y="202"/>
                    <a:pt x="1025" y="162"/>
                    <a:pt x="977" y="76"/>
                  </a:cubicBezTo>
                  <a:cubicBezTo>
                    <a:pt x="833" y="35"/>
                    <a:pt x="687" y="1"/>
                    <a:pt x="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7314;p32"/>
            <p:cNvSpPr/>
            <p:nvPr/>
          </p:nvSpPr>
          <p:spPr>
            <a:xfrm>
              <a:off x="5597125" y="3550575"/>
              <a:ext cx="47050" cy="12600"/>
            </a:xfrm>
            <a:custGeom>
              <a:avLst/>
              <a:gdLst/>
              <a:ahLst/>
              <a:cxnLst/>
              <a:rect l="l" t="t" r="r" b="b"/>
              <a:pathLst>
                <a:path w="1882" h="504" extrusionOk="0">
                  <a:moveTo>
                    <a:pt x="1193" y="0"/>
                  </a:moveTo>
                  <a:cubicBezTo>
                    <a:pt x="1133" y="0"/>
                    <a:pt x="1073" y="20"/>
                    <a:pt x="1012" y="72"/>
                  </a:cubicBezTo>
                  <a:cubicBezTo>
                    <a:pt x="953" y="72"/>
                    <a:pt x="905" y="60"/>
                    <a:pt x="857" y="60"/>
                  </a:cubicBezTo>
                  <a:cubicBezTo>
                    <a:pt x="655" y="60"/>
                    <a:pt x="441" y="60"/>
                    <a:pt x="226" y="48"/>
                  </a:cubicBezTo>
                  <a:cubicBezTo>
                    <a:pt x="189" y="40"/>
                    <a:pt x="154" y="33"/>
                    <a:pt x="123" y="33"/>
                  </a:cubicBezTo>
                  <a:cubicBezTo>
                    <a:pt x="63" y="33"/>
                    <a:pt x="20" y="57"/>
                    <a:pt x="12" y="143"/>
                  </a:cubicBezTo>
                  <a:cubicBezTo>
                    <a:pt x="0" y="262"/>
                    <a:pt x="83" y="345"/>
                    <a:pt x="179" y="345"/>
                  </a:cubicBezTo>
                  <a:cubicBezTo>
                    <a:pt x="655" y="356"/>
                    <a:pt x="1122" y="504"/>
                    <a:pt x="1610" y="504"/>
                  </a:cubicBezTo>
                  <a:cubicBezTo>
                    <a:pt x="1696" y="504"/>
                    <a:pt x="1782" y="499"/>
                    <a:pt x="1869" y="488"/>
                  </a:cubicBezTo>
                  <a:cubicBezTo>
                    <a:pt x="1881" y="191"/>
                    <a:pt x="1584" y="250"/>
                    <a:pt x="1465" y="107"/>
                  </a:cubicBezTo>
                  <a:cubicBezTo>
                    <a:pt x="1378" y="49"/>
                    <a:pt x="1286" y="0"/>
                    <a:pt x="1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7315;p32"/>
            <p:cNvSpPr/>
            <p:nvPr/>
          </p:nvSpPr>
          <p:spPr>
            <a:xfrm>
              <a:off x="5993900" y="3554725"/>
              <a:ext cx="52100" cy="14625"/>
            </a:xfrm>
            <a:custGeom>
              <a:avLst/>
              <a:gdLst/>
              <a:ahLst/>
              <a:cxnLst/>
              <a:rect l="l" t="t" r="r" b="b"/>
              <a:pathLst>
                <a:path w="2084" h="585" extrusionOk="0">
                  <a:moveTo>
                    <a:pt x="1142" y="6"/>
                  </a:moveTo>
                  <a:cubicBezTo>
                    <a:pt x="965" y="6"/>
                    <a:pt x="784" y="19"/>
                    <a:pt x="604" y="19"/>
                  </a:cubicBezTo>
                  <a:cubicBezTo>
                    <a:pt x="541" y="19"/>
                    <a:pt x="479" y="17"/>
                    <a:pt x="417" y="13"/>
                  </a:cubicBezTo>
                  <a:cubicBezTo>
                    <a:pt x="250" y="25"/>
                    <a:pt x="119" y="144"/>
                    <a:pt x="36" y="275"/>
                  </a:cubicBezTo>
                  <a:cubicBezTo>
                    <a:pt x="0" y="334"/>
                    <a:pt x="0" y="394"/>
                    <a:pt x="0" y="453"/>
                  </a:cubicBezTo>
                  <a:cubicBezTo>
                    <a:pt x="36" y="501"/>
                    <a:pt x="84" y="549"/>
                    <a:pt x="143" y="572"/>
                  </a:cubicBezTo>
                  <a:cubicBezTo>
                    <a:pt x="171" y="581"/>
                    <a:pt x="200" y="585"/>
                    <a:pt x="228" y="585"/>
                  </a:cubicBezTo>
                  <a:cubicBezTo>
                    <a:pt x="318" y="585"/>
                    <a:pt x="404" y="546"/>
                    <a:pt x="476" y="501"/>
                  </a:cubicBezTo>
                  <a:cubicBezTo>
                    <a:pt x="572" y="501"/>
                    <a:pt x="679" y="489"/>
                    <a:pt x="762" y="489"/>
                  </a:cubicBezTo>
                  <a:cubicBezTo>
                    <a:pt x="817" y="452"/>
                    <a:pt x="869" y="425"/>
                    <a:pt x="917" y="425"/>
                  </a:cubicBezTo>
                  <a:cubicBezTo>
                    <a:pt x="961" y="425"/>
                    <a:pt x="1001" y="449"/>
                    <a:pt x="1036" y="513"/>
                  </a:cubicBezTo>
                  <a:lnTo>
                    <a:pt x="1310" y="513"/>
                  </a:lnTo>
                  <a:cubicBezTo>
                    <a:pt x="1403" y="543"/>
                    <a:pt x="1494" y="558"/>
                    <a:pt x="1581" y="558"/>
                  </a:cubicBezTo>
                  <a:cubicBezTo>
                    <a:pt x="1772" y="558"/>
                    <a:pt x="1945" y="482"/>
                    <a:pt x="2084" y="310"/>
                  </a:cubicBezTo>
                  <a:cubicBezTo>
                    <a:pt x="1965" y="1"/>
                    <a:pt x="1691" y="60"/>
                    <a:pt x="1453" y="25"/>
                  </a:cubicBezTo>
                  <a:cubicBezTo>
                    <a:pt x="1351" y="10"/>
                    <a:pt x="1247" y="6"/>
                    <a:pt x="1142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7316;p32"/>
            <p:cNvSpPr/>
            <p:nvPr/>
          </p:nvSpPr>
          <p:spPr>
            <a:xfrm>
              <a:off x="5407200" y="3571100"/>
              <a:ext cx="43800" cy="21175"/>
            </a:xfrm>
            <a:custGeom>
              <a:avLst/>
              <a:gdLst/>
              <a:ahLst/>
              <a:cxnLst/>
              <a:rect l="l" t="t" r="r" b="b"/>
              <a:pathLst>
                <a:path w="1752" h="847" extrusionOk="0">
                  <a:moveTo>
                    <a:pt x="120" y="1"/>
                  </a:moveTo>
                  <a:cubicBezTo>
                    <a:pt x="1" y="144"/>
                    <a:pt x="108" y="275"/>
                    <a:pt x="120" y="417"/>
                  </a:cubicBezTo>
                  <a:cubicBezTo>
                    <a:pt x="477" y="620"/>
                    <a:pt x="870" y="798"/>
                    <a:pt x="1287" y="846"/>
                  </a:cubicBezTo>
                  <a:cubicBezTo>
                    <a:pt x="1394" y="656"/>
                    <a:pt x="1584" y="715"/>
                    <a:pt x="1751" y="679"/>
                  </a:cubicBezTo>
                  <a:cubicBezTo>
                    <a:pt x="1358" y="536"/>
                    <a:pt x="989" y="394"/>
                    <a:pt x="596" y="251"/>
                  </a:cubicBezTo>
                  <a:cubicBezTo>
                    <a:pt x="430" y="155"/>
                    <a:pt x="287" y="84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7317;p32"/>
            <p:cNvSpPr/>
            <p:nvPr/>
          </p:nvSpPr>
          <p:spPr>
            <a:xfrm>
              <a:off x="5964425" y="3569325"/>
              <a:ext cx="36625" cy="16100"/>
            </a:xfrm>
            <a:custGeom>
              <a:avLst/>
              <a:gdLst/>
              <a:ahLst/>
              <a:cxnLst/>
              <a:rect l="l" t="t" r="r" b="b"/>
              <a:pathLst>
                <a:path w="1465" h="644" extrusionOk="0">
                  <a:moveTo>
                    <a:pt x="443" y="0"/>
                  </a:moveTo>
                  <a:cubicBezTo>
                    <a:pt x="295" y="0"/>
                    <a:pt x="154" y="35"/>
                    <a:pt x="36" y="191"/>
                  </a:cubicBezTo>
                  <a:cubicBezTo>
                    <a:pt x="0" y="286"/>
                    <a:pt x="0" y="393"/>
                    <a:pt x="84" y="488"/>
                  </a:cubicBezTo>
                  <a:cubicBezTo>
                    <a:pt x="501" y="619"/>
                    <a:pt x="929" y="631"/>
                    <a:pt x="1370" y="643"/>
                  </a:cubicBezTo>
                  <a:lnTo>
                    <a:pt x="1393" y="607"/>
                  </a:lnTo>
                  <a:cubicBezTo>
                    <a:pt x="1465" y="465"/>
                    <a:pt x="1465" y="322"/>
                    <a:pt x="1393" y="167"/>
                  </a:cubicBezTo>
                  <a:cubicBezTo>
                    <a:pt x="1227" y="48"/>
                    <a:pt x="1048" y="36"/>
                    <a:pt x="858" y="24"/>
                  </a:cubicBezTo>
                  <a:cubicBezTo>
                    <a:pt x="846" y="25"/>
                    <a:pt x="834" y="25"/>
                    <a:pt x="822" y="25"/>
                  </a:cubicBezTo>
                  <a:cubicBezTo>
                    <a:pt x="696" y="25"/>
                    <a:pt x="567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7318;p32"/>
            <p:cNvSpPr/>
            <p:nvPr/>
          </p:nvSpPr>
          <p:spPr>
            <a:xfrm>
              <a:off x="5692950" y="3553800"/>
              <a:ext cx="58675" cy="13475"/>
            </a:xfrm>
            <a:custGeom>
              <a:avLst/>
              <a:gdLst/>
              <a:ahLst/>
              <a:cxnLst/>
              <a:rect l="l" t="t" r="r" b="b"/>
              <a:pathLst>
                <a:path w="2347" h="539" extrusionOk="0">
                  <a:moveTo>
                    <a:pt x="1767" y="1"/>
                  </a:moveTo>
                  <a:cubicBezTo>
                    <a:pt x="1633" y="1"/>
                    <a:pt x="1491" y="66"/>
                    <a:pt x="1370" y="121"/>
                  </a:cubicBezTo>
                  <a:cubicBezTo>
                    <a:pt x="1108" y="240"/>
                    <a:pt x="822" y="193"/>
                    <a:pt x="537" y="216"/>
                  </a:cubicBezTo>
                  <a:cubicBezTo>
                    <a:pt x="477" y="216"/>
                    <a:pt x="406" y="216"/>
                    <a:pt x="346" y="228"/>
                  </a:cubicBezTo>
                  <a:cubicBezTo>
                    <a:pt x="287" y="228"/>
                    <a:pt x="215" y="240"/>
                    <a:pt x="156" y="276"/>
                  </a:cubicBezTo>
                  <a:cubicBezTo>
                    <a:pt x="96" y="300"/>
                    <a:pt x="37" y="347"/>
                    <a:pt x="1" y="407"/>
                  </a:cubicBezTo>
                  <a:cubicBezTo>
                    <a:pt x="414" y="515"/>
                    <a:pt x="834" y="538"/>
                    <a:pt x="1253" y="538"/>
                  </a:cubicBezTo>
                  <a:cubicBezTo>
                    <a:pt x="1570" y="538"/>
                    <a:pt x="1887" y="525"/>
                    <a:pt x="2200" y="525"/>
                  </a:cubicBezTo>
                  <a:cubicBezTo>
                    <a:pt x="2249" y="525"/>
                    <a:pt x="2298" y="525"/>
                    <a:pt x="2346" y="526"/>
                  </a:cubicBezTo>
                  <a:lnTo>
                    <a:pt x="2346" y="276"/>
                  </a:lnTo>
                  <a:cubicBezTo>
                    <a:pt x="2311" y="216"/>
                    <a:pt x="2263" y="181"/>
                    <a:pt x="2192" y="169"/>
                  </a:cubicBezTo>
                  <a:cubicBezTo>
                    <a:pt x="2061" y="133"/>
                    <a:pt x="1942" y="38"/>
                    <a:pt x="1799" y="2"/>
                  </a:cubicBezTo>
                  <a:cubicBezTo>
                    <a:pt x="1788" y="1"/>
                    <a:pt x="1777" y="1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7319;p32"/>
            <p:cNvSpPr/>
            <p:nvPr/>
          </p:nvSpPr>
          <p:spPr>
            <a:xfrm>
              <a:off x="5534300" y="3544800"/>
              <a:ext cx="45275" cy="11450"/>
            </a:xfrm>
            <a:custGeom>
              <a:avLst/>
              <a:gdLst/>
              <a:ahLst/>
              <a:cxnLst/>
              <a:rect l="l" t="t" r="r" b="b"/>
              <a:pathLst>
                <a:path w="1811" h="458" extrusionOk="0">
                  <a:moveTo>
                    <a:pt x="352" y="1"/>
                  </a:moveTo>
                  <a:cubicBezTo>
                    <a:pt x="261" y="1"/>
                    <a:pt x="168" y="9"/>
                    <a:pt x="72" y="29"/>
                  </a:cubicBezTo>
                  <a:cubicBezTo>
                    <a:pt x="1" y="124"/>
                    <a:pt x="1" y="195"/>
                    <a:pt x="72" y="291"/>
                  </a:cubicBezTo>
                  <a:cubicBezTo>
                    <a:pt x="120" y="303"/>
                    <a:pt x="180" y="303"/>
                    <a:pt x="215" y="314"/>
                  </a:cubicBezTo>
                  <a:cubicBezTo>
                    <a:pt x="263" y="362"/>
                    <a:pt x="310" y="410"/>
                    <a:pt x="370" y="434"/>
                  </a:cubicBezTo>
                  <a:lnTo>
                    <a:pt x="656" y="434"/>
                  </a:lnTo>
                  <a:cubicBezTo>
                    <a:pt x="725" y="393"/>
                    <a:pt x="797" y="369"/>
                    <a:pt x="868" y="369"/>
                  </a:cubicBezTo>
                  <a:cubicBezTo>
                    <a:pt x="943" y="369"/>
                    <a:pt x="1017" y="396"/>
                    <a:pt x="1084" y="457"/>
                  </a:cubicBezTo>
                  <a:cubicBezTo>
                    <a:pt x="1263" y="457"/>
                    <a:pt x="1453" y="434"/>
                    <a:pt x="1811" y="422"/>
                  </a:cubicBezTo>
                  <a:cubicBezTo>
                    <a:pt x="1513" y="291"/>
                    <a:pt x="1311" y="350"/>
                    <a:pt x="1215" y="172"/>
                  </a:cubicBezTo>
                  <a:cubicBezTo>
                    <a:pt x="933" y="90"/>
                    <a:pt x="651" y="1"/>
                    <a:pt x="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7320;p32"/>
            <p:cNvSpPr/>
            <p:nvPr/>
          </p:nvSpPr>
          <p:spPr>
            <a:xfrm>
              <a:off x="5670625" y="3550100"/>
              <a:ext cx="49150" cy="14125"/>
            </a:xfrm>
            <a:custGeom>
              <a:avLst/>
              <a:gdLst/>
              <a:ahLst/>
              <a:cxnLst/>
              <a:rect l="l" t="t" r="r" b="b"/>
              <a:pathLst>
                <a:path w="1966" h="565" extrusionOk="0">
                  <a:moveTo>
                    <a:pt x="982" y="1"/>
                  </a:moveTo>
                  <a:cubicBezTo>
                    <a:pt x="679" y="1"/>
                    <a:pt x="373" y="87"/>
                    <a:pt x="61" y="257"/>
                  </a:cubicBezTo>
                  <a:cubicBezTo>
                    <a:pt x="1" y="400"/>
                    <a:pt x="108" y="460"/>
                    <a:pt x="215" y="519"/>
                  </a:cubicBezTo>
                  <a:cubicBezTo>
                    <a:pt x="313" y="555"/>
                    <a:pt x="412" y="565"/>
                    <a:pt x="512" y="565"/>
                  </a:cubicBezTo>
                  <a:cubicBezTo>
                    <a:pt x="620" y="565"/>
                    <a:pt x="727" y="553"/>
                    <a:pt x="831" y="553"/>
                  </a:cubicBezTo>
                  <a:cubicBezTo>
                    <a:pt x="852" y="553"/>
                    <a:pt x="873" y="554"/>
                    <a:pt x="894" y="555"/>
                  </a:cubicBezTo>
                  <a:cubicBezTo>
                    <a:pt x="977" y="555"/>
                    <a:pt x="1037" y="543"/>
                    <a:pt x="1108" y="519"/>
                  </a:cubicBezTo>
                  <a:lnTo>
                    <a:pt x="1168" y="483"/>
                  </a:lnTo>
                  <a:lnTo>
                    <a:pt x="1215" y="519"/>
                  </a:lnTo>
                  <a:lnTo>
                    <a:pt x="1394" y="519"/>
                  </a:lnTo>
                  <a:cubicBezTo>
                    <a:pt x="1441" y="472"/>
                    <a:pt x="1502" y="461"/>
                    <a:pt x="1567" y="461"/>
                  </a:cubicBezTo>
                  <a:cubicBezTo>
                    <a:pt x="1619" y="461"/>
                    <a:pt x="1674" y="468"/>
                    <a:pt x="1726" y="468"/>
                  </a:cubicBezTo>
                  <a:cubicBezTo>
                    <a:pt x="1822" y="468"/>
                    <a:pt x="1912" y="445"/>
                    <a:pt x="1966" y="317"/>
                  </a:cubicBezTo>
                  <a:cubicBezTo>
                    <a:pt x="1641" y="105"/>
                    <a:pt x="1314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7321;p32"/>
            <p:cNvSpPr/>
            <p:nvPr/>
          </p:nvSpPr>
          <p:spPr>
            <a:xfrm>
              <a:off x="6039725" y="3610100"/>
              <a:ext cx="35150" cy="13125"/>
            </a:xfrm>
            <a:custGeom>
              <a:avLst/>
              <a:gdLst/>
              <a:ahLst/>
              <a:cxnLst/>
              <a:rect l="l" t="t" r="r" b="b"/>
              <a:pathLst>
                <a:path w="1406" h="525" extrusionOk="0">
                  <a:moveTo>
                    <a:pt x="227" y="0"/>
                  </a:moveTo>
                  <a:cubicBezTo>
                    <a:pt x="167" y="12"/>
                    <a:pt x="156" y="60"/>
                    <a:pt x="167" y="119"/>
                  </a:cubicBezTo>
                  <a:cubicBezTo>
                    <a:pt x="334" y="310"/>
                    <a:pt x="1" y="191"/>
                    <a:pt x="48" y="310"/>
                  </a:cubicBezTo>
                  <a:cubicBezTo>
                    <a:pt x="366" y="394"/>
                    <a:pt x="673" y="524"/>
                    <a:pt x="992" y="524"/>
                  </a:cubicBezTo>
                  <a:cubicBezTo>
                    <a:pt x="1127" y="524"/>
                    <a:pt x="1264" y="501"/>
                    <a:pt x="1406" y="441"/>
                  </a:cubicBezTo>
                  <a:cubicBezTo>
                    <a:pt x="1370" y="346"/>
                    <a:pt x="1239" y="262"/>
                    <a:pt x="1227" y="143"/>
                  </a:cubicBezTo>
                  <a:cubicBezTo>
                    <a:pt x="1092" y="36"/>
                    <a:pt x="943" y="13"/>
                    <a:pt x="789" y="13"/>
                  </a:cubicBezTo>
                  <a:cubicBezTo>
                    <a:pt x="679" y="13"/>
                    <a:pt x="567" y="25"/>
                    <a:pt x="455" y="25"/>
                  </a:cubicBezTo>
                  <a:cubicBezTo>
                    <a:pt x="378" y="25"/>
                    <a:pt x="302" y="19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7322;p32"/>
            <p:cNvSpPr/>
            <p:nvPr/>
          </p:nvSpPr>
          <p:spPr>
            <a:xfrm>
              <a:off x="6001625" y="3607525"/>
              <a:ext cx="43775" cy="9850"/>
            </a:xfrm>
            <a:custGeom>
              <a:avLst/>
              <a:gdLst/>
              <a:ahLst/>
              <a:cxnLst/>
              <a:rect l="l" t="t" r="r" b="b"/>
              <a:pathLst>
                <a:path w="1751" h="394" extrusionOk="0">
                  <a:moveTo>
                    <a:pt x="1282" y="1"/>
                  </a:moveTo>
                  <a:cubicBezTo>
                    <a:pt x="1111" y="1"/>
                    <a:pt x="934" y="31"/>
                    <a:pt x="751" y="68"/>
                  </a:cubicBezTo>
                  <a:cubicBezTo>
                    <a:pt x="560" y="115"/>
                    <a:pt x="358" y="56"/>
                    <a:pt x="191" y="222"/>
                  </a:cubicBezTo>
                  <a:cubicBezTo>
                    <a:pt x="132" y="234"/>
                    <a:pt x="60" y="234"/>
                    <a:pt x="1" y="246"/>
                  </a:cubicBezTo>
                  <a:cubicBezTo>
                    <a:pt x="246" y="369"/>
                    <a:pt x="495" y="394"/>
                    <a:pt x="745" y="394"/>
                  </a:cubicBezTo>
                  <a:cubicBezTo>
                    <a:pt x="913" y="394"/>
                    <a:pt x="1083" y="382"/>
                    <a:pt x="1252" y="382"/>
                  </a:cubicBezTo>
                  <a:cubicBezTo>
                    <a:pt x="1319" y="382"/>
                    <a:pt x="1386" y="384"/>
                    <a:pt x="1453" y="389"/>
                  </a:cubicBezTo>
                  <a:cubicBezTo>
                    <a:pt x="1525" y="282"/>
                    <a:pt x="1691" y="342"/>
                    <a:pt x="1751" y="234"/>
                  </a:cubicBezTo>
                  <a:lnTo>
                    <a:pt x="1751" y="103"/>
                  </a:lnTo>
                  <a:cubicBezTo>
                    <a:pt x="1600" y="28"/>
                    <a:pt x="1444" y="1"/>
                    <a:pt x="12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7323;p32"/>
            <p:cNvSpPr/>
            <p:nvPr/>
          </p:nvSpPr>
          <p:spPr>
            <a:xfrm>
              <a:off x="5905500" y="3563625"/>
              <a:ext cx="31275" cy="15400"/>
            </a:xfrm>
            <a:custGeom>
              <a:avLst/>
              <a:gdLst/>
              <a:ahLst/>
              <a:cxnLst/>
              <a:rect l="l" t="t" r="r" b="b"/>
              <a:pathLst>
                <a:path w="1251" h="616" extrusionOk="0">
                  <a:moveTo>
                    <a:pt x="472" y="0"/>
                  </a:moveTo>
                  <a:cubicBezTo>
                    <a:pt x="407" y="0"/>
                    <a:pt x="341" y="8"/>
                    <a:pt x="274" y="26"/>
                  </a:cubicBezTo>
                  <a:cubicBezTo>
                    <a:pt x="71" y="62"/>
                    <a:pt x="167" y="300"/>
                    <a:pt x="36" y="371"/>
                  </a:cubicBezTo>
                  <a:lnTo>
                    <a:pt x="0" y="431"/>
                  </a:lnTo>
                  <a:cubicBezTo>
                    <a:pt x="286" y="526"/>
                    <a:pt x="560" y="615"/>
                    <a:pt x="843" y="615"/>
                  </a:cubicBezTo>
                  <a:cubicBezTo>
                    <a:pt x="949" y="615"/>
                    <a:pt x="1057" y="603"/>
                    <a:pt x="1167" y="574"/>
                  </a:cubicBezTo>
                  <a:cubicBezTo>
                    <a:pt x="1250" y="419"/>
                    <a:pt x="1143" y="312"/>
                    <a:pt x="1048" y="204"/>
                  </a:cubicBezTo>
                  <a:cubicBezTo>
                    <a:pt x="868" y="79"/>
                    <a:pt x="674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7324;p32"/>
            <p:cNvSpPr/>
            <p:nvPr/>
          </p:nvSpPr>
          <p:spPr>
            <a:xfrm>
              <a:off x="5937050" y="3567650"/>
              <a:ext cx="29475" cy="13975"/>
            </a:xfrm>
            <a:custGeom>
              <a:avLst/>
              <a:gdLst/>
              <a:ahLst/>
              <a:cxnLst/>
              <a:rect l="l" t="t" r="r" b="b"/>
              <a:pathLst>
                <a:path w="1179" h="559" extrusionOk="0">
                  <a:moveTo>
                    <a:pt x="715" y="0"/>
                  </a:moveTo>
                  <a:cubicBezTo>
                    <a:pt x="538" y="0"/>
                    <a:pt x="348" y="61"/>
                    <a:pt x="167" y="79"/>
                  </a:cubicBezTo>
                  <a:cubicBezTo>
                    <a:pt x="48" y="162"/>
                    <a:pt x="36" y="293"/>
                    <a:pt x="0" y="436"/>
                  </a:cubicBezTo>
                  <a:cubicBezTo>
                    <a:pt x="199" y="539"/>
                    <a:pt x="409" y="559"/>
                    <a:pt x="623" y="559"/>
                  </a:cubicBezTo>
                  <a:cubicBezTo>
                    <a:pt x="755" y="559"/>
                    <a:pt x="889" y="551"/>
                    <a:pt x="1024" y="551"/>
                  </a:cubicBezTo>
                  <a:cubicBezTo>
                    <a:pt x="1075" y="551"/>
                    <a:pt x="1127" y="552"/>
                    <a:pt x="1179" y="555"/>
                  </a:cubicBezTo>
                  <a:lnTo>
                    <a:pt x="1179" y="270"/>
                  </a:lnTo>
                  <a:cubicBezTo>
                    <a:pt x="1049" y="58"/>
                    <a:pt x="888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7325;p32"/>
            <p:cNvSpPr/>
            <p:nvPr/>
          </p:nvSpPr>
          <p:spPr>
            <a:xfrm>
              <a:off x="5633125" y="3551875"/>
              <a:ext cx="37525" cy="12225"/>
            </a:xfrm>
            <a:custGeom>
              <a:avLst/>
              <a:gdLst/>
              <a:ahLst/>
              <a:cxnLst/>
              <a:rect l="l" t="t" r="r" b="b"/>
              <a:pathLst>
                <a:path w="1501" h="489" extrusionOk="0">
                  <a:moveTo>
                    <a:pt x="970" y="1"/>
                  </a:moveTo>
                  <a:cubicBezTo>
                    <a:pt x="660" y="1"/>
                    <a:pt x="342" y="175"/>
                    <a:pt x="38" y="175"/>
                  </a:cubicBezTo>
                  <a:cubicBezTo>
                    <a:pt x="26" y="175"/>
                    <a:pt x="13" y="175"/>
                    <a:pt x="1" y="174"/>
                  </a:cubicBezTo>
                  <a:lnTo>
                    <a:pt x="1" y="174"/>
                  </a:lnTo>
                  <a:cubicBezTo>
                    <a:pt x="72" y="365"/>
                    <a:pt x="334" y="293"/>
                    <a:pt x="429" y="448"/>
                  </a:cubicBezTo>
                  <a:cubicBezTo>
                    <a:pt x="447" y="448"/>
                    <a:pt x="465" y="447"/>
                    <a:pt x="483" y="447"/>
                  </a:cubicBezTo>
                  <a:cubicBezTo>
                    <a:pt x="695" y="447"/>
                    <a:pt x="911" y="488"/>
                    <a:pt x="1125" y="488"/>
                  </a:cubicBezTo>
                  <a:cubicBezTo>
                    <a:pt x="1231" y="488"/>
                    <a:pt x="1337" y="478"/>
                    <a:pt x="1441" y="448"/>
                  </a:cubicBezTo>
                  <a:cubicBezTo>
                    <a:pt x="1489" y="377"/>
                    <a:pt x="1501" y="305"/>
                    <a:pt x="1489" y="234"/>
                  </a:cubicBezTo>
                  <a:cubicBezTo>
                    <a:pt x="1321" y="57"/>
                    <a:pt x="1147" y="1"/>
                    <a:pt x="9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7326;p32"/>
            <p:cNvSpPr/>
            <p:nvPr/>
          </p:nvSpPr>
          <p:spPr>
            <a:xfrm>
              <a:off x="6082900" y="3585350"/>
              <a:ext cx="28000" cy="13450"/>
            </a:xfrm>
            <a:custGeom>
              <a:avLst/>
              <a:gdLst/>
              <a:ahLst/>
              <a:cxnLst/>
              <a:rect l="l" t="t" r="r" b="b"/>
              <a:pathLst>
                <a:path w="1120" h="538" extrusionOk="0">
                  <a:moveTo>
                    <a:pt x="547" y="1"/>
                  </a:moveTo>
                  <a:cubicBezTo>
                    <a:pt x="438" y="1"/>
                    <a:pt x="300" y="48"/>
                    <a:pt x="83" y="121"/>
                  </a:cubicBezTo>
                  <a:cubicBezTo>
                    <a:pt x="0" y="216"/>
                    <a:pt x="0" y="300"/>
                    <a:pt x="83" y="407"/>
                  </a:cubicBezTo>
                  <a:cubicBezTo>
                    <a:pt x="213" y="377"/>
                    <a:pt x="342" y="354"/>
                    <a:pt x="479" y="354"/>
                  </a:cubicBezTo>
                  <a:cubicBezTo>
                    <a:pt x="670" y="354"/>
                    <a:pt x="877" y="399"/>
                    <a:pt x="1119" y="538"/>
                  </a:cubicBezTo>
                  <a:cubicBezTo>
                    <a:pt x="839" y="144"/>
                    <a:pt x="737" y="1"/>
                    <a:pt x="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7327;p32"/>
            <p:cNvSpPr/>
            <p:nvPr/>
          </p:nvSpPr>
          <p:spPr>
            <a:xfrm>
              <a:off x="6027225" y="3558500"/>
              <a:ext cx="34250" cy="13300"/>
            </a:xfrm>
            <a:custGeom>
              <a:avLst/>
              <a:gdLst/>
              <a:ahLst/>
              <a:cxnLst/>
              <a:rect l="l" t="t" r="r" b="b"/>
              <a:pathLst>
                <a:path w="1370" h="532" extrusionOk="0">
                  <a:moveTo>
                    <a:pt x="799" y="0"/>
                  </a:moveTo>
                  <a:cubicBezTo>
                    <a:pt x="775" y="0"/>
                    <a:pt x="754" y="16"/>
                    <a:pt x="727" y="52"/>
                  </a:cubicBezTo>
                  <a:cubicBezTo>
                    <a:pt x="525" y="243"/>
                    <a:pt x="251" y="278"/>
                    <a:pt x="1" y="350"/>
                  </a:cubicBezTo>
                  <a:cubicBezTo>
                    <a:pt x="201" y="477"/>
                    <a:pt x="416" y="495"/>
                    <a:pt x="631" y="495"/>
                  </a:cubicBezTo>
                  <a:cubicBezTo>
                    <a:pt x="719" y="495"/>
                    <a:pt x="807" y="492"/>
                    <a:pt x="893" y="492"/>
                  </a:cubicBezTo>
                  <a:cubicBezTo>
                    <a:pt x="974" y="492"/>
                    <a:pt x="1054" y="495"/>
                    <a:pt x="1132" y="505"/>
                  </a:cubicBezTo>
                  <a:cubicBezTo>
                    <a:pt x="1162" y="523"/>
                    <a:pt x="1194" y="531"/>
                    <a:pt x="1227" y="531"/>
                  </a:cubicBezTo>
                  <a:cubicBezTo>
                    <a:pt x="1260" y="531"/>
                    <a:pt x="1292" y="523"/>
                    <a:pt x="1322" y="505"/>
                  </a:cubicBezTo>
                  <a:cubicBezTo>
                    <a:pt x="1370" y="398"/>
                    <a:pt x="1370" y="290"/>
                    <a:pt x="1275" y="207"/>
                  </a:cubicBezTo>
                  <a:cubicBezTo>
                    <a:pt x="1239" y="207"/>
                    <a:pt x="1191" y="207"/>
                    <a:pt x="1144" y="183"/>
                  </a:cubicBezTo>
                  <a:cubicBezTo>
                    <a:pt x="1072" y="112"/>
                    <a:pt x="941" y="147"/>
                    <a:pt x="858" y="52"/>
                  </a:cubicBezTo>
                  <a:cubicBezTo>
                    <a:pt x="858" y="40"/>
                    <a:pt x="846" y="28"/>
                    <a:pt x="822" y="5"/>
                  </a:cubicBezTo>
                  <a:cubicBezTo>
                    <a:pt x="814" y="2"/>
                    <a:pt x="806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7328;p32"/>
            <p:cNvSpPr/>
            <p:nvPr/>
          </p:nvSpPr>
          <p:spPr>
            <a:xfrm>
              <a:off x="5545675" y="3570200"/>
              <a:ext cx="24375" cy="12625"/>
            </a:xfrm>
            <a:custGeom>
              <a:avLst/>
              <a:gdLst/>
              <a:ahLst/>
              <a:cxnLst/>
              <a:rect l="l" t="t" r="r" b="b"/>
              <a:pathLst>
                <a:path w="975" h="505" extrusionOk="0">
                  <a:moveTo>
                    <a:pt x="572" y="1"/>
                  </a:moveTo>
                  <a:cubicBezTo>
                    <a:pt x="288" y="1"/>
                    <a:pt x="1" y="12"/>
                    <a:pt x="46" y="430"/>
                  </a:cubicBezTo>
                  <a:cubicBezTo>
                    <a:pt x="122" y="486"/>
                    <a:pt x="199" y="505"/>
                    <a:pt x="276" y="505"/>
                  </a:cubicBezTo>
                  <a:cubicBezTo>
                    <a:pt x="415" y="505"/>
                    <a:pt x="555" y="446"/>
                    <a:pt x="693" y="446"/>
                  </a:cubicBezTo>
                  <a:cubicBezTo>
                    <a:pt x="719" y="446"/>
                    <a:pt x="746" y="448"/>
                    <a:pt x="772" y="453"/>
                  </a:cubicBezTo>
                  <a:cubicBezTo>
                    <a:pt x="832" y="251"/>
                    <a:pt x="975" y="49"/>
                    <a:pt x="617" y="1"/>
                  </a:cubicBezTo>
                  <a:cubicBezTo>
                    <a:pt x="602" y="1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7329;p32"/>
            <p:cNvSpPr/>
            <p:nvPr/>
          </p:nvSpPr>
          <p:spPr>
            <a:xfrm>
              <a:off x="5495025" y="3564975"/>
              <a:ext cx="33950" cy="16925"/>
            </a:xfrm>
            <a:custGeom>
              <a:avLst/>
              <a:gdLst/>
              <a:ahLst/>
              <a:cxnLst/>
              <a:rect l="l" t="t" r="r" b="b"/>
              <a:pathLst>
                <a:path w="1358" h="677" extrusionOk="0">
                  <a:moveTo>
                    <a:pt x="1133" y="0"/>
                  </a:moveTo>
                  <a:cubicBezTo>
                    <a:pt x="1058" y="0"/>
                    <a:pt x="988" y="36"/>
                    <a:pt x="941" y="103"/>
                  </a:cubicBezTo>
                  <a:cubicBezTo>
                    <a:pt x="941" y="258"/>
                    <a:pt x="1155" y="305"/>
                    <a:pt x="1108" y="543"/>
                  </a:cubicBezTo>
                  <a:lnTo>
                    <a:pt x="84" y="543"/>
                  </a:lnTo>
                  <a:cubicBezTo>
                    <a:pt x="24" y="579"/>
                    <a:pt x="0" y="615"/>
                    <a:pt x="84" y="662"/>
                  </a:cubicBezTo>
                  <a:cubicBezTo>
                    <a:pt x="138" y="656"/>
                    <a:pt x="193" y="654"/>
                    <a:pt x="249" y="654"/>
                  </a:cubicBezTo>
                  <a:cubicBezTo>
                    <a:pt x="421" y="654"/>
                    <a:pt x="597" y="676"/>
                    <a:pt x="771" y="676"/>
                  </a:cubicBezTo>
                  <a:cubicBezTo>
                    <a:pt x="971" y="676"/>
                    <a:pt x="1170" y="647"/>
                    <a:pt x="1358" y="520"/>
                  </a:cubicBezTo>
                  <a:lnTo>
                    <a:pt x="1358" y="91"/>
                  </a:lnTo>
                  <a:cubicBezTo>
                    <a:pt x="1310" y="31"/>
                    <a:pt x="1250" y="8"/>
                    <a:pt x="1191" y="8"/>
                  </a:cubicBezTo>
                  <a:cubicBezTo>
                    <a:pt x="1171" y="3"/>
                    <a:pt x="1152" y="0"/>
                    <a:pt x="1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7330;p32"/>
            <p:cNvSpPr/>
            <p:nvPr/>
          </p:nvSpPr>
          <p:spPr>
            <a:xfrm>
              <a:off x="5651300" y="3577825"/>
              <a:ext cx="25025" cy="7300"/>
            </a:xfrm>
            <a:custGeom>
              <a:avLst/>
              <a:gdLst/>
              <a:ahLst/>
              <a:cxnLst/>
              <a:rect l="l" t="t" r="r" b="b"/>
              <a:pathLst>
                <a:path w="1001" h="292" extrusionOk="0">
                  <a:moveTo>
                    <a:pt x="567" y="1"/>
                  </a:moveTo>
                  <a:cubicBezTo>
                    <a:pt x="465" y="1"/>
                    <a:pt x="361" y="10"/>
                    <a:pt x="256" y="10"/>
                  </a:cubicBezTo>
                  <a:cubicBezTo>
                    <a:pt x="218" y="10"/>
                    <a:pt x="181" y="9"/>
                    <a:pt x="143" y="6"/>
                  </a:cubicBezTo>
                  <a:lnTo>
                    <a:pt x="143" y="6"/>
                  </a:lnTo>
                  <a:cubicBezTo>
                    <a:pt x="119" y="113"/>
                    <a:pt x="0" y="267"/>
                    <a:pt x="214" y="279"/>
                  </a:cubicBezTo>
                  <a:cubicBezTo>
                    <a:pt x="464" y="291"/>
                    <a:pt x="738" y="291"/>
                    <a:pt x="988" y="291"/>
                  </a:cubicBezTo>
                  <a:cubicBezTo>
                    <a:pt x="988" y="232"/>
                    <a:pt x="1000" y="172"/>
                    <a:pt x="1000" y="113"/>
                  </a:cubicBezTo>
                  <a:cubicBezTo>
                    <a:pt x="864" y="20"/>
                    <a:pt x="718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7331;p32"/>
            <p:cNvSpPr/>
            <p:nvPr/>
          </p:nvSpPr>
          <p:spPr>
            <a:xfrm>
              <a:off x="5718850" y="3580625"/>
              <a:ext cx="25325" cy="11250"/>
            </a:xfrm>
            <a:custGeom>
              <a:avLst/>
              <a:gdLst/>
              <a:ahLst/>
              <a:cxnLst/>
              <a:rect l="l" t="t" r="r" b="b"/>
              <a:pathLst>
                <a:path w="1013" h="450" extrusionOk="0">
                  <a:moveTo>
                    <a:pt x="310" y="1"/>
                  </a:moveTo>
                  <a:lnTo>
                    <a:pt x="298" y="24"/>
                  </a:lnTo>
                  <a:cubicBezTo>
                    <a:pt x="251" y="167"/>
                    <a:pt x="144" y="227"/>
                    <a:pt x="37" y="286"/>
                  </a:cubicBezTo>
                  <a:lnTo>
                    <a:pt x="1" y="310"/>
                  </a:lnTo>
                  <a:cubicBezTo>
                    <a:pt x="200" y="421"/>
                    <a:pt x="408" y="449"/>
                    <a:pt x="619" y="449"/>
                  </a:cubicBezTo>
                  <a:cubicBezTo>
                    <a:pt x="749" y="449"/>
                    <a:pt x="881" y="438"/>
                    <a:pt x="1013" y="429"/>
                  </a:cubicBezTo>
                  <a:cubicBezTo>
                    <a:pt x="918" y="310"/>
                    <a:pt x="537" y="286"/>
                    <a:pt x="870" y="13"/>
                  </a:cubicBezTo>
                  <a:cubicBezTo>
                    <a:pt x="679" y="13"/>
                    <a:pt x="501" y="13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7332;p32"/>
            <p:cNvSpPr/>
            <p:nvPr/>
          </p:nvSpPr>
          <p:spPr>
            <a:xfrm>
              <a:off x="6067700" y="3585050"/>
              <a:ext cx="17300" cy="10650"/>
            </a:xfrm>
            <a:custGeom>
              <a:avLst/>
              <a:gdLst/>
              <a:ahLst/>
              <a:cxnLst/>
              <a:rect l="l" t="t" r="r" b="b"/>
              <a:pathLst>
                <a:path w="692" h="426" extrusionOk="0">
                  <a:moveTo>
                    <a:pt x="276" y="1"/>
                  </a:moveTo>
                  <a:cubicBezTo>
                    <a:pt x="177" y="1"/>
                    <a:pt x="81" y="22"/>
                    <a:pt x="1" y="133"/>
                  </a:cubicBezTo>
                  <a:cubicBezTo>
                    <a:pt x="188" y="320"/>
                    <a:pt x="366" y="426"/>
                    <a:pt x="590" y="426"/>
                  </a:cubicBezTo>
                  <a:cubicBezTo>
                    <a:pt x="623" y="426"/>
                    <a:pt x="657" y="424"/>
                    <a:pt x="691" y="419"/>
                  </a:cubicBezTo>
                  <a:lnTo>
                    <a:pt x="691" y="133"/>
                  </a:lnTo>
                  <a:lnTo>
                    <a:pt x="549" y="2"/>
                  </a:lnTo>
                  <a:cubicBezTo>
                    <a:pt x="522" y="8"/>
                    <a:pt x="494" y="10"/>
                    <a:pt x="465" y="10"/>
                  </a:cubicBezTo>
                  <a:cubicBezTo>
                    <a:pt x="403" y="10"/>
                    <a:pt x="339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7333;p32"/>
            <p:cNvSpPr/>
            <p:nvPr/>
          </p:nvSpPr>
          <p:spPr>
            <a:xfrm>
              <a:off x="5620925" y="3591050"/>
              <a:ext cx="29800" cy="11775"/>
            </a:xfrm>
            <a:custGeom>
              <a:avLst/>
              <a:gdLst/>
              <a:ahLst/>
              <a:cxnLst/>
              <a:rect l="l" t="t" r="r" b="b"/>
              <a:pathLst>
                <a:path w="1192" h="471" extrusionOk="0">
                  <a:moveTo>
                    <a:pt x="703" y="0"/>
                  </a:moveTo>
                  <a:cubicBezTo>
                    <a:pt x="24" y="48"/>
                    <a:pt x="1" y="96"/>
                    <a:pt x="203" y="453"/>
                  </a:cubicBezTo>
                  <a:cubicBezTo>
                    <a:pt x="247" y="465"/>
                    <a:pt x="289" y="470"/>
                    <a:pt x="330" y="470"/>
                  </a:cubicBezTo>
                  <a:cubicBezTo>
                    <a:pt x="486" y="470"/>
                    <a:pt x="621" y="393"/>
                    <a:pt x="763" y="346"/>
                  </a:cubicBezTo>
                  <a:cubicBezTo>
                    <a:pt x="917" y="286"/>
                    <a:pt x="1191" y="274"/>
                    <a:pt x="894" y="12"/>
                  </a:cubicBezTo>
                  <a:cubicBezTo>
                    <a:pt x="822" y="0"/>
                    <a:pt x="763" y="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7334;p32"/>
            <p:cNvSpPr/>
            <p:nvPr/>
          </p:nvSpPr>
          <p:spPr>
            <a:xfrm>
              <a:off x="5422100" y="3559500"/>
              <a:ext cx="17575" cy="15150"/>
            </a:xfrm>
            <a:custGeom>
              <a:avLst/>
              <a:gdLst/>
              <a:ahLst/>
              <a:cxnLst/>
              <a:rect l="l" t="t" r="r" b="b"/>
              <a:pathLst>
                <a:path w="703" h="606" extrusionOk="0">
                  <a:moveTo>
                    <a:pt x="524" y="0"/>
                  </a:moveTo>
                  <a:cubicBezTo>
                    <a:pt x="346" y="0"/>
                    <a:pt x="155" y="12"/>
                    <a:pt x="0" y="24"/>
                  </a:cubicBezTo>
                  <a:cubicBezTo>
                    <a:pt x="36" y="143"/>
                    <a:pt x="72" y="250"/>
                    <a:pt x="107" y="358"/>
                  </a:cubicBezTo>
                  <a:lnTo>
                    <a:pt x="107" y="405"/>
                  </a:lnTo>
                  <a:cubicBezTo>
                    <a:pt x="119" y="465"/>
                    <a:pt x="119" y="500"/>
                    <a:pt x="131" y="560"/>
                  </a:cubicBezTo>
                  <a:cubicBezTo>
                    <a:pt x="188" y="595"/>
                    <a:pt x="244" y="605"/>
                    <a:pt x="300" y="605"/>
                  </a:cubicBezTo>
                  <a:cubicBezTo>
                    <a:pt x="339" y="605"/>
                    <a:pt x="378" y="601"/>
                    <a:pt x="417" y="596"/>
                  </a:cubicBezTo>
                  <a:cubicBezTo>
                    <a:pt x="417" y="381"/>
                    <a:pt x="405" y="179"/>
                    <a:pt x="703" y="167"/>
                  </a:cubicBezTo>
                  <a:cubicBezTo>
                    <a:pt x="643" y="107"/>
                    <a:pt x="584" y="60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7335;p32"/>
            <p:cNvSpPr/>
            <p:nvPr/>
          </p:nvSpPr>
          <p:spPr>
            <a:xfrm>
              <a:off x="6055800" y="3563675"/>
              <a:ext cx="25050" cy="11425"/>
            </a:xfrm>
            <a:custGeom>
              <a:avLst/>
              <a:gdLst/>
              <a:ahLst/>
              <a:cxnLst/>
              <a:rect l="l" t="t" r="r" b="b"/>
              <a:pathLst>
                <a:path w="1002" h="457" extrusionOk="0">
                  <a:moveTo>
                    <a:pt x="778" y="0"/>
                  </a:moveTo>
                  <a:cubicBezTo>
                    <a:pt x="544" y="0"/>
                    <a:pt x="376" y="150"/>
                    <a:pt x="191" y="274"/>
                  </a:cubicBezTo>
                  <a:cubicBezTo>
                    <a:pt x="120" y="274"/>
                    <a:pt x="60" y="298"/>
                    <a:pt x="1" y="298"/>
                  </a:cubicBezTo>
                  <a:cubicBezTo>
                    <a:pt x="167" y="452"/>
                    <a:pt x="394" y="393"/>
                    <a:pt x="596" y="452"/>
                  </a:cubicBezTo>
                  <a:cubicBezTo>
                    <a:pt x="629" y="455"/>
                    <a:pt x="660" y="457"/>
                    <a:pt x="688" y="457"/>
                  </a:cubicBezTo>
                  <a:cubicBezTo>
                    <a:pt x="992" y="457"/>
                    <a:pt x="1002" y="284"/>
                    <a:pt x="882" y="12"/>
                  </a:cubicBezTo>
                  <a:lnTo>
                    <a:pt x="894" y="12"/>
                  </a:lnTo>
                  <a:cubicBezTo>
                    <a:pt x="853" y="4"/>
                    <a:pt x="815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7336;p32"/>
            <p:cNvSpPr/>
            <p:nvPr/>
          </p:nvSpPr>
          <p:spPr>
            <a:xfrm>
              <a:off x="5615275" y="3588725"/>
              <a:ext cx="25025" cy="14275"/>
            </a:xfrm>
            <a:custGeom>
              <a:avLst/>
              <a:gdLst/>
              <a:ahLst/>
              <a:cxnLst/>
              <a:rect l="l" t="t" r="r" b="b"/>
              <a:pathLst>
                <a:path w="1001" h="571" extrusionOk="0">
                  <a:moveTo>
                    <a:pt x="554" y="1"/>
                  </a:moveTo>
                  <a:cubicBezTo>
                    <a:pt x="415" y="1"/>
                    <a:pt x="274" y="36"/>
                    <a:pt x="131" y="93"/>
                  </a:cubicBezTo>
                  <a:cubicBezTo>
                    <a:pt x="60" y="129"/>
                    <a:pt x="0" y="189"/>
                    <a:pt x="0" y="272"/>
                  </a:cubicBezTo>
                  <a:cubicBezTo>
                    <a:pt x="48" y="320"/>
                    <a:pt x="48" y="367"/>
                    <a:pt x="0" y="403"/>
                  </a:cubicBezTo>
                  <a:cubicBezTo>
                    <a:pt x="62" y="542"/>
                    <a:pt x="149" y="571"/>
                    <a:pt x="247" y="571"/>
                  </a:cubicBezTo>
                  <a:cubicBezTo>
                    <a:pt x="301" y="571"/>
                    <a:pt x="358" y="562"/>
                    <a:pt x="417" y="558"/>
                  </a:cubicBezTo>
                  <a:cubicBezTo>
                    <a:pt x="358" y="427"/>
                    <a:pt x="298" y="284"/>
                    <a:pt x="548" y="284"/>
                  </a:cubicBezTo>
                  <a:cubicBezTo>
                    <a:pt x="596" y="284"/>
                    <a:pt x="644" y="287"/>
                    <a:pt x="692" y="287"/>
                  </a:cubicBezTo>
                  <a:cubicBezTo>
                    <a:pt x="811" y="287"/>
                    <a:pt x="924" y="269"/>
                    <a:pt x="1001" y="141"/>
                  </a:cubicBezTo>
                  <a:cubicBezTo>
                    <a:pt x="852" y="42"/>
                    <a:pt x="704" y="1"/>
                    <a:pt x="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7337;p32"/>
            <p:cNvSpPr/>
            <p:nvPr/>
          </p:nvSpPr>
          <p:spPr>
            <a:xfrm>
              <a:off x="5618550" y="3585275"/>
              <a:ext cx="24725" cy="7000"/>
            </a:xfrm>
            <a:custGeom>
              <a:avLst/>
              <a:gdLst/>
              <a:ahLst/>
              <a:cxnLst/>
              <a:rect l="l" t="t" r="r" b="b"/>
              <a:pathLst>
                <a:path w="989" h="280" extrusionOk="0">
                  <a:moveTo>
                    <a:pt x="335" y="0"/>
                  </a:moveTo>
                  <a:cubicBezTo>
                    <a:pt x="272" y="0"/>
                    <a:pt x="208" y="3"/>
                    <a:pt x="143" y="5"/>
                  </a:cubicBezTo>
                  <a:cubicBezTo>
                    <a:pt x="96" y="77"/>
                    <a:pt x="48" y="172"/>
                    <a:pt x="0" y="243"/>
                  </a:cubicBezTo>
                  <a:cubicBezTo>
                    <a:pt x="286" y="267"/>
                    <a:pt x="584" y="267"/>
                    <a:pt x="870" y="279"/>
                  </a:cubicBezTo>
                  <a:cubicBezTo>
                    <a:pt x="893" y="267"/>
                    <a:pt x="941" y="243"/>
                    <a:pt x="989" y="243"/>
                  </a:cubicBezTo>
                  <a:cubicBezTo>
                    <a:pt x="800" y="36"/>
                    <a:pt x="574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7338;p32"/>
            <p:cNvSpPr/>
            <p:nvPr/>
          </p:nvSpPr>
          <p:spPr>
            <a:xfrm>
              <a:off x="5557525" y="3563075"/>
              <a:ext cx="16100" cy="17875"/>
            </a:xfrm>
            <a:custGeom>
              <a:avLst/>
              <a:gdLst/>
              <a:ahLst/>
              <a:cxnLst/>
              <a:rect l="l" t="t" r="r" b="b"/>
              <a:pathLst>
                <a:path w="644" h="715" extrusionOk="0">
                  <a:moveTo>
                    <a:pt x="242" y="0"/>
                  </a:moveTo>
                  <a:cubicBezTo>
                    <a:pt x="165" y="0"/>
                    <a:pt x="81" y="44"/>
                    <a:pt x="1" y="119"/>
                  </a:cubicBezTo>
                  <a:cubicBezTo>
                    <a:pt x="48" y="179"/>
                    <a:pt x="96" y="226"/>
                    <a:pt x="143" y="274"/>
                  </a:cubicBezTo>
                  <a:cubicBezTo>
                    <a:pt x="322" y="381"/>
                    <a:pt x="286" y="560"/>
                    <a:pt x="298" y="715"/>
                  </a:cubicBezTo>
                  <a:cubicBezTo>
                    <a:pt x="644" y="631"/>
                    <a:pt x="536" y="393"/>
                    <a:pt x="453" y="167"/>
                  </a:cubicBezTo>
                  <a:cubicBezTo>
                    <a:pt x="398" y="50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7339;p32"/>
            <p:cNvSpPr/>
            <p:nvPr/>
          </p:nvSpPr>
          <p:spPr>
            <a:xfrm>
              <a:off x="5520025" y="3559200"/>
              <a:ext cx="30675" cy="8050"/>
            </a:xfrm>
            <a:custGeom>
              <a:avLst/>
              <a:gdLst/>
              <a:ahLst/>
              <a:cxnLst/>
              <a:rect l="l" t="t" r="r" b="b"/>
              <a:pathLst>
                <a:path w="1227" h="322" extrusionOk="0">
                  <a:moveTo>
                    <a:pt x="810" y="12"/>
                  </a:moveTo>
                  <a:cubicBezTo>
                    <a:pt x="572" y="24"/>
                    <a:pt x="310" y="24"/>
                    <a:pt x="72" y="36"/>
                  </a:cubicBezTo>
                  <a:cubicBezTo>
                    <a:pt x="0" y="191"/>
                    <a:pt x="131" y="239"/>
                    <a:pt x="215" y="310"/>
                  </a:cubicBezTo>
                  <a:cubicBezTo>
                    <a:pt x="274" y="322"/>
                    <a:pt x="310" y="322"/>
                    <a:pt x="358" y="322"/>
                  </a:cubicBezTo>
                  <a:cubicBezTo>
                    <a:pt x="573" y="210"/>
                    <a:pt x="802" y="171"/>
                    <a:pt x="1035" y="171"/>
                  </a:cubicBezTo>
                  <a:cubicBezTo>
                    <a:pt x="1099" y="171"/>
                    <a:pt x="1163" y="174"/>
                    <a:pt x="1227" y="179"/>
                  </a:cubicBezTo>
                  <a:cubicBezTo>
                    <a:pt x="1132" y="0"/>
                    <a:pt x="953" y="36"/>
                    <a:pt x="810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7340;p32"/>
            <p:cNvSpPr/>
            <p:nvPr/>
          </p:nvSpPr>
          <p:spPr>
            <a:xfrm>
              <a:off x="6041825" y="3578550"/>
              <a:ext cx="15200" cy="10850"/>
            </a:xfrm>
            <a:custGeom>
              <a:avLst/>
              <a:gdLst/>
              <a:ahLst/>
              <a:cxnLst/>
              <a:rect l="l" t="t" r="r" b="b"/>
              <a:pathLst>
                <a:path w="608" h="434" extrusionOk="0">
                  <a:moveTo>
                    <a:pt x="12" y="0"/>
                  </a:moveTo>
                  <a:cubicBezTo>
                    <a:pt x="12" y="84"/>
                    <a:pt x="0" y="191"/>
                    <a:pt x="0" y="274"/>
                  </a:cubicBezTo>
                  <a:cubicBezTo>
                    <a:pt x="88" y="369"/>
                    <a:pt x="215" y="433"/>
                    <a:pt x="324" y="433"/>
                  </a:cubicBezTo>
                  <a:cubicBezTo>
                    <a:pt x="405" y="433"/>
                    <a:pt x="476" y="397"/>
                    <a:pt x="512" y="310"/>
                  </a:cubicBezTo>
                  <a:cubicBezTo>
                    <a:pt x="607" y="60"/>
                    <a:pt x="274" y="131"/>
                    <a:pt x="143" y="24"/>
                  </a:cubicBezTo>
                  <a:cubicBezTo>
                    <a:pt x="119" y="0"/>
                    <a:pt x="48" y="12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7341;p32"/>
            <p:cNvSpPr/>
            <p:nvPr/>
          </p:nvSpPr>
          <p:spPr>
            <a:xfrm>
              <a:off x="5652175" y="3595275"/>
              <a:ext cx="16700" cy="8000"/>
            </a:xfrm>
            <a:custGeom>
              <a:avLst/>
              <a:gdLst/>
              <a:ahLst/>
              <a:cxnLst/>
              <a:rect l="l" t="t" r="r" b="b"/>
              <a:pathLst>
                <a:path w="668" h="320" extrusionOk="0">
                  <a:moveTo>
                    <a:pt x="384" y="1"/>
                  </a:moveTo>
                  <a:cubicBezTo>
                    <a:pt x="286" y="1"/>
                    <a:pt x="175" y="33"/>
                    <a:pt x="72" y="58"/>
                  </a:cubicBezTo>
                  <a:cubicBezTo>
                    <a:pt x="1" y="70"/>
                    <a:pt x="72" y="200"/>
                    <a:pt x="108" y="296"/>
                  </a:cubicBezTo>
                  <a:cubicBezTo>
                    <a:pt x="287" y="308"/>
                    <a:pt x="477" y="308"/>
                    <a:pt x="668" y="320"/>
                  </a:cubicBezTo>
                  <a:cubicBezTo>
                    <a:pt x="640" y="67"/>
                    <a:pt x="525" y="1"/>
                    <a:pt x="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7342;p32"/>
            <p:cNvSpPr/>
            <p:nvPr/>
          </p:nvSpPr>
          <p:spPr>
            <a:xfrm>
              <a:off x="5467925" y="3577650"/>
              <a:ext cx="28600" cy="3725"/>
            </a:xfrm>
            <a:custGeom>
              <a:avLst/>
              <a:gdLst/>
              <a:ahLst/>
              <a:cxnLst/>
              <a:rect l="l" t="t" r="r" b="b"/>
              <a:pathLst>
                <a:path w="1144" h="149" extrusionOk="0">
                  <a:moveTo>
                    <a:pt x="1" y="1"/>
                  </a:moveTo>
                  <a:lnTo>
                    <a:pt x="1" y="1"/>
                  </a:lnTo>
                  <a:cubicBezTo>
                    <a:pt x="155" y="119"/>
                    <a:pt x="319" y="148"/>
                    <a:pt x="485" y="148"/>
                  </a:cubicBezTo>
                  <a:cubicBezTo>
                    <a:pt x="649" y="148"/>
                    <a:pt x="816" y="120"/>
                    <a:pt x="980" y="120"/>
                  </a:cubicBezTo>
                  <a:cubicBezTo>
                    <a:pt x="1035" y="120"/>
                    <a:pt x="1090" y="123"/>
                    <a:pt x="1144" y="132"/>
                  </a:cubicBezTo>
                  <a:lnTo>
                    <a:pt x="1144" y="13"/>
                  </a:lnTo>
                  <a:cubicBezTo>
                    <a:pt x="775" y="13"/>
                    <a:pt x="394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7343;p32"/>
            <p:cNvSpPr/>
            <p:nvPr/>
          </p:nvSpPr>
          <p:spPr>
            <a:xfrm>
              <a:off x="6065625" y="3613675"/>
              <a:ext cx="15500" cy="7700"/>
            </a:xfrm>
            <a:custGeom>
              <a:avLst/>
              <a:gdLst/>
              <a:ahLst/>
              <a:cxnLst/>
              <a:rect l="l" t="t" r="r" b="b"/>
              <a:pathLst>
                <a:path w="620" h="308" extrusionOk="0">
                  <a:moveTo>
                    <a:pt x="191" y="0"/>
                  </a:moveTo>
                  <a:cubicBezTo>
                    <a:pt x="120" y="36"/>
                    <a:pt x="1" y="96"/>
                    <a:pt x="24" y="179"/>
                  </a:cubicBezTo>
                  <a:cubicBezTo>
                    <a:pt x="48" y="268"/>
                    <a:pt x="105" y="283"/>
                    <a:pt x="170" y="283"/>
                  </a:cubicBezTo>
                  <a:cubicBezTo>
                    <a:pt x="203" y="283"/>
                    <a:pt x="238" y="279"/>
                    <a:pt x="272" y="279"/>
                  </a:cubicBezTo>
                  <a:cubicBezTo>
                    <a:pt x="306" y="279"/>
                    <a:pt x="340" y="283"/>
                    <a:pt x="370" y="298"/>
                  </a:cubicBezTo>
                  <a:cubicBezTo>
                    <a:pt x="384" y="305"/>
                    <a:pt x="397" y="308"/>
                    <a:pt x="409" y="308"/>
                  </a:cubicBezTo>
                  <a:cubicBezTo>
                    <a:pt x="438" y="308"/>
                    <a:pt x="463" y="291"/>
                    <a:pt x="489" y="274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7344;p32"/>
            <p:cNvSpPr/>
            <p:nvPr/>
          </p:nvSpPr>
          <p:spPr>
            <a:xfrm>
              <a:off x="6005500" y="3605925"/>
              <a:ext cx="15500" cy="7450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334" y="1"/>
                  </a:moveTo>
                  <a:cubicBezTo>
                    <a:pt x="167" y="36"/>
                    <a:pt x="1" y="48"/>
                    <a:pt x="48" y="286"/>
                  </a:cubicBezTo>
                  <a:cubicBezTo>
                    <a:pt x="122" y="286"/>
                    <a:pt x="201" y="297"/>
                    <a:pt x="279" y="297"/>
                  </a:cubicBezTo>
                  <a:cubicBezTo>
                    <a:pt x="403" y="297"/>
                    <a:pt x="525" y="270"/>
                    <a:pt x="620" y="132"/>
                  </a:cubicBezTo>
                  <a:cubicBezTo>
                    <a:pt x="536" y="60"/>
                    <a:pt x="453" y="13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7345;p32"/>
            <p:cNvSpPr/>
            <p:nvPr/>
          </p:nvSpPr>
          <p:spPr>
            <a:xfrm>
              <a:off x="5931075" y="3568375"/>
              <a:ext cx="10450" cy="10500"/>
            </a:xfrm>
            <a:custGeom>
              <a:avLst/>
              <a:gdLst/>
              <a:ahLst/>
              <a:cxnLst/>
              <a:rect l="l" t="t" r="r" b="b"/>
              <a:pathLst>
                <a:path w="418" h="420" extrusionOk="0">
                  <a:moveTo>
                    <a:pt x="214" y="1"/>
                  </a:moveTo>
                  <a:cubicBezTo>
                    <a:pt x="138" y="1"/>
                    <a:pt x="64" y="39"/>
                    <a:pt x="1" y="122"/>
                  </a:cubicBezTo>
                  <a:cubicBezTo>
                    <a:pt x="49" y="229"/>
                    <a:pt x="96" y="312"/>
                    <a:pt x="144" y="407"/>
                  </a:cubicBezTo>
                  <a:cubicBezTo>
                    <a:pt x="168" y="419"/>
                    <a:pt x="203" y="419"/>
                    <a:pt x="239" y="419"/>
                  </a:cubicBezTo>
                  <a:cubicBezTo>
                    <a:pt x="382" y="348"/>
                    <a:pt x="418" y="229"/>
                    <a:pt x="418" y="86"/>
                  </a:cubicBezTo>
                  <a:cubicBezTo>
                    <a:pt x="351" y="30"/>
                    <a:pt x="282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7346;p32"/>
            <p:cNvSpPr/>
            <p:nvPr/>
          </p:nvSpPr>
          <p:spPr>
            <a:xfrm>
              <a:off x="6088550" y="3613675"/>
              <a:ext cx="13125" cy="7175"/>
            </a:xfrm>
            <a:custGeom>
              <a:avLst/>
              <a:gdLst/>
              <a:ahLst/>
              <a:cxnLst/>
              <a:rect l="l" t="t" r="r" b="b"/>
              <a:pathLst>
                <a:path w="525" h="287" extrusionOk="0">
                  <a:moveTo>
                    <a:pt x="0" y="0"/>
                  </a:moveTo>
                  <a:lnTo>
                    <a:pt x="0" y="143"/>
                  </a:lnTo>
                  <a:cubicBezTo>
                    <a:pt x="60" y="238"/>
                    <a:pt x="215" y="179"/>
                    <a:pt x="286" y="286"/>
                  </a:cubicBezTo>
                  <a:cubicBezTo>
                    <a:pt x="512" y="286"/>
                    <a:pt x="524" y="179"/>
                    <a:pt x="429" y="24"/>
                  </a:cubicBezTo>
                  <a:cubicBezTo>
                    <a:pt x="286" y="24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7347;p32"/>
            <p:cNvSpPr/>
            <p:nvPr/>
          </p:nvSpPr>
          <p:spPr>
            <a:xfrm>
              <a:off x="6115925" y="3594025"/>
              <a:ext cx="9550" cy="5425"/>
            </a:xfrm>
            <a:custGeom>
              <a:avLst/>
              <a:gdLst/>
              <a:ahLst/>
              <a:cxnLst/>
              <a:rect l="l" t="t" r="r" b="b"/>
              <a:pathLst>
                <a:path w="382" h="217" extrusionOk="0">
                  <a:moveTo>
                    <a:pt x="191" y="0"/>
                  </a:moveTo>
                  <a:cubicBezTo>
                    <a:pt x="72" y="0"/>
                    <a:pt x="13" y="48"/>
                    <a:pt x="1" y="120"/>
                  </a:cubicBezTo>
                  <a:cubicBezTo>
                    <a:pt x="18" y="205"/>
                    <a:pt x="77" y="217"/>
                    <a:pt x="140" y="217"/>
                  </a:cubicBezTo>
                  <a:cubicBezTo>
                    <a:pt x="165" y="217"/>
                    <a:pt x="191" y="215"/>
                    <a:pt x="215" y="215"/>
                  </a:cubicBezTo>
                  <a:cubicBezTo>
                    <a:pt x="275" y="215"/>
                    <a:pt x="382" y="215"/>
                    <a:pt x="346" y="131"/>
                  </a:cubicBezTo>
                  <a:cubicBezTo>
                    <a:pt x="334" y="60"/>
                    <a:pt x="227" y="36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7348;p32"/>
            <p:cNvSpPr/>
            <p:nvPr/>
          </p:nvSpPr>
          <p:spPr>
            <a:xfrm>
              <a:off x="5823325" y="3563950"/>
              <a:ext cx="14025" cy="6575"/>
            </a:xfrm>
            <a:custGeom>
              <a:avLst/>
              <a:gdLst/>
              <a:ahLst/>
              <a:cxnLst/>
              <a:rect l="l" t="t" r="r" b="b"/>
              <a:pathLst>
                <a:path w="561" h="263" extrusionOk="0">
                  <a:moveTo>
                    <a:pt x="441" y="1"/>
                  </a:moveTo>
                  <a:cubicBezTo>
                    <a:pt x="346" y="144"/>
                    <a:pt x="108" y="72"/>
                    <a:pt x="1" y="251"/>
                  </a:cubicBezTo>
                  <a:cubicBezTo>
                    <a:pt x="191" y="251"/>
                    <a:pt x="370" y="263"/>
                    <a:pt x="560" y="263"/>
                  </a:cubicBezTo>
                  <a:cubicBezTo>
                    <a:pt x="560" y="168"/>
                    <a:pt x="549" y="60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7349;p32"/>
            <p:cNvSpPr/>
            <p:nvPr/>
          </p:nvSpPr>
          <p:spPr>
            <a:xfrm>
              <a:off x="6100150" y="3570200"/>
              <a:ext cx="6275" cy="7475"/>
            </a:xfrm>
            <a:custGeom>
              <a:avLst/>
              <a:gdLst/>
              <a:ahLst/>
              <a:cxnLst/>
              <a:rect l="l" t="t" r="r" b="b"/>
              <a:pathLst>
                <a:path w="251" h="299" extrusionOk="0">
                  <a:moveTo>
                    <a:pt x="251" y="1"/>
                  </a:moveTo>
                  <a:cubicBezTo>
                    <a:pt x="132" y="37"/>
                    <a:pt x="1" y="49"/>
                    <a:pt x="25" y="191"/>
                  </a:cubicBezTo>
                  <a:cubicBezTo>
                    <a:pt x="48" y="299"/>
                    <a:pt x="167" y="299"/>
                    <a:pt x="251" y="299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7350;p32"/>
            <p:cNvSpPr/>
            <p:nvPr/>
          </p:nvSpPr>
          <p:spPr>
            <a:xfrm>
              <a:off x="6113550" y="3570500"/>
              <a:ext cx="7775" cy="6400"/>
            </a:xfrm>
            <a:custGeom>
              <a:avLst/>
              <a:gdLst/>
              <a:ahLst/>
              <a:cxnLst/>
              <a:rect l="l" t="t" r="r" b="b"/>
              <a:pathLst>
                <a:path w="311" h="256" extrusionOk="0">
                  <a:moveTo>
                    <a:pt x="286" y="1"/>
                  </a:moveTo>
                  <a:cubicBezTo>
                    <a:pt x="179" y="25"/>
                    <a:pt x="0" y="37"/>
                    <a:pt x="48" y="168"/>
                  </a:cubicBezTo>
                  <a:cubicBezTo>
                    <a:pt x="71" y="232"/>
                    <a:pt x="105" y="255"/>
                    <a:pt x="141" y="255"/>
                  </a:cubicBezTo>
                  <a:cubicBezTo>
                    <a:pt x="200" y="255"/>
                    <a:pt x="266" y="195"/>
                    <a:pt x="310" y="144"/>
                  </a:cubicBezTo>
                  <a:cubicBezTo>
                    <a:pt x="298" y="96"/>
                    <a:pt x="286" y="4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7351;p32"/>
            <p:cNvSpPr/>
            <p:nvPr/>
          </p:nvSpPr>
          <p:spPr>
            <a:xfrm>
              <a:off x="5550675" y="3553025"/>
              <a:ext cx="10750" cy="3525"/>
            </a:xfrm>
            <a:custGeom>
              <a:avLst/>
              <a:gdLst/>
              <a:ahLst/>
              <a:cxnLst/>
              <a:rect l="l" t="t" r="r" b="b"/>
              <a:pathLst>
                <a:path w="430" h="141" extrusionOk="0">
                  <a:moveTo>
                    <a:pt x="220" y="0"/>
                  </a:moveTo>
                  <a:cubicBezTo>
                    <a:pt x="147" y="0"/>
                    <a:pt x="72" y="45"/>
                    <a:pt x="1" y="128"/>
                  </a:cubicBezTo>
                  <a:cubicBezTo>
                    <a:pt x="132" y="128"/>
                    <a:pt x="275" y="128"/>
                    <a:pt x="429" y="140"/>
                  </a:cubicBezTo>
                  <a:cubicBezTo>
                    <a:pt x="364" y="45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7352;p32"/>
            <p:cNvSpPr/>
            <p:nvPr/>
          </p:nvSpPr>
          <p:spPr>
            <a:xfrm>
              <a:off x="5851600" y="3591000"/>
              <a:ext cx="3600" cy="5900"/>
            </a:xfrm>
            <a:custGeom>
              <a:avLst/>
              <a:gdLst/>
              <a:ahLst/>
              <a:cxnLst/>
              <a:rect l="l" t="t" r="r" b="b"/>
              <a:pathLst>
                <a:path w="144" h="236" extrusionOk="0">
                  <a:moveTo>
                    <a:pt x="112" y="1"/>
                  </a:moveTo>
                  <a:cubicBezTo>
                    <a:pt x="111" y="1"/>
                    <a:pt x="109" y="1"/>
                    <a:pt x="108" y="2"/>
                  </a:cubicBezTo>
                  <a:cubicBezTo>
                    <a:pt x="72" y="14"/>
                    <a:pt x="25" y="38"/>
                    <a:pt x="1" y="50"/>
                  </a:cubicBezTo>
                  <a:lnTo>
                    <a:pt x="1" y="181"/>
                  </a:lnTo>
                  <a:cubicBezTo>
                    <a:pt x="1" y="193"/>
                    <a:pt x="13" y="217"/>
                    <a:pt x="49" y="229"/>
                  </a:cubicBezTo>
                  <a:cubicBezTo>
                    <a:pt x="57" y="233"/>
                    <a:pt x="67" y="235"/>
                    <a:pt x="79" y="235"/>
                  </a:cubicBezTo>
                  <a:cubicBezTo>
                    <a:pt x="102" y="235"/>
                    <a:pt x="128" y="225"/>
                    <a:pt x="144" y="193"/>
                  </a:cubicBezTo>
                  <a:lnTo>
                    <a:pt x="144" y="50"/>
                  </a:lnTo>
                  <a:cubicBezTo>
                    <a:pt x="144" y="39"/>
                    <a:pt x="125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7353;p32"/>
            <p:cNvSpPr/>
            <p:nvPr/>
          </p:nvSpPr>
          <p:spPr>
            <a:xfrm>
              <a:off x="5669150" y="3558200"/>
              <a:ext cx="7175" cy="5650"/>
            </a:xfrm>
            <a:custGeom>
              <a:avLst/>
              <a:gdLst/>
              <a:ahLst/>
              <a:cxnLst/>
              <a:rect l="l" t="t" r="r" b="b"/>
              <a:pathLst>
                <a:path w="287" h="226" extrusionOk="0">
                  <a:moveTo>
                    <a:pt x="50" y="0"/>
                  </a:moveTo>
                  <a:cubicBezTo>
                    <a:pt x="37" y="0"/>
                    <a:pt x="19" y="16"/>
                    <a:pt x="0" y="52"/>
                  </a:cubicBezTo>
                  <a:lnTo>
                    <a:pt x="0" y="183"/>
                  </a:lnTo>
                  <a:cubicBezTo>
                    <a:pt x="54" y="210"/>
                    <a:pt x="104" y="226"/>
                    <a:pt x="156" y="226"/>
                  </a:cubicBezTo>
                  <a:cubicBezTo>
                    <a:pt x="197" y="226"/>
                    <a:pt x="239" y="216"/>
                    <a:pt x="286" y="195"/>
                  </a:cubicBezTo>
                  <a:cubicBezTo>
                    <a:pt x="227" y="136"/>
                    <a:pt x="167" y="100"/>
                    <a:pt x="108" y="40"/>
                  </a:cubicBezTo>
                  <a:cubicBezTo>
                    <a:pt x="108" y="17"/>
                    <a:pt x="96" y="17"/>
                    <a:pt x="60" y="5"/>
                  </a:cubicBezTo>
                  <a:cubicBezTo>
                    <a:pt x="57" y="2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7354;p32"/>
            <p:cNvSpPr/>
            <p:nvPr/>
          </p:nvSpPr>
          <p:spPr>
            <a:xfrm>
              <a:off x="5643250" y="3577650"/>
              <a:ext cx="4200" cy="4800"/>
            </a:xfrm>
            <a:custGeom>
              <a:avLst/>
              <a:gdLst/>
              <a:ahLst/>
              <a:cxnLst/>
              <a:rect l="l" t="t" r="r" b="b"/>
              <a:pathLst>
                <a:path w="168" h="192" extrusionOk="0">
                  <a:moveTo>
                    <a:pt x="75" y="0"/>
                  </a:moveTo>
                  <a:cubicBezTo>
                    <a:pt x="58" y="0"/>
                    <a:pt x="41" y="4"/>
                    <a:pt x="24" y="13"/>
                  </a:cubicBezTo>
                  <a:cubicBezTo>
                    <a:pt x="48" y="96"/>
                    <a:pt x="1" y="191"/>
                    <a:pt x="120" y="191"/>
                  </a:cubicBezTo>
                  <a:cubicBezTo>
                    <a:pt x="132" y="191"/>
                    <a:pt x="143" y="96"/>
                    <a:pt x="167" y="36"/>
                  </a:cubicBezTo>
                  <a:cubicBezTo>
                    <a:pt x="137" y="13"/>
                    <a:pt x="106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7355;p32"/>
            <p:cNvSpPr/>
            <p:nvPr/>
          </p:nvSpPr>
          <p:spPr>
            <a:xfrm>
              <a:off x="5457225" y="3577650"/>
              <a:ext cx="7150" cy="2975"/>
            </a:xfrm>
            <a:custGeom>
              <a:avLst/>
              <a:gdLst/>
              <a:ahLst/>
              <a:cxnLst/>
              <a:rect l="l" t="t" r="r" b="b"/>
              <a:pathLst>
                <a:path w="286" h="119" extrusionOk="0">
                  <a:moveTo>
                    <a:pt x="0" y="1"/>
                  </a:moveTo>
                  <a:cubicBezTo>
                    <a:pt x="43" y="80"/>
                    <a:pt x="91" y="118"/>
                    <a:pt x="142" y="118"/>
                  </a:cubicBezTo>
                  <a:cubicBezTo>
                    <a:pt x="190" y="118"/>
                    <a:pt x="239" y="83"/>
                    <a:pt x="286" y="13"/>
                  </a:cubicBezTo>
                  <a:cubicBezTo>
                    <a:pt x="191" y="13"/>
                    <a:pt x="8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7356;p32"/>
            <p:cNvSpPr/>
            <p:nvPr/>
          </p:nvSpPr>
          <p:spPr>
            <a:xfrm>
              <a:off x="5452750" y="3574975"/>
              <a:ext cx="4200" cy="2700"/>
            </a:xfrm>
            <a:custGeom>
              <a:avLst/>
              <a:gdLst/>
              <a:ahLst/>
              <a:cxnLst/>
              <a:rect l="l" t="t" r="r" b="b"/>
              <a:pathLst>
                <a:path w="168" h="108" extrusionOk="0">
                  <a:moveTo>
                    <a:pt x="132" y="0"/>
                  </a:moveTo>
                  <a:lnTo>
                    <a:pt x="1" y="96"/>
                  </a:lnTo>
                  <a:cubicBezTo>
                    <a:pt x="60" y="96"/>
                    <a:pt x="120" y="108"/>
                    <a:pt x="167" y="108"/>
                  </a:cubicBezTo>
                  <a:cubicBezTo>
                    <a:pt x="167" y="84"/>
                    <a:pt x="143" y="36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7357;p32"/>
            <p:cNvSpPr/>
            <p:nvPr/>
          </p:nvSpPr>
          <p:spPr>
            <a:xfrm>
              <a:off x="5614675" y="35958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24" y="1"/>
                  </a:moveTo>
                  <a:cubicBezTo>
                    <a:pt x="1" y="49"/>
                    <a:pt x="1" y="96"/>
                    <a:pt x="24" y="144"/>
                  </a:cubicBezTo>
                  <a:cubicBezTo>
                    <a:pt x="143" y="96"/>
                    <a:pt x="143" y="49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7358;p32"/>
            <p:cNvSpPr/>
            <p:nvPr/>
          </p:nvSpPr>
          <p:spPr>
            <a:xfrm>
              <a:off x="5539675" y="3552650"/>
              <a:ext cx="4175" cy="3600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0" y="0"/>
                  </a:moveTo>
                  <a:cubicBezTo>
                    <a:pt x="0" y="48"/>
                    <a:pt x="0" y="96"/>
                    <a:pt x="24" y="143"/>
                  </a:cubicBezTo>
                  <a:cubicBezTo>
                    <a:pt x="60" y="143"/>
                    <a:pt x="119" y="120"/>
                    <a:pt x="167" y="120"/>
                  </a:cubicBezTo>
                  <a:cubicBezTo>
                    <a:pt x="107" y="96"/>
                    <a:pt x="60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7359;p32"/>
            <p:cNvSpPr/>
            <p:nvPr/>
          </p:nvSpPr>
          <p:spPr>
            <a:xfrm>
              <a:off x="6081100" y="358510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5" y="131"/>
                  </a:moveTo>
                  <a:cubicBezTo>
                    <a:pt x="108" y="96"/>
                    <a:pt x="60" y="48"/>
                    <a:pt x="1" y="0"/>
                  </a:cubicBezTo>
                  <a:cubicBezTo>
                    <a:pt x="60" y="48"/>
                    <a:pt x="108" y="96"/>
                    <a:pt x="155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7360;p32"/>
            <p:cNvSpPr/>
            <p:nvPr/>
          </p:nvSpPr>
          <p:spPr>
            <a:xfrm>
              <a:off x="5915025" y="3624225"/>
              <a:ext cx="116700" cy="17975"/>
            </a:xfrm>
            <a:custGeom>
              <a:avLst/>
              <a:gdLst/>
              <a:ahLst/>
              <a:cxnLst/>
              <a:rect l="l" t="t" r="r" b="b"/>
              <a:pathLst>
                <a:path w="4668" h="719" extrusionOk="0">
                  <a:moveTo>
                    <a:pt x="995" y="0"/>
                  </a:moveTo>
                  <a:cubicBezTo>
                    <a:pt x="874" y="0"/>
                    <a:pt x="752" y="12"/>
                    <a:pt x="631" y="43"/>
                  </a:cubicBezTo>
                  <a:cubicBezTo>
                    <a:pt x="512" y="293"/>
                    <a:pt x="214" y="114"/>
                    <a:pt x="48" y="269"/>
                  </a:cubicBezTo>
                  <a:cubicBezTo>
                    <a:pt x="0" y="328"/>
                    <a:pt x="24" y="376"/>
                    <a:pt x="83" y="412"/>
                  </a:cubicBezTo>
                  <a:lnTo>
                    <a:pt x="60" y="412"/>
                  </a:lnTo>
                  <a:cubicBezTo>
                    <a:pt x="214" y="497"/>
                    <a:pt x="373" y="518"/>
                    <a:pt x="533" y="518"/>
                  </a:cubicBezTo>
                  <a:cubicBezTo>
                    <a:pt x="687" y="518"/>
                    <a:pt x="842" y="499"/>
                    <a:pt x="996" y="499"/>
                  </a:cubicBezTo>
                  <a:cubicBezTo>
                    <a:pt x="1130" y="499"/>
                    <a:pt x="1262" y="514"/>
                    <a:pt x="1393" y="566"/>
                  </a:cubicBezTo>
                  <a:cubicBezTo>
                    <a:pt x="1512" y="507"/>
                    <a:pt x="1643" y="507"/>
                    <a:pt x="1798" y="507"/>
                  </a:cubicBezTo>
                  <a:cubicBezTo>
                    <a:pt x="2603" y="528"/>
                    <a:pt x="3398" y="719"/>
                    <a:pt x="4201" y="719"/>
                  </a:cubicBezTo>
                  <a:cubicBezTo>
                    <a:pt x="4301" y="719"/>
                    <a:pt x="4401" y="716"/>
                    <a:pt x="4501" y="709"/>
                  </a:cubicBezTo>
                  <a:cubicBezTo>
                    <a:pt x="4667" y="507"/>
                    <a:pt x="4512" y="400"/>
                    <a:pt x="4370" y="316"/>
                  </a:cubicBezTo>
                  <a:cubicBezTo>
                    <a:pt x="3560" y="138"/>
                    <a:pt x="2727" y="269"/>
                    <a:pt x="1905" y="138"/>
                  </a:cubicBezTo>
                  <a:cubicBezTo>
                    <a:pt x="1606" y="78"/>
                    <a:pt x="1302" y="0"/>
                    <a:pt x="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7361;p32"/>
            <p:cNvSpPr/>
            <p:nvPr/>
          </p:nvSpPr>
          <p:spPr>
            <a:xfrm>
              <a:off x="6119800" y="3637750"/>
              <a:ext cx="63725" cy="15825"/>
            </a:xfrm>
            <a:custGeom>
              <a:avLst/>
              <a:gdLst/>
              <a:ahLst/>
              <a:cxnLst/>
              <a:rect l="l" t="t" r="r" b="b"/>
              <a:pathLst>
                <a:path w="2549" h="633" extrusionOk="0">
                  <a:moveTo>
                    <a:pt x="534" y="0"/>
                  </a:moveTo>
                  <a:cubicBezTo>
                    <a:pt x="416" y="0"/>
                    <a:pt x="298" y="11"/>
                    <a:pt x="179" y="37"/>
                  </a:cubicBezTo>
                  <a:cubicBezTo>
                    <a:pt x="108" y="97"/>
                    <a:pt x="36" y="180"/>
                    <a:pt x="1" y="287"/>
                  </a:cubicBezTo>
                  <a:cubicBezTo>
                    <a:pt x="1" y="347"/>
                    <a:pt x="1" y="395"/>
                    <a:pt x="12" y="454"/>
                  </a:cubicBezTo>
                  <a:cubicBezTo>
                    <a:pt x="60" y="526"/>
                    <a:pt x="131" y="561"/>
                    <a:pt x="215" y="609"/>
                  </a:cubicBezTo>
                  <a:cubicBezTo>
                    <a:pt x="453" y="573"/>
                    <a:pt x="691" y="573"/>
                    <a:pt x="905" y="466"/>
                  </a:cubicBezTo>
                  <a:cubicBezTo>
                    <a:pt x="905" y="466"/>
                    <a:pt x="929" y="454"/>
                    <a:pt x="965" y="418"/>
                  </a:cubicBezTo>
                  <a:cubicBezTo>
                    <a:pt x="974" y="415"/>
                    <a:pt x="984" y="414"/>
                    <a:pt x="993" y="414"/>
                  </a:cubicBezTo>
                  <a:cubicBezTo>
                    <a:pt x="1023" y="414"/>
                    <a:pt x="1054" y="427"/>
                    <a:pt x="1072" y="454"/>
                  </a:cubicBezTo>
                  <a:cubicBezTo>
                    <a:pt x="1156" y="516"/>
                    <a:pt x="1244" y="533"/>
                    <a:pt x="1334" y="533"/>
                  </a:cubicBezTo>
                  <a:cubicBezTo>
                    <a:pt x="1448" y="533"/>
                    <a:pt x="1565" y="506"/>
                    <a:pt x="1679" y="506"/>
                  </a:cubicBezTo>
                  <a:cubicBezTo>
                    <a:pt x="1769" y="506"/>
                    <a:pt x="1857" y="523"/>
                    <a:pt x="1941" y="585"/>
                  </a:cubicBezTo>
                  <a:cubicBezTo>
                    <a:pt x="1941" y="597"/>
                    <a:pt x="1953" y="621"/>
                    <a:pt x="1977" y="633"/>
                  </a:cubicBezTo>
                  <a:cubicBezTo>
                    <a:pt x="2013" y="633"/>
                    <a:pt x="2025" y="633"/>
                    <a:pt x="2060" y="585"/>
                  </a:cubicBezTo>
                  <a:cubicBezTo>
                    <a:pt x="2215" y="502"/>
                    <a:pt x="2548" y="514"/>
                    <a:pt x="2358" y="168"/>
                  </a:cubicBezTo>
                  <a:cubicBezTo>
                    <a:pt x="2084" y="145"/>
                    <a:pt x="1834" y="156"/>
                    <a:pt x="1584" y="121"/>
                  </a:cubicBezTo>
                  <a:cubicBezTo>
                    <a:pt x="1236" y="94"/>
                    <a:pt x="888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7362;p32"/>
            <p:cNvSpPr/>
            <p:nvPr/>
          </p:nvSpPr>
          <p:spPr>
            <a:xfrm>
              <a:off x="6023950" y="3631500"/>
              <a:ext cx="43475" cy="14725"/>
            </a:xfrm>
            <a:custGeom>
              <a:avLst/>
              <a:gdLst/>
              <a:ahLst/>
              <a:cxnLst/>
              <a:rect l="l" t="t" r="r" b="b"/>
              <a:pathLst>
                <a:path w="1739" h="589" extrusionOk="0">
                  <a:moveTo>
                    <a:pt x="339" y="1"/>
                  </a:moveTo>
                  <a:cubicBezTo>
                    <a:pt x="226" y="1"/>
                    <a:pt x="113" y="2"/>
                    <a:pt x="1" y="2"/>
                  </a:cubicBezTo>
                  <a:cubicBezTo>
                    <a:pt x="72" y="145"/>
                    <a:pt x="155" y="264"/>
                    <a:pt x="144" y="418"/>
                  </a:cubicBezTo>
                  <a:cubicBezTo>
                    <a:pt x="477" y="561"/>
                    <a:pt x="810" y="526"/>
                    <a:pt x="1168" y="537"/>
                  </a:cubicBezTo>
                  <a:cubicBezTo>
                    <a:pt x="1273" y="550"/>
                    <a:pt x="1382" y="588"/>
                    <a:pt x="1484" y="588"/>
                  </a:cubicBezTo>
                  <a:cubicBezTo>
                    <a:pt x="1577" y="588"/>
                    <a:pt x="1665" y="556"/>
                    <a:pt x="1739" y="442"/>
                  </a:cubicBezTo>
                  <a:cubicBezTo>
                    <a:pt x="1632" y="359"/>
                    <a:pt x="1668" y="228"/>
                    <a:pt x="1584" y="156"/>
                  </a:cubicBezTo>
                  <a:cubicBezTo>
                    <a:pt x="1180" y="15"/>
                    <a:pt x="761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7363;p32"/>
            <p:cNvSpPr/>
            <p:nvPr/>
          </p:nvSpPr>
          <p:spPr>
            <a:xfrm>
              <a:off x="6076650" y="3635650"/>
              <a:ext cx="46450" cy="16100"/>
            </a:xfrm>
            <a:custGeom>
              <a:avLst/>
              <a:gdLst/>
              <a:ahLst/>
              <a:cxnLst/>
              <a:rect l="l" t="t" r="r" b="b"/>
              <a:pathLst>
                <a:path w="1858" h="644" extrusionOk="0">
                  <a:moveTo>
                    <a:pt x="493" y="1"/>
                  </a:moveTo>
                  <a:cubicBezTo>
                    <a:pt x="350" y="1"/>
                    <a:pt x="205" y="5"/>
                    <a:pt x="60" y="14"/>
                  </a:cubicBezTo>
                  <a:cubicBezTo>
                    <a:pt x="0" y="240"/>
                    <a:pt x="357" y="217"/>
                    <a:pt x="298" y="419"/>
                  </a:cubicBezTo>
                  <a:cubicBezTo>
                    <a:pt x="286" y="479"/>
                    <a:pt x="298" y="538"/>
                    <a:pt x="345" y="574"/>
                  </a:cubicBezTo>
                  <a:cubicBezTo>
                    <a:pt x="345" y="574"/>
                    <a:pt x="357" y="586"/>
                    <a:pt x="393" y="598"/>
                  </a:cubicBezTo>
                  <a:cubicBezTo>
                    <a:pt x="399" y="601"/>
                    <a:pt x="407" y="602"/>
                    <a:pt x="414" y="602"/>
                  </a:cubicBezTo>
                  <a:cubicBezTo>
                    <a:pt x="435" y="602"/>
                    <a:pt x="459" y="591"/>
                    <a:pt x="476" y="574"/>
                  </a:cubicBezTo>
                  <a:cubicBezTo>
                    <a:pt x="536" y="550"/>
                    <a:pt x="584" y="550"/>
                    <a:pt x="631" y="550"/>
                  </a:cubicBezTo>
                  <a:cubicBezTo>
                    <a:pt x="819" y="598"/>
                    <a:pt x="1010" y="644"/>
                    <a:pt x="1199" y="644"/>
                  </a:cubicBezTo>
                  <a:cubicBezTo>
                    <a:pt x="1382" y="644"/>
                    <a:pt x="1563" y="601"/>
                    <a:pt x="1738" y="479"/>
                  </a:cubicBezTo>
                  <a:cubicBezTo>
                    <a:pt x="1762" y="443"/>
                    <a:pt x="1774" y="431"/>
                    <a:pt x="1786" y="407"/>
                  </a:cubicBezTo>
                  <a:cubicBezTo>
                    <a:pt x="1846" y="300"/>
                    <a:pt x="1857" y="217"/>
                    <a:pt x="1774" y="121"/>
                  </a:cubicBezTo>
                  <a:cubicBezTo>
                    <a:pt x="1346" y="41"/>
                    <a:pt x="924" y="1"/>
                    <a:pt x="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7364;p32"/>
            <p:cNvSpPr/>
            <p:nvPr/>
          </p:nvSpPr>
          <p:spPr>
            <a:xfrm>
              <a:off x="5876625" y="3620225"/>
              <a:ext cx="54200" cy="13075"/>
            </a:xfrm>
            <a:custGeom>
              <a:avLst/>
              <a:gdLst/>
              <a:ahLst/>
              <a:cxnLst/>
              <a:rect l="l" t="t" r="r" b="b"/>
              <a:pathLst>
                <a:path w="2168" h="523" extrusionOk="0">
                  <a:moveTo>
                    <a:pt x="310" y="0"/>
                  </a:moveTo>
                  <a:cubicBezTo>
                    <a:pt x="179" y="36"/>
                    <a:pt x="0" y="72"/>
                    <a:pt x="24" y="250"/>
                  </a:cubicBezTo>
                  <a:cubicBezTo>
                    <a:pt x="72" y="441"/>
                    <a:pt x="250" y="476"/>
                    <a:pt x="417" y="512"/>
                  </a:cubicBezTo>
                  <a:cubicBezTo>
                    <a:pt x="448" y="511"/>
                    <a:pt x="480" y="511"/>
                    <a:pt x="512" y="511"/>
                  </a:cubicBezTo>
                  <a:cubicBezTo>
                    <a:pt x="681" y="511"/>
                    <a:pt x="853" y="523"/>
                    <a:pt x="1025" y="523"/>
                  </a:cubicBezTo>
                  <a:cubicBezTo>
                    <a:pt x="1208" y="523"/>
                    <a:pt x="1391" y="509"/>
                    <a:pt x="1572" y="453"/>
                  </a:cubicBezTo>
                  <a:cubicBezTo>
                    <a:pt x="1614" y="441"/>
                    <a:pt x="1660" y="438"/>
                    <a:pt x="1707" y="438"/>
                  </a:cubicBezTo>
                  <a:cubicBezTo>
                    <a:pt x="1755" y="438"/>
                    <a:pt x="1804" y="441"/>
                    <a:pt x="1851" y="441"/>
                  </a:cubicBezTo>
                  <a:cubicBezTo>
                    <a:pt x="1994" y="441"/>
                    <a:pt x="2124" y="413"/>
                    <a:pt x="2167" y="191"/>
                  </a:cubicBezTo>
                  <a:cubicBezTo>
                    <a:pt x="1548" y="131"/>
                    <a:pt x="917" y="72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7365;p32"/>
            <p:cNvSpPr/>
            <p:nvPr/>
          </p:nvSpPr>
          <p:spPr>
            <a:xfrm>
              <a:off x="5745350" y="3604200"/>
              <a:ext cx="61050" cy="16925"/>
            </a:xfrm>
            <a:custGeom>
              <a:avLst/>
              <a:gdLst/>
              <a:ahLst/>
              <a:cxnLst/>
              <a:rect l="l" t="t" r="r" b="b"/>
              <a:pathLst>
                <a:path w="2442" h="677" extrusionOk="0">
                  <a:moveTo>
                    <a:pt x="167" y="1"/>
                  </a:moveTo>
                  <a:cubicBezTo>
                    <a:pt x="137" y="1"/>
                    <a:pt x="113" y="23"/>
                    <a:pt x="96" y="58"/>
                  </a:cubicBezTo>
                  <a:cubicBezTo>
                    <a:pt x="0" y="177"/>
                    <a:pt x="24" y="284"/>
                    <a:pt x="96" y="403"/>
                  </a:cubicBezTo>
                  <a:cubicBezTo>
                    <a:pt x="251" y="520"/>
                    <a:pt x="427" y="540"/>
                    <a:pt x="606" y="540"/>
                  </a:cubicBezTo>
                  <a:cubicBezTo>
                    <a:pt x="701" y="540"/>
                    <a:pt x="798" y="534"/>
                    <a:pt x="893" y="534"/>
                  </a:cubicBezTo>
                  <a:cubicBezTo>
                    <a:pt x="941" y="558"/>
                    <a:pt x="992" y="570"/>
                    <a:pt x="1041" y="570"/>
                  </a:cubicBezTo>
                  <a:cubicBezTo>
                    <a:pt x="1090" y="570"/>
                    <a:pt x="1137" y="558"/>
                    <a:pt x="1179" y="534"/>
                  </a:cubicBezTo>
                  <a:cubicBezTo>
                    <a:pt x="1334" y="605"/>
                    <a:pt x="1524" y="546"/>
                    <a:pt x="1679" y="653"/>
                  </a:cubicBezTo>
                  <a:cubicBezTo>
                    <a:pt x="1822" y="665"/>
                    <a:pt x="1953" y="665"/>
                    <a:pt x="2108" y="677"/>
                  </a:cubicBezTo>
                  <a:cubicBezTo>
                    <a:pt x="2132" y="677"/>
                    <a:pt x="2155" y="677"/>
                    <a:pt x="2167" y="653"/>
                  </a:cubicBezTo>
                  <a:cubicBezTo>
                    <a:pt x="2227" y="653"/>
                    <a:pt x="2263" y="641"/>
                    <a:pt x="2310" y="605"/>
                  </a:cubicBezTo>
                  <a:cubicBezTo>
                    <a:pt x="2358" y="582"/>
                    <a:pt x="2406" y="546"/>
                    <a:pt x="2429" y="498"/>
                  </a:cubicBezTo>
                  <a:cubicBezTo>
                    <a:pt x="2441" y="439"/>
                    <a:pt x="2429" y="403"/>
                    <a:pt x="2382" y="367"/>
                  </a:cubicBezTo>
                  <a:cubicBezTo>
                    <a:pt x="2365" y="351"/>
                    <a:pt x="2342" y="334"/>
                    <a:pt x="2322" y="334"/>
                  </a:cubicBezTo>
                  <a:cubicBezTo>
                    <a:pt x="2313" y="334"/>
                    <a:pt x="2305" y="337"/>
                    <a:pt x="2298" y="344"/>
                  </a:cubicBezTo>
                  <a:cubicBezTo>
                    <a:pt x="2205" y="299"/>
                    <a:pt x="2107" y="288"/>
                    <a:pt x="2007" y="288"/>
                  </a:cubicBezTo>
                  <a:cubicBezTo>
                    <a:pt x="1914" y="288"/>
                    <a:pt x="1820" y="297"/>
                    <a:pt x="1728" y="297"/>
                  </a:cubicBezTo>
                  <a:cubicBezTo>
                    <a:pt x="1604" y="297"/>
                    <a:pt x="1482" y="280"/>
                    <a:pt x="1370" y="201"/>
                  </a:cubicBezTo>
                  <a:cubicBezTo>
                    <a:pt x="1338" y="193"/>
                    <a:pt x="1306" y="189"/>
                    <a:pt x="1275" y="189"/>
                  </a:cubicBezTo>
                  <a:cubicBezTo>
                    <a:pt x="1212" y="189"/>
                    <a:pt x="1151" y="205"/>
                    <a:pt x="1096" y="236"/>
                  </a:cubicBezTo>
                  <a:cubicBezTo>
                    <a:pt x="1096" y="248"/>
                    <a:pt x="1072" y="248"/>
                    <a:pt x="1048" y="260"/>
                  </a:cubicBezTo>
                  <a:cubicBezTo>
                    <a:pt x="1038" y="267"/>
                    <a:pt x="1028" y="270"/>
                    <a:pt x="1019" y="270"/>
                  </a:cubicBezTo>
                  <a:cubicBezTo>
                    <a:pt x="998" y="270"/>
                    <a:pt x="978" y="253"/>
                    <a:pt x="953" y="236"/>
                  </a:cubicBezTo>
                  <a:cubicBezTo>
                    <a:pt x="909" y="200"/>
                    <a:pt x="865" y="186"/>
                    <a:pt x="816" y="186"/>
                  </a:cubicBezTo>
                  <a:cubicBezTo>
                    <a:pt x="785" y="186"/>
                    <a:pt x="752" y="191"/>
                    <a:pt x="715" y="201"/>
                  </a:cubicBezTo>
                  <a:cubicBezTo>
                    <a:pt x="572" y="117"/>
                    <a:pt x="381" y="224"/>
                    <a:pt x="239" y="70"/>
                  </a:cubicBezTo>
                  <a:cubicBezTo>
                    <a:pt x="227" y="46"/>
                    <a:pt x="215" y="22"/>
                    <a:pt x="203" y="10"/>
                  </a:cubicBezTo>
                  <a:cubicBezTo>
                    <a:pt x="190" y="4"/>
                    <a:pt x="178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7366;p32"/>
            <p:cNvSpPr/>
            <p:nvPr/>
          </p:nvSpPr>
          <p:spPr>
            <a:xfrm>
              <a:off x="5824525" y="3616600"/>
              <a:ext cx="40200" cy="11675"/>
            </a:xfrm>
            <a:custGeom>
              <a:avLst/>
              <a:gdLst/>
              <a:ahLst/>
              <a:cxnLst/>
              <a:rect l="l" t="t" r="r" b="b"/>
              <a:pathLst>
                <a:path w="1608" h="467" extrusionOk="0">
                  <a:moveTo>
                    <a:pt x="810" y="0"/>
                  </a:moveTo>
                  <a:cubicBezTo>
                    <a:pt x="662" y="0"/>
                    <a:pt x="515" y="8"/>
                    <a:pt x="370" y="26"/>
                  </a:cubicBezTo>
                  <a:cubicBezTo>
                    <a:pt x="274" y="121"/>
                    <a:pt x="1" y="50"/>
                    <a:pt x="84" y="324"/>
                  </a:cubicBezTo>
                  <a:cubicBezTo>
                    <a:pt x="328" y="442"/>
                    <a:pt x="585" y="467"/>
                    <a:pt x="842" y="467"/>
                  </a:cubicBezTo>
                  <a:cubicBezTo>
                    <a:pt x="1023" y="467"/>
                    <a:pt x="1204" y="455"/>
                    <a:pt x="1382" y="455"/>
                  </a:cubicBezTo>
                  <a:cubicBezTo>
                    <a:pt x="1501" y="336"/>
                    <a:pt x="1608" y="229"/>
                    <a:pt x="1525" y="50"/>
                  </a:cubicBezTo>
                  <a:cubicBezTo>
                    <a:pt x="1289" y="21"/>
                    <a:pt x="1049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7367;p32"/>
            <p:cNvSpPr/>
            <p:nvPr/>
          </p:nvSpPr>
          <p:spPr>
            <a:xfrm>
              <a:off x="5673625" y="3594875"/>
              <a:ext cx="42875" cy="14675"/>
            </a:xfrm>
            <a:custGeom>
              <a:avLst/>
              <a:gdLst/>
              <a:ahLst/>
              <a:cxnLst/>
              <a:rect l="l" t="t" r="r" b="b"/>
              <a:pathLst>
                <a:path w="1715" h="587" extrusionOk="0">
                  <a:moveTo>
                    <a:pt x="312" y="1"/>
                  </a:moveTo>
                  <a:cubicBezTo>
                    <a:pt x="296" y="1"/>
                    <a:pt x="279" y="1"/>
                    <a:pt x="262" y="2"/>
                  </a:cubicBezTo>
                  <a:cubicBezTo>
                    <a:pt x="167" y="38"/>
                    <a:pt x="0" y="14"/>
                    <a:pt x="0" y="181"/>
                  </a:cubicBezTo>
                  <a:cubicBezTo>
                    <a:pt x="0" y="300"/>
                    <a:pt x="119" y="300"/>
                    <a:pt x="214" y="312"/>
                  </a:cubicBezTo>
                  <a:cubicBezTo>
                    <a:pt x="333" y="324"/>
                    <a:pt x="452" y="324"/>
                    <a:pt x="524" y="431"/>
                  </a:cubicBezTo>
                  <a:cubicBezTo>
                    <a:pt x="719" y="544"/>
                    <a:pt x="913" y="586"/>
                    <a:pt x="1115" y="586"/>
                  </a:cubicBezTo>
                  <a:cubicBezTo>
                    <a:pt x="1210" y="586"/>
                    <a:pt x="1306" y="577"/>
                    <a:pt x="1405" y="562"/>
                  </a:cubicBezTo>
                  <a:cubicBezTo>
                    <a:pt x="1488" y="490"/>
                    <a:pt x="1715" y="562"/>
                    <a:pt x="1715" y="336"/>
                  </a:cubicBezTo>
                  <a:cubicBezTo>
                    <a:pt x="1691" y="312"/>
                    <a:pt x="1667" y="300"/>
                    <a:pt x="1655" y="264"/>
                  </a:cubicBezTo>
                  <a:cubicBezTo>
                    <a:pt x="1622" y="267"/>
                    <a:pt x="1590" y="269"/>
                    <a:pt x="1558" y="269"/>
                  </a:cubicBezTo>
                  <a:cubicBezTo>
                    <a:pt x="1127" y="269"/>
                    <a:pt x="747" y="1"/>
                    <a:pt x="3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7368;p32"/>
            <p:cNvSpPr/>
            <p:nvPr/>
          </p:nvSpPr>
          <p:spPr>
            <a:xfrm>
              <a:off x="5715000" y="3601900"/>
              <a:ext cx="32750" cy="12675"/>
            </a:xfrm>
            <a:custGeom>
              <a:avLst/>
              <a:gdLst/>
              <a:ahLst/>
              <a:cxnLst/>
              <a:rect l="l" t="t" r="r" b="b"/>
              <a:pathLst>
                <a:path w="1310" h="507" extrusionOk="0">
                  <a:moveTo>
                    <a:pt x="250" y="0"/>
                  </a:moveTo>
                  <a:cubicBezTo>
                    <a:pt x="168" y="0"/>
                    <a:pt x="84" y="2"/>
                    <a:pt x="0" y="7"/>
                  </a:cubicBezTo>
                  <a:lnTo>
                    <a:pt x="36" y="66"/>
                  </a:lnTo>
                  <a:cubicBezTo>
                    <a:pt x="71" y="150"/>
                    <a:pt x="95" y="257"/>
                    <a:pt x="167" y="328"/>
                  </a:cubicBezTo>
                  <a:cubicBezTo>
                    <a:pt x="226" y="364"/>
                    <a:pt x="274" y="436"/>
                    <a:pt x="333" y="471"/>
                  </a:cubicBezTo>
                  <a:cubicBezTo>
                    <a:pt x="655" y="495"/>
                    <a:pt x="988" y="495"/>
                    <a:pt x="1310" y="507"/>
                  </a:cubicBezTo>
                  <a:lnTo>
                    <a:pt x="1310" y="162"/>
                  </a:lnTo>
                  <a:cubicBezTo>
                    <a:pt x="961" y="45"/>
                    <a:pt x="612" y="0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7369;p32"/>
            <p:cNvSpPr/>
            <p:nvPr/>
          </p:nvSpPr>
          <p:spPr>
            <a:xfrm>
              <a:off x="6068775" y="3635225"/>
              <a:ext cx="24250" cy="13900"/>
            </a:xfrm>
            <a:custGeom>
              <a:avLst/>
              <a:gdLst/>
              <a:ahLst/>
              <a:cxnLst/>
              <a:rect l="l" t="t" r="r" b="b"/>
              <a:pathLst>
                <a:path w="970" h="556" extrusionOk="0">
                  <a:moveTo>
                    <a:pt x="223" y="0"/>
                  </a:moveTo>
                  <a:cubicBezTo>
                    <a:pt x="31" y="0"/>
                    <a:pt x="0" y="129"/>
                    <a:pt x="137" y="353"/>
                  </a:cubicBezTo>
                  <a:cubicBezTo>
                    <a:pt x="196" y="436"/>
                    <a:pt x="315" y="484"/>
                    <a:pt x="398" y="555"/>
                  </a:cubicBezTo>
                  <a:cubicBezTo>
                    <a:pt x="410" y="549"/>
                    <a:pt x="422" y="546"/>
                    <a:pt x="436" y="546"/>
                  </a:cubicBezTo>
                  <a:cubicBezTo>
                    <a:pt x="449" y="546"/>
                    <a:pt x="464" y="549"/>
                    <a:pt x="482" y="555"/>
                  </a:cubicBezTo>
                  <a:cubicBezTo>
                    <a:pt x="541" y="531"/>
                    <a:pt x="577" y="496"/>
                    <a:pt x="613" y="448"/>
                  </a:cubicBezTo>
                  <a:cubicBezTo>
                    <a:pt x="744" y="412"/>
                    <a:pt x="958" y="436"/>
                    <a:pt x="970" y="198"/>
                  </a:cubicBezTo>
                  <a:cubicBezTo>
                    <a:pt x="791" y="67"/>
                    <a:pt x="529" y="234"/>
                    <a:pt x="375" y="19"/>
                  </a:cubicBezTo>
                  <a:cubicBezTo>
                    <a:pt x="316" y="6"/>
                    <a:pt x="26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7370;p32"/>
            <p:cNvSpPr/>
            <p:nvPr/>
          </p:nvSpPr>
          <p:spPr>
            <a:xfrm>
              <a:off x="6157300" y="3620825"/>
              <a:ext cx="28000" cy="12850"/>
            </a:xfrm>
            <a:custGeom>
              <a:avLst/>
              <a:gdLst/>
              <a:ahLst/>
              <a:cxnLst/>
              <a:rect l="l" t="t" r="r" b="b"/>
              <a:pathLst>
                <a:path w="1120" h="514" extrusionOk="0">
                  <a:moveTo>
                    <a:pt x="275" y="0"/>
                  </a:moveTo>
                  <a:cubicBezTo>
                    <a:pt x="227" y="0"/>
                    <a:pt x="179" y="12"/>
                    <a:pt x="144" y="12"/>
                  </a:cubicBezTo>
                  <a:cubicBezTo>
                    <a:pt x="1" y="155"/>
                    <a:pt x="1" y="286"/>
                    <a:pt x="144" y="417"/>
                  </a:cubicBezTo>
                  <a:cubicBezTo>
                    <a:pt x="150" y="417"/>
                    <a:pt x="156" y="416"/>
                    <a:pt x="162" y="416"/>
                  </a:cubicBezTo>
                  <a:cubicBezTo>
                    <a:pt x="346" y="416"/>
                    <a:pt x="544" y="514"/>
                    <a:pt x="733" y="514"/>
                  </a:cubicBezTo>
                  <a:cubicBezTo>
                    <a:pt x="870" y="514"/>
                    <a:pt x="1002" y="463"/>
                    <a:pt x="1120" y="286"/>
                  </a:cubicBezTo>
                  <a:cubicBezTo>
                    <a:pt x="858" y="167"/>
                    <a:pt x="525" y="191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7371;p32"/>
            <p:cNvSpPr/>
            <p:nvPr/>
          </p:nvSpPr>
          <p:spPr>
            <a:xfrm>
              <a:off x="5858750" y="3617200"/>
              <a:ext cx="17000" cy="11375"/>
            </a:xfrm>
            <a:custGeom>
              <a:avLst/>
              <a:gdLst/>
              <a:ahLst/>
              <a:cxnLst/>
              <a:rect l="l" t="t" r="r" b="b"/>
              <a:pathLst>
                <a:path w="680" h="455" extrusionOk="0">
                  <a:moveTo>
                    <a:pt x="298" y="0"/>
                  </a:moveTo>
                  <a:cubicBezTo>
                    <a:pt x="252" y="0"/>
                    <a:pt x="204" y="9"/>
                    <a:pt x="156" y="26"/>
                  </a:cubicBezTo>
                  <a:cubicBezTo>
                    <a:pt x="84" y="157"/>
                    <a:pt x="1" y="276"/>
                    <a:pt x="13" y="431"/>
                  </a:cubicBezTo>
                  <a:cubicBezTo>
                    <a:pt x="144" y="443"/>
                    <a:pt x="275" y="443"/>
                    <a:pt x="417" y="455"/>
                  </a:cubicBezTo>
                  <a:cubicBezTo>
                    <a:pt x="679" y="455"/>
                    <a:pt x="679" y="324"/>
                    <a:pt x="596" y="133"/>
                  </a:cubicBezTo>
                  <a:cubicBezTo>
                    <a:pt x="512" y="49"/>
                    <a:pt x="410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7372;p32"/>
            <p:cNvSpPr/>
            <p:nvPr/>
          </p:nvSpPr>
          <p:spPr>
            <a:xfrm>
              <a:off x="5797725" y="3613375"/>
              <a:ext cx="29200" cy="11325"/>
            </a:xfrm>
            <a:custGeom>
              <a:avLst/>
              <a:gdLst/>
              <a:ahLst/>
              <a:cxnLst/>
              <a:rect l="l" t="t" r="r" b="b"/>
              <a:pathLst>
                <a:path w="1168" h="453" extrusionOk="0">
                  <a:moveTo>
                    <a:pt x="812" y="0"/>
                  </a:moveTo>
                  <a:cubicBezTo>
                    <a:pt x="686" y="0"/>
                    <a:pt x="555" y="30"/>
                    <a:pt x="430" y="48"/>
                  </a:cubicBezTo>
                  <a:cubicBezTo>
                    <a:pt x="373" y="71"/>
                    <a:pt x="392" y="180"/>
                    <a:pt x="311" y="180"/>
                  </a:cubicBezTo>
                  <a:cubicBezTo>
                    <a:pt x="307" y="180"/>
                    <a:pt x="303" y="180"/>
                    <a:pt x="299" y="179"/>
                  </a:cubicBezTo>
                  <a:cubicBezTo>
                    <a:pt x="263" y="167"/>
                    <a:pt x="215" y="167"/>
                    <a:pt x="180" y="167"/>
                  </a:cubicBezTo>
                  <a:cubicBezTo>
                    <a:pt x="132" y="191"/>
                    <a:pt x="72" y="238"/>
                    <a:pt x="13" y="286"/>
                  </a:cubicBezTo>
                  <a:lnTo>
                    <a:pt x="1" y="334"/>
                  </a:lnTo>
                  <a:cubicBezTo>
                    <a:pt x="98" y="424"/>
                    <a:pt x="219" y="452"/>
                    <a:pt x="346" y="452"/>
                  </a:cubicBezTo>
                  <a:cubicBezTo>
                    <a:pt x="421" y="452"/>
                    <a:pt x="497" y="442"/>
                    <a:pt x="572" y="429"/>
                  </a:cubicBezTo>
                  <a:cubicBezTo>
                    <a:pt x="692" y="286"/>
                    <a:pt x="894" y="310"/>
                    <a:pt x="1049" y="250"/>
                  </a:cubicBezTo>
                  <a:cubicBezTo>
                    <a:pt x="1108" y="238"/>
                    <a:pt x="1144" y="191"/>
                    <a:pt x="1168" y="131"/>
                  </a:cubicBezTo>
                  <a:cubicBezTo>
                    <a:pt x="1061" y="30"/>
                    <a:pt x="939" y="0"/>
                    <a:pt x="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7373;p32"/>
            <p:cNvSpPr/>
            <p:nvPr/>
          </p:nvSpPr>
          <p:spPr>
            <a:xfrm>
              <a:off x="5869175" y="3618325"/>
              <a:ext cx="15200" cy="14875"/>
            </a:xfrm>
            <a:custGeom>
              <a:avLst/>
              <a:gdLst/>
              <a:ahLst/>
              <a:cxnLst/>
              <a:rect l="l" t="t" r="r" b="b"/>
              <a:pathLst>
                <a:path w="608" h="595" extrusionOk="0">
                  <a:moveTo>
                    <a:pt x="455" y="1"/>
                  </a:moveTo>
                  <a:cubicBezTo>
                    <a:pt x="361" y="1"/>
                    <a:pt x="273" y="80"/>
                    <a:pt x="179" y="88"/>
                  </a:cubicBezTo>
                  <a:cubicBezTo>
                    <a:pt x="179" y="231"/>
                    <a:pt x="131" y="338"/>
                    <a:pt x="0" y="410"/>
                  </a:cubicBezTo>
                  <a:cubicBezTo>
                    <a:pt x="96" y="457"/>
                    <a:pt x="215" y="505"/>
                    <a:pt x="322" y="552"/>
                  </a:cubicBezTo>
                  <a:cubicBezTo>
                    <a:pt x="371" y="580"/>
                    <a:pt x="415" y="595"/>
                    <a:pt x="458" y="595"/>
                  </a:cubicBezTo>
                  <a:cubicBezTo>
                    <a:pt x="508" y="595"/>
                    <a:pt x="556" y="574"/>
                    <a:pt x="608" y="529"/>
                  </a:cubicBezTo>
                  <a:cubicBezTo>
                    <a:pt x="370" y="386"/>
                    <a:pt x="441" y="231"/>
                    <a:pt x="608" y="88"/>
                  </a:cubicBezTo>
                  <a:cubicBezTo>
                    <a:pt x="554" y="23"/>
                    <a:pt x="504" y="1"/>
                    <a:pt x="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7374;p32"/>
            <p:cNvSpPr/>
            <p:nvPr/>
          </p:nvSpPr>
          <p:spPr>
            <a:xfrm>
              <a:off x="6170700" y="3641950"/>
              <a:ext cx="19075" cy="12525"/>
            </a:xfrm>
            <a:custGeom>
              <a:avLst/>
              <a:gdLst/>
              <a:ahLst/>
              <a:cxnLst/>
              <a:rect l="l" t="t" r="r" b="b"/>
              <a:pathLst>
                <a:path w="763" h="501" extrusionOk="0">
                  <a:moveTo>
                    <a:pt x="298" y="0"/>
                  </a:moveTo>
                  <a:lnTo>
                    <a:pt x="298" y="0"/>
                  </a:lnTo>
                  <a:cubicBezTo>
                    <a:pt x="346" y="238"/>
                    <a:pt x="96" y="274"/>
                    <a:pt x="0" y="417"/>
                  </a:cubicBezTo>
                  <a:cubicBezTo>
                    <a:pt x="129" y="446"/>
                    <a:pt x="250" y="500"/>
                    <a:pt x="364" y="500"/>
                  </a:cubicBezTo>
                  <a:cubicBezTo>
                    <a:pt x="440" y="500"/>
                    <a:pt x="513" y="476"/>
                    <a:pt x="584" y="405"/>
                  </a:cubicBezTo>
                  <a:cubicBezTo>
                    <a:pt x="655" y="286"/>
                    <a:pt x="762" y="179"/>
                    <a:pt x="739" y="36"/>
                  </a:cubicBezTo>
                  <a:cubicBezTo>
                    <a:pt x="584" y="36"/>
                    <a:pt x="453" y="24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7375;p32"/>
            <p:cNvSpPr/>
            <p:nvPr/>
          </p:nvSpPr>
          <p:spPr>
            <a:xfrm>
              <a:off x="6134975" y="3620225"/>
              <a:ext cx="16400" cy="11150"/>
            </a:xfrm>
            <a:custGeom>
              <a:avLst/>
              <a:gdLst/>
              <a:ahLst/>
              <a:cxnLst/>
              <a:rect l="l" t="t" r="r" b="b"/>
              <a:pathLst>
                <a:path w="656" h="446" extrusionOk="0">
                  <a:moveTo>
                    <a:pt x="275" y="0"/>
                  </a:moveTo>
                  <a:cubicBezTo>
                    <a:pt x="227" y="12"/>
                    <a:pt x="203" y="12"/>
                    <a:pt x="167" y="12"/>
                  </a:cubicBezTo>
                  <a:cubicBezTo>
                    <a:pt x="108" y="95"/>
                    <a:pt x="60" y="191"/>
                    <a:pt x="1" y="274"/>
                  </a:cubicBezTo>
                  <a:cubicBezTo>
                    <a:pt x="96" y="421"/>
                    <a:pt x="224" y="446"/>
                    <a:pt x="355" y="446"/>
                  </a:cubicBezTo>
                  <a:cubicBezTo>
                    <a:pt x="420" y="446"/>
                    <a:pt x="486" y="439"/>
                    <a:pt x="550" y="439"/>
                  </a:cubicBezTo>
                  <a:cubicBezTo>
                    <a:pt x="566" y="439"/>
                    <a:pt x="581" y="440"/>
                    <a:pt x="596" y="441"/>
                  </a:cubicBezTo>
                  <a:cubicBezTo>
                    <a:pt x="656" y="203"/>
                    <a:pt x="406" y="167"/>
                    <a:pt x="322" y="36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7376;p32"/>
            <p:cNvSpPr/>
            <p:nvPr/>
          </p:nvSpPr>
          <p:spPr>
            <a:xfrm>
              <a:off x="6141525" y="3620825"/>
              <a:ext cx="14325" cy="10425"/>
            </a:xfrm>
            <a:custGeom>
              <a:avLst/>
              <a:gdLst/>
              <a:ahLst/>
              <a:cxnLst/>
              <a:rect l="l" t="t" r="r" b="b"/>
              <a:pathLst>
                <a:path w="573" h="417" extrusionOk="0">
                  <a:moveTo>
                    <a:pt x="453" y="0"/>
                  </a:moveTo>
                  <a:cubicBezTo>
                    <a:pt x="310" y="12"/>
                    <a:pt x="179" y="12"/>
                    <a:pt x="36" y="12"/>
                  </a:cubicBezTo>
                  <a:cubicBezTo>
                    <a:pt x="1" y="238"/>
                    <a:pt x="239" y="286"/>
                    <a:pt x="322" y="417"/>
                  </a:cubicBezTo>
                  <a:lnTo>
                    <a:pt x="453" y="417"/>
                  </a:lnTo>
                  <a:cubicBezTo>
                    <a:pt x="572" y="286"/>
                    <a:pt x="572" y="131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7377;p32"/>
            <p:cNvSpPr/>
            <p:nvPr/>
          </p:nvSpPr>
          <p:spPr>
            <a:xfrm>
              <a:off x="5930800" y="3604300"/>
              <a:ext cx="14600" cy="5925"/>
            </a:xfrm>
            <a:custGeom>
              <a:avLst/>
              <a:gdLst/>
              <a:ahLst/>
              <a:cxnLst/>
              <a:rect l="l" t="t" r="r" b="b"/>
              <a:pathLst>
                <a:path w="584" h="237" extrusionOk="0">
                  <a:moveTo>
                    <a:pt x="278" y="0"/>
                  </a:moveTo>
                  <a:cubicBezTo>
                    <a:pt x="185" y="0"/>
                    <a:pt x="95" y="66"/>
                    <a:pt x="0" y="197"/>
                  </a:cubicBezTo>
                  <a:cubicBezTo>
                    <a:pt x="90" y="225"/>
                    <a:pt x="183" y="237"/>
                    <a:pt x="276" y="237"/>
                  </a:cubicBezTo>
                  <a:cubicBezTo>
                    <a:pt x="379" y="237"/>
                    <a:pt x="483" y="222"/>
                    <a:pt x="583" y="197"/>
                  </a:cubicBezTo>
                  <a:cubicBezTo>
                    <a:pt x="470" y="66"/>
                    <a:pt x="372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7378;p32"/>
            <p:cNvSpPr/>
            <p:nvPr/>
          </p:nvSpPr>
          <p:spPr>
            <a:xfrm>
              <a:off x="6152850" y="3620825"/>
              <a:ext cx="7450" cy="10425"/>
            </a:xfrm>
            <a:custGeom>
              <a:avLst/>
              <a:gdLst/>
              <a:ahLst/>
              <a:cxnLst/>
              <a:rect l="l" t="t" r="r" b="b"/>
              <a:pathLst>
                <a:path w="298" h="417" extrusionOk="0">
                  <a:moveTo>
                    <a:pt x="0" y="0"/>
                  </a:moveTo>
                  <a:lnTo>
                    <a:pt x="0" y="417"/>
                  </a:lnTo>
                  <a:lnTo>
                    <a:pt x="298" y="417"/>
                  </a:lnTo>
                  <a:lnTo>
                    <a:pt x="298" y="12"/>
                  </a:lnTo>
                  <a:cubicBezTo>
                    <a:pt x="203" y="12"/>
                    <a:pt x="10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7379;p32"/>
            <p:cNvSpPr/>
            <p:nvPr/>
          </p:nvSpPr>
          <p:spPr>
            <a:xfrm>
              <a:off x="5780175" y="3609800"/>
              <a:ext cx="22650" cy="3925"/>
            </a:xfrm>
            <a:custGeom>
              <a:avLst/>
              <a:gdLst/>
              <a:ahLst/>
              <a:cxnLst/>
              <a:rect l="l" t="t" r="r" b="b"/>
              <a:pathLst>
                <a:path w="906" h="157" extrusionOk="0">
                  <a:moveTo>
                    <a:pt x="0" y="0"/>
                  </a:moveTo>
                  <a:lnTo>
                    <a:pt x="0" y="0"/>
                  </a:lnTo>
                  <a:cubicBezTo>
                    <a:pt x="120" y="125"/>
                    <a:pt x="254" y="156"/>
                    <a:pt x="394" y="156"/>
                  </a:cubicBezTo>
                  <a:cubicBezTo>
                    <a:pt x="531" y="156"/>
                    <a:pt x="674" y="127"/>
                    <a:pt x="813" y="127"/>
                  </a:cubicBezTo>
                  <a:cubicBezTo>
                    <a:pt x="844" y="127"/>
                    <a:pt x="875" y="128"/>
                    <a:pt x="905" y="131"/>
                  </a:cubicBezTo>
                  <a:cubicBezTo>
                    <a:pt x="723" y="17"/>
                    <a:pt x="525" y="5"/>
                    <a:pt x="329" y="5"/>
                  </a:cubicBezTo>
                  <a:cubicBezTo>
                    <a:pt x="277" y="5"/>
                    <a:pt x="225" y="6"/>
                    <a:pt x="174" y="6"/>
                  </a:cubicBezTo>
                  <a:cubicBezTo>
                    <a:pt x="115" y="6"/>
                    <a:pt x="57" y="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7380;p32"/>
            <p:cNvSpPr/>
            <p:nvPr/>
          </p:nvSpPr>
          <p:spPr>
            <a:xfrm>
              <a:off x="6180825" y="3642925"/>
              <a:ext cx="12825" cy="10650"/>
            </a:xfrm>
            <a:custGeom>
              <a:avLst/>
              <a:gdLst/>
              <a:ahLst/>
              <a:cxnLst/>
              <a:rect l="l" t="t" r="r" b="b"/>
              <a:pathLst>
                <a:path w="513" h="426" extrusionOk="0">
                  <a:moveTo>
                    <a:pt x="405" y="0"/>
                  </a:moveTo>
                  <a:cubicBezTo>
                    <a:pt x="387" y="0"/>
                    <a:pt x="369" y="3"/>
                    <a:pt x="346" y="9"/>
                  </a:cubicBezTo>
                  <a:cubicBezTo>
                    <a:pt x="274" y="128"/>
                    <a:pt x="0" y="164"/>
                    <a:pt x="191" y="378"/>
                  </a:cubicBezTo>
                  <a:lnTo>
                    <a:pt x="334" y="426"/>
                  </a:lnTo>
                  <a:cubicBezTo>
                    <a:pt x="512" y="319"/>
                    <a:pt x="488" y="176"/>
                    <a:pt x="465" y="9"/>
                  </a:cubicBezTo>
                  <a:cubicBezTo>
                    <a:pt x="441" y="3"/>
                    <a:pt x="423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7381;p32"/>
            <p:cNvSpPr/>
            <p:nvPr/>
          </p:nvSpPr>
          <p:spPr>
            <a:xfrm>
              <a:off x="6038250" y="3613375"/>
              <a:ext cx="11325" cy="4775"/>
            </a:xfrm>
            <a:custGeom>
              <a:avLst/>
              <a:gdLst/>
              <a:ahLst/>
              <a:cxnLst/>
              <a:rect l="l" t="t" r="r" b="b"/>
              <a:pathLst>
                <a:path w="453" h="191" extrusionOk="0">
                  <a:moveTo>
                    <a:pt x="298" y="0"/>
                  </a:moveTo>
                  <a:cubicBezTo>
                    <a:pt x="179" y="12"/>
                    <a:pt x="60" y="36"/>
                    <a:pt x="0" y="155"/>
                  </a:cubicBezTo>
                  <a:cubicBezTo>
                    <a:pt x="36" y="179"/>
                    <a:pt x="84" y="179"/>
                    <a:pt x="119" y="191"/>
                  </a:cubicBezTo>
                  <a:cubicBezTo>
                    <a:pt x="179" y="179"/>
                    <a:pt x="262" y="179"/>
                    <a:pt x="322" y="167"/>
                  </a:cubicBezTo>
                  <a:cubicBezTo>
                    <a:pt x="357" y="155"/>
                    <a:pt x="453" y="179"/>
                    <a:pt x="453" y="96"/>
                  </a:cubicBezTo>
                  <a:cubicBezTo>
                    <a:pt x="453" y="60"/>
                    <a:pt x="345" y="36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7382;p32"/>
            <p:cNvSpPr/>
            <p:nvPr/>
          </p:nvSpPr>
          <p:spPr>
            <a:xfrm>
              <a:off x="5820950" y="3616050"/>
              <a:ext cx="12825" cy="8650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405" y="1"/>
                  </a:moveTo>
                  <a:cubicBezTo>
                    <a:pt x="386" y="1"/>
                    <a:pt x="366" y="4"/>
                    <a:pt x="346" y="12"/>
                  </a:cubicBezTo>
                  <a:lnTo>
                    <a:pt x="239" y="12"/>
                  </a:lnTo>
                  <a:cubicBezTo>
                    <a:pt x="203" y="24"/>
                    <a:pt x="144" y="48"/>
                    <a:pt x="96" y="60"/>
                  </a:cubicBezTo>
                  <a:cubicBezTo>
                    <a:pt x="1" y="143"/>
                    <a:pt x="1" y="239"/>
                    <a:pt x="96" y="322"/>
                  </a:cubicBezTo>
                  <a:cubicBezTo>
                    <a:pt x="144" y="346"/>
                    <a:pt x="179" y="346"/>
                    <a:pt x="227" y="346"/>
                  </a:cubicBezTo>
                  <a:cubicBezTo>
                    <a:pt x="322" y="239"/>
                    <a:pt x="417" y="143"/>
                    <a:pt x="513" y="48"/>
                  </a:cubicBezTo>
                  <a:cubicBezTo>
                    <a:pt x="481" y="16"/>
                    <a:pt x="444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7383;p32"/>
            <p:cNvSpPr/>
            <p:nvPr/>
          </p:nvSpPr>
          <p:spPr>
            <a:xfrm>
              <a:off x="5751600" y="3606225"/>
              <a:ext cx="11925" cy="3925"/>
            </a:xfrm>
            <a:custGeom>
              <a:avLst/>
              <a:gdLst/>
              <a:ahLst/>
              <a:cxnLst/>
              <a:rect l="l" t="t" r="r" b="b"/>
              <a:pathLst>
                <a:path w="477" h="157" extrusionOk="0">
                  <a:moveTo>
                    <a:pt x="0" y="1"/>
                  </a:moveTo>
                  <a:lnTo>
                    <a:pt x="0" y="1"/>
                  </a:lnTo>
                  <a:cubicBezTo>
                    <a:pt x="76" y="129"/>
                    <a:pt x="176" y="157"/>
                    <a:pt x="284" y="157"/>
                  </a:cubicBezTo>
                  <a:cubicBezTo>
                    <a:pt x="347" y="157"/>
                    <a:pt x="412" y="148"/>
                    <a:pt x="477" y="143"/>
                  </a:cubicBezTo>
                  <a:cubicBezTo>
                    <a:pt x="334" y="24"/>
                    <a:pt x="155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7384;p32"/>
            <p:cNvSpPr/>
            <p:nvPr/>
          </p:nvSpPr>
          <p:spPr>
            <a:xfrm>
              <a:off x="5959950" y="3603250"/>
              <a:ext cx="6875" cy="7475"/>
            </a:xfrm>
            <a:custGeom>
              <a:avLst/>
              <a:gdLst/>
              <a:ahLst/>
              <a:cxnLst/>
              <a:rect l="l" t="t" r="r" b="b"/>
              <a:pathLst>
                <a:path w="275" h="299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20" y="36"/>
                    <a:pt x="37" y="143"/>
                    <a:pt x="1" y="274"/>
                  </a:cubicBezTo>
                  <a:cubicBezTo>
                    <a:pt x="25" y="298"/>
                    <a:pt x="72" y="298"/>
                    <a:pt x="120" y="298"/>
                  </a:cubicBezTo>
                  <a:cubicBezTo>
                    <a:pt x="215" y="227"/>
                    <a:pt x="275" y="143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7385;p32"/>
            <p:cNvSpPr/>
            <p:nvPr/>
          </p:nvSpPr>
          <p:spPr>
            <a:xfrm>
              <a:off x="6063550" y="3635400"/>
              <a:ext cx="4475" cy="7175"/>
            </a:xfrm>
            <a:custGeom>
              <a:avLst/>
              <a:gdLst/>
              <a:ahLst/>
              <a:cxnLst/>
              <a:rect l="l" t="t" r="r" b="b"/>
              <a:pathLst>
                <a:path w="179" h="287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119"/>
                    <a:pt x="36" y="227"/>
                    <a:pt x="155" y="286"/>
                  </a:cubicBezTo>
                  <a:cubicBezTo>
                    <a:pt x="167" y="143"/>
                    <a:pt x="179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7386;p32"/>
            <p:cNvSpPr/>
            <p:nvPr/>
          </p:nvSpPr>
          <p:spPr>
            <a:xfrm>
              <a:off x="6121000" y="3638250"/>
              <a:ext cx="3300" cy="7300"/>
            </a:xfrm>
            <a:custGeom>
              <a:avLst/>
              <a:gdLst/>
              <a:ahLst/>
              <a:cxnLst/>
              <a:rect l="l" t="t" r="r" b="b"/>
              <a:pathLst>
                <a:path w="132" h="292" extrusionOk="0">
                  <a:moveTo>
                    <a:pt x="40" y="1"/>
                  </a:moveTo>
                  <a:cubicBezTo>
                    <a:pt x="27" y="1"/>
                    <a:pt x="14" y="2"/>
                    <a:pt x="0" y="5"/>
                  </a:cubicBezTo>
                  <a:cubicBezTo>
                    <a:pt x="0" y="113"/>
                    <a:pt x="12" y="196"/>
                    <a:pt x="12" y="291"/>
                  </a:cubicBezTo>
                  <a:cubicBezTo>
                    <a:pt x="131" y="244"/>
                    <a:pt x="131" y="136"/>
                    <a:pt x="131" y="17"/>
                  </a:cubicBezTo>
                  <a:cubicBezTo>
                    <a:pt x="97" y="9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7387;p32"/>
            <p:cNvSpPr/>
            <p:nvPr/>
          </p:nvSpPr>
          <p:spPr>
            <a:xfrm>
              <a:off x="5805475" y="3613500"/>
              <a:ext cx="4125" cy="5150"/>
            </a:xfrm>
            <a:custGeom>
              <a:avLst/>
              <a:gdLst/>
              <a:ahLst/>
              <a:cxnLst/>
              <a:rect l="l" t="t" r="r" b="b"/>
              <a:pathLst>
                <a:path w="165" h="206" extrusionOk="0">
                  <a:moveTo>
                    <a:pt x="49" y="0"/>
                  </a:moveTo>
                  <a:cubicBezTo>
                    <a:pt x="34" y="0"/>
                    <a:pt x="18" y="3"/>
                    <a:pt x="1" y="7"/>
                  </a:cubicBezTo>
                  <a:lnTo>
                    <a:pt x="1" y="162"/>
                  </a:lnTo>
                  <a:cubicBezTo>
                    <a:pt x="48" y="193"/>
                    <a:pt x="80" y="205"/>
                    <a:pt x="100" y="205"/>
                  </a:cubicBezTo>
                  <a:cubicBezTo>
                    <a:pt x="165" y="205"/>
                    <a:pt x="113" y="77"/>
                    <a:pt x="131" y="31"/>
                  </a:cubicBezTo>
                  <a:cubicBezTo>
                    <a:pt x="101" y="8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7388;p32"/>
            <p:cNvSpPr/>
            <p:nvPr/>
          </p:nvSpPr>
          <p:spPr>
            <a:xfrm>
              <a:off x="6128125" y="3626025"/>
              <a:ext cx="3900" cy="1950"/>
            </a:xfrm>
            <a:custGeom>
              <a:avLst/>
              <a:gdLst/>
              <a:ahLst/>
              <a:cxnLst/>
              <a:rect l="l" t="t" r="r" b="b"/>
              <a:pathLst>
                <a:path w="156" h="78" extrusionOk="0">
                  <a:moveTo>
                    <a:pt x="74" y="0"/>
                  </a:moveTo>
                  <a:cubicBezTo>
                    <a:pt x="46" y="0"/>
                    <a:pt x="20" y="27"/>
                    <a:pt x="1" y="78"/>
                  </a:cubicBezTo>
                  <a:cubicBezTo>
                    <a:pt x="37" y="78"/>
                    <a:pt x="96" y="66"/>
                    <a:pt x="156" y="66"/>
                  </a:cubicBezTo>
                  <a:cubicBezTo>
                    <a:pt x="128" y="21"/>
                    <a:pt x="10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7389;p32"/>
            <p:cNvSpPr/>
            <p:nvPr/>
          </p:nvSpPr>
          <p:spPr>
            <a:xfrm>
              <a:off x="5769450" y="3610400"/>
              <a:ext cx="3300" cy="1200"/>
            </a:xfrm>
            <a:custGeom>
              <a:avLst/>
              <a:gdLst/>
              <a:ahLst/>
              <a:cxnLst/>
              <a:rect l="l" t="t" r="r" b="b"/>
              <a:pathLst>
                <a:path w="132" h="48" extrusionOk="0">
                  <a:moveTo>
                    <a:pt x="1" y="0"/>
                  </a:moveTo>
                  <a:cubicBezTo>
                    <a:pt x="1" y="12"/>
                    <a:pt x="13" y="48"/>
                    <a:pt x="25" y="48"/>
                  </a:cubicBezTo>
                  <a:cubicBezTo>
                    <a:pt x="72" y="36"/>
                    <a:pt x="96" y="12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7390;p32"/>
            <p:cNvSpPr/>
            <p:nvPr/>
          </p:nvSpPr>
          <p:spPr>
            <a:xfrm>
              <a:off x="5676000" y="3585100"/>
              <a:ext cx="3600" cy="3550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0" y="0"/>
                  </a:moveTo>
                  <a:cubicBezTo>
                    <a:pt x="0" y="48"/>
                    <a:pt x="0" y="72"/>
                    <a:pt x="12" y="131"/>
                  </a:cubicBezTo>
                  <a:cubicBezTo>
                    <a:pt x="27" y="139"/>
                    <a:pt x="42" y="141"/>
                    <a:pt x="56" y="141"/>
                  </a:cubicBezTo>
                  <a:cubicBezTo>
                    <a:pt x="88" y="141"/>
                    <a:pt x="119" y="128"/>
                    <a:pt x="143" y="119"/>
                  </a:cubicBezTo>
                  <a:cubicBezTo>
                    <a:pt x="84" y="72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7391;p32"/>
            <p:cNvSpPr/>
            <p:nvPr/>
          </p:nvSpPr>
          <p:spPr>
            <a:xfrm>
              <a:off x="5948650" y="3608300"/>
              <a:ext cx="3300" cy="1725"/>
            </a:xfrm>
            <a:custGeom>
              <a:avLst/>
              <a:gdLst/>
              <a:ahLst/>
              <a:cxnLst/>
              <a:rect l="l" t="t" r="r" b="b"/>
              <a:pathLst>
                <a:path w="132" h="69" extrusionOk="0">
                  <a:moveTo>
                    <a:pt x="96" y="1"/>
                  </a:moveTo>
                  <a:cubicBezTo>
                    <a:pt x="60" y="1"/>
                    <a:pt x="36" y="25"/>
                    <a:pt x="0" y="37"/>
                  </a:cubicBezTo>
                  <a:cubicBezTo>
                    <a:pt x="28" y="59"/>
                    <a:pt x="51" y="68"/>
                    <a:pt x="70" y="68"/>
                  </a:cubicBezTo>
                  <a:cubicBezTo>
                    <a:pt x="93" y="68"/>
                    <a:pt x="112" y="56"/>
                    <a:pt x="131" y="37"/>
                  </a:cubicBezTo>
                  <a:cubicBezTo>
                    <a:pt x="119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7392;p32"/>
            <p:cNvSpPr/>
            <p:nvPr/>
          </p:nvSpPr>
          <p:spPr>
            <a:xfrm>
              <a:off x="5829575" y="3615100"/>
              <a:ext cx="4200" cy="2175"/>
            </a:xfrm>
            <a:custGeom>
              <a:avLst/>
              <a:gdLst/>
              <a:ahLst/>
              <a:cxnLst/>
              <a:rect l="l" t="t" r="r" b="b"/>
              <a:pathLst>
                <a:path w="168" h="87" extrusionOk="0">
                  <a:moveTo>
                    <a:pt x="89" y="1"/>
                  </a:moveTo>
                  <a:cubicBezTo>
                    <a:pt x="63" y="1"/>
                    <a:pt x="33" y="18"/>
                    <a:pt x="1" y="50"/>
                  </a:cubicBezTo>
                  <a:cubicBezTo>
                    <a:pt x="60" y="62"/>
                    <a:pt x="108" y="62"/>
                    <a:pt x="168" y="86"/>
                  </a:cubicBezTo>
                  <a:cubicBezTo>
                    <a:pt x="148" y="27"/>
                    <a:pt x="121" y="1"/>
                    <a:pt x="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7393;p32"/>
            <p:cNvSpPr/>
            <p:nvPr/>
          </p:nvSpPr>
          <p:spPr>
            <a:xfrm>
              <a:off x="6074550" y="3492225"/>
              <a:ext cx="142900" cy="19475"/>
            </a:xfrm>
            <a:custGeom>
              <a:avLst/>
              <a:gdLst/>
              <a:ahLst/>
              <a:cxnLst/>
              <a:rect l="l" t="t" r="r" b="b"/>
              <a:pathLst>
                <a:path w="5716" h="779" extrusionOk="0">
                  <a:moveTo>
                    <a:pt x="298" y="1"/>
                  </a:moveTo>
                  <a:cubicBezTo>
                    <a:pt x="1" y="334"/>
                    <a:pt x="13" y="429"/>
                    <a:pt x="382" y="489"/>
                  </a:cubicBezTo>
                  <a:cubicBezTo>
                    <a:pt x="429" y="496"/>
                    <a:pt x="476" y="499"/>
                    <a:pt x="523" y="499"/>
                  </a:cubicBezTo>
                  <a:cubicBezTo>
                    <a:pt x="658" y="499"/>
                    <a:pt x="794" y="477"/>
                    <a:pt x="929" y="477"/>
                  </a:cubicBezTo>
                  <a:cubicBezTo>
                    <a:pt x="1049" y="477"/>
                    <a:pt x="1169" y="494"/>
                    <a:pt x="1287" y="560"/>
                  </a:cubicBezTo>
                  <a:cubicBezTo>
                    <a:pt x="1307" y="581"/>
                    <a:pt x="1324" y="594"/>
                    <a:pt x="1344" y="594"/>
                  </a:cubicBezTo>
                  <a:cubicBezTo>
                    <a:pt x="1358" y="594"/>
                    <a:pt x="1374" y="587"/>
                    <a:pt x="1394" y="572"/>
                  </a:cubicBezTo>
                  <a:cubicBezTo>
                    <a:pt x="1594" y="625"/>
                    <a:pt x="1797" y="638"/>
                    <a:pt x="2000" y="638"/>
                  </a:cubicBezTo>
                  <a:cubicBezTo>
                    <a:pt x="2206" y="638"/>
                    <a:pt x="2412" y="625"/>
                    <a:pt x="2617" y="625"/>
                  </a:cubicBezTo>
                  <a:cubicBezTo>
                    <a:pt x="2847" y="625"/>
                    <a:pt x="3075" y="642"/>
                    <a:pt x="3299" y="715"/>
                  </a:cubicBezTo>
                  <a:cubicBezTo>
                    <a:pt x="3306" y="730"/>
                    <a:pt x="3323" y="740"/>
                    <a:pt x="3345" y="740"/>
                  </a:cubicBezTo>
                  <a:cubicBezTo>
                    <a:pt x="3359" y="740"/>
                    <a:pt x="3376" y="736"/>
                    <a:pt x="3394" y="727"/>
                  </a:cubicBezTo>
                  <a:cubicBezTo>
                    <a:pt x="3454" y="757"/>
                    <a:pt x="3516" y="771"/>
                    <a:pt x="3579" y="771"/>
                  </a:cubicBezTo>
                  <a:cubicBezTo>
                    <a:pt x="3641" y="771"/>
                    <a:pt x="3704" y="757"/>
                    <a:pt x="3763" y="727"/>
                  </a:cubicBezTo>
                  <a:cubicBezTo>
                    <a:pt x="3859" y="755"/>
                    <a:pt x="3960" y="767"/>
                    <a:pt x="4062" y="767"/>
                  </a:cubicBezTo>
                  <a:cubicBezTo>
                    <a:pt x="4177" y="767"/>
                    <a:pt x="4293" y="752"/>
                    <a:pt x="4406" y="727"/>
                  </a:cubicBezTo>
                  <a:cubicBezTo>
                    <a:pt x="4499" y="770"/>
                    <a:pt x="4600" y="778"/>
                    <a:pt x="4703" y="778"/>
                  </a:cubicBezTo>
                  <a:cubicBezTo>
                    <a:pt x="4771" y="778"/>
                    <a:pt x="4839" y="774"/>
                    <a:pt x="4906" y="774"/>
                  </a:cubicBezTo>
                  <a:cubicBezTo>
                    <a:pt x="4961" y="731"/>
                    <a:pt x="5017" y="707"/>
                    <a:pt x="5071" y="707"/>
                  </a:cubicBezTo>
                  <a:cubicBezTo>
                    <a:pt x="5121" y="707"/>
                    <a:pt x="5170" y="728"/>
                    <a:pt x="5216" y="774"/>
                  </a:cubicBezTo>
                  <a:cubicBezTo>
                    <a:pt x="5240" y="771"/>
                    <a:pt x="5264" y="770"/>
                    <a:pt x="5288" y="770"/>
                  </a:cubicBezTo>
                  <a:cubicBezTo>
                    <a:pt x="5348" y="770"/>
                    <a:pt x="5410" y="777"/>
                    <a:pt x="5470" y="777"/>
                  </a:cubicBezTo>
                  <a:cubicBezTo>
                    <a:pt x="5555" y="777"/>
                    <a:pt x="5638" y="763"/>
                    <a:pt x="5716" y="691"/>
                  </a:cubicBezTo>
                  <a:cubicBezTo>
                    <a:pt x="5699" y="402"/>
                    <a:pt x="5522" y="371"/>
                    <a:pt x="5348" y="371"/>
                  </a:cubicBezTo>
                  <a:cubicBezTo>
                    <a:pt x="5300" y="371"/>
                    <a:pt x="5252" y="373"/>
                    <a:pt x="5207" y="373"/>
                  </a:cubicBezTo>
                  <a:cubicBezTo>
                    <a:pt x="5181" y="373"/>
                    <a:pt x="5156" y="372"/>
                    <a:pt x="5132" y="370"/>
                  </a:cubicBezTo>
                  <a:cubicBezTo>
                    <a:pt x="4704" y="298"/>
                    <a:pt x="4263" y="310"/>
                    <a:pt x="3846" y="179"/>
                  </a:cubicBezTo>
                  <a:cubicBezTo>
                    <a:pt x="3839" y="178"/>
                    <a:pt x="3831" y="177"/>
                    <a:pt x="3823" y="177"/>
                  </a:cubicBezTo>
                  <a:cubicBezTo>
                    <a:pt x="3690" y="177"/>
                    <a:pt x="3584" y="385"/>
                    <a:pt x="3443" y="385"/>
                  </a:cubicBezTo>
                  <a:cubicBezTo>
                    <a:pt x="3396" y="385"/>
                    <a:pt x="3344" y="361"/>
                    <a:pt x="3287" y="298"/>
                  </a:cubicBezTo>
                  <a:cubicBezTo>
                    <a:pt x="3245" y="267"/>
                    <a:pt x="3203" y="255"/>
                    <a:pt x="3162" y="255"/>
                  </a:cubicBezTo>
                  <a:cubicBezTo>
                    <a:pt x="3060" y="255"/>
                    <a:pt x="2960" y="323"/>
                    <a:pt x="2855" y="323"/>
                  </a:cubicBezTo>
                  <a:cubicBezTo>
                    <a:pt x="2809" y="323"/>
                    <a:pt x="2763" y="311"/>
                    <a:pt x="2715" y="274"/>
                  </a:cubicBezTo>
                  <a:cubicBezTo>
                    <a:pt x="2598" y="162"/>
                    <a:pt x="2464" y="137"/>
                    <a:pt x="2325" y="137"/>
                  </a:cubicBezTo>
                  <a:cubicBezTo>
                    <a:pt x="2215" y="137"/>
                    <a:pt x="2101" y="153"/>
                    <a:pt x="1990" y="153"/>
                  </a:cubicBezTo>
                  <a:cubicBezTo>
                    <a:pt x="1945" y="153"/>
                    <a:pt x="1901" y="151"/>
                    <a:pt x="1858" y="143"/>
                  </a:cubicBezTo>
                  <a:cubicBezTo>
                    <a:pt x="1858" y="143"/>
                    <a:pt x="1846" y="132"/>
                    <a:pt x="1811" y="120"/>
                  </a:cubicBezTo>
                  <a:cubicBezTo>
                    <a:pt x="1797" y="113"/>
                    <a:pt x="1785" y="110"/>
                    <a:pt x="1774" y="110"/>
                  </a:cubicBezTo>
                  <a:cubicBezTo>
                    <a:pt x="1748" y="110"/>
                    <a:pt x="1729" y="127"/>
                    <a:pt x="1703" y="143"/>
                  </a:cubicBezTo>
                  <a:lnTo>
                    <a:pt x="1430" y="143"/>
                  </a:lnTo>
                  <a:cubicBezTo>
                    <a:pt x="1430" y="132"/>
                    <a:pt x="1406" y="132"/>
                    <a:pt x="1382" y="120"/>
                  </a:cubicBezTo>
                  <a:cubicBezTo>
                    <a:pt x="1371" y="113"/>
                    <a:pt x="1362" y="110"/>
                    <a:pt x="1353" y="110"/>
                  </a:cubicBezTo>
                  <a:cubicBezTo>
                    <a:pt x="1331" y="110"/>
                    <a:pt x="1312" y="127"/>
                    <a:pt x="1287" y="143"/>
                  </a:cubicBezTo>
                  <a:cubicBezTo>
                    <a:pt x="1287" y="143"/>
                    <a:pt x="1275" y="155"/>
                    <a:pt x="1251" y="179"/>
                  </a:cubicBezTo>
                  <a:cubicBezTo>
                    <a:pt x="1242" y="182"/>
                    <a:pt x="1234" y="184"/>
                    <a:pt x="1226" y="184"/>
                  </a:cubicBezTo>
                  <a:cubicBezTo>
                    <a:pt x="1203" y="184"/>
                    <a:pt x="1182" y="170"/>
                    <a:pt x="1156" y="143"/>
                  </a:cubicBezTo>
                  <a:lnTo>
                    <a:pt x="1025" y="12"/>
                  </a:lnTo>
                  <a:cubicBezTo>
                    <a:pt x="947" y="48"/>
                    <a:pt x="873" y="69"/>
                    <a:pt x="798" y="69"/>
                  </a:cubicBezTo>
                  <a:cubicBezTo>
                    <a:pt x="724" y="69"/>
                    <a:pt x="650" y="48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7394;p32"/>
            <p:cNvSpPr/>
            <p:nvPr/>
          </p:nvSpPr>
          <p:spPr>
            <a:xfrm>
              <a:off x="5887025" y="3486875"/>
              <a:ext cx="219400" cy="19375"/>
            </a:xfrm>
            <a:custGeom>
              <a:avLst/>
              <a:gdLst/>
              <a:ahLst/>
              <a:cxnLst/>
              <a:rect l="l" t="t" r="r" b="b"/>
              <a:pathLst>
                <a:path w="8776" h="775" extrusionOk="0">
                  <a:moveTo>
                    <a:pt x="6573" y="0"/>
                  </a:moveTo>
                  <a:cubicBezTo>
                    <a:pt x="6525" y="0"/>
                    <a:pt x="6490" y="36"/>
                    <a:pt x="6454" y="60"/>
                  </a:cubicBezTo>
                  <a:cubicBezTo>
                    <a:pt x="6442" y="131"/>
                    <a:pt x="6466" y="191"/>
                    <a:pt x="6514" y="250"/>
                  </a:cubicBezTo>
                  <a:cubicBezTo>
                    <a:pt x="6668" y="393"/>
                    <a:pt x="6859" y="346"/>
                    <a:pt x="7037" y="417"/>
                  </a:cubicBezTo>
                  <a:cubicBezTo>
                    <a:pt x="6968" y="452"/>
                    <a:pt x="6900" y="463"/>
                    <a:pt x="6834" y="463"/>
                  </a:cubicBezTo>
                  <a:cubicBezTo>
                    <a:pt x="6717" y="463"/>
                    <a:pt x="6603" y="429"/>
                    <a:pt x="6490" y="429"/>
                  </a:cubicBezTo>
                  <a:cubicBezTo>
                    <a:pt x="6406" y="429"/>
                    <a:pt x="6347" y="417"/>
                    <a:pt x="6287" y="417"/>
                  </a:cubicBezTo>
                  <a:lnTo>
                    <a:pt x="6204" y="417"/>
                  </a:lnTo>
                  <a:cubicBezTo>
                    <a:pt x="6085" y="453"/>
                    <a:pt x="5978" y="465"/>
                    <a:pt x="5859" y="476"/>
                  </a:cubicBezTo>
                  <a:lnTo>
                    <a:pt x="5537" y="476"/>
                  </a:lnTo>
                  <a:cubicBezTo>
                    <a:pt x="5430" y="476"/>
                    <a:pt x="5323" y="453"/>
                    <a:pt x="5240" y="405"/>
                  </a:cubicBezTo>
                  <a:cubicBezTo>
                    <a:pt x="5156" y="357"/>
                    <a:pt x="5097" y="310"/>
                    <a:pt x="5025" y="286"/>
                  </a:cubicBezTo>
                  <a:cubicBezTo>
                    <a:pt x="5001" y="280"/>
                    <a:pt x="4975" y="277"/>
                    <a:pt x="4949" y="277"/>
                  </a:cubicBezTo>
                  <a:cubicBezTo>
                    <a:pt x="4924" y="277"/>
                    <a:pt x="4900" y="280"/>
                    <a:pt x="4882" y="286"/>
                  </a:cubicBezTo>
                  <a:cubicBezTo>
                    <a:pt x="4835" y="310"/>
                    <a:pt x="4799" y="346"/>
                    <a:pt x="4763" y="369"/>
                  </a:cubicBezTo>
                  <a:cubicBezTo>
                    <a:pt x="4718" y="406"/>
                    <a:pt x="4672" y="421"/>
                    <a:pt x="4616" y="421"/>
                  </a:cubicBezTo>
                  <a:cubicBezTo>
                    <a:pt x="4599" y="421"/>
                    <a:pt x="4581" y="420"/>
                    <a:pt x="4561" y="417"/>
                  </a:cubicBezTo>
                  <a:lnTo>
                    <a:pt x="4430" y="369"/>
                  </a:lnTo>
                  <a:lnTo>
                    <a:pt x="4204" y="286"/>
                  </a:lnTo>
                  <a:cubicBezTo>
                    <a:pt x="4144" y="274"/>
                    <a:pt x="4108" y="274"/>
                    <a:pt x="4049" y="274"/>
                  </a:cubicBezTo>
                  <a:cubicBezTo>
                    <a:pt x="3954" y="286"/>
                    <a:pt x="3882" y="310"/>
                    <a:pt x="3811" y="346"/>
                  </a:cubicBezTo>
                  <a:cubicBezTo>
                    <a:pt x="3751" y="369"/>
                    <a:pt x="3704" y="393"/>
                    <a:pt x="3644" y="405"/>
                  </a:cubicBezTo>
                  <a:cubicBezTo>
                    <a:pt x="3611" y="412"/>
                    <a:pt x="3578" y="415"/>
                    <a:pt x="3544" y="415"/>
                  </a:cubicBezTo>
                  <a:cubicBezTo>
                    <a:pt x="3459" y="415"/>
                    <a:pt x="3373" y="395"/>
                    <a:pt x="3287" y="369"/>
                  </a:cubicBezTo>
                  <a:cubicBezTo>
                    <a:pt x="3168" y="334"/>
                    <a:pt x="3049" y="310"/>
                    <a:pt x="2930" y="310"/>
                  </a:cubicBezTo>
                  <a:lnTo>
                    <a:pt x="1394" y="310"/>
                  </a:lnTo>
                  <a:cubicBezTo>
                    <a:pt x="1215" y="310"/>
                    <a:pt x="1037" y="298"/>
                    <a:pt x="858" y="298"/>
                  </a:cubicBezTo>
                  <a:lnTo>
                    <a:pt x="632" y="298"/>
                  </a:lnTo>
                  <a:cubicBezTo>
                    <a:pt x="418" y="310"/>
                    <a:pt x="156" y="286"/>
                    <a:pt x="1" y="512"/>
                  </a:cubicBezTo>
                  <a:cubicBezTo>
                    <a:pt x="275" y="655"/>
                    <a:pt x="596" y="607"/>
                    <a:pt x="894" y="631"/>
                  </a:cubicBezTo>
                  <a:cubicBezTo>
                    <a:pt x="1846" y="667"/>
                    <a:pt x="2811" y="607"/>
                    <a:pt x="3763" y="762"/>
                  </a:cubicBezTo>
                  <a:cubicBezTo>
                    <a:pt x="3870" y="750"/>
                    <a:pt x="3989" y="726"/>
                    <a:pt x="4108" y="726"/>
                  </a:cubicBezTo>
                  <a:cubicBezTo>
                    <a:pt x="5668" y="738"/>
                    <a:pt x="7216" y="762"/>
                    <a:pt x="8776" y="774"/>
                  </a:cubicBezTo>
                  <a:cubicBezTo>
                    <a:pt x="8654" y="646"/>
                    <a:pt x="8512" y="618"/>
                    <a:pt x="8367" y="618"/>
                  </a:cubicBezTo>
                  <a:cubicBezTo>
                    <a:pt x="8249" y="618"/>
                    <a:pt x="8129" y="637"/>
                    <a:pt x="8015" y="637"/>
                  </a:cubicBezTo>
                  <a:cubicBezTo>
                    <a:pt x="7982" y="637"/>
                    <a:pt x="7950" y="635"/>
                    <a:pt x="7918" y="631"/>
                  </a:cubicBezTo>
                  <a:cubicBezTo>
                    <a:pt x="7597" y="572"/>
                    <a:pt x="7561" y="417"/>
                    <a:pt x="7776" y="191"/>
                  </a:cubicBezTo>
                  <a:lnTo>
                    <a:pt x="7764" y="131"/>
                  </a:lnTo>
                  <a:lnTo>
                    <a:pt x="7764" y="60"/>
                  </a:lnTo>
                  <a:lnTo>
                    <a:pt x="6645" y="12"/>
                  </a:lnTo>
                  <a:cubicBezTo>
                    <a:pt x="6645" y="12"/>
                    <a:pt x="6621" y="0"/>
                    <a:pt x="6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7395;p32"/>
            <p:cNvSpPr/>
            <p:nvPr/>
          </p:nvSpPr>
          <p:spPr>
            <a:xfrm>
              <a:off x="6128125" y="3527450"/>
              <a:ext cx="48850" cy="11650"/>
            </a:xfrm>
            <a:custGeom>
              <a:avLst/>
              <a:gdLst/>
              <a:ahLst/>
              <a:cxnLst/>
              <a:rect l="l" t="t" r="r" b="b"/>
              <a:pathLst>
                <a:path w="1954" h="466" extrusionOk="0">
                  <a:moveTo>
                    <a:pt x="575" y="0"/>
                  </a:moveTo>
                  <a:cubicBezTo>
                    <a:pt x="383" y="0"/>
                    <a:pt x="191" y="8"/>
                    <a:pt x="1" y="32"/>
                  </a:cubicBezTo>
                  <a:lnTo>
                    <a:pt x="1" y="282"/>
                  </a:lnTo>
                  <a:cubicBezTo>
                    <a:pt x="37" y="330"/>
                    <a:pt x="96" y="377"/>
                    <a:pt x="144" y="413"/>
                  </a:cubicBezTo>
                  <a:cubicBezTo>
                    <a:pt x="220" y="378"/>
                    <a:pt x="296" y="366"/>
                    <a:pt x="371" y="366"/>
                  </a:cubicBezTo>
                  <a:cubicBezTo>
                    <a:pt x="474" y="366"/>
                    <a:pt x="577" y="388"/>
                    <a:pt x="680" y="401"/>
                  </a:cubicBezTo>
                  <a:cubicBezTo>
                    <a:pt x="874" y="426"/>
                    <a:pt x="1074" y="465"/>
                    <a:pt x="1275" y="465"/>
                  </a:cubicBezTo>
                  <a:cubicBezTo>
                    <a:pt x="1467" y="465"/>
                    <a:pt x="1660" y="429"/>
                    <a:pt x="1846" y="306"/>
                  </a:cubicBezTo>
                  <a:cubicBezTo>
                    <a:pt x="1954" y="163"/>
                    <a:pt x="1823" y="104"/>
                    <a:pt x="1727" y="32"/>
                  </a:cubicBezTo>
                  <a:cubicBezTo>
                    <a:pt x="1346" y="32"/>
                    <a:pt x="960" y="0"/>
                    <a:pt x="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7396;p32"/>
            <p:cNvSpPr/>
            <p:nvPr/>
          </p:nvSpPr>
          <p:spPr>
            <a:xfrm>
              <a:off x="6171300" y="3527825"/>
              <a:ext cx="43475" cy="11150"/>
            </a:xfrm>
            <a:custGeom>
              <a:avLst/>
              <a:gdLst/>
              <a:ahLst/>
              <a:cxnLst/>
              <a:rect l="l" t="t" r="r" b="b"/>
              <a:pathLst>
                <a:path w="1739" h="446" extrusionOk="0">
                  <a:moveTo>
                    <a:pt x="1300" y="0"/>
                  </a:moveTo>
                  <a:cubicBezTo>
                    <a:pt x="1103" y="0"/>
                    <a:pt x="921" y="55"/>
                    <a:pt x="738" y="136"/>
                  </a:cubicBezTo>
                  <a:cubicBezTo>
                    <a:pt x="596" y="29"/>
                    <a:pt x="417" y="124"/>
                    <a:pt x="274" y="17"/>
                  </a:cubicBezTo>
                  <a:lnTo>
                    <a:pt x="0" y="17"/>
                  </a:lnTo>
                  <a:cubicBezTo>
                    <a:pt x="36" y="101"/>
                    <a:pt x="72" y="208"/>
                    <a:pt x="119" y="303"/>
                  </a:cubicBezTo>
                  <a:cubicBezTo>
                    <a:pt x="215" y="362"/>
                    <a:pt x="357" y="327"/>
                    <a:pt x="429" y="446"/>
                  </a:cubicBezTo>
                  <a:cubicBezTo>
                    <a:pt x="846" y="434"/>
                    <a:pt x="1274" y="434"/>
                    <a:pt x="1691" y="422"/>
                  </a:cubicBezTo>
                  <a:cubicBezTo>
                    <a:pt x="1739" y="196"/>
                    <a:pt x="1727" y="17"/>
                    <a:pt x="1405" y="5"/>
                  </a:cubicBezTo>
                  <a:cubicBezTo>
                    <a:pt x="1370" y="2"/>
                    <a:pt x="1335" y="0"/>
                    <a:pt x="1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7397;p32"/>
            <p:cNvSpPr/>
            <p:nvPr/>
          </p:nvSpPr>
          <p:spPr>
            <a:xfrm>
              <a:off x="6039125" y="3523775"/>
              <a:ext cx="47950" cy="11025"/>
            </a:xfrm>
            <a:custGeom>
              <a:avLst/>
              <a:gdLst/>
              <a:ahLst/>
              <a:cxnLst/>
              <a:rect l="l" t="t" r="r" b="b"/>
              <a:pathLst>
                <a:path w="1918" h="441" extrusionOk="0">
                  <a:moveTo>
                    <a:pt x="251" y="1"/>
                  </a:moveTo>
                  <a:cubicBezTo>
                    <a:pt x="180" y="12"/>
                    <a:pt x="60" y="12"/>
                    <a:pt x="25" y="120"/>
                  </a:cubicBezTo>
                  <a:cubicBezTo>
                    <a:pt x="1" y="215"/>
                    <a:pt x="84" y="263"/>
                    <a:pt x="180" y="298"/>
                  </a:cubicBezTo>
                  <a:cubicBezTo>
                    <a:pt x="208" y="309"/>
                    <a:pt x="236" y="313"/>
                    <a:pt x="264" y="313"/>
                  </a:cubicBezTo>
                  <a:cubicBezTo>
                    <a:pt x="408" y="313"/>
                    <a:pt x="537" y="193"/>
                    <a:pt x="659" y="193"/>
                  </a:cubicBezTo>
                  <a:cubicBezTo>
                    <a:pt x="698" y="193"/>
                    <a:pt x="737" y="206"/>
                    <a:pt x="775" y="239"/>
                  </a:cubicBezTo>
                  <a:cubicBezTo>
                    <a:pt x="990" y="402"/>
                    <a:pt x="1210" y="440"/>
                    <a:pt x="1434" y="440"/>
                  </a:cubicBezTo>
                  <a:cubicBezTo>
                    <a:pt x="1570" y="440"/>
                    <a:pt x="1707" y="426"/>
                    <a:pt x="1846" y="417"/>
                  </a:cubicBezTo>
                  <a:cubicBezTo>
                    <a:pt x="1918" y="322"/>
                    <a:pt x="1918" y="239"/>
                    <a:pt x="1834" y="143"/>
                  </a:cubicBezTo>
                  <a:cubicBezTo>
                    <a:pt x="1311" y="108"/>
                    <a:pt x="775" y="3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7398;p32"/>
            <p:cNvSpPr/>
            <p:nvPr/>
          </p:nvSpPr>
          <p:spPr>
            <a:xfrm>
              <a:off x="6184700" y="3508675"/>
              <a:ext cx="47925" cy="5925"/>
            </a:xfrm>
            <a:custGeom>
              <a:avLst/>
              <a:gdLst/>
              <a:ahLst/>
              <a:cxnLst/>
              <a:rect l="l" t="t" r="r" b="b"/>
              <a:pathLst>
                <a:path w="1917" h="237" extrusionOk="0">
                  <a:moveTo>
                    <a:pt x="685" y="0"/>
                  </a:moveTo>
                  <a:cubicBezTo>
                    <a:pt x="655" y="0"/>
                    <a:pt x="625" y="3"/>
                    <a:pt x="595" y="9"/>
                  </a:cubicBezTo>
                  <a:cubicBezTo>
                    <a:pt x="393" y="21"/>
                    <a:pt x="191" y="33"/>
                    <a:pt x="0" y="57"/>
                  </a:cubicBezTo>
                  <a:cubicBezTo>
                    <a:pt x="536" y="188"/>
                    <a:pt x="1095" y="140"/>
                    <a:pt x="1667" y="235"/>
                  </a:cubicBezTo>
                  <a:cubicBezTo>
                    <a:pt x="1677" y="236"/>
                    <a:pt x="1687" y="237"/>
                    <a:pt x="1696" y="237"/>
                  </a:cubicBezTo>
                  <a:cubicBezTo>
                    <a:pt x="1801" y="237"/>
                    <a:pt x="1884" y="177"/>
                    <a:pt x="1917" y="57"/>
                  </a:cubicBezTo>
                  <a:cubicBezTo>
                    <a:pt x="1703" y="33"/>
                    <a:pt x="1512" y="33"/>
                    <a:pt x="1322" y="33"/>
                  </a:cubicBezTo>
                  <a:cubicBezTo>
                    <a:pt x="1143" y="21"/>
                    <a:pt x="953" y="21"/>
                    <a:pt x="774" y="9"/>
                  </a:cubicBezTo>
                  <a:cubicBezTo>
                    <a:pt x="744" y="3"/>
                    <a:pt x="714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7399;p32"/>
            <p:cNvSpPr/>
            <p:nvPr/>
          </p:nvSpPr>
          <p:spPr>
            <a:xfrm>
              <a:off x="6109075" y="3506225"/>
              <a:ext cx="47650" cy="4175"/>
            </a:xfrm>
            <a:custGeom>
              <a:avLst/>
              <a:gdLst/>
              <a:ahLst/>
              <a:cxnLst/>
              <a:rect l="l" t="t" r="r" b="b"/>
              <a:pathLst>
                <a:path w="1906" h="167" extrusionOk="0">
                  <a:moveTo>
                    <a:pt x="1537" y="0"/>
                  </a:moveTo>
                  <a:cubicBezTo>
                    <a:pt x="1025" y="0"/>
                    <a:pt x="501" y="12"/>
                    <a:pt x="1" y="12"/>
                  </a:cubicBezTo>
                  <a:cubicBezTo>
                    <a:pt x="620" y="167"/>
                    <a:pt x="1263" y="131"/>
                    <a:pt x="1906" y="155"/>
                  </a:cubicBezTo>
                  <a:cubicBezTo>
                    <a:pt x="1811" y="36"/>
                    <a:pt x="1680" y="0"/>
                    <a:pt x="1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7400;p32"/>
            <p:cNvSpPr/>
            <p:nvPr/>
          </p:nvSpPr>
          <p:spPr>
            <a:xfrm>
              <a:off x="6084975" y="3524925"/>
              <a:ext cx="11025" cy="9300"/>
            </a:xfrm>
            <a:custGeom>
              <a:avLst/>
              <a:gdLst/>
              <a:ahLst/>
              <a:cxnLst/>
              <a:rect l="l" t="t" r="r" b="b"/>
              <a:pathLst>
                <a:path w="441" h="372" extrusionOk="0">
                  <a:moveTo>
                    <a:pt x="288" y="0"/>
                  </a:moveTo>
                  <a:cubicBezTo>
                    <a:pt x="188" y="0"/>
                    <a:pt x="97" y="81"/>
                    <a:pt x="0" y="97"/>
                  </a:cubicBezTo>
                  <a:cubicBezTo>
                    <a:pt x="0" y="193"/>
                    <a:pt x="12" y="276"/>
                    <a:pt x="12" y="371"/>
                  </a:cubicBezTo>
                  <a:lnTo>
                    <a:pt x="429" y="371"/>
                  </a:lnTo>
                  <a:cubicBezTo>
                    <a:pt x="429" y="336"/>
                    <a:pt x="441" y="300"/>
                    <a:pt x="441" y="264"/>
                  </a:cubicBezTo>
                  <a:lnTo>
                    <a:pt x="441" y="74"/>
                  </a:lnTo>
                  <a:cubicBezTo>
                    <a:pt x="387" y="19"/>
                    <a:pt x="336" y="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7401;p32"/>
            <p:cNvSpPr/>
            <p:nvPr/>
          </p:nvSpPr>
          <p:spPr>
            <a:xfrm>
              <a:off x="6178150" y="3527950"/>
              <a:ext cx="11625" cy="3225"/>
            </a:xfrm>
            <a:custGeom>
              <a:avLst/>
              <a:gdLst/>
              <a:ahLst/>
              <a:cxnLst/>
              <a:rect l="l" t="t" r="r" b="b"/>
              <a:pathLst>
                <a:path w="465" h="129" extrusionOk="0">
                  <a:moveTo>
                    <a:pt x="0" y="0"/>
                  </a:moveTo>
                  <a:cubicBezTo>
                    <a:pt x="97" y="105"/>
                    <a:pt x="200" y="128"/>
                    <a:pt x="308" y="128"/>
                  </a:cubicBezTo>
                  <a:cubicBezTo>
                    <a:pt x="359" y="128"/>
                    <a:pt x="411" y="123"/>
                    <a:pt x="464" y="119"/>
                  </a:cubicBezTo>
                  <a:cubicBezTo>
                    <a:pt x="334" y="0"/>
                    <a:pt x="16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7402;p32"/>
            <p:cNvSpPr/>
            <p:nvPr/>
          </p:nvSpPr>
          <p:spPr>
            <a:xfrm>
              <a:off x="6159400" y="3510375"/>
              <a:ext cx="9250" cy="1950"/>
            </a:xfrm>
            <a:custGeom>
              <a:avLst/>
              <a:gdLst/>
              <a:ahLst/>
              <a:cxnLst/>
              <a:rect l="l" t="t" r="r" b="b"/>
              <a:pathLst>
                <a:path w="370" h="78" extrusionOk="0">
                  <a:moveTo>
                    <a:pt x="0" y="1"/>
                  </a:moveTo>
                  <a:cubicBezTo>
                    <a:pt x="54" y="55"/>
                    <a:pt x="109" y="77"/>
                    <a:pt x="164" y="77"/>
                  </a:cubicBezTo>
                  <a:cubicBezTo>
                    <a:pt x="230" y="77"/>
                    <a:pt x="298" y="46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7403;p32"/>
            <p:cNvSpPr/>
            <p:nvPr/>
          </p:nvSpPr>
          <p:spPr>
            <a:xfrm>
              <a:off x="6019800" y="3541350"/>
              <a:ext cx="32750" cy="8675"/>
            </a:xfrm>
            <a:custGeom>
              <a:avLst/>
              <a:gdLst/>
              <a:ahLst/>
              <a:cxnLst/>
              <a:rect l="l" t="t" r="r" b="b"/>
              <a:pathLst>
                <a:path w="1310" h="347" extrusionOk="0">
                  <a:moveTo>
                    <a:pt x="1036" y="12"/>
                  </a:moveTo>
                  <a:cubicBezTo>
                    <a:pt x="845" y="24"/>
                    <a:pt x="655" y="24"/>
                    <a:pt x="464" y="24"/>
                  </a:cubicBezTo>
                  <a:cubicBezTo>
                    <a:pt x="321" y="131"/>
                    <a:pt x="107" y="0"/>
                    <a:pt x="0" y="191"/>
                  </a:cubicBezTo>
                  <a:cubicBezTo>
                    <a:pt x="238" y="281"/>
                    <a:pt x="476" y="346"/>
                    <a:pt x="713" y="346"/>
                  </a:cubicBezTo>
                  <a:cubicBezTo>
                    <a:pt x="913" y="346"/>
                    <a:pt x="1113" y="299"/>
                    <a:pt x="1310" y="179"/>
                  </a:cubicBezTo>
                  <a:cubicBezTo>
                    <a:pt x="1214" y="119"/>
                    <a:pt x="1131" y="71"/>
                    <a:pt x="1036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7404;p32"/>
            <p:cNvSpPr/>
            <p:nvPr/>
          </p:nvSpPr>
          <p:spPr>
            <a:xfrm>
              <a:off x="6174575" y="3534725"/>
              <a:ext cx="7450" cy="3700"/>
            </a:xfrm>
            <a:custGeom>
              <a:avLst/>
              <a:gdLst/>
              <a:ahLst/>
              <a:cxnLst/>
              <a:rect l="l" t="t" r="r" b="b"/>
              <a:pathLst>
                <a:path w="298" h="148" extrusionOk="0">
                  <a:moveTo>
                    <a:pt x="46" y="1"/>
                  </a:moveTo>
                  <a:cubicBezTo>
                    <a:pt x="31" y="1"/>
                    <a:pt x="16" y="2"/>
                    <a:pt x="0" y="3"/>
                  </a:cubicBezTo>
                  <a:cubicBezTo>
                    <a:pt x="65" y="100"/>
                    <a:pt x="148" y="148"/>
                    <a:pt x="260" y="148"/>
                  </a:cubicBezTo>
                  <a:cubicBezTo>
                    <a:pt x="272" y="148"/>
                    <a:pt x="285" y="147"/>
                    <a:pt x="298" y="146"/>
                  </a:cubicBezTo>
                  <a:cubicBezTo>
                    <a:pt x="246" y="41"/>
                    <a:pt x="156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7405;p32"/>
            <p:cNvSpPr/>
            <p:nvPr/>
          </p:nvSpPr>
          <p:spPr>
            <a:xfrm>
              <a:off x="6124275" y="3616650"/>
              <a:ext cx="14600" cy="4200"/>
            </a:xfrm>
            <a:custGeom>
              <a:avLst/>
              <a:gdLst/>
              <a:ahLst/>
              <a:cxnLst/>
              <a:rect l="l" t="t" r="r" b="b"/>
              <a:pathLst>
                <a:path w="584" h="168" extrusionOk="0">
                  <a:moveTo>
                    <a:pt x="429" y="0"/>
                  </a:moveTo>
                  <a:cubicBezTo>
                    <a:pt x="298" y="24"/>
                    <a:pt x="155" y="24"/>
                    <a:pt x="0" y="36"/>
                  </a:cubicBezTo>
                  <a:cubicBezTo>
                    <a:pt x="79" y="143"/>
                    <a:pt x="170" y="167"/>
                    <a:pt x="265" y="167"/>
                  </a:cubicBezTo>
                  <a:cubicBezTo>
                    <a:pt x="347" y="167"/>
                    <a:pt x="431" y="149"/>
                    <a:pt x="512" y="149"/>
                  </a:cubicBezTo>
                  <a:cubicBezTo>
                    <a:pt x="536" y="149"/>
                    <a:pt x="560" y="151"/>
                    <a:pt x="584" y="15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7406;p32"/>
            <p:cNvSpPr/>
            <p:nvPr/>
          </p:nvSpPr>
          <p:spPr>
            <a:xfrm>
              <a:off x="5374475" y="2102825"/>
              <a:ext cx="166400" cy="34500"/>
            </a:xfrm>
            <a:custGeom>
              <a:avLst/>
              <a:gdLst/>
              <a:ahLst/>
              <a:cxnLst/>
              <a:rect l="l" t="t" r="r" b="b"/>
              <a:pathLst>
                <a:path w="6656" h="1380" extrusionOk="0">
                  <a:moveTo>
                    <a:pt x="870" y="0"/>
                  </a:moveTo>
                  <a:cubicBezTo>
                    <a:pt x="776" y="0"/>
                    <a:pt x="681" y="5"/>
                    <a:pt x="584" y="10"/>
                  </a:cubicBezTo>
                  <a:cubicBezTo>
                    <a:pt x="512" y="22"/>
                    <a:pt x="441" y="58"/>
                    <a:pt x="381" y="105"/>
                  </a:cubicBezTo>
                  <a:cubicBezTo>
                    <a:pt x="96" y="320"/>
                    <a:pt x="0" y="546"/>
                    <a:pt x="357" y="772"/>
                  </a:cubicBezTo>
                  <a:cubicBezTo>
                    <a:pt x="477" y="844"/>
                    <a:pt x="596" y="891"/>
                    <a:pt x="738" y="939"/>
                  </a:cubicBezTo>
                  <a:cubicBezTo>
                    <a:pt x="774" y="939"/>
                    <a:pt x="810" y="951"/>
                    <a:pt x="834" y="951"/>
                  </a:cubicBezTo>
                  <a:cubicBezTo>
                    <a:pt x="881" y="963"/>
                    <a:pt x="917" y="963"/>
                    <a:pt x="941" y="963"/>
                  </a:cubicBezTo>
                  <a:cubicBezTo>
                    <a:pt x="1524" y="1082"/>
                    <a:pt x="2120" y="1010"/>
                    <a:pt x="2703" y="1070"/>
                  </a:cubicBezTo>
                  <a:cubicBezTo>
                    <a:pt x="2763" y="1082"/>
                    <a:pt x="2822" y="1082"/>
                    <a:pt x="2882" y="1082"/>
                  </a:cubicBezTo>
                  <a:cubicBezTo>
                    <a:pt x="2888" y="1084"/>
                    <a:pt x="2893" y="1085"/>
                    <a:pt x="2899" y="1085"/>
                  </a:cubicBezTo>
                  <a:cubicBezTo>
                    <a:pt x="2941" y="1085"/>
                    <a:pt x="2963" y="1019"/>
                    <a:pt x="2990" y="1019"/>
                  </a:cubicBezTo>
                  <a:cubicBezTo>
                    <a:pt x="2994" y="1019"/>
                    <a:pt x="2997" y="1020"/>
                    <a:pt x="3001" y="1022"/>
                  </a:cubicBezTo>
                  <a:cubicBezTo>
                    <a:pt x="3024" y="1070"/>
                    <a:pt x="2917" y="1117"/>
                    <a:pt x="2941" y="1177"/>
                  </a:cubicBezTo>
                  <a:cubicBezTo>
                    <a:pt x="2941" y="1260"/>
                    <a:pt x="2977" y="1344"/>
                    <a:pt x="3072" y="1379"/>
                  </a:cubicBezTo>
                  <a:cubicBezTo>
                    <a:pt x="3429" y="1225"/>
                    <a:pt x="3810" y="1308"/>
                    <a:pt x="4167" y="1177"/>
                  </a:cubicBezTo>
                  <a:cubicBezTo>
                    <a:pt x="4253" y="1166"/>
                    <a:pt x="4137" y="1041"/>
                    <a:pt x="4224" y="1041"/>
                  </a:cubicBezTo>
                  <a:cubicBezTo>
                    <a:pt x="4234" y="1041"/>
                    <a:pt x="4247" y="1042"/>
                    <a:pt x="4263" y="1046"/>
                  </a:cubicBezTo>
                  <a:cubicBezTo>
                    <a:pt x="4310" y="1070"/>
                    <a:pt x="4370" y="1082"/>
                    <a:pt x="4429" y="1082"/>
                  </a:cubicBezTo>
                  <a:cubicBezTo>
                    <a:pt x="4566" y="1063"/>
                    <a:pt x="4704" y="1038"/>
                    <a:pt x="4841" y="1038"/>
                  </a:cubicBezTo>
                  <a:cubicBezTo>
                    <a:pt x="4882" y="1038"/>
                    <a:pt x="4924" y="1040"/>
                    <a:pt x="4965" y="1046"/>
                  </a:cubicBezTo>
                  <a:cubicBezTo>
                    <a:pt x="5239" y="1058"/>
                    <a:pt x="5537" y="1106"/>
                    <a:pt x="5799" y="1248"/>
                  </a:cubicBezTo>
                  <a:cubicBezTo>
                    <a:pt x="5872" y="1266"/>
                    <a:pt x="5943" y="1274"/>
                    <a:pt x="6011" y="1274"/>
                  </a:cubicBezTo>
                  <a:cubicBezTo>
                    <a:pt x="6219" y="1274"/>
                    <a:pt x="6405" y="1198"/>
                    <a:pt x="6584" y="1082"/>
                  </a:cubicBezTo>
                  <a:cubicBezTo>
                    <a:pt x="6632" y="1046"/>
                    <a:pt x="6656" y="986"/>
                    <a:pt x="6656" y="903"/>
                  </a:cubicBezTo>
                  <a:cubicBezTo>
                    <a:pt x="6596" y="665"/>
                    <a:pt x="6311" y="725"/>
                    <a:pt x="6180" y="582"/>
                  </a:cubicBezTo>
                  <a:cubicBezTo>
                    <a:pt x="5537" y="332"/>
                    <a:pt x="4822" y="534"/>
                    <a:pt x="4167" y="308"/>
                  </a:cubicBezTo>
                  <a:cubicBezTo>
                    <a:pt x="4025" y="224"/>
                    <a:pt x="3870" y="177"/>
                    <a:pt x="3691" y="141"/>
                  </a:cubicBezTo>
                  <a:cubicBezTo>
                    <a:pt x="3544" y="152"/>
                    <a:pt x="3396" y="157"/>
                    <a:pt x="3249" y="157"/>
                  </a:cubicBezTo>
                  <a:cubicBezTo>
                    <a:pt x="2587" y="157"/>
                    <a:pt x="1927" y="65"/>
                    <a:pt x="1274" y="46"/>
                  </a:cubicBezTo>
                  <a:cubicBezTo>
                    <a:pt x="1140" y="11"/>
                    <a:pt x="1006" y="0"/>
                    <a:pt x="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7407;p32"/>
            <p:cNvSpPr/>
            <p:nvPr/>
          </p:nvSpPr>
          <p:spPr>
            <a:xfrm>
              <a:off x="5657250" y="2120925"/>
              <a:ext cx="94675" cy="21125"/>
            </a:xfrm>
            <a:custGeom>
              <a:avLst/>
              <a:gdLst/>
              <a:ahLst/>
              <a:cxnLst/>
              <a:rect l="l" t="t" r="r" b="b"/>
              <a:pathLst>
                <a:path w="3787" h="845" extrusionOk="0">
                  <a:moveTo>
                    <a:pt x="888" y="0"/>
                  </a:moveTo>
                  <a:cubicBezTo>
                    <a:pt x="846" y="0"/>
                    <a:pt x="804" y="10"/>
                    <a:pt x="762" y="36"/>
                  </a:cubicBezTo>
                  <a:cubicBezTo>
                    <a:pt x="721" y="78"/>
                    <a:pt x="676" y="99"/>
                    <a:pt x="628" y="99"/>
                  </a:cubicBezTo>
                  <a:cubicBezTo>
                    <a:pt x="581" y="99"/>
                    <a:pt x="530" y="78"/>
                    <a:pt x="476" y="36"/>
                  </a:cubicBezTo>
                  <a:lnTo>
                    <a:pt x="334" y="36"/>
                  </a:lnTo>
                  <a:cubicBezTo>
                    <a:pt x="155" y="203"/>
                    <a:pt x="0" y="393"/>
                    <a:pt x="167" y="643"/>
                  </a:cubicBezTo>
                  <a:cubicBezTo>
                    <a:pt x="265" y="804"/>
                    <a:pt x="410" y="844"/>
                    <a:pt x="572" y="844"/>
                  </a:cubicBezTo>
                  <a:cubicBezTo>
                    <a:pt x="626" y="844"/>
                    <a:pt x="682" y="840"/>
                    <a:pt x="738" y="834"/>
                  </a:cubicBezTo>
                  <a:cubicBezTo>
                    <a:pt x="1030" y="809"/>
                    <a:pt x="1321" y="778"/>
                    <a:pt x="1612" y="778"/>
                  </a:cubicBezTo>
                  <a:cubicBezTo>
                    <a:pt x="1738" y="778"/>
                    <a:pt x="1863" y="784"/>
                    <a:pt x="1989" y="798"/>
                  </a:cubicBezTo>
                  <a:cubicBezTo>
                    <a:pt x="2245" y="798"/>
                    <a:pt x="2506" y="819"/>
                    <a:pt x="2768" y="819"/>
                  </a:cubicBezTo>
                  <a:cubicBezTo>
                    <a:pt x="3030" y="819"/>
                    <a:pt x="3292" y="798"/>
                    <a:pt x="3548" y="715"/>
                  </a:cubicBezTo>
                  <a:cubicBezTo>
                    <a:pt x="3691" y="632"/>
                    <a:pt x="3786" y="501"/>
                    <a:pt x="3786" y="322"/>
                  </a:cubicBezTo>
                  <a:cubicBezTo>
                    <a:pt x="3737" y="260"/>
                    <a:pt x="3687" y="224"/>
                    <a:pt x="3635" y="224"/>
                  </a:cubicBezTo>
                  <a:cubicBezTo>
                    <a:pt x="3588" y="224"/>
                    <a:pt x="3540" y="254"/>
                    <a:pt x="3489" y="322"/>
                  </a:cubicBezTo>
                  <a:cubicBezTo>
                    <a:pt x="3438" y="367"/>
                    <a:pt x="3390" y="391"/>
                    <a:pt x="3340" y="391"/>
                  </a:cubicBezTo>
                  <a:cubicBezTo>
                    <a:pt x="3297" y="391"/>
                    <a:pt x="3253" y="373"/>
                    <a:pt x="3203" y="334"/>
                  </a:cubicBezTo>
                  <a:cubicBezTo>
                    <a:pt x="2977" y="274"/>
                    <a:pt x="2762" y="227"/>
                    <a:pt x="2620" y="24"/>
                  </a:cubicBezTo>
                  <a:cubicBezTo>
                    <a:pt x="2608" y="24"/>
                    <a:pt x="2596" y="1"/>
                    <a:pt x="2584" y="1"/>
                  </a:cubicBezTo>
                  <a:cubicBezTo>
                    <a:pt x="2548" y="1"/>
                    <a:pt x="2524" y="24"/>
                    <a:pt x="2489" y="36"/>
                  </a:cubicBezTo>
                  <a:cubicBezTo>
                    <a:pt x="2395" y="141"/>
                    <a:pt x="2306" y="187"/>
                    <a:pt x="2217" y="187"/>
                  </a:cubicBezTo>
                  <a:cubicBezTo>
                    <a:pt x="2115" y="187"/>
                    <a:pt x="2014" y="126"/>
                    <a:pt x="1905" y="24"/>
                  </a:cubicBezTo>
                  <a:cubicBezTo>
                    <a:pt x="1810" y="24"/>
                    <a:pt x="1715" y="24"/>
                    <a:pt x="1596" y="48"/>
                  </a:cubicBezTo>
                  <a:cubicBezTo>
                    <a:pt x="1596" y="48"/>
                    <a:pt x="1584" y="60"/>
                    <a:pt x="1548" y="84"/>
                  </a:cubicBezTo>
                  <a:cubicBezTo>
                    <a:pt x="1524" y="84"/>
                    <a:pt x="1488" y="84"/>
                    <a:pt x="1465" y="36"/>
                  </a:cubicBezTo>
                  <a:cubicBezTo>
                    <a:pt x="1417" y="24"/>
                    <a:pt x="1369" y="24"/>
                    <a:pt x="1334" y="24"/>
                  </a:cubicBezTo>
                  <a:cubicBezTo>
                    <a:pt x="1269" y="32"/>
                    <a:pt x="1211" y="73"/>
                    <a:pt x="1146" y="73"/>
                  </a:cubicBezTo>
                  <a:cubicBezTo>
                    <a:pt x="1115" y="73"/>
                    <a:pt x="1083" y="63"/>
                    <a:pt x="1048" y="36"/>
                  </a:cubicBezTo>
                  <a:cubicBezTo>
                    <a:pt x="995" y="16"/>
                    <a:pt x="941" y="0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7408;p32"/>
            <p:cNvSpPr/>
            <p:nvPr/>
          </p:nvSpPr>
          <p:spPr>
            <a:xfrm>
              <a:off x="5601275" y="2121525"/>
              <a:ext cx="104800" cy="25325"/>
            </a:xfrm>
            <a:custGeom>
              <a:avLst/>
              <a:gdLst/>
              <a:ahLst/>
              <a:cxnLst/>
              <a:rect l="l" t="t" r="r" b="b"/>
              <a:pathLst>
                <a:path w="4192" h="1013" extrusionOk="0">
                  <a:moveTo>
                    <a:pt x="2561" y="0"/>
                  </a:moveTo>
                  <a:lnTo>
                    <a:pt x="2561" y="0"/>
                  </a:lnTo>
                  <a:cubicBezTo>
                    <a:pt x="1703" y="12"/>
                    <a:pt x="846" y="12"/>
                    <a:pt x="1" y="24"/>
                  </a:cubicBezTo>
                  <a:cubicBezTo>
                    <a:pt x="143" y="309"/>
                    <a:pt x="360" y="351"/>
                    <a:pt x="589" y="351"/>
                  </a:cubicBezTo>
                  <a:cubicBezTo>
                    <a:pt x="684" y="351"/>
                    <a:pt x="782" y="344"/>
                    <a:pt x="877" y="344"/>
                  </a:cubicBezTo>
                  <a:cubicBezTo>
                    <a:pt x="974" y="344"/>
                    <a:pt x="1068" y="351"/>
                    <a:pt x="1156" y="381"/>
                  </a:cubicBezTo>
                  <a:cubicBezTo>
                    <a:pt x="1177" y="384"/>
                    <a:pt x="1198" y="385"/>
                    <a:pt x="1219" y="385"/>
                  </a:cubicBezTo>
                  <a:cubicBezTo>
                    <a:pt x="1410" y="385"/>
                    <a:pt x="1581" y="280"/>
                    <a:pt x="1829" y="280"/>
                  </a:cubicBezTo>
                  <a:cubicBezTo>
                    <a:pt x="1899" y="280"/>
                    <a:pt x="1976" y="288"/>
                    <a:pt x="2061" y="310"/>
                  </a:cubicBezTo>
                  <a:cubicBezTo>
                    <a:pt x="1976" y="297"/>
                    <a:pt x="1901" y="290"/>
                    <a:pt x="1835" y="290"/>
                  </a:cubicBezTo>
                  <a:cubicBezTo>
                    <a:pt x="1604" y="290"/>
                    <a:pt x="1477" y="372"/>
                    <a:pt x="1394" y="548"/>
                  </a:cubicBezTo>
                  <a:cubicBezTo>
                    <a:pt x="1382" y="619"/>
                    <a:pt x="1394" y="679"/>
                    <a:pt x="1430" y="739"/>
                  </a:cubicBezTo>
                  <a:cubicBezTo>
                    <a:pt x="1572" y="870"/>
                    <a:pt x="1763" y="893"/>
                    <a:pt x="1965" y="953"/>
                  </a:cubicBezTo>
                  <a:cubicBezTo>
                    <a:pt x="2025" y="965"/>
                    <a:pt x="2096" y="965"/>
                    <a:pt x="2156" y="965"/>
                  </a:cubicBezTo>
                  <a:cubicBezTo>
                    <a:pt x="2237" y="943"/>
                    <a:pt x="2318" y="880"/>
                    <a:pt x="2396" y="880"/>
                  </a:cubicBezTo>
                  <a:cubicBezTo>
                    <a:pt x="2444" y="880"/>
                    <a:pt x="2491" y="904"/>
                    <a:pt x="2537" y="977"/>
                  </a:cubicBezTo>
                  <a:cubicBezTo>
                    <a:pt x="2596" y="989"/>
                    <a:pt x="2656" y="1012"/>
                    <a:pt x="2739" y="1012"/>
                  </a:cubicBezTo>
                  <a:cubicBezTo>
                    <a:pt x="3192" y="870"/>
                    <a:pt x="3692" y="977"/>
                    <a:pt x="4132" y="750"/>
                  </a:cubicBezTo>
                  <a:cubicBezTo>
                    <a:pt x="4192" y="691"/>
                    <a:pt x="4192" y="619"/>
                    <a:pt x="4132" y="560"/>
                  </a:cubicBezTo>
                  <a:cubicBezTo>
                    <a:pt x="4013" y="540"/>
                    <a:pt x="3894" y="532"/>
                    <a:pt x="3777" y="532"/>
                  </a:cubicBezTo>
                  <a:cubicBezTo>
                    <a:pt x="3472" y="532"/>
                    <a:pt x="3171" y="585"/>
                    <a:pt x="2870" y="619"/>
                  </a:cubicBezTo>
                  <a:cubicBezTo>
                    <a:pt x="2787" y="629"/>
                    <a:pt x="2719" y="636"/>
                    <a:pt x="2666" y="636"/>
                  </a:cubicBezTo>
                  <a:cubicBezTo>
                    <a:pt x="2460" y="636"/>
                    <a:pt x="2456" y="543"/>
                    <a:pt x="2513" y="203"/>
                  </a:cubicBezTo>
                  <a:cubicBezTo>
                    <a:pt x="2525" y="131"/>
                    <a:pt x="2537" y="72"/>
                    <a:pt x="2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7409;p32"/>
            <p:cNvSpPr/>
            <p:nvPr/>
          </p:nvSpPr>
          <p:spPr>
            <a:xfrm>
              <a:off x="5584900" y="2121525"/>
              <a:ext cx="53625" cy="19900"/>
            </a:xfrm>
            <a:custGeom>
              <a:avLst/>
              <a:gdLst/>
              <a:ahLst/>
              <a:cxnLst/>
              <a:rect l="l" t="t" r="r" b="b"/>
              <a:pathLst>
                <a:path w="2145" h="796" extrusionOk="0">
                  <a:moveTo>
                    <a:pt x="334" y="0"/>
                  </a:moveTo>
                  <a:cubicBezTo>
                    <a:pt x="263" y="96"/>
                    <a:pt x="84" y="36"/>
                    <a:pt x="13" y="155"/>
                  </a:cubicBezTo>
                  <a:cubicBezTo>
                    <a:pt x="1" y="238"/>
                    <a:pt x="1" y="298"/>
                    <a:pt x="25" y="358"/>
                  </a:cubicBezTo>
                  <a:cubicBezTo>
                    <a:pt x="311" y="750"/>
                    <a:pt x="775" y="667"/>
                    <a:pt x="1156" y="786"/>
                  </a:cubicBezTo>
                  <a:cubicBezTo>
                    <a:pt x="1186" y="792"/>
                    <a:pt x="1218" y="795"/>
                    <a:pt x="1251" y="795"/>
                  </a:cubicBezTo>
                  <a:cubicBezTo>
                    <a:pt x="1284" y="795"/>
                    <a:pt x="1317" y="792"/>
                    <a:pt x="1346" y="786"/>
                  </a:cubicBezTo>
                  <a:cubicBezTo>
                    <a:pt x="1450" y="729"/>
                    <a:pt x="1550" y="710"/>
                    <a:pt x="1650" y="710"/>
                  </a:cubicBezTo>
                  <a:cubicBezTo>
                    <a:pt x="1758" y="710"/>
                    <a:pt x="1866" y="732"/>
                    <a:pt x="1977" y="750"/>
                  </a:cubicBezTo>
                  <a:cubicBezTo>
                    <a:pt x="2001" y="750"/>
                    <a:pt x="2037" y="739"/>
                    <a:pt x="2061" y="727"/>
                  </a:cubicBezTo>
                  <a:lnTo>
                    <a:pt x="2061" y="572"/>
                  </a:lnTo>
                  <a:cubicBezTo>
                    <a:pt x="2144" y="417"/>
                    <a:pt x="2049" y="334"/>
                    <a:pt x="1906" y="274"/>
                  </a:cubicBezTo>
                  <a:cubicBezTo>
                    <a:pt x="1692" y="143"/>
                    <a:pt x="1454" y="143"/>
                    <a:pt x="1215" y="143"/>
                  </a:cubicBezTo>
                  <a:cubicBezTo>
                    <a:pt x="1145" y="143"/>
                    <a:pt x="1072" y="149"/>
                    <a:pt x="999" y="149"/>
                  </a:cubicBezTo>
                  <a:cubicBezTo>
                    <a:pt x="863" y="149"/>
                    <a:pt x="729" y="129"/>
                    <a:pt x="620" y="12"/>
                  </a:cubicBezTo>
                  <a:cubicBezTo>
                    <a:pt x="537" y="12"/>
                    <a:pt x="430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7410;p32"/>
            <p:cNvSpPr/>
            <p:nvPr/>
          </p:nvSpPr>
          <p:spPr>
            <a:xfrm>
              <a:off x="5529250" y="2116450"/>
              <a:ext cx="54500" cy="10425"/>
            </a:xfrm>
            <a:custGeom>
              <a:avLst/>
              <a:gdLst/>
              <a:ahLst/>
              <a:cxnLst/>
              <a:rect l="l" t="t" r="r" b="b"/>
              <a:pathLst>
                <a:path w="2180" h="417" extrusionOk="0">
                  <a:moveTo>
                    <a:pt x="1" y="37"/>
                  </a:moveTo>
                  <a:lnTo>
                    <a:pt x="1" y="37"/>
                  </a:lnTo>
                  <a:cubicBezTo>
                    <a:pt x="96" y="215"/>
                    <a:pt x="274" y="239"/>
                    <a:pt x="417" y="334"/>
                  </a:cubicBezTo>
                  <a:cubicBezTo>
                    <a:pt x="670" y="387"/>
                    <a:pt x="920" y="416"/>
                    <a:pt x="1169" y="416"/>
                  </a:cubicBezTo>
                  <a:cubicBezTo>
                    <a:pt x="1485" y="416"/>
                    <a:pt x="1801" y="369"/>
                    <a:pt x="2120" y="263"/>
                  </a:cubicBezTo>
                  <a:cubicBezTo>
                    <a:pt x="2132" y="227"/>
                    <a:pt x="2167" y="203"/>
                    <a:pt x="2179" y="168"/>
                  </a:cubicBezTo>
                  <a:cubicBezTo>
                    <a:pt x="1465" y="1"/>
                    <a:pt x="739" y="60"/>
                    <a:pt x="1" y="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7411;p32"/>
            <p:cNvSpPr/>
            <p:nvPr/>
          </p:nvSpPr>
          <p:spPr>
            <a:xfrm>
              <a:off x="5467925" y="2105375"/>
              <a:ext cx="10750" cy="5900"/>
            </a:xfrm>
            <a:custGeom>
              <a:avLst/>
              <a:gdLst/>
              <a:ahLst/>
              <a:cxnLst/>
              <a:rect l="l" t="t" r="r" b="b"/>
              <a:pathLst>
                <a:path w="430" h="236" extrusionOk="0">
                  <a:moveTo>
                    <a:pt x="120" y="1"/>
                  </a:moveTo>
                  <a:cubicBezTo>
                    <a:pt x="51" y="1"/>
                    <a:pt x="1" y="44"/>
                    <a:pt x="1" y="194"/>
                  </a:cubicBezTo>
                  <a:cubicBezTo>
                    <a:pt x="78" y="224"/>
                    <a:pt x="150" y="236"/>
                    <a:pt x="220" y="236"/>
                  </a:cubicBezTo>
                  <a:cubicBezTo>
                    <a:pt x="290" y="236"/>
                    <a:pt x="358" y="224"/>
                    <a:pt x="429" y="206"/>
                  </a:cubicBezTo>
                  <a:cubicBezTo>
                    <a:pt x="429" y="146"/>
                    <a:pt x="418" y="111"/>
                    <a:pt x="406" y="27"/>
                  </a:cubicBezTo>
                  <a:cubicBezTo>
                    <a:pt x="370" y="27"/>
                    <a:pt x="346" y="27"/>
                    <a:pt x="310" y="51"/>
                  </a:cubicBezTo>
                  <a:cubicBezTo>
                    <a:pt x="246" y="30"/>
                    <a:pt x="177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7412;p32"/>
            <p:cNvSpPr/>
            <p:nvPr/>
          </p:nvSpPr>
          <p:spPr>
            <a:xfrm>
              <a:off x="5552775" y="2104250"/>
              <a:ext cx="13700" cy="2725"/>
            </a:xfrm>
            <a:custGeom>
              <a:avLst/>
              <a:gdLst/>
              <a:ahLst/>
              <a:cxnLst/>
              <a:rect l="l" t="t" r="r" b="b"/>
              <a:pathLst>
                <a:path w="548" h="109" extrusionOk="0">
                  <a:moveTo>
                    <a:pt x="0" y="1"/>
                  </a:moveTo>
                  <a:cubicBezTo>
                    <a:pt x="97" y="65"/>
                    <a:pt x="193" y="109"/>
                    <a:pt x="292" y="109"/>
                  </a:cubicBezTo>
                  <a:cubicBezTo>
                    <a:pt x="375" y="109"/>
                    <a:pt x="460" y="77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7413;p32"/>
            <p:cNvSpPr/>
            <p:nvPr/>
          </p:nvSpPr>
          <p:spPr>
            <a:xfrm>
              <a:off x="5683425" y="2119600"/>
              <a:ext cx="7175" cy="5325"/>
            </a:xfrm>
            <a:custGeom>
              <a:avLst/>
              <a:gdLst/>
              <a:ahLst/>
              <a:cxnLst/>
              <a:rect l="l" t="t" r="r" b="b"/>
              <a:pathLst>
                <a:path w="287" h="213" extrusionOk="0">
                  <a:moveTo>
                    <a:pt x="173" y="1"/>
                  </a:moveTo>
                  <a:cubicBezTo>
                    <a:pt x="111" y="1"/>
                    <a:pt x="54" y="59"/>
                    <a:pt x="1" y="89"/>
                  </a:cubicBezTo>
                  <a:cubicBezTo>
                    <a:pt x="54" y="171"/>
                    <a:pt x="101" y="213"/>
                    <a:pt x="146" y="213"/>
                  </a:cubicBezTo>
                  <a:cubicBezTo>
                    <a:pt x="193" y="213"/>
                    <a:pt x="238" y="168"/>
                    <a:pt x="287" y="77"/>
                  </a:cubicBezTo>
                  <a:cubicBezTo>
                    <a:pt x="247" y="20"/>
                    <a:pt x="209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7414;p32"/>
            <p:cNvSpPr/>
            <p:nvPr/>
          </p:nvSpPr>
          <p:spPr>
            <a:xfrm>
              <a:off x="5581925" y="2120625"/>
              <a:ext cx="11950" cy="4750"/>
            </a:xfrm>
            <a:custGeom>
              <a:avLst/>
              <a:gdLst/>
              <a:ahLst/>
              <a:cxnLst/>
              <a:rect l="l" t="t" r="r" b="b"/>
              <a:pathLst>
                <a:path w="478" h="190" extrusionOk="0">
                  <a:moveTo>
                    <a:pt x="60" y="1"/>
                  </a:moveTo>
                  <a:cubicBezTo>
                    <a:pt x="25" y="13"/>
                    <a:pt x="13" y="36"/>
                    <a:pt x="1" y="48"/>
                  </a:cubicBezTo>
                  <a:cubicBezTo>
                    <a:pt x="10" y="134"/>
                    <a:pt x="43" y="190"/>
                    <a:pt x="117" y="190"/>
                  </a:cubicBezTo>
                  <a:cubicBezTo>
                    <a:pt x="135" y="190"/>
                    <a:pt x="156" y="186"/>
                    <a:pt x="180" y="179"/>
                  </a:cubicBezTo>
                  <a:cubicBezTo>
                    <a:pt x="310" y="179"/>
                    <a:pt x="418" y="155"/>
                    <a:pt x="477" y="36"/>
                  </a:cubicBezTo>
                  <a:cubicBezTo>
                    <a:pt x="334" y="36"/>
                    <a:pt x="203" y="13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7415;p32"/>
            <p:cNvSpPr/>
            <p:nvPr/>
          </p:nvSpPr>
          <p:spPr>
            <a:xfrm>
              <a:off x="5668850" y="2121525"/>
              <a:ext cx="7175" cy="2700"/>
            </a:xfrm>
            <a:custGeom>
              <a:avLst/>
              <a:gdLst/>
              <a:ahLst/>
              <a:cxnLst/>
              <a:rect l="l" t="t" r="r" b="b"/>
              <a:pathLst>
                <a:path w="287" h="108" extrusionOk="0">
                  <a:moveTo>
                    <a:pt x="1" y="0"/>
                  </a:moveTo>
                  <a:cubicBezTo>
                    <a:pt x="48" y="72"/>
                    <a:pt x="96" y="108"/>
                    <a:pt x="143" y="108"/>
                  </a:cubicBezTo>
                  <a:cubicBezTo>
                    <a:pt x="191" y="108"/>
                    <a:pt x="239" y="72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7416;p32"/>
            <p:cNvSpPr/>
            <p:nvPr/>
          </p:nvSpPr>
          <p:spPr>
            <a:xfrm>
              <a:off x="5693850" y="2121525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1" y="0"/>
                  </a:moveTo>
                  <a:cubicBezTo>
                    <a:pt x="24" y="48"/>
                    <a:pt x="51" y="72"/>
                    <a:pt x="77" y="72"/>
                  </a:cubicBezTo>
                  <a:cubicBezTo>
                    <a:pt x="102" y="72"/>
                    <a:pt x="126" y="48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7417;p32"/>
            <p:cNvSpPr/>
            <p:nvPr/>
          </p:nvSpPr>
          <p:spPr>
            <a:xfrm>
              <a:off x="5854300" y="2135800"/>
              <a:ext cx="98550" cy="17950"/>
            </a:xfrm>
            <a:custGeom>
              <a:avLst/>
              <a:gdLst/>
              <a:ahLst/>
              <a:cxnLst/>
              <a:rect l="l" t="t" r="r" b="b"/>
              <a:pathLst>
                <a:path w="3942" h="718" extrusionOk="0">
                  <a:moveTo>
                    <a:pt x="619" y="1"/>
                  </a:moveTo>
                  <a:cubicBezTo>
                    <a:pt x="536" y="48"/>
                    <a:pt x="441" y="96"/>
                    <a:pt x="334" y="120"/>
                  </a:cubicBezTo>
                  <a:cubicBezTo>
                    <a:pt x="301" y="107"/>
                    <a:pt x="275" y="97"/>
                    <a:pt x="249" y="97"/>
                  </a:cubicBezTo>
                  <a:cubicBezTo>
                    <a:pt x="228" y="97"/>
                    <a:pt x="206" y="104"/>
                    <a:pt x="179" y="120"/>
                  </a:cubicBezTo>
                  <a:cubicBezTo>
                    <a:pt x="131" y="120"/>
                    <a:pt x="83" y="120"/>
                    <a:pt x="36" y="108"/>
                  </a:cubicBezTo>
                  <a:cubicBezTo>
                    <a:pt x="24" y="144"/>
                    <a:pt x="12" y="179"/>
                    <a:pt x="0" y="215"/>
                  </a:cubicBezTo>
                  <a:cubicBezTo>
                    <a:pt x="0" y="239"/>
                    <a:pt x="12" y="287"/>
                    <a:pt x="24" y="322"/>
                  </a:cubicBezTo>
                  <a:cubicBezTo>
                    <a:pt x="48" y="334"/>
                    <a:pt x="83" y="358"/>
                    <a:pt x="107" y="382"/>
                  </a:cubicBezTo>
                  <a:cubicBezTo>
                    <a:pt x="191" y="406"/>
                    <a:pt x="262" y="418"/>
                    <a:pt x="334" y="418"/>
                  </a:cubicBezTo>
                  <a:cubicBezTo>
                    <a:pt x="411" y="415"/>
                    <a:pt x="489" y="413"/>
                    <a:pt x="566" y="413"/>
                  </a:cubicBezTo>
                  <a:cubicBezTo>
                    <a:pt x="1119" y="413"/>
                    <a:pt x="1672" y="480"/>
                    <a:pt x="2215" y="501"/>
                  </a:cubicBezTo>
                  <a:cubicBezTo>
                    <a:pt x="2603" y="509"/>
                    <a:pt x="2997" y="718"/>
                    <a:pt x="3388" y="718"/>
                  </a:cubicBezTo>
                  <a:cubicBezTo>
                    <a:pt x="3561" y="718"/>
                    <a:pt x="3734" y="677"/>
                    <a:pt x="3905" y="560"/>
                  </a:cubicBezTo>
                  <a:cubicBezTo>
                    <a:pt x="3929" y="513"/>
                    <a:pt x="3929" y="477"/>
                    <a:pt x="3941" y="441"/>
                  </a:cubicBezTo>
                  <a:cubicBezTo>
                    <a:pt x="3893" y="358"/>
                    <a:pt x="3834" y="322"/>
                    <a:pt x="3763" y="287"/>
                  </a:cubicBezTo>
                  <a:cubicBezTo>
                    <a:pt x="3632" y="287"/>
                    <a:pt x="3477" y="275"/>
                    <a:pt x="3346" y="275"/>
                  </a:cubicBezTo>
                  <a:cubicBezTo>
                    <a:pt x="3227" y="168"/>
                    <a:pt x="3048" y="275"/>
                    <a:pt x="2905" y="156"/>
                  </a:cubicBezTo>
                  <a:lnTo>
                    <a:pt x="2774" y="156"/>
                  </a:lnTo>
                  <a:cubicBezTo>
                    <a:pt x="2715" y="203"/>
                    <a:pt x="2655" y="227"/>
                    <a:pt x="2608" y="275"/>
                  </a:cubicBezTo>
                  <a:lnTo>
                    <a:pt x="2346" y="275"/>
                  </a:lnTo>
                  <a:cubicBezTo>
                    <a:pt x="2298" y="239"/>
                    <a:pt x="2239" y="203"/>
                    <a:pt x="2191" y="156"/>
                  </a:cubicBezTo>
                  <a:cubicBezTo>
                    <a:pt x="1965" y="156"/>
                    <a:pt x="1715" y="144"/>
                    <a:pt x="1488" y="144"/>
                  </a:cubicBezTo>
                  <a:cubicBezTo>
                    <a:pt x="1488" y="120"/>
                    <a:pt x="1465" y="120"/>
                    <a:pt x="1441" y="108"/>
                  </a:cubicBezTo>
                  <a:cubicBezTo>
                    <a:pt x="1432" y="105"/>
                    <a:pt x="1423" y="104"/>
                    <a:pt x="1414" y="104"/>
                  </a:cubicBezTo>
                  <a:cubicBezTo>
                    <a:pt x="1387" y="104"/>
                    <a:pt x="1360" y="117"/>
                    <a:pt x="1334" y="144"/>
                  </a:cubicBezTo>
                  <a:cubicBezTo>
                    <a:pt x="1221" y="103"/>
                    <a:pt x="1117" y="18"/>
                    <a:pt x="984" y="18"/>
                  </a:cubicBezTo>
                  <a:cubicBezTo>
                    <a:pt x="962" y="18"/>
                    <a:pt x="940" y="20"/>
                    <a:pt x="917" y="25"/>
                  </a:cubicBezTo>
                  <a:cubicBezTo>
                    <a:pt x="866" y="81"/>
                    <a:pt x="815" y="111"/>
                    <a:pt x="766" y="111"/>
                  </a:cubicBezTo>
                  <a:cubicBezTo>
                    <a:pt x="713" y="111"/>
                    <a:pt x="663" y="76"/>
                    <a:pt x="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7418;p32"/>
            <p:cNvSpPr/>
            <p:nvPr/>
          </p:nvSpPr>
          <p:spPr>
            <a:xfrm>
              <a:off x="5981100" y="2132525"/>
              <a:ext cx="16975" cy="13450"/>
            </a:xfrm>
            <a:custGeom>
              <a:avLst/>
              <a:gdLst/>
              <a:ahLst/>
              <a:cxnLst/>
              <a:rect l="l" t="t" r="r" b="b"/>
              <a:pathLst>
                <a:path w="679" h="538" extrusionOk="0">
                  <a:moveTo>
                    <a:pt x="298" y="1"/>
                  </a:moveTo>
                  <a:cubicBezTo>
                    <a:pt x="167" y="60"/>
                    <a:pt x="60" y="156"/>
                    <a:pt x="0" y="275"/>
                  </a:cubicBezTo>
                  <a:lnTo>
                    <a:pt x="0" y="406"/>
                  </a:lnTo>
                  <a:cubicBezTo>
                    <a:pt x="48" y="465"/>
                    <a:pt x="84" y="489"/>
                    <a:pt x="167" y="525"/>
                  </a:cubicBezTo>
                  <a:cubicBezTo>
                    <a:pt x="203" y="534"/>
                    <a:pt x="241" y="538"/>
                    <a:pt x="281" y="538"/>
                  </a:cubicBezTo>
                  <a:cubicBezTo>
                    <a:pt x="344" y="538"/>
                    <a:pt x="410" y="528"/>
                    <a:pt x="476" y="513"/>
                  </a:cubicBezTo>
                  <a:cubicBezTo>
                    <a:pt x="548" y="477"/>
                    <a:pt x="596" y="430"/>
                    <a:pt x="643" y="370"/>
                  </a:cubicBezTo>
                  <a:cubicBezTo>
                    <a:pt x="679" y="239"/>
                    <a:pt x="679" y="108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7419;p32"/>
            <p:cNvSpPr/>
            <p:nvPr/>
          </p:nvSpPr>
          <p:spPr>
            <a:xfrm>
              <a:off x="5958475" y="2141650"/>
              <a:ext cx="19975" cy="9825"/>
            </a:xfrm>
            <a:custGeom>
              <a:avLst/>
              <a:gdLst/>
              <a:ahLst/>
              <a:cxnLst/>
              <a:rect l="l" t="t" r="r" b="b"/>
              <a:pathLst>
                <a:path w="799" h="393" extrusionOk="0">
                  <a:moveTo>
                    <a:pt x="542" y="1"/>
                  </a:moveTo>
                  <a:cubicBezTo>
                    <a:pt x="521" y="1"/>
                    <a:pt x="495" y="18"/>
                    <a:pt x="477" y="65"/>
                  </a:cubicBezTo>
                  <a:cubicBezTo>
                    <a:pt x="405" y="53"/>
                    <a:pt x="369" y="53"/>
                    <a:pt x="322" y="53"/>
                  </a:cubicBezTo>
                  <a:cubicBezTo>
                    <a:pt x="322" y="44"/>
                    <a:pt x="316" y="36"/>
                    <a:pt x="291" y="36"/>
                  </a:cubicBezTo>
                  <a:cubicBezTo>
                    <a:pt x="281" y="36"/>
                    <a:pt x="268" y="37"/>
                    <a:pt x="250" y="41"/>
                  </a:cubicBezTo>
                  <a:cubicBezTo>
                    <a:pt x="241" y="38"/>
                    <a:pt x="232" y="36"/>
                    <a:pt x="224" y="36"/>
                  </a:cubicBezTo>
                  <a:cubicBezTo>
                    <a:pt x="201" y="36"/>
                    <a:pt x="181" y="47"/>
                    <a:pt x="155" y="65"/>
                  </a:cubicBezTo>
                  <a:cubicBezTo>
                    <a:pt x="107" y="65"/>
                    <a:pt x="72" y="88"/>
                    <a:pt x="24" y="88"/>
                  </a:cubicBezTo>
                  <a:cubicBezTo>
                    <a:pt x="0" y="160"/>
                    <a:pt x="12" y="207"/>
                    <a:pt x="60" y="267"/>
                  </a:cubicBezTo>
                  <a:cubicBezTo>
                    <a:pt x="197" y="322"/>
                    <a:pt x="334" y="392"/>
                    <a:pt x="471" y="392"/>
                  </a:cubicBezTo>
                  <a:cubicBezTo>
                    <a:pt x="572" y="392"/>
                    <a:pt x="673" y="354"/>
                    <a:pt x="774" y="243"/>
                  </a:cubicBezTo>
                  <a:cubicBezTo>
                    <a:pt x="786" y="219"/>
                    <a:pt x="786" y="184"/>
                    <a:pt x="798" y="160"/>
                  </a:cubicBezTo>
                  <a:cubicBezTo>
                    <a:pt x="786" y="124"/>
                    <a:pt x="750" y="112"/>
                    <a:pt x="739" y="88"/>
                  </a:cubicBezTo>
                  <a:cubicBezTo>
                    <a:pt x="691" y="65"/>
                    <a:pt x="643" y="65"/>
                    <a:pt x="608" y="65"/>
                  </a:cubicBezTo>
                  <a:cubicBezTo>
                    <a:pt x="608" y="41"/>
                    <a:pt x="596" y="29"/>
                    <a:pt x="560" y="5"/>
                  </a:cubicBezTo>
                  <a:cubicBezTo>
                    <a:pt x="555" y="2"/>
                    <a:pt x="549" y="1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7420;p32"/>
            <p:cNvSpPr/>
            <p:nvPr/>
          </p:nvSpPr>
          <p:spPr>
            <a:xfrm>
              <a:off x="5977225" y="21325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0" y="1"/>
                  </a:moveTo>
                  <a:cubicBezTo>
                    <a:pt x="60" y="96"/>
                    <a:pt x="108" y="179"/>
                    <a:pt x="155" y="275"/>
                  </a:cubicBezTo>
                  <a:cubicBezTo>
                    <a:pt x="286" y="227"/>
                    <a:pt x="381" y="120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7421;p32"/>
            <p:cNvSpPr/>
            <p:nvPr/>
          </p:nvSpPr>
          <p:spPr>
            <a:xfrm>
              <a:off x="5927225" y="2139450"/>
              <a:ext cx="10725" cy="3275"/>
            </a:xfrm>
            <a:custGeom>
              <a:avLst/>
              <a:gdLst/>
              <a:ahLst/>
              <a:cxnLst/>
              <a:rect l="l" t="t" r="r" b="b"/>
              <a:pathLst>
                <a:path w="429" h="131" extrusionOk="0">
                  <a:moveTo>
                    <a:pt x="150" y="1"/>
                  </a:moveTo>
                  <a:cubicBezTo>
                    <a:pt x="101" y="1"/>
                    <a:pt x="50" y="6"/>
                    <a:pt x="0" y="10"/>
                  </a:cubicBezTo>
                  <a:cubicBezTo>
                    <a:pt x="72" y="117"/>
                    <a:pt x="183" y="130"/>
                    <a:pt x="305" y="130"/>
                  </a:cubicBezTo>
                  <a:cubicBezTo>
                    <a:pt x="345" y="130"/>
                    <a:pt x="387" y="129"/>
                    <a:pt x="429" y="129"/>
                  </a:cubicBezTo>
                  <a:cubicBezTo>
                    <a:pt x="356" y="23"/>
                    <a:pt x="256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7422;p32"/>
            <p:cNvSpPr/>
            <p:nvPr/>
          </p:nvSpPr>
          <p:spPr>
            <a:xfrm>
              <a:off x="5977225" y="2142950"/>
              <a:ext cx="8350" cy="5275"/>
            </a:xfrm>
            <a:custGeom>
              <a:avLst/>
              <a:gdLst/>
              <a:ahLst/>
              <a:cxnLst/>
              <a:rect l="l" t="t" r="r" b="b"/>
              <a:pathLst>
                <a:path w="334" h="211" extrusionOk="0">
                  <a:moveTo>
                    <a:pt x="155" y="1"/>
                  </a:moveTo>
                  <a:cubicBezTo>
                    <a:pt x="108" y="1"/>
                    <a:pt x="48" y="13"/>
                    <a:pt x="0" y="13"/>
                  </a:cubicBezTo>
                  <a:cubicBezTo>
                    <a:pt x="0" y="60"/>
                    <a:pt x="0" y="96"/>
                    <a:pt x="24" y="132"/>
                  </a:cubicBezTo>
                  <a:cubicBezTo>
                    <a:pt x="66" y="187"/>
                    <a:pt x="112" y="210"/>
                    <a:pt x="164" y="210"/>
                  </a:cubicBezTo>
                  <a:cubicBezTo>
                    <a:pt x="201" y="210"/>
                    <a:pt x="242" y="199"/>
                    <a:pt x="286" y="179"/>
                  </a:cubicBezTo>
                  <a:cubicBezTo>
                    <a:pt x="334" y="132"/>
                    <a:pt x="334" y="72"/>
                    <a:pt x="286" y="13"/>
                  </a:cubicBezTo>
                  <a:cubicBezTo>
                    <a:pt x="239" y="13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7423;p32"/>
            <p:cNvSpPr/>
            <p:nvPr/>
          </p:nvSpPr>
          <p:spPr>
            <a:xfrm>
              <a:off x="5970375" y="2137675"/>
              <a:ext cx="3600" cy="2875"/>
            </a:xfrm>
            <a:custGeom>
              <a:avLst/>
              <a:gdLst/>
              <a:ahLst/>
              <a:cxnLst/>
              <a:rect l="l" t="t" r="r" b="b"/>
              <a:pathLst>
                <a:path w="144" h="115" extrusionOk="0">
                  <a:moveTo>
                    <a:pt x="63" y="0"/>
                  </a:moveTo>
                  <a:cubicBezTo>
                    <a:pt x="39" y="0"/>
                    <a:pt x="18" y="27"/>
                    <a:pt x="1" y="81"/>
                  </a:cubicBezTo>
                  <a:cubicBezTo>
                    <a:pt x="1" y="81"/>
                    <a:pt x="12" y="93"/>
                    <a:pt x="60" y="104"/>
                  </a:cubicBezTo>
                  <a:cubicBezTo>
                    <a:pt x="67" y="111"/>
                    <a:pt x="75" y="114"/>
                    <a:pt x="83" y="114"/>
                  </a:cubicBezTo>
                  <a:cubicBezTo>
                    <a:pt x="104" y="114"/>
                    <a:pt x="127" y="97"/>
                    <a:pt x="143" y="81"/>
                  </a:cubicBezTo>
                  <a:cubicBezTo>
                    <a:pt x="114" y="27"/>
                    <a:pt x="87" y="0"/>
                    <a:pt x="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7424;p32"/>
            <p:cNvSpPr/>
            <p:nvPr/>
          </p:nvSpPr>
          <p:spPr>
            <a:xfrm>
              <a:off x="5970375" y="213967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1" y="1"/>
                  </a:moveTo>
                  <a:lnTo>
                    <a:pt x="1" y="144"/>
                  </a:lnTo>
                  <a:lnTo>
                    <a:pt x="143" y="14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7425;p32"/>
            <p:cNvSpPr/>
            <p:nvPr/>
          </p:nvSpPr>
          <p:spPr>
            <a:xfrm>
              <a:off x="5954300" y="2143250"/>
              <a:ext cx="5675" cy="4500"/>
            </a:xfrm>
            <a:custGeom>
              <a:avLst/>
              <a:gdLst/>
              <a:ahLst/>
              <a:cxnLst/>
              <a:rect l="l" t="t" r="r" b="b"/>
              <a:pathLst>
                <a:path w="227" h="180" extrusionOk="0">
                  <a:moveTo>
                    <a:pt x="60" y="1"/>
                  </a:moveTo>
                  <a:cubicBezTo>
                    <a:pt x="24" y="36"/>
                    <a:pt x="13" y="48"/>
                    <a:pt x="1" y="72"/>
                  </a:cubicBezTo>
                  <a:lnTo>
                    <a:pt x="48" y="167"/>
                  </a:lnTo>
                  <a:cubicBezTo>
                    <a:pt x="72" y="167"/>
                    <a:pt x="108" y="179"/>
                    <a:pt x="132" y="179"/>
                  </a:cubicBezTo>
                  <a:cubicBezTo>
                    <a:pt x="167" y="179"/>
                    <a:pt x="191" y="167"/>
                    <a:pt x="227" y="155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7426;p32"/>
            <p:cNvSpPr/>
            <p:nvPr/>
          </p:nvSpPr>
          <p:spPr>
            <a:xfrm>
              <a:off x="5951025" y="2143025"/>
              <a:ext cx="4800" cy="4725"/>
            </a:xfrm>
            <a:custGeom>
              <a:avLst/>
              <a:gdLst/>
              <a:ahLst/>
              <a:cxnLst/>
              <a:rect l="l" t="t" r="r" b="b"/>
              <a:pathLst>
                <a:path w="192" h="189" extrusionOk="0">
                  <a:moveTo>
                    <a:pt x="118" y="1"/>
                  </a:moveTo>
                  <a:cubicBezTo>
                    <a:pt x="93" y="1"/>
                    <a:pt x="66" y="4"/>
                    <a:pt x="36" y="10"/>
                  </a:cubicBezTo>
                  <a:cubicBezTo>
                    <a:pt x="1" y="45"/>
                    <a:pt x="1" y="93"/>
                    <a:pt x="24" y="129"/>
                  </a:cubicBezTo>
                  <a:lnTo>
                    <a:pt x="60" y="164"/>
                  </a:lnTo>
                  <a:cubicBezTo>
                    <a:pt x="60" y="176"/>
                    <a:pt x="72" y="188"/>
                    <a:pt x="96" y="188"/>
                  </a:cubicBezTo>
                  <a:cubicBezTo>
                    <a:pt x="132" y="188"/>
                    <a:pt x="155" y="188"/>
                    <a:pt x="191" y="164"/>
                  </a:cubicBezTo>
                  <a:lnTo>
                    <a:pt x="191" y="10"/>
                  </a:lnTo>
                  <a:cubicBezTo>
                    <a:pt x="167" y="4"/>
                    <a:pt x="144" y="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7427;p32"/>
            <p:cNvSpPr/>
            <p:nvPr/>
          </p:nvSpPr>
          <p:spPr>
            <a:xfrm>
              <a:off x="5962925" y="2141475"/>
              <a:ext cx="3600" cy="1500"/>
            </a:xfrm>
            <a:custGeom>
              <a:avLst/>
              <a:gdLst/>
              <a:ahLst/>
              <a:cxnLst/>
              <a:rect l="l" t="t" r="r" b="b"/>
              <a:pathLst>
                <a:path w="144" h="60" extrusionOk="0">
                  <a:moveTo>
                    <a:pt x="96" y="0"/>
                  </a:moveTo>
                  <a:cubicBezTo>
                    <a:pt x="60" y="12"/>
                    <a:pt x="25" y="48"/>
                    <a:pt x="1" y="60"/>
                  </a:cubicBezTo>
                  <a:lnTo>
                    <a:pt x="144" y="60"/>
                  </a:lnTo>
                  <a:cubicBezTo>
                    <a:pt x="132" y="36"/>
                    <a:pt x="120" y="0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7428;p32"/>
            <p:cNvSpPr/>
            <p:nvPr/>
          </p:nvSpPr>
          <p:spPr>
            <a:xfrm>
              <a:off x="5909350" y="2139975"/>
              <a:ext cx="3600" cy="3000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1" y="1"/>
                  </a:moveTo>
                  <a:lnTo>
                    <a:pt x="1" y="1"/>
                  </a:lnTo>
                  <a:cubicBezTo>
                    <a:pt x="37" y="36"/>
                    <a:pt x="96" y="72"/>
                    <a:pt x="144" y="120"/>
                  </a:cubicBezTo>
                  <a:cubicBezTo>
                    <a:pt x="96" y="72"/>
                    <a:pt x="37" y="2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7429;p32"/>
            <p:cNvSpPr/>
            <p:nvPr/>
          </p:nvSpPr>
          <p:spPr>
            <a:xfrm>
              <a:off x="5919775" y="2139975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155" y="1"/>
                  </a:moveTo>
                  <a:cubicBezTo>
                    <a:pt x="96" y="48"/>
                    <a:pt x="60" y="72"/>
                    <a:pt x="1" y="120"/>
                  </a:cubicBezTo>
                  <a:cubicBezTo>
                    <a:pt x="60" y="72"/>
                    <a:pt x="120" y="36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7430;p32"/>
            <p:cNvSpPr/>
            <p:nvPr/>
          </p:nvSpPr>
          <p:spPr>
            <a:xfrm>
              <a:off x="5887625" y="2138125"/>
              <a:ext cx="3900" cy="1275"/>
            </a:xfrm>
            <a:custGeom>
              <a:avLst/>
              <a:gdLst/>
              <a:ahLst/>
              <a:cxnLst/>
              <a:rect l="l" t="t" r="r" b="b"/>
              <a:pathLst>
                <a:path w="156" h="51" extrusionOk="0">
                  <a:moveTo>
                    <a:pt x="113" y="1"/>
                  </a:moveTo>
                  <a:cubicBezTo>
                    <a:pt x="111" y="1"/>
                    <a:pt x="109" y="1"/>
                    <a:pt x="108" y="3"/>
                  </a:cubicBezTo>
                  <a:cubicBezTo>
                    <a:pt x="72" y="3"/>
                    <a:pt x="36" y="27"/>
                    <a:pt x="1" y="51"/>
                  </a:cubicBezTo>
                  <a:lnTo>
                    <a:pt x="155" y="51"/>
                  </a:lnTo>
                  <a:cubicBezTo>
                    <a:pt x="135" y="30"/>
                    <a:pt x="123" y="1"/>
                    <a:pt x="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7431;p32"/>
            <p:cNvSpPr/>
            <p:nvPr/>
          </p:nvSpPr>
          <p:spPr>
            <a:xfrm>
              <a:off x="5948650" y="2143250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0" y="1"/>
                  </a:moveTo>
                  <a:cubicBezTo>
                    <a:pt x="48" y="48"/>
                    <a:pt x="96" y="84"/>
                    <a:pt x="131" y="120"/>
                  </a:cubicBezTo>
                  <a:cubicBezTo>
                    <a:pt x="131" y="84"/>
                    <a:pt x="155" y="48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7432;p32"/>
            <p:cNvSpPr/>
            <p:nvPr/>
          </p:nvSpPr>
          <p:spPr>
            <a:xfrm>
              <a:off x="6041825" y="2142050"/>
              <a:ext cx="54175" cy="17350"/>
            </a:xfrm>
            <a:custGeom>
              <a:avLst/>
              <a:gdLst/>
              <a:ahLst/>
              <a:cxnLst/>
              <a:rect l="l" t="t" r="r" b="b"/>
              <a:pathLst>
                <a:path w="2167" h="694" extrusionOk="0">
                  <a:moveTo>
                    <a:pt x="262" y="1"/>
                  </a:moveTo>
                  <a:cubicBezTo>
                    <a:pt x="250" y="25"/>
                    <a:pt x="214" y="37"/>
                    <a:pt x="202" y="49"/>
                  </a:cubicBezTo>
                  <a:cubicBezTo>
                    <a:pt x="179" y="84"/>
                    <a:pt x="143" y="120"/>
                    <a:pt x="119" y="168"/>
                  </a:cubicBezTo>
                  <a:cubicBezTo>
                    <a:pt x="72" y="263"/>
                    <a:pt x="12" y="346"/>
                    <a:pt x="0" y="453"/>
                  </a:cubicBezTo>
                  <a:cubicBezTo>
                    <a:pt x="691" y="465"/>
                    <a:pt x="1381" y="513"/>
                    <a:pt x="2048" y="691"/>
                  </a:cubicBezTo>
                  <a:cubicBezTo>
                    <a:pt x="2053" y="693"/>
                    <a:pt x="2058" y="694"/>
                    <a:pt x="2062" y="694"/>
                  </a:cubicBezTo>
                  <a:cubicBezTo>
                    <a:pt x="2093" y="694"/>
                    <a:pt x="2126" y="663"/>
                    <a:pt x="2167" y="632"/>
                  </a:cubicBezTo>
                  <a:lnTo>
                    <a:pt x="2167" y="453"/>
                  </a:lnTo>
                  <a:cubicBezTo>
                    <a:pt x="2167" y="251"/>
                    <a:pt x="2024" y="263"/>
                    <a:pt x="1857" y="239"/>
                  </a:cubicBezTo>
                  <a:cubicBezTo>
                    <a:pt x="1322" y="203"/>
                    <a:pt x="786" y="203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7433;p32"/>
            <p:cNvSpPr/>
            <p:nvPr/>
          </p:nvSpPr>
          <p:spPr>
            <a:xfrm>
              <a:off x="6014125" y="2132825"/>
              <a:ext cx="35150" cy="14875"/>
            </a:xfrm>
            <a:custGeom>
              <a:avLst/>
              <a:gdLst/>
              <a:ahLst/>
              <a:cxnLst/>
              <a:rect l="l" t="t" r="r" b="b"/>
              <a:pathLst>
                <a:path w="1406" h="595" extrusionOk="0">
                  <a:moveTo>
                    <a:pt x="287" y="1"/>
                  </a:moveTo>
                  <a:cubicBezTo>
                    <a:pt x="132" y="120"/>
                    <a:pt x="1" y="239"/>
                    <a:pt x="120" y="453"/>
                  </a:cubicBezTo>
                  <a:cubicBezTo>
                    <a:pt x="179" y="513"/>
                    <a:pt x="239" y="537"/>
                    <a:pt x="310" y="560"/>
                  </a:cubicBezTo>
                  <a:cubicBezTo>
                    <a:pt x="477" y="571"/>
                    <a:pt x="641" y="595"/>
                    <a:pt x="799" y="595"/>
                  </a:cubicBezTo>
                  <a:cubicBezTo>
                    <a:pt x="1004" y="595"/>
                    <a:pt x="1201" y="555"/>
                    <a:pt x="1382" y="394"/>
                  </a:cubicBezTo>
                  <a:lnTo>
                    <a:pt x="1382" y="382"/>
                  </a:lnTo>
                  <a:cubicBezTo>
                    <a:pt x="1382" y="287"/>
                    <a:pt x="1406" y="203"/>
                    <a:pt x="1406" y="108"/>
                  </a:cubicBezTo>
                  <a:cubicBezTo>
                    <a:pt x="1378" y="107"/>
                    <a:pt x="1351" y="107"/>
                    <a:pt x="1323" y="107"/>
                  </a:cubicBezTo>
                  <a:cubicBezTo>
                    <a:pt x="1175" y="107"/>
                    <a:pt x="1027" y="117"/>
                    <a:pt x="881" y="117"/>
                  </a:cubicBezTo>
                  <a:cubicBezTo>
                    <a:pt x="678" y="117"/>
                    <a:pt x="479" y="97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7434;p32"/>
            <p:cNvSpPr/>
            <p:nvPr/>
          </p:nvSpPr>
          <p:spPr>
            <a:xfrm>
              <a:off x="5777500" y="2135475"/>
              <a:ext cx="42875" cy="14475"/>
            </a:xfrm>
            <a:custGeom>
              <a:avLst/>
              <a:gdLst/>
              <a:ahLst/>
              <a:cxnLst/>
              <a:rect l="l" t="t" r="r" b="b"/>
              <a:pathLst>
                <a:path w="1715" h="579" extrusionOk="0">
                  <a:moveTo>
                    <a:pt x="603" y="0"/>
                  </a:moveTo>
                  <a:cubicBezTo>
                    <a:pt x="506" y="0"/>
                    <a:pt x="409" y="18"/>
                    <a:pt x="310" y="61"/>
                  </a:cubicBezTo>
                  <a:cubicBezTo>
                    <a:pt x="0" y="312"/>
                    <a:pt x="36" y="514"/>
                    <a:pt x="429" y="550"/>
                  </a:cubicBezTo>
                  <a:cubicBezTo>
                    <a:pt x="560" y="567"/>
                    <a:pt x="691" y="578"/>
                    <a:pt x="819" y="578"/>
                  </a:cubicBezTo>
                  <a:cubicBezTo>
                    <a:pt x="1133" y="578"/>
                    <a:pt x="1436" y="511"/>
                    <a:pt x="1715" y="300"/>
                  </a:cubicBezTo>
                  <a:cubicBezTo>
                    <a:pt x="1708" y="154"/>
                    <a:pt x="1660" y="97"/>
                    <a:pt x="1583" y="97"/>
                  </a:cubicBezTo>
                  <a:cubicBezTo>
                    <a:pt x="1535" y="97"/>
                    <a:pt x="1474" y="120"/>
                    <a:pt x="1405" y="157"/>
                  </a:cubicBezTo>
                  <a:cubicBezTo>
                    <a:pt x="1310" y="157"/>
                    <a:pt x="1203" y="133"/>
                    <a:pt x="1120" y="133"/>
                  </a:cubicBezTo>
                  <a:cubicBezTo>
                    <a:pt x="945" y="57"/>
                    <a:pt x="775" y="0"/>
                    <a:pt x="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7435;p32"/>
            <p:cNvSpPr/>
            <p:nvPr/>
          </p:nvSpPr>
          <p:spPr>
            <a:xfrm>
              <a:off x="5782550" y="2132525"/>
              <a:ext cx="22950" cy="7475"/>
            </a:xfrm>
            <a:custGeom>
              <a:avLst/>
              <a:gdLst/>
              <a:ahLst/>
              <a:cxnLst/>
              <a:rect l="l" t="t" r="r" b="b"/>
              <a:pathLst>
                <a:path w="918" h="299" extrusionOk="0">
                  <a:moveTo>
                    <a:pt x="632" y="1"/>
                  </a:moveTo>
                  <a:cubicBezTo>
                    <a:pt x="591" y="37"/>
                    <a:pt x="551" y="49"/>
                    <a:pt x="510" y="49"/>
                  </a:cubicBezTo>
                  <a:cubicBezTo>
                    <a:pt x="438" y="49"/>
                    <a:pt x="366" y="12"/>
                    <a:pt x="294" y="12"/>
                  </a:cubicBezTo>
                  <a:cubicBezTo>
                    <a:pt x="287" y="12"/>
                    <a:pt x="281" y="12"/>
                    <a:pt x="275" y="13"/>
                  </a:cubicBezTo>
                  <a:cubicBezTo>
                    <a:pt x="215" y="13"/>
                    <a:pt x="156" y="37"/>
                    <a:pt x="96" y="60"/>
                  </a:cubicBezTo>
                  <a:cubicBezTo>
                    <a:pt x="48" y="96"/>
                    <a:pt x="1" y="156"/>
                    <a:pt x="1" y="215"/>
                  </a:cubicBezTo>
                  <a:cubicBezTo>
                    <a:pt x="1" y="239"/>
                    <a:pt x="25" y="275"/>
                    <a:pt x="36" y="299"/>
                  </a:cubicBezTo>
                  <a:cubicBezTo>
                    <a:pt x="334" y="287"/>
                    <a:pt x="620" y="275"/>
                    <a:pt x="918" y="251"/>
                  </a:cubicBezTo>
                  <a:cubicBezTo>
                    <a:pt x="858" y="132"/>
                    <a:pt x="751" y="49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7436;p32"/>
            <p:cNvSpPr/>
            <p:nvPr/>
          </p:nvSpPr>
          <p:spPr>
            <a:xfrm>
              <a:off x="5812625" y="2134075"/>
              <a:ext cx="18475" cy="9900"/>
            </a:xfrm>
            <a:custGeom>
              <a:avLst/>
              <a:gdLst/>
              <a:ahLst/>
              <a:cxnLst/>
              <a:rect l="l" t="t" r="r" b="b"/>
              <a:pathLst>
                <a:path w="739" h="396" extrusionOk="0">
                  <a:moveTo>
                    <a:pt x="279" y="0"/>
                  </a:moveTo>
                  <a:cubicBezTo>
                    <a:pt x="184" y="0"/>
                    <a:pt x="91" y="53"/>
                    <a:pt x="0" y="213"/>
                  </a:cubicBezTo>
                  <a:lnTo>
                    <a:pt x="310" y="344"/>
                  </a:lnTo>
                  <a:cubicBezTo>
                    <a:pt x="346" y="380"/>
                    <a:pt x="376" y="396"/>
                    <a:pt x="425" y="396"/>
                  </a:cubicBezTo>
                  <a:cubicBezTo>
                    <a:pt x="440" y="396"/>
                    <a:pt x="457" y="394"/>
                    <a:pt x="477" y="391"/>
                  </a:cubicBezTo>
                  <a:cubicBezTo>
                    <a:pt x="548" y="368"/>
                    <a:pt x="631" y="332"/>
                    <a:pt x="691" y="272"/>
                  </a:cubicBezTo>
                  <a:cubicBezTo>
                    <a:pt x="715" y="237"/>
                    <a:pt x="727" y="225"/>
                    <a:pt x="738" y="189"/>
                  </a:cubicBezTo>
                  <a:cubicBezTo>
                    <a:pt x="584" y="138"/>
                    <a:pt x="430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7437;p32"/>
            <p:cNvSpPr/>
            <p:nvPr/>
          </p:nvSpPr>
          <p:spPr>
            <a:xfrm>
              <a:off x="5784925" y="2128375"/>
              <a:ext cx="13125" cy="7375"/>
            </a:xfrm>
            <a:custGeom>
              <a:avLst/>
              <a:gdLst/>
              <a:ahLst/>
              <a:cxnLst/>
              <a:rect l="l" t="t" r="r" b="b"/>
              <a:pathLst>
                <a:path w="525" h="295" extrusionOk="0">
                  <a:moveTo>
                    <a:pt x="96" y="0"/>
                  </a:moveTo>
                  <a:cubicBezTo>
                    <a:pt x="1" y="95"/>
                    <a:pt x="1" y="191"/>
                    <a:pt x="96" y="286"/>
                  </a:cubicBezTo>
                  <a:cubicBezTo>
                    <a:pt x="144" y="290"/>
                    <a:pt x="193" y="294"/>
                    <a:pt x="241" y="294"/>
                  </a:cubicBezTo>
                  <a:cubicBezTo>
                    <a:pt x="348" y="294"/>
                    <a:pt x="451" y="270"/>
                    <a:pt x="525" y="155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7438;p32"/>
            <p:cNvSpPr/>
            <p:nvPr/>
          </p:nvSpPr>
          <p:spPr>
            <a:xfrm>
              <a:off x="5844175" y="2136050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235" y="1"/>
                  </a:moveTo>
                  <a:cubicBezTo>
                    <a:pt x="156" y="1"/>
                    <a:pt x="76" y="40"/>
                    <a:pt x="0" y="110"/>
                  </a:cubicBezTo>
                  <a:cubicBezTo>
                    <a:pt x="0" y="146"/>
                    <a:pt x="12" y="169"/>
                    <a:pt x="0" y="205"/>
                  </a:cubicBezTo>
                  <a:cubicBezTo>
                    <a:pt x="24" y="241"/>
                    <a:pt x="72" y="289"/>
                    <a:pt x="119" y="324"/>
                  </a:cubicBezTo>
                  <a:cubicBezTo>
                    <a:pt x="161" y="333"/>
                    <a:pt x="198" y="341"/>
                    <a:pt x="236" y="341"/>
                  </a:cubicBezTo>
                  <a:cubicBezTo>
                    <a:pt x="252" y="341"/>
                    <a:pt x="269" y="340"/>
                    <a:pt x="286" y="336"/>
                  </a:cubicBezTo>
                  <a:cubicBezTo>
                    <a:pt x="358" y="312"/>
                    <a:pt x="369" y="217"/>
                    <a:pt x="429" y="158"/>
                  </a:cubicBezTo>
                  <a:lnTo>
                    <a:pt x="441" y="98"/>
                  </a:lnTo>
                  <a:cubicBezTo>
                    <a:pt x="374" y="31"/>
                    <a:pt x="30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7439;p32"/>
            <p:cNvSpPr/>
            <p:nvPr/>
          </p:nvSpPr>
          <p:spPr>
            <a:xfrm>
              <a:off x="5829000" y="2138775"/>
              <a:ext cx="16975" cy="7050"/>
            </a:xfrm>
            <a:custGeom>
              <a:avLst/>
              <a:gdLst/>
              <a:ahLst/>
              <a:cxnLst/>
              <a:rect l="l" t="t" r="r" b="b"/>
              <a:pathLst>
                <a:path w="679" h="282" extrusionOk="0">
                  <a:moveTo>
                    <a:pt x="72" y="1"/>
                  </a:moveTo>
                  <a:lnTo>
                    <a:pt x="36" y="13"/>
                  </a:lnTo>
                  <a:cubicBezTo>
                    <a:pt x="0" y="60"/>
                    <a:pt x="0" y="120"/>
                    <a:pt x="24" y="180"/>
                  </a:cubicBezTo>
                  <a:cubicBezTo>
                    <a:pt x="72" y="227"/>
                    <a:pt x="131" y="251"/>
                    <a:pt x="191" y="275"/>
                  </a:cubicBezTo>
                  <a:cubicBezTo>
                    <a:pt x="234" y="279"/>
                    <a:pt x="277" y="281"/>
                    <a:pt x="318" y="281"/>
                  </a:cubicBezTo>
                  <a:cubicBezTo>
                    <a:pt x="401" y="281"/>
                    <a:pt x="480" y="271"/>
                    <a:pt x="560" y="239"/>
                  </a:cubicBezTo>
                  <a:cubicBezTo>
                    <a:pt x="619" y="215"/>
                    <a:pt x="643" y="168"/>
                    <a:pt x="679" y="108"/>
                  </a:cubicBezTo>
                  <a:cubicBezTo>
                    <a:pt x="667" y="96"/>
                    <a:pt x="643" y="60"/>
                    <a:pt x="631" y="37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7440;p32"/>
            <p:cNvSpPr/>
            <p:nvPr/>
          </p:nvSpPr>
          <p:spPr>
            <a:xfrm>
              <a:off x="5794175" y="2126125"/>
              <a:ext cx="7450" cy="2275"/>
            </a:xfrm>
            <a:custGeom>
              <a:avLst/>
              <a:gdLst/>
              <a:ahLst/>
              <a:cxnLst/>
              <a:rect l="l" t="t" r="r" b="b"/>
              <a:pathLst>
                <a:path w="298" h="91" extrusionOk="0">
                  <a:moveTo>
                    <a:pt x="153" y="1"/>
                  </a:moveTo>
                  <a:cubicBezTo>
                    <a:pt x="104" y="1"/>
                    <a:pt x="54" y="31"/>
                    <a:pt x="0" y="90"/>
                  </a:cubicBezTo>
                  <a:lnTo>
                    <a:pt x="298" y="90"/>
                  </a:lnTo>
                  <a:cubicBezTo>
                    <a:pt x="250" y="31"/>
                    <a:pt x="202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7441;p32"/>
            <p:cNvSpPr/>
            <p:nvPr/>
          </p:nvSpPr>
          <p:spPr>
            <a:xfrm>
              <a:off x="5858750" y="2138125"/>
              <a:ext cx="3900" cy="1275"/>
            </a:xfrm>
            <a:custGeom>
              <a:avLst/>
              <a:gdLst/>
              <a:ahLst/>
              <a:cxnLst/>
              <a:rect l="l" t="t" r="r" b="b"/>
              <a:pathLst>
                <a:path w="156" h="51" extrusionOk="0">
                  <a:moveTo>
                    <a:pt x="125" y="1"/>
                  </a:moveTo>
                  <a:cubicBezTo>
                    <a:pt x="123" y="1"/>
                    <a:pt x="121" y="1"/>
                    <a:pt x="120" y="3"/>
                  </a:cubicBezTo>
                  <a:cubicBezTo>
                    <a:pt x="72" y="3"/>
                    <a:pt x="25" y="27"/>
                    <a:pt x="1" y="51"/>
                  </a:cubicBezTo>
                  <a:lnTo>
                    <a:pt x="156" y="51"/>
                  </a:lnTo>
                  <a:cubicBezTo>
                    <a:pt x="145" y="30"/>
                    <a:pt x="135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7442;p32"/>
            <p:cNvSpPr/>
            <p:nvPr/>
          </p:nvSpPr>
          <p:spPr>
            <a:xfrm>
              <a:off x="5975425" y="2139650"/>
              <a:ext cx="72950" cy="14050"/>
            </a:xfrm>
            <a:custGeom>
              <a:avLst/>
              <a:gdLst/>
              <a:ahLst/>
              <a:cxnLst/>
              <a:rect l="l" t="t" r="r" b="b"/>
              <a:pathLst>
                <a:path w="2918" h="562" extrusionOk="0">
                  <a:moveTo>
                    <a:pt x="1317" y="0"/>
                  </a:moveTo>
                  <a:cubicBezTo>
                    <a:pt x="1121" y="0"/>
                    <a:pt x="953" y="77"/>
                    <a:pt x="775" y="133"/>
                  </a:cubicBezTo>
                  <a:cubicBezTo>
                    <a:pt x="727" y="133"/>
                    <a:pt x="692" y="145"/>
                    <a:pt x="644" y="145"/>
                  </a:cubicBezTo>
                  <a:cubicBezTo>
                    <a:pt x="572" y="240"/>
                    <a:pt x="430" y="192"/>
                    <a:pt x="358" y="287"/>
                  </a:cubicBezTo>
                  <a:cubicBezTo>
                    <a:pt x="251" y="264"/>
                    <a:pt x="168" y="264"/>
                    <a:pt x="72" y="264"/>
                  </a:cubicBezTo>
                  <a:lnTo>
                    <a:pt x="49" y="299"/>
                  </a:lnTo>
                  <a:cubicBezTo>
                    <a:pt x="1" y="442"/>
                    <a:pt x="108" y="502"/>
                    <a:pt x="215" y="561"/>
                  </a:cubicBezTo>
                  <a:lnTo>
                    <a:pt x="2656" y="561"/>
                  </a:lnTo>
                  <a:cubicBezTo>
                    <a:pt x="2787" y="490"/>
                    <a:pt x="2906" y="418"/>
                    <a:pt x="2918" y="252"/>
                  </a:cubicBezTo>
                  <a:cubicBezTo>
                    <a:pt x="2814" y="218"/>
                    <a:pt x="2707" y="208"/>
                    <a:pt x="2599" y="208"/>
                  </a:cubicBezTo>
                  <a:cubicBezTo>
                    <a:pt x="2439" y="208"/>
                    <a:pt x="2276" y="230"/>
                    <a:pt x="2112" y="230"/>
                  </a:cubicBezTo>
                  <a:cubicBezTo>
                    <a:pt x="1956" y="230"/>
                    <a:pt x="1799" y="210"/>
                    <a:pt x="1644" y="133"/>
                  </a:cubicBezTo>
                  <a:cubicBezTo>
                    <a:pt x="1608" y="73"/>
                    <a:pt x="1585" y="2"/>
                    <a:pt x="1489" y="2"/>
                  </a:cubicBezTo>
                  <a:lnTo>
                    <a:pt x="1358" y="2"/>
                  </a:lnTo>
                  <a:cubicBezTo>
                    <a:pt x="1344" y="1"/>
                    <a:pt x="1331" y="0"/>
                    <a:pt x="1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7443;p32"/>
            <p:cNvSpPr/>
            <p:nvPr/>
          </p:nvSpPr>
          <p:spPr>
            <a:xfrm>
              <a:off x="5994775" y="2132325"/>
              <a:ext cx="14925" cy="12875"/>
            </a:xfrm>
            <a:custGeom>
              <a:avLst/>
              <a:gdLst/>
              <a:ahLst/>
              <a:cxnLst/>
              <a:rect l="l" t="t" r="r" b="b"/>
              <a:pathLst>
                <a:path w="597" h="515" extrusionOk="0">
                  <a:moveTo>
                    <a:pt x="264" y="1"/>
                  </a:moveTo>
                  <a:cubicBezTo>
                    <a:pt x="190" y="1"/>
                    <a:pt x="112" y="10"/>
                    <a:pt x="39" y="10"/>
                  </a:cubicBezTo>
                  <a:cubicBezTo>
                    <a:pt x="26" y="10"/>
                    <a:pt x="13" y="10"/>
                    <a:pt x="1" y="9"/>
                  </a:cubicBezTo>
                  <a:lnTo>
                    <a:pt x="1" y="9"/>
                  </a:lnTo>
                  <a:cubicBezTo>
                    <a:pt x="1" y="164"/>
                    <a:pt x="13" y="295"/>
                    <a:pt x="13" y="426"/>
                  </a:cubicBezTo>
                  <a:cubicBezTo>
                    <a:pt x="117" y="478"/>
                    <a:pt x="217" y="514"/>
                    <a:pt x="308" y="514"/>
                  </a:cubicBezTo>
                  <a:cubicBezTo>
                    <a:pt x="423" y="514"/>
                    <a:pt x="523" y="455"/>
                    <a:pt x="596" y="295"/>
                  </a:cubicBezTo>
                  <a:cubicBezTo>
                    <a:pt x="558" y="41"/>
                    <a:pt x="420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7444;p32"/>
            <p:cNvSpPr/>
            <p:nvPr/>
          </p:nvSpPr>
          <p:spPr>
            <a:xfrm>
              <a:off x="6012950" y="2132750"/>
              <a:ext cx="8350" cy="10225"/>
            </a:xfrm>
            <a:custGeom>
              <a:avLst/>
              <a:gdLst/>
              <a:ahLst/>
              <a:cxnLst/>
              <a:rect l="l" t="t" r="r" b="b"/>
              <a:pathLst>
                <a:path w="334" h="409" extrusionOk="0">
                  <a:moveTo>
                    <a:pt x="277" y="1"/>
                  </a:moveTo>
                  <a:cubicBezTo>
                    <a:pt x="100" y="1"/>
                    <a:pt x="11" y="105"/>
                    <a:pt x="0" y="278"/>
                  </a:cubicBezTo>
                  <a:cubicBezTo>
                    <a:pt x="48" y="313"/>
                    <a:pt x="107" y="361"/>
                    <a:pt x="155" y="409"/>
                  </a:cubicBezTo>
                  <a:lnTo>
                    <a:pt x="334" y="4"/>
                  </a:lnTo>
                  <a:cubicBezTo>
                    <a:pt x="314" y="2"/>
                    <a:pt x="295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7445;p32"/>
            <p:cNvSpPr/>
            <p:nvPr/>
          </p:nvSpPr>
          <p:spPr>
            <a:xfrm>
              <a:off x="5753675" y="2128375"/>
              <a:ext cx="33675" cy="11875"/>
            </a:xfrm>
            <a:custGeom>
              <a:avLst/>
              <a:gdLst/>
              <a:ahLst/>
              <a:cxnLst/>
              <a:rect l="l" t="t" r="r" b="b"/>
              <a:pathLst>
                <a:path w="1347" h="475" extrusionOk="0">
                  <a:moveTo>
                    <a:pt x="477" y="0"/>
                  </a:moveTo>
                  <a:cubicBezTo>
                    <a:pt x="394" y="119"/>
                    <a:pt x="1" y="84"/>
                    <a:pt x="298" y="381"/>
                  </a:cubicBezTo>
                  <a:cubicBezTo>
                    <a:pt x="438" y="440"/>
                    <a:pt x="574" y="475"/>
                    <a:pt x="708" y="475"/>
                  </a:cubicBezTo>
                  <a:cubicBezTo>
                    <a:pt x="873" y="475"/>
                    <a:pt x="1034" y="422"/>
                    <a:pt x="1191" y="298"/>
                  </a:cubicBezTo>
                  <a:lnTo>
                    <a:pt x="1346" y="298"/>
                  </a:lnTo>
                  <a:lnTo>
                    <a:pt x="1346" y="24"/>
                  </a:lnTo>
                  <a:lnTo>
                    <a:pt x="1191" y="24"/>
                  </a:lnTo>
                  <a:cubicBezTo>
                    <a:pt x="1144" y="60"/>
                    <a:pt x="1084" y="107"/>
                    <a:pt x="1049" y="155"/>
                  </a:cubicBezTo>
                  <a:cubicBezTo>
                    <a:pt x="953" y="107"/>
                    <a:pt x="846" y="60"/>
                    <a:pt x="763" y="24"/>
                  </a:cubicBezTo>
                  <a:cubicBezTo>
                    <a:pt x="763" y="24"/>
                    <a:pt x="751" y="36"/>
                    <a:pt x="715" y="48"/>
                  </a:cubicBezTo>
                  <a:cubicBezTo>
                    <a:pt x="691" y="48"/>
                    <a:pt x="656" y="48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7446;p32"/>
            <p:cNvSpPr/>
            <p:nvPr/>
          </p:nvSpPr>
          <p:spPr>
            <a:xfrm>
              <a:off x="5747425" y="2128075"/>
              <a:ext cx="18200" cy="10150"/>
            </a:xfrm>
            <a:custGeom>
              <a:avLst/>
              <a:gdLst/>
              <a:ahLst/>
              <a:cxnLst/>
              <a:rect l="l" t="t" r="r" b="b"/>
              <a:pathLst>
                <a:path w="728" h="406" extrusionOk="0">
                  <a:moveTo>
                    <a:pt x="156" y="0"/>
                  </a:moveTo>
                  <a:cubicBezTo>
                    <a:pt x="37" y="72"/>
                    <a:pt x="13" y="179"/>
                    <a:pt x="1" y="310"/>
                  </a:cubicBezTo>
                  <a:cubicBezTo>
                    <a:pt x="25" y="334"/>
                    <a:pt x="37" y="357"/>
                    <a:pt x="72" y="369"/>
                  </a:cubicBezTo>
                  <a:cubicBezTo>
                    <a:pt x="126" y="393"/>
                    <a:pt x="173" y="405"/>
                    <a:pt x="221" y="405"/>
                  </a:cubicBezTo>
                  <a:cubicBezTo>
                    <a:pt x="269" y="405"/>
                    <a:pt x="316" y="393"/>
                    <a:pt x="370" y="369"/>
                  </a:cubicBezTo>
                  <a:cubicBezTo>
                    <a:pt x="406" y="357"/>
                    <a:pt x="418" y="334"/>
                    <a:pt x="441" y="310"/>
                  </a:cubicBezTo>
                  <a:cubicBezTo>
                    <a:pt x="548" y="227"/>
                    <a:pt x="644" y="119"/>
                    <a:pt x="727" y="36"/>
                  </a:cubicBezTo>
                  <a:cubicBezTo>
                    <a:pt x="548" y="36"/>
                    <a:pt x="358" y="12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7447;p32"/>
            <p:cNvSpPr/>
            <p:nvPr/>
          </p:nvSpPr>
          <p:spPr>
            <a:xfrm>
              <a:off x="5737025" y="2128375"/>
              <a:ext cx="7150" cy="3125"/>
            </a:xfrm>
            <a:custGeom>
              <a:avLst/>
              <a:gdLst/>
              <a:ahLst/>
              <a:cxnLst/>
              <a:rect l="l" t="t" r="r" b="b"/>
              <a:pathLst>
                <a:path w="286" h="125" extrusionOk="0">
                  <a:moveTo>
                    <a:pt x="286" y="0"/>
                  </a:moveTo>
                  <a:cubicBezTo>
                    <a:pt x="191" y="0"/>
                    <a:pt x="107" y="24"/>
                    <a:pt x="0" y="24"/>
                  </a:cubicBezTo>
                  <a:cubicBezTo>
                    <a:pt x="50" y="91"/>
                    <a:pt x="96" y="124"/>
                    <a:pt x="139" y="124"/>
                  </a:cubicBezTo>
                  <a:cubicBezTo>
                    <a:pt x="188" y="124"/>
                    <a:pt x="235" y="82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7448;p32"/>
            <p:cNvSpPr/>
            <p:nvPr/>
          </p:nvSpPr>
          <p:spPr>
            <a:xfrm>
              <a:off x="5769450" y="2128375"/>
              <a:ext cx="3600" cy="2000"/>
            </a:xfrm>
            <a:custGeom>
              <a:avLst/>
              <a:gdLst/>
              <a:ahLst/>
              <a:cxnLst/>
              <a:rect l="l" t="t" r="r" b="b"/>
              <a:pathLst>
                <a:path w="144" h="80" extrusionOk="0">
                  <a:moveTo>
                    <a:pt x="1" y="0"/>
                  </a:moveTo>
                  <a:cubicBezTo>
                    <a:pt x="13" y="36"/>
                    <a:pt x="25" y="48"/>
                    <a:pt x="37" y="60"/>
                  </a:cubicBezTo>
                  <a:cubicBezTo>
                    <a:pt x="54" y="73"/>
                    <a:pt x="72" y="80"/>
                    <a:pt x="88" y="80"/>
                  </a:cubicBezTo>
                  <a:cubicBezTo>
                    <a:pt x="115" y="80"/>
                    <a:pt x="136" y="61"/>
                    <a:pt x="144" y="24"/>
                  </a:cubicBezTo>
                  <a:cubicBezTo>
                    <a:pt x="84" y="0"/>
                    <a:pt x="3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7449;p32"/>
            <p:cNvSpPr/>
            <p:nvPr/>
          </p:nvSpPr>
          <p:spPr>
            <a:xfrm>
              <a:off x="5779875" y="2128975"/>
              <a:ext cx="3600" cy="3275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143" y="0"/>
                  </a:moveTo>
                  <a:lnTo>
                    <a:pt x="143" y="0"/>
                  </a:lnTo>
                  <a:cubicBezTo>
                    <a:pt x="72" y="12"/>
                    <a:pt x="24" y="60"/>
                    <a:pt x="1" y="131"/>
                  </a:cubicBezTo>
                  <a:cubicBezTo>
                    <a:pt x="36" y="83"/>
                    <a:pt x="96" y="36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7450;p32"/>
            <p:cNvSpPr/>
            <p:nvPr/>
          </p:nvSpPr>
          <p:spPr>
            <a:xfrm>
              <a:off x="6160275" y="1616425"/>
              <a:ext cx="21750" cy="20825"/>
            </a:xfrm>
            <a:custGeom>
              <a:avLst/>
              <a:gdLst/>
              <a:ahLst/>
              <a:cxnLst/>
              <a:rect l="l" t="t" r="r" b="b"/>
              <a:pathLst>
                <a:path w="870" h="833" extrusionOk="0">
                  <a:moveTo>
                    <a:pt x="396" y="0"/>
                  </a:moveTo>
                  <a:cubicBezTo>
                    <a:pt x="154" y="0"/>
                    <a:pt x="120" y="90"/>
                    <a:pt x="1" y="404"/>
                  </a:cubicBezTo>
                  <a:cubicBezTo>
                    <a:pt x="179" y="511"/>
                    <a:pt x="144" y="690"/>
                    <a:pt x="156" y="833"/>
                  </a:cubicBezTo>
                  <a:cubicBezTo>
                    <a:pt x="322" y="750"/>
                    <a:pt x="263" y="523"/>
                    <a:pt x="417" y="452"/>
                  </a:cubicBezTo>
                  <a:cubicBezTo>
                    <a:pt x="443" y="438"/>
                    <a:pt x="466" y="432"/>
                    <a:pt x="489" y="432"/>
                  </a:cubicBezTo>
                  <a:cubicBezTo>
                    <a:pt x="597" y="432"/>
                    <a:pt x="678" y="571"/>
                    <a:pt x="782" y="571"/>
                  </a:cubicBezTo>
                  <a:cubicBezTo>
                    <a:pt x="799" y="571"/>
                    <a:pt x="816" y="568"/>
                    <a:pt x="834" y="559"/>
                  </a:cubicBezTo>
                  <a:cubicBezTo>
                    <a:pt x="858" y="357"/>
                    <a:pt x="870" y="202"/>
                    <a:pt x="810" y="35"/>
                  </a:cubicBezTo>
                  <a:cubicBezTo>
                    <a:pt x="626" y="15"/>
                    <a:pt x="494" y="0"/>
                    <a:pt x="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7451;p32"/>
            <p:cNvSpPr/>
            <p:nvPr/>
          </p:nvSpPr>
          <p:spPr>
            <a:xfrm>
              <a:off x="6121000" y="1615800"/>
              <a:ext cx="31275" cy="21925"/>
            </a:xfrm>
            <a:custGeom>
              <a:avLst/>
              <a:gdLst/>
              <a:ahLst/>
              <a:cxnLst/>
              <a:rect l="l" t="t" r="r" b="b"/>
              <a:pathLst>
                <a:path w="1251" h="877" extrusionOk="0">
                  <a:moveTo>
                    <a:pt x="1012" y="1"/>
                  </a:moveTo>
                  <a:cubicBezTo>
                    <a:pt x="679" y="13"/>
                    <a:pt x="345" y="13"/>
                    <a:pt x="12" y="24"/>
                  </a:cubicBezTo>
                  <a:cubicBezTo>
                    <a:pt x="0" y="108"/>
                    <a:pt x="0" y="191"/>
                    <a:pt x="0" y="286"/>
                  </a:cubicBezTo>
                  <a:cubicBezTo>
                    <a:pt x="250" y="310"/>
                    <a:pt x="500" y="310"/>
                    <a:pt x="762" y="358"/>
                  </a:cubicBezTo>
                  <a:cubicBezTo>
                    <a:pt x="905" y="382"/>
                    <a:pt x="941" y="489"/>
                    <a:pt x="917" y="667"/>
                  </a:cubicBezTo>
                  <a:cubicBezTo>
                    <a:pt x="903" y="825"/>
                    <a:pt x="922" y="876"/>
                    <a:pt x="955" y="876"/>
                  </a:cubicBezTo>
                  <a:cubicBezTo>
                    <a:pt x="1006" y="876"/>
                    <a:pt x="1092" y="751"/>
                    <a:pt x="1143" y="715"/>
                  </a:cubicBezTo>
                  <a:cubicBezTo>
                    <a:pt x="1143" y="584"/>
                    <a:pt x="1155" y="429"/>
                    <a:pt x="1155" y="298"/>
                  </a:cubicBezTo>
                  <a:cubicBezTo>
                    <a:pt x="1191" y="144"/>
                    <a:pt x="1250" y="1"/>
                    <a:pt x="10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7452;p32"/>
            <p:cNvSpPr/>
            <p:nvPr/>
          </p:nvSpPr>
          <p:spPr>
            <a:xfrm>
              <a:off x="6085275" y="1625300"/>
              <a:ext cx="5075" cy="6000"/>
            </a:xfrm>
            <a:custGeom>
              <a:avLst/>
              <a:gdLst/>
              <a:ahLst/>
              <a:cxnLst/>
              <a:rect l="l" t="t" r="r" b="b"/>
              <a:pathLst>
                <a:path w="203" h="240" extrusionOk="0">
                  <a:moveTo>
                    <a:pt x="78" y="0"/>
                  </a:moveTo>
                  <a:cubicBezTo>
                    <a:pt x="72" y="0"/>
                    <a:pt x="66" y="1"/>
                    <a:pt x="60" y="2"/>
                  </a:cubicBezTo>
                  <a:cubicBezTo>
                    <a:pt x="24" y="25"/>
                    <a:pt x="0" y="61"/>
                    <a:pt x="0" y="109"/>
                  </a:cubicBezTo>
                  <a:cubicBezTo>
                    <a:pt x="0" y="168"/>
                    <a:pt x="12" y="240"/>
                    <a:pt x="84" y="240"/>
                  </a:cubicBezTo>
                  <a:cubicBezTo>
                    <a:pt x="167" y="240"/>
                    <a:pt x="203" y="180"/>
                    <a:pt x="203" y="109"/>
                  </a:cubicBezTo>
                  <a:cubicBezTo>
                    <a:pt x="181" y="54"/>
                    <a:pt x="139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7453;p32"/>
            <p:cNvSpPr/>
            <p:nvPr/>
          </p:nvSpPr>
          <p:spPr>
            <a:xfrm>
              <a:off x="6077825" y="1630400"/>
              <a:ext cx="1525" cy="1350"/>
            </a:xfrm>
            <a:custGeom>
              <a:avLst/>
              <a:gdLst/>
              <a:ahLst/>
              <a:cxnLst/>
              <a:rect l="l" t="t" r="r" b="b"/>
              <a:pathLst>
                <a:path w="61" h="54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35"/>
                    <a:pt x="28" y="53"/>
                    <a:pt x="40" y="53"/>
                  </a:cubicBezTo>
                  <a:cubicBezTo>
                    <a:pt x="48" y="53"/>
                    <a:pt x="55" y="44"/>
                    <a:pt x="60" y="24"/>
                  </a:cubicBezTo>
                  <a:cubicBezTo>
                    <a:pt x="60" y="24"/>
                    <a:pt x="13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7454;p32"/>
            <p:cNvSpPr/>
            <p:nvPr/>
          </p:nvSpPr>
          <p:spPr>
            <a:xfrm>
              <a:off x="5792675" y="2222125"/>
              <a:ext cx="160175" cy="10150"/>
            </a:xfrm>
            <a:custGeom>
              <a:avLst/>
              <a:gdLst/>
              <a:ahLst/>
              <a:cxnLst/>
              <a:rect l="l" t="t" r="r" b="b"/>
              <a:pathLst>
                <a:path w="6407" h="406" extrusionOk="0">
                  <a:moveTo>
                    <a:pt x="60" y="1"/>
                  </a:moveTo>
                  <a:cubicBezTo>
                    <a:pt x="1" y="48"/>
                    <a:pt x="1" y="96"/>
                    <a:pt x="60" y="120"/>
                  </a:cubicBezTo>
                  <a:cubicBezTo>
                    <a:pt x="274" y="167"/>
                    <a:pt x="477" y="263"/>
                    <a:pt x="691" y="263"/>
                  </a:cubicBezTo>
                  <a:cubicBezTo>
                    <a:pt x="2382" y="310"/>
                    <a:pt x="4096" y="358"/>
                    <a:pt x="5811" y="405"/>
                  </a:cubicBezTo>
                  <a:cubicBezTo>
                    <a:pt x="5874" y="355"/>
                    <a:pt x="5947" y="344"/>
                    <a:pt x="6022" y="344"/>
                  </a:cubicBezTo>
                  <a:cubicBezTo>
                    <a:pt x="6071" y="344"/>
                    <a:pt x="6121" y="349"/>
                    <a:pt x="6171" y="349"/>
                  </a:cubicBezTo>
                  <a:cubicBezTo>
                    <a:pt x="6256" y="349"/>
                    <a:pt x="6338" y="336"/>
                    <a:pt x="6406" y="263"/>
                  </a:cubicBezTo>
                  <a:cubicBezTo>
                    <a:pt x="6307" y="163"/>
                    <a:pt x="6183" y="155"/>
                    <a:pt x="6068" y="155"/>
                  </a:cubicBezTo>
                  <a:cubicBezTo>
                    <a:pt x="6046" y="155"/>
                    <a:pt x="6023" y="155"/>
                    <a:pt x="6001" y="155"/>
                  </a:cubicBezTo>
                  <a:cubicBezTo>
                    <a:pt x="4025" y="108"/>
                    <a:pt x="2048" y="48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7455;p32"/>
            <p:cNvSpPr/>
            <p:nvPr/>
          </p:nvSpPr>
          <p:spPr>
            <a:xfrm>
              <a:off x="5832275" y="2239100"/>
              <a:ext cx="85150" cy="13475"/>
            </a:xfrm>
            <a:custGeom>
              <a:avLst/>
              <a:gdLst/>
              <a:ahLst/>
              <a:cxnLst/>
              <a:rect l="l" t="t" r="r" b="b"/>
              <a:pathLst>
                <a:path w="3406" h="539" extrusionOk="0">
                  <a:moveTo>
                    <a:pt x="60" y="12"/>
                  </a:moveTo>
                  <a:cubicBezTo>
                    <a:pt x="0" y="215"/>
                    <a:pt x="143" y="310"/>
                    <a:pt x="286" y="417"/>
                  </a:cubicBezTo>
                  <a:cubicBezTo>
                    <a:pt x="650" y="511"/>
                    <a:pt x="1016" y="538"/>
                    <a:pt x="1384" y="538"/>
                  </a:cubicBezTo>
                  <a:cubicBezTo>
                    <a:pt x="1810" y="538"/>
                    <a:pt x="2239" y="501"/>
                    <a:pt x="2667" y="488"/>
                  </a:cubicBezTo>
                  <a:cubicBezTo>
                    <a:pt x="2798" y="453"/>
                    <a:pt x="2929" y="417"/>
                    <a:pt x="3060" y="393"/>
                  </a:cubicBezTo>
                  <a:cubicBezTo>
                    <a:pt x="3143" y="393"/>
                    <a:pt x="3203" y="381"/>
                    <a:pt x="3262" y="369"/>
                  </a:cubicBezTo>
                  <a:cubicBezTo>
                    <a:pt x="3334" y="310"/>
                    <a:pt x="3393" y="250"/>
                    <a:pt x="3405" y="143"/>
                  </a:cubicBezTo>
                  <a:cubicBezTo>
                    <a:pt x="3233" y="57"/>
                    <a:pt x="3058" y="32"/>
                    <a:pt x="2883" y="32"/>
                  </a:cubicBezTo>
                  <a:cubicBezTo>
                    <a:pt x="2635" y="32"/>
                    <a:pt x="2385" y="82"/>
                    <a:pt x="2135" y="82"/>
                  </a:cubicBezTo>
                  <a:cubicBezTo>
                    <a:pt x="2074" y="82"/>
                    <a:pt x="2013" y="79"/>
                    <a:pt x="1953" y="72"/>
                  </a:cubicBezTo>
                  <a:cubicBezTo>
                    <a:pt x="1322" y="0"/>
                    <a:pt x="679" y="24"/>
                    <a:pt x="60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7456;p32"/>
            <p:cNvSpPr/>
            <p:nvPr/>
          </p:nvSpPr>
          <p:spPr>
            <a:xfrm>
              <a:off x="5779275" y="2238850"/>
              <a:ext cx="58675" cy="9650"/>
            </a:xfrm>
            <a:custGeom>
              <a:avLst/>
              <a:gdLst/>
              <a:ahLst/>
              <a:cxnLst/>
              <a:rect l="l" t="t" r="r" b="b"/>
              <a:pathLst>
                <a:path w="2347" h="386" extrusionOk="0">
                  <a:moveTo>
                    <a:pt x="357" y="0"/>
                  </a:moveTo>
                  <a:cubicBezTo>
                    <a:pt x="336" y="0"/>
                    <a:pt x="317" y="3"/>
                    <a:pt x="298" y="10"/>
                  </a:cubicBezTo>
                  <a:cubicBezTo>
                    <a:pt x="179" y="34"/>
                    <a:pt x="60" y="94"/>
                    <a:pt x="1" y="225"/>
                  </a:cubicBezTo>
                  <a:cubicBezTo>
                    <a:pt x="36" y="260"/>
                    <a:pt x="48" y="284"/>
                    <a:pt x="60" y="332"/>
                  </a:cubicBezTo>
                  <a:cubicBezTo>
                    <a:pt x="691" y="344"/>
                    <a:pt x="1299" y="344"/>
                    <a:pt x="1906" y="368"/>
                  </a:cubicBezTo>
                  <a:cubicBezTo>
                    <a:pt x="1930" y="379"/>
                    <a:pt x="1953" y="385"/>
                    <a:pt x="1977" y="385"/>
                  </a:cubicBezTo>
                  <a:cubicBezTo>
                    <a:pt x="2001" y="385"/>
                    <a:pt x="2025" y="379"/>
                    <a:pt x="2049" y="368"/>
                  </a:cubicBezTo>
                  <a:cubicBezTo>
                    <a:pt x="2084" y="344"/>
                    <a:pt x="2144" y="344"/>
                    <a:pt x="2192" y="344"/>
                  </a:cubicBezTo>
                  <a:cubicBezTo>
                    <a:pt x="2192" y="368"/>
                    <a:pt x="2203" y="368"/>
                    <a:pt x="2251" y="379"/>
                  </a:cubicBezTo>
                  <a:cubicBezTo>
                    <a:pt x="2287" y="379"/>
                    <a:pt x="2311" y="368"/>
                    <a:pt x="2346" y="308"/>
                  </a:cubicBezTo>
                  <a:cubicBezTo>
                    <a:pt x="2287" y="213"/>
                    <a:pt x="2239" y="106"/>
                    <a:pt x="2180" y="22"/>
                  </a:cubicBezTo>
                  <a:cubicBezTo>
                    <a:pt x="1941" y="34"/>
                    <a:pt x="1703" y="46"/>
                    <a:pt x="1441" y="94"/>
                  </a:cubicBezTo>
                  <a:cubicBezTo>
                    <a:pt x="1441" y="94"/>
                    <a:pt x="1430" y="106"/>
                    <a:pt x="1406" y="106"/>
                  </a:cubicBezTo>
                  <a:cubicBezTo>
                    <a:pt x="1395" y="113"/>
                    <a:pt x="1387" y="115"/>
                    <a:pt x="1379" y="115"/>
                  </a:cubicBezTo>
                  <a:cubicBezTo>
                    <a:pt x="1361" y="115"/>
                    <a:pt x="1348" y="99"/>
                    <a:pt x="1322" y="82"/>
                  </a:cubicBezTo>
                  <a:cubicBezTo>
                    <a:pt x="1287" y="82"/>
                    <a:pt x="1227" y="70"/>
                    <a:pt x="1179" y="70"/>
                  </a:cubicBezTo>
                  <a:cubicBezTo>
                    <a:pt x="1072" y="129"/>
                    <a:pt x="968" y="159"/>
                    <a:pt x="864" y="159"/>
                  </a:cubicBezTo>
                  <a:cubicBezTo>
                    <a:pt x="738" y="159"/>
                    <a:pt x="613" y="114"/>
                    <a:pt x="489" y="22"/>
                  </a:cubicBezTo>
                  <a:cubicBezTo>
                    <a:pt x="448" y="14"/>
                    <a:pt x="401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7457;p32"/>
            <p:cNvSpPr/>
            <p:nvPr/>
          </p:nvSpPr>
          <p:spPr>
            <a:xfrm>
              <a:off x="5961450" y="2228725"/>
              <a:ext cx="49125" cy="7975"/>
            </a:xfrm>
            <a:custGeom>
              <a:avLst/>
              <a:gdLst/>
              <a:ahLst/>
              <a:cxnLst/>
              <a:rect l="l" t="t" r="r" b="b"/>
              <a:pathLst>
                <a:path w="1965" h="319" extrusionOk="0">
                  <a:moveTo>
                    <a:pt x="1111" y="1"/>
                  </a:moveTo>
                  <a:cubicBezTo>
                    <a:pt x="829" y="1"/>
                    <a:pt x="546" y="28"/>
                    <a:pt x="268" y="28"/>
                  </a:cubicBezTo>
                  <a:cubicBezTo>
                    <a:pt x="202" y="28"/>
                    <a:pt x="137" y="26"/>
                    <a:pt x="72" y="22"/>
                  </a:cubicBezTo>
                  <a:cubicBezTo>
                    <a:pt x="0" y="70"/>
                    <a:pt x="0" y="118"/>
                    <a:pt x="72" y="177"/>
                  </a:cubicBezTo>
                  <a:cubicBezTo>
                    <a:pt x="366" y="291"/>
                    <a:pt x="664" y="318"/>
                    <a:pt x="963" y="318"/>
                  </a:cubicBezTo>
                  <a:cubicBezTo>
                    <a:pt x="1197" y="318"/>
                    <a:pt x="1432" y="301"/>
                    <a:pt x="1667" y="296"/>
                  </a:cubicBezTo>
                  <a:cubicBezTo>
                    <a:pt x="1739" y="201"/>
                    <a:pt x="1905" y="272"/>
                    <a:pt x="1965" y="141"/>
                  </a:cubicBezTo>
                  <a:cubicBezTo>
                    <a:pt x="1686" y="29"/>
                    <a:pt x="1399" y="1"/>
                    <a:pt x="1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7458;p32"/>
            <p:cNvSpPr/>
            <p:nvPr/>
          </p:nvSpPr>
          <p:spPr>
            <a:xfrm>
              <a:off x="6030500" y="2231975"/>
              <a:ext cx="52125" cy="9100"/>
            </a:xfrm>
            <a:custGeom>
              <a:avLst/>
              <a:gdLst/>
              <a:ahLst/>
              <a:cxnLst/>
              <a:rect l="l" t="t" r="r" b="b"/>
              <a:pathLst>
                <a:path w="2085" h="364" extrusionOk="0">
                  <a:moveTo>
                    <a:pt x="1656" y="0"/>
                  </a:moveTo>
                  <a:cubicBezTo>
                    <a:pt x="1555" y="0"/>
                    <a:pt x="1455" y="14"/>
                    <a:pt x="1358" y="23"/>
                  </a:cubicBezTo>
                  <a:cubicBezTo>
                    <a:pt x="1242" y="46"/>
                    <a:pt x="1123" y="55"/>
                    <a:pt x="1005" y="55"/>
                  </a:cubicBezTo>
                  <a:cubicBezTo>
                    <a:pt x="870" y="55"/>
                    <a:pt x="735" y="43"/>
                    <a:pt x="608" y="23"/>
                  </a:cubicBezTo>
                  <a:cubicBezTo>
                    <a:pt x="539" y="92"/>
                    <a:pt x="456" y="104"/>
                    <a:pt x="372" y="104"/>
                  </a:cubicBezTo>
                  <a:cubicBezTo>
                    <a:pt x="324" y="104"/>
                    <a:pt x="276" y="101"/>
                    <a:pt x="230" y="101"/>
                  </a:cubicBezTo>
                  <a:cubicBezTo>
                    <a:pt x="144" y="101"/>
                    <a:pt x="63" y="114"/>
                    <a:pt x="1" y="190"/>
                  </a:cubicBezTo>
                  <a:cubicBezTo>
                    <a:pt x="296" y="301"/>
                    <a:pt x="599" y="323"/>
                    <a:pt x="900" y="323"/>
                  </a:cubicBezTo>
                  <a:cubicBezTo>
                    <a:pt x="1093" y="323"/>
                    <a:pt x="1286" y="314"/>
                    <a:pt x="1477" y="314"/>
                  </a:cubicBezTo>
                  <a:cubicBezTo>
                    <a:pt x="1565" y="314"/>
                    <a:pt x="1652" y="316"/>
                    <a:pt x="1739" y="321"/>
                  </a:cubicBezTo>
                  <a:cubicBezTo>
                    <a:pt x="1779" y="353"/>
                    <a:pt x="1818" y="363"/>
                    <a:pt x="1858" y="363"/>
                  </a:cubicBezTo>
                  <a:cubicBezTo>
                    <a:pt x="1878" y="363"/>
                    <a:pt x="1898" y="361"/>
                    <a:pt x="1918" y="357"/>
                  </a:cubicBezTo>
                  <a:cubicBezTo>
                    <a:pt x="2013" y="309"/>
                    <a:pt x="2072" y="250"/>
                    <a:pt x="2084" y="142"/>
                  </a:cubicBezTo>
                  <a:cubicBezTo>
                    <a:pt x="1950" y="29"/>
                    <a:pt x="1803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7459;p32"/>
            <p:cNvSpPr/>
            <p:nvPr/>
          </p:nvSpPr>
          <p:spPr>
            <a:xfrm>
              <a:off x="5912325" y="2242675"/>
              <a:ext cx="33975" cy="8625"/>
            </a:xfrm>
            <a:custGeom>
              <a:avLst/>
              <a:gdLst/>
              <a:ahLst/>
              <a:cxnLst/>
              <a:rect l="l" t="t" r="r" b="b"/>
              <a:pathLst>
                <a:path w="1359" h="345" extrusionOk="0">
                  <a:moveTo>
                    <a:pt x="191" y="0"/>
                  </a:moveTo>
                  <a:cubicBezTo>
                    <a:pt x="132" y="72"/>
                    <a:pt x="60" y="131"/>
                    <a:pt x="1" y="215"/>
                  </a:cubicBezTo>
                  <a:cubicBezTo>
                    <a:pt x="10" y="291"/>
                    <a:pt x="43" y="344"/>
                    <a:pt x="110" y="344"/>
                  </a:cubicBezTo>
                  <a:cubicBezTo>
                    <a:pt x="127" y="344"/>
                    <a:pt x="146" y="341"/>
                    <a:pt x="168" y="334"/>
                  </a:cubicBezTo>
                  <a:cubicBezTo>
                    <a:pt x="354" y="288"/>
                    <a:pt x="534" y="275"/>
                    <a:pt x="715" y="275"/>
                  </a:cubicBezTo>
                  <a:cubicBezTo>
                    <a:pt x="915" y="275"/>
                    <a:pt x="1116" y="292"/>
                    <a:pt x="1322" y="298"/>
                  </a:cubicBezTo>
                  <a:cubicBezTo>
                    <a:pt x="1358" y="250"/>
                    <a:pt x="1358" y="215"/>
                    <a:pt x="1334" y="155"/>
                  </a:cubicBezTo>
                  <a:cubicBezTo>
                    <a:pt x="1275" y="119"/>
                    <a:pt x="1227" y="95"/>
                    <a:pt x="1168" y="60"/>
                  </a:cubicBezTo>
                  <a:cubicBezTo>
                    <a:pt x="846" y="36"/>
                    <a:pt x="513" y="12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7460;p32"/>
            <p:cNvSpPr/>
            <p:nvPr/>
          </p:nvSpPr>
          <p:spPr>
            <a:xfrm>
              <a:off x="6083475" y="2234975"/>
              <a:ext cx="32175" cy="8650"/>
            </a:xfrm>
            <a:custGeom>
              <a:avLst/>
              <a:gdLst/>
              <a:ahLst/>
              <a:cxnLst/>
              <a:rect l="l" t="t" r="r" b="b"/>
              <a:pathLst>
                <a:path w="1287" h="346" extrusionOk="0">
                  <a:moveTo>
                    <a:pt x="397" y="1"/>
                  </a:moveTo>
                  <a:cubicBezTo>
                    <a:pt x="289" y="1"/>
                    <a:pt x="181" y="12"/>
                    <a:pt x="72" y="46"/>
                  </a:cubicBezTo>
                  <a:cubicBezTo>
                    <a:pt x="13" y="70"/>
                    <a:pt x="1" y="118"/>
                    <a:pt x="13" y="177"/>
                  </a:cubicBezTo>
                  <a:cubicBezTo>
                    <a:pt x="37" y="189"/>
                    <a:pt x="60" y="201"/>
                    <a:pt x="84" y="225"/>
                  </a:cubicBezTo>
                  <a:cubicBezTo>
                    <a:pt x="309" y="312"/>
                    <a:pt x="537" y="346"/>
                    <a:pt x="768" y="346"/>
                  </a:cubicBezTo>
                  <a:cubicBezTo>
                    <a:pt x="916" y="346"/>
                    <a:pt x="1066" y="332"/>
                    <a:pt x="1215" y="308"/>
                  </a:cubicBezTo>
                  <a:cubicBezTo>
                    <a:pt x="1287" y="225"/>
                    <a:pt x="1287" y="142"/>
                    <a:pt x="1215" y="58"/>
                  </a:cubicBezTo>
                  <a:cubicBezTo>
                    <a:pt x="1187" y="60"/>
                    <a:pt x="1159" y="61"/>
                    <a:pt x="1131" y="61"/>
                  </a:cubicBezTo>
                  <a:cubicBezTo>
                    <a:pt x="887" y="61"/>
                    <a:pt x="642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7461;p32"/>
            <p:cNvSpPr/>
            <p:nvPr/>
          </p:nvSpPr>
          <p:spPr>
            <a:xfrm>
              <a:off x="6003125" y="2232250"/>
              <a:ext cx="42575" cy="5975"/>
            </a:xfrm>
            <a:custGeom>
              <a:avLst/>
              <a:gdLst/>
              <a:ahLst/>
              <a:cxnLst/>
              <a:rect l="l" t="t" r="r" b="b"/>
              <a:pathLst>
                <a:path w="1703" h="239" extrusionOk="0">
                  <a:moveTo>
                    <a:pt x="298" y="0"/>
                  </a:moveTo>
                  <a:cubicBezTo>
                    <a:pt x="191" y="36"/>
                    <a:pt x="72" y="36"/>
                    <a:pt x="0" y="155"/>
                  </a:cubicBezTo>
                  <a:cubicBezTo>
                    <a:pt x="281" y="155"/>
                    <a:pt x="556" y="211"/>
                    <a:pt x="834" y="211"/>
                  </a:cubicBezTo>
                  <a:cubicBezTo>
                    <a:pt x="921" y="211"/>
                    <a:pt x="1008" y="205"/>
                    <a:pt x="1096" y="191"/>
                  </a:cubicBezTo>
                  <a:cubicBezTo>
                    <a:pt x="1310" y="131"/>
                    <a:pt x="1548" y="239"/>
                    <a:pt x="1703" y="12"/>
                  </a:cubicBezTo>
                  <a:cubicBezTo>
                    <a:pt x="1227" y="0"/>
                    <a:pt x="750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7462;p32"/>
            <p:cNvSpPr/>
            <p:nvPr/>
          </p:nvSpPr>
          <p:spPr>
            <a:xfrm>
              <a:off x="6113850" y="2236725"/>
              <a:ext cx="28600" cy="7400"/>
            </a:xfrm>
            <a:custGeom>
              <a:avLst/>
              <a:gdLst/>
              <a:ahLst/>
              <a:cxnLst/>
              <a:rect l="l" t="t" r="r" b="b"/>
              <a:pathLst>
                <a:path w="1144" h="296" extrusionOk="0">
                  <a:moveTo>
                    <a:pt x="0" y="0"/>
                  </a:moveTo>
                  <a:lnTo>
                    <a:pt x="0" y="250"/>
                  </a:lnTo>
                  <a:cubicBezTo>
                    <a:pt x="219" y="285"/>
                    <a:pt x="446" y="296"/>
                    <a:pt x="673" y="296"/>
                  </a:cubicBezTo>
                  <a:cubicBezTo>
                    <a:pt x="830" y="296"/>
                    <a:pt x="988" y="291"/>
                    <a:pt x="1143" y="286"/>
                  </a:cubicBezTo>
                  <a:lnTo>
                    <a:pt x="1143" y="214"/>
                  </a:lnTo>
                  <a:lnTo>
                    <a:pt x="1143" y="131"/>
                  </a:lnTo>
                  <a:cubicBezTo>
                    <a:pt x="762" y="119"/>
                    <a:pt x="369" y="9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7463;p32"/>
            <p:cNvSpPr/>
            <p:nvPr/>
          </p:nvSpPr>
          <p:spPr>
            <a:xfrm>
              <a:off x="5943600" y="2243600"/>
              <a:ext cx="25900" cy="6825"/>
            </a:xfrm>
            <a:custGeom>
              <a:avLst/>
              <a:gdLst/>
              <a:ahLst/>
              <a:cxnLst/>
              <a:rect l="l" t="t" r="r" b="b"/>
              <a:pathLst>
                <a:path w="1036" h="273" extrusionOk="0">
                  <a:moveTo>
                    <a:pt x="192" y="0"/>
                  </a:moveTo>
                  <a:cubicBezTo>
                    <a:pt x="140" y="0"/>
                    <a:pt x="88" y="7"/>
                    <a:pt x="36" y="23"/>
                  </a:cubicBezTo>
                  <a:lnTo>
                    <a:pt x="0" y="70"/>
                  </a:lnTo>
                  <a:lnTo>
                    <a:pt x="36" y="130"/>
                  </a:lnTo>
                  <a:cubicBezTo>
                    <a:pt x="60" y="178"/>
                    <a:pt x="60" y="213"/>
                    <a:pt x="60" y="261"/>
                  </a:cubicBezTo>
                  <a:cubicBezTo>
                    <a:pt x="393" y="261"/>
                    <a:pt x="726" y="273"/>
                    <a:pt x="1036" y="273"/>
                  </a:cubicBezTo>
                  <a:cubicBezTo>
                    <a:pt x="976" y="142"/>
                    <a:pt x="845" y="142"/>
                    <a:pt x="726" y="118"/>
                  </a:cubicBezTo>
                  <a:cubicBezTo>
                    <a:pt x="550" y="81"/>
                    <a:pt x="374" y="0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7464;p32"/>
            <p:cNvSpPr/>
            <p:nvPr/>
          </p:nvSpPr>
          <p:spPr>
            <a:xfrm>
              <a:off x="5938225" y="2228975"/>
              <a:ext cx="25025" cy="4575"/>
            </a:xfrm>
            <a:custGeom>
              <a:avLst/>
              <a:gdLst/>
              <a:ahLst/>
              <a:cxnLst/>
              <a:rect l="l" t="t" r="r" b="b"/>
              <a:pathLst>
                <a:path w="1001" h="183" extrusionOk="0">
                  <a:moveTo>
                    <a:pt x="596" y="1"/>
                  </a:moveTo>
                  <a:cubicBezTo>
                    <a:pt x="533" y="20"/>
                    <a:pt x="464" y="22"/>
                    <a:pt x="394" y="22"/>
                  </a:cubicBezTo>
                  <a:cubicBezTo>
                    <a:pt x="383" y="22"/>
                    <a:pt x="373" y="22"/>
                    <a:pt x="362" y="22"/>
                  </a:cubicBezTo>
                  <a:cubicBezTo>
                    <a:pt x="233" y="22"/>
                    <a:pt x="103" y="26"/>
                    <a:pt x="1" y="143"/>
                  </a:cubicBezTo>
                  <a:cubicBezTo>
                    <a:pt x="196" y="171"/>
                    <a:pt x="391" y="183"/>
                    <a:pt x="587" y="183"/>
                  </a:cubicBezTo>
                  <a:cubicBezTo>
                    <a:pt x="725" y="183"/>
                    <a:pt x="863" y="177"/>
                    <a:pt x="1001" y="167"/>
                  </a:cubicBezTo>
                  <a:lnTo>
                    <a:pt x="1001" y="12"/>
                  </a:lnTo>
                  <a:cubicBezTo>
                    <a:pt x="870" y="1"/>
                    <a:pt x="727" y="1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7465;p32"/>
            <p:cNvSpPr/>
            <p:nvPr/>
          </p:nvSpPr>
          <p:spPr>
            <a:xfrm>
              <a:off x="5790450" y="2236175"/>
              <a:ext cx="18325" cy="7850"/>
            </a:xfrm>
            <a:custGeom>
              <a:avLst/>
              <a:gdLst/>
              <a:ahLst/>
              <a:cxnLst/>
              <a:rect l="l" t="t" r="r" b="b"/>
              <a:pathLst>
                <a:path w="733" h="314" extrusionOk="0">
                  <a:moveTo>
                    <a:pt x="58" y="0"/>
                  </a:moveTo>
                  <a:cubicBezTo>
                    <a:pt x="2" y="0"/>
                    <a:pt x="1" y="67"/>
                    <a:pt x="18" y="153"/>
                  </a:cubicBezTo>
                  <a:cubicBezTo>
                    <a:pt x="137" y="260"/>
                    <a:pt x="256" y="314"/>
                    <a:pt x="375" y="314"/>
                  </a:cubicBezTo>
                  <a:cubicBezTo>
                    <a:pt x="494" y="314"/>
                    <a:pt x="613" y="260"/>
                    <a:pt x="732" y="153"/>
                  </a:cubicBezTo>
                  <a:cubicBezTo>
                    <a:pt x="542" y="94"/>
                    <a:pt x="316" y="189"/>
                    <a:pt x="149" y="34"/>
                  </a:cubicBezTo>
                  <a:cubicBezTo>
                    <a:pt x="109" y="11"/>
                    <a:pt x="79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7466;p32"/>
            <p:cNvSpPr/>
            <p:nvPr/>
          </p:nvSpPr>
          <p:spPr>
            <a:xfrm>
              <a:off x="5779875" y="2220400"/>
              <a:ext cx="14325" cy="5625"/>
            </a:xfrm>
            <a:custGeom>
              <a:avLst/>
              <a:gdLst/>
              <a:ahLst/>
              <a:cxnLst/>
              <a:rect l="l" t="t" r="r" b="b"/>
              <a:pathLst>
                <a:path w="573" h="225" extrusionOk="0">
                  <a:moveTo>
                    <a:pt x="118" y="0"/>
                  </a:moveTo>
                  <a:cubicBezTo>
                    <a:pt x="52" y="0"/>
                    <a:pt x="6" y="41"/>
                    <a:pt x="12" y="189"/>
                  </a:cubicBezTo>
                  <a:lnTo>
                    <a:pt x="1" y="224"/>
                  </a:lnTo>
                  <a:cubicBezTo>
                    <a:pt x="191" y="224"/>
                    <a:pt x="382" y="213"/>
                    <a:pt x="572" y="213"/>
                  </a:cubicBezTo>
                  <a:lnTo>
                    <a:pt x="572" y="70"/>
                  </a:lnTo>
                  <a:cubicBezTo>
                    <a:pt x="501" y="58"/>
                    <a:pt x="417" y="46"/>
                    <a:pt x="310" y="46"/>
                  </a:cubicBezTo>
                  <a:cubicBezTo>
                    <a:pt x="245" y="29"/>
                    <a:pt x="174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7467;p32"/>
            <p:cNvSpPr/>
            <p:nvPr/>
          </p:nvSpPr>
          <p:spPr>
            <a:xfrm>
              <a:off x="6073675" y="2238425"/>
              <a:ext cx="11925" cy="4600"/>
            </a:xfrm>
            <a:custGeom>
              <a:avLst/>
              <a:gdLst/>
              <a:ahLst/>
              <a:cxnLst/>
              <a:rect l="l" t="t" r="r" b="b"/>
              <a:pathLst>
                <a:path w="477" h="184" extrusionOk="0">
                  <a:moveTo>
                    <a:pt x="299" y="1"/>
                  </a:moveTo>
                  <a:cubicBezTo>
                    <a:pt x="256" y="1"/>
                    <a:pt x="214" y="15"/>
                    <a:pt x="179" y="51"/>
                  </a:cubicBezTo>
                  <a:cubicBezTo>
                    <a:pt x="119" y="51"/>
                    <a:pt x="60" y="63"/>
                    <a:pt x="0" y="63"/>
                  </a:cubicBezTo>
                  <a:cubicBezTo>
                    <a:pt x="85" y="148"/>
                    <a:pt x="164" y="184"/>
                    <a:pt x="243" y="184"/>
                  </a:cubicBezTo>
                  <a:cubicBezTo>
                    <a:pt x="319" y="184"/>
                    <a:pt x="395" y="151"/>
                    <a:pt x="476" y="99"/>
                  </a:cubicBezTo>
                  <a:cubicBezTo>
                    <a:pt x="464" y="63"/>
                    <a:pt x="452" y="51"/>
                    <a:pt x="429" y="39"/>
                  </a:cubicBezTo>
                  <a:cubicBezTo>
                    <a:pt x="387" y="15"/>
                    <a:pt x="34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7468;p32"/>
            <p:cNvSpPr/>
            <p:nvPr/>
          </p:nvSpPr>
          <p:spPr>
            <a:xfrm>
              <a:off x="6037350" y="2250100"/>
              <a:ext cx="4775" cy="3575"/>
            </a:xfrm>
            <a:custGeom>
              <a:avLst/>
              <a:gdLst/>
              <a:ahLst/>
              <a:cxnLst/>
              <a:rect l="l" t="t" r="r" b="b"/>
              <a:pathLst>
                <a:path w="191" h="143" extrusionOk="0">
                  <a:moveTo>
                    <a:pt x="72" y="1"/>
                  </a:moveTo>
                  <a:cubicBezTo>
                    <a:pt x="36" y="48"/>
                    <a:pt x="24" y="72"/>
                    <a:pt x="0" y="108"/>
                  </a:cubicBezTo>
                  <a:cubicBezTo>
                    <a:pt x="29" y="133"/>
                    <a:pt x="53" y="143"/>
                    <a:pt x="74" y="143"/>
                  </a:cubicBezTo>
                  <a:cubicBezTo>
                    <a:pt x="124" y="143"/>
                    <a:pt x="158" y="87"/>
                    <a:pt x="191" y="37"/>
                  </a:cubicBezTo>
                  <a:cubicBezTo>
                    <a:pt x="143" y="13"/>
                    <a:pt x="96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7469;p32"/>
            <p:cNvSpPr/>
            <p:nvPr/>
          </p:nvSpPr>
          <p:spPr>
            <a:xfrm>
              <a:off x="5941500" y="2243700"/>
              <a:ext cx="3600" cy="3150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72" y="1"/>
                  </a:moveTo>
                  <a:cubicBezTo>
                    <a:pt x="48" y="1"/>
                    <a:pt x="24" y="7"/>
                    <a:pt x="1" y="19"/>
                  </a:cubicBezTo>
                  <a:cubicBezTo>
                    <a:pt x="48" y="54"/>
                    <a:pt x="96" y="90"/>
                    <a:pt x="144" y="126"/>
                  </a:cubicBezTo>
                  <a:lnTo>
                    <a:pt x="144" y="19"/>
                  </a:lnTo>
                  <a:cubicBezTo>
                    <a:pt x="120" y="7"/>
                    <a:pt x="96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7470;p32"/>
            <p:cNvSpPr/>
            <p:nvPr/>
          </p:nvSpPr>
          <p:spPr>
            <a:xfrm>
              <a:off x="5812625" y="2239875"/>
              <a:ext cx="3000" cy="1325"/>
            </a:xfrm>
            <a:custGeom>
              <a:avLst/>
              <a:gdLst/>
              <a:ahLst/>
              <a:cxnLst/>
              <a:rect l="l" t="t" r="r" b="b"/>
              <a:pathLst>
                <a:path w="120" h="53" extrusionOk="0">
                  <a:moveTo>
                    <a:pt x="31" y="0"/>
                  </a:moveTo>
                  <a:cubicBezTo>
                    <a:pt x="20" y="0"/>
                    <a:pt x="10" y="2"/>
                    <a:pt x="0" y="5"/>
                  </a:cubicBezTo>
                  <a:cubicBezTo>
                    <a:pt x="12" y="29"/>
                    <a:pt x="24" y="53"/>
                    <a:pt x="24" y="53"/>
                  </a:cubicBezTo>
                  <a:cubicBezTo>
                    <a:pt x="60" y="53"/>
                    <a:pt x="84" y="41"/>
                    <a:pt x="119" y="29"/>
                  </a:cubicBezTo>
                  <a:cubicBezTo>
                    <a:pt x="93" y="11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7471;p32"/>
            <p:cNvSpPr/>
            <p:nvPr/>
          </p:nvSpPr>
          <p:spPr>
            <a:xfrm>
              <a:off x="5785850" y="2273600"/>
              <a:ext cx="100325" cy="12750"/>
            </a:xfrm>
            <a:custGeom>
              <a:avLst/>
              <a:gdLst/>
              <a:ahLst/>
              <a:cxnLst/>
              <a:rect l="l" t="t" r="r" b="b"/>
              <a:pathLst>
                <a:path w="4013" h="510" extrusionOk="0">
                  <a:moveTo>
                    <a:pt x="339" y="1"/>
                  </a:moveTo>
                  <a:cubicBezTo>
                    <a:pt x="183" y="1"/>
                    <a:pt x="55" y="57"/>
                    <a:pt x="24" y="240"/>
                  </a:cubicBezTo>
                  <a:cubicBezTo>
                    <a:pt x="0" y="413"/>
                    <a:pt x="100" y="438"/>
                    <a:pt x="230" y="438"/>
                  </a:cubicBezTo>
                  <a:cubicBezTo>
                    <a:pt x="282" y="438"/>
                    <a:pt x="339" y="434"/>
                    <a:pt x="395" y="434"/>
                  </a:cubicBezTo>
                  <a:cubicBezTo>
                    <a:pt x="486" y="434"/>
                    <a:pt x="574" y="444"/>
                    <a:pt x="631" y="502"/>
                  </a:cubicBezTo>
                  <a:cubicBezTo>
                    <a:pt x="926" y="465"/>
                    <a:pt x="1221" y="453"/>
                    <a:pt x="1515" y="453"/>
                  </a:cubicBezTo>
                  <a:cubicBezTo>
                    <a:pt x="2145" y="453"/>
                    <a:pt x="2772" y="510"/>
                    <a:pt x="3398" y="510"/>
                  </a:cubicBezTo>
                  <a:cubicBezTo>
                    <a:pt x="3528" y="510"/>
                    <a:pt x="3657" y="507"/>
                    <a:pt x="3786" y="502"/>
                  </a:cubicBezTo>
                  <a:cubicBezTo>
                    <a:pt x="3881" y="430"/>
                    <a:pt x="4012" y="406"/>
                    <a:pt x="3953" y="216"/>
                  </a:cubicBezTo>
                  <a:lnTo>
                    <a:pt x="3655" y="216"/>
                  </a:lnTo>
                  <a:cubicBezTo>
                    <a:pt x="3583" y="109"/>
                    <a:pt x="3491" y="79"/>
                    <a:pt x="3393" y="79"/>
                  </a:cubicBezTo>
                  <a:cubicBezTo>
                    <a:pt x="3295" y="79"/>
                    <a:pt x="3191" y="109"/>
                    <a:pt x="3095" y="121"/>
                  </a:cubicBezTo>
                  <a:cubicBezTo>
                    <a:pt x="3012" y="204"/>
                    <a:pt x="2893" y="168"/>
                    <a:pt x="2810" y="216"/>
                  </a:cubicBezTo>
                  <a:cubicBezTo>
                    <a:pt x="2736" y="293"/>
                    <a:pt x="2676" y="323"/>
                    <a:pt x="2625" y="323"/>
                  </a:cubicBezTo>
                  <a:cubicBezTo>
                    <a:pt x="2510" y="323"/>
                    <a:pt x="2439" y="175"/>
                    <a:pt x="2357" y="85"/>
                  </a:cubicBezTo>
                  <a:cubicBezTo>
                    <a:pt x="2357" y="85"/>
                    <a:pt x="2345" y="73"/>
                    <a:pt x="2321" y="61"/>
                  </a:cubicBezTo>
                  <a:cubicBezTo>
                    <a:pt x="2311" y="54"/>
                    <a:pt x="2302" y="51"/>
                    <a:pt x="2292" y="51"/>
                  </a:cubicBezTo>
                  <a:cubicBezTo>
                    <a:pt x="2271" y="51"/>
                    <a:pt x="2251" y="68"/>
                    <a:pt x="2226" y="85"/>
                  </a:cubicBezTo>
                  <a:cubicBezTo>
                    <a:pt x="2226" y="97"/>
                    <a:pt x="2202" y="97"/>
                    <a:pt x="2167" y="121"/>
                  </a:cubicBezTo>
                  <a:cubicBezTo>
                    <a:pt x="2161" y="123"/>
                    <a:pt x="2153" y="125"/>
                    <a:pt x="2145" y="125"/>
                  </a:cubicBezTo>
                  <a:cubicBezTo>
                    <a:pt x="2120" y="125"/>
                    <a:pt x="2086" y="112"/>
                    <a:pt x="2059" y="85"/>
                  </a:cubicBezTo>
                  <a:cubicBezTo>
                    <a:pt x="2046" y="58"/>
                    <a:pt x="2025" y="43"/>
                    <a:pt x="1999" y="43"/>
                  </a:cubicBezTo>
                  <a:cubicBezTo>
                    <a:pt x="1978" y="43"/>
                    <a:pt x="1955" y="52"/>
                    <a:pt x="1929" y="73"/>
                  </a:cubicBezTo>
                  <a:lnTo>
                    <a:pt x="1786" y="73"/>
                  </a:lnTo>
                  <a:cubicBezTo>
                    <a:pt x="1593" y="113"/>
                    <a:pt x="1405" y="138"/>
                    <a:pt x="1218" y="138"/>
                  </a:cubicBezTo>
                  <a:cubicBezTo>
                    <a:pt x="1069" y="138"/>
                    <a:pt x="921" y="122"/>
                    <a:pt x="774" y="85"/>
                  </a:cubicBezTo>
                  <a:cubicBezTo>
                    <a:pt x="639" y="46"/>
                    <a:pt x="478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7472;p32"/>
            <p:cNvSpPr/>
            <p:nvPr/>
          </p:nvSpPr>
          <p:spPr>
            <a:xfrm>
              <a:off x="5876025" y="2254275"/>
              <a:ext cx="83375" cy="14575"/>
            </a:xfrm>
            <a:custGeom>
              <a:avLst/>
              <a:gdLst/>
              <a:ahLst/>
              <a:cxnLst/>
              <a:rect l="l" t="t" r="r" b="b"/>
              <a:pathLst>
                <a:path w="3335" h="583" extrusionOk="0">
                  <a:moveTo>
                    <a:pt x="532" y="0"/>
                  </a:moveTo>
                  <a:cubicBezTo>
                    <a:pt x="358" y="0"/>
                    <a:pt x="190" y="45"/>
                    <a:pt x="36" y="203"/>
                  </a:cubicBezTo>
                  <a:cubicBezTo>
                    <a:pt x="0" y="262"/>
                    <a:pt x="0" y="346"/>
                    <a:pt x="36" y="405"/>
                  </a:cubicBezTo>
                  <a:cubicBezTo>
                    <a:pt x="776" y="527"/>
                    <a:pt x="1522" y="583"/>
                    <a:pt x="2274" y="583"/>
                  </a:cubicBezTo>
                  <a:cubicBezTo>
                    <a:pt x="2622" y="583"/>
                    <a:pt x="2972" y="571"/>
                    <a:pt x="3322" y="548"/>
                  </a:cubicBezTo>
                  <a:lnTo>
                    <a:pt x="3322" y="501"/>
                  </a:lnTo>
                  <a:lnTo>
                    <a:pt x="3322" y="465"/>
                  </a:lnTo>
                  <a:lnTo>
                    <a:pt x="3334" y="429"/>
                  </a:lnTo>
                  <a:cubicBezTo>
                    <a:pt x="2763" y="12"/>
                    <a:pt x="2024" y="346"/>
                    <a:pt x="1429" y="48"/>
                  </a:cubicBezTo>
                  <a:cubicBezTo>
                    <a:pt x="1360" y="68"/>
                    <a:pt x="1290" y="76"/>
                    <a:pt x="1219" y="76"/>
                  </a:cubicBezTo>
                  <a:cubicBezTo>
                    <a:pt x="994" y="76"/>
                    <a:pt x="758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7473;p32"/>
            <p:cNvSpPr/>
            <p:nvPr/>
          </p:nvSpPr>
          <p:spPr>
            <a:xfrm>
              <a:off x="5880475" y="2276700"/>
              <a:ext cx="72075" cy="10050"/>
            </a:xfrm>
            <a:custGeom>
              <a:avLst/>
              <a:gdLst/>
              <a:ahLst/>
              <a:cxnLst/>
              <a:rect l="l" t="t" r="r" b="b"/>
              <a:pathLst>
                <a:path w="2883" h="402" extrusionOk="0">
                  <a:moveTo>
                    <a:pt x="1010" y="1"/>
                  </a:moveTo>
                  <a:cubicBezTo>
                    <a:pt x="720" y="1"/>
                    <a:pt x="432" y="77"/>
                    <a:pt x="144" y="127"/>
                  </a:cubicBezTo>
                  <a:cubicBezTo>
                    <a:pt x="96" y="199"/>
                    <a:pt x="49" y="294"/>
                    <a:pt x="1" y="378"/>
                  </a:cubicBezTo>
                  <a:cubicBezTo>
                    <a:pt x="953" y="378"/>
                    <a:pt x="1906" y="378"/>
                    <a:pt x="2882" y="401"/>
                  </a:cubicBezTo>
                  <a:cubicBezTo>
                    <a:pt x="2829" y="173"/>
                    <a:pt x="2713" y="126"/>
                    <a:pt x="2581" y="126"/>
                  </a:cubicBezTo>
                  <a:cubicBezTo>
                    <a:pt x="2488" y="126"/>
                    <a:pt x="2388" y="149"/>
                    <a:pt x="2295" y="149"/>
                  </a:cubicBezTo>
                  <a:cubicBezTo>
                    <a:pt x="2250" y="149"/>
                    <a:pt x="2207" y="143"/>
                    <a:pt x="2168" y="127"/>
                  </a:cubicBezTo>
                  <a:cubicBezTo>
                    <a:pt x="2120" y="127"/>
                    <a:pt x="2061" y="116"/>
                    <a:pt x="2013" y="116"/>
                  </a:cubicBezTo>
                  <a:cubicBezTo>
                    <a:pt x="2006" y="115"/>
                    <a:pt x="1999" y="115"/>
                    <a:pt x="1992" y="115"/>
                  </a:cubicBezTo>
                  <a:cubicBezTo>
                    <a:pt x="1898" y="115"/>
                    <a:pt x="1803" y="165"/>
                    <a:pt x="1709" y="165"/>
                  </a:cubicBezTo>
                  <a:cubicBezTo>
                    <a:pt x="1667" y="165"/>
                    <a:pt x="1626" y="155"/>
                    <a:pt x="1584" y="127"/>
                  </a:cubicBezTo>
                  <a:cubicBezTo>
                    <a:pt x="1391" y="33"/>
                    <a:pt x="1200" y="1"/>
                    <a:pt x="1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7474;p32"/>
            <p:cNvSpPr/>
            <p:nvPr/>
          </p:nvSpPr>
          <p:spPr>
            <a:xfrm>
              <a:off x="5816500" y="2251925"/>
              <a:ext cx="54775" cy="14750"/>
            </a:xfrm>
            <a:custGeom>
              <a:avLst/>
              <a:gdLst/>
              <a:ahLst/>
              <a:cxnLst/>
              <a:rect l="l" t="t" r="r" b="b"/>
              <a:pathLst>
                <a:path w="2191" h="590" extrusionOk="0">
                  <a:moveTo>
                    <a:pt x="1345" y="1"/>
                  </a:moveTo>
                  <a:cubicBezTo>
                    <a:pt x="1189" y="1"/>
                    <a:pt x="1030" y="31"/>
                    <a:pt x="869" y="95"/>
                  </a:cubicBezTo>
                  <a:cubicBezTo>
                    <a:pt x="782" y="150"/>
                    <a:pt x="686" y="160"/>
                    <a:pt x="587" y="160"/>
                  </a:cubicBezTo>
                  <a:cubicBezTo>
                    <a:pt x="524" y="160"/>
                    <a:pt x="460" y="156"/>
                    <a:pt x="397" y="156"/>
                  </a:cubicBezTo>
                  <a:cubicBezTo>
                    <a:pt x="304" y="156"/>
                    <a:pt x="214" y="166"/>
                    <a:pt x="131" y="214"/>
                  </a:cubicBezTo>
                  <a:cubicBezTo>
                    <a:pt x="95" y="321"/>
                    <a:pt x="48" y="404"/>
                    <a:pt x="0" y="499"/>
                  </a:cubicBezTo>
                  <a:cubicBezTo>
                    <a:pt x="58" y="563"/>
                    <a:pt x="124" y="587"/>
                    <a:pt x="193" y="587"/>
                  </a:cubicBezTo>
                  <a:cubicBezTo>
                    <a:pt x="267" y="587"/>
                    <a:pt x="343" y="560"/>
                    <a:pt x="417" y="523"/>
                  </a:cubicBezTo>
                  <a:cubicBezTo>
                    <a:pt x="572" y="535"/>
                    <a:pt x="703" y="535"/>
                    <a:pt x="845" y="535"/>
                  </a:cubicBezTo>
                  <a:cubicBezTo>
                    <a:pt x="897" y="567"/>
                    <a:pt x="952" y="589"/>
                    <a:pt x="1005" y="589"/>
                  </a:cubicBezTo>
                  <a:cubicBezTo>
                    <a:pt x="1050" y="589"/>
                    <a:pt x="1093" y="573"/>
                    <a:pt x="1131" y="535"/>
                  </a:cubicBezTo>
                  <a:lnTo>
                    <a:pt x="1417" y="535"/>
                  </a:lnTo>
                  <a:cubicBezTo>
                    <a:pt x="1655" y="523"/>
                    <a:pt x="1893" y="523"/>
                    <a:pt x="2143" y="499"/>
                  </a:cubicBezTo>
                  <a:cubicBezTo>
                    <a:pt x="2191" y="440"/>
                    <a:pt x="2191" y="356"/>
                    <a:pt x="2143" y="285"/>
                  </a:cubicBezTo>
                  <a:cubicBezTo>
                    <a:pt x="1898" y="101"/>
                    <a:pt x="1627" y="1"/>
                    <a:pt x="1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7475;p32"/>
            <p:cNvSpPr/>
            <p:nvPr/>
          </p:nvSpPr>
          <p:spPr>
            <a:xfrm>
              <a:off x="5934650" y="2276450"/>
              <a:ext cx="30400" cy="9700"/>
            </a:xfrm>
            <a:custGeom>
              <a:avLst/>
              <a:gdLst/>
              <a:ahLst/>
              <a:cxnLst/>
              <a:rect l="l" t="t" r="r" b="b"/>
              <a:pathLst>
                <a:path w="1216" h="388" extrusionOk="0">
                  <a:moveTo>
                    <a:pt x="410" y="0"/>
                  </a:moveTo>
                  <a:cubicBezTo>
                    <a:pt x="270" y="0"/>
                    <a:pt x="133" y="39"/>
                    <a:pt x="1" y="126"/>
                  </a:cubicBezTo>
                  <a:cubicBezTo>
                    <a:pt x="179" y="376"/>
                    <a:pt x="537" y="137"/>
                    <a:pt x="715" y="388"/>
                  </a:cubicBezTo>
                  <a:lnTo>
                    <a:pt x="1144" y="388"/>
                  </a:lnTo>
                  <a:cubicBezTo>
                    <a:pt x="1215" y="126"/>
                    <a:pt x="930" y="245"/>
                    <a:pt x="858" y="126"/>
                  </a:cubicBezTo>
                  <a:cubicBezTo>
                    <a:pt x="710" y="45"/>
                    <a:pt x="559" y="0"/>
                    <a:pt x="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7476;p32"/>
            <p:cNvSpPr/>
            <p:nvPr/>
          </p:nvSpPr>
          <p:spPr>
            <a:xfrm>
              <a:off x="5956100" y="2279575"/>
              <a:ext cx="29475" cy="7800"/>
            </a:xfrm>
            <a:custGeom>
              <a:avLst/>
              <a:gdLst/>
              <a:ahLst/>
              <a:cxnLst/>
              <a:rect l="l" t="t" r="r" b="b"/>
              <a:pathLst>
                <a:path w="1179" h="312" extrusionOk="0">
                  <a:moveTo>
                    <a:pt x="0" y="1"/>
                  </a:moveTo>
                  <a:cubicBezTo>
                    <a:pt x="95" y="84"/>
                    <a:pt x="191" y="179"/>
                    <a:pt x="286" y="263"/>
                  </a:cubicBezTo>
                  <a:cubicBezTo>
                    <a:pt x="419" y="301"/>
                    <a:pt x="550" y="312"/>
                    <a:pt x="682" y="312"/>
                  </a:cubicBezTo>
                  <a:cubicBezTo>
                    <a:pt x="832" y="312"/>
                    <a:pt x="984" y="298"/>
                    <a:pt x="1143" y="298"/>
                  </a:cubicBezTo>
                  <a:lnTo>
                    <a:pt x="1143" y="239"/>
                  </a:lnTo>
                  <a:cubicBezTo>
                    <a:pt x="1179" y="96"/>
                    <a:pt x="1095" y="48"/>
                    <a:pt x="10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7477;p32"/>
            <p:cNvSpPr/>
            <p:nvPr/>
          </p:nvSpPr>
          <p:spPr>
            <a:xfrm>
              <a:off x="5920075" y="2276900"/>
              <a:ext cx="10750" cy="5900"/>
            </a:xfrm>
            <a:custGeom>
              <a:avLst/>
              <a:gdLst/>
              <a:ahLst/>
              <a:cxnLst/>
              <a:rect l="l" t="t" r="r" b="b"/>
              <a:pathLst>
                <a:path w="430" h="236" extrusionOk="0">
                  <a:moveTo>
                    <a:pt x="251" y="0"/>
                  </a:moveTo>
                  <a:cubicBezTo>
                    <a:pt x="167" y="0"/>
                    <a:pt x="84" y="52"/>
                    <a:pt x="0" y="108"/>
                  </a:cubicBezTo>
                  <a:cubicBezTo>
                    <a:pt x="72" y="191"/>
                    <a:pt x="146" y="236"/>
                    <a:pt x="219" y="236"/>
                  </a:cubicBezTo>
                  <a:cubicBezTo>
                    <a:pt x="292" y="236"/>
                    <a:pt x="364" y="191"/>
                    <a:pt x="429" y="96"/>
                  </a:cubicBezTo>
                  <a:cubicBezTo>
                    <a:pt x="370" y="26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7478;p32"/>
            <p:cNvSpPr/>
            <p:nvPr/>
          </p:nvSpPr>
          <p:spPr>
            <a:xfrm>
              <a:off x="5981100" y="2278650"/>
              <a:ext cx="11625" cy="7100"/>
            </a:xfrm>
            <a:custGeom>
              <a:avLst/>
              <a:gdLst/>
              <a:ahLst/>
              <a:cxnLst/>
              <a:rect l="l" t="t" r="r" b="b"/>
              <a:pathLst>
                <a:path w="465" h="284" extrusionOk="0">
                  <a:moveTo>
                    <a:pt x="192" y="1"/>
                  </a:moveTo>
                  <a:cubicBezTo>
                    <a:pt x="132" y="1"/>
                    <a:pt x="69" y="15"/>
                    <a:pt x="0" y="38"/>
                  </a:cubicBezTo>
                  <a:cubicBezTo>
                    <a:pt x="48" y="109"/>
                    <a:pt x="84" y="204"/>
                    <a:pt x="131" y="276"/>
                  </a:cubicBezTo>
                  <a:cubicBezTo>
                    <a:pt x="159" y="281"/>
                    <a:pt x="187" y="284"/>
                    <a:pt x="214" y="284"/>
                  </a:cubicBezTo>
                  <a:cubicBezTo>
                    <a:pt x="312" y="284"/>
                    <a:pt x="399" y="245"/>
                    <a:pt x="465" y="133"/>
                  </a:cubicBezTo>
                  <a:cubicBezTo>
                    <a:pt x="376" y="37"/>
                    <a:pt x="288" y="1"/>
                    <a:pt x="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7479;p32"/>
            <p:cNvSpPr/>
            <p:nvPr/>
          </p:nvSpPr>
          <p:spPr>
            <a:xfrm>
              <a:off x="5981100" y="2265000"/>
              <a:ext cx="13700" cy="7100"/>
            </a:xfrm>
            <a:custGeom>
              <a:avLst/>
              <a:gdLst/>
              <a:ahLst/>
              <a:cxnLst/>
              <a:rect l="l" t="t" r="r" b="b"/>
              <a:pathLst>
                <a:path w="548" h="284" extrusionOk="0">
                  <a:moveTo>
                    <a:pt x="131" y="0"/>
                  </a:moveTo>
                  <a:lnTo>
                    <a:pt x="131" y="0"/>
                  </a:lnTo>
                  <a:cubicBezTo>
                    <a:pt x="0" y="131"/>
                    <a:pt x="12" y="238"/>
                    <a:pt x="191" y="274"/>
                  </a:cubicBezTo>
                  <a:cubicBezTo>
                    <a:pt x="224" y="280"/>
                    <a:pt x="259" y="284"/>
                    <a:pt x="293" y="284"/>
                  </a:cubicBezTo>
                  <a:cubicBezTo>
                    <a:pt x="391" y="284"/>
                    <a:pt x="486" y="252"/>
                    <a:pt x="548" y="155"/>
                  </a:cubicBezTo>
                  <a:cubicBezTo>
                    <a:pt x="405" y="131"/>
                    <a:pt x="238" y="155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7480;p32"/>
            <p:cNvSpPr/>
            <p:nvPr/>
          </p:nvSpPr>
          <p:spPr>
            <a:xfrm>
              <a:off x="5855775" y="2276125"/>
              <a:ext cx="6875" cy="5150"/>
            </a:xfrm>
            <a:custGeom>
              <a:avLst/>
              <a:gdLst/>
              <a:ahLst/>
              <a:cxnLst/>
              <a:rect l="l" t="t" r="r" b="b"/>
              <a:pathLst>
                <a:path w="275" h="206" extrusionOk="0">
                  <a:moveTo>
                    <a:pt x="138" y="0"/>
                  </a:moveTo>
                  <a:cubicBezTo>
                    <a:pt x="73" y="0"/>
                    <a:pt x="23" y="35"/>
                    <a:pt x="1" y="139"/>
                  </a:cubicBezTo>
                  <a:cubicBezTo>
                    <a:pt x="61" y="163"/>
                    <a:pt x="128" y="206"/>
                    <a:pt x="181" y="206"/>
                  </a:cubicBezTo>
                  <a:cubicBezTo>
                    <a:pt x="231" y="206"/>
                    <a:pt x="269" y="166"/>
                    <a:pt x="275" y="31"/>
                  </a:cubicBezTo>
                  <a:cubicBezTo>
                    <a:pt x="225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7481;p32"/>
            <p:cNvSpPr/>
            <p:nvPr/>
          </p:nvSpPr>
          <p:spPr>
            <a:xfrm>
              <a:off x="5869775" y="2259975"/>
              <a:ext cx="7150" cy="4750"/>
            </a:xfrm>
            <a:custGeom>
              <a:avLst/>
              <a:gdLst/>
              <a:ahLst/>
              <a:cxnLst/>
              <a:rect l="l" t="t" r="r" b="b"/>
              <a:pathLst>
                <a:path w="286" h="190" extrusionOk="0">
                  <a:moveTo>
                    <a:pt x="134" y="0"/>
                  </a:moveTo>
                  <a:cubicBezTo>
                    <a:pt x="87" y="0"/>
                    <a:pt x="41" y="24"/>
                    <a:pt x="0" y="70"/>
                  </a:cubicBezTo>
                  <a:lnTo>
                    <a:pt x="0" y="189"/>
                  </a:lnTo>
                  <a:cubicBezTo>
                    <a:pt x="96" y="189"/>
                    <a:pt x="191" y="189"/>
                    <a:pt x="286" y="177"/>
                  </a:cubicBezTo>
                  <a:lnTo>
                    <a:pt x="286" y="130"/>
                  </a:lnTo>
                  <a:lnTo>
                    <a:pt x="286" y="82"/>
                  </a:lnTo>
                  <a:cubicBezTo>
                    <a:pt x="237" y="27"/>
                    <a:pt x="185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7482;p32"/>
            <p:cNvSpPr/>
            <p:nvPr/>
          </p:nvSpPr>
          <p:spPr>
            <a:xfrm>
              <a:off x="6099850" y="2289700"/>
              <a:ext cx="24725" cy="8050"/>
            </a:xfrm>
            <a:custGeom>
              <a:avLst/>
              <a:gdLst/>
              <a:ahLst/>
              <a:cxnLst/>
              <a:rect l="l" t="t" r="r" b="b"/>
              <a:pathLst>
                <a:path w="989" h="322" extrusionOk="0">
                  <a:moveTo>
                    <a:pt x="132" y="24"/>
                  </a:moveTo>
                  <a:cubicBezTo>
                    <a:pt x="84" y="96"/>
                    <a:pt x="37" y="191"/>
                    <a:pt x="1" y="262"/>
                  </a:cubicBezTo>
                  <a:cubicBezTo>
                    <a:pt x="215" y="274"/>
                    <a:pt x="453" y="310"/>
                    <a:pt x="679" y="322"/>
                  </a:cubicBezTo>
                  <a:cubicBezTo>
                    <a:pt x="799" y="298"/>
                    <a:pt x="918" y="274"/>
                    <a:pt x="989" y="179"/>
                  </a:cubicBezTo>
                  <a:cubicBezTo>
                    <a:pt x="727" y="0"/>
                    <a:pt x="418" y="60"/>
                    <a:pt x="132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7483;p32"/>
            <p:cNvSpPr/>
            <p:nvPr/>
          </p:nvSpPr>
          <p:spPr>
            <a:xfrm>
              <a:off x="6031400" y="2286725"/>
              <a:ext cx="9850" cy="3900"/>
            </a:xfrm>
            <a:custGeom>
              <a:avLst/>
              <a:gdLst/>
              <a:ahLst/>
              <a:cxnLst/>
              <a:rect l="l" t="t" r="r" b="b"/>
              <a:pathLst>
                <a:path w="394" h="156" extrusionOk="0">
                  <a:moveTo>
                    <a:pt x="239" y="1"/>
                  </a:moveTo>
                  <a:cubicBezTo>
                    <a:pt x="147" y="1"/>
                    <a:pt x="62" y="24"/>
                    <a:pt x="0" y="131"/>
                  </a:cubicBezTo>
                  <a:cubicBezTo>
                    <a:pt x="24" y="155"/>
                    <a:pt x="60" y="155"/>
                    <a:pt x="96" y="155"/>
                  </a:cubicBezTo>
                  <a:cubicBezTo>
                    <a:pt x="215" y="131"/>
                    <a:pt x="334" y="131"/>
                    <a:pt x="393" y="12"/>
                  </a:cubicBezTo>
                  <a:cubicBezTo>
                    <a:pt x="342" y="8"/>
                    <a:pt x="290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7484;p32"/>
            <p:cNvSpPr/>
            <p:nvPr/>
          </p:nvSpPr>
          <p:spPr>
            <a:xfrm>
              <a:off x="6060275" y="2287025"/>
              <a:ext cx="2400" cy="2700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96" y="0"/>
                  </a:moveTo>
                  <a:lnTo>
                    <a:pt x="96" y="0"/>
                  </a:lnTo>
                  <a:cubicBezTo>
                    <a:pt x="60" y="24"/>
                    <a:pt x="36" y="72"/>
                    <a:pt x="0" y="107"/>
                  </a:cubicBezTo>
                  <a:cubicBezTo>
                    <a:pt x="48" y="84"/>
                    <a:pt x="96" y="72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7485;p32"/>
            <p:cNvSpPr/>
            <p:nvPr/>
          </p:nvSpPr>
          <p:spPr>
            <a:xfrm>
              <a:off x="5966500" y="3042775"/>
              <a:ext cx="68800" cy="21450"/>
            </a:xfrm>
            <a:custGeom>
              <a:avLst/>
              <a:gdLst/>
              <a:ahLst/>
              <a:cxnLst/>
              <a:rect l="l" t="t" r="r" b="b"/>
              <a:pathLst>
                <a:path w="2752" h="858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67" y="298"/>
                    <a:pt x="1" y="607"/>
                    <a:pt x="310" y="857"/>
                  </a:cubicBezTo>
                  <a:cubicBezTo>
                    <a:pt x="257" y="590"/>
                    <a:pt x="338" y="447"/>
                    <a:pt x="580" y="447"/>
                  </a:cubicBezTo>
                  <a:cubicBezTo>
                    <a:pt x="607" y="447"/>
                    <a:pt x="636" y="449"/>
                    <a:pt x="668" y="453"/>
                  </a:cubicBezTo>
                  <a:cubicBezTo>
                    <a:pt x="1133" y="519"/>
                    <a:pt x="1599" y="631"/>
                    <a:pt x="2071" y="631"/>
                  </a:cubicBezTo>
                  <a:cubicBezTo>
                    <a:pt x="2190" y="631"/>
                    <a:pt x="2310" y="624"/>
                    <a:pt x="2430" y="607"/>
                  </a:cubicBezTo>
                  <a:cubicBezTo>
                    <a:pt x="2513" y="500"/>
                    <a:pt x="2692" y="560"/>
                    <a:pt x="2751" y="429"/>
                  </a:cubicBezTo>
                  <a:cubicBezTo>
                    <a:pt x="2739" y="393"/>
                    <a:pt x="2739" y="357"/>
                    <a:pt x="2727" y="310"/>
                  </a:cubicBezTo>
                  <a:cubicBezTo>
                    <a:pt x="2700" y="309"/>
                    <a:pt x="2673" y="309"/>
                    <a:pt x="2646" y="309"/>
                  </a:cubicBezTo>
                  <a:cubicBezTo>
                    <a:pt x="2478" y="309"/>
                    <a:pt x="2308" y="321"/>
                    <a:pt x="2138" y="321"/>
                  </a:cubicBezTo>
                  <a:cubicBezTo>
                    <a:pt x="1898" y="321"/>
                    <a:pt x="1658" y="296"/>
                    <a:pt x="1430" y="179"/>
                  </a:cubicBezTo>
                  <a:cubicBezTo>
                    <a:pt x="1398" y="180"/>
                    <a:pt x="1367" y="180"/>
                    <a:pt x="1336" y="180"/>
                  </a:cubicBezTo>
                  <a:cubicBezTo>
                    <a:pt x="941" y="180"/>
                    <a:pt x="555" y="111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7486;p32"/>
            <p:cNvSpPr/>
            <p:nvPr/>
          </p:nvSpPr>
          <p:spPr>
            <a:xfrm>
              <a:off x="6042400" y="3053950"/>
              <a:ext cx="68500" cy="16525"/>
            </a:xfrm>
            <a:custGeom>
              <a:avLst/>
              <a:gdLst/>
              <a:ahLst/>
              <a:cxnLst/>
              <a:rect l="l" t="t" r="r" b="b"/>
              <a:pathLst>
                <a:path w="2740" h="661" extrusionOk="0">
                  <a:moveTo>
                    <a:pt x="208" y="0"/>
                  </a:moveTo>
                  <a:cubicBezTo>
                    <a:pt x="183" y="0"/>
                    <a:pt x="157" y="2"/>
                    <a:pt x="132" y="6"/>
                  </a:cubicBezTo>
                  <a:cubicBezTo>
                    <a:pt x="1" y="101"/>
                    <a:pt x="441" y="232"/>
                    <a:pt x="108" y="303"/>
                  </a:cubicBezTo>
                  <a:cubicBezTo>
                    <a:pt x="953" y="577"/>
                    <a:pt x="1846" y="601"/>
                    <a:pt x="2739" y="660"/>
                  </a:cubicBezTo>
                  <a:cubicBezTo>
                    <a:pt x="2632" y="577"/>
                    <a:pt x="2537" y="494"/>
                    <a:pt x="2430" y="422"/>
                  </a:cubicBezTo>
                  <a:cubicBezTo>
                    <a:pt x="2370" y="398"/>
                    <a:pt x="2323" y="351"/>
                    <a:pt x="2263" y="303"/>
                  </a:cubicBezTo>
                  <a:cubicBezTo>
                    <a:pt x="2099" y="329"/>
                    <a:pt x="1931" y="354"/>
                    <a:pt x="1765" y="354"/>
                  </a:cubicBezTo>
                  <a:cubicBezTo>
                    <a:pt x="1545" y="354"/>
                    <a:pt x="1329" y="310"/>
                    <a:pt x="1132" y="160"/>
                  </a:cubicBezTo>
                  <a:cubicBezTo>
                    <a:pt x="1013" y="137"/>
                    <a:pt x="906" y="113"/>
                    <a:pt x="834" y="29"/>
                  </a:cubicBezTo>
                  <a:cubicBezTo>
                    <a:pt x="777" y="52"/>
                    <a:pt x="720" y="61"/>
                    <a:pt x="663" y="61"/>
                  </a:cubicBezTo>
                  <a:cubicBezTo>
                    <a:pt x="511" y="61"/>
                    <a:pt x="361" y="0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7487;p32"/>
            <p:cNvSpPr/>
            <p:nvPr/>
          </p:nvSpPr>
          <p:spPr>
            <a:xfrm>
              <a:off x="6027225" y="3053475"/>
              <a:ext cx="28300" cy="8075"/>
            </a:xfrm>
            <a:custGeom>
              <a:avLst/>
              <a:gdLst/>
              <a:ahLst/>
              <a:cxnLst/>
              <a:rect l="l" t="t" r="r" b="b"/>
              <a:pathLst>
                <a:path w="1132" h="323" extrusionOk="0">
                  <a:moveTo>
                    <a:pt x="322" y="1"/>
                  </a:moveTo>
                  <a:cubicBezTo>
                    <a:pt x="191" y="25"/>
                    <a:pt x="60" y="48"/>
                    <a:pt x="1" y="179"/>
                  </a:cubicBezTo>
                  <a:cubicBezTo>
                    <a:pt x="203" y="310"/>
                    <a:pt x="465" y="298"/>
                    <a:pt x="703" y="322"/>
                  </a:cubicBezTo>
                  <a:cubicBezTo>
                    <a:pt x="1132" y="263"/>
                    <a:pt x="739" y="132"/>
                    <a:pt x="727" y="25"/>
                  </a:cubicBezTo>
                  <a:cubicBezTo>
                    <a:pt x="596" y="25"/>
                    <a:pt x="465" y="13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7488;p32"/>
            <p:cNvSpPr/>
            <p:nvPr/>
          </p:nvSpPr>
          <p:spPr>
            <a:xfrm>
              <a:off x="5192600" y="2217675"/>
              <a:ext cx="154500" cy="44675"/>
            </a:xfrm>
            <a:custGeom>
              <a:avLst/>
              <a:gdLst/>
              <a:ahLst/>
              <a:cxnLst/>
              <a:rect l="l" t="t" r="r" b="b"/>
              <a:pathLst>
                <a:path w="6180" h="1787" extrusionOk="0">
                  <a:moveTo>
                    <a:pt x="1405" y="1084"/>
                  </a:moveTo>
                  <a:lnTo>
                    <a:pt x="1405" y="1084"/>
                  </a:lnTo>
                  <a:cubicBezTo>
                    <a:pt x="1635" y="1145"/>
                    <a:pt x="1871" y="1201"/>
                    <a:pt x="2114" y="1210"/>
                  </a:cubicBezTo>
                  <a:lnTo>
                    <a:pt x="2114" y="1210"/>
                  </a:lnTo>
                  <a:cubicBezTo>
                    <a:pt x="2093" y="1212"/>
                    <a:pt x="2072" y="1212"/>
                    <a:pt x="2051" y="1212"/>
                  </a:cubicBezTo>
                  <a:cubicBezTo>
                    <a:pt x="1826" y="1212"/>
                    <a:pt x="1620" y="1152"/>
                    <a:pt x="1405" y="1084"/>
                  </a:cubicBezTo>
                  <a:close/>
                  <a:moveTo>
                    <a:pt x="2370" y="1203"/>
                  </a:moveTo>
                  <a:cubicBezTo>
                    <a:pt x="2535" y="1216"/>
                    <a:pt x="2700" y="1220"/>
                    <a:pt x="2867" y="1220"/>
                  </a:cubicBezTo>
                  <a:cubicBezTo>
                    <a:pt x="3177" y="1220"/>
                    <a:pt x="3489" y="1205"/>
                    <a:pt x="3802" y="1204"/>
                  </a:cubicBezTo>
                  <a:lnTo>
                    <a:pt x="3802" y="1204"/>
                  </a:lnTo>
                  <a:cubicBezTo>
                    <a:pt x="3457" y="1207"/>
                    <a:pt x="3114" y="1229"/>
                    <a:pt x="2769" y="1229"/>
                  </a:cubicBezTo>
                  <a:cubicBezTo>
                    <a:pt x="2606" y="1229"/>
                    <a:pt x="2443" y="1224"/>
                    <a:pt x="2279" y="1210"/>
                  </a:cubicBezTo>
                  <a:lnTo>
                    <a:pt x="2279" y="1210"/>
                  </a:lnTo>
                  <a:cubicBezTo>
                    <a:pt x="2309" y="1208"/>
                    <a:pt x="2340" y="1206"/>
                    <a:pt x="2370" y="1203"/>
                  </a:cubicBezTo>
                  <a:close/>
                  <a:moveTo>
                    <a:pt x="4829" y="1234"/>
                  </a:moveTo>
                  <a:lnTo>
                    <a:pt x="4829" y="1234"/>
                  </a:lnTo>
                  <a:cubicBezTo>
                    <a:pt x="4779" y="1247"/>
                    <a:pt x="4733" y="1255"/>
                    <a:pt x="4685" y="1255"/>
                  </a:cubicBezTo>
                  <a:cubicBezTo>
                    <a:pt x="4664" y="1255"/>
                    <a:pt x="4642" y="1253"/>
                    <a:pt x="4620" y="1250"/>
                  </a:cubicBezTo>
                  <a:lnTo>
                    <a:pt x="4620" y="1250"/>
                  </a:lnTo>
                  <a:cubicBezTo>
                    <a:pt x="4634" y="1252"/>
                    <a:pt x="4648" y="1253"/>
                    <a:pt x="4662" y="1253"/>
                  </a:cubicBezTo>
                  <a:cubicBezTo>
                    <a:pt x="4715" y="1253"/>
                    <a:pt x="4771" y="1242"/>
                    <a:pt x="4829" y="1234"/>
                  </a:cubicBezTo>
                  <a:close/>
                  <a:moveTo>
                    <a:pt x="1489" y="0"/>
                  </a:moveTo>
                  <a:cubicBezTo>
                    <a:pt x="1358" y="0"/>
                    <a:pt x="1203" y="0"/>
                    <a:pt x="1060" y="12"/>
                  </a:cubicBezTo>
                  <a:cubicBezTo>
                    <a:pt x="953" y="36"/>
                    <a:pt x="846" y="48"/>
                    <a:pt x="751" y="95"/>
                  </a:cubicBezTo>
                  <a:cubicBezTo>
                    <a:pt x="655" y="131"/>
                    <a:pt x="572" y="191"/>
                    <a:pt x="513" y="286"/>
                  </a:cubicBezTo>
                  <a:cubicBezTo>
                    <a:pt x="370" y="476"/>
                    <a:pt x="286" y="691"/>
                    <a:pt x="179" y="893"/>
                  </a:cubicBezTo>
                  <a:cubicBezTo>
                    <a:pt x="96" y="1119"/>
                    <a:pt x="1" y="1345"/>
                    <a:pt x="251" y="1524"/>
                  </a:cubicBezTo>
                  <a:cubicBezTo>
                    <a:pt x="310" y="1548"/>
                    <a:pt x="370" y="1584"/>
                    <a:pt x="429" y="1596"/>
                  </a:cubicBezTo>
                  <a:cubicBezTo>
                    <a:pt x="489" y="1596"/>
                    <a:pt x="572" y="1607"/>
                    <a:pt x="632" y="1607"/>
                  </a:cubicBezTo>
                  <a:cubicBezTo>
                    <a:pt x="894" y="1607"/>
                    <a:pt x="1167" y="1655"/>
                    <a:pt x="1417" y="1726"/>
                  </a:cubicBezTo>
                  <a:cubicBezTo>
                    <a:pt x="1489" y="1750"/>
                    <a:pt x="1548" y="1762"/>
                    <a:pt x="1620" y="1774"/>
                  </a:cubicBezTo>
                  <a:cubicBezTo>
                    <a:pt x="1679" y="1786"/>
                    <a:pt x="1763" y="1786"/>
                    <a:pt x="1834" y="1786"/>
                  </a:cubicBezTo>
                  <a:cubicBezTo>
                    <a:pt x="1864" y="1785"/>
                    <a:pt x="1895" y="1784"/>
                    <a:pt x="1927" y="1784"/>
                  </a:cubicBezTo>
                  <a:cubicBezTo>
                    <a:pt x="1964" y="1784"/>
                    <a:pt x="2001" y="1785"/>
                    <a:pt x="2038" y="1785"/>
                  </a:cubicBezTo>
                  <a:cubicBezTo>
                    <a:pt x="2229" y="1785"/>
                    <a:pt x="2420" y="1770"/>
                    <a:pt x="2560" y="1596"/>
                  </a:cubicBezTo>
                  <a:cubicBezTo>
                    <a:pt x="2683" y="1487"/>
                    <a:pt x="2817" y="1463"/>
                    <a:pt x="2952" y="1463"/>
                  </a:cubicBezTo>
                  <a:cubicBezTo>
                    <a:pt x="3053" y="1463"/>
                    <a:pt x="3154" y="1476"/>
                    <a:pt x="3251" y="1476"/>
                  </a:cubicBezTo>
                  <a:cubicBezTo>
                    <a:pt x="4025" y="1465"/>
                    <a:pt x="4811" y="1465"/>
                    <a:pt x="5596" y="1453"/>
                  </a:cubicBezTo>
                  <a:cubicBezTo>
                    <a:pt x="5556" y="1368"/>
                    <a:pt x="5505" y="1311"/>
                    <a:pt x="5449" y="1274"/>
                  </a:cubicBezTo>
                  <a:lnTo>
                    <a:pt x="5449" y="1274"/>
                  </a:lnTo>
                  <a:cubicBezTo>
                    <a:pt x="5499" y="1278"/>
                    <a:pt x="5549" y="1281"/>
                    <a:pt x="5599" y="1281"/>
                  </a:cubicBezTo>
                  <a:cubicBezTo>
                    <a:pt x="5793" y="1281"/>
                    <a:pt x="5985" y="1239"/>
                    <a:pt x="6168" y="1084"/>
                  </a:cubicBezTo>
                  <a:cubicBezTo>
                    <a:pt x="6180" y="1012"/>
                    <a:pt x="6168" y="953"/>
                    <a:pt x="6120" y="893"/>
                  </a:cubicBezTo>
                  <a:cubicBezTo>
                    <a:pt x="5424" y="648"/>
                    <a:pt x="4718" y="593"/>
                    <a:pt x="4016" y="593"/>
                  </a:cubicBezTo>
                  <a:cubicBezTo>
                    <a:pt x="3445" y="593"/>
                    <a:pt x="2877" y="629"/>
                    <a:pt x="2320" y="629"/>
                  </a:cubicBezTo>
                  <a:cubicBezTo>
                    <a:pt x="2097" y="629"/>
                    <a:pt x="1875" y="624"/>
                    <a:pt x="1656" y="607"/>
                  </a:cubicBezTo>
                  <a:cubicBezTo>
                    <a:pt x="1679" y="595"/>
                    <a:pt x="1798" y="572"/>
                    <a:pt x="1917" y="572"/>
                  </a:cubicBezTo>
                  <a:cubicBezTo>
                    <a:pt x="1935" y="573"/>
                    <a:pt x="1953" y="574"/>
                    <a:pt x="1971" y="574"/>
                  </a:cubicBezTo>
                  <a:cubicBezTo>
                    <a:pt x="2041" y="574"/>
                    <a:pt x="2111" y="563"/>
                    <a:pt x="2181" y="563"/>
                  </a:cubicBezTo>
                  <a:cubicBezTo>
                    <a:pt x="2212" y="563"/>
                    <a:pt x="2243" y="565"/>
                    <a:pt x="2275" y="572"/>
                  </a:cubicBezTo>
                  <a:lnTo>
                    <a:pt x="2441" y="572"/>
                  </a:lnTo>
                  <a:cubicBezTo>
                    <a:pt x="2501" y="560"/>
                    <a:pt x="2560" y="560"/>
                    <a:pt x="2620" y="560"/>
                  </a:cubicBezTo>
                  <a:cubicBezTo>
                    <a:pt x="2679" y="560"/>
                    <a:pt x="2739" y="560"/>
                    <a:pt x="2799" y="548"/>
                  </a:cubicBezTo>
                  <a:cubicBezTo>
                    <a:pt x="2858" y="524"/>
                    <a:pt x="2918" y="488"/>
                    <a:pt x="2965" y="453"/>
                  </a:cubicBezTo>
                  <a:cubicBezTo>
                    <a:pt x="3049" y="310"/>
                    <a:pt x="3084" y="191"/>
                    <a:pt x="2918" y="95"/>
                  </a:cubicBezTo>
                  <a:cubicBezTo>
                    <a:pt x="2787" y="36"/>
                    <a:pt x="2632" y="0"/>
                    <a:pt x="2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7489;p32"/>
            <p:cNvSpPr/>
            <p:nvPr/>
          </p:nvSpPr>
          <p:spPr>
            <a:xfrm>
              <a:off x="5208675" y="2182925"/>
              <a:ext cx="290825" cy="18000"/>
            </a:xfrm>
            <a:custGeom>
              <a:avLst/>
              <a:gdLst/>
              <a:ahLst/>
              <a:cxnLst/>
              <a:rect l="l" t="t" r="r" b="b"/>
              <a:pathLst>
                <a:path w="11633" h="720" extrusionOk="0">
                  <a:moveTo>
                    <a:pt x="9015" y="0"/>
                  </a:moveTo>
                  <a:cubicBezTo>
                    <a:pt x="8860" y="0"/>
                    <a:pt x="8701" y="25"/>
                    <a:pt x="8546" y="25"/>
                  </a:cubicBezTo>
                  <a:cubicBezTo>
                    <a:pt x="8483" y="25"/>
                    <a:pt x="8420" y="20"/>
                    <a:pt x="8359" y="9"/>
                  </a:cubicBezTo>
                  <a:cubicBezTo>
                    <a:pt x="8323" y="21"/>
                    <a:pt x="8299" y="57"/>
                    <a:pt x="8299" y="104"/>
                  </a:cubicBezTo>
                  <a:cubicBezTo>
                    <a:pt x="8323" y="140"/>
                    <a:pt x="8335" y="188"/>
                    <a:pt x="8347" y="223"/>
                  </a:cubicBezTo>
                  <a:cubicBezTo>
                    <a:pt x="8275" y="188"/>
                    <a:pt x="8204" y="164"/>
                    <a:pt x="8121" y="164"/>
                  </a:cubicBezTo>
                  <a:cubicBezTo>
                    <a:pt x="8092" y="164"/>
                    <a:pt x="8063" y="165"/>
                    <a:pt x="8034" y="165"/>
                  </a:cubicBezTo>
                  <a:cubicBezTo>
                    <a:pt x="7629" y="165"/>
                    <a:pt x="7225" y="100"/>
                    <a:pt x="6820" y="100"/>
                  </a:cubicBezTo>
                  <a:cubicBezTo>
                    <a:pt x="6765" y="100"/>
                    <a:pt x="6711" y="102"/>
                    <a:pt x="6656" y="104"/>
                  </a:cubicBezTo>
                  <a:lnTo>
                    <a:pt x="1036" y="104"/>
                  </a:lnTo>
                  <a:cubicBezTo>
                    <a:pt x="997" y="107"/>
                    <a:pt x="958" y="108"/>
                    <a:pt x="918" y="108"/>
                  </a:cubicBezTo>
                  <a:cubicBezTo>
                    <a:pt x="819" y="108"/>
                    <a:pt x="719" y="102"/>
                    <a:pt x="619" y="102"/>
                  </a:cubicBezTo>
                  <a:cubicBezTo>
                    <a:pt x="415" y="102"/>
                    <a:pt x="213" y="127"/>
                    <a:pt x="36" y="283"/>
                  </a:cubicBezTo>
                  <a:cubicBezTo>
                    <a:pt x="0" y="342"/>
                    <a:pt x="0" y="414"/>
                    <a:pt x="36" y="473"/>
                  </a:cubicBezTo>
                  <a:cubicBezTo>
                    <a:pt x="227" y="592"/>
                    <a:pt x="417" y="592"/>
                    <a:pt x="608" y="604"/>
                  </a:cubicBezTo>
                  <a:lnTo>
                    <a:pt x="786" y="652"/>
                  </a:lnTo>
                  <a:cubicBezTo>
                    <a:pt x="835" y="666"/>
                    <a:pt x="888" y="672"/>
                    <a:pt x="940" y="672"/>
                  </a:cubicBezTo>
                  <a:cubicBezTo>
                    <a:pt x="977" y="672"/>
                    <a:pt x="1014" y="669"/>
                    <a:pt x="1048" y="664"/>
                  </a:cubicBezTo>
                  <a:cubicBezTo>
                    <a:pt x="1143" y="652"/>
                    <a:pt x="1227" y="652"/>
                    <a:pt x="1322" y="652"/>
                  </a:cubicBezTo>
                  <a:cubicBezTo>
                    <a:pt x="1394" y="652"/>
                    <a:pt x="1453" y="652"/>
                    <a:pt x="1513" y="640"/>
                  </a:cubicBezTo>
                  <a:cubicBezTo>
                    <a:pt x="1685" y="616"/>
                    <a:pt x="1858" y="610"/>
                    <a:pt x="2029" y="610"/>
                  </a:cubicBezTo>
                  <a:cubicBezTo>
                    <a:pt x="2200" y="610"/>
                    <a:pt x="2370" y="616"/>
                    <a:pt x="2537" y="616"/>
                  </a:cubicBezTo>
                  <a:cubicBezTo>
                    <a:pt x="2620" y="616"/>
                    <a:pt x="2691" y="616"/>
                    <a:pt x="2763" y="604"/>
                  </a:cubicBezTo>
                  <a:cubicBezTo>
                    <a:pt x="2851" y="591"/>
                    <a:pt x="2939" y="586"/>
                    <a:pt x="3028" y="586"/>
                  </a:cubicBezTo>
                  <a:cubicBezTo>
                    <a:pt x="3276" y="586"/>
                    <a:pt x="3526" y="625"/>
                    <a:pt x="3775" y="625"/>
                  </a:cubicBezTo>
                  <a:cubicBezTo>
                    <a:pt x="3906" y="625"/>
                    <a:pt x="4037" y="614"/>
                    <a:pt x="4168" y="580"/>
                  </a:cubicBezTo>
                  <a:lnTo>
                    <a:pt x="5001" y="580"/>
                  </a:lnTo>
                  <a:cubicBezTo>
                    <a:pt x="5085" y="582"/>
                    <a:pt x="5169" y="583"/>
                    <a:pt x="5252" y="583"/>
                  </a:cubicBezTo>
                  <a:cubicBezTo>
                    <a:pt x="5464" y="583"/>
                    <a:pt x="5674" y="579"/>
                    <a:pt x="5885" y="579"/>
                  </a:cubicBezTo>
                  <a:cubicBezTo>
                    <a:pt x="6109" y="579"/>
                    <a:pt x="6334" y="584"/>
                    <a:pt x="6561" y="604"/>
                  </a:cubicBezTo>
                  <a:cubicBezTo>
                    <a:pt x="6666" y="589"/>
                    <a:pt x="6762" y="574"/>
                    <a:pt x="6861" y="574"/>
                  </a:cubicBezTo>
                  <a:cubicBezTo>
                    <a:pt x="6918" y="574"/>
                    <a:pt x="6976" y="579"/>
                    <a:pt x="7037" y="592"/>
                  </a:cubicBezTo>
                  <a:cubicBezTo>
                    <a:pt x="7109" y="604"/>
                    <a:pt x="7204" y="616"/>
                    <a:pt x="7275" y="616"/>
                  </a:cubicBezTo>
                  <a:cubicBezTo>
                    <a:pt x="7442" y="616"/>
                    <a:pt x="7609" y="616"/>
                    <a:pt x="7751" y="676"/>
                  </a:cubicBezTo>
                  <a:cubicBezTo>
                    <a:pt x="7994" y="708"/>
                    <a:pt x="8234" y="719"/>
                    <a:pt x="8473" y="719"/>
                  </a:cubicBezTo>
                  <a:cubicBezTo>
                    <a:pt x="8680" y="719"/>
                    <a:pt x="8887" y="711"/>
                    <a:pt x="9097" y="700"/>
                  </a:cubicBezTo>
                  <a:cubicBezTo>
                    <a:pt x="9171" y="694"/>
                    <a:pt x="9246" y="691"/>
                    <a:pt x="9322" y="691"/>
                  </a:cubicBezTo>
                  <a:cubicBezTo>
                    <a:pt x="9581" y="691"/>
                    <a:pt x="9845" y="718"/>
                    <a:pt x="10108" y="718"/>
                  </a:cubicBezTo>
                  <a:cubicBezTo>
                    <a:pt x="10393" y="718"/>
                    <a:pt x="10677" y="687"/>
                    <a:pt x="10954" y="557"/>
                  </a:cubicBezTo>
                  <a:cubicBezTo>
                    <a:pt x="11085" y="295"/>
                    <a:pt x="11454" y="545"/>
                    <a:pt x="11633" y="247"/>
                  </a:cubicBezTo>
                  <a:cubicBezTo>
                    <a:pt x="11413" y="247"/>
                    <a:pt x="11198" y="272"/>
                    <a:pt x="10992" y="272"/>
                  </a:cubicBezTo>
                  <a:cubicBezTo>
                    <a:pt x="10775" y="272"/>
                    <a:pt x="10566" y="244"/>
                    <a:pt x="10371" y="128"/>
                  </a:cubicBezTo>
                  <a:cubicBezTo>
                    <a:pt x="10323" y="189"/>
                    <a:pt x="10271" y="216"/>
                    <a:pt x="10220" y="216"/>
                  </a:cubicBezTo>
                  <a:cubicBezTo>
                    <a:pt x="10182" y="216"/>
                    <a:pt x="10144" y="201"/>
                    <a:pt x="10109" y="176"/>
                  </a:cubicBezTo>
                  <a:cubicBezTo>
                    <a:pt x="9906" y="176"/>
                    <a:pt x="9704" y="164"/>
                    <a:pt x="9514" y="164"/>
                  </a:cubicBezTo>
                  <a:cubicBezTo>
                    <a:pt x="9360" y="31"/>
                    <a:pt x="9190" y="0"/>
                    <a:pt x="9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7490;p32"/>
            <p:cNvSpPr/>
            <p:nvPr/>
          </p:nvSpPr>
          <p:spPr>
            <a:xfrm>
              <a:off x="5323575" y="2282850"/>
              <a:ext cx="162550" cy="21125"/>
            </a:xfrm>
            <a:custGeom>
              <a:avLst/>
              <a:gdLst/>
              <a:ahLst/>
              <a:cxnLst/>
              <a:rect l="l" t="t" r="r" b="b"/>
              <a:pathLst>
                <a:path w="6502" h="845" extrusionOk="0">
                  <a:moveTo>
                    <a:pt x="346" y="1"/>
                  </a:moveTo>
                  <a:cubicBezTo>
                    <a:pt x="250" y="108"/>
                    <a:pt x="60" y="36"/>
                    <a:pt x="0" y="179"/>
                  </a:cubicBezTo>
                  <a:cubicBezTo>
                    <a:pt x="36" y="215"/>
                    <a:pt x="48" y="239"/>
                    <a:pt x="72" y="274"/>
                  </a:cubicBezTo>
                  <a:cubicBezTo>
                    <a:pt x="215" y="274"/>
                    <a:pt x="346" y="286"/>
                    <a:pt x="477" y="298"/>
                  </a:cubicBezTo>
                  <a:cubicBezTo>
                    <a:pt x="548" y="358"/>
                    <a:pt x="643" y="358"/>
                    <a:pt x="727" y="393"/>
                  </a:cubicBezTo>
                  <a:cubicBezTo>
                    <a:pt x="804" y="370"/>
                    <a:pt x="877" y="352"/>
                    <a:pt x="951" y="352"/>
                  </a:cubicBezTo>
                  <a:cubicBezTo>
                    <a:pt x="990" y="352"/>
                    <a:pt x="1030" y="357"/>
                    <a:pt x="1072" y="370"/>
                  </a:cubicBezTo>
                  <a:cubicBezTo>
                    <a:pt x="1119" y="405"/>
                    <a:pt x="1179" y="429"/>
                    <a:pt x="1215" y="465"/>
                  </a:cubicBezTo>
                  <a:cubicBezTo>
                    <a:pt x="1270" y="461"/>
                    <a:pt x="1326" y="460"/>
                    <a:pt x="1381" y="460"/>
                  </a:cubicBezTo>
                  <a:cubicBezTo>
                    <a:pt x="1905" y="460"/>
                    <a:pt x="2411" y="600"/>
                    <a:pt x="2917" y="643"/>
                  </a:cubicBezTo>
                  <a:lnTo>
                    <a:pt x="3072" y="643"/>
                  </a:lnTo>
                  <a:cubicBezTo>
                    <a:pt x="3163" y="683"/>
                    <a:pt x="3261" y="692"/>
                    <a:pt x="3362" y="692"/>
                  </a:cubicBezTo>
                  <a:cubicBezTo>
                    <a:pt x="3450" y="692"/>
                    <a:pt x="3540" y="685"/>
                    <a:pt x="3629" y="685"/>
                  </a:cubicBezTo>
                  <a:cubicBezTo>
                    <a:pt x="3744" y="685"/>
                    <a:pt x="3858" y="697"/>
                    <a:pt x="3965" y="751"/>
                  </a:cubicBezTo>
                  <a:cubicBezTo>
                    <a:pt x="3977" y="733"/>
                    <a:pt x="3995" y="724"/>
                    <a:pt x="4013" y="724"/>
                  </a:cubicBezTo>
                  <a:cubicBezTo>
                    <a:pt x="4031" y="724"/>
                    <a:pt x="4048" y="733"/>
                    <a:pt x="4060" y="751"/>
                  </a:cubicBezTo>
                  <a:cubicBezTo>
                    <a:pt x="4214" y="813"/>
                    <a:pt x="4367" y="829"/>
                    <a:pt x="4521" y="829"/>
                  </a:cubicBezTo>
                  <a:cubicBezTo>
                    <a:pt x="4684" y="829"/>
                    <a:pt x="4848" y="811"/>
                    <a:pt x="5014" y="811"/>
                  </a:cubicBezTo>
                  <a:cubicBezTo>
                    <a:pt x="5081" y="811"/>
                    <a:pt x="5148" y="814"/>
                    <a:pt x="5215" y="822"/>
                  </a:cubicBezTo>
                  <a:cubicBezTo>
                    <a:pt x="5283" y="803"/>
                    <a:pt x="5353" y="796"/>
                    <a:pt x="5424" y="796"/>
                  </a:cubicBezTo>
                  <a:cubicBezTo>
                    <a:pt x="5611" y="796"/>
                    <a:pt x="5804" y="845"/>
                    <a:pt x="5988" y="845"/>
                  </a:cubicBezTo>
                  <a:cubicBezTo>
                    <a:pt x="6171" y="845"/>
                    <a:pt x="6347" y="797"/>
                    <a:pt x="6501" y="608"/>
                  </a:cubicBezTo>
                  <a:cubicBezTo>
                    <a:pt x="5727" y="417"/>
                    <a:pt x="4941" y="465"/>
                    <a:pt x="4167" y="370"/>
                  </a:cubicBezTo>
                  <a:cubicBezTo>
                    <a:pt x="2882" y="227"/>
                    <a:pt x="1620" y="120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7491;p32"/>
            <p:cNvSpPr/>
            <p:nvPr/>
          </p:nvSpPr>
          <p:spPr>
            <a:xfrm>
              <a:off x="5728975" y="2151875"/>
              <a:ext cx="119600" cy="16400"/>
            </a:xfrm>
            <a:custGeom>
              <a:avLst/>
              <a:gdLst/>
              <a:ahLst/>
              <a:cxnLst/>
              <a:rect l="l" t="t" r="r" b="b"/>
              <a:pathLst>
                <a:path w="4784" h="656" extrusionOk="0">
                  <a:moveTo>
                    <a:pt x="2627" y="12"/>
                  </a:moveTo>
                  <a:cubicBezTo>
                    <a:pt x="2378" y="12"/>
                    <a:pt x="2126" y="39"/>
                    <a:pt x="1876" y="39"/>
                  </a:cubicBezTo>
                  <a:cubicBezTo>
                    <a:pt x="1782" y="39"/>
                    <a:pt x="1689" y="35"/>
                    <a:pt x="1596" y="25"/>
                  </a:cubicBezTo>
                  <a:lnTo>
                    <a:pt x="870" y="25"/>
                  </a:lnTo>
                  <a:cubicBezTo>
                    <a:pt x="608" y="48"/>
                    <a:pt x="322" y="1"/>
                    <a:pt x="84" y="167"/>
                  </a:cubicBezTo>
                  <a:cubicBezTo>
                    <a:pt x="0" y="412"/>
                    <a:pt x="101" y="437"/>
                    <a:pt x="224" y="437"/>
                  </a:cubicBezTo>
                  <a:cubicBezTo>
                    <a:pt x="257" y="437"/>
                    <a:pt x="291" y="436"/>
                    <a:pt x="324" y="436"/>
                  </a:cubicBezTo>
                  <a:cubicBezTo>
                    <a:pt x="397" y="436"/>
                    <a:pt x="462" y="444"/>
                    <a:pt x="489" y="501"/>
                  </a:cubicBezTo>
                  <a:cubicBezTo>
                    <a:pt x="1060" y="584"/>
                    <a:pt x="1644" y="477"/>
                    <a:pt x="2215" y="644"/>
                  </a:cubicBezTo>
                  <a:cubicBezTo>
                    <a:pt x="2965" y="644"/>
                    <a:pt x="3739" y="656"/>
                    <a:pt x="4501" y="656"/>
                  </a:cubicBezTo>
                  <a:cubicBezTo>
                    <a:pt x="4573" y="584"/>
                    <a:pt x="4751" y="596"/>
                    <a:pt x="4775" y="477"/>
                  </a:cubicBezTo>
                  <a:cubicBezTo>
                    <a:pt x="4784" y="315"/>
                    <a:pt x="4688" y="299"/>
                    <a:pt x="4589" y="299"/>
                  </a:cubicBezTo>
                  <a:cubicBezTo>
                    <a:pt x="4566" y="299"/>
                    <a:pt x="4544" y="300"/>
                    <a:pt x="4522" y="300"/>
                  </a:cubicBezTo>
                  <a:cubicBezTo>
                    <a:pt x="4507" y="300"/>
                    <a:pt x="4491" y="300"/>
                    <a:pt x="4477" y="298"/>
                  </a:cubicBezTo>
                  <a:cubicBezTo>
                    <a:pt x="4438" y="296"/>
                    <a:pt x="4399" y="294"/>
                    <a:pt x="4359" y="294"/>
                  </a:cubicBezTo>
                  <a:cubicBezTo>
                    <a:pt x="4232" y="294"/>
                    <a:pt x="4105" y="310"/>
                    <a:pt x="3977" y="346"/>
                  </a:cubicBezTo>
                  <a:lnTo>
                    <a:pt x="3489" y="215"/>
                  </a:lnTo>
                  <a:cubicBezTo>
                    <a:pt x="3214" y="50"/>
                    <a:pt x="2923" y="12"/>
                    <a:pt x="2627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7492;p32"/>
            <p:cNvSpPr/>
            <p:nvPr/>
          </p:nvSpPr>
          <p:spPr>
            <a:xfrm>
              <a:off x="5548300" y="2304325"/>
              <a:ext cx="117600" cy="17550"/>
            </a:xfrm>
            <a:custGeom>
              <a:avLst/>
              <a:gdLst/>
              <a:ahLst/>
              <a:cxnLst/>
              <a:rect l="l" t="t" r="r" b="b"/>
              <a:pathLst>
                <a:path w="4704" h="702" extrusionOk="0">
                  <a:moveTo>
                    <a:pt x="289" y="0"/>
                  </a:moveTo>
                  <a:cubicBezTo>
                    <a:pt x="225" y="0"/>
                    <a:pt x="160" y="4"/>
                    <a:pt x="96" y="11"/>
                  </a:cubicBezTo>
                  <a:cubicBezTo>
                    <a:pt x="1" y="165"/>
                    <a:pt x="167" y="201"/>
                    <a:pt x="239" y="285"/>
                  </a:cubicBezTo>
                  <a:cubicBezTo>
                    <a:pt x="453" y="332"/>
                    <a:pt x="655" y="404"/>
                    <a:pt x="870" y="427"/>
                  </a:cubicBezTo>
                  <a:cubicBezTo>
                    <a:pt x="2084" y="523"/>
                    <a:pt x="3322" y="618"/>
                    <a:pt x="4537" y="701"/>
                  </a:cubicBezTo>
                  <a:cubicBezTo>
                    <a:pt x="4703" y="630"/>
                    <a:pt x="4084" y="427"/>
                    <a:pt x="4584" y="404"/>
                  </a:cubicBezTo>
                  <a:cubicBezTo>
                    <a:pt x="4383" y="293"/>
                    <a:pt x="4164" y="284"/>
                    <a:pt x="3943" y="284"/>
                  </a:cubicBezTo>
                  <a:cubicBezTo>
                    <a:pt x="3903" y="284"/>
                    <a:pt x="3863" y="285"/>
                    <a:pt x="3822" y="285"/>
                  </a:cubicBezTo>
                  <a:cubicBezTo>
                    <a:pt x="2989" y="285"/>
                    <a:pt x="2179" y="189"/>
                    <a:pt x="1358" y="130"/>
                  </a:cubicBezTo>
                  <a:cubicBezTo>
                    <a:pt x="1004" y="99"/>
                    <a:pt x="650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7493;p32"/>
            <p:cNvSpPr/>
            <p:nvPr/>
          </p:nvSpPr>
          <p:spPr>
            <a:xfrm>
              <a:off x="5381625" y="2193550"/>
              <a:ext cx="131275" cy="14175"/>
            </a:xfrm>
            <a:custGeom>
              <a:avLst/>
              <a:gdLst/>
              <a:ahLst/>
              <a:cxnLst/>
              <a:rect l="l" t="t" r="r" b="b"/>
              <a:pathLst>
                <a:path w="5251" h="567" extrusionOk="0">
                  <a:moveTo>
                    <a:pt x="774" y="1"/>
                  </a:moveTo>
                  <a:cubicBezTo>
                    <a:pt x="631" y="96"/>
                    <a:pt x="452" y="48"/>
                    <a:pt x="310" y="96"/>
                  </a:cubicBezTo>
                  <a:cubicBezTo>
                    <a:pt x="191" y="132"/>
                    <a:pt x="60" y="144"/>
                    <a:pt x="0" y="298"/>
                  </a:cubicBezTo>
                  <a:cubicBezTo>
                    <a:pt x="131" y="417"/>
                    <a:pt x="310" y="370"/>
                    <a:pt x="464" y="417"/>
                  </a:cubicBezTo>
                  <a:cubicBezTo>
                    <a:pt x="524" y="429"/>
                    <a:pt x="572" y="429"/>
                    <a:pt x="607" y="429"/>
                  </a:cubicBezTo>
                  <a:cubicBezTo>
                    <a:pt x="700" y="485"/>
                    <a:pt x="798" y="508"/>
                    <a:pt x="898" y="508"/>
                  </a:cubicBezTo>
                  <a:cubicBezTo>
                    <a:pt x="992" y="508"/>
                    <a:pt x="1087" y="488"/>
                    <a:pt x="1179" y="453"/>
                  </a:cubicBezTo>
                  <a:cubicBezTo>
                    <a:pt x="1579" y="444"/>
                    <a:pt x="1977" y="437"/>
                    <a:pt x="2375" y="437"/>
                  </a:cubicBezTo>
                  <a:cubicBezTo>
                    <a:pt x="3043" y="437"/>
                    <a:pt x="3710" y="457"/>
                    <a:pt x="4382" y="525"/>
                  </a:cubicBezTo>
                  <a:cubicBezTo>
                    <a:pt x="4512" y="536"/>
                    <a:pt x="4652" y="566"/>
                    <a:pt x="4791" y="566"/>
                  </a:cubicBezTo>
                  <a:cubicBezTo>
                    <a:pt x="4929" y="566"/>
                    <a:pt x="5066" y="536"/>
                    <a:pt x="5191" y="429"/>
                  </a:cubicBezTo>
                  <a:cubicBezTo>
                    <a:pt x="5251" y="405"/>
                    <a:pt x="5251" y="358"/>
                    <a:pt x="5239" y="298"/>
                  </a:cubicBezTo>
                  <a:cubicBezTo>
                    <a:pt x="5191" y="251"/>
                    <a:pt x="5155" y="227"/>
                    <a:pt x="5096" y="227"/>
                  </a:cubicBezTo>
                  <a:cubicBezTo>
                    <a:pt x="5056" y="242"/>
                    <a:pt x="5018" y="248"/>
                    <a:pt x="4981" y="248"/>
                  </a:cubicBezTo>
                  <a:cubicBezTo>
                    <a:pt x="4929" y="248"/>
                    <a:pt x="4877" y="236"/>
                    <a:pt x="4822" y="215"/>
                  </a:cubicBezTo>
                  <a:cubicBezTo>
                    <a:pt x="4751" y="215"/>
                    <a:pt x="4684" y="204"/>
                    <a:pt x="4617" y="204"/>
                  </a:cubicBezTo>
                  <a:cubicBezTo>
                    <a:pt x="4583" y="204"/>
                    <a:pt x="4548" y="207"/>
                    <a:pt x="4512" y="215"/>
                  </a:cubicBezTo>
                  <a:cubicBezTo>
                    <a:pt x="4477" y="251"/>
                    <a:pt x="4441" y="286"/>
                    <a:pt x="4403" y="286"/>
                  </a:cubicBezTo>
                  <a:cubicBezTo>
                    <a:pt x="4378" y="286"/>
                    <a:pt x="4351" y="270"/>
                    <a:pt x="4322" y="227"/>
                  </a:cubicBezTo>
                  <a:cubicBezTo>
                    <a:pt x="4227" y="191"/>
                    <a:pt x="4108" y="215"/>
                    <a:pt x="4036" y="132"/>
                  </a:cubicBezTo>
                  <a:cubicBezTo>
                    <a:pt x="3334" y="120"/>
                    <a:pt x="2643" y="120"/>
                    <a:pt x="1965" y="108"/>
                  </a:cubicBezTo>
                  <a:cubicBezTo>
                    <a:pt x="1776" y="108"/>
                    <a:pt x="1587" y="126"/>
                    <a:pt x="1400" y="126"/>
                  </a:cubicBezTo>
                  <a:cubicBezTo>
                    <a:pt x="1187" y="126"/>
                    <a:pt x="977" y="102"/>
                    <a:pt x="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7494;p32"/>
            <p:cNvSpPr/>
            <p:nvPr/>
          </p:nvSpPr>
          <p:spPr>
            <a:xfrm>
              <a:off x="5381325" y="2268275"/>
              <a:ext cx="119375" cy="11250"/>
            </a:xfrm>
            <a:custGeom>
              <a:avLst/>
              <a:gdLst/>
              <a:ahLst/>
              <a:cxnLst/>
              <a:rect l="l" t="t" r="r" b="b"/>
              <a:pathLst>
                <a:path w="4775" h="450" extrusionOk="0">
                  <a:moveTo>
                    <a:pt x="881" y="0"/>
                  </a:moveTo>
                  <a:cubicBezTo>
                    <a:pt x="786" y="0"/>
                    <a:pt x="679" y="24"/>
                    <a:pt x="595" y="24"/>
                  </a:cubicBezTo>
                  <a:cubicBezTo>
                    <a:pt x="532" y="44"/>
                    <a:pt x="463" y="45"/>
                    <a:pt x="393" y="45"/>
                  </a:cubicBezTo>
                  <a:cubicBezTo>
                    <a:pt x="383" y="45"/>
                    <a:pt x="372" y="45"/>
                    <a:pt x="361" y="45"/>
                  </a:cubicBezTo>
                  <a:cubicBezTo>
                    <a:pt x="232" y="45"/>
                    <a:pt x="103" y="50"/>
                    <a:pt x="0" y="167"/>
                  </a:cubicBezTo>
                  <a:cubicBezTo>
                    <a:pt x="83" y="203"/>
                    <a:pt x="167" y="274"/>
                    <a:pt x="250" y="274"/>
                  </a:cubicBezTo>
                  <a:cubicBezTo>
                    <a:pt x="1500" y="298"/>
                    <a:pt x="2762" y="345"/>
                    <a:pt x="4013" y="417"/>
                  </a:cubicBezTo>
                  <a:cubicBezTo>
                    <a:pt x="4130" y="428"/>
                    <a:pt x="4256" y="450"/>
                    <a:pt x="4380" y="450"/>
                  </a:cubicBezTo>
                  <a:cubicBezTo>
                    <a:pt x="4519" y="450"/>
                    <a:pt x="4655" y="422"/>
                    <a:pt x="4775" y="322"/>
                  </a:cubicBezTo>
                  <a:cubicBezTo>
                    <a:pt x="4763" y="286"/>
                    <a:pt x="4739" y="274"/>
                    <a:pt x="4727" y="238"/>
                  </a:cubicBezTo>
                  <a:cubicBezTo>
                    <a:pt x="4655" y="226"/>
                    <a:pt x="4548" y="238"/>
                    <a:pt x="4489" y="167"/>
                  </a:cubicBezTo>
                  <a:cubicBezTo>
                    <a:pt x="4429" y="167"/>
                    <a:pt x="4394" y="155"/>
                    <a:pt x="4346" y="155"/>
                  </a:cubicBezTo>
                  <a:cubicBezTo>
                    <a:pt x="4227" y="36"/>
                    <a:pt x="4096" y="36"/>
                    <a:pt x="3941" y="24"/>
                  </a:cubicBezTo>
                  <a:cubicBezTo>
                    <a:pt x="3060" y="24"/>
                    <a:pt x="2191" y="0"/>
                    <a:pt x="1310" y="0"/>
                  </a:cubicBezTo>
                  <a:cubicBezTo>
                    <a:pt x="1250" y="83"/>
                    <a:pt x="1155" y="83"/>
                    <a:pt x="1084" y="83"/>
                  </a:cubicBezTo>
                  <a:cubicBezTo>
                    <a:pt x="1012" y="83"/>
                    <a:pt x="941" y="60"/>
                    <a:pt x="8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7495;p32"/>
            <p:cNvSpPr/>
            <p:nvPr/>
          </p:nvSpPr>
          <p:spPr>
            <a:xfrm>
              <a:off x="5566450" y="2147725"/>
              <a:ext cx="161350" cy="15150"/>
            </a:xfrm>
            <a:custGeom>
              <a:avLst/>
              <a:gdLst/>
              <a:ahLst/>
              <a:cxnLst/>
              <a:rect l="l" t="t" r="r" b="b"/>
              <a:pathLst>
                <a:path w="6454" h="606" extrusionOk="0">
                  <a:moveTo>
                    <a:pt x="179" y="0"/>
                  </a:moveTo>
                  <a:cubicBezTo>
                    <a:pt x="108" y="24"/>
                    <a:pt x="48" y="83"/>
                    <a:pt x="25" y="155"/>
                  </a:cubicBezTo>
                  <a:cubicBezTo>
                    <a:pt x="1" y="417"/>
                    <a:pt x="203" y="417"/>
                    <a:pt x="394" y="441"/>
                  </a:cubicBezTo>
                  <a:cubicBezTo>
                    <a:pt x="413" y="441"/>
                    <a:pt x="432" y="442"/>
                    <a:pt x="451" y="442"/>
                  </a:cubicBezTo>
                  <a:cubicBezTo>
                    <a:pt x="614" y="442"/>
                    <a:pt x="786" y="418"/>
                    <a:pt x="956" y="418"/>
                  </a:cubicBezTo>
                  <a:cubicBezTo>
                    <a:pt x="1093" y="418"/>
                    <a:pt x="1229" y="433"/>
                    <a:pt x="1358" y="488"/>
                  </a:cubicBezTo>
                  <a:lnTo>
                    <a:pt x="1513" y="488"/>
                  </a:lnTo>
                  <a:cubicBezTo>
                    <a:pt x="1513" y="476"/>
                    <a:pt x="1525" y="476"/>
                    <a:pt x="1549" y="464"/>
                  </a:cubicBezTo>
                  <a:cubicBezTo>
                    <a:pt x="1584" y="464"/>
                    <a:pt x="1608" y="476"/>
                    <a:pt x="1644" y="512"/>
                  </a:cubicBezTo>
                  <a:cubicBezTo>
                    <a:pt x="1715" y="524"/>
                    <a:pt x="1811" y="524"/>
                    <a:pt x="1882" y="536"/>
                  </a:cubicBezTo>
                  <a:cubicBezTo>
                    <a:pt x="1944" y="561"/>
                    <a:pt x="2006" y="579"/>
                    <a:pt x="2067" y="579"/>
                  </a:cubicBezTo>
                  <a:cubicBezTo>
                    <a:pt x="2122" y="579"/>
                    <a:pt x="2176" y="564"/>
                    <a:pt x="2227" y="524"/>
                  </a:cubicBezTo>
                  <a:cubicBezTo>
                    <a:pt x="2227" y="512"/>
                    <a:pt x="2239" y="512"/>
                    <a:pt x="2263" y="488"/>
                  </a:cubicBezTo>
                  <a:cubicBezTo>
                    <a:pt x="2271" y="485"/>
                    <a:pt x="2279" y="484"/>
                    <a:pt x="2287" y="484"/>
                  </a:cubicBezTo>
                  <a:cubicBezTo>
                    <a:pt x="2311" y="484"/>
                    <a:pt x="2331" y="500"/>
                    <a:pt x="2358" y="536"/>
                  </a:cubicBezTo>
                  <a:cubicBezTo>
                    <a:pt x="2484" y="587"/>
                    <a:pt x="2610" y="606"/>
                    <a:pt x="2736" y="606"/>
                  </a:cubicBezTo>
                  <a:cubicBezTo>
                    <a:pt x="2872" y="606"/>
                    <a:pt x="3008" y="584"/>
                    <a:pt x="3144" y="560"/>
                  </a:cubicBezTo>
                  <a:lnTo>
                    <a:pt x="3192" y="560"/>
                  </a:lnTo>
                  <a:cubicBezTo>
                    <a:pt x="3543" y="595"/>
                    <a:pt x="3893" y="606"/>
                    <a:pt x="4243" y="606"/>
                  </a:cubicBezTo>
                  <a:cubicBezTo>
                    <a:pt x="4765" y="606"/>
                    <a:pt x="5287" y="582"/>
                    <a:pt x="5815" y="582"/>
                  </a:cubicBezTo>
                  <a:cubicBezTo>
                    <a:pt x="5881" y="582"/>
                    <a:pt x="5947" y="583"/>
                    <a:pt x="6013" y="584"/>
                  </a:cubicBezTo>
                  <a:cubicBezTo>
                    <a:pt x="6028" y="582"/>
                    <a:pt x="6043" y="582"/>
                    <a:pt x="6058" y="582"/>
                  </a:cubicBezTo>
                  <a:cubicBezTo>
                    <a:pt x="6107" y="582"/>
                    <a:pt x="6156" y="586"/>
                    <a:pt x="6203" y="586"/>
                  </a:cubicBezTo>
                  <a:cubicBezTo>
                    <a:pt x="6303" y="586"/>
                    <a:pt x="6395" y="566"/>
                    <a:pt x="6454" y="441"/>
                  </a:cubicBezTo>
                  <a:cubicBezTo>
                    <a:pt x="6240" y="107"/>
                    <a:pt x="5918" y="226"/>
                    <a:pt x="5632" y="179"/>
                  </a:cubicBezTo>
                  <a:cubicBezTo>
                    <a:pt x="5525" y="179"/>
                    <a:pt x="5418" y="167"/>
                    <a:pt x="5323" y="155"/>
                  </a:cubicBezTo>
                  <a:cubicBezTo>
                    <a:pt x="5275" y="155"/>
                    <a:pt x="5240" y="143"/>
                    <a:pt x="5216" y="143"/>
                  </a:cubicBezTo>
                  <a:cubicBezTo>
                    <a:pt x="5156" y="143"/>
                    <a:pt x="5085" y="143"/>
                    <a:pt x="5025" y="155"/>
                  </a:cubicBezTo>
                  <a:cubicBezTo>
                    <a:pt x="4942" y="178"/>
                    <a:pt x="4857" y="187"/>
                    <a:pt x="4773" y="187"/>
                  </a:cubicBezTo>
                  <a:cubicBezTo>
                    <a:pt x="4639" y="187"/>
                    <a:pt x="4506" y="165"/>
                    <a:pt x="4382" y="143"/>
                  </a:cubicBezTo>
                  <a:cubicBezTo>
                    <a:pt x="4347" y="131"/>
                    <a:pt x="4314" y="125"/>
                    <a:pt x="4283" y="125"/>
                  </a:cubicBezTo>
                  <a:cubicBezTo>
                    <a:pt x="4251" y="125"/>
                    <a:pt x="4222" y="131"/>
                    <a:pt x="4192" y="143"/>
                  </a:cubicBezTo>
                  <a:cubicBezTo>
                    <a:pt x="4011" y="180"/>
                    <a:pt x="3834" y="198"/>
                    <a:pt x="3658" y="198"/>
                  </a:cubicBezTo>
                  <a:cubicBezTo>
                    <a:pt x="3498" y="198"/>
                    <a:pt x="3339" y="183"/>
                    <a:pt x="3180" y="155"/>
                  </a:cubicBezTo>
                  <a:cubicBezTo>
                    <a:pt x="3120" y="143"/>
                    <a:pt x="3061" y="143"/>
                    <a:pt x="3001" y="143"/>
                  </a:cubicBezTo>
                  <a:cubicBezTo>
                    <a:pt x="2906" y="143"/>
                    <a:pt x="2799" y="155"/>
                    <a:pt x="2715" y="155"/>
                  </a:cubicBezTo>
                  <a:cubicBezTo>
                    <a:pt x="2584" y="143"/>
                    <a:pt x="2465" y="95"/>
                    <a:pt x="2323" y="60"/>
                  </a:cubicBezTo>
                  <a:cubicBezTo>
                    <a:pt x="2117" y="27"/>
                    <a:pt x="1916" y="19"/>
                    <a:pt x="1714" y="19"/>
                  </a:cubicBezTo>
                  <a:cubicBezTo>
                    <a:pt x="1553" y="19"/>
                    <a:pt x="1391" y="24"/>
                    <a:pt x="1227" y="24"/>
                  </a:cubicBezTo>
                  <a:cubicBezTo>
                    <a:pt x="1131" y="27"/>
                    <a:pt x="1037" y="29"/>
                    <a:pt x="942" y="29"/>
                  </a:cubicBezTo>
                  <a:cubicBezTo>
                    <a:pt x="685" y="29"/>
                    <a:pt x="432" y="18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7496;p32"/>
            <p:cNvSpPr/>
            <p:nvPr/>
          </p:nvSpPr>
          <p:spPr>
            <a:xfrm>
              <a:off x="5300950" y="2261150"/>
              <a:ext cx="95275" cy="11400"/>
            </a:xfrm>
            <a:custGeom>
              <a:avLst/>
              <a:gdLst/>
              <a:ahLst/>
              <a:cxnLst/>
              <a:rect l="l" t="t" r="r" b="b"/>
              <a:pathLst>
                <a:path w="3811" h="456" extrusionOk="0">
                  <a:moveTo>
                    <a:pt x="364" y="1"/>
                  </a:moveTo>
                  <a:cubicBezTo>
                    <a:pt x="221" y="1"/>
                    <a:pt x="87" y="70"/>
                    <a:pt x="0" y="273"/>
                  </a:cubicBezTo>
                  <a:cubicBezTo>
                    <a:pt x="913" y="422"/>
                    <a:pt x="1801" y="455"/>
                    <a:pt x="2685" y="455"/>
                  </a:cubicBezTo>
                  <a:cubicBezTo>
                    <a:pt x="2862" y="455"/>
                    <a:pt x="3038" y="454"/>
                    <a:pt x="3215" y="452"/>
                  </a:cubicBezTo>
                  <a:cubicBezTo>
                    <a:pt x="3261" y="440"/>
                    <a:pt x="3310" y="438"/>
                    <a:pt x="3359" y="438"/>
                  </a:cubicBezTo>
                  <a:cubicBezTo>
                    <a:pt x="3398" y="438"/>
                    <a:pt x="3436" y="439"/>
                    <a:pt x="3475" y="439"/>
                  </a:cubicBezTo>
                  <a:cubicBezTo>
                    <a:pt x="3595" y="439"/>
                    <a:pt x="3715" y="425"/>
                    <a:pt x="3810" y="309"/>
                  </a:cubicBezTo>
                  <a:cubicBezTo>
                    <a:pt x="3763" y="285"/>
                    <a:pt x="3739" y="249"/>
                    <a:pt x="3703" y="214"/>
                  </a:cubicBezTo>
                  <a:cubicBezTo>
                    <a:pt x="2620" y="107"/>
                    <a:pt x="1536" y="190"/>
                    <a:pt x="465" y="11"/>
                  </a:cubicBezTo>
                  <a:cubicBezTo>
                    <a:pt x="431" y="5"/>
                    <a:pt x="397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7497;p32"/>
            <p:cNvSpPr/>
            <p:nvPr/>
          </p:nvSpPr>
          <p:spPr>
            <a:xfrm>
              <a:off x="5262250" y="2268825"/>
              <a:ext cx="69675" cy="18225"/>
            </a:xfrm>
            <a:custGeom>
              <a:avLst/>
              <a:gdLst/>
              <a:ahLst/>
              <a:cxnLst/>
              <a:rect l="l" t="t" r="r" b="b"/>
              <a:pathLst>
                <a:path w="2787" h="729" extrusionOk="0">
                  <a:moveTo>
                    <a:pt x="472" y="0"/>
                  </a:moveTo>
                  <a:cubicBezTo>
                    <a:pt x="424" y="0"/>
                    <a:pt x="373" y="7"/>
                    <a:pt x="322" y="14"/>
                  </a:cubicBezTo>
                  <a:cubicBezTo>
                    <a:pt x="263" y="26"/>
                    <a:pt x="203" y="61"/>
                    <a:pt x="143" y="85"/>
                  </a:cubicBezTo>
                  <a:cubicBezTo>
                    <a:pt x="72" y="133"/>
                    <a:pt x="13" y="204"/>
                    <a:pt x="1" y="312"/>
                  </a:cubicBezTo>
                  <a:cubicBezTo>
                    <a:pt x="775" y="669"/>
                    <a:pt x="1620" y="609"/>
                    <a:pt x="2441" y="728"/>
                  </a:cubicBezTo>
                  <a:cubicBezTo>
                    <a:pt x="2572" y="716"/>
                    <a:pt x="2703" y="693"/>
                    <a:pt x="2787" y="550"/>
                  </a:cubicBezTo>
                  <a:cubicBezTo>
                    <a:pt x="2108" y="419"/>
                    <a:pt x="1441" y="300"/>
                    <a:pt x="739" y="157"/>
                  </a:cubicBezTo>
                  <a:cubicBezTo>
                    <a:pt x="681" y="33"/>
                    <a:pt x="583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7498;p32"/>
            <p:cNvSpPr/>
            <p:nvPr/>
          </p:nvSpPr>
          <p:spPr>
            <a:xfrm>
              <a:off x="5470600" y="2246750"/>
              <a:ext cx="69700" cy="8375"/>
            </a:xfrm>
            <a:custGeom>
              <a:avLst/>
              <a:gdLst/>
              <a:ahLst/>
              <a:cxnLst/>
              <a:rect l="l" t="t" r="r" b="b"/>
              <a:pathLst>
                <a:path w="2788" h="335" extrusionOk="0">
                  <a:moveTo>
                    <a:pt x="2426" y="1"/>
                  </a:moveTo>
                  <a:cubicBezTo>
                    <a:pt x="2371" y="1"/>
                    <a:pt x="2317" y="4"/>
                    <a:pt x="2263" y="4"/>
                  </a:cubicBezTo>
                  <a:cubicBezTo>
                    <a:pt x="1573" y="16"/>
                    <a:pt x="882" y="16"/>
                    <a:pt x="180" y="28"/>
                  </a:cubicBezTo>
                  <a:cubicBezTo>
                    <a:pt x="72" y="87"/>
                    <a:pt x="1" y="147"/>
                    <a:pt x="49" y="266"/>
                  </a:cubicBezTo>
                  <a:cubicBezTo>
                    <a:pt x="575" y="302"/>
                    <a:pt x="1106" y="334"/>
                    <a:pt x="1636" y="334"/>
                  </a:cubicBezTo>
                  <a:cubicBezTo>
                    <a:pt x="1969" y="334"/>
                    <a:pt x="2301" y="322"/>
                    <a:pt x="2632" y="290"/>
                  </a:cubicBezTo>
                  <a:cubicBezTo>
                    <a:pt x="2680" y="242"/>
                    <a:pt x="2763" y="230"/>
                    <a:pt x="2787" y="135"/>
                  </a:cubicBezTo>
                  <a:cubicBezTo>
                    <a:pt x="2679" y="18"/>
                    <a:pt x="2553" y="1"/>
                    <a:pt x="2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7499;p32"/>
            <p:cNvSpPr/>
            <p:nvPr/>
          </p:nvSpPr>
          <p:spPr>
            <a:xfrm>
              <a:off x="5337550" y="2177925"/>
              <a:ext cx="81000" cy="11475"/>
            </a:xfrm>
            <a:custGeom>
              <a:avLst/>
              <a:gdLst/>
              <a:ahLst/>
              <a:cxnLst/>
              <a:rect l="l" t="t" r="r" b="b"/>
              <a:pathLst>
                <a:path w="3240" h="459" extrusionOk="0">
                  <a:moveTo>
                    <a:pt x="1726" y="1"/>
                  </a:moveTo>
                  <a:cubicBezTo>
                    <a:pt x="1683" y="1"/>
                    <a:pt x="1640" y="3"/>
                    <a:pt x="1596" y="7"/>
                  </a:cubicBezTo>
                  <a:lnTo>
                    <a:pt x="1382" y="7"/>
                  </a:lnTo>
                  <a:cubicBezTo>
                    <a:pt x="1227" y="7"/>
                    <a:pt x="1096" y="18"/>
                    <a:pt x="941" y="30"/>
                  </a:cubicBezTo>
                  <a:cubicBezTo>
                    <a:pt x="870" y="42"/>
                    <a:pt x="811" y="66"/>
                    <a:pt x="739" y="78"/>
                  </a:cubicBezTo>
                  <a:cubicBezTo>
                    <a:pt x="513" y="161"/>
                    <a:pt x="263" y="138"/>
                    <a:pt x="49" y="280"/>
                  </a:cubicBezTo>
                  <a:cubicBezTo>
                    <a:pt x="1" y="364"/>
                    <a:pt x="1" y="399"/>
                    <a:pt x="60" y="459"/>
                  </a:cubicBezTo>
                  <a:lnTo>
                    <a:pt x="1322" y="459"/>
                  </a:lnTo>
                  <a:cubicBezTo>
                    <a:pt x="1346" y="441"/>
                    <a:pt x="1379" y="432"/>
                    <a:pt x="1413" y="432"/>
                  </a:cubicBezTo>
                  <a:cubicBezTo>
                    <a:pt x="1447" y="432"/>
                    <a:pt x="1483" y="441"/>
                    <a:pt x="1513" y="459"/>
                  </a:cubicBezTo>
                  <a:cubicBezTo>
                    <a:pt x="2073" y="459"/>
                    <a:pt x="2644" y="447"/>
                    <a:pt x="3204" y="447"/>
                  </a:cubicBezTo>
                  <a:cubicBezTo>
                    <a:pt x="3204" y="423"/>
                    <a:pt x="3204" y="388"/>
                    <a:pt x="3227" y="376"/>
                  </a:cubicBezTo>
                  <a:lnTo>
                    <a:pt x="3239" y="316"/>
                  </a:lnTo>
                  <a:cubicBezTo>
                    <a:pt x="3144" y="257"/>
                    <a:pt x="3025" y="280"/>
                    <a:pt x="2942" y="209"/>
                  </a:cubicBezTo>
                  <a:lnTo>
                    <a:pt x="2811" y="209"/>
                  </a:lnTo>
                  <a:cubicBezTo>
                    <a:pt x="2742" y="217"/>
                    <a:pt x="2674" y="244"/>
                    <a:pt x="2606" y="244"/>
                  </a:cubicBezTo>
                  <a:cubicBezTo>
                    <a:pt x="2567" y="244"/>
                    <a:pt x="2528" y="235"/>
                    <a:pt x="2489" y="209"/>
                  </a:cubicBezTo>
                  <a:cubicBezTo>
                    <a:pt x="2442" y="209"/>
                    <a:pt x="2406" y="197"/>
                    <a:pt x="2358" y="185"/>
                  </a:cubicBezTo>
                  <a:cubicBezTo>
                    <a:pt x="2158" y="55"/>
                    <a:pt x="1950" y="1"/>
                    <a:pt x="1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7500;p32"/>
            <p:cNvSpPr/>
            <p:nvPr/>
          </p:nvSpPr>
          <p:spPr>
            <a:xfrm>
              <a:off x="5595325" y="2276300"/>
              <a:ext cx="56000" cy="12375"/>
            </a:xfrm>
            <a:custGeom>
              <a:avLst/>
              <a:gdLst/>
              <a:ahLst/>
              <a:cxnLst/>
              <a:rect l="l" t="t" r="r" b="b"/>
              <a:pathLst>
                <a:path w="2240" h="495" extrusionOk="0">
                  <a:moveTo>
                    <a:pt x="60" y="1"/>
                  </a:moveTo>
                  <a:cubicBezTo>
                    <a:pt x="1" y="84"/>
                    <a:pt x="1" y="179"/>
                    <a:pt x="60" y="251"/>
                  </a:cubicBezTo>
                  <a:cubicBezTo>
                    <a:pt x="632" y="441"/>
                    <a:pt x="1263" y="394"/>
                    <a:pt x="1858" y="477"/>
                  </a:cubicBezTo>
                  <a:cubicBezTo>
                    <a:pt x="1899" y="481"/>
                    <a:pt x="1942" y="495"/>
                    <a:pt x="1988" y="495"/>
                  </a:cubicBezTo>
                  <a:cubicBezTo>
                    <a:pt x="2061" y="495"/>
                    <a:pt x="2143" y="460"/>
                    <a:pt x="2239" y="298"/>
                  </a:cubicBezTo>
                  <a:cubicBezTo>
                    <a:pt x="1501" y="120"/>
                    <a:pt x="775" y="72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7501;p32"/>
            <p:cNvSpPr/>
            <p:nvPr/>
          </p:nvSpPr>
          <p:spPr>
            <a:xfrm>
              <a:off x="5233075" y="2257250"/>
              <a:ext cx="62550" cy="16850"/>
            </a:xfrm>
            <a:custGeom>
              <a:avLst/>
              <a:gdLst/>
              <a:ahLst/>
              <a:cxnLst/>
              <a:rect l="l" t="t" r="r" b="b"/>
              <a:pathLst>
                <a:path w="2502" h="674" extrusionOk="0">
                  <a:moveTo>
                    <a:pt x="941" y="1"/>
                  </a:moveTo>
                  <a:cubicBezTo>
                    <a:pt x="644" y="13"/>
                    <a:pt x="358" y="13"/>
                    <a:pt x="60" y="24"/>
                  </a:cubicBezTo>
                  <a:cubicBezTo>
                    <a:pt x="25" y="72"/>
                    <a:pt x="1" y="132"/>
                    <a:pt x="37" y="191"/>
                  </a:cubicBezTo>
                  <a:cubicBezTo>
                    <a:pt x="60" y="239"/>
                    <a:pt x="108" y="274"/>
                    <a:pt x="156" y="322"/>
                  </a:cubicBezTo>
                  <a:cubicBezTo>
                    <a:pt x="179" y="346"/>
                    <a:pt x="203" y="358"/>
                    <a:pt x="227" y="370"/>
                  </a:cubicBezTo>
                  <a:cubicBezTo>
                    <a:pt x="263" y="370"/>
                    <a:pt x="287" y="382"/>
                    <a:pt x="322" y="382"/>
                  </a:cubicBezTo>
                  <a:cubicBezTo>
                    <a:pt x="346" y="370"/>
                    <a:pt x="382" y="370"/>
                    <a:pt x="406" y="370"/>
                  </a:cubicBezTo>
                  <a:cubicBezTo>
                    <a:pt x="465" y="358"/>
                    <a:pt x="513" y="358"/>
                    <a:pt x="572" y="346"/>
                  </a:cubicBezTo>
                  <a:cubicBezTo>
                    <a:pt x="656" y="358"/>
                    <a:pt x="739" y="370"/>
                    <a:pt x="822" y="382"/>
                  </a:cubicBezTo>
                  <a:cubicBezTo>
                    <a:pt x="829" y="381"/>
                    <a:pt x="835" y="381"/>
                    <a:pt x="841" y="381"/>
                  </a:cubicBezTo>
                  <a:cubicBezTo>
                    <a:pt x="1004" y="381"/>
                    <a:pt x="884" y="538"/>
                    <a:pt x="941" y="596"/>
                  </a:cubicBezTo>
                  <a:cubicBezTo>
                    <a:pt x="1007" y="655"/>
                    <a:pt x="1078" y="673"/>
                    <a:pt x="1151" y="673"/>
                  </a:cubicBezTo>
                  <a:cubicBezTo>
                    <a:pt x="1224" y="673"/>
                    <a:pt x="1299" y="655"/>
                    <a:pt x="1370" y="644"/>
                  </a:cubicBezTo>
                  <a:cubicBezTo>
                    <a:pt x="1394" y="608"/>
                    <a:pt x="1394" y="596"/>
                    <a:pt x="1394" y="560"/>
                  </a:cubicBezTo>
                  <a:cubicBezTo>
                    <a:pt x="1442" y="530"/>
                    <a:pt x="1497" y="524"/>
                    <a:pt x="1555" y="524"/>
                  </a:cubicBezTo>
                  <a:cubicBezTo>
                    <a:pt x="1601" y="524"/>
                    <a:pt x="1649" y="528"/>
                    <a:pt x="1697" y="528"/>
                  </a:cubicBezTo>
                  <a:cubicBezTo>
                    <a:pt x="1782" y="528"/>
                    <a:pt x="1868" y="515"/>
                    <a:pt x="1942" y="441"/>
                  </a:cubicBezTo>
                  <a:cubicBezTo>
                    <a:pt x="1942" y="429"/>
                    <a:pt x="1953" y="429"/>
                    <a:pt x="1989" y="417"/>
                  </a:cubicBezTo>
                  <a:cubicBezTo>
                    <a:pt x="1995" y="415"/>
                    <a:pt x="2000" y="413"/>
                    <a:pt x="2004" y="413"/>
                  </a:cubicBezTo>
                  <a:cubicBezTo>
                    <a:pt x="2020" y="413"/>
                    <a:pt x="2033" y="429"/>
                    <a:pt x="2061" y="465"/>
                  </a:cubicBezTo>
                  <a:cubicBezTo>
                    <a:pt x="2501" y="465"/>
                    <a:pt x="2501" y="465"/>
                    <a:pt x="2370" y="167"/>
                  </a:cubicBezTo>
                  <a:cubicBezTo>
                    <a:pt x="2252" y="102"/>
                    <a:pt x="2126" y="88"/>
                    <a:pt x="1998" y="88"/>
                  </a:cubicBezTo>
                  <a:cubicBezTo>
                    <a:pt x="1900" y="88"/>
                    <a:pt x="1800" y="96"/>
                    <a:pt x="1702" y="96"/>
                  </a:cubicBezTo>
                  <a:cubicBezTo>
                    <a:pt x="1579" y="96"/>
                    <a:pt x="1459" y="83"/>
                    <a:pt x="1346" y="24"/>
                  </a:cubicBezTo>
                  <a:cubicBezTo>
                    <a:pt x="1215" y="13"/>
                    <a:pt x="1072" y="13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7502;p32"/>
            <p:cNvSpPr/>
            <p:nvPr/>
          </p:nvSpPr>
          <p:spPr>
            <a:xfrm>
              <a:off x="5419125" y="2243550"/>
              <a:ext cx="51225" cy="10600"/>
            </a:xfrm>
            <a:custGeom>
              <a:avLst/>
              <a:gdLst/>
              <a:ahLst/>
              <a:cxnLst/>
              <a:rect l="l" t="t" r="r" b="b"/>
              <a:pathLst>
                <a:path w="2049" h="424" extrusionOk="0">
                  <a:moveTo>
                    <a:pt x="95" y="1"/>
                  </a:moveTo>
                  <a:cubicBezTo>
                    <a:pt x="24" y="60"/>
                    <a:pt x="0" y="132"/>
                    <a:pt x="24" y="203"/>
                  </a:cubicBezTo>
                  <a:cubicBezTo>
                    <a:pt x="36" y="263"/>
                    <a:pt x="84" y="287"/>
                    <a:pt x="143" y="310"/>
                  </a:cubicBezTo>
                  <a:cubicBezTo>
                    <a:pt x="460" y="399"/>
                    <a:pt x="784" y="424"/>
                    <a:pt x="1109" y="424"/>
                  </a:cubicBezTo>
                  <a:cubicBezTo>
                    <a:pt x="1395" y="424"/>
                    <a:pt x="1681" y="405"/>
                    <a:pt x="1965" y="394"/>
                  </a:cubicBezTo>
                  <a:cubicBezTo>
                    <a:pt x="2048" y="251"/>
                    <a:pt x="1905" y="215"/>
                    <a:pt x="1834" y="144"/>
                  </a:cubicBezTo>
                  <a:cubicBezTo>
                    <a:pt x="1753" y="120"/>
                    <a:pt x="1669" y="115"/>
                    <a:pt x="1584" y="115"/>
                  </a:cubicBezTo>
                  <a:cubicBezTo>
                    <a:pt x="1512" y="115"/>
                    <a:pt x="1439" y="119"/>
                    <a:pt x="1367" y="119"/>
                  </a:cubicBezTo>
                  <a:cubicBezTo>
                    <a:pt x="1224" y="119"/>
                    <a:pt x="1083" y="103"/>
                    <a:pt x="953" y="13"/>
                  </a:cubicBezTo>
                  <a:cubicBezTo>
                    <a:pt x="655" y="13"/>
                    <a:pt x="381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7503;p32"/>
            <p:cNvSpPr/>
            <p:nvPr/>
          </p:nvSpPr>
          <p:spPr>
            <a:xfrm>
              <a:off x="5516450" y="2272075"/>
              <a:ext cx="44975" cy="10525"/>
            </a:xfrm>
            <a:custGeom>
              <a:avLst/>
              <a:gdLst/>
              <a:ahLst/>
              <a:cxnLst/>
              <a:rect l="l" t="t" r="r" b="b"/>
              <a:pathLst>
                <a:path w="1799" h="421" extrusionOk="0">
                  <a:moveTo>
                    <a:pt x="1092" y="1"/>
                  </a:moveTo>
                  <a:cubicBezTo>
                    <a:pt x="1058" y="1"/>
                    <a:pt x="1023" y="1"/>
                    <a:pt x="989" y="3"/>
                  </a:cubicBezTo>
                  <a:cubicBezTo>
                    <a:pt x="679" y="15"/>
                    <a:pt x="382" y="15"/>
                    <a:pt x="72" y="27"/>
                  </a:cubicBezTo>
                  <a:cubicBezTo>
                    <a:pt x="1" y="110"/>
                    <a:pt x="1" y="193"/>
                    <a:pt x="72" y="289"/>
                  </a:cubicBezTo>
                  <a:cubicBezTo>
                    <a:pt x="302" y="298"/>
                    <a:pt x="524" y="331"/>
                    <a:pt x="751" y="331"/>
                  </a:cubicBezTo>
                  <a:cubicBezTo>
                    <a:pt x="806" y="331"/>
                    <a:pt x="862" y="329"/>
                    <a:pt x="917" y="324"/>
                  </a:cubicBezTo>
                  <a:cubicBezTo>
                    <a:pt x="924" y="324"/>
                    <a:pt x="930" y="324"/>
                    <a:pt x="937" y="324"/>
                  </a:cubicBezTo>
                  <a:cubicBezTo>
                    <a:pt x="1110" y="324"/>
                    <a:pt x="1292" y="421"/>
                    <a:pt x="1481" y="421"/>
                  </a:cubicBezTo>
                  <a:cubicBezTo>
                    <a:pt x="1585" y="421"/>
                    <a:pt x="1691" y="391"/>
                    <a:pt x="1798" y="301"/>
                  </a:cubicBezTo>
                  <a:cubicBezTo>
                    <a:pt x="1579" y="49"/>
                    <a:pt x="1340" y="1"/>
                    <a:pt x="1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7504;p32"/>
            <p:cNvSpPr/>
            <p:nvPr/>
          </p:nvSpPr>
          <p:spPr>
            <a:xfrm>
              <a:off x="5542650" y="2145300"/>
              <a:ext cx="58050" cy="15250"/>
            </a:xfrm>
            <a:custGeom>
              <a:avLst/>
              <a:gdLst/>
              <a:ahLst/>
              <a:cxnLst/>
              <a:rect l="l" t="t" r="r" b="b"/>
              <a:pathLst>
                <a:path w="2322" h="610" extrusionOk="0">
                  <a:moveTo>
                    <a:pt x="499" y="389"/>
                  </a:moveTo>
                  <a:cubicBezTo>
                    <a:pt x="529" y="389"/>
                    <a:pt x="558" y="394"/>
                    <a:pt x="584" y="407"/>
                  </a:cubicBezTo>
                  <a:cubicBezTo>
                    <a:pt x="536" y="407"/>
                    <a:pt x="487" y="405"/>
                    <a:pt x="436" y="405"/>
                  </a:cubicBezTo>
                  <a:cubicBezTo>
                    <a:pt x="412" y="405"/>
                    <a:pt x="389" y="405"/>
                    <a:pt x="365" y="406"/>
                  </a:cubicBezTo>
                  <a:lnTo>
                    <a:pt x="365" y="406"/>
                  </a:lnTo>
                  <a:cubicBezTo>
                    <a:pt x="411" y="398"/>
                    <a:pt x="457" y="389"/>
                    <a:pt x="499" y="389"/>
                  </a:cubicBezTo>
                  <a:close/>
                  <a:moveTo>
                    <a:pt x="488" y="1"/>
                  </a:moveTo>
                  <a:cubicBezTo>
                    <a:pt x="311" y="1"/>
                    <a:pt x="141" y="52"/>
                    <a:pt x="0" y="228"/>
                  </a:cubicBezTo>
                  <a:cubicBezTo>
                    <a:pt x="52" y="384"/>
                    <a:pt x="139" y="422"/>
                    <a:pt x="233" y="422"/>
                  </a:cubicBezTo>
                  <a:cubicBezTo>
                    <a:pt x="235" y="422"/>
                    <a:pt x="236" y="422"/>
                    <a:pt x="237" y="422"/>
                  </a:cubicBezTo>
                  <a:lnTo>
                    <a:pt x="237" y="422"/>
                  </a:lnTo>
                  <a:cubicBezTo>
                    <a:pt x="226" y="425"/>
                    <a:pt x="214" y="427"/>
                    <a:pt x="203" y="430"/>
                  </a:cubicBezTo>
                  <a:cubicBezTo>
                    <a:pt x="143" y="466"/>
                    <a:pt x="143" y="538"/>
                    <a:pt x="167" y="585"/>
                  </a:cubicBezTo>
                  <a:cubicBezTo>
                    <a:pt x="893" y="609"/>
                    <a:pt x="1608" y="609"/>
                    <a:pt x="2322" y="609"/>
                  </a:cubicBezTo>
                  <a:cubicBezTo>
                    <a:pt x="2191" y="490"/>
                    <a:pt x="2048" y="463"/>
                    <a:pt x="1901" y="463"/>
                  </a:cubicBezTo>
                  <a:cubicBezTo>
                    <a:pt x="1780" y="463"/>
                    <a:pt x="1657" y="481"/>
                    <a:pt x="1534" y="481"/>
                  </a:cubicBezTo>
                  <a:cubicBezTo>
                    <a:pt x="1507" y="481"/>
                    <a:pt x="1480" y="480"/>
                    <a:pt x="1453" y="478"/>
                  </a:cubicBezTo>
                  <a:cubicBezTo>
                    <a:pt x="1250" y="454"/>
                    <a:pt x="1060" y="490"/>
                    <a:pt x="1036" y="216"/>
                  </a:cubicBezTo>
                  <a:cubicBezTo>
                    <a:pt x="1000" y="157"/>
                    <a:pt x="941" y="97"/>
                    <a:pt x="858" y="49"/>
                  </a:cubicBezTo>
                  <a:cubicBezTo>
                    <a:pt x="736" y="25"/>
                    <a:pt x="611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7505;p32"/>
            <p:cNvSpPr/>
            <p:nvPr/>
          </p:nvSpPr>
          <p:spPr>
            <a:xfrm>
              <a:off x="5311675" y="2241800"/>
              <a:ext cx="41975" cy="11775"/>
            </a:xfrm>
            <a:custGeom>
              <a:avLst/>
              <a:gdLst/>
              <a:ahLst/>
              <a:cxnLst/>
              <a:rect l="l" t="t" r="r" b="b"/>
              <a:pathLst>
                <a:path w="1679" h="471" extrusionOk="0">
                  <a:moveTo>
                    <a:pt x="1527" y="1"/>
                  </a:moveTo>
                  <a:cubicBezTo>
                    <a:pt x="1483" y="1"/>
                    <a:pt x="1431" y="24"/>
                    <a:pt x="1369" y="71"/>
                  </a:cubicBezTo>
                  <a:cubicBezTo>
                    <a:pt x="1133" y="117"/>
                    <a:pt x="896" y="134"/>
                    <a:pt x="658" y="134"/>
                  </a:cubicBezTo>
                  <a:cubicBezTo>
                    <a:pt x="464" y="134"/>
                    <a:pt x="269" y="123"/>
                    <a:pt x="71" y="107"/>
                  </a:cubicBezTo>
                  <a:cubicBezTo>
                    <a:pt x="12" y="190"/>
                    <a:pt x="0" y="250"/>
                    <a:pt x="60" y="321"/>
                  </a:cubicBezTo>
                  <a:cubicBezTo>
                    <a:pt x="139" y="353"/>
                    <a:pt x="225" y="358"/>
                    <a:pt x="313" y="358"/>
                  </a:cubicBezTo>
                  <a:cubicBezTo>
                    <a:pt x="357" y="358"/>
                    <a:pt x="401" y="357"/>
                    <a:pt x="445" y="357"/>
                  </a:cubicBezTo>
                  <a:cubicBezTo>
                    <a:pt x="577" y="357"/>
                    <a:pt x="708" y="369"/>
                    <a:pt x="822" y="464"/>
                  </a:cubicBezTo>
                  <a:cubicBezTo>
                    <a:pt x="853" y="468"/>
                    <a:pt x="885" y="470"/>
                    <a:pt x="916" y="470"/>
                  </a:cubicBezTo>
                  <a:cubicBezTo>
                    <a:pt x="1063" y="470"/>
                    <a:pt x="1210" y="427"/>
                    <a:pt x="1357" y="369"/>
                  </a:cubicBezTo>
                  <a:cubicBezTo>
                    <a:pt x="1441" y="261"/>
                    <a:pt x="1643" y="333"/>
                    <a:pt x="1679" y="154"/>
                  </a:cubicBezTo>
                  <a:cubicBezTo>
                    <a:pt x="1643" y="54"/>
                    <a:pt x="1594" y="1"/>
                    <a:pt x="1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7506;p32"/>
            <p:cNvSpPr/>
            <p:nvPr/>
          </p:nvSpPr>
          <p:spPr>
            <a:xfrm>
              <a:off x="5574500" y="2250100"/>
              <a:ext cx="52400" cy="9350"/>
            </a:xfrm>
            <a:custGeom>
              <a:avLst/>
              <a:gdLst/>
              <a:ahLst/>
              <a:cxnLst/>
              <a:rect l="l" t="t" r="r" b="b"/>
              <a:pathLst>
                <a:path w="2096" h="374" extrusionOk="0">
                  <a:moveTo>
                    <a:pt x="60" y="1"/>
                  </a:moveTo>
                  <a:cubicBezTo>
                    <a:pt x="0" y="72"/>
                    <a:pt x="12" y="132"/>
                    <a:pt x="72" y="191"/>
                  </a:cubicBezTo>
                  <a:cubicBezTo>
                    <a:pt x="501" y="293"/>
                    <a:pt x="931" y="374"/>
                    <a:pt x="1364" y="374"/>
                  </a:cubicBezTo>
                  <a:cubicBezTo>
                    <a:pt x="1591" y="374"/>
                    <a:pt x="1819" y="352"/>
                    <a:pt x="2048" y="299"/>
                  </a:cubicBezTo>
                  <a:cubicBezTo>
                    <a:pt x="2096" y="251"/>
                    <a:pt x="2096" y="215"/>
                    <a:pt x="2060" y="168"/>
                  </a:cubicBezTo>
                  <a:cubicBezTo>
                    <a:pt x="1944" y="103"/>
                    <a:pt x="1823" y="88"/>
                    <a:pt x="1699" y="88"/>
                  </a:cubicBezTo>
                  <a:cubicBezTo>
                    <a:pt x="1592" y="88"/>
                    <a:pt x="1483" y="100"/>
                    <a:pt x="1376" y="100"/>
                  </a:cubicBezTo>
                  <a:cubicBezTo>
                    <a:pt x="1264" y="100"/>
                    <a:pt x="1153" y="87"/>
                    <a:pt x="1048" y="37"/>
                  </a:cubicBezTo>
                  <a:cubicBezTo>
                    <a:pt x="858" y="37"/>
                    <a:pt x="679" y="13"/>
                    <a:pt x="488" y="13"/>
                  </a:cubicBezTo>
                  <a:cubicBezTo>
                    <a:pt x="488" y="37"/>
                    <a:pt x="453" y="37"/>
                    <a:pt x="429" y="48"/>
                  </a:cubicBezTo>
                  <a:cubicBezTo>
                    <a:pt x="381" y="48"/>
                    <a:pt x="357" y="48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7507;p32"/>
            <p:cNvSpPr/>
            <p:nvPr/>
          </p:nvSpPr>
          <p:spPr>
            <a:xfrm>
              <a:off x="5646225" y="2161100"/>
              <a:ext cx="74750" cy="3475"/>
            </a:xfrm>
            <a:custGeom>
              <a:avLst/>
              <a:gdLst/>
              <a:ahLst/>
              <a:cxnLst/>
              <a:rect l="l" t="t" r="r" b="b"/>
              <a:pathLst>
                <a:path w="2990" h="139" extrusionOk="0">
                  <a:moveTo>
                    <a:pt x="2918" y="1"/>
                  </a:moveTo>
                  <a:cubicBezTo>
                    <a:pt x="1929" y="1"/>
                    <a:pt x="965" y="25"/>
                    <a:pt x="1" y="25"/>
                  </a:cubicBezTo>
                  <a:cubicBezTo>
                    <a:pt x="547" y="112"/>
                    <a:pt x="1102" y="139"/>
                    <a:pt x="1655" y="139"/>
                  </a:cubicBezTo>
                  <a:cubicBezTo>
                    <a:pt x="2078" y="139"/>
                    <a:pt x="2500" y="124"/>
                    <a:pt x="2918" y="108"/>
                  </a:cubicBezTo>
                  <a:cubicBezTo>
                    <a:pt x="2989" y="72"/>
                    <a:pt x="2977" y="37"/>
                    <a:pt x="2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7508;p32"/>
            <p:cNvSpPr/>
            <p:nvPr/>
          </p:nvSpPr>
          <p:spPr>
            <a:xfrm>
              <a:off x="5625700" y="2251225"/>
              <a:ext cx="39600" cy="10525"/>
            </a:xfrm>
            <a:custGeom>
              <a:avLst/>
              <a:gdLst/>
              <a:ahLst/>
              <a:cxnLst/>
              <a:rect l="l" t="t" r="r" b="b"/>
              <a:pathLst>
                <a:path w="1584" h="421" extrusionOk="0">
                  <a:moveTo>
                    <a:pt x="296" y="1"/>
                  </a:moveTo>
                  <a:cubicBezTo>
                    <a:pt x="196" y="1"/>
                    <a:pt x="103" y="91"/>
                    <a:pt x="0" y="123"/>
                  </a:cubicBezTo>
                  <a:lnTo>
                    <a:pt x="0" y="254"/>
                  </a:lnTo>
                  <a:cubicBezTo>
                    <a:pt x="168" y="379"/>
                    <a:pt x="339" y="413"/>
                    <a:pt x="518" y="413"/>
                  </a:cubicBezTo>
                  <a:cubicBezTo>
                    <a:pt x="733" y="413"/>
                    <a:pt x="957" y="363"/>
                    <a:pt x="1195" y="363"/>
                  </a:cubicBezTo>
                  <a:cubicBezTo>
                    <a:pt x="1321" y="363"/>
                    <a:pt x="1450" y="377"/>
                    <a:pt x="1584" y="420"/>
                  </a:cubicBezTo>
                  <a:cubicBezTo>
                    <a:pt x="1399" y="162"/>
                    <a:pt x="1206" y="128"/>
                    <a:pt x="1026" y="128"/>
                  </a:cubicBezTo>
                  <a:cubicBezTo>
                    <a:pt x="961" y="128"/>
                    <a:pt x="897" y="132"/>
                    <a:pt x="837" y="132"/>
                  </a:cubicBezTo>
                  <a:cubicBezTo>
                    <a:pt x="795" y="132"/>
                    <a:pt x="754" y="130"/>
                    <a:pt x="715" y="123"/>
                  </a:cubicBezTo>
                  <a:cubicBezTo>
                    <a:pt x="652" y="150"/>
                    <a:pt x="594" y="206"/>
                    <a:pt x="545" y="206"/>
                  </a:cubicBezTo>
                  <a:cubicBezTo>
                    <a:pt x="509" y="206"/>
                    <a:pt x="478" y="177"/>
                    <a:pt x="453" y="87"/>
                  </a:cubicBezTo>
                  <a:cubicBezTo>
                    <a:pt x="397" y="23"/>
                    <a:pt x="345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7509;p32"/>
            <p:cNvSpPr/>
            <p:nvPr/>
          </p:nvSpPr>
          <p:spPr>
            <a:xfrm>
              <a:off x="5584325" y="2203825"/>
              <a:ext cx="42275" cy="9100"/>
            </a:xfrm>
            <a:custGeom>
              <a:avLst/>
              <a:gdLst/>
              <a:ahLst/>
              <a:cxnLst/>
              <a:rect l="l" t="t" r="r" b="b"/>
              <a:pathLst>
                <a:path w="1691" h="364" extrusionOk="0">
                  <a:moveTo>
                    <a:pt x="363" y="1"/>
                  </a:moveTo>
                  <a:cubicBezTo>
                    <a:pt x="271" y="1"/>
                    <a:pt x="178" y="7"/>
                    <a:pt x="84" y="18"/>
                  </a:cubicBezTo>
                  <a:cubicBezTo>
                    <a:pt x="0" y="114"/>
                    <a:pt x="0" y="185"/>
                    <a:pt x="84" y="280"/>
                  </a:cubicBezTo>
                  <a:cubicBezTo>
                    <a:pt x="198" y="288"/>
                    <a:pt x="313" y="290"/>
                    <a:pt x="428" y="290"/>
                  </a:cubicBezTo>
                  <a:cubicBezTo>
                    <a:pt x="581" y="290"/>
                    <a:pt x="734" y="286"/>
                    <a:pt x="887" y="286"/>
                  </a:cubicBezTo>
                  <a:cubicBezTo>
                    <a:pt x="1155" y="286"/>
                    <a:pt x="1423" y="298"/>
                    <a:pt x="1691" y="364"/>
                  </a:cubicBezTo>
                  <a:cubicBezTo>
                    <a:pt x="1263" y="145"/>
                    <a:pt x="828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7510;p32"/>
            <p:cNvSpPr/>
            <p:nvPr/>
          </p:nvSpPr>
          <p:spPr>
            <a:xfrm>
              <a:off x="5510800" y="2198900"/>
              <a:ext cx="41400" cy="8700"/>
            </a:xfrm>
            <a:custGeom>
              <a:avLst/>
              <a:gdLst/>
              <a:ahLst/>
              <a:cxnLst/>
              <a:rect l="l" t="t" r="r" b="b"/>
              <a:pathLst>
                <a:path w="1656" h="348" extrusionOk="0">
                  <a:moveTo>
                    <a:pt x="78" y="1"/>
                  </a:moveTo>
                  <a:cubicBezTo>
                    <a:pt x="42" y="1"/>
                    <a:pt x="16" y="30"/>
                    <a:pt x="0" y="84"/>
                  </a:cubicBezTo>
                  <a:cubicBezTo>
                    <a:pt x="0" y="132"/>
                    <a:pt x="0" y="180"/>
                    <a:pt x="12" y="203"/>
                  </a:cubicBezTo>
                  <a:cubicBezTo>
                    <a:pt x="161" y="307"/>
                    <a:pt x="316" y="347"/>
                    <a:pt x="475" y="347"/>
                  </a:cubicBezTo>
                  <a:cubicBezTo>
                    <a:pt x="609" y="347"/>
                    <a:pt x="745" y="318"/>
                    <a:pt x="881" y="275"/>
                  </a:cubicBezTo>
                  <a:cubicBezTo>
                    <a:pt x="881" y="263"/>
                    <a:pt x="893" y="263"/>
                    <a:pt x="917" y="251"/>
                  </a:cubicBezTo>
                  <a:cubicBezTo>
                    <a:pt x="953" y="251"/>
                    <a:pt x="977" y="263"/>
                    <a:pt x="1012" y="299"/>
                  </a:cubicBezTo>
                  <a:lnTo>
                    <a:pt x="1155" y="299"/>
                  </a:lnTo>
                  <a:cubicBezTo>
                    <a:pt x="1155" y="299"/>
                    <a:pt x="1179" y="275"/>
                    <a:pt x="1203" y="263"/>
                  </a:cubicBezTo>
                  <a:cubicBezTo>
                    <a:pt x="1239" y="263"/>
                    <a:pt x="1262" y="263"/>
                    <a:pt x="1298" y="311"/>
                  </a:cubicBezTo>
                  <a:cubicBezTo>
                    <a:pt x="1381" y="322"/>
                    <a:pt x="1489" y="322"/>
                    <a:pt x="1572" y="322"/>
                  </a:cubicBezTo>
                  <a:cubicBezTo>
                    <a:pt x="1631" y="311"/>
                    <a:pt x="1655" y="263"/>
                    <a:pt x="1631" y="203"/>
                  </a:cubicBezTo>
                  <a:cubicBezTo>
                    <a:pt x="1620" y="191"/>
                    <a:pt x="1596" y="180"/>
                    <a:pt x="1572" y="156"/>
                  </a:cubicBezTo>
                  <a:cubicBezTo>
                    <a:pt x="1315" y="54"/>
                    <a:pt x="1043" y="45"/>
                    <a:pt x="769" y="45"/>
                  </a:cubicBezTo>
                  <a:cubicBezTo>
                    <a:pt x="707" y="45"/>
                    <a:pt x="644" y="46"/>
                    <a:pt x="582" y="46"/>
                  </a:cubicBezTo>
                  <a:cubicBezTo>
                    <a:pt x="435" y="46"/>
                    <a:pt x="288" y="43"/>
                    <a:pt x="143" y="25"/>
                  </a:cubicBezTo>
                  <a:cubicBezTo>
                    <a:pt x="119" y="8"/>
                    <a:pt x="97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7511;p32"/>
            <p:cNvSpPr/>
            <p:nvPr/>
          </p:nvSpPr>
          <p:spPr>
            <a:xfrm>
              <a:off x="5345900" y="2236125"/>
              <a:ext cx="36925" cy="18550"/>
            </a:xfrm>
            <a:custGeom>
              <a:avLst/>
              <a:gdLst/>
              <a:ahLst/>
              <a:cxnLst/>
              <a:rect l="l" t="t" r="r" b="b"/>
              <a:pathLst>
                <a:path w="1477" h="742" extrusionOk="0">
                  <a:moveTo>
                    <a:pt x="584" y="0"/>
                  </a:moveTo>
                  <a:cubicBezTo>
                    <a:pt x="405" y="0"/>
                    <a:pt x="238" y="0"/>
                    <a:pt x="72" y="84"/>
                  </a:cubicBezTo>
                  <a:lnTo>
                    <a:pt x="0" y="155"/>
                  </a:lnTo>
                  <a:lnTo>
                    <a:pt x="0" y="298"/>
                  </a:lnTo>
                  <a:cubicBezTo>
                    <a:pt x="119" y="310"/>
                    <a:pt x="238" y="310"/>
                    <a:pt x="298" y="429"/>
                  </a:cubicBezTo>
                  <a:cubicBezTo>
                    <a:pt x="393" y="536"/>
                    <a:pt x="548" y="548"/>
                    <a:pt x="548" y="715"/>
                  </a:cubicBezTo>
                  <a:cubicBezTo>
                    <a:pt x="709" y="732"/>
                    <a:pt x="863" y="741"/>
                    <a:pt x="1015" y="741"/>
                  </a:cubicBezTo>
                  <a:cubicBezTo>
                    <a:pt x="1167" y="741"/>
                    <a:pt x="1316" y="732"/>
                    <a:pt x="1465" y="715"/>
                  </a:cubicBezTo>
                  <a:cubicBezTo>
                    <a:pt x="1477" y="655"/>
                    <a:pt x="1477" y="596"/>
                    <a:pt x="1429" y="548"/>
                  </a:cubicBezTo>
                  <a:cubicBezTo>
                    <a:pt x="1381" y="536"/>
                    <a:pt x="1322" y="512"/>
                    <a:pt x="1262" y="500"/>
                  </a:cubicBezTo>
                  <a:cubicBezTo>
                    <a:pt x="1108" y="441"/>
                    <a:pt x="1108" y="274"/>
                    <a:pt x="1024" y="155"/>
                  </a:cubicBezTo>
                  <a:cubicBezTo>
                    <a:pt x="905" y="24"/>
                    <a:pt x="750" y="12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7512;p32"/>
            <p:cNvSpPr/>
            <p:nvPr/>
          </p:nvSpPr>
          <p:spPr>
            <a:xfrm>
              <a:off x="5542950" y="2248000"/>
              <a:ext cx="33350" cy="9125"/>
            </a:xfrm>
            <a:custGeom>
              <a:avLst/>
              <a:gdLst/>
              <a:ahLst/>
              <a:cxnLst/>
              <a:rect l="l" t="t" r="r" b="b"/>
              <a:pathLst>
                <a:path w="1334" h="365" extrusionOk="0">
                  <a:moveTo>
                    <a:pt x="402" y="0"/>
                  </a:moveTo>
                  <a:cubicBezTo>
                    <a:pt x="268" y="0"/>
                    <a:pt x="134" y="24"/>
                    <a:pt x="0" y="97"/>
                  </a:cubicBezTo>
                  <a:cubicBezTo>
                    <a:pt x="60" y="216"/>
                    <a:pt x="215" y="180"/>
                    <a:pt x="298" y="240"/>
                  </a:cubicBezTo>
                  <a:cubicBezTo>
                    <a:pt x="531" y="264"/>
                    <a:pt x="759" y="364"/>
                    <a:pt x="993" y="364"/>
                  </a:cubicBezTo>
                  <a:cubicBezTo>
                    <a:pt x="1105" y="364"/>
                    <a:pt x="1218" y="341"/>
                    <a:pt x="1334" y="275"/>
                  </a:cubicBezTo>
                  <a:cubicBezTo>
                    <a:pt x="1334" y="204"/>
                    <a:pt x="1322" y="144"/>
                    <a:pt x="1322" y="85"/>
                  </a:cubicBezTo>
                  <a:cubicBezTo>
                    <a:pt x="1278" y="91"/>
                    <a:pt x="1235" y="93"/>
                    <a:pt x="1192" y="93"/>
                  </a:cubicBezTo>
                  <a:cubicBezTo>
                    <a:pt x="928" y="93"/>
                    <a:pt x="665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7513;p32"/>
            <p:cNvSpPr/>
            <p:nvPr/>
          </p:nvSpPr>
          <p:spPr>
            <a:xfrm>
              <a:off x="5466150" y="2221825"/>
              <a:ext cx="34250" cy="7175"/>
            </a:xfrm>
            <a:custGeom>
              <a:avLst/>
              <a:gdLst/>
              <a:ahLst/>
              <a:cxnLst/>
              <a:rect l="l" t="t" r="r" b="b"/>
              <a:pathLst>
                <a:path w="1370" h="287" extrusionOk="0">
                  <a:moveTo>
                    <a:pt x="72" y="1"/>
                  </a:moveTo>
                  <a:cubicBezTo>
                    <a:pt x="0" y="96"/>
                    <a:pt x="0" y="191"/>
                    <a:pt x="60" y="287"/>
                  </a:cubicBezTo>
                  <a:cubicBezTo>
                    <a:pt x="176" y="273"/>
                    <a:pt x="293" y="271"/>
                    <a:pt x="413" y="271"/>
                  </a:cubicBezTo>
                  <a:cubicBezTo>
                    <a:pt x="461" y="271"/>
                    <a:pt x="510" y="271"/>
                    <a:pt x="559" y="271"/>
                  </a:cubicBezTo>
                  <a:cubicBezTo>
                    <a:pt x="815" y="271"/>
                    <a:pt x="1084" y="263"/>
                    <a:pt x="1370" y="156"/>
                  </a:cubicBezTo>
                  <a:cubicBezTo>
                    <a:pt x="1198" y="40"/>
                    <a:pt x="1032" y="9"/>
                    <a:pt x="871" y="9"/>
                  </a:cubicBezTo>
                  <a:cubicBezTo>
                    <a:pt x="685" y="9"/>
                    <a:pt x="507" y="50"/>
                    <a:pt x="338" y="50"/>
                  </a:cubicBezTo>
                  <a:cubicBezTo>
                    <a:pt x="246" y="50"/>
                    <a:pt x="158" y="38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7514;p32"/>
            <p:cNvSpPr/>
            <p:nvPr/>
          </p:nvSpPr>
          <p:spPr>
            <a:xfrm>
              <a:off x="5550675" y="2200900"/>
              <a:ext cx="35750" cy="10525"/>
            </a:xfrm>
            <a:custGeom>
              <a:avLst/>
              <a:gdLst/>
              <a:ahLst/>
              <a:cxnLst/>
              <a:rect l="l" t="t" r="r" b="b"/>
              <a:pathLst>
                <a:path w="1430" h="421" extrusionOk="0">
                  <a:moveTo>
                    <a:pt x="276" y="1"/>
                  </a:moveTo>
                  <a:cubicBezTo>
                    <a:pt x="186" y="1"/>
                    <a:pt x="94" y="29"/>
                    <a:pt x="1" y="111"/>
                  </a:cubicBezTo>
                  <a:lnTo>
                    <a:pt x="13" y="147"/>
                  </a:lnTo>
                  <a:cubicBezTo>
                    <a:pt x="132" y="242"/>
                    <a:pt x="310" y="135"/>
                    <a:pt x="429" y="266"/>
                  </a:cubicBezTo>
                  <a:cubicBezTo>
                    <a:pt x="678" y="340"/>
                    <a:pt x="933" y="421"/>
                    <a:pt x="1196" y="421"/>
                  </a:cubicBezTo>
                  <a:cubicBezTo>
                    <a:pt x="1273" y="421"/>
                    <a:pt x="1351" y="413"/>
                    <a:pt x="1430" y="397"/>
                  </a:cubicBezTo>
                  <a:lnTo>
                    <a:pt x="1430" y="135"/>
                  </a:lnTo>
                  <a:lnTo>
                    <a:pt x="1013" y="135"/>
                  </a:lnTo>
                  <a:cubicBezTo>
                    <a:pt x="1013" y="135"/>
                    <a:pt x="989" y="147"/>
                    <a:pt x="965" y="171"/>
                  </a:cubicBezTo>
                  <a:cubicBezTo>
                    <a:pt x="956" y="174"/>
                    <a:pt x="948" y="175"/>
                    <a:pt x="940" y="175"/>
                  </a:cubicBezTo>
                  <a:cubicBezTo>
                    <a:pt x="917" y="175"/>
                    <a:pt x="897" y="162"/>
                    <a:pt x="870" y="135"/>
                  </a:cubicBezTo>
                  <a:cubicBezTo>
                    <a:pt x="666" y="135"/>
                    <a:pt x="473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7515;p32"/>
            <p:cNvSpPr/>
            <p:nvPr/>
          </p:nvSpPr>
          <p:spPr>
            <a:xfrm>
              <a:off x="5487575" y="2297475"/>
              <a:ext cx="36650" cy="10400"/>
            </a:xfrm>
            <a:custGeom>
              <a:avLst/>
              <a:gdLst/>
              <a:ahLst/>
              <a:cxnLst/>
              <a:rect l="l" t="t" r="r" b="b"/>
              <a:pathLst>
                <a:path w="1466" h="416" extrusionOk="0">
                  <a:moveTo>
                    <a:pt x="253" y="0"/>
                  </a:moveTo>
                  <a:cubicBezTo>
                    <a:pt x="200" y="0"/>
                    <a:pt x="148" y="10"/>
                    <a:pt x="96" y="23"/>
                  </a:cubicBezTo>
                  <a:cubicBezTo>
                    <a:pt x="13" y="118"/>
                    <a:pt x="1" y="201"/>
                    <a:pt x="96" y="297"/>
                  </a:cubicBezTo>
                  <a:cubicBezTo>
                    <a:pt x="155" y="297"/>
                    <a:pt x="227" y="309"/>
                    <a:pt x="298" y="309"/>
                  </a:cubicBezTo>
                  <a:cubicBezTo>
                    <a:pt x="405" y="352"/>
                    <a:pt x="513" y="358"/>
                    <a:pt x="621" y="358"/>
                  </a:cubicBezTo>
                  <a:cubicBezTo>
                    <a:pt x="664" y="358"/>
                    <a:pt x="707" y="357"/>
                    <a:pt x="750" y="357"/>
                  </a:cubicBezTo>
                  <a:cubicBezTo>
                    <a:pt x="864" y="357"/>
                    <a:pt x="976" y="364"/>
                    <a:pt x="1084" y="416"/>
                  </a:cubicBezTo>
                  <a:cubicBezTo>
                    <a:pt x="1179" y="404"/>
                    <a:pt x="1287" y="404"/>
                    <a:pt x="1370" y="404"/>
                  </a:cubicBezTo>
                  <a:cubicBezTo>
                    <a:pt x="1465" y="309"/>
                    <a:pt x="1465" y="237"/>
                    <a:pt x="1394" y="166"/>
                  </a:cubicBezTo>
                  <a:cubicBezTo>
                    <a:pt x="1310" y="124"/>
                    <a:pt x="1224" y="112"/>
                    <a:pt x="1138" y="112"/>
                  </a:cubicBezTo>
                  <a:cubicBezTo>
                    <a:pt x="1051" y="112"/>
                    <a:pt x="965" y="124"/>
                    <a:pt x="882" y="130"/>
                  </a:cubicBezTo>
                  <a:cubicBezTo>
                    <a:pt x="715" y="70"/>
                    <a:pt x="525" y="118"/>
                    <a:pt x="382" y="23"/>
                  </a:cubicBezTo>
                  <a:cubicBezTo>
                    <a:pt x="339" y="7"/>
                    <a:pt x="296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7516;p32"/>
            <p:cNvSpPr/>
            <p:nvPr/>
          </p:nvSpPr>
          <p:spPr>
            <a:xfrm>
              <a:off x="5403650" y="2218050"/>
              <a:ext cx="25450" cy="8050"/>
            </a:xfrm>
            <a:custGeom>
              <a:avLst/>
              <a:gdLst/>
              <a:ahLst/>
              <a:cxnLst/>
              <a:rect l="l" t="t" r="r" b="b"/>
              <a:pathLst>
                <a:path w="1018" h="322" extrusionOk="0">
                  <a:moveTo>
                    <a:pt x="813" y="1"/>
                  </a:moveTo>
                  <a:cubicBezTo>
                    <a:pt x="688" y="1"/>
                    <a:pt x="526" y="29"/>
                    <a:pt x="393" y="29"/>
                  </a:cubicBezTo>
                  <a:cubicBezTo>
                    <a:pt x="354" y="29"/>
                    <a:pt x="318" y="27"/>
                    <a:pt x="286" y="21"/>
                  </a:cubicBezTo>
                  <a:cubicBezTo>
                    <a:pt x="167" y="21"/>
                    <a:pt x="60" y="45"/>
                    <a:pt x="0" y="152"/>
                  </a:cubicBezTo>
                  <a:cubicBezTo>
                    <a:pt x="48" y="199"/>
                    <a:pt x="83" y="259"/>
                    <a:pt x="131" y="307"/>
                  </a:cubicBezTo>
                  <a:cubicBezTo>
                    <a:pt x="202" y="283"/>
                    <a:pt x="286" y="283"/>
                    <a:pt x="345" y="259"/>
                  </a:cubicBezTo>
                  <a:cubicBezTo>
                    <a:pt x="375" y="242"/>
                    <a:pt x="409" y="236"/>
                    <a:pt x="445" y="236"/>
                  </a:cubicBezTo>
                  <a:cubicBezTo>
                    <a:pt x="578" y="236"/>
                    <a:pt x="745" y="321"/>
                    <a:pt x="864" y="321"/>
                  </a:cubicBezTo>
                  <a:cubicBezTo>
                    <a:pt x="948" y="321"/>
                    <a:pt x="1008" y="278"/>
                    <a:pt x="1012" y="128"/>
                  </a:cubicBezTo>
                  <a:cubicBezTo>
                    <a:pt x="1017" y="27"/>
                    <a:pt x="932" y="1"/>
                    <a:pt x="8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7517;p32"/>
            <p:cNvSpPr/>
            <p:nvPr/>
          </p:nvSpPr>
          <p:spPr>
            <a:xfrm>
              <a:off x="5506625" y="2151975"/>
              <a:ext cx="40500" cy="9500"/>
            </a:xfrm>
            <a:custGeom>
              <a:avLst/>
              <a:gdLst/>
              <a:ahLst/>
              <a:cxnLst/>
              <a:rect l="l" t="t" r="r" b="b"/>
              <a:pathLst>
                <a:path w="1620" h="380" extrusionOk="0">
                  <a:moveTo>
                    <a:pt x="751" y="0"/>
                  </a:moveTo>
                  <a:cubicBezTo>
                    <a:pt x="500" y="0"/>
                    <a:pt x="250" y="68"/>
                    <a:pt x="1" y="235"/>
                  </a:cubicBezTo>
                  <a:cubicBezTo>
                    <a:pt x="36" y="271"/>
                    <a:pt x="60" y="306"/>
                    <a:pt x="96" y="342"/>
                  </a:cubicBezTo>
                  <a:cubicBezTo>
                    <a:pt x="192" y="324"/>
                    <a:pt x="289" y="317"/>
                    <a:pt x="387" y="317"/>
                  </a:cubicBezTo>
                  <a:cubicBezTo>
                    <a:pt x="680" y="317"/>
                    <a:pt x="979" y="379"/>
                    <a:pt x="1273" y="379"/>
                  </a:cubicBezTo>
                  <a:cubicBezTo>
                    <a:pt x="1389" y="379"/>
                    <a:pt x="1505" y="369"/>
                    <a:pt x="1620" y="342"/>
                  </a:cubicBezTo>
                  <a:lnTo>
                    <a:pt x="1620" y="223"/>
                  </a:lnTo>
                  <a:cubicBezTo>
                    <a:pt x="1328" y="90"/>
                    <a:pt x="1039" y="0"/>
                    <a:pt x="7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7518;p32"/>
            <p:cNvSpPr/>
            <p:nvPr/>
          </p:nvSpPr>
          <p:spPr>
            <a:xfrm>
              <a:off x="5433700" y="2220750"/>
              <a:ext cx="25625" cy="8325"/>
            </a:xfrm>
            <a:custGeom>
              <a:avLst/>
              <a:gdLst/>
              <a:ahLst/>
              <a:cxnLst/>
              <a:rect l="l" t="t" r="r" b="b"/>
              <a:pathLst>
                <a:path w="1025" h="333" extrusionOk="0">
                  <a:moveTo>
                    <a:pt x="304" y="0"/>
                  </a:moveTo>
                  <a:cubicBezTo>
                    <a:pt x="210" y="0"/>
                    <a:pt x="110" y="11"/>
                    <a:pt x="1" y="44"/>
                  </a:cubicBezTo>
                  <a:cubicBezTo>
                    <a:pt x="360" y="218"/>
                    <a:pt x="600" y="333"/>
                    <a:pt x="875" y="333"/>
                  </a:cubicBezTo>
                  <a:cubicBezTo>
                    <a:pt x="901" y="333"/>
                    <a:pt x="927" y="332"/>
                    <a:pt x="953" y="330"/>
                  </a:cubicBezTo>
                  <a:cubicBezTo>
                    <a:pt x="1025" y="234"/>
                    <a:pt x="1025" y="151"/>
                    <a:pt x="953" y="56"/>
                  </a:cubicBezTo>
                  <a:cubicBezTo>
                    <a:pt x="926" y="59"/>
                    <a:pt x="898" y="61"/>
                    <a:pt x="870" y="61"/>
                  </a:cubicBezTo>
                  <a:cubicBezTo>
                    <a:pt x="698" y="61"/>
                    <a:pt x="519" y="0"/>
                    <a:pt x="3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7519;p32"/>
            <p:cNvSpPr/>
            <p:nvPr/>
          </p:nvSpPr>
          <p:spPr>
            <a:xfrm>
              <a:off x="5452750" y="2297725"/>
              <a:ext cx="36925" cy="6875"/>
            </a:xfrm>
            <a:custGeom>
              <a:avLst/>
              <a:gdLst/>
              <a:ahLst/>
              <a:cxnLst/>
              <a:rect l="l" t="t" r="r" b="b"/>
              <a:pathLst>
                <a:path w="1477" h="275" extrusionOk="0">
                  <a:moveTo>
                    <a:pt x="1334" y="1"/>
                  </a:moveTo>
                  <a:cubicBezTo>
                    <a:pt x="1158" y="117"/>
                    <a:pt x="971" y="143"/>
                    <a:pt x="782" y="143"/>
                  </a:cubicBezTo>
                  <a:cubicBezTo>
                    <a:pt x="623" y="143"/>
                    <a:pt x="462" y="124"/>
                    <a:pt x="305" y="124"/>
                  </a:cubicBezTo>
                  <a:cubicBezTo>
                    <a:pt x="206" y="124"/>
                    <a:pt x="108" y="132"/>
                    <a:pt x="13" y="156"/>
                  </a:cubicBezTo>
                  <a:cubicBezTo>
                    <a:pt x="1" y="215"/>
                    <a:pt x="24" y="239"/>
                    <a:pt x="84" y="251"/>
                  </a:cubicBezTo>
                  <a:cubicBezTo>
                    <a:pt x="548" y="251"/>
                    <a:pt x="1013" y="275"/>
                    <a:pt x="1477" y="275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7520;p32"/>
            <p:cNvSpPr/>
            <p:nvPr/>
          </p:nvSpPr>
          <p:spPr>
            <a:xfrm>
              <a:off x="5482825" y="2195225"/>
              <a:ext cx="32150" cy="6250"/>
            </a:xfrm>
            <a:custGeom>
              <a:avLst/>
              <a:gdLst/>
              <a:ahLst/>
              <a:cxnLst/>
              <a:rect l="l" t="t" r="r" b="b"/>
              <a:pathLst>
                <a:path w="1286" h="250" extrusionOk="0">
                  <a:moveTo>
                    <a:pt x="889" y="1"/>
                  </a:moveTo>
                  <a:cubicBezTo>
                    <a:pt x="867" y="1"/>
                    <a:pt x="845" y="2"/>
                    <a:pt x="822" y="5"/>
                  </a:cubicBezTo>
                  <a:cubicBezTo>
                    <a:pt x="548" y="53"/>
                    <a:pt x="274" y="53"/>
                    <a:pt x="0" y="65"/>
                  </a:cubicBezTo>
                  <a:cubicBezTo>
                    <a:pt x="60" y="196"/>
                    <a:pt x="179" y="219"/>
                    <a:pt x="298" y="219"/>
                  </a:cubicBezTo>
                  <a:cubicBezTo>
                    <a:pt x="298" y="231"/>
                    <a:pt x="310" y="231"/>
                    <a:pt x="345" y="243"/>
                  </a:cubicBezTo>
                  <a:cubicBezTo>
                    <a:pt x="369" y="243"/>
                    <a:pt x="405" y="243"/>
                    <a:pt x="429" y="196"/>
                  </a:cubicBezTo>
                  <a:cubicBezTo>
                    <a:pt x="584" y="219"/>
                    <a:pt x="715" y="219"/>
                    <a:pt x="869" y="231"/>
                  </a:cubicBezTo>
                  <a:cubicBezTo>
                    <a:pt x="887" y="243"/>
                    <a:pt x="908" y="249"/>
                    <a:pt x="930" y="249"/>
                  </a:cubicBezTo>
                  <a:cubicBezTo>
                    <a:pt x="953" y="249"/>
                    <a:pt x="976" y="243"/>
                    <a:pt x="1000" y="231"/>
                  </a:cubicBezTo>
                  <a:cubicBezTo>
                    <a:pt x="1014" y="228"/>
                    <a:pt x="1027" y="226"/>
                    <a:pt x="1040" y="226"/>
                  </a:cubicBezTo>
                  <a:cubicBezTo>
                    <a:pt x="1070" y="226"/>
                    <a:pt x="1098" y="235"/>
                    <a:pt x="1131" y="243"/>
                  </a:cubicBezTo>
                  <a:cubicBezTo>
                    <a:pt x="1179" y="219"/>
                    <a:pt x="1238" y="208"/>
                    <a:pt x="1286" y="184"/>
                  </a:cubicBezTo>
                  <a:cubicBezTo>
                    <a:pt x="1161" y="70"/>
                    <a:pt x="1037" y="1"/>
                    <a:pt x="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7521;p32"/>
            <p:cNvSpPr/>
            <p:nvPr/>
          </p:nvSpPr>
          <p:spPr>
            <a:xfrm>
              <a:off x="5500375" y="2271775"/>
              <a:ext cx="17875" cy="7350"/>
            </a:xfrm>
            <a:custGeom>
              <a:avLst/>
              <a:gdLst/>
              <a:ahLst/>
              <a:cxnLst/>
              <a:rect l="l" t="t" r="r" b="b"/>
              <a:pathLst>
                <a:path w="715" h="294" extrusionOk="0">
                  <a:moveTo>
                    <a:pt x="435" y="1"/>
                  </a:moveTo>
                  <a:cubicBezTo>
                    <a:pt x="290" y="1"/>
                    <a:pt x="145" y="24"/>
                    <a:pt x="1" y="39"/>
                  </a:cubicBezTo>
                  <a:lnTo>
                    <a:pt x="1" y="98"/>
                  </a:lnTo>
                  <a:cubicBezTo>
                    <a:pt x="1" y="134"/>
                    <a:pt x="13" y="146"/>
                    <a:pt x="13" y="182"/>
                  </a:cubicBezTo>
                  <a:cubicBezTo>
                    <a:pt x="183" y="244"/>
                    <a:pt x="354" y="294"/>
                    <a:pt x="535" y="294"/>
                  </a:cubicBezTo>
                  <a:cubicBezTo>
                    <a:pt x="594" y="294"/>
                    <a:pt x="654" y="289"/>
                    <a:pt x="715" y="277"/>
                  </a:cubicBezTo>
                  <a:lnTo>
                    <a:pt x="715" y="39"/>
                  </a:lnTo>
                  <a:cubicBezTo>
                    <a:pt x="622" y="11"/>
                    <a:pt x="52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7522;p32"/>
            <p:cNvSpPr/>
            <p:nvPr/>
          </p:nvSpPr>
          <p:spPr>
            <a:xfrm>
              <a:off x="5574800" y="2276025"/>
              <a:ext cx="22050" cy="7225"/>
            </a:xfrm>
            <a:custGeom>
              <a:avLst/>
              <a:gdLst/>
              <a:ahLst/>
              <a:cxnLst/>
              <a:rect l="l" t="t" r="r" b="b"/>
              <a:pathLst>
                <a:path w="882" h="289" extrusionOk="0">
                  <a:moveTo>
                    <a:pt x="793" y="1"/>
                  </a:moveTo>
                  <a:cubicBezTo>
                    <a:pt x="684" y="1"/>
                    <a:pt x="570" y="40"/>
                    <a:pt x="456" y="40"/>
                  </a:cubicBezTo>
                  <a:cubicBezTo>
                    <a:pt x="407" y="40"/>
                    <a:pt x="358" y="33"/>
                    <a:pt x="310" y="12"/>
                  </a:cubicBezTo>
                  <a:cubicBezTo>
                    <a:pt x="226" y="95"/>
                    <a:pt x="72" y="24"/>
                    <a:pt x="0" y="154"/>
                  </a:cubicBezTo>
                  <a:cubicBezTo>
                    <a:pt x="131" y="262"/>
                    <a:pt x="277" y="288"/>
                    <a:pt x="427" y="288"/>
                  </a:cubicBezTo>
                  <a:cubicBezTo>
                    <a:pt x="578" y="288"/>
                    <a:pt x="732" y="262"/>
                    <a:pt x="881" y="262"/>
                  </a:cubicBezTo>
                  <a:lnTo>
                    <a:pt x="881" y="12"/>
                  </a:lnTo>
                  <a:cubicBezTo>
                    <a:pt x="852" y="4"/>
                    <a:pt x="823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7523;p32"/>
            <p:cNvSpPr/>
            <p:nvPr/>
          </p:nvSpPr>
          <p:spPr>
            <a:xfrm>
              <a:off x="5377150" y="2214400"/>
              <a:ext cx="19075" cy="7900"/>
            </a:xfrm>
            <a:custGeom>
              <a:avLst/>
              <a:gdLst/>
              <a:ahLst/>
              <a:cxnLst/>
              <a:rect l="l" t="t" r="r" b="b"/>
              <a:pathLst>
                <a:path w="763" h="316" extrusionOk="0">
                  <a:moveTo>
                    <a:pt x="631" y="0"/>
                  </a:moveTo>
                  <a:lnTo>
                    <a:pt x="48" y="48"/>
                  </a:lnTo>
                  <a:cubicBezTo>
                    <a:pt x="0" y="107"/>
                    <a:pt x="0" y="155"/>
                    <a:pt x="60" y="179"/>
                  </a:cubicBezTo>
                  <a:cubicBezTo>
                    <a:pt x="283" y="268"/>
                    <a:pt x="415" y="316"/>
                    <a:pt x="504" y="316"/>
                  </a:cubicBezTo>
                  <a:cubicBezTo>
                    <a:pt x="630" y="316"/>
                    <a:pt x="672" y="221"/>
                    <a:pt x="762" y="12"/>
                  </a:cubicBezTo>
                  <a:cubicBezTo>
                    <a:pt x="715" y="12"/>
                    <a:pt x="667" y="12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7524;p32"/>
            <p:cNvSpPr/>
            <p:nvPr/>
          </p:nvSpPr>
          <p:spPr>
            <a:xfrm>
              <a:off x="5381900" y="2245650"/>
              <a:ext cx="29200" cy="8525"/>
            </a:xfrm>
            <a:custGeom>
              <a:avLst/>
              <a:gdLst/>
              <a:ahLst/>
              <a:cxnLst/>
              <a:rect l="l" t="t" r="r" b="b"/>
              <a:pathLst>
                <a:path w="1168" h="341" extrusionOk="0">
                  <a:moveTo>
                    <a:pt x="584" y="36"/>
                  </a:moveTo>
                  <a:cubicBezTo>
                    <a:pt x="394" y="72"/>
                    <a:pt x="168" y="0"/>
                    <a:pt x="1" y="191"/>
                  </a:cubicBezTo>
                  <a:cubicBezTo>
                    <a:pt x="25" y="238"/>
                    <a:pt x="25" y="274"/>
                    <a:pt x="37" y="310"/>
                  </a:cubicBezTo>
                  <a:cubicBezTo>
                    <a:pt x="53" y="309"/>
                    <a:pt x="70" y="309"/>
                    <a:pt x="87" y="309"/>
                  </a:cubicBezTo>
                  <a:cubicBezTo>
                    <a:pt x="276" y="309"/>
                    <a:pt x="475" y="341"/>
                    <a:pt x="670" y="341"/>
                  </a:cubicBezTo>
                  <a:cubicBezTo>
                    <a:pt x="840" y="341"/>
                    <a:pt x="1009" y="317"/>
                    <a:pt x="1168" y="226"/>
                  </a:cubicBezTo>
                  <a:cubicBezTo>
                    <a:pt x="1156" y="167"/>
                    <a:pt x="1120" y="119"/>
                    <a:pt x="1061" y="96"/>
                  </a:cubicBezTo>
                  <a:cubicBezTo>
                    <a:pt x="1033" y="83"/>
                    <a:pt x="1004" y="80"/>
                    <a:pt x="974" y="80"/>
                  </a:cubicBezTo>
                  <a:cubicBezTo>
                    <a:pt x="932" y="80"/>
                    <a:pt x="887" y="87"/>
                    <a:pt x="844" y="87"/>
                  </a:cubicBezTo>
                  <a:cubicBezTo>
                    <a:pt x="799" y="87"/>
                    <a:pt x="756" y="79"/>
                    <a:pt x="715" y="48"/>
                  </a:cubicBezTo>
                  <a:cubicBezTo>
                    <a:pt x="680" y="48"/>
                    <a:pt x="632" y="36"/>
                    <a:pt x="584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7525;p32"/>
            <p:cNvSpPr/>
            <p:nvPr/>
          </p:nvSpPr>
          <p:spPr>
            <a:xfrm>
              <a:off x="5345900" y="2245075"/>
              <a:ext cx="19075" cy="8925"/>
            </a:xfrm>
            <a:custGeom>
              <a:avLst/>
              <a:gdLst/>
              <a:ahLst/>
              <a:cxnLst/>
              <a:rect l="l" t="t" r="r" b="b"/>
              <a:pathLst>
                <a:path w="763" h="357" extrusionOk="0">
                  <a:moveTo>
                    <a:pt x="599" y="1"/>
                  </a:moveTo>
                  <a:cubicBezTo>
                    <a:pt x="528" y="1"/>
                    <a:pt x="452" y="71"/>
                    <a:pt x="381" y="71"/>
                  </a:cubicBezTo>
                  <a:cubicBezTo>
                    <a:pt x="377" y="71"/>
                    <a:pt x="373" y="71"/>
                    <a:pt x="369" y="71"/>
                  </a:cubicBezTo>
                  <a:lnTo>
                    <a:pt x="298" y="71"/>
                  </a:lnTo>
                  <a:cubicBezTo>
                    <a:pt x="179" y="83"/>
                    <a:pt x="60" y="95"/>
                    <a:pt x="0" y="238"/>
                  </a:cubicBezTo>
                  <a:cubicBezTo>
                    <a:pt x="191" y="273"/>
                    <a:pt x="369" y="309"/>
                    <a:pt x="572" y="357"/>
                  </a:cubicBezTo>
                  <a:cubicBezTo>
                    <a:pt x="619" y="249"/>
                    <a:pt x="762" y="178"/>
                    <a:pt x="691" y="59"/>
                  </a:cubicBezTo>
                  <a:cubicBezTo>
                    <a:pt x="662" y="16"/>
                    <a:pt x="631" y="1"/>
                    <a:pt x="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7526;p32"/>
            <p:cNvSpPr/>
            <p:nvPr/>
          </p:nvSpPr>
          <p:spPr>
            <a:xfrm>
              <a:off x="5528950" y="2301900"/>
              <a:ext cx="25325" cy="9550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249" y="0"/>
                  </a:moveTo>
                  <a:cubicBezTo>
                    <a:pt x="147" y="0"/>
                    <a:pt x="59" y="53"/>
                    <a:pt x="1" y="239"/>
                  </a:cubicBezTo>
                  <a:cubicBezTo>
                    <a:pt x="34" y="247"/>
                    <a:pt x="56" y="255"/>
                    <a:pt x="83" y="255"/>
                  </a:cubicBezTo>
                  <a:cubicBezTo>
                    <a:pt x="94" y="255"/>
                    <a:pt x="106" y="254"/>
                    <a:pt x="120" y="251"/>
                  </a:cubicBezTo>
                  <a:cubicBezTo>
                    <a:pt x="197" y="307"/>
                    <a:pt x="286" y="315"/>
                    <a:pt x="376" y="315"/>
                  </a:cubicBezTo>
                  <a:cubicBezTo>
                    <a:pt x="408" y="315"/>
                    <a:pt x="441" y="314"/>
                    <a:pt x="473" y="314"/>
                  </a:cubicBezTo>
                  <a:cubicBezTo>
                    <a:pt x="558" y="314"/>
                    <a:pt x="642" y="321"/>
                    <a:pt x="715" y="370"/>
                  </a:cubicBezTo>
                  <a:cubicBezTo>
                    <a:pt x="822" y="370"/>
                    <a:pt x="905" y="382"/>
                    <a:pt x="1013" y="382"/>
                  </a:cubicBezTo>
                  <a:cubicBezTo>
                    <a:pt x="953" y="298"/>
                    <a:pt x="905" y="191"/>
                    <a:pt x="870" y="108"/>
                  </a:cubicBezTo>
                  <a:cubicBezTo>
                    <a:pt x="775" y="108"/>
                    <a:pt x="691" y="108"/>
                    <a:pt x="596" y="84"/>
                  </a:cubicBezTo>
                  <a:cubicBezTo>
                    <a:pt x="480" y="59"/>
                    <a:pt x="357" y="0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7527;p32"/>
            <p:cNvSpPr/>
            <p:nvPr/>
          </p:nvSpPr>
          <p:spPr>
            <a:xfrm>
              <a:off x="5521500" y="2300700"/>
              <a:ext cx="22350" cy="7600"/>
            </a:xfrm>
            <a:custGeom>
              <a:avLst/>
              <a:gdLst/>
              <a:ahLst/>
              <a:cxnLst/>
              <a:rect l="l" t="t" r="r" b="b"/>
              <a:pathLst>
                <a:path w="894" h="304" extrusionOk="0">
                  <a:moveTo>
                    <a:pt x="390" y="1"/>
                  </a:moveTo>
                  <a:cubicBezTo>
                    <a:pt x="262" y="1"/>
                    <a:pt x="130" y="15"/>
                    <a:pt x="1" y="25"/>
                  </a:cubicBezTo>
                  <a:lnTo>
                    <a:pt x="1" y="275"/>
                  </a:lnTo>
                  <a:cubicBezTo>
                    <a:pt x="60" y="294"/>
                    <a:pt x="112" y="303"/>
                    <a:pt x="164" y="303"/>
                  </a:cubicBezTo>
                  <a:cubicBezTo>
                    <a:pt x="207" y="303"/>
                    <a:pt x="250" y="297"/>
                    <a:pt x="299" y="287"/>
                  </a:cubicBezTo>
                  <a:cubicBezTo>
                    <a:pt x="401" y="154"/>
                    <a:pt x="532" y="140"/>
                    <a:pt x="661" y="140"/>
                  </a:cubicBezTo>
                  <a:cubicBezTo>
                    <a:pt x="697" y="140"/>
                    <a:pt x="732" y="141"/>
                    <a:pt x="768" y="141"/>
                  </a:cubicBezTo>
                  <a:cubicBezTo>
                    <a:pt x="811" y="141"/>
                    <a:pt x="854" y="139"/>
                    <a:pt x="894" y="132"/>
                  </a:cubicBezTo>
                  <a:cubicBezTo>
                    <a:pt x="742" y="28"/>
                    <a:pt x="56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7528;p32"/>
            <p:cNvSpPr/>
            <p:nvPr/>
          </p:nvSpPr>
          <p:spPr>
            <a:xfrm>
              <a:off x="5653975" y="2314400"/>
              <a:ext cx="19075" cy="8075"/>
            </a:xfrm>
            <a:custGeom>
              <a:avLst/>
              <a:gdLst/>
              <a:ahLst/>
              <a:cxnLst/>
              <a:rect l="l" t="t" r="r" b="b"/>
              <a:pathLst>
                <a:path w="763" h="323" extrusionOk="0">
                  <a:moveTo>
                    <a:pt x="369" y="1"/>
                  </a:moveTo>
                  <a:cubicBezTo>
                    <a:pt x="298" y="24"/>
                    <a:pt x="238" y="24"/>
                    <a:pt x="167" y="36"/>
                  </a:cubicBezTo>
                  <a:cubicBezTo>
                    <a:pt x="119" y="36"/>
                    <a:pt x="36" y="48"/>
                    <a:pt x="36" y="60"/>
                  </a:cubicBezTo>
                  <a:cubicBezTo>
                    <a:pt x="0" y="155"/>
                    <a:pt x="95" y="155"/>
                    <a:pt x="155" y="179"/>
                  </a:cubicBezTo>
                  <a:cubicBezTo>
                    <a:pt x="215" y="215"/>
                    <a:pt x="250" y="263"/>
                    <a:pt x="310" y="298"/>
                  </a:cubicBezTo>
                  <a:cubicBezTo>
                    <a:pt x="405" y="322"/>
                    <a:pt x="512" y="322"/>
                    <a:pt x="607" y="322"/>
                  </a:cubicBezTo>
                  <a:cubicBezTo>
                    <a:pt x="667" y="227"/>
                    <a:pt x="715" y="120"/>
                    <a:pt x="762" y="36"/>
                  </a:cubicBezTo>
                  <a:cubicBezTo>
                    <a:pt x="631" y="36"/>
                    <a:pt x="512" y="24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7529;p32"/>
            <p:cNvSpPr/>
            <p:nvPr/>
          </p:nvSpPr>
          <p:spPr>
            <a:xfrm>
              <a:off x="5600400" y="2250275"/>
              <a:ext cx="25325" cy="4025"/>
            </a:xfrm>
            <a:custGeom>
              <a:avLst/>
              <a:gdLst/>
              <a:ahLst/>
              <a:cxnLst/>
              <a:rect l="l" t="t" r="r" b="b"/>
              <a:pathLst>
                <a:path w="1013" h="161" extrusionOk="0">
                  <a:moveTo>
                    <a:pt x="558" y="1"/>
                  </a:moveTo>
                  <a:cubicBezTo>
                    <a:pt x="399" y="1"/>
                    <a:pt x="235" y="32"/>
                    <a:pt x="74" y="32"/>
                  </a:cubicBezTo>
                  <a:cubicBezTo>
                    <a:pt x="49" y="32"/>
                    <a:pt x="25" y="31"/>
                    <a:pt x="0" y="30"/>
                  </a:cubicBezTo>
                  <a:lnTo>
                    <a:pt x="0" y="30"/>
                  </a:lnTo>
                  <a:cubicBezTo>
                    <a:pt x="149" y="133"/>
                    <a:pt x="315" y="153"/>
                    <a:pt x="483" y="153"/>
                  </a:cubicBezTo>
                  <a:cubicBezTo>
                    <a:pt x="592" y="153"/>
                    <a:pt x="701" y="145"/>
                    <a:pt x="808" y="145"/>
                  </a:cubicBezTo>
                  <a:cubicBezTo>
                    <a:pt x="878" y="145"/>
                    <a:pt x="946" y="148"/>
                    <a:pt x="1012" y="161"/>
                  </a:cubicBezTo>
                  <a:cubicBezTo>
                    <a:pt x="873" y="33"/>
                    <a:pt x="719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7530;p32"/>
            <p:cNvSpPr/>
            <p:nvPr/>
          </p:nvSpPr>
          <p:spPr>
            <a:xfrm>
              <a:off x="5719150" y="2156750"/>
              <a:ext cx="21450" cy="8100"/>
            </a:xfrm>
            <a:custGeom>
              <a:avLst/>
              <a:gdLst/>
              <a:ahLst/>
              <a:cxnLst/>
              <a:rect l="l" t="t" r="r" b="b"/>
              <a:pathLst>
                <a:path w="858" h="324" extrusionOk="0">
                  <a:moveTo>
                    <a:pt x="348" y="1"/>
                  </a:moveTo>
                  <a:cubicBezTo>
                    <a:pt x="325" y="1"/>
                    <a:pt x="303" y="10"/>
                    <a:pt x="286" y="32"/>
                  </a:cubicBezTo>
                  <a:cubicBezTo>
                    <a:pt x="227" y="151"/>
                    <a:pt x="120" y="175"/>
                    <a:pt x="1" y="175"/>
                  </a:cubicBezTo>
                  <a:lnTo>
                    <a:pt x="1" y="282"/>
                  </a:lnTo>
                  <a:cubicBezTo>
                    <a:pt x="144" y="312"/>
                    <a:pt x="289" y="324"/>
                    <a:pt x="434" y="324"/>
                  </a:cubicBezTo>
                  <a:cubicBezTo>
                    <a:pt x="578" y="324"/>
                    <a:pt x="721" y="312"/>
                    <a:pt x="858" y="294"/>
                  </a:cubicBezTo>
                  <a:cubicBezTo>
                    <a:pt x="775" y="115"/>
                    <a:pt x="525" y="211"/>
                    <a:pt x="429" y="32"/>
                  </a:cubicBezTo>
                  <a:cubicBezTo>
                    <a:pt x="404" y="13"/>
                    <a:pt x="375" y="1"/>
                    <a:pt x="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7531;p32"/>
            <p:cNvSpPr/>
            <p:nvPr/>
          </p:nvSpPr>
          <p:spPr>
            <a:xfrm>
              <a:off x="5266725" y="2257400"/>
              <a:ext cx="25625" cy="4050"/>
            </a:xfrm>
            <a:custGeom>
              <a:avLst/>
              <a:gdLst/>
              <a:ahLst/>
              <a:cxnLst/>
              <a:rect l="l" t="t" r="r" b="b"/>
              <a:pathLst>
                <a:path w="1025" h="162" extrusionOk="0">
                  <a:moveTo>
                    <a:pt x="550" y="0"/>
                  </a:moveTo>
                  <a:cubicBezTo>
                    <a:pt x="405" y="0"/>
                    <a:pt x="257" y="24"/>
                    <a:pt x="111" y="24"/>
                  </a:cubicBezTo>
                  <a:cubicBezTo>
                    <a:pt x="74" y="24"/>
                    <a:pt x="37" y="22"/>
                    <a:pt x="0" y="18"/>
                  </a:cubicBezTo>
                  <a:lnTo>
                    <a:pt x="0" y="18"/>
                  </a:lnTo>
                  <a:cubicBezTo>
                    <a:pt x="172" y="139"/>
                    <a:pt x="354" y="162"/>
                    <a:pt x="539" y="162"/>
                  </a:cubicBezTo>
                  <a:cubicBezTo>
                    <a:pt x="647" y="162"/>
                    <a:pt x="756" y="154"/>
                    <a:pt x="865" y="154"/>
                  </a:cubicBezTo>
                  <a:cubicBezTo>
                    <a:pt x="918" y="154"/>
                    <a:pt x="971" y="156"/>
                    <a:pt x="1024" y="161"/>
                  </a:cubicBezTo>
                  <a:cubicBezTo>
                    <a:pt x="877" y="31"/>
                    <a:pt x="716" y="0"/>
                    <a:pt x="5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7532;p32"/>
            <p:cNvSpPr/>
            <p:nvPr/>
          </p:nvSpPr>
          <p:spPr>
            <a:xfrm>
              <a:off x="5457525" y="2222125"/>
              <a:ext cx="10725" cy="7175"/>
            </a:xfrm>
            <a:custGeom>
              <a:avLst/>
              <a:gdLst/>
              <a:ahLst/>
              <a:cxnLst/>
              <a:rect l="l" t="t" r="r" b="b"/>
              <a:pathLst>
                <a:path w="429" h="287" extrusionOk="0">
                  <a:moveTo>
                    <a:pt x="0" y="1"/>
                  </a:moveTo>
                  <a:lnTo>
                    <a:pt x="0" y="275"/>
                  </a:lnTo>
                  <a:cubicBezTo>
                    <a:pt x="131" y="275"/>
                    <a:pt x="274" y="275"/>
                    <a:pt x="429" y="286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7533;p32"/>
            <p:cNvSpPr/>
            <p:nvPr/>
          </p:nvSpPr>
          <p:spPr>
            <a:xfrm>
              <a:off x="5399775" y="2214100"/>
              <a:ext cx="11025" cy="7750"/>
            </a:xfrm>
            <a:custGeom>
              <a:avLst/>
              <a:gdLst/>
              <a:ahLst/>
              <a:cxnLst/>
              <a:rect l="l" t="t" r="r" b="b"/>
              <a:pathLst>
                <a:path w="441" h="310" extrusionOk="0">
                  <a:moveTo>
                    <a:pt x="96" y="0"/>
                  </a:moveTo>
                  <a:cubicBezTo>
                    <a:pt x="60" y="0"/>
                    <a:pt x="36" y="0"/>
                    <a:pt x="0" y="36"/>
                  </a:cubicBezTo>
                  <a:lnTo>
                    <a:pt x="24" y="36"/>
                  </a:lnTo>
                  <a:cubicBezTo>
                    <a:pt x="24" y="167"/>
                    <a:pt x="48" y="250"/>
                    <a:pt x="155" y="310"/>
                  </a:cubicBezTo>
                  <a:cubicBezTo>
                    <a:pt x="274" y="310"/>
                    <a:pt x="381" y="298"/>
                    <a:pt x="441" y="179"/>
                  </a:cubicBezTo>
                  <a:cubicBezTo>
                    <a:pt x="405" y="131"/>
                    <a:pt x="357" y="84"/>
                    <a:pt x="322" y="36"/>
                  </a:cubicBezTo>
                  <a:cubicBezTo>
                    <a:pt x="322" y="36"/>
                    <a:pt x="298" y="60"/>
                    <a:pt x="250" y="72"/>
                  </a:cubicBezTo>
                  <a:cubicBezTo>
                    <a:pt x="242" y="74"/>
                    <a:pt x="233" y="76"/>
                    <a:pt x="223" y="76"/>
                  </a:cubicBezTo>
                  <a:cubicBezTo>
                    <a:pt x="193" y="76"/>
                    <a:pt x="159" y="60"/>
                    <a:pt x="131" y="24"/>
                  </a:cubicBezTo>
                  <a:cubicBezTo>
                    <a:pt x="131" y="24"/>
                    <a:pt x="119" y="12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7534;p32"/>
            <p:cNvSpPr/>
            <p:nvPr/>
          </p:nvSpPr>
          <p:spPr>
            <a:xfrm>
              <a:off x="5567650" y="2275300"/>
              <a:ext cx="14900" cy="4675"/>
            </a:xfrm>
            <a:custGeom>
              <a:avLst/>
              <a:gdLst/>
              <a:ahLst/>
              <a:cxnLst/>
              <a:rect l="l" t="t" r="r" b="b"/>
              <a:pathLst>
                <a:path w="596" h="187" extrusionOk="0">
                  <a:moveTo>
                    <a:pt x="104" y="0"/>
                  </a:moveTo>
                  <a:cubicBezTo>
                    <a:pt x="45" y="0"/>
                    <a:pt x="0" y="20"/>
                    <a:pt x="0" y="100"/>
                  </a:cubicBezTo>
                  <a:cubicBezTo>
                    <a:pt x="0" y="173"/>
                    <a:pt x="56" y="187"/>
                    <a:pt x="124" y="187"/>
                  </a:cubicBezTo>
                  <a:cubicBezTo>
                    <a:pt x="165" y="187"/>
                    <a:pt x="211" y="182"/>
                    <a:pt x="251" y="182"/>
                  </a:cubicBezTo>
                  <a:cubicBezTo>
                    <a:pt x="263" y="182"/>
                    <a:pt x="275" y="182"/>
                    <a:pt x="286" y="183"/>
                  </a:cubicBezTo>
                  <a:cubicBezTo>
                    <a:pt x="405" y="160"/>
                    <a:pt x="524" y="160"/>
                    <a:pt x="596" y="41"/>
                  </a:cubicBezTo>
                  <a:cubicBezTo>
                    <a:pt x="517" y="23"/>
                    <a:pt x="432" y="12"/>
                    <a:pt x="355" y="12"/>
                  </a:cubicBezTo>
                  <a:cubicBezTo>
                    <a:pt x="327" y="12"/>
                    <a:pt x="300" y="14"/>
                    <a:pt x="274" y="17"/>
                  </a:cubicBezTo>
                  <a:cubicBezTo>
                    <a:pt x="223" y="17"/>
                    <a:pt x="158" y="0"/>
                    <a:pt x="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7535;p32"/>
            <p:cNvSpPr/>
            <p:nvPr/>
          </p:nvSpPr>
          <p:spPr>
            <a:xfrm>
              <a:off x="5625700" y="2161100"/>
              <a:ext cx="19650" cy="2900"/>
            </a:xfrm>
            <a:custGeom>
              <a:avLst/>
              <a:gdLst/>
              <a:ahLst/>
              <a:cxnLst/>
              <a:rect l="l" t="t" r="r" b="b"/>
              <a:pathLst>
                <a:path w="786" h="116" extrusionOk="0">
                  <a:moveTo>
                    <a:pt x="0" y="1"/>
                  </a:moveTo>
                  <a:cubicBezTo>
                    <a:pt x="128" y="80"/>
                    <a:pt x="262" y="116"/>
                    <a:pt x="397" y="116"/>
                  </a:cubicBezTo>
                  <a:cubicBezTo>
                    <a:pt x="527" y="116"/>
                    <a:pt x="658" y="83"/>
                    <a:pt x="786" y="25"/>
                  </a:cubicBezTo>
                  <a:cubicBezTo>
                    <a:pt x="524" y="1"/>
                    <a:pt x="27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7536;p32"/>
            <p:cNvSpPr/>
            <p:nvPr/>
          </p:nvSpPr>
          <p:spPr>
            <a:xfrm>
              <a:off x="5504850" y="2226500"/>
              <a:ext cx="7450" cy="5625"/>
            </a:xfrm>
            <a:custGeom>
              <a:avLst/>
              <a:gdLst/>
              <a:ahLst/>
              <a:cxnLst/>
              <a:rect l="l" t="t" r="r" b="b"/>
              <a:pathLst>
                <a:path w="298" h="225" extrusionOk="0">
                  <a:moveTo>
                    <a:pt x="141" y="0"/>
                  </a:moveTo>
                  <a:cubicBezTo>
                    <a:pt x="92" y="0"/>
                    <a:pt x="43" y="22"/>
                    <a:pt x="24" y="88"/>
                  </a:cubicBezTo>
                  <a:cubicBezTo>
                    <a:pt x="0" y="159"/>
                    <a:pt x="60" y="195"/>
                    <a:pt x="131" y="219"/>
                  </a:cubicBezTo>
                  <a:cubicBezTo>
                    <a:pt x="148" y="222"/>
                    <a:pt x="167" y="224"/>
                    <a:pt x="185" y="224"/>
                  </a:cubicBezTo>
                  <a:cubicBezTo>
                    <a:pt x="229" y="224"/>
                    <a:pt x="272" y="210"/>
                    <a:pt x="298" y="159"/>
                  </a:cubicBezTo>
                  <a:cubicBezTo>
                    <a:pt x="298" y="88"/>
                    <a:pt x="238" y="40"/>
                    <a:pt x="179" y="4"/>
                  </a:cubicBezTo>
                  <a:cubicBezTo>
                    <a:pt x="166" y="2"/>
                    <a:pt x="154" y="0"/>
                    <a:pt x="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7537;p32"/>
            <p:cNvSpPr/>
            <p:nvPr/>
          </p:nvSpPr>
          <p:spPr>
            <a:xfrm>
              <a:off x="5536400" y="2249800"/>
              <a:ext cx="13700" cy="5800"/>
            </a:xfrm>
            <a:custGeom>
              <a:avLst/>
              <a:gdLst/>
              <a:ahLst/>
              <a:cxnLst/>
              <a:rect l="l" t="t" r="r" b="b"/>
              <a:pathLst>
                <a:path w="548" h="232" extrusionOk="0">
                  <a:moveTo>
                    <a:pt x="155" y="1"/>
                  </a:moveTo>
                  <a:cubicBezTo>
                    <a:pt x="107" y="60"/>
                    <a:pt x="48" y="96"/>
                    <a:pt x="0" y="144"/>
                  </a:cubicBezTo>
                  <a:cubicBezTo>
                    <a:pt x="113" y="166"/>
                    <a:pt x="231" y="232"/>
                    <a:pt x="347" y="232"/>
                  </a:cubicBezTo>
                  <a:cubicBezTo>
                    <a:pt x="415" y="232"/>
                    <a:pt x="482" y="210"/>
                    <a:pt x="548" y="144"/>
                  </a:cubicBezTo>
                  <a:cubicBezTo>
                    <a:pt x="488" y="49"/>
                    <a:pt x="369" y="25"/>
                    <a:pt x="250" y="13"/>
                  </a:cubicBezTo>
                  <a:cubicBezTo>
                    <a:pt x="226" y="13"/>
                    <a:pt x="191" y="13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7538;p32"/>
            <p:cNvSpPr/>
            <p:nvPr/>
          </p:nvSpPr>
          <p:spPr>
            <a:xfrm>
              <a:off x="5461375" y="2186125"/>
              <a:ext cx="6575" cy="5675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263" y="0"/>
                  </a:moveTo>
                  <a:cubicBezTo>
                    <a:pt x="179" y="0"/>
                    <a:pt x="84" y="12"/>
                    <a:pt x="1" y="12"/>
                  </a:cubicBezTo>
                  <a:cubicBezTo>
                    <a:pt x="1" y="107"/>
                    <a:pt x="13" y="214"/>
                    <a:pt x="96" y="226"/>
                  </a:cubicBezTo>
                  <a:cubicBezTo>
                    <a:pt x="103" y="227"/>
                    <a:pt x="109" y="227"/>
                    <a:pt x="115" y="227"/>
                  </a:cubicBezTo>
                  <a:cubicBezTo>
                    <a:pt x="251" y="227"/>
                    <a:pt x="251" y="103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7539;p32"/>
            <p:cNvSpPr/>
            <p:nvPr/>
          </p:nvSpPr>
          <p:spPr>
            <a:xfrm>
              <a:off x="5464950" y="2246950"/>
              <a:ext cx="10450" cy="7275"/>
            </a:xfrm>
            <a:custGeom>
              <a:avLst/>
              <a:gdLst/>
              <a:ahLst/>
              <a:cxnLst/>
              <a:rect l="l" t="t" r="r" b="b"/>
              <a:pathLst>
                <a:path w="418" h="291" extrusionOk="0">
                  <a:moveTo>
                    <a:pt x="193" y="0"/>
                  </a:moveTo>
                  <a:cubicBezTo>
                    <a:pt x="127" y="0"/>
                    <a:pt x="61" y="9"/>
                    <a:pt x="1" y="20"/>
                  </a:cubicBezTo>
                  <a:cubicBezTo>
                    <a:pt x="48" y="103"/>
                    <a:pt x="96" y="186"/>
                    <a:pt x="132" y="282"/>
                  </a:cubicBezTo>
                  <a:cubicBezTo>
                    <a:pt x="156" y="288"/>
                    <a:pt x="179" y="291"/>
                    <a:pt x="205" y="291"/>
                  </a:cubicBezTo>
                  <a:cubicBezTo>
                    <a:pt x="230" y="291"/>
                    <a:pt x="257" y="288"/>
                    <a:pt x="287" y="282"/>
                  </a:cubicBezTo>
                  <a:cubicBezTo>
                    <a:pt x="334" y="198"/>
                    <a:pt x="370" y="115"/>
                    <a:pt x="417" y="44"/>
                  </a:cubicBezTo>
                  <a:cubicBezTo>
                    <a:pt x="347" y="12"/>
                    <a:pt x="270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7540;p32"/>
            <p:cNvSpPr/>
            <p:nvPr/>
          </p:nvSpPr>
          <p:spPr>
            <a:xfrm>
              <a:off x="5409600" y="2245350"/>
              <a:ext cx="12525" cy="8425"/>
            </a:xfrm>
            <a:custGeom>
              <a:avLst/>
              <a:gdLst/>
              <a:ahLst/>
              <a:cxnLst/>
              <a:rect l="l" t="t" r="r" b="b"/>
              <a:pathLst>
                <a:path w="501" h="337" extrusionOk="0">
                  <a:moveTo>
                    <a:pt x="167" y="0"/>
                  </a:moveTo>
                  <a:cubicBezTo>
                    <a:pt x="60" y="24"/>
                    <a:pt x="0" y="72"/>
                    <a:pt x="24" y="191"/>
                  </a:cubicBezTo>
                  <a:cubicBezTo>
                    <a:pt x="36" y="203"/>
                    <a:pt x="60" y="238"/>
                    <a:pt x="72" y="250"/>
                  </a:cubicBezTo>
                  <a:cubicBezTo>
                    <a:pt x="152" y="280"/>
                    <a:pt x="242" y="336"/>
                    <a:pt x="333" y="336"/>
                  </a:cubicBezTo>
                  <a:cubicBezTo>
                    <a:pt x="389" y="336"/>
                    <a:pt x="445" y="314"/>
                    <a:pt x="500" y="250"/>
                  </a:cubicBezTo>
                  <a:cubicBezTo>
                    <a:pt x="488" y="238"/>
                    <a:pt x="476" y="203"/>
                    <a:pt x="465" y="179"/>
                  </a:cubicBezTo>
                  <a:cubicBezTo>
                    <a:pt x="381" y="72"/>
                    <a:pt x="298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7541;p32"/>
            <p:cNvSpPr/>
            <p:nvPr/>
          </p:nvSpPr>
          <p:spPr>
            <a:xfrm>
              <a:off x="5765875" y="2189975"/>
              <a:ext cx="7475" cy="6875"/>
            </a:xfrm>
            <a:custGeom>
              <a:avLst/>
              <a:gdLst/>
              <a:ahLst/>
              <a:cxnLst/>
              <a:rect l="l" t="t" r="r" b="b"/>
              <a:pathLst>
                <a:path w="299" h="275" extrusionOk="0">
                  <a:moveTo>
                    <a:pt x="1" y="1"/>
                  </a:moveTo>
                  <a:cubicBezTo>
                    <a:pt x="1" y="156"/>
                    <a:pt x="37" y="275"/>
                    <a:pt x="227" y="275"/>
                  </a:cubicBezTo>
                  <a:cubicBezTo>
                    <a:pt x="263" y="275"/>
                    <a:pt x="299" y="203"/>
                    <a:pt x="299" y="203"/>
                  </a:cubicBezTo>
                  <a:cubicBezTo>
                    <a:pt x="239" y="132"/>
                    <a:pt x="180" y="72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7542;p32"/>
            <p:cNvSpPr/>
            <p:nvPr/>
          </p:nvSpPr>
          <p:spPr>
            <a:xfrm>
              <a:off x="5753375" y="2189975"/>
              <a:ext cx="8975" cy="7475"/>
            </a:xfrm>
            <a:custGeom>
              <a:avLst/>
              <a:gdLst/>
              <a:ahLst/>
              <a:cxnLst/>
              <a:rect l="l" t="t" r="r" b="b"/>
              <a:pathLst>
                <a:path w="359" h="299" extrusionOk="0">
                  <a:moveTo>
                    <a:pt x="358" y="1"/>
                  </a:moveTo>
                  <a:lnTo>
                    <a:pt x="358" y="1"/>
                  </a:lnTo>
                  <a:cubicBezTo>
                    <a:pt x="144" y="25"/>
                    <a:pt x="1" y="72"/>
                    <a:pt x="227" y="298"/>
                  </a:cubicBezTo>
                  <a:cubicBezTo>
                    <a:pt x="346" y="239"/>
                    <a:pt x="358" y="120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7543;p32"/>
            <p:cNvSpPr/>
            <p:nvPr/>
          </p:nvSpPr>
          <p:spPr>
            <a:xfrm>
              <a:off x="5675100" y="2256650"/>
              <a:ext cx="7175" cy="4800"/>
            </a:xfrm>
            <a:custGeom>
              <a:avLst/>
              <a:gdLst/>
              <a:ahLst/>
              <a:cxnLst/>
              <a:rect l="l" t="t" r="r" b="b"/>
              <a:pathLst>
                <a:path w="287" h="192" extrusionOk="0">
                  <a:moveTo>
                    <a:pt x="198" y="1"/>
                  </a:moveTo>
                  <a:cubicBezTo>
                    <a:pt x="130" y="1"/>
                    <a:pt x="70" y="41"/>
                    <a:pt x="24" y="96"/>
                  </a:cubicBezTo>
                  <a:cubicBezTo>
                    <a:pt x="1" y="144"/>
                    <a:pt x="24" y="167"/>
                    <a:pt x="84" y="191"/>
                  </a:cubicBezTo>
                  <a:cubicBezTo>
                    <a:pt x="132" y="191"/>
                    <a:pt x="215" y="156"/>
                    <a:pt x="274" y="132"/>
                  </a:cubicBezTo>
                  <a:cubicBezTo>
                    <a:pt x="286" y="108"/>
                    <a:pt x="274" y="13"/>
                    <a:pt x="263" y="13"/>
                  </a:cubicBezTo>
                  <a:cubicBezTo>
                    <a:pt x="240" y="4"/>
                    <a:pt x="219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7544;p32"/>
            <p:cNvSpPr/>
            <p:nvPr/>
          </p:nvSpPr>
          <p:spPr>
            <a:xfrm>
              <a:off x="5267325" y="2268100"/>
              <a:ext cx="14000" cy="4650"/>
            </a:xfrm>
            <a:custGeom>
              <a:avLst/>
              <a:gdLst/>
              <a:ahLst/>
              <a:cxnLst/>
              <a:rect l="l" t="t" r="r" b="b"/>
              <a:pathLst>
                <a:path w="560" h="186" extrusionOk="0">
                  <a:moveTo>
                    <a:pt x="394" y="1"/>
                  </a:moveTo>
                  <a:cubicBezTo>
                    <a:pt x="253" y="1"/>
                    <a:pt x="120" y="23"/>
                    <a:pt x="0" y="126"/>
                  </a:cubicBezTo>
                  <a:cubicBezTo>
                    <a:pt x="202" y="150"/>
                    <a:pt x="381" y="174"/>
                    <a:pt x="560" y="186"/>
                  </a:cubicBezTo>
                  <a:lnTo>
                    <a:pt x="560" y="7"/>
                  </a:lnTo>
                  <a:cubicBezTo>
                    <a:pt x="503" y="4"/>
                    <a:pt x="448" y="1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7545;p32"/>
            <p:cNvSpPr/>
            <p:nvPr/>
          </p:nvSpPr>
          <p:spPr>
            <a:xfrm>
              <a:off x="5496500" y="2297600"/>
              <a:ext cx="12825" cy="3225"/>
            </a:xfrm>
            <a:custGeom>
              <a:avLst/>
              <a:gdLst/>
              <a:ahLst/>
              <a:cxnLst/>
              <a:rect l="l" t="t" r="r" b="b"/>
              <a:pathLst>
                <a:path w="513" h="129" extrusionOk="0">
                  <a:moveTo>
                    <a:pt x="139" y="1"/>
                  </a:moveTo>
                  <a:cubicBezTo>
                    <a:pt x="95" y="1"/>
                    <a:pt x="49" y="3"/>
                    <a:pt x="1" y="6"/>
                  </a:cubicBezTo>
                  <a:cubicBezTo>
                    <a:pt x="93" y="105"/>
                    <a:pt x="194" y="128"/>
                    <a:pt x="298" y="128"/>
                  </a:cubicBezTo>
                  <a:cubicBezTo>
                    <a:pt x="369" y="128"/>
                    <a:pt x="441" y="118"/>
                    <a:pt x="513" y="113"/>
                  </a:cubicBezTo>
                  <a:cubicBezTo>
                    <a:pt x="395" y="23"/>
                    <a:pt x="278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7546;p32"/>
            <p:cNvSpPr/>
            <p:nvPr/>
          </p:nvSpPr>
          <p:spPr>
            <a:xfrm>
              <a:off x="5550675" y="2204300"/>
              <a:ext cx="10750" cy="3575"/>
            </a:xfrm>
            <a:custGeom>
              <a:avLst/>
              <a:gdLst/>
              <a:ahLst/>
              <a:cxnLst/>
              <a:rect l="l" t="t" r="r" b="b"/>
              <a:pathLst>
                <a:path w="430" h="143" extrusionOk="0">
                  <a:moveTo>
                    <a:pt x="179" y="1"/>
                  </a:moveTo>
                  <a:cubicBezTo>
                    <a:pt x="127" y="1"/>
                    <a:pt x="71" y="11"/>
                    <a:pt x="13" y="23"/>
                  </a:cubicBezTo>
                  <a:cubicBezTo>
                    <a:pt x="1" y="47"/>
                    <a:pt x="1" y="95"/>
                    <a:pt x="1" y="142"/>
                  </a:cubicBezTo>
                  <a:lnTo>
                    <a:pt x="429" y="142"/>
                  </a:lnTo>
                  <a:cubicBezTo>
                    <a:pt x="360" y="34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7547;p32"/>
            <p:cNvSpPr/>
            <p:nvPr/>
          </p:nvSpPr>
          <p:spPr>
            <a:xfrm>
              <a:off x="5677775" y="2285225"/>
              <a:ext cx="4800" cy="4400"/>
            </a:xfrm>
            <a:custGeom>
              <a:avLst/>
              <a:gdLst/>
              <a:ahLst/>
              <a:cxnLst/>
              <a:rect l="l" t="t" r="r" b="b"/>
              <a:pathLst>
                <a:path w="192" h="176" extrusionOk="0">
                  <a:moveTo>
                    <a:pt x="156" y="1"/>
                  </a:moveTo>
                  <a:cubicBezTo>
                    <a:pt x="120" y="13"/>
                    <a:pt x="60" y="13"/>
                    <a:pt x="36" y="37"/>
                  </a:cubicBezTo>
                  <a:cubicBezTo>
                    <a:pt x="1" y="84"/>
                    <a:pt x="13" y="144"/>
                    <a:pt x="72" y="156"/>
                  </a:cubicBezTo>
                  <a:cubicBezTo>
                    <a:pt x="94" y="169"/>
                    <a:pt x="115" y="176"/>
                    <a:pt x="133" y="176"/>
                  </a:cubicBezTo>
                  <a:cubicBezTo>
                    <a:pt x="162" y="176"/>
                    <a:pt x="184" y="157"/>
                    <a:pt x="191" y="120"/>
                  </a:cubicBezTo>
                  <a:cubicBezTo>
                    <a:pt x="191" y="84"/>
                    <a:pt x="167" y="37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7548;p32"/>
            <p:cNvSpPr/>
            <p:nvPr/>
          </p:nvSpPr>
          <p:spPr>
            <a:xfrm>
              <a:off x="5634325" y="2253075"/>
              <a:ext cx="9250" cy="4550"/>
            </a:xfrm>
            <a:custGeom>
              <a:avLst/>
              <a:gdLst/>
              <a:ahLst/>
              <a:cxnLst/>
              <a:rect l="l" t="t" r="r" b="b"/>
              <a:pathLst>
                <a:path w="370" h="182" extrusionOk="0">
                  <a:moveTo>
                    <a:pt x="96" y="1"/>
                  </a:moveTo>
                  <a:cubicBezTo>
                    <a:pt x="60" y="49"/>
                    <a:pt x="0" y="108"/>
                    <a:pt x="84" y="156"/>
                  </a:cubicBezTo>
                  <a:cubicBezTo>
                    <a:pt x="119" y="173"/>
                    <a:pt x="152" y="181"/>
                    <a:pt x="184" y="181"/>
                  </a:cubicBezTo>
                  <a:cubicBezTo>
                    <a:pt x="261" y="181"/>
                    <a:pt x="327" y="133"/>
                    <a:pt x="370" y="49"/>
                  </a:cubicBezTo>
                  <a:cubicBezTo>
                    <a:pt x="286" y="49"/>
                    <a:pt x="191" y="37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7549;p32"/>
            <p:cNvSpPr/>
            <p:nvPr/>
          </p:nvSpPr>
          <p:spPr>
            <a:xfrm>
              <a:off x="5656950" y="2283750"/>
              <a:ext cx="3000" cy="2100"/>
            </a:xfrm>
            <a:custGeom>
              <a:avLst/>
              <a:gdLst/>
              <a:ahLst/>
              <a:cxnLst/>
              <a:rect l="l" t="t" r="r" b="b"/>
              <a:pathLst>
                <a:path w="120" h="84" extrusionOk="0">
                  <a:moveTo>
                    <a:pt x="60" y="0"/>
                  </a:moveTo>
                  <a:cubicBezTo>
                    <a:pt x="48" y="0"/>
                    <a:pt x="12" y="0"/>
                    <a:pt x="0" y="12"/>
                  </a:cubicBezTo>
                  <a:lnTo>
                    <a:pt x="0" y="60"/>
                  </a:lnTo>
                  <a:cubicBezTo>
                    <a:pt x="12" y="72"/>
                    <a:pt x="36" y="84"/>
                    <a:pt x="48" y="84"/>
                  </a:cubicBezTo>
                  <a:cubicBezTo>
                    <a:pt x="119" y="60"/>
                    <a:pt x="119" y="24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7550;p32"/>
            <p:cNvSpPr/>
            <p:nvPr/>
          </p:nvSpPr>
          <p:spPr>
            <a:xfrm>
              <a:off x="5613775" y="2161100"/>
              <a:ext cx="8675" cy="2225"/>
            </a:xfrm>
            <a:custGeom>
              <a:avLst/>
              <a:gdLst/>
              <a:ahLst/>
              <a:cxnLst/>
              <a:rect l="l" t="t" r="r" b="b"/>
              <a:pathLst>
                <a:path w="347" h="89" extrusionOk="0">
                  <a:moveTo>
                    <a:pt x="346" y="1"/>
                  </a:moveTo>
                  <a:cubicBezTo>
                    <a:pt x="227" y="1"/>
                    <a:pt x="120" y="25"/>
                    <a:pt x="1" y="25"/>
                  </a:cubicBezTo>
                  <a:cubicBezTo>
                    <a:pt x="59" y="65"/>
                    <a:pt x="116" y="89"/>
                    <a:pt x="173" y="89"/>
                  </a:cubicBezTo>
                  <a:cubicBezTo>
                    <a:pt x="233" y="89"/>
                    <a:pt x="291" y="62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7551;p32"/>
            <p:cNvSpPr/>
            <p:nvPr/>
          </p:nvSpPr>
          <p:spPr>
            <a:xfrm>
              <a:off x="5406325" y="2268275"/>
              <a:ext cx="8050" cy="3950"/>
            </a:xfrm>
            <a:custGeom>
              <a:avLst/>
              <a:gdLst/>
              <a:ahLst/>
              <a:cxnLst/>
              <a:rect l="l" t="t" r="r" b="b"/>
              <a:pathLst>
                <a:path w="322" h="158" extrusionOk="0">
                  <a:moveTo>
                    <a:pt x="36" y="0"/>
                  </a:moveTo>
                  <a:cubicBezTo>
                    <a:pt x="0" y="60"/>
                    <a:pt x="12" y="107"/>
                    <a:pt x="60" y="155"/>
                  </a:cubicBezTo>
                  <a:cubicBezTo>
                    <a:pt x="74" y="157"/>
                    <a:pt x="88" y="158"/>
                    <a:pt x="103" y="158"/>
                  </a:cubicBezTo>
                  <a:cubicBezTo>
                    <a:pt x="186" y="158"/>
                    <a:pt x="271" y="125"/>
                    <a:pt x="322" y="24"/>
                  </a:cubicBezTo>
                  <a:cubicBezTo>
                    <a:pt x="215" y="0"/>
                    <a:pt x="131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7552;p32"/>
            <p:cNvSpPr/>
            <p:nvPr/>
          </p:nvSpPr>
          <p:spPr>
            <a:xfrm>
              <a:off x="5493525" y="2272425"/>
              <a:ext cx="6875" cy="2775"/>
            </a:xfrm>
            <a:custGeom>
              <a:avLst/>
              <a:gdLst/>
              <a:ahLst/>
              <a:cxnLst/>
              <a:rect l="l" t="t" r="r" b="b"/>
              <a:pathLst>
                <a:path w="275" h="111" extrusionOk="0">
                  <a:moveTo>
                    <a:pt x="1" y="1"/>
                  </a:moveTo>
                  <a:cubicBezTo>
                    <a:pt x="39" y="78"/>
                    <a:pt x="93" y="110"/>
                    <a:pt x="159" y="110"/>
                  </a:cubicBezTo>
                  <a:cubicBezTo>
                    <a:pt x="194" y="110"/>
                    <a:pt x="233" y="101"/>
                    <a:pt x="275" y="84"/>
                  </a:cubicBezTo>
                  <a:lnTo>
                    <a:pt x="275" y="37"/>
                  </a:lnTo>
                  <a:cubicBezTo>
                    <a:pt x="167" y="13"/>
                    <a:pt x="84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7553;p32"/>
            <p:cNvSpPr/>
            <p:nvPr/>
          </p:nvSpPr>
          <p:spPr>
            <a:xfrm>
              <a:off x="5572125" y="2204050"/>
              <a:ext cx="3275" cy="2250"/>
            </a:xfrm>
            <a:custGeom>
              <a:avLst/>
              <a:gdLst/>
              <a:ahLst/>
              <a:cxnLst/>
              <a:rect l="l" t="t" r="r" b="b"/>
              <a:pathLst>
                <a:path w="131" h="90" extrusionOk="0">
                  <a:moveTo>
                    <a:pt x="70" y="0"/>
                  </a:moveTo>
                  <a:cubicBezTo>
                    <a:pt x="48" y="0"/>
                    <a:pt x="24" y="3"/>
                    <a:pt x="0" y="9"/>
                  </a:cubicBezTo>
                  <a:cubicBezTo>
                    <a:pt x="24" y="63"/>
                    <a:pt x="48" y="90"/>
                    <a:pt x="70" y="90"/>
                  </a:cubicBezTo>
                  <a:cubicBezTo>
                    <a:pt x="92" y="90"/>
                    <a:pt x="113" y="63"/>
                    <a:pt x="131" y="9"/>
                  </a:cubicBezTo>
                  <a:cubicBezTo>
                    <a:pt x="113" y="3"/>
                    <a:pt x="92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7554;p32"/>
            <p:cNvSpPr/>
            <p:nvPr/>
          </p:nvSpPr>
          <p:spPr>
            <a:xfrm>
              <a:off x="5582525" y="2250100"/>
              <a:ext cx="3900" cy="2325"/>
            </a:xfrm>
            <a:custGeom>
              <a:avLst/>
              <a:gdLst/>
              <a:ahLst/>
              <a:cxnLst/>
              <a:rect l="l" t="t" r="r" b="b"/>
              <a:pathLst>
                <a:path w="156" h="93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59"/>
                    <a:pt x="52" y="92"/>
                    <a:pt x="80" y="92"/>
                  </a:cubicBezTo>
                  <a:cubicBezTo>
                    <a:pt x="103" y="92"/>
                    <a:pt x="128" y="68"/>
                    <a:pt x="156" y="13"/>
                  </a:cubicBez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7555;p32"/>
            <p:cNvSpPr/>
            <p:nvPr/>
          </p:nvSpPr>
          <p:spPr>
            <a:xfrm>
              <a:off x="5622425" y="2159250"/>
              <a:ext cx="3300" cy="2475"/>
            </a:xfrm>
            <a:custGeom>
              <a:avLst/>
              <a:gdLst/>
              <a:ahLst/>
              <a:cxnLst/>
              <a:rect l="l" t="t" r="r" b="b"/>
              <a:pathLst>
                <a:path w="132" h="99" extrusionOk="0">
                  <a:moveTo>
                    <a:pt x="70" y="1"/>
                  </a:moveTo>
                  <a:cubicBezTo>
                    <a:pt x="50" y="1"/>
                    <a:pt x="26" y="23"/>
                    <a:pt x="0" y="75"/>
                  </a:cubicBezTo>
                  <a:cubicBezTo>
                    <a:pt x="48" y="99"/>
                    <a:pt x="84" y="99"/>
                    <a:pt x="131" y="99"/>
                  </a:cubicBezTo>
                  <a:cubicBezTo>
                    <a:pt x="118" y="38"/>
                    <a:pt x="97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7556;p32"/>
            <p:cNvSpPr/>
            <p:nvPr/>
          </p:nvSpPr>
          <p:spPr>
            <a:xfrm>
              <a:off x="5604550" y="2159325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64" y="1"/>
                  </a:moveTo>
                  <a:cubicBezTo>
                    <a:pt x="34" y="1"/>
                    <a:pt x="9" y="19"/>
                    <a:pt x="1" y="60"/>
                  </a:cubicBezTo>
                  <a:cubicBezTo>
                    <a:pt x="48" y="60"/>
                    <a:pt x="84" y="60"/>
                    <a:pt x="144" y="72"/>
                  </a:cubicBezTo>
                  <a:cubicBezTo>
                    <a:pt x="132" y="48"/>
                    <a:pt x="120" y="36"/>
                    <a:pt x="108" y="12"/>
                  </a:cubicBezTo>
                  <a:cubicBezTo>
                    <a:pt x="93" y="5"/>
                    <a:pt x="78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7557;p32"/>
            <p:cNvSpPr/>
            <p:nvPr/>
          </p:nvSpPr>
          <p:spPr>
            <a:xfrm>
              <a:off x="5532825" y="2205850"/>
              <a:ext cx="3300" cy="2050"/>
            </a:xfrm>
            <a:custGeom>
              <a:avLst/>
              <a:gdLst/>
              <a:ahLst/>
              <a:cxnLst/>
              <a:rect l="l" t="t" r="r" b="b"/>
              <a:pathLst>
                <a:path w="132" h="82" extrusionOk="0">
                  <a:moveTo>
                    <a:pt x="56" y="1"/>
                  </a:moveTo>
                  <a:cubicBezTo>
                    <a:pt x="35" y="1"/>
                    <a:pt x="15" y="19"/>
                    <a:pt x="0" y="56"/>
                  </a:cubicBezTo>
                  <a:cubicBezTo>
                    <a:pt x="22" y="71"/>
                    <a:pt x="49" y="81"/>
                    <a:pt x="77" y="81"/>
                  </a:cubicBezTo>
                  <a:cubicBezTo>
                    <a:pt x="95" y="81"/>
                    <a:pt x="113" y="77"/>
                    <a:pt x="131" y="68"/>
                  </a:cubicBezTo>
                  <a:cubicBezTo>
                    <a:pt x="131" y="56"/>
                    <a:pt x="119" y="33"/>
                    <a:pt x="96" y="21"/>
                  </a:cubicBezTo>
                  <a:cubicBezTo>
                    <a:pt x="82" y="7"/>
                    <a:pt x="69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7558;p32"/>
            <p:cNvSpPr/>
            <p:nvPr/>
          </p:nvSpPr>
          <p:spPr>
            <a:xfrm>
              <a:off x="5539675" y="2205650"/>
              <a:ext cx="3875" cy="2175"/>
            </a:xfrm>
            <a:custGeom>
              <a:avLst/>
              <a:gdLst/>
              <a:ahLst/>
              <a:cxnLst/>
              <a:rect l="l" t="t" r="r" b="b"/>
              <a:pathLst>
                <a:path w="155" h="87" extrusionOk="0">
                  <a:moveTo>
                    <a:pt x="77" y="1"/>
                  </a:moveTo>
                  <a:cubicBezTo>
                    <a:pt x="44" y="1"/>
                    <a:pt x="19" y="18"/>
                    <a:pt x="0" y="64"/>
                  </a:cubicBezTo>
                  <a:cubicBezTo>
                    <a:pt x="26" y="77"/>
                    <a:pt x="56" y="87"/>
                    <a:pt x="85" y="87"/>
                  </a:cubicBezTo>
                  <a:cubicBezTo>
                    <a:pt x="110" y="87"/>
                    <a:pt x="134" y="80"/>
                    <a:pt x="155" y="64"/>
                  </a:cubicBezTo>
                  <a:cubicBezTo>
                    <a:pt x="143" y="41"/>
                    <a:pt x="119" y="29"/>
                    <a:pt x="107" y="5"/>
                  </a:cubicBezTo>
                  <a:cubicBezTo>
                    <a:pt x="97" y="2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7559;p32"/>
            <p:cNvSpPr/>
            <p:nvPr/>
          </p:nvSpPr>
          <p:spPr>
            <a:xfrm>
              <a:off x="5403650" y="2268050"/>
              <a:ext cx="3575" cy="4100"/>
            </a:xfrm>
            <a:custGeom>
              <a:avLst/>
              <a:gdLst/>
              <a:ahLst/>
              <a:cxnLst/>
              <a:rect l="l" t="t" r="r" b="b"/>
              <a:pathLst>
                <a:path w="143" h="164" extrusionOk="0">
                  <a:moveTo>
                    <a:pt x="66" y="0"/>
                  </a:moveTo>
                  <a:cubicBezTo>
                    <a:pt x="45" y="0"/>
                    <a:pt x="24" y="3"/>
                    <a:pt x="0" y="9"/>
                  </a:cubicBezTo>
                  <a:lnTo>
                    <a:pt x="143" y="164"/>
                  </a:lnTo>
                  <a:cubicBezTo>
                    <a:pt x="143" y="116"/>
                    <a:pt x="131" y="57"/>
                    <a:pt x="131" y="9"/>
                  </a:cubicBezTo>
                  <a:cubicBezTo>
                    <a:pt x="107" y="3"/>
                    <a:pt x="86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7560;p32"/>
            <p:cNvSpPr/>
            <p:nvPr/>
          </p:nvSpPr>
          <p:spPr>
            <a:xfrm>
              <a:off x="5281600" y="2266875"/>
              <a:ext cx="3300" cy="2000"/>
            </a:xfrm>
            <a:custGeom>
              <a:avLst/>
              <a:gdLst/>
              <a:ahLst/>
              <a:cxnLst/>
              <a:rect l="l" t="t" r="r" b="b"/>
              <a:pathLst>
                <a:path w="132" h="80" extrusionOk="0">
                  <a:moveTo>
                    <a:pt x="59" y="0"/>
                  </a:moveTo>
                  <a:cubicBezTo>
                    <a:pt x="35" y="0"/>
                    <a:pt x="15" y="19"/>
                    <a:pt x="1" y="56"/>
                  </a:cubicBezTo>
                  <a:cubicBezTo>
                    <a:pt x="24" y="80"/>
                    <a:pt x="72" y="80"/>
                    <a:pt x="131" y="80"/>
                  </a:cubicBezTo>
                  <a:cubicBezTo>
                    <a:pt x="120" y="56"/>
                    <a:pt x="120" y="32"/>
                    <a:pt x="108" y="20"/>
                  </a:cubicBezTo>
                  <a:cubicBezTo>
                    <a:pt x="90" y="7"/>
                    <a:pt x="74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7561;p32"/>
            <p:cNvSpPr/>
            <p:nvPr/>
          </p:nvSpPr>
          <p:spPr>
            <a:xfrm>
              <a:off x="5951325" y="2301300"/>
              <a:ext cx="75925" cy="10200"/>
            </a:xfrm>
            <a:custGeom>
              <a:avLst/>
              <a:gdLst/>
              <a:ahLst/>
              <a:cxnLst/>
              <a:rect l="l" t="t" r="r" b="b"/>
              <a:pathLst>
                <a:path w="3037" h="408" extrusionOk="0">
                  <a:moveTo>
                    <a:pt x="1068" y="0"/>
                  </a:moveTo>
                  <a:cubicBezTo>
                    <a:pt x="796" y="0"/>
                    <a:pt x="526" y="16"/>
                    <a:pt x="255" y="16"/>
                  </a:cubicBezTo>
                  <a:cubicBezTo>
                    <a:pt x="186" y="16"/>
                    <a:pt x="117" y="15"/>
                    <a:pt x="48" y="13"/>
                  </a:cubicBezTo>
                  <a:lnTo>
                    <a:pt x="48" y="13"/>
                  </a:lnTo>
                  <a:cubicBezTo>
                    <a:pt x="1" y="132"/>
                    <a:pt x="60" y="191"/>
                    <a:pt x="167" y="227"/>
                  </a:cubicBezTo>
                  <a:cubicBezTo>
                    <a:pt x="310" y="251"/>
                    <a:pt x="465" y="275"/>
                    <a:pt x="608" y="286"/>
                  </a:cubicBezTo>
                  <a:cubicBezTo>
                    <a:pt x="632" y="286"/>
                    <a:pt x="667" y="275"/>
                    <a:pt x="691" y="275"/>
                  </a:cubicBezTo>
                  <a:cubicBezTo>
                    <a:pt x="774" y="334"/>
                    <a:pt x="858" y="382"/>
                    <a:pt x="953" y="406"/>
                  </a:cubicBezTo>
                  <a:cubicBezTo>
                    <a:pt x="973" y="407"/>
                    <a:pt x="993" y="407"/>
                    <a:pt x="1013" y="407"/>
                  </a:cubicBezTo>
                  <a:cubicBezTo>
                    <a:pt x="1246" y="407"/>
                    <a:pt x="1474" y="326"/>
                    <a:pt x="1704" y="326"/>
                  </a:cubicBezTo>
                  <a:cubicBezTo>
                    <a:pt x="1818" y="326"/>
                    <a:pt x="1933" y="346"/>
                    <a:pt x="2048" y="406"/>
                  </a:cubicBezTo>
                  <a:cubicBezTo>
                    <a:pt x="2096" y="406"/>
                    <a:pt x="2144" y="406"/>
                    <a:pt x="2191" y="394"/>
                  </a:cubicBezTo>
                  <a:cubicBezTo>
                    <a:pt x="2250" y="338"/>
                    <a:pt x="2320" y="321"/>
                    <a:pt x="2395" y="321"/>
                  </a:cubicBezTo>
                  <a:cubicBezTo>
                    <a:pt x="2509" y="321"/>
                    <a:pt x="2634" y="360"/>
                    <a:pt x="2747" y="360"/>
                  </a:cubicBezTo>
                  <a:cubicBezTo>
                    <a:pt x="2864" y="360"/>
                    <a:pt x="2968" y="319"/>
                    <a:pt x="3037" y="156"/>
                  </a:cubicBezTo>
                  <a:cubicBezTo>
                    <a:pt x="2922" y="79"/>
                    <a:pt x="2803" y="55"/>
                    <a:pt x="2684" y="55"/>
                  </a:cubicBezTo>
                  <a:cubicBezTo>
                    <a:pt x="2492" y="55"/>
                    <a:pt x="2298" y="117"/>
                    <a:pt x="2117" y="117"/>
                  </a:cubicBezTo>
                  <a:cubicBezTo>
                    <a:pt x="2061" y="117"/>
                    <a:pt x="2006" y="111"/>
                    <a:pt x="1953" y="96"/>
                  </a:cubicBezTo>
                  <a:cubicBezTo>
                    <a:pt x="1656" y="19"/>
                    <a:pt x="1361" y="0"/>
                    <a:pt x="1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7562;p32"/>
            <p:cNvSpPr/>
            <p:nvPr/>
          </p:nvSpPr>
          <p:spPr>
            <a:xfrm>
              <a:off x="5812625" y="2297225"/>
              <a:ext cx="62825" cy="8575"/>
            </a:xfrm>
            <a:custGeom>
              <a:avLst/>
              <a:gdLst/>
              <a:ahLst/>
              <a:cxnLst/>
              <a:rect l="l" t="t" r="r" b="b"/>
              <a:pathLst>
                <a:path w="2513" h="343" extrusionOk="0">
                  <a:moveTo>
                    <a:pt x="1574" y="1"/>
                  </a:moveTo>
                  <a:cubicBezTo>
                    <a:pt x="896" y="1"/>
                    <a:pt x="259" y="59"/>
                    <a:pt x="0" y="176"/>
                  </a:cubicBezTo>
                  <a:cubicBezTo>
                    <a:pt x="161" y="277"/>
                    <a:pt x="328" y="295"/>
                    <a:pt x="493" y="295"/>
                  </a:cubicBezTo>
                  <a:cubicBezTo>
                    <a:pt x="583" y="295"/>
                    <a:pt x="673" y="289"/>
                    <a:pt x="761" y="289"/>
                  </a:cubicBezTo>
                  <a:cubicBezTo>
                    <a:pt x="834" y="289"/>
                    <a:pt x="906" y="293"/>
                    <a:pt x="977" y="307"/>
                  </a:cubicBezTo>
                  <a:cubicBezTo>
                    <a:pt x="1006" y="330"/>
                    <a:pt x="1033" y="342"/>
                    <a:pt x="1060" y="342"/>
                  </a:cubicBezTo>
                  <a:cubicBezTo>
                    <a:pt x="1087" y="342"/>
                    <a:pt x="1113" y="330"/>
                    <a:pt x="1143" y="307"/>
                  </a:cubicBezTo>
                  <a:cubicBezTo>
                    <a:pt x="1572" y="295"/>
                    <a:pt x="2001" y="295"/>
                    <a:pt x="2441" y="271"/>
                  </a:cubicBezTo>
                  <a:cubicBezTo>
                    <a:pt x="2512" y="199"/>
                    <a:pt x="2512" y="116"/>
                    <a:pt x="2441" y="33"/>
                  </a:cubicBezTo>
                  <a:cubicBezTo>
                    <a:pt x="2162" y="11"/>
                    <a:pt x="1865" y="1"/>
                    <a:pt x="1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7563;p32"/>
            <p:cNvSpPr/>
            <p:nvPr/>
          </p:nvSpPr>
          <p:spPr>
            <a:xfrm>
              <a:off x="6006100" y="2300750"/>
              <a:ext cx="57475" cy="10400"/>
            </a:xfrm>
            <a:custGeom>
              <a:avLst/>
              <a:gdLst/>
              <a:ahLst/>
              <a:cxnLst/>
              <a:rect l="l" t="t" r="r" b="b"/>
              <a:pathLst>
                <a:path w="2299" h="416" extrusionOk="0">
                  <a:moveTo>
                    <a:pt x="1535" y="0"/>
                  </a:moveTo>
                  <a:cubicBezTo>
                    <a:pt x="1303" y="0"/>
                    <a:pt x="1073" y="46"/>
                    <a:pt x="846" y="166"/>
                  </a:cubicBezTo>
                  <a:cubicBezTo>
                    <a:pt x="738" y="284"/>
                    <a:pt x="604" y="295"/>
                    <a:pt x="467" y="295"/>
                  </a:cubicBezTo>
                  <a:cubicBezTo>
                    <a:pt x="434" y="295"/>
                    <a:pt x="401" y="295"/>
                    <a:pt x="369" y="295"/>
                  </a:cubicBezTo>
                  <a:cubicBezTo>
                    <a:pt x="235" y="295"/>
                    <a:pt x="105" y="306"/>
                    <a:pt x="0" y="416"/>
                  </a:cubicBezTo>
                  <a:cubicBezTo>
                    <a:pt x="715" y="416"/>
                    <a:pt x="1441" y="416"/>
                    <a:pt x="2155" y="404"/>
                  </a:cubicBezTo>
                  <a:cubicBezTo>
                    <a:pt x="2239" y="344"/>
                    <a:pt x="2298" y="249"/>
                    <a:pt x="2298" y="130"/>
                  </a:cubicBezTo>
                  <a:cubicBezTo>
                    <a:pt x="2043" y="55"/>
                    <a:pt x="1788" y="0"/>
                    <a:pt x="1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7564;p32"/>
            <p:cNvSpPr/>
            <p:nvPr/>
          </p:nvSpPr>
          <p:spPr>
            <a:xfrm>
              <a:off x="5902225" y="2296150"/>
              <a:ext cx="40800" cy="11125"/>
            </a:xfrm>
            <a:custGeom>
              <a:avLst/>
              <a:gdLst/>
              <a:ahLst/>
              <a:cxnLst/>
              <a:rect l="l" t="t" r="r" b="b"/>
              <a:pathLst>
                <a:path w="1632" h="445" extrusionOk="0">
                  <a:moveTo>
                    <a:pt x="1364" y="0"/>
                  </a:moveTo>
                  <a:cubicBezTo>
                    <a:pt x="1346" y="0"/>
                    <a:pt x="1328" y="16"/>
                    <a:pt x="1310" y="52"/>
                  </a:cubicBezTo>
                  <a:cubicBezTo>
                    <a:pt x="1238" y="76"/>
                    <a:pt x="1191" y="135"/>
                    <a:pt x="1143" y="183"/>
                  </a:cubicBezTo>
                  <a:cubicBezTo>
                    <a:pt x="1119" y="195"/>
                    <a:pt x="1072" y="195"/>
                    <a:pt x="1024" y="195"/>
                  </a:cubicBezTo>
                  <a:cubicBezTo>
                    <a:pt x="1024" y="219"/>
                    <a:pt x="1000" y="219"/>
                    <a:pt x="964" y="231"/>
                  </a:cubicBezTo>
                  <a:cubicBezTo>
                    <a:pt x="953" y="233"/>
                    <a:pt x="943" y="235"/>
                    <a:pt x="934" y="235"/>
                  </a:cubicBezTo>
                  <a:cubicBezTo>
                    <a:pt x="905" y="235"/>
                    <a:pt x="885" y="219"/>
                    <a:pt x="857" y="183"/>
                  </a:cubicBezTo>
                  <a:cubicBezTo>
                    <a:pt x="583" y="183"/>
                    <a:pt x="286" y="195"/>
                    <a:pt x="0" y="219"/>
                  </a:cubicBezTo>
                  <a:lnTo>
                    <a:pt x="0" y="290"/>
                  </a:lnTo>
                  <a:cubicBezTo>
                    <a:pt x="306" y="373"/>
                    <a:pt x="607" y="445"/>
                    <a:pt x="911" y="445"/>
                  </a:cubicBezTo>
                  <a:cubicBezTo>
                    <a:pt x="1129" y="445"/>
                    <a:pt x="1348" y="408"/>
                    <a:pt x="1572" y="314"/>
                  </a:cubicBezTo>
                  <a:cubicBezTo>
                    <a:pt x="1607" y="290"/>
                    <a:pt x="1619" y="278"/>
                    <a:pt x="1631" y="242"/>
                  </a:cubicBezTo>
                  <a:cubicBezTo>
                    <a:pt x="1619" y="219"/>
                    <a:pt x="1584" y="195"/>
                    <a:pt x="1572" y="171"/>
                  </a:cubicBezTo>
                  <a:cubicBezTo>
                    <a:pt x="1536" y="123"/>
                    <a:pt x="1488" y="64"/>
                    <a:pt x="1429" y="40"/>
                  </a:cubicBezTo>
                  <a:cubicBezTo>
                    <a:pt x="1429" y="40"/>
                    <a:pt x="1417" y="16"/>
                    <a:pt x="1381" y="4"/>
                  </a:cubicBezTo>
                  <a:cubicBezTo>
                    <a:pt x="1376" y="2"/>
                    <a:pt x="1370" y="0"/>
                    <a:pt x="1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7565;p32"/>
            <p:cNvSpPr/>
            <p:nvPr/>
          </p:nvSpPr>
          <p:spPr>
            <a:xfrm>
              <a:off x="6059975" y="2304575"/>
              <a:ext cx="25025" cy="12225"/>
            </a:xfrm>
            <a:custGeom>
              <a:avLst/>
              <a:gdLst/>
              <a:ahLst/>
              <a:cxnLst/>
              <a:rect l="l" t="t" r="r" b="b"/>
              <a:pathLst>
                <a:path w="1001" h="489" extrusionOk="0">
                  <a:moveTo>
                    <a:pt x="143" y="1"/>
                  </a:moveTo>
                  <a:cubicBezTo>
                    <a:pt x="48" y="36"/>
                    <a:pt x="0" y="144"/>
                    <a:pt x="0" y="263"/>
                  </a:cubicBezTo>
                  <a:cubicBezTo>
                    <a:pt x="143" y="310"/>
                    <a:pt x="346" y="239"/>
                    <a:pt x="441" y="417"/>
                  </a:cubicBezTo>
                  <a:cubicBezTo>
                    <a:pt x="489" y="465"/>
                    <a:pt x="533" y="489"/>
                    <a:pt x="578" y="489"/>
                  </a:cubicBezTo>
                  <a:cubicBezTo>
                    <a:pt x="622" y="489"/>
                    <a:pt x="667" y="465"/>
                    <a:pt x="715" y="417"/>
                  </a:cubicBezTo>
                  <a:cubicBezTo>
                    <a:pt x="786" y="322"/>
                    <a:pt x="893" y="310"/>
                    <a:pt x="1000" y="310"/>
                  </a:cubicBezTo>
                  <a:lnTo>
                    <a:pt x="1000" y="155"/>
                  </a:lnTo>
                  <a:cubicBezTo>
                    <a:pt x="935" y="69"/>
                    <a:pt x="853" y="35"/>
                    <a:pt x="768" y="35"/>
                  </a:cubicBezTo>
                  <a:cubicBezTo>
                    <a:pt x="714" y="35"/>
                    <a:pt x="659" y="49"/>
                    <a:pt x="608" y="72"/>
                  </a:cubicBezTo>
                  <a:cubicBezTo>
                    <a:pt x="551" y="98"/>
                    <a:pt x="500" y="109"/>
                    <a:pt x="451" y="109"/>
                  </a:cubicBezTo>
                  <a:cubicBezTo>
                    <a:pt x="344" y="109"/>
                    <a:pt x="249" y="58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7566;p32"/>
            <p:cNvSpPr/>
            <p:nvPr/>
          </p:nvSpPr>
          <p:spPr>
            <a:xfrm>
              <a:off x="5784650" y="2294725"/>
              <a:ext cx="22625" cy="6950"/>
            </a:xfrm>
            <a:custGeom>
              <a:avLst/>
              <a:gdLst/>
              <a:ahLst/>
              <a:cxnLst/>
              <a:rect l="l" t="t" r="r" b="b"/>
              <a:pathLst>
                <a:path w="905" h="278" extrusionOk="0">
                  <a:moveTo>
                    <a:pt x="180" y="1"/>
                  </a:moveTo>
                  <a:cubicBezTo>
                    <a:pt x="44" y="1"/>
                    <a:pt x="11" y="104"/>
                    <a:pt x="0" y="228"/>
                  </a:cubicBezTo>
                  <a:cubicBezTo>
                    <a:pt x="141" y="241"/>
                    <a:pt x="288" y="278"/>
                    <a:pt x="450" y="278"/>
                  </a:cubicBezTo>
                  <a:cubicBezTo>
                    <a:pt x="590" y="278"/>
                    <a:pt x="740" y="250"/>
                    <a:pt x="905" y="157"/>
                  </a:cubicBezTo>
                  <a:cubicBezTo>
                    <a:pt x="619" y="97"/>
                    <a:pt x="417" y="38"/>
                    <a:pt x="202" y="2"/>
                  </a:cubicBezTo>
                  <a:cubicBezTo>
                    <a:pt x="195" y="1"/>
                    <a:pt x="187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7567;p32"/>
            <p:cNvSpPr/>
            <p:nvPr/>
          </p:nvSpPr>
          <p:spPr>
            <a:xfrm>
              <a:off x="5873650" y="2297425"/>
              <a:ext cx="14000" cy="7350"/>
            </a:xfrm>
            <a:custGeom>
              <a:avLst/>
              <a:gdLst/>
              <a:ahLst/>
              <a:cxnLst/>
              <a:rect l="l" t="t" r="r" b="b"/>
              <a:pathLst>
                <a:path w="560" h="294" extrusionOk="0">
                  <a:moveTo>
                    <a:pt x="560" y="1"/>
                  </a:moveTo>
                  <a:lnTo>
                    <a:pt x="560" y="1"/>
                  </a:lnTo>
                  <a:cubicBezTo>
                    <a:pt x="369" y="13"/>
                    <a:pt x="191" y="13"/>
                    <a:pt x="0" y="25"/>
                  </a:cubicBezTo>
                  <a:lnTo>
                    <a:pt x="0" y="263"/>
                  </a:lnTo>
                  <a:cubicBezTo>
                    <a:pt x="7" y="263"/>
                    <a:pt x="14" y="262"/>
                    <a:pt x="21" y="262"/>
                  </a:cubicBezTo>
                  <a:cubicBezTo>
                    <a:pt x="114" y="262"/>
                    <a:pt x="227" y="294"/>
                    <a:pt x="325" y="294"/>
                  </a:cubicBezTo>
                  <a:cubicBezTo>
                    <a:pt x="451" y="294"/>
                    <a:pt x="553" y="24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7568;p32"/>
            <p:cNvSpPr/>
            <p:nvPr/>
          </p:nvSpPr>
          <p:spPr>
            <a:xfrm>
              <a:off x="5941500" y="2301000"/>
              <a:ext cx="14025" cy="6600"/>
            </a:xfrm>
            <a:custGeom>
              <a:avLst/>
              <a:gdLst/>
              <a:ahLst/>
              <a:cxnLst/>
              <a:rect l="l" t="t" r="r" b="b"/>
              <a:pathLst>
                <a:path w="561" h="264" extrusionOk="0">
                  <a:moveTo>
                    <a:pt x="167" y="1"/>
                  </a:moveTo>
                  <a:cubicBezTo>
                    <a:pt x="101" y="23"/>
                    <a:pt x="55" y="76"/>
                    <a:pt x="10" y="132"/>
                  </a:cubicBezTo>
                  <a:lnTo>
                    <a:pt x="10" y="132"/>
                  </a:lnTo>
                  <a:cubicBezTo>
                    <a:pt x="7" y="128"/>
                    <a:pt x="4" y="124"/>
                    <a:pt x="1" y="120"/>
                  </a:cubicBezTo>
                  <a:lnTo>
                    <a:pt x="1" y="144"/>
                  </a:lnTo>
                  <a:cubicBezTo>
                    <a:pt x="4" y="140"/>
                    <a:pt x="7" y="136"/>
                    <a:pt x="10" y="132"/>
                  </a:cubicBezTo>
                  <a:lnTo>
                    <a:pt x="10" y="132"/>
                  </a:lnTo>
                  <a:cubicBezTo>
                    <a:pt x="94" y="234"/>
                    <a:pt x="190" y="264"/>
                    <a:pt x="293" y="264"/>
                  </a:cubicBezTo>
                  <a:cubicBezTo>
                    <a:pt x="379" y="264"/>
                    <a:pt x="470" y="243"/>
                    <a:pt x="560" y="227"/>
                  </a:cubicBezTo>
                  <a:cubicBezTo>
                    <a:pt x="525" y="156"/>
                    <a:pt x="477" y="84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7569;p32"/>
            <p:cNvSpPr/>
            <p:nvPr/>
          </p:nvSpPr>
          <p:spPr>
            <a:xfrm>
              <a:off x="5923650" y="2300700"/>
              <a:ext cx="3900" cy="2075"/>
            </a:xfrm>
            <a:custGeom>
              <a:avLst/>
              <a:gdLst/>
              <a:ahLst/>
              <a:cxnLst/>
              <a:rect l="l" t="t" r="r" b="b"/>
              <a:pathLst>
                <a:path w="156" h="83" extrusionOk="0">
                  <a:moveTo>
                    <a:pt x="0" y="1"/>
                  </a:moveTo>
                  <a:cubicBezTo>
                    <a:pt x="19" y="56"/>
                    <a:pt x="43" y="83"/>
                    <a:pt x="71" y="83"/>
                  </a:cubicBezTo>
                  <a:cubicBezTo>
                    <a:pt x="97" y="83"/>
                    <a:pt x="126" y="59"/>
                    <a:pt x="155" y="13"/>
                  </a:cubicBezTo>
                  <a:cubicBezTo>
                    <a:pt x="107" y="13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7570;p32"/>
            <p:cNvSpPr/>
            <p:nvPr/>
          </p:nvSpPr>
          <p:spPr>
            <a:xfrm>
              <a:off x="5941500" y="2300700"/>
              <a:ext cx="4200" cy="3600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1" y="1"/>
                  </a:moveTo>
                  <a:lnTo>
                    <a:pt x="1" y="144"/>
                  </a:lnTo>
                  <a:cubicBezTo>
                    <a:pt x="48" y="108"/>
                    <a:pt x="108" y="60"/>
                    <a:pt x="167" y="13"/>
                  </a:cubicBezTo>
                  <a:cubicBezTo>
                    <a:pt x="108" y="13"/>
                    <a:pt x="48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7571;p32"/>
            <p:cNvSpPr/>
            <p:nvPr/>
          </p:nvSpPr>
          <p:spPr>
            <a:xfrm>
              <a:off x="5930800" y="22977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167" y="1"/>
                  </a:moveTo>
                  <a:lnTo>
                    <a:pt x="167" y="1"/>
                  </a:lnTo>
                  <a:cubicBezTo>
                    <a:pt x="107" y="37"/>
                    <a:pt x="48" y="72"/>
                    <a:pt x="0" y="132"/>
                  </a:cubicBezTo>
                  <a:cubicBezTo>
                    <a:pt x="95" y="120"/>
                    <a:pt x="131" y="72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7572;p32"/>
            <p:cNvSpPr/>
            <p:nvPr/>
          </p:nvSpPr>
          <p:spPr>
            <a:xfrm>
              <a:off x="5937925" y="229772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"/>
                  </a:moveTo>
                  <a:cubicBezTo>
                    <a:pt x="25" y="72"/>
                    <a:pt x="72" y="120"/>
                    <a:pt x="144" y="132"/>
                  </a:cubicBezTo>
                  <a:cubicBezTo>
                    <a:pt x="120" y="60"/>
                    <a:pt x="72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7573;p32"/>
            <p:cNvSpPr/>
            <p:nvPr/>
          </p:nvSpPr>
          <p:spPr>
            <a:xfrm>
              <a:off x="5934950" y="2295500"/>
              <a:ext cx="3000" cy="2250"/>
            </a:xfrm>
            <a:custGeom>
              <a:avLst/>
              <a:gdLst/>
              <a:ahLst/>
              <a:cxnLst/>
              <a:rect l="l" t="t" r="r" b="b"/>
              <a:pathLst>
                <a:path w="120" h="90" extrusionOk="0">
                  <a:moveTo>
                    <a:pt x="51" y="1"/>
                  </a:moveTo>
                  <a:cubicBezTo>
                    <a:pt x="30" y="1"/>
                    <a:pt x="13" y="30"/>
                    <a:pt x="1" y="90"/>
                  </a:cubicBezTo>
                  <a:lnTo>
                    <a:pt x="120" y="90"/>
                  </a:lnTo>
                  <a:cubicBezTo>
                    <a:pt x="96" y="30"/>
                    <a:pt x="72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7574;p32"/>
            <p:cNvSpPr/>
            <p:nvPr/>
          </p:nvSpPr>
          <p:spPr>
            <a:xfrm>
              <a:off x="5837025" y="2304875"/>
              <a:ext cx="4200" cy="3000"/>
            </a:xfrm>
            <a:custGeom>
              <a:avLst/>
              <a:gdLst/>
              <a:ahLst/>
              <a:cxnLst/>
              <a:rect l="l" t="t" r="r" b="b"/>
              <a:pathLst>
                <a:path w="168" h="120" extrusionOk="0">
                  <a:moveTo>
                    <a:pt x="1" y="1"/>
                  </a:moveTo>
                  <a:cubicBezTo>
                    <a:pt x="12" y="48"/>
                    <a:pt x="12" y="72"/>
                    <a:pt x="12" y="120"/>
                  </a:cubicBezTo>
                  <a:cubicBezTo>
                    <a:pt x="72" y="84"/>
                    <a:pt x="120" y="48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7575;p32"/>
            <p:cNvSpPr/>
            <p:nvPr/>
          </p:nvSpPr>
          <p:spPr>
            <a:xfrm>
              <a:off x="5966500" y="2306675"/>
              <a:ext cx="36050" cy="10125"/>
            </a:xfrm>
            <a:custGeom>
              <a:avLst/>
              <a:gdLst/>
              <a:ahLst/>
              <a:cxnLst/>
              <a:rect l="l" t="t" r="r" b="b"/>
              <a:pathLst>
                <a:path w="1442" h="405" extrusionOk="0">
                  <a:moveTo>
                    <a:pt x="1" y="0"/>
                  </a:moveTo>
                  <a:lnTo>
                    <a:pt x="1" y="60"/>
                  </a:lnTo>
                  <a:cubicBezTo>
                    <a:pt x="13" y="119"/>
                    <a:pt x="13" y="167"/>
                    <a:pt x="13" y="226"/>
                  </a:cubicBezTo>
                  <a:cubicBezTo>
                    <a:pt x="155" y="339"/>
                    <a:pt x="298" y="404"/>
                    <a:pt x="450" y="404"/>
                  </a:cubicBezTo>
                  <a:cubicBezTo>
                    <a:pt x="538" y="404"/>
                    <a:pt x="630" y="382"/>
                    <a:pt x="727" y="333"/>
                  </a:cubicBezTo>
                  <a:cubicBezTo>
                    <a:pt x="838" y="216"/>
                    <a:pt x="962" y="195"/>
                    <a:pt x="1088" y="195"/>
                  </a:cubicBezTo>
                  <a:cubicBezTo>
                    <a:pt x="1161" y="195"/>
                    <a:pt x="1235" y="202"/>
                    <a:pt x="1308" y="202"/>
                  </a:cubicBezTo>
                  <a:cubicBezTo>
                    <a:pt x="1353" y="202"/>
                    <a:pt x="1398" y="199"/>
                    <a:pt x="1441" y="191"/>
                  </a:cubicBezTo>
                  <a:cubicBezTo>
                    <a:pt x="1253" y="77"/>
                    <a:pt x="1057" y="54"/>
                    <a:pt x="858" y="54"/>
                  </a:cubicBezTo>
                  <a:cubicBezTo>
                    <a:pt x="723" y="54"/>
                    <a:pt x="586" y="65"/>
                    <a:pt x="450" y="65"/>
                  </a:cubicBezTo>
                  <a:cubicBezTo>
                    <a:pt x="344" y="65"/>
                    <a:pt x="237" y="59"/>
                    <a:pt x="132" y="36"/>
                  </a:cubicBezTo>
                  <a:cubicBezTo>
                    <a:pt x="108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7576;p32"/>
            <p:cNvSpPr/>
            <p:nvPr/>
          </p:nvSpPr>
          <p:spPr>
            <a:xfrm>
              <a:off x="5927225" y="2313000"/>
              <a:ext cx="6850" cy="5900"/>
            </a:xfrm>
            <a:custGeom>
              <a:avLst/>
              <a:gdLst/>
              <a:ahLst/>
              <a:cxnLst/>
              <a:rect l="l" t="t" r="r" b="b"/>
              <a:pathLst>
                <a:path w="274" h="236" extrusionOk="0">
                  <a:moveTo>
                    <a:pt x="152" y="1"/>
                  </a:moveTo>
                  <a:cubicBezTo>
                    <a:pt x="129" y="1"/>
                    <a:pt x="106" y="10"/>
                    <a:pt x="84" y="33"/>
                  </a:cubicBezTo>
                  <a:cubicBezTo>
                    <a:pt x="0" y="104"/>
                    <a:pt x="36" y="176"/>
                    <a:pt x="131" y="235"/>
                  </a:cubicBezTo>
                  <a:cubicBezTo>
                    <a:pt x="179" y="199"/>
                    <a:pt x="238" y="152"/>
                    <a:pt x="274" y="104"/>
                  </a:cubicBezTo>
                  <a:cubicBezTo>
                    <a:pt x="249" y="47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7577;p32"/>
            <p:cNvSpPr/>
            <p:nvPr/>
          </p:nvSpPr>
          <p:spPr>
            <a:xfrm>
              <a:off x="5893875" y="2300500"/>
              <a:ext cx="8375" cy="4250"/>
            </a:xfrm>
            <a:custGeom>
              <a:avLst/>
              <a:gdLst/>
              <a:ahLst/>
              <a:cxnLst/>
              <a:rect l="l" t="t" r="r" b="b"/>
              <a:pathLst>
                <a:path w="335" h="170" extrusionOk="0">
                  <a:moveTo>
                    <a:pt x="146" y="1"/>
                  </a:moveTo>
                  <a:cubicBezTo>
                    <a:pt x="102" y="1"/>
                    <a:pt x="61" y="15"/>
                    <a:pt x="24" y="57"/>
                  </a:cubicBezTo>
                  <a:cubicBezTo>
                    <a:pt x="1" y="57"/>
                    <a:pt x="1" y="80"/>
                    <a:pt x="24" y="104"/>
                  </a:cubicBezTo>
                  <a:cubicBezTo>
                    <a:pt x="72" y="152"/>
                    <a:pt x="123" y="170"/>
                    <a:pt x="175" y="170"/>
                  </a:cubicBezTo>
                  <a:cubicBezTo>
                    <a:pt x="227" y="170"/>
                    <a:pt x="280" y="152"/>
                    <a:pt x="334" y="128"/>
                  </a:cubicBezTo>
                  <a:lnTo>
                    <a:pt x="334" y="80"/>
                  </a:lnTo>
                  <a:lnTo>
                    <a:pt x="334" y="45"/>
                  </a:lnTo>
                  <a:cubicBezTo>
                    <a:pt x="267" y="25"/>
                    <a:pt x="204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7578;p32"/>
            <p:cNvSpPr/>
            <p:nvPr/>
          </p:nvSpPr>
          <p:spPr>
            <a:xfrm>
              <a:off x="5848350" y="2333975"/>
              <a:ext cx="6850" cy="2475"/>
            </a:xfrm>
            <a:custGeom>
              <a:avLst/>
              <a:gdLst/>
              <a:ahLst/>
              <a:cxnLst/>
              <a:rect l="l" t="t" r="r" b="b"/>
              <a:pathLst>
                <a:path w="274" h="99" extrusionOk="0">
                  <a:moveTo>
                    <a:pt x="141" y="0"/>
                  </a:moveTo>
                  <a:cubicBezTo>
                    <a:pt x="95" y="0"/>
                    <a:pt x="48" y="33"/>
                    <a:pt x="0" y="99"/>
                  </a:cubicBezTo>
                  <a:lnTo>
                    <a:pt x="274" y="99"/>
                  </a:lnTo>
                  <a:cubicBezTo>
                    <a:pt x="232" y="33"/>
                    <a:pt x="188" y="0"/>
                    <a:pt x="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7579;p32"/>
            <p:cNvSpPr/>
            <p:nvPr/>
          </p:nvSpPr>
          <p:spPr>
            <a:xfrm>
              <a:off x="6070100" y="2322450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0" y="36"/>
                  </a:lnTo>
                  <a:cubicBezTo>
                    <a:pt x="12" y="72"/>
                    <a:pt x="24" y="83"/>
                    <a:pt x="36" y="119"/>
                  </a:cubicBezTo>
                  <a:cubicBezTo>
                    <a:pt x="84" y="72"/>
                    <a:pt x="131" y="36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7580;p32"/>
            <p:cNvSpPr/>
            <p:nvPr/>
          </p:nvSpPr>
          <p:spPr>
            <a:xfrm>
              <a:off x="5905775" y="3105525"/>
              <a:ext cx="89575" cy="39275"/>
            </a:xfrm>
            <a:custGeom>
              <a:avLst/>
              <a:gdLst/>
              <a:ahLst/>
              <a:cxnLst/>
              <a:rect l="l" t="t" r="r" b="b"/>
              <a:pathLst>
                <a:path w="3583" h="1571" extrusionOk="0">
                  <a:moveTo>
                    <a:pt x="589" y="0"/>
                  </a:moveTo>
                  <a:cubicBezTo>
                    <a:pt x="407" y="0"/>
                    <a:pt x="244" y="85"/>
                    <a:pt x="96" y="240"/>
                  </a:cubicBezTo>
                  <a:cubicBezTo>
                    <a:pt x="1" y="336"/>
                    <a:pt x="37" y="443"/>
                    <a:pt x="132" y="514"/>
                  </a:cubicBezTo>
                  <a:cubicBezTo>
                    <a:pt x="211" y="472"/>
                    <a:pt x="284" y="438"/>
                    <a:pt x="354" y="438"/>
                  </a:cubicBezTo>
                  <a:cubicBezTo>
                    <a:pt x="421" y="438"/>
                    <a:pt x="485" y="469"/>
                    <a:pt x="549" y="550"/>
                  </a:cubicBezTo>
                  <a:cubicBezTo>
                    <a:pt x="1061" y="1098"/>
                    <a:pt x="1704" y="1372"/>
                    <a:pt x="2418" y="1503"/>
                  </a:cubicBezTo>
                  <a:cubicBezTo>
                    <a:pt x="2498" y="1455"/>
                    <a:pt x="2576" y="1437"/>
                    <a:pt x="2653" y="1437"/>
                  </a:cubicBezTo>
                  <a:cubicBezTo>
                    <a:pt x="2865" y="1437"/>
                    <a:pt x="3068" y="1570"/>
                    <a:pt x="3277" y="1570"/>
                  </a:cubicBezTo>
                  <a:cubicBezTo>
                    <a:pt x="3331" y="1570"/>
                    <a:pt x="3386" y="1561"/>
                    <a:pt x="3442" y="1538"/>
                  </a:cubicBezTo>
                  <a:cubicBezTo>
                    <a:pt x="3475" y="1337"/>
                    <a:pt x="3582" y="1094"/>
                    <a:pt x="3252" y="1094"/>
                  </a:cubicBezTo>
                  <a:cubicBezTo>
                    <a:pt x="3230" y="1094"/>
                    <a:pt x="3206" y="1095"/>
                    <a:pt x="3180" y="1098"/>
                  </a:cubicBezTo>
                  <a:cubicBezTo>
                    <a:pt x="3101" y="1107"/>
                    <a:pt x="3020" y="1117"/>
                    <a:pt x="2941" y="1117"/>
                  </a:cubicBezTo>
                  <a:cubicBezTo>
                    <a:pt x="2808" y="1117"/>
                    <a:pt x="2682" y="1087"/>
                    <a:pt x="2585" y="967"/>
                  </a:cubicBezTo>
                  <a:cubicBezTo>
                    <a:pt x="1942" y="824"/>
                    <a:pt x="1418" y="443"/>
                    <a:pt x="894" y="74"/>
                  </a:cubicBezTo>
                  <a:cubicBezTo>
                    <a:pt x="787" y="24"/>
                    <a:pt x="685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7581;p32"/>
            <p:cNvSpPr/>
            <p:nvPr/>
          </p:nvSpPr>
          <p:spPr>
            <a:xfrm>
              <a:off x="5938225" y="2983225"/>
              <a:ext cx="14625" cy="70275"/>
            </a:xfrm>
            <a:custGeom>
              <a:avLst/>
              <a:gdLst/>
              <a:ahLst/>
              <a:cxnLst/>
              <a:rect l="l" t="t" r="r" b="b"/>
              <a:pathLst>
                <a:path w="585" h="2811" extrusionOk="0">
                  <a:moveTo>
                    <a:pt x="1" y="1"/>
                  </a:moveTo>
                  <a:cubicBezTo>
                    <a:pt x="1" y="930"/>
                    <a:pt x="108" y="1870"/>
                    <a:pt x="179" y="2811"/>
                  </a:cubicBezTo>
                  <a:cubicBezTo>
                    <a:pt x="584" y="2704"/>
                    <a:pt x="251" y="2299"/>
                    <a:pt x="406" y="2096"/>
                  </a:cubicBezTo>
                  <a:lnTo>
                    <a:pt x="406" y="2025"/>
                  </a:lnTo>
                  <a:lnTo>
                    <a:pt x="394" y="1942"/>
                  </a:lnTo>
                  <a:cubicBezTo>
                    <a:pt x="298" y="1668"/>
                    <a:pt x="275" y="1346"/>
                    <a:pt x="275" y="1025"/>
                  </a:cubicBezTo>
                  <a:cubicBezTo>
                    <a:pt x="239" y="727"/>
                    <a:pt x="346" y="418"/>
                    <a:pt x="155" y="132"/>
                  </a:cubicBezTo>
                  <a:lnTo>
                    <a:pt x="108" y="84"/>
                  </a:lnTo>
                  <a:cubicBezTo>
                    <a:pt x="72" y="60"/>
                    <a:pt x="48" y="2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7582;p32"/>
            <p:cNvSpPr/>
            <p:nvPr/>
          </p:nvSpPr>
          <p:spPr>
            <a:xfrm>
              <a:off x="5942100" y="3035925"/>
              <a:ext cx="14025" cy="36325"/>
            </a:xfrm>
            <a:custGeom>
              <a:avLst/>
              <a:gdLst/>
              <a:ahLst/>
              <a:cxnLst/>
              <a:rect l="l" t="t" r="r" b="b"/>
              <a:pathLst>
                <a:path w="561" h="1453" extrusionOk="0">
                  <a:moveTo>
                    <a:pt x="262" y="0"/>
                  </a:moveTo>
                  <a:lnTo>
                    <a:pt x="262" y="0"/>
                  </a:lnTo>
                  <a:cubicBezTo>
                    <a:pt x="0" y="155"/>
                    <a:pt x="203" y="477"/>
                    <a:pt x="36" y="667"/>
                  </a:cubicBezTo>
                  <a:lnTo>
                    <a:pt x="84" y="1250"/>
                  </a:lnTo>
                  <a:cubicBezTo>
                    <a:pt x="131" y="1322"/>
                    <a:pt x="167" y="1393"/>
                    <a:pt x="251" y="1453"/>
                  </a:cubicBezTo>
                  <a:cubicBezTo>
                    <a:pt x="251" y="1310"/>
                    <a:pt x="262" y="1155"/>
                    <a:pt x="262" y="1012"/>
                  </a:cubicBezTo>
                  <a:lnTo>
                    <a:pt x="262" y="1012"/>
                  </a:lnTo>
                  <a:lnTo>
                    <a:pt x="251" y="1024"/>
                  </a:lnTo>
                  <a:cubicBezTo>
                    <a:pt x="560" y="691"/>
                    <a:pt x="393" y="346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7583;p32"/>
            <p:cNvSpPr/>
            <p:nvPr/>
          </p:nvSpPr>
          <p:spPr>
            <a:xfrm>
              <a:off x="5938525" y="2996925"/>
              <a:ext cx="10150" cy="35750"/>
            </a:xfrm>
            <a:custGeom>
              <a:avLst/>
              <a:gdLst/>
              <a:ahLst/>
              <a:cxnLst/>
              <a:rect l="l" t="t" r="r" b="b"/>
              <a:pathLst>
                <a:path w="406" h="1430" extrusionOk="0">
                  <a:moveTo>
                    <a:pt x="394" y="1"/>
                  </a:moveTo>
                  <a:cubicBezTo>
                    <a:pt x="1" y="48"/>
                    <a:pt x="322" y="417"/>
                    <a:pt x="143" y="548"/>
                  </a:cubicBezTo>
                  <a:cubicBezTo>
                    <a:pt x="96" y="870"/>
                    <a:pt x="215" y="1155"/>
                    <a:pt x="405" y="1429"/>
                  </a:cubicBezTo>
                  <a:cubicBezTo>
                    <a:pt x="405" y="953"/>
                    <a:pt x="394" y="465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7584;p32"/>
            <p:cNvSpPr/>
            <p:nvPr/>
          </p:nvSpPr>
          <p:spPr>
            <a:xfrm>
              <a:off x="5942100" y="2985625"/>
              <a:ext cx="6275" cy="24725"/>
            </a:xfrm>
            <a:custGeom>
              <a:avLst/>
              <a:gdLst/>
              <a:ahLst/>
              <a:cxnLst/>
              <a:rect l="l" t="t" r="r" b="b"/>
              <a:pathLst>
                <a:path w="251" h="989" extrusionOk="0">
                  <a:moveTo>
                    <a:pt x="131" y="0"/>
                  </a:moveTo>
                  <a:lnTo>
                    <a:pt x="131" y="0"/>
                  </a:lnTo>
                  <a:cubicBezTo>
                    <a:pt x="84" y="24"/>
                    <a:pt x="60" y="24"/>
                    <a:pt x="12" y="36"/>
                  </a:cubicBezTo>
                  <a:cubicBezTo>
                    <a:pt x="12" y="345"/>
                    <a:pt x="0" y="679"/>
                    <a:pt x="0" y="988"/>
                  </a:cubicBezTo>
                  <a:cubicBezTo>
                    <a:pt x="215" y="869"/>
                    <a:pt x="36" y="548"/>
                    <a:pt x="251" y="429"/>
                  </a:cubicBezTo>
                  <a:lnTo>
                    <a:pt x="251" y="381"/>
                  </a:lnTo>
                  <a:lnTo>
                    <a:pt x="251" y="298"/>
                  </a:lnTo>
                  <a:cubicBezTo>
                    <a:pt x="179" y="226"/>
                    <a:pt x="215" y="95"/>
                    <a:pt x="120" y="24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7585;p32"/>
            <p:cNvSpPr/>
            <p:nvPr/>
          </p:nvSpPr>
          <p:spPr>
            <a:xfrm>
              <a:off x="5945075" y="2985775"/>
              <a:ext cx="3600" cy="7300"/>
            </a:xfrm>
            <a:custGeom>
              <a:avLst/>
              <a:gdLst/>
              <a:ahLst/>
              <a:cxnLst/>
              <a:rect l="l" t="t" r="r" b="b"/>
              <a:pathLst>
                <a:path w="144" h="292" extrusionOk="0">
                  <a:moveTo>
                    <a:pt x="62" y="0"/>
                  </a:moveTo>
                  <a:cubicBezTo>
                    <a:pt x="39" y="0"/>
                    <a:pt x="18" y="6"/>
                    <a:pt x="1" y="18"/>
                  </a:cubicBezTo>
                  <a:cubicBezTo>
                    <a:pt x="1" y="113"/>
                    <a:pt x="24" y="232"/>
                    <a:pt x="132" y="292"/>
                  </a:cubicBezTo>
                  <a:cubicBezTo>
                    <a:pt x="132" y="208"/>
                    <a:pt x="143" y="101"/>
                    <a:pt x="132" y="18"/>
                  </a:cubicBezTo>
                  <a:cubicBezTo>
                    <a:pt x="108" y="6"/>
                    <a:pt x="84" y="0"/>
                    <a:pt x="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7586;p32"/>
            <p:cNvSpPr/>
            <p:nvPr/>
          </p:nvSpPr>
          <p:spPr>
            <a:xfrm>
              <a:off x="6153425" y="2613250"/>
              <a:ext cx="6575" cy="6875"/>
            </a:xfrm>
            <a:custGeom>
              <a:avLst/>
              <a:gdLst/>
              <a:ahLst/>
              <a:cxnLst/>
              <a:rect l="l" t="t" r="r" b="b"/>
              <a:pathLst>
                <a:path w="263" h="275" extrusionOk="0">
                  <a:moveTo>
                    <a:pt x="1" y="0"/>
                  </a:moveTo>
                  <a:cubicBezTo>
                    <a:pt x="1" y="108"/>
                    <a:pt x="1" y="215"/>
                    <a:pt x="96" y="274"/>
                  </a:cubicBezTo>
                  <a:cubicBezTo>
                    <a:pt x="215" y="120"/>
                    <a:pt x="263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7587;p32"/>
            <p:cNvSpPr/>
            <p:nvPr/>
          </p:nvSpPr>
          <p:spPr>
            <a:xfrm>
              <a:off x="6100150" y="2610350"/>
              <a:ext cx="2700" cy="2325"/>
            </a:xfrm>
            <a:custGeom>
              <a:avLst/>
              <a:gdLst/>
              <a:ahLst/>
              <a:cxnLst/>
              <a:rect l="l" t="t" r="r" b="b"/>
              <a:pathLst>
                <a:path w="108" h="93" extrusionOk="0">
                  <a:moveTo>
                    <a:pt x="43" y="1"/>
                  </a:moveTo>
                  <a:cubicBezTo>
                    <a:pt x="32" y="1"/>
                    <a:pt x="18" y="4"/>
                    <a:pt x="1" y="9"/>
                  </a:cubicBezTo>
                  <a:cubicBezTo>
                    <a:pt x="13" y="57"/>
                    <a:pt x="48" y="69"/>
                    <a:pt x="108" y="93"/>
                  </a:cubicBezTo>
                  <a:cubicBezTo>
                    <a:pt x="90" y="30"/>
                    <a:pt x="79" y="1"/>
                    <a:pt x="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7588;p32"/>
            <p:cNvSpPr/>
            <p:nvPr/>
          </p:nvSpPr>
          <p:spPr>
            <a:xfrm>
              <a:off x="5238750" y="1854750"/>
              <a:ext cx="20850" cy="99225"/>
            </a:xfrm>
            <a:custGeom>
              <a:avLst/>
              <a:gdLst/>
              <a:ahLst/>
              <a:cxnLst/>
              <a:rect l="l" t="t" r="r" b="b"/>
              <a:pathLst>
                <a:path w="834" h="3969" extrusionOk="0">
                  <a:moveTo>
                    <a:pt x="704" y="0"/>
                  </a:moveTo>
                  <a:cubicBezTo>
                    <a:pt x="664" y="0"/>
                    <a:pt x="625" y="21"/>
                    <a:pt x="583" y="63"/>
                  </a:cubicBezTo>
                  <a:cubicBezTo>
                    <a:pt x="321" y="563"/>
                    <a:pt x="357" y="1146"/>
                    <a:pt x="167" y="1646"/>
                  </a:cubicBezTo>
                  <a:cubicBezTo>
                    <a:pt x="167" y="1885"/>
                    <a:pt x="155" y="2123"/>
                    <a:pt x="155" y="2361"/>
                  </a:cubicBezTo>
                  <a:cubicBezTo>
                    <a:pt x="191" y="2397"/>
                    <a:pt x="191" y="2432"/>
                    <a:pt x="167" y="2516"/>
                  </a:cubicBezTo>
                  <a:cubicBezTo>
                    <a:pt x="191" y="3004"/>
                    <a:pt x="0" y="3480"/>
                    <a:pt x="131" y="3968"/>
                  </a:cubicBezTo>
                  <a:cubicBezTo>
                    <a:pt x="191" y="3968"/>
                    <a:pt x="250" y="3956"/>
                    <a:pt x="298" y="3921"/>
                  </a:cubicBezTo>
                  <a:cubicBezTo>
                    <a:pt x="345" y="3885"/>
                    <a:pt x="393" y="3849"/>
                    <a:pt x="417" y="3801"/>
                  </a:cubicBezTo>
                  <a:cubicBezTo>
                    <a:pt x="417" y="3766"/>
                    <a:pt x="429" y="3706"/>
                    <a:pt x="429" y="3659"/>
                  </a:cubicBezTo>
                  <a:cubicBezTo>
                    <a:pt x="393" y="3599"/>
                    <a:pt x="393" y="3551"/>
                    <a:pt x="429" y="3504"/>
                  </a:cubicBezTo>
                  <a:cubicBezTo>
                    <a:pt x="417" y="3468"/>
                    <a:pt x="417" y="3409"/>
                    <a:pt x="417" y="3361"/>
                  </a:cubicBezTo>
                  <a:cubicBezTo>
                    <a:pt x="357" y="3313"/>
                    <a:pt x="357" y="3242"/>
                    <a:pt x="357" y="3170"/>
                  </a:cubicBezTo>
                  <a:lnTo>
                    <a:pt x="357" y="3016"/>
                  </a:lnTo>
                  <a:cubicBezTo>
                    <a:pt x="357" y="2969"/>
                    <a:pt x="372" y="2937"/>
                    <a:pt x="407" y="2937"/>
                  </a:cubicBezTo>
                  <a:cubicBezTo>
                    <a:pt x="417" y="2937"/>
                    <a:pt x="428" y="2939"/>
                    <a:pt x="441" y="2944"/>
                  </a:cubicBezTo>
                  <a:cubicBezTo>
                    <a:pt x="476" y="2944"/>
                    <a:pt x="524" y="2932"/>
                    <a:pt x="548" y="2909"/>
                  </a:cubicBezTo>
                  <a:cubicBezTo>
                    <a:pt x="417" y="2539"/>
                    <a:pt x="429" y="2147"/>
                    <a:pt x="548" y="1777"/>
                  </a:cubicBezTo>
                  <a:cubicBezTo>
                    <a:pt x="464" y="1646"/>
                    <a:pt x="476" y="1492"/>
                    <a:pt x="548" y="1361"/>
                  </a:cubicBezTo>
                  <a:cubicBezTo>
                    <a:pt x="762" y="956"/>
                    <a:pt x="691" y="492"/>
                    <a:pt x="833" y="63"/>
                  </a:cubicBezTo>
                  <a:cubicBezTo>
                    <a:pt x="786" y="21"/>
                    <a:pt x="744" y="0"/>
                    <a:pt x="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7589;p32"/>
            <p:cNvSpPr/>
            <p:nvPr/>
          </p:nvSpPr>
          <p:spPr>
            <a:xfrm>
              <a:off x="5259575" y="1723550"/>
              <a:ext cx="44375" cy="32175"/>
            </a:xfrm>
            <a:custGeom>
              <a:avLst/>
              <a:gdLst/>
              <a:ahLst/>
              <a:cxnLst/>
              <a:rect l="l" t="t" r="r" b="b"/>
              <a:pathLst>
                <a:path w="1775" h="1287" extrusionOk="0">
                  <a:moveTo>
                    <a:pt x="1584" y="1"/>
                  </a:moveTo>
                  <a:cubicBezTo>
                    <a:pt x="1468" y="49"/>
                    <a:pt x="1360" y="121"/>
                    <a:pt x="1234" y="121"/>
                  </a:cubicBezTo>
                  <a:cubicBezTo>
                    <a:pt x="1205" y="121"/>
                    <a:pt x="1175" y="117"/>
                    <a:pt x="1143" y="108"/>
                  </a:cubicBezTo>
                  <a:cubicBezTo>
                    <a:pt x="1132" y="120"/>
                    <a:pt x="1108" y="144"/>
                    <a:pt x="1072" y="144"/>
                  </a:cubicBezTo>
                  <a:cubicBezTo>
                    <a:pt x="1048" y="179"/>
                    <a:pt x="1012" y="227"/>
                    <a:pt x="1012" y="275"/>
                  </a:cubicBezTo>
                  <a:cubicBezTo>
                    <a:pt x="584" y="394"/>
                    <a:pt x="274" y="656"/>
                    <a:pt x="120" y="1096"/>
                  </a:cubicBezTo>
                  <a:cubicBezTo>
                    <a:pt x="96" y="1168"/>
                    <a:pt x="48" y="1215"/>
                    <a:pt x="0" y="1275"/>
                  </a:cubicBezTo>
                  <a:cubicBezTo>
                    <a:pt x="60" y="1275"/>
                    <a:pt x="108" y="1287"/>
                    <a:pt x="167" y="1287"/>
                  </a:cubicBezTo>
                  <a:cubicBezTo>
                    <a:pt x="691" y="870"/>
                    <a:pt x="1310" y="632"/>
                    <a:pt x="1774" y="156"/>
                  </a:cubicBezTo>
                  <a:cubicBezTo>
                    <a:pt x="1739" y="60"/>
                    <a:pt x="1679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7590;p32"/>
            <p:cNvSpPr/>
            <p:nvPr/>
          </p:nvSpPr>
          <p:spPr>
            <a:xfrm>
              <a:off x="5217300" y="1771175"/>
              <a:ext cx="29500" cy="32025"/>
            </a:xfrm>
            <a:custGeom>
              <a:avLst/>
              <a:gdLst/>
              <a:ahLst/>
              <a:cxnLst/>
              <a:rect l="l" t="t" r="r" b="b"/>
              <a:pathLst>
                <a:path w="1180" h="1281" extrusionOk="0">
                  <a:moveTo>
                    <a:pt x="751" y="1"/>
                  </a:moveTo>
                  <a:cubicBezTo>
                    <a:pt x="656" y="477"/>
                    <a:pt x="334" y="810"/>
                    <a:pt x="1" y="1108"/>
                  </a:cubicBezTo>
                  <a:cubicBezTo>
                    <a:pt x="156" y="1120"/>
                    <a:pt x="334" y="1096"/>
                    <a:pt x="441" y="1275"/>
                  </a:cubicBezTo>
                  <a:cubicBezTo>
                    <a:pt x="459" y="1279"/>
                    <a:pt x="476" y="1281"/>
                    <a:pt x="490" y="1281"/>
                  </a:cubicBezTo>
                  <a:cubicBezTo>
                    <a:pt x="605" y="1281"/>
                    <a:pt x="640" y="1170"/>
                    <a:pt x="703" y="1096"/>
                  </a:cubicBezTo>
                  <a:cubicBezTo>
                    <a:pt x="798" y="870"/>
                    <a:pt x="906" y="632"/>
                    <a:pt x="1001" y="406"/>
                  </a:cubicBezTo>
                  <a:cubicBezTo>
                    <a:pt x="1037" y="346"/>
                    <a:pt x="1084" y="286"/>
                    <a:pt x="1144" y="239"/>
                  </a:cubicBezTo>
                  <a:cubicBezTo>
                    <a:pt x="1179" y="203"/>
                    <a:pt x="1179" y="144"/>
                    <a:pt x="1144" y="96"/>
                  </a:cubicBezTo>
                  <a:cubicBezTo>
                    <a:pt x="1025" y="60"/>
                    <a:pt x="894" y="36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7591;p32"/>
            <p:cNvSpPr/>
            <p:nvPr/>
          </p:nvSpPr>
          <p:spPr>
            <a:xfrm>
              <a:off x="5223850" y="1798875"/>
              <a:ext cx="14325" cy="36325"/>
            </a:xfrm>
            <a:custGeom>
              <a:avLst/>
              <a:gdLst/>
              <a:ahLst/>
              <a:cxnLst/>
              <a:rect l="l" t="t" r="r" b="b"/>
              <a:pathLst>
                <a:path w="573" h="145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58" y="60"/>
                    <a:pt x="275" y="107"/>
                    <a:pt x="179" y="167"/>
                  </a:cubicBezTo>
                  <a:cubicBezTo>
                    <a:pt x="167" y="191"/>
                    <a:pt x="167" y="238"/>
                    <a:pt x="132" y="274"/>
                  </a:cubicBezTo>
                  <a:cubicBezTo>
                    <a:pt x="96" y="333"/>
                    <a:pt x="48" y="381"/>
                    <a:pt x="36" y="452"/>
                  </a:cubicBezTo>
                  <a:cubicBezTo>
                    <a:pt x="36" y="643"/>
                    <a:pt x="13" y="810"/>
                    <a:pt x="1" y="988"/>
                  </a:cubicBezTo>
                  <a:cubicBezTo>
                    <a:pt x="13" y="1155"/>
                    <a:pt x="13" y="1310"/>
                    <a:pt x="36" y="1453"/>
                  </a:cubicBezTo>
                  <a:cubicBezTo>
                    <a:pt x="72" y="1441"/>
                    <a:pt x="108" y="1429"/>
                    <a:pt x="155" y="1405"/>
                  </a:cubicBezTo>
                  <a:cubicBezTo>
                    <a:pt x="215" y="941"/>
                    <a:pt x="572" y="512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7592;p32"/>
            <p:cNvSpPr/>
            <p:nvPr/>
          </p:nvSpPr>
          <p:spPr>
            <a:xfrm>
              <a:off x="5363150" y="1709125"/>
              <a:ext cx="33675" cy="12675"/>
            </a:xfrm>
            <a:custGeom>
              <a:avLst/>
              <a:gdLst/>
              <a:ahLst/>
              <a:cxnLst/>
              <a:rect l="l" t="t" r="r" b="b"/>
              <a:pathLst>
                <a:path w="1347" h="507" extrusionOk="0">
                  <a:moveTo>
                    <a:pt x="820" y="1"/>
                  </a:moveTo>
                  <a:cubicBezTo>
                    <a:pt x="479" y="1"/>
                    <a:pt x="313" y="380"/>
                    <a:pt x="1" y="447"/>
                  </a:cubicBezTo>
                  <a:cubicBezTo>
                    <a:pt x="105" y="491"/>
                    <a:pt x="207" y="507"/>
                    <a:pt x="308" y="507"/>
                  </a:cubicBezTo>
                  <a:cubicBezTo>
                    <a:pt x="505" y="507"/>
                    <a:pt x="697" y="447"/>
                    <a:pt x="894" y="423"/>
                  </a:cubicBezTo>
                  <a:cubicBezTo>
                    <a:pt x="846" y="280"/>
                    <a:pt x="1346" y="137"/>
                    <a:pt x="894" y="6"/>
                  </a:cubicBezTo>
                  <a:cubicBezTo>
                    <a:pt x="868" y="2"/>
                    <a:pt x="844" y="1"/>
                    <a:pt x="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7593;p32"/>
            <p:cNvSpPr/>
            <p:nvPr/>
          </p:nvSpPr>
          <p:spPr>
            <a:xfrm>
              <a:off x="5299150" y="1719125"/>
              <a:ext cx="32175" cy="8675"/>
            </a:xfrm>
            <a:custGeom>
              <a:avLst/>
              <a:gdLst/>
              <a:ahLst/>
              <a:cxnLst/>
              <a:rect l="l" t="t" r="r" b="b"/>
              <a:pathLst>
                <a:path w="1287" h="347" extrusionOk="0">
                  <a:moveTo>
                    <a:pt x="888" y="1"/>
                  </a:moveTo>
                  <a:cubicBezTo>
                    <a:pt x="740" y="1"/>
                    <a:pt x="588" y="35"/>
                    <a:pt x="442" y="35"/>
                  </a:cubicBezTo>
                  <a:cubicBezTo>
                    <a:pt x="405" y="27"/>
                    <a:pt x="370" y="23"/>
                    <a:pt x="336" y="23"/>
                  </a:cubicBezTo>
                  <a:cubicBezTo>
                    <a:pt x="214" y="23"/>
                    <a:pt x="106" y="73"/>
                    <a:pt x="13" y="166"/>
                  </a:cubicBezTo>
                  <a:lnTo>
                    <a:pt x="1" y="202"/>
                  </a:lnTo>
                  <a:cubicBezTo>
                    <a:pt x="61" y="237"/>
                    <a:pt x="132" y="297"/>
                    <a:pt x="191" y="344"/>
                  </a:cubicBezTo>
                  <a:cubicBezTo>
                    <a:pt x="210" y="346"/>
                    <a:pt x="228" y="347"/>
                    <a:pt x="246" y="347"/>
                  </a:cubicBezTo>
                  <a:cubicBezTo>
                    <a:pt x="557" y="347"/>
                    <a:pt x="814" y="117"/>
                    <a:pt x="1098" y="117"/>
                  </a:cubicBezTo>
                  <a:cubicBezTo>
                    <a:pt x="1159" y="117"/>
                    <a:pt x="1222" y="128"/>
                    <a:pt x="1287" y="154"/>
                  </a:cubicBezTo>
                  <a:cubicBezTo>
                    <a:pt x="1165" y="32"/>
                    <a:pt x="1028" y="1"/>
                    <a:pt x="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7594;p32"/>
            <p:cNvSpPr/>
            <p:nvPr/>
          </p:nvSpPr>
          <p:spPr>
            <a:xfrm>
              <a:off x="5253325" y="1833700"/>
              <a:ext cx="8050" cy="22350"/>
            </a:xfrm>
            <a:custGeom>
              <a:avLst/>
              <a:gdLst/>
              <a:ahLst/>
              <a:cxnLst/>
              <a:rect l="l" t="t" r="r" b="b"/>
              <a:pathLst>
                <a:path w="322" h="89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24" y="179"/>
                    <a:pt x="227" y="464"/>
                    <a:pt x="0" y="619"/>
                  </a:cubicBezTo>
                  <a:lnTo>
                    <a:pt x="0" y="893"/>
                  </a:lnTo>
                  <a:lnTo>
                    <a:pt x="250" y="893"/>
                  </a:lnTo>
                  <a:cubicBezTo>
                    <a:pt x="250" y="750"/>
                    <a:pt x="262" y="607"/>
                    <a:pt x="286" y="464"/>
                  </a:cubicBezTo>
                  <a:cubicBezTo>
                    <a:pt x="250" y="322"/>
                    <a:pt x="322" y="143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7595;p32"/>
            <p:cNvSpPr/>
            <p:nvPr/>
          </p:nvSpPr>
          <p:spPr>
            <a:xfrm>
              <a:off x="5941200" y="1738475"/>
              <a:ext cx="11350" cy="2975"/>
            </a:xfrm>
            <a:custGeom>
              <a:avLst/>
              <a:gdLst/>
              <a:ahLst/>
              <a:cxnLst/>
              <a:rect l="l" t="t" r="r" b="b"/>
              <a:pathLst>
                <a:path w="454" h="119" extrusionOk="0">
                  <a:moveTo>
                    <a:pt x="231" y="0"/>
                  </a:moveTo>
                  <a:cubicBezTo>
                    <a:pt x="156" y="0"/>
                    <a:pt x="80" y="39"/>
                    <a:pt x="1" y="118"/>
                  </a:cubicBezTo>
                  <a:cubicBezTo>
                    <a:pt x="156" y="106"/>
                    <a:pt x="298" y="106"/>
                    <a:pt x="453" y="106"/>
                  </a:cubicBezTo>
                  <a:cubicBezTo>
                    <a:pt x="377" y="36"/>
                    <a:pt x="30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7596;p32"/>
            <p:cNvSpPr/>
            <p:nvPr/>
          </p:nvSpPr>
          <p:spPr>
            <a:xfrm>
              <a:off x="5242600" y="1777125"/>
              <a:ext cx="3300" cy="4200"/>
            </a:xfrm>
            <a:custGeom>
              <a:avLst/>
              <a:gdLst/>
              <a:ahLst/>
              <a:cxnLst/>
              <a:rect l="l" t="t" r="r" b="b"/>
              <a:pathLst>
                <a:path w="132" h="168" extrusionOk="0">
                  <a:moveTo>
                    <a:pt x="132" y="1"/>
                  </a:moveTo>
                  <a:lnTo>
                    <a:pt x="132" y="1"/>
                  </a:lnTo>
                  <a:cubicBezTo>
                    <a:pt x="37" y="37"/>
                    <a:pt x="1" y="84"/>
                    <a:pt x="1" y="168"/>
                  </a:cubicBezTo>
                  <a:cubicBezTo>
                    <a:pt x="72" y="144"/>
                    <a:pt x="120" y="96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7597;p32"/>
            <p:cNvSpPr/>
            <p:nvPr/>
          </p:nvSpPr>
          <p:spPr>
            <a:xfrm>
              <a:off x="5245875" y="1772275"/>
              <a:ext cx="3600" cy="4875"/>
            </a:xfrm>
            <a:custGeom>
              <a:avLst/>
              <a:gdLst/>
              <a:ahLst/>
              <a:cxnLst/>
              <a:rect l="l" t="t" r="r" b="b"/>
              <a:pathLst>
                <a:path w="144" h="195" extrusionOk="0">
                  <a:moveTo>
                    <a:pt x="75" y="0"/>
                  </a:moveTo>
                  <a:cubicBezTo>
                    <a:pt x="40" y="0"/>
                    <a:pt x="10" y="16"/>
                    <a:pt x="1" y="52"/>
                  </a:cubicBezTo>
                  <a:lnTo>
                    <a:pt x="1" y="195"/>
                  </a:lnTo>
                  <a:cubicBezTo>
                    <a:pt x="72" y="183"/>
                    <a:pt x="120" y="135"/>
                    <a:pt x="144" y="52"/>
                  </a:cubicBezTo>
                  <a:lnTo>
                    <a:pt x="108" y="4"/>
                  </a:lnTo>
                  <a:cubicBezTo>
                    <a:pt x="97" y="2"/>
                    <a:pt x="85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7598;p32"/>
            <p:cNvSpPr/>
            <p:nvPr/>
          </p:nvSpPr>
          <p:spPr>
            <a:xfrm>
              <a:off x="5259875" y="1795600"/>
              <a:ext cx="2700" cy="3000"/>
            </a:xfrm>
            <a:custGeom>
              <a:avLst/>
              <a:gdLst/>
              <a:ahLst/>
              <a:cxnLst/>
              <a:rect l="l" t="t" r="r" b="b"/>
              <a:pathLst>
                <a:path w="108" h="120" extrusionOk="0">
                  <a:moveTo>
                    <a:pt x="36" y="0"/>
                  </a:moveTo>
                  <a:cubicBezTo>
                    <a:pt x="24" y="36"/>
                    <a:pt x="0" y="83"/>
                    <a:pt x="24" y="119"/>
                  </a:cubicBezTo>
                  <a:cubicBezTo>
                    <a:pt x="84" y="83"/>
                    <a:pt x="108" y="6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7599;p32"/>
            <p:cNvSpPr/>
            <p:nvPr/>
          </p:nvSpPr>
          <p:spPr>
            <a:xfrm>
              <a:off x="5424775" y="2300700"/>
              <a:ext cx="29800" cy="4375"/>
            </a:xfrm>
            <a:custGeom>
              <a:avLst/>
              <a:gdLst/>
              <a:ahLst/>
              <a:cxnLst/>
              <a:rect l="l" t="t" r="r" b="b"/>
              <a:pathLst>
                <a:path w="1192" h="175" extrusionOk="0">
                  <a:moveTo>
                    <a:pt x="0" y="1"/>
                  </a:moveTo>
                  <a:cubicBezTo>
                    <a:pt x="171" y="138"/>
                    <a:pt x="351" y="174"/>
                    <a:pt x="536" y="174"/>
                  </a:cubicBezTo>
                  <a:cubicBezTo>
                    <a:pt x="739" y="174"/>
                    <a:pt x="946" y="131"/>
                    <a:pt x="1151" y="131"/>
                  </a:cubicBezTo>
                  <a:cubicBezTo>
                    <a:pt x="1164" y="131"/>
                    <a:pt x="1178" y="131"/>
                    <a:pt x="1191" y="132"/>
                  </a:cubicBezTo>
                  <a:cubicBezTo>
                    <a:pt x="1179" y="108"/>
                    <a:pt x="1143" y="60"/>
                    <a:pt x="1120" y="37"/>
                  </a:cubicBezTo>
                  <a:cubicBezTo>
                    <a:pt x="751" y="13"/>
                    <a:pt x="37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7600;p32"/>
            <p:cNvSpPr/>
            <p:nvPr/>
          </p:nvSpPr>
          <p:spPr>
            <a:xfrm>
              <a:off x="5399775" y="2297150"/>
              <a:ext cx="22350" cy="4075"/>
            </a:xfrm>
            <a:custGeom>
              <a:avLst/>
              <a:gdLst/>
              <a:ahLst/>
              <a:cxnLst/>
              <a:rect l="l" t="t" r="r" b="b"/>
              <a:pathLst>
                <a:path w="894" h="163" extrusionOk="0">
                  <a:moveTo>
                    <a:pt x="0" y="24"/>
                  </a:moveTo>
                  <a:lnTo>
                    <a:pt x="0" y="24"/>
                  </a:lnTo>
                  <a:cubicBezTo>
                    <a:pt x="140" y="134"/>
                    <a:pt x="284" y="162"/>
                    <a:pt x="431" y="162"/>
                  </a:cubicBezTo>
                  <a:cubicBezTo>
                    <a:pt x="585" y="162"/>
                    <a:pt x="741" y="131"/>
                    <a:pt x="893" y="131"/>
                  </a:cubicBezTo>
                  <a:cubicBezTo>
                    <a:pt x="619" y="0"/>
                    <a:pt x="298" y="36"/>
                    <a:pt x="0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7601;p32"/>
            <p:cNvSpPr/>
            <p:nvPr/>
          </p:nvSpPr>
          <p:spPr>
            <a:xfrm>
              <a:off x="5495025" y="2304200"/>
              <a:ext cx="19950" cy="3750"/>
            </a:xfrm>
            <a:custGeom>
              <a:avLst/>
              <a:gdLst/>
              <a:ahLst/>
              <a:cxnLst/>
              <a:rect l="l" t="t" r="r" b="b"/>
              <a:pathLst>
                <a:path w="798" h="150" extrusionOk="0">
                  <a:moveTo>
                    <a:pt x="413" y="1"/>
                  </a:moveTo>
                  <a:cubicBezTo>
                    <a:pt x="277" y="1"/>
                    <a:pt x="137" y="28"/>
                    <a:pt x="0" y="28"/>
                  </a:cubicBezTo>
                  <a:cubicBezTo>
                    <a:pt x="172" y="114"/>
                    <a:pt x="363" y="150"/>
                    <a:pt x="564" y="150"/>
                  </a:cubicBezTo>
                  <a:cubicBezTo>
                    <a:pt x="641" y="150"/>
                    <a:pt x="719" y="145"/>
                    <a:pt x="798" y="135"/>
                  </a:cubicBezTo>
                  <a:cubicBezTo>
                    <a:pt x="679" y="28"/>
                    <a:pt x="548" y="1"/>
                    <a:pt x="4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7602;p32"/>
            <p:cNvSpPr/>
            <p:nvPr/>
          </p:nvSpPr>
          <p:spPr>
            <a:xfrm>
              <a:off x="5531925" y="2307825"/>
              <a:ext cx="14900" cy="3625"/>
            </a:xfrm>
            <a:custGeom>
              <a:avLst/>
              <a:gdLst/>
              <a:ahLst/>
              <a:cxnLst/>
              <a:rect l="l" t="t" r="r" b="b"/>
              <a:pathLst>
                <a:path w="596" h="145" extrusionOk="0">
                  <a:moveTo>
                    <a:pt x="272" y="0"/>
                  </a:moveTo>
                  <a:cubicBezTo>
                    <a:pt x="184" y="0"/>
                    <a:pt x="93" y="14"/>
                    <a:pt x="1" y="14"/>
                  </a:cubicBezTo>
                  <a:cubicBezTo>
                    <a:pt x="115" y="121"/>
                    <a:pt x="245" y="144"/>
                    <a:pt x="376" y="144"/>
                  </a:cubicBezTo>
                  <a:cubicBezTo>
                    <a:pt x="450" y="144"/>
                    <a:pt x="524" y="137"/>
                    <a:pt x="596" y="133"/>
                  </a:cubicBezTo>
                  <a:cubicBezTo>
                    <a:pt x="501" y="24"/>
                    <a:pt x="390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7603;p32"/>
            <p:cNvSpPr/>
            <p:nvPr/>
          </p:nvSpPr>
          <p:spPr>
            <a:xfrm>
              <a:off x="5848350" y="2370525"/>
              <a:ext cx="94675" cy="5825"/>
            </a:xfrm>
            <a:custGeom>
              <a:avLst/>
              <a:gdLst/>
              <a:ahLst/>
              <a:cxnLst/>
              <a:rect l="l" t="t" r="r" b="b"/>
              <a:pathLst>
                <a:path w="3787" h="233" extrusionOk="0">
                  <a:moveTo>
                    <a:pt x="1768" y="0"/>
                  </a:moveTo>
                  <a:cubicBezTo>
                    <a:pt x="1646" y="0"/>
                    <a:pt x="1525" y="17"/>
                    <a:pt x="1405" y="65"/>
                  </a:cubicBezTo>
                  <a:cubicBezTo>
                    <a:pt x="1297" y="91"/>
                    <a:pt x="1186" y="98"/>
                    <a:pt x="1074" y="98"/>
                  </a:cubicBezTo>
                  <a:cubicBezTo>
                    <a:pt x="923" y="98"/>
                    <a:pt x="770" y="85"/>
                    <a:pt x="617" y="85"/>
                  </a:cubicBezTo>
                  <a:cubicBezTo>
                    <a:pt x="405" y="85"/>
                    <a:pt x="196" y="111"/>
                    <a:pt x="0" y="232"/>
                  </a:cubicBezTo>
                  <a:cubicBezTo>
                    <a:pt x="536" y="232"/>
                    <a:pt x="1048" y="220"/>
                    <a:pt x="1572" y="220"/>
                  </a:cubicBezTo>
                  <a:cubicBezTo>
                    <a:pt x="2048" y="220"/>
                    <a:pt x="2529" y="210"/>
                    <a:pt x="3009" y="210"/>
                  </a:cubicBezTo>
                  <a:cubicBezTo>
                    <a:pt x="3249" y="210"/>
                    <a:pt x="3489" y="212"/>
                    <a:pt x="3727" y="220"/>
                  </a:cubicBezTo>
                  <a:cubicBezTo>
                    <a:pt x="3774" y="173"/>
                    <a:pt x="3786" y="125"/>
                    <a:pt x="3727" y="77"/>
                  </a:cubicBezTo>
                  <a:cubicBezTo>
                    <a:pt x="3694" y="45"/>
                    <a:pt x="3661" y="26"/>
                    <a:pt x="3629" y="26"/>
                  </a:cubicBezTo>
                  <a:cubicBezTo>
                    <a:pt x="3602" y="26"/>
                    <a:pt x="3575" y="39"/>
                    <a:pt x="3548" y="65"/>
                  </a:cubicBezTo>
                  <a:lnTo>
                    <a:pt x="2322" y="65"/>
                  </a:lnTo>
                  <a:cubicBezTo>
                    <a:pt x="2130" y="37"/>
                    <a:pt x="1947" y="0"/>
                    <a:pt x="1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7604;p32"/>
            <p:cNvSpPr/>
            <p:nvPr/>
          </p:nvSpPr>
          <p:spPr>
            <a:xfrm>
              <a:off x="5944475" y="2364700"/>
              <a:ext cx="22350" cy="11650"/>
            </a:xfrm>
            <a:custGeom>
              <a:avLst/>
              <a:gdLst/>
              <a:ahLst/>
              <a:cxnLst/>
              <a:rect l="l" t="t" r="r" b="b"/>
              <a:pathLst>
                <a:path w="894" h="466" extrusionOk="0">
                  <a:moveTo>
                    <a:pt x="763" y="1"/>
                  </a:moveTo>
                  <a:cubicBezTo>
                    <a:pt x="489" y="72"/>
                    <a:pt x="179" y="1"/>
                    <a:pt x="1" y="286"/>
                  </a:cubicBezTo>
                  <a:cubicBezTo>
                    <a:pt x="54" y="370"/>
                    <a:pt x="138" y="376"/>
                    <a:pt x="222" y="376"/>
                  </a:cubicBezTo>
                  <a:cubicBezTo>
                    <a:pt x="237" y="376"/>
                    <a:pt x="251" y="376"/>
                    <a:pt x="265" y="376"/>
                  </a:cubicBezTo>
                  <a:cubicBezTo>
                    <a:pt x="335" y="376"/>
                    <a:pt x="404" y="380"/>
                    <a:pt x="453" y="429"/>
                  </a:cubicBezTo>
                  <a:cubicBezTo>
                    <a:pt x="596" y="453"/>
                    <a:pt x="739" y="453"/>
                    <a:pt x="882" y="465"/>
                  </a:cubicBezTo>
                  <a:cubicBezTo>
                    <a:pt x="882" y="370"/>
                    <a:pt x="882" y="275"/>
                    <a:pt x="894" y="156"/>
                  </a:cubicBezTo>
                  <a:lnTo>
                    <a:pt x="882" y="108"/>
                  </a:lnTo>
                  <a:cubicBezTo>
                    <a:pt x="846" y="72"/>
                    <a:pt x="834" y="48"/>
                    <a:pt x="810" y="36"/>
                  </a:cubicBezTo>
                  <a:lnTo>
                    <a:pt x="7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7605;p32"/>
            <p:cNvSpPr/>
            <p:nvPr/>
          </p:nvSpPr>
          <p:spPr>
            <a:xfrm>
              <a:off x="5962925" y="2361525"/>
              <a:ext cx="27125" cy="7375"/>
            </a:xfrm>
            <a:custGeom>
              <a:avLst/>
              <a:gdLst/>
              <a:ahLst/>
              <a:cxnLst/>
              <a:rect l="l" t="t" r="r" b="b"/>
              <a:pathLst>
                <a:path w="1085" h="295" extrusionOk="0">
                  <a:moveTo>
                    <a:pt x="419" y="1"/>
                  </a:moveTo>
                  <a:cubicBezTo>
                    <a:pt x="278" y="1"/>
                    <a:pt x="140" y="28"/>
                    <a:pt x="13" y="140"/>
                  </a:cubicBezTo>
                  <a:lnTo>
                    <a:pt x="1" y="163"/>
                  </a:lnTo>
                  <a:cubicBezTo>
                    <a:pt x="60" y="187"/>
                    <a:pt x="96" y="247"/>
                    <a:pt x="144" y="294"/>
                  </a:cubicBezTo>
                  <a:cubicBezTo>
                    <a:pt x="430" y="247"/>
                    <a:pt x="727" y="199"/>
                    <a:pt x="1013" y="163"/>
                  </a:cubicBezTo>
                  <a:cubicBezTo>
                    <a:pt x="1084" y="116"/>
                    <a:pt x="1084" y="56"/>
                    <a:pt x="989" y="9"/>
                  </a:cubicBezTo>
                  <a:cubicBezTo>
                    <a:pt x="935" y="21"/>
                    <a:pt x="880" y="25"/>
                    <a:pt x="824" y="25"/>
                  </a:cubicBezTo>
                  <a:cubicBezTo>
                    <a:pt x="690" y="25"/>
                    <a:pt x="553" y="1"/>
                    <a:pt x="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7606;p32"/>
            <p:cNvSpPr/>
            <p:nvPr/>
          </p:nvSpPr>
          <p:spPr>
            <a:xfrm>
              <a:off x="5883450" y="2365600"/>
              <a:ext cx="22950" cy="6275"/>
            </a:xfrm>
            <a:custGeom>
              <a:avLst/>
              <a:gdLst/>
              <a:ahLst/>
              <a:cxnLst/>
              <a:rect l="l" t="t" r="r" b="b"/>
              <a:pathLst>
                <a:path w="918" h="251" extrusionOk="0">
                  <a:moveTo>
                    <a:pt x="37" y="0"/>
                  </a:moveTo>
                  <a:cubicBezTo>
                    <a:pt x="25" y="36"/>
                    <a:pt x="25" y="72"/>
                    <a:pt x="1" y="120"/>
                  </a:cubicBezTo>
                  <a:cubicBezTo>
                    <a:pt x="25" y="155"/>
                    <a:pt x="25" y="203"/>
                    <a:pt x="1" y="250"/>
                  </a:cubicBezTo>
                  <a:lnTo>
                    <a:pt x="918" y="250"/>
                  </a:lnTo>
                  <a:cubicBezTo>
                    <a:pt x="644" y="96"/>
                    <a:pt x="334" y="84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7607;p32"/>
            <p:cNvSpPr/>
            <p:nvPr/>
          </p:nvSpPr>
          <p:spPr>
            <a:xfrm>
              <a:off x="5910250" y="2358725"/>
              <a:ext cx="8950" cy="8725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177" y="0"/>
                  </a:moveTo>
                  <a:cubicBezTo>
                    <a:pt x="167" y="0"/>
                    <a:pt x="155" y="1"/>
                    <a:pt x="143" y="2"/>
                  </a:cubicBezTo>
                  <a:cubicBezTo>
                    <a:pt x="60" y="14"/>
                    <a:pt x="1" y="49"/>
                    <a:pt x="1" y="156"/>
                  </a:cubicBezTo>
                  <a:cubicBezTo>
                    <a:pt x="34" y="268"/>
                    <a:pt x="99" y="348"/>
                    <a:pt x="214" y="348"/>
                  </a:cubicBezTo>
                  <a:cubicBezTo>
                    <a:pt x="222" y="348"/>
                    <a:pt x="230" y="348"/>
                    <a:pt x="239" y="347"/>
                  </a:cubicBezTo>
                  <a:cubicBezTo>
                    <a:pt x="322" y="335"/>
                    <a:pt x="358" y="275"/>
                    <a:pt x="358" y="192"/>
                  </a:cubicBezTo>
                  <a:cubicBezTo>
                    <a:pt x="358" y="61"/>
                    <a:pt x="298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7608;p32"/>
            <p:cNvSpPr/>
            <p:nvPr/>
          </p:nvSpPr>
          <p:spPr>
            <a:xfrm>
              <a:off x="5941500" y="2371850"/>
              <a:ext cx="14325" cy="4200"/>
            </a:xfrm>
            <a:custGeom>
              <a:avLst/>
              <a:gdLst/>
              <a:ahLst/>
              <a:cxnLst/>
              <a:rect l="l" t="t" r="r" b="b"/>
              <a:pathLst>
                <a:path w="573" h="168" extrusionOk="0">
                  <a:moveTo>
                    <a:pt x="1" y="12"/>
                  </a:moveTo>
                  <a:lnTo>
                    <a:pt x="1" y="143"/>
                  </a:lnTo>
                  <a:cubicBezTo>
                    <a:pt x="203" y="167"/>
                    <a:pt x="382" y="167"/>
                    <a:pt x="572" y="167"/>
                  </a:cubicBezTo>
                  <a:cubicBezTo>
                    <a:pt x="465" y="0"/>
                    <a:pt x="286" y="48"/>
                    <a:pt x="120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7609;p32"/>
            <p:cNvSpPr/>
            <p:nvPr/>
          </p:nvSpPr>
          <p:spPr>
            <a:xfrm>
              <a:off x="5937050" y="2367675"/>
              <a:ext cx="4475" cy="4500"/>
            </a:xfrm>
            <a:custGeom>
              <a:avLst/>
              <a:gdLst/>
              <a:ahLst/>
              <a:cxnLst/>
              <a:rect l="l" t="t" r="r" b="b"/>
              <a:pathLst>
                <a:path w="179" h="180" extrusionOk="0">
                  <a:moveTo>
                    <a:pt x="107" y="1"/>
                  </a:moveTo>
                  <a:cubicBezTo>
                    <a:pt x="83" y="60"/>
                    <a:pt x="36" y="108"/>
                    <a:pt x="0" y="167"/>
                  </a:cubicBezTo>
                  <a:cubicBezTo>
                    <a:pt x="60" y="167"/>
                    <a:pt x="119" y="179"/>
                    <a:pt x="179" y="179"/>
                  </a:cubicBezTo>
                  <a:cubicBezTo>
                    <a:pt x="167" y="120"/>
                    <a:pt x="143" y="60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7610;p32"/>
            <p:cNvSpPr/>
            <p:nvPr/>
          </p:nvSpPr>
          <p:spPr>
            <a:xfrm>
              <a:off x="6040400" y="2365900"/>
              <a:ext cx="38950" cy="11075"/>
            </a:xfrm>
            <a:custGeom>
              <a:avLst/>
              <a:gdLst/>
              <a:ahLst/>
              <a:cxnLst/>
              <a:rect l="l" t="t" r="r" b="b"/>
              <a:pathLst>
                <a:path w="1558" h="443" extrusionOk="0">
                  <a:moveTo>
                    <a:pt x="629" y="0"/>
                  </a:moveTo>
                  <a:cubicBezTo>
                    <a:pt x="597" y="49"/>
                    <a:pt x="541" y="62"/>
                    <a:pt x="476" y="62"/>
                  </a:cubicBezTo>
                  <a:cubicBezTo>
                    <a:pt x="398" y="62"/>
                    <a:pt x="307" y="43"/>
                    <a:pt x="229" y="43"/>
                  </a:cubicBezTo>
                  <a:cubicBezTo>
                    <a:pt x="96" y="43"/>
                    <a:pt x="1" y="96"/>
                    <a:pt x="69" y="381"/>
                  </a:cubicBezTo>
                  <a:cubicBezTo>
                    <a:pt x="250" y="419"/>
                    <a:pt x="426" y="442"/>
                    <a:pt x="603" y="442"/>
                  </a:cubicBezTo>
                  <a:cubicBezTo>
                    <a:pt x="706" y="442"/>
                    <a:pt x="809" y="435"/>
                    <a:pt x="914" y="417"/>
                  </a:cubicBezTo>
                  <a:cubicBezTo>
                    <a:pt x="961" y="404"/>
                    <a:pt x="1010" y="400"/>
                    <a:pt x="1058" y="400"/>
                  </a:cubicBezTo>
                  <a:cubicBezTo>
                    <a:pt x="1130" y="400"/>
                    <a:pt x="1202" y="409"/>
                    <a:pt x="1273" y="409"/>
                  </a:cubicBezTo>
                  <a:cubicBezTo>
                    <a:pt x="1373" y="409"/>
                    <a:pt x="1470" y="392"/>
                    <a:pt x="1557" y="310"/>
                  </a:cubicBezTo>
                  <a:cubicBezTo>
                    <a:pt x="1438" y="84"/>
                    <a:pt x="1188" y="167"/>
                    <a:pt x="1069" y="12"/>
                  </a:cubicBezTo>
                  <a:cubicBezTo>
                    <a:pt x="914" y="12"/>
                    <a:pt x="783" y="0"/>
                    <a:pt x="6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7611;p32"/>
            <p:cNvSpPr/>
            <p:nvPr/>
          </p:nvSpPr>
          <p:spPr>
            <a:xfrm>
              <a:off x="6087050" y="2373625"/>
              <a:ext cx="2700" cy="1600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60" y="1"/>
                  </a:moveTo>
                  <a:cubicBezTo>
                    <a:pt x="48" y="1"/>
                    <a:pt x="13" y="13"/>
                    <a:pt x="1" y="37"/>
                  </a:cubicBezTo>
                  <a:cubicBezTo>
                    <a:pt x="25" y="55"/>
                    <a:pt x="42" y="63"/>
                    <a:pt x="59" y="63"/>
                  </a:cubicBezTo>
                  <a:cubicBezTo>
                    <a:pt x="75" y="63"/>
                    <a:pt x="90" y="55"/>
                    <a:pt x="108" y="37"/>
                  </a:cubicBezTo>
                  <a:cubicBezTo>
                    <a:pt x="96" y="37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7612;p32"/>
            <p:cNvSpPr/>
            <p:nvPr/>
          </p:nvSpPr>
          <p:spPr>
            <a:xfrm>
              <a:off x="6029900" y="2365525"/>
              <a:ext cx="26225" cy="10525"/>
            </a:xfrm>
            <a:custGeom>
              <a:avLst/>
              <a:gdLst/>
              <a:ahLst/>
              <a:cxnLst/>
              <a:rect l="l" t="t" r="r" b="b"/>
              <a:pathLst>
                <a:path w="1049" h="421" extrusionOk="0">
                  <a:moveTo>
                    <a:pt x="525" y="0"/>
                  </a:moveTo>
                  <a:cubicBezTo>
                    <a:pt x="352" y="0"/>
                    <a:pt x="179" y="15"/>
                    <a:pt x="1" y="75"/>
                  </a:cubicBezTo>
                  <a:cubicBezTo>
                    <a:pt x="84" y="218"/>
                    <a:pt x="144" y="313"/>
                    <a:pt x="203" y="420"/>
                  </a:cubicBezTo>
                  <a:cubicBezTo>
                    <a:pt x="298" y="420"/>
                    <a:pt x="394" y="396"/>
                    <a:pt x="489" y="396"/>
                  </a:cubicBezTo>
                  <a:cubicBezTo>
                    <a:pt x="513" y="27"/>
                    <a:pt x="930" y="242"/>
                    <a:pt x="1049" y="15"/>
                  </a:cubicBezTo>
                  <a:cubicBezTo>
                    <a:pt x="870" y="15"/>
                    <a:pt x="697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7613;p32"/>
            <p:cNvSpPr/>
            <p:nvPr/>
          </p:nvSpPr>
          <p:spPr>
            <a:xfrm>
              <a:off x="5988225" y="2361725"/>
              <a:ext cx="24450" cy="8750"/>
            </a:xfrm>
            <a:custGeom>
              <a:avLst/>
              <a:gdLst/>
              <a:ahLst/>
              <a:cxnLst/>
              <a:rect l="l" t="t" r="r" b="b"/>
              <a:pathLst>
                <a:path w="978" h="350" extrusionOk="0">
                  <a:moveTo>
                    <a:pt x="1" y="1"/>
                  </a:moveTo>
                  <a:lnTo>
                    <a:pt x="1" y="155"/>
                  </a:lnTo>
                  <a:cubicBezTo>
                    <a:pt x="223" y="173"/>
                    <a:pt x="418" y="350"/>
                    <a:pt x="632" y="350"/>
                  </a:cubicBezTo>
                  <a:cubicBezTo>
                    <a:pt x="704" y="350"/>
                    <a:pt x="779" y="329"/>
                    <a:pt x="858" y="275"/>
                  </a:cubicBezTo>
                  <a:cubicBezTo>
                    <a:pt x="977" y="191"/>
                    <a:pt x="894" y="120"/>
                    <a:pt x="834" y="48"/>
                  </a:cubicBezTo>
                  <a:cubicBezTo>
                    <a:pt x="549" y="36"/>
                    <a:pt x="275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7614;p32"/>
            <p:cNvSpPr/>
            <p:nvPr/>
          </p:nvSpPr>
          <p:spPr>
            <a:xfrm>
              <a:off x="6177850" y="2387025"/>
              <a:ext cx="7450" cy="4800"/>
            </a:xfrm>
            <a:custGeom>
              <a:avLst/>
              <a:gdLst/>
              <a:ahLst/>
              <a:cxnLst/>
              <a:rect l="l" t="t" r="r" b="b"/>
              <a:pathLst>
                <a:path w="298" h="192" extrusionOk="0">
                  <a:moveTo>
                    <a:pt x="298" y="1"/>
                  </a:moveTo>
                  <a:cubicBezTo>
                    <a:pt x="215" y="1"/>
                    <a:pt x="107" y="13"/>
                    <a:pt x="0" y="13"/>
                  </a:cubicBezTo>
                  <a:lnTo>
                    <a:pt x="0" y="132"/>
                  </a:lnTo>
                  <a:cubicBezTo>
                    <a:pt x="72" y="159"/>
                    <a:pt x="141" y="192"/>
                    <a:pt x="194" y="192"/>
                  </a:cubicBezTo>
                  <a:cubicBezTo>
                    <a:pt x="257" y="192"/>
                    <a:pt x="298" y="148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7615;p32"/>
            <p:cNvSpPr/>
            <p:nvPr/>
          </p:nvSpPr>
          <p:spPr>
            <a:xfrm>
              <a:off x="6199875" y="2387025"/>
              <a:ext cx="7450" cy="2400"/>
            </a:xfrm>
            <a:custGeom>
              <a:avLst/>
              <a:gdLst/>
              <a:ahLst/>
              <a:cxnLst/>
              <a:rect l="l" t="t" r="r" b="b"/>
              <a:pathLst>
                <a:path w="298" h="96" extrusionOk="0">
                  <a:moveTo>
                    <a:pt x="298" y="1"/>
                  </a:moveTo>
                  <a:cubicBezTo>
                    <a:pt x="191" y="1"/>
                    <a:pt x="84" y="13"/>
                    <a:pt x="0" y="13"/>
                  </a:cubicBezTo>
                  <a:cubicBezTo>
                    <a:pt x="54" y="66"/>
                    <a:pt x="101" y="96"/>
                    <a:pt x="149" y="96"/>
                  </a:cubicBezTo>
                  <a:cubicBezTo>
                    <a:pt x="197" y="96"/>
                    <a:pt x="244" y="66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7616;p32"/>
            <p:cNvSpPr/>
            <p:nvPr/>
          </p:nvSpPr>
          <p:spPr>
            <a:xfrm>
              <a:off x="5298875" y="17129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61" y="0"/>
                  </a:moveTo>
                  <a:cubicBezTo>
                    <a:pt x="200" y="0"/>
                    <a:pt x="134" y="18"/>
                    <a:pt x="72" y="34"/>
                  </a:cubicBezTo>
                  <a:cubicBezTo>
                    <a:pt x="0" y="153"/>
                    <a:pt x="24" y="284"/>
                    <a:pt x="36" y="415"/>
                  </a:cubicBezTo>
                  <a:cubicBezTo>
                    <a:pt x="60" y="413"/>
                    <a:pt x="85" y="413"/>
                    <a:pt x="110" y="413"/>
                  </a:cubicBezTo>
                  <a:cubicBezTo>
                    <a:pt x="129" y="413"/>
                    <a:pt x="149" y="413"/>
                    <a:pt x="169" y="413"/>
                  </a:cubicBezTo>
                  <a:cubicBezTo>
                    <a:pt x="284" y="413"/>
                    <a:pt x="396" y="404"/>
                    <a:pt x="464" y="284"/>
                  </a:cubicBezTo>
                  <a:lnTo>
                    <a:pt x="464" y="129"/>
                  </a:lnTo>
                  <a:cubicBezTo>
                    <a:pt x="411" y="29"/>
                    <a:pt x="339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7617;p32"/>
            <p:cNvSpPr/>
            <p:nvPr/>
          </p:nvSpPr>
          <p:spPr>
            <a:xfrm>
              <a:off x="5392925" y="170182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1" y="1"/>
                  </a:moveTo>
                  <a:cubicBezTo>
                    <a:pt x="84" y="36"/>
                    <a:pt x="36" y="96"/>
                    <a:pt x="0" y="143"/>
                  </a:cubicBezTo>
                  <a:cubicBezTo>
                    <a:pt x="36" y="96"/>
                    <a:pt x="84" y="36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7618;p32"/>
            <p:cNvSpPr/>
            <p:nvPr/>
          </p:nvSpPr>
          <p:spPr>
            <a:xfrm>
              <a:off x="5275650" y="1719100"/>
              <a:ext cx="13125" cy="11025"/>
            </a:xfrm>
            <a:custGeom>
              <a:avLst/>
              <a:gdLst/>
              <a:ahLst/>
              <a:cxnLst/>
              <a:rect l="l" t="t" r="r" b="b"/>
              <a:pathLst>
                <a:path w="525" h="441" extrusionOk="0">
                  <a:moveTo>
                    <a:pt x="239" y="0"/>
                  </a:moveTo>
                  <a:cubicBezTo>
                    <a:pt x="72" y="155"/>
                    <a:pt x="0" y="298"/>
                    <a:pt x="227" y="441"/>
                  </a:cubicBezTo>
                  <a:cubicBezTo>
                    <a:pt x="298" y="357"/>
                    <a:pt x="441" y="393"/>
                    <a:pt x="500" y="286"/>
                  </a:cubicBezTo>
                  <a:cubicBezTo>
                    <a:pt x="524" y="107"/>
                    <a:pt x="405" y="36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7619;p32"/>
            <p:cNvSpPr/>
            <p:nvPr/>
          </p:nvSpPr>
          <p:spPr>
            <a:xfrm>
              <a:off x="5249450" y="1744975"/>
              <a:ext cx="11050" cy="12300"/>
            </a:xfrm>
            <a:custGeom>
              <a:avLst/>
              <a:gdLst/>
              <a:ahLst/>
              <a:cxnLst/>
              <a:rect l="l" t="t" r="r" b="b"/>
              <a:pathLst>
                <a:path w="442" h="492" extrusionOk="0">
                  <a:moveTo>
                    <a:pt x="274" y="1"/>
                  </a:moveTo>
                  <a:cubicBezTo>
                    <a:pt x="239" y="1"/>
                    <a:pt x="203" y="1"/>
                    <a:pt x="155" y="13"/>
                  </a:cubicBezTo>
                  <a:cubicBezTo>
                    <a:pt x="144" y="132"/>
                    <a:pt x="108" y="215"/>
                    <a:pt x="1" y="299"/>
                  </a:cubicBezTo>
                  <a:cubicBezTo>
                    <a:pt x="44" y="360"/>
                    <a:pt x="56" y="491"/>
                    <a:pt x="144" y="491"/>
                  </a:cubicBezTo>
                  <a:cubicBezTo>
                    <a:pt x="175" y="491"/>
                    <a:pt x="217" y="474"/>
                    <a:pt x="274" y="430"/>
                  </a:cubicBezTo>
                  <a:cubicBezTo>
                    <a:pt x="227" y="299"/>
                    <a:pt x="441" y="144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7620;p32"/>
            <p:cNvSpPr/>
            <p:nvPr/>
          </p:nvSpPr>
          <p:spPr>
            <a:xfrm>
              <a:off x="5281600" y="1726525"/>
              <a:ext cx="7175" cy="4200"/>
            </a:xfrm>
            <a:custGeom>
              <a:avLst/>
              <a:gdLst/>
              <a:ahLst/>
              <a:cxnLst/>
              <a:rect l="l" t="t" r="r" b="b"/>
              <a:pathLst>
                <a:path w="287" h="168" extrusionOk="0">
                  <a:moveTo>
                    <a:pt x="286" y="1"/>
                  </a:moveTo>
                  <a:cubicBezTo>
                    <a:pt x="167" y="1"/>
                    <a:pt x="72" y="60"/>
                    <a:pt x="1" y="156"/>
                  </a:cubicBezTo>
                  <a:cubicBezTo>
                    <a:pt x="48" y="156"/>
                    <a:pt x="84" y="167"/>
                    <a:pt x="143" y="167"/>
                  </a:cubicBezTo>
                  <a:cubicBezTo>
                    <a:pt x="191" y="108"/>
                    <a:pt x="239" y="60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7621;p32"/>
            <p:cNvSpPr/>
            <p:nvPr/>
          </p:nvSpPr>
          <p:spPr>
            <a:xfrm>
              <a:off x="5245875" y="1769375"/>
              <a:ext cx="3225" cy="4500"/>
            </a:xfrm>
            <a:custGeom>
              <a:avLst/>
              <a:gdLst/>
              <a:ahLst/>
              <a:cxnLst/>
              <a:rect l="l" t="t" r="r" b="b"/>
              <a:pathLst>
                <a:path w="129" h="180" extrusionOk="0">
                  <a:moveTo>
                    <a:pt x="54" y="0"/>
                  </a:moveTo>
                  <a:cubicBezTo>
                    <a:pt x="48" y="0"/>
                    <a:pt x="43" y="1"/>
                    <a:pt x="36" y="1"/>
                  </a:cubicBezTo>
                  <a:cubicBezTo>
                    <a:pt x="25" y="1"/>
                    <a:pt x="13" y="120"/>
                    <a:pt x="1" y="180"/>
                  </a:cubicBezTo>
                  <a:cubicBezTo>
                    <a:pt x="36" y="168"/>
                    <a:pt x="72" y="156"/>
                    <a:pt x="108" y="132"/>
                  </a:cubicBezTo>
                  <a:cubicBezTo>
                    <a:pt x="108" y="77"/>
                    <a:pt x="129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7622;p32"/>
            <p:cNvSpPr/>
            <p:nvPr/>
          </p:nvSpPr>
          <p:spPr>
            <a:xfrm>
              <a:off x="5397975" y="1702000"/>
              <a:ext cx="13725" cy="14150"/>
            </a:xfrm>
            <a:custGeom>
              <a:avLst/>
              <a:gdLst/>
              <a:ahLst/>
              <a:cxnLst/>
              <a:rect l="l" t="t" r="r" b="b"/>
              <a:pathLst>
                <a:path w="549" h="566" extrusionOk="0">
                  <a:moveTo>
                    <a:pt x="186" y="1"/>
                  </a:moveTo>
                  <a:cubicBezTo>
                    <a:pt x="154" y="1"/>
                    <a:pt x="125" y="9"/>
                    <a:pt x="108" y="17"/>
                  </a:cubicBezTo>
                  <a:cubicBezTo>
                    <a:pt x="108" y="113"/>
                    <a:pt x="96" y="196"/>
                    <a:pt x="96" y="291"/>
                  </a:cubicBezTo>
                  <a:cubicBezTo>
                    <a:pt x="1" y="386"/>
                    <a:pt x="1" y="482"/>
                    <a:pt x="108" y="565"/>
                  </a:cubicBezTo>
                  <a:cubicBezTo>
                    <a:pt x="239" y="565"/>
                    <a:pt x="358" y="553"/>
                    <a:pt x="489" y="553"/>
                  </a:cubicBezTo>
                  <a:cubicBezTo>
                    <a:pt x="549" y="303"/>
                    <a:pt x="179" y="256"/>
                    <a:pt x="227" y="5"/>
                  </a:cubicBezTo>
                  <a:cubicBezTo>
                    <a:pt x="213" y="2"/>
                    <a:pt x="199" y="1"/>
                    <a:pt x="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7623;p32"/>
            <p:cNvSpPr/>
            <p:nvPr/>
          </p:nvSpPr>
          <p:spPr>
            <a:xfrm>
              <a:off x="5396200" y="1709275"/>
              <a:ext cx="4200" cy="6875"/>
            </a:xfrm>
            <a:custGeom>
              <a:avLst/>
              <a:gdLst/>
              <a:ahLst/>
              <a:cxnLst/>
              <a:rect l="l" t="t" r="r" b="b"/>
              <a:pathLst>
                <a:path w="168" h="275" extrusionOk="0">
                  <a:moveTo>
                    <a:pt x="143" y="0"/>
                  </a:moveTo>
                  <a:cubicBezTo>
                    <a:pt x="0" y="95"/>
                    <a:pt x="0" y="191"/>
                    <a:pt x="167" y="274"/>
                  </a:cubicBezTo>
                  <a:cubicBezTo>
                    <a:pt x="167" y="179"/>
                    <a:pt x="143" y="8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7624;p32"/>
            <p:cNvSpPr/>
            <p:nvPr/>
          </p:nvSpPr>
          <p:spPr>
            <a:xfrm>
              <a:off x="5403925" y="1696800"/>
              <a:ext cx="10150" cy="5050"/>
            </a:xfrm>
            <a:custGeom>
              <a:avLst/>
              <a:gdLst/>
              <a:ahLst/>
              <a:cxnLst/>
              <a:rect l="l" t="t" r="r" b="b"/>
              <a:pathLst>
                <a:path w="406" h="202" extrusionOk="0">
                  <a:moveTo>
                    <a:pt x="252" y="1"/>
                  </a:moveTo>
                  <a:cubicBezTo>
                    <a:pt x="168" y="1"/>
                    <a:pt x="82" y="135"/>
                    <a:pt x="1" y="202"/>
                  </a:cubicBezTo>
                  <a:lnTo>
                    <a:pt x="406" y="202"/>
                  </a:lnTo>
                  <a:cubicBezTo>
                    <a:pt x="356" y="52"/>
                    <a:pt x="304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7625;p32"/>
            <p:cNvSpPr/>
            <p:nvPr/>
          </p:nvSpPr>
          <p:spPr>
            <a:xfrm>
              <a:off x="5998950" y="2169775"/>
              <a:ext cx="134575" cy="18750"/>
            </a:xfrm>
            <a:custGeom>
              <a:avLst/>
              <a:gdLst/>
              <a:ahLst/>
              <a:cxnLst/>
              <a:rect l="l" t="t" r="r" b="b"/>
              <a:pathLst>
                <a:path w="5383" h="750" extrusionOk="0">
                  <a:moveTo>
                    <a:pt x="191" y="1"/>
                  </a:moveTo>
                  <a:cubicBezTo>
                    <a:pt x="108" y="1"/>
                    <a:pt x="42" y="37"/>
                    <a:pt x="24" y="154"/>
                  </a:cubicBezTo>
                  <a:cubicBezTo>
                    <a:pt x="1" y="392"/>
                    <a:pt x="346" y="213"/>
                    <a:pt x="429" y="392"/>
                  </a:cubicBezTo>
                  <a:cubicBezTo>
                    <a:pt x="1665" y="611"/>
                    <a:pt x="2909" y="672"/>
                    <a:pt x="4155" y="672"/>
                  </a:cubicBezTo>
                  <a:cubicBezTo>
                    <a:pt x="4397" y="672"/>
                    <a:pt x="4640" y="670"/>
                    <a:pt x="4882" y="666"/>
                  </a:cubicBezTo>
                  <a:cubicBezTo>
                    <a:pt x="4954" y="464"/>
                    <a:pt x="5382" y="749"/>
                    <a:pt x="5323" y="344"/>
                  </a:cubicBezTo>
                  <a:cubicBezTo>
                    <a:pt x="5184" y="301"/>
                    <a:pt x="5045" y="288"/>
                    <a:pt x="4906" y="288"/>
                  </a:cubicBezTo>
                  <a:cubicBezTo>
                    <a:pt x="4691" y="288"/>
                    <a:pt x="4476" y="319"/>
                    <a:pt x="4258" y="319"/>
                  </a:cubicBezTo>
                  <a:cubicBezTo>
                    <a:pt x="4192" y="319"/>
                    <a:pt x="4127" y="316"/>
                    <a:pt x="4061" y="309"/>
                  </a:cubicBezTo>
                  <a:cubicBezTo>
                    <a:pt x="2858" y="213"/>
                    <a:pt x="1667" y="154"/>
                    <a:pt x="465" y="71"/>
                  </a:cubicBezTo>
                  <a:cubicBezTo>
                    <a:pt x="380" y="40"/>
                    <a:pt x="276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7626;p32"/>
            <p:cNvSpPr/>
            <p:nvPr/>
          </p:nvSpPr>
          <p:spPr>
            <a:xfrm>
              <a:off x="5828400" y="2157075"/>
              <a:ext cx="108375" cy="18375"/>
            </a:xfrm>
            <a:custGeom>
              <a:avLst/>
              <a:gdLst/>
              <a:ahLst/>
              <a:cxnLst/>
              <a:rect l="l" t="t" r="r" b="b"/>
              <a:pathLst>
                <a:path w="4335" h="735" extrusionOk="0">
                  <a:moveTo>
                    <a:pt x="579" y="0"/>
                  </a:moveTo>
                  <a:cubicBezTo>
                    <a:pt x="383" y="0"/>
                    <a:pt x="187" y="34"/>
                    <a:pt x="0" y="138"/>
                  </a:cubicBezTo>
                  <a:cubicBezTo>
                    <a:pt x="143" y="138"/>
                    <a:pt x="286" y="150"/>
                    <a:pt x="417" y="150"/>
                  </a:cubicBezTo>
                  <a:cubicBezTo>
                    <a:pt x="431" y="150"/>
                    <a:pt x="444" y="149"/>
                    <a:pt x="457" y="149"/>
                  </a:cubicBezTo>
                  <a:cubicBezTo>
                    <a:pt x="863" y="149"/>
                    <a:pt x="570" y="332"/>
                    <a:pt x="512" y="448"/>
                  </a:cubicBezTo>
                  <a:cubicBezTo>
                    <a:pt x="1000" y="483"/>
                    <a:pt x="1489" y="507"/>
                    <a:pt x="2001" y="567"/>
                  </a:cubicBezTo>
                  <a:cubicBezTo>
                    <a:pt x="2701" y="634"/>
                    <a:pt x="3411" y="734"/>
                    <a:pt x="4133" y="734"/>
                  </a:cubicBezTo>
                  <a:cubicBezTo>
                    <a:pt x="4172" y="734"/>
                    <a:pt x="4211" y="734"/>
                    <a:pt x="4251" y="733"/>
                  </a:cubicBezTo>
                  <a:cubicBezTo>
                    <a:pt x="4334" y="626"/>
                    <a:pt x="4334" y="543"/>
                    <a:pt x="4251" y="436"/>
                  </a:cubicBezTo>
                  <a:cubicBezTo>
                    <a:pt x="4227" y="418"/>
                    <a:pt x="4203" y="409"/>
                    <a:pt x="4179" y="409"/>
                  </a:cubicBezTo>
                  <a:cubicBezTo>
                    <a:pt x="4156" y="409"/>
                    <a:pt x="4132" y="418"/>
                    <a:pt x="4108" y="436"/>
                  </a:cubicBezTo>
                  <a:cubicBezTo>
                    <a:pt x="4013" y="364"/>
                    <a:pt x="3906" y="329"/>
                    <a:pt x="3786" y="317"/>
                  </a:cubicBezTo>
                  <a:cubicBezTo>
                    <a:pt x="2941" y="269"/>
                    <a:pt x="2108" y="186"/>
                    <a:pt x="1250" y="79"/>
                  </a:cubicBezTo>
                  <a:cubicBezTo>
                    <a:pt x="1038" y="46"/>
                    <a:pt x="809" y="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7627;p32"/>
            <p:cNvSpPr/>
            <p:nvPr/>
          </p:nvSpPr>
          <p:spPr>
            <a:xfrm>
              <a:off x="5934075" y="2167750"/>
              <a:ext cx="75925" cy="11525"/>
            </a:xfrm>
            <a:custGeom>
              <a:avLst/>
              <a:gdLst/>
              <a:ahLst/>
              <a:cxnLst/>
              <a:rect l="l" t="t" r="r" b="b"/>
              <a:pathLst>
                <a:path w="3037" h="461" extrusionOk="0">
                  <a:moveTo>
                    <a:pt x="936" y="0"/>
                  </a:moveTo>
                  <a:cubicBezTo>
                    <a:pt x="624" y="0"/>
                    <a:pt x="312" y="5"/>
                    <a:pt x="0" y="9"/>
                  </a:cubicBezTo>
                  <a:lnTo>
                    <a:pt x="0" y="306"/>
                  </a:lnTo>
                  <a:cubicBezTo>
                    <a:pt x="726" y="427"/>
                    <a:pt x="1458" y="461"/>
                    <a:pt x="2187" y="461"/>
                  </a:cubicBezTo>
                  <a:cubicBezTo>
                    <a:pt x="2463" y="461"/>
                    <a:pt x="2738" y="456"/>
                    <a:pt x="3012" y="449"/>
                  </a:cubicBezTo>
                  <a:cubicBezTo>
                    <a:pt x="2977" y="294"/>
                    <a:pt x="2774" y="330"/>
                    <a:pt x="2703" y="175"/>
                  </a:cubicBezTo>
                  <a:cubicBezTo>
                    <a:pt x="2822" y="152"/>
                    <a:pt x="2917" y="152"/>
                    <a:pt x="3036" y="140"/>
                  </a:cubicBezTo>
                  <a:cubicBezTo>
                    <a:pt x="2336" y="24"/>
                    <a:pt x="1636" y="0"/>
                    <a:pt x="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7628;p32"/>
            <p:cNvSpPr/>
            <p:nvPr/>
          </p:nvSpPr>
          <p:spPr>
            <a:xfrm>
              <a:off x="6020375" y="2203975"/>
              <a:ext cx="58975" cy="11450"/>
            </a:xfrm>
            <a:custGeom>
              <a:avLst/>
              <a:gdLst/>
              <a:ahLst/>
              <a:cxnLst/>
              <a:rect l="l" t="t" r="r" b="b"/>
              <a:pathLst>
                <a:path w="2359" h="458" extrusionOk="0">
                  <a:moveTo>
                    <a:pt x="441" y="0"/>
                  </a:moveTo>
                  <a:cubicBezTo>
                    <a:pt x="394" y="12"/>
                    <a:pt x="334" y="12"/>
                    <a:pt x="287" y="12"/>
                  </a:cubicBezTo>
                  <a:cubicBezTo>
                    <a:pt x="203" y="96"/>
                    <a:pt x="120" y="167"/>
                    <a:pt x="48" y="227"/>
                  </a:cubicBezTo>
                  <a:cubicBezTo>
                    <a:pt x="37" y="250"/>
                    <a:pt x="13" y="274"/>
                    <a:pt x="1" y="298"/>
                  </a:cubicBezTo>
                  <a:cubicBezTo>
                    <a:pt x="528" y="380"/>
                    <a:pt x="1061" y="457"/>
                    <a:pt x="1611" y="457"/>
                  </a:cubicBezTo>
                  <a:cubicBezTo>
                    <a:pt x="1856" y="457"/>
                    <a:pt x="2105" y="442"/>
                    <a:pt x="2358" y="405"/>
                  </a:cubicBezTo>
                  <a:cubicBezTo>
                    <a:pt x="2263" y="286"/>
                    <a:pt x="2227" y="203"/>
                    <a:pt x="2168" y="131"/>
                  </a:cubicBezTo>
                  <a:cubicBezTo>
                    <a:pt x="2168" y="119"/>
                    <a:pt x="2144" y="119"/>
                    <a:pt x="2120" y="108"/>
                  </a:cubicBezTo>
                  <a:cubicBezTo>
                    <a:pt x="2110" y="101"/>
                    <a:pt x="2099" y="98"/>
                    <a:pt x="2089" y="98"/>
                  </a:cubicBezTo>
                  <a:cubicBezTo>
                    <a:pt x="2063" y="98"/>
                    <a:pt x="2038" y="115"/>
                    <a:pt x="2013" y="131"/>
                  </a:cubicBezTo>
                  <a:cubicBezTo>
                    <a:pt x="1946" y="124"/>
                    <a:pt x="1880" y="121"/>
                    <a:pt x="1812" y="121"/>
                  </a:cubicBezTo>
                  <a:cubicBezTo>
                    <a:pt x="1573" y="121"/>
                    <a:pt x="1331" y="158"/>
                    <a:pt x="1093" y="158"/>
                  </a:cubicBezTo>
                  <a:cubicBezTo>
                    <a:pt x="871" y="158"/>
                    <a:pt x="652" y="126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7629;p32"/>
            <p:cNvSpPr/>
            <p:nvPr/>
          </p:nvSpPr>
          <p:spPr>
            <a:xfrm>
              <a:off x="5946575" y="2200100"/>
              <a:ext cx="31575" cy="10900"/>
            </a:xfrm>
            <a:custGeom>
              <a:avLst/>
              <a:gdLst/>
              <a:ahLst/>
              <a:cxnLst/>
              <a:rect l="l" t="t" r="r" b="b"/>
              <a:pathLst>
                <a:path w="1263" h="436" extrusionOk="0">
                  <a:moveTo>
                    <a:pt x="191" y="1"/>
                  </a:moveTo>
                  <a:cubicBezTo>
                    <a:pt x="95" y="1"/>
                    <a:pt x="0" y="48"/>
                    <a:pt x="0" y="167"/>
                  </a:cubicBezTo>
                  <a:cubicBezTo>
                    <a:pt x="12" y="227"/>
                    <a:pt x="72" y="334"/>
                    <a:pt x="119" y="334"/>
                  </a:cubicBezTo>
                  <a:cubicBezTo>
                    <a:pt x="304" y="354"/>
                    <a:pt x="493" y="436"/>
                    <a:pt x="704" y="436"/>
                  </a:cubicBezTo>
                  <a:cubicBezTo>
                    <a:pt x="872" y="436"/>
                    <a:pt x="1056" y="383"/>
                    <a:pt x="1262" y="203"/>
                  </a:cubicBezTo>
                  <a:cubicBezTo>
                    <a:pt x="834" y="132"/>
                    <a:pt x="512" y="72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7630;p32"/>
            <p:cNvSpPr/>
            <p:nvPr/>
          </p:nvSpPr>
          <p:spPr>
            <a:xfrm>
              <a:off x="5747425" y="2216850"/>
              <a:ext cx="40525" cy="10375"/>
            </a:xfrm>
            <a:custGeom>
              <a:avLst/>
              <a:gdLst/>
              <a:ahLst/>
              <a:cxnLst/>
              <a:rect l="l" t="t" r="r" b="b"/>
              <a:pathLst>
                <a:path w="1621" h="415" extrusionOk="0">
                  <a:moveTo>
                    <a:pt x="292" y="0"/>
                  </a:moveTo>
                  <a:cubicBezTo>
                    <a:pt x="172" y="0"/>
                    <a:pt x="71" y="7"/>
                    <a:pt x="1" y="21"/>
                  </a:cubicBezTo>
                  <a:cubicBezTo>
                    <a:pt x="239" y="307"/>
                    <a:pt x="644" y="140"/>
                    <a:pt x="894" y="355"/>
                  </a:cubicBezTo>
                  <a:cubicBezTo>
                    <a:pt x="932" y="393"/>
                    <a:pt x="982" y="414"/>
                    <a:pt x="1032" y="414"/>
                  </a:cubicBezTo>
                  <a:cubicBezTo>
                    <a:pt x="1074" y="414"/>
                    <a:pt x="1117" y="399"/>
                    <a:pt x="1156" y="366"/>
                  </a:cubicBezTo>
                  <a:cubicBezTo>
                    <a:pt x="1215" y="355"/>
                    <a:pt x="1263" y="355"/>
                    <a:pt x="1322" y="331"/>
                  </a:cubicBezTo>
                  <a:cubicBezTo>
                    <a:pt x="1382" y="212"/>
                    <a:pt x="1513" y="212"/>
                    <a:pt x="1620" y="188"/>
                  </a:cubicBezTo>
                  <a:cubicBezTo>
                    <a:pt x="1248" y="70"/>
                    <a:pt x="675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7631;p32"/>
            <p:cNvSpPr/>
            <p:nvPr/>
          </p:nvSpPr>
          <p:spPr>
            <a:xfrm>
              <a:off x="5861125" y="2196825"/>
              <a:ext cx="29200" cy="9975"/>
            </a:xfrm>
            <a:custGeom>
              <a:avLst/>
              <a:gdLst/>
              <a:ahLst/>
              <a:cxnLst/>
              <a:rect l="l" t="t" r="r" b="b"/>
              <a:pathLst>
                <a:path w="1168" h="399" extrusionOk="0">
                  <a:moveTo>
                    <a:pt x="632" y="1"/>
                  </a:moveTo>
                  <a:cubicBezTo>
                    <a:pt x="601" y="4"/>
                    <a:pt x="569" y="5"/>
                    <a:pt x="536" y="5"/>
                  </a:cubicBezTo>
                  <a:cubicBezTo>
                    <a:pt x="497" y="5"/>
                    <a:pt x="457" y="4"/>
                    <a:pt x="417" y="4"/>
                  </a:cubicBezTo>
                  <a:cubicBezTo>
                    <a:pt x="261" y="4"/>
                    <a:pt x="106" y="24"/>
                    <a:pt x="1" y="227"/>
                  </a:cubicBezTo>
                  <a:cubicBezTo>
                    <a:pt x="322" y="358"/>
                    <a:pt x="644" y="239"/>
                    <a:pt x="918" y="394"/>
                  </a:cubicBezTo>
                  <a:cubicBezTo>
                    <a:pt x="927" y="397"/>
                    <a:pt x="938" y="398"/>
                    <a:pt x="949" y="398"/>
                  </a:cubicBezTo>
                  <a:cubicBezTo>
                    <a:pt x="1022" y="398"/>
                    <a:pt x="1122" y="335"/>
                    <a:pt x="1132" y="263"/>
                  </a:cubicBezTo>
                  <a:cubicBezTo>
                    <a:pt x="1168" y="120"/>
                    <a:pt x="1049" y="60"/>
                    <a:pt x="930" y="24"/>
                  </a:cubicBezTo>
                  <a:cubicBezTo>
                    <a:pt x="878" y="87"/>
                    <a:pt x="827" y="120"/>
                    <a:pt x="778" y="120"/>
                  </a:cubicBezTo>
                  <a:cubicBezTo>
                    <a:pt x="725" y="120"/>
                    <a:pt x="675" y="8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7632;p32"/>
            <p:cNvSpPr/>
            <p:nvPr/>
          </p:nvSpPr>
          <p:spPr>
            <a:xfrm>
              <a:off x="5746250" y="2235525"/>
              <a:ext cx="41100" cy="8350"/>
            </a:xfrm>
            <a:custGeom>
              <a:avLst/>
              <a:gdLst/>
              <a:ahLst/>
              <a:cxnLst/>
              <a:rect l="l" t="t" r="r" b="b"/>
              <a:pathLst>
                <a:path w="1644" h="334" extrusionOk="0">
                  <a:moveTo>
                    <a:pt x="345" y="36"/>
                  </a:moveTo>
                  <a:cubicBezTo>
                    <a:pt x="214" y="60"/>
                    <a:pt x="0" y="0"/>
                    <a:pt x="36" y="334"/>
                  </a:cubicBezTo>
                  <a:lnTo>
                    <a:pt x="1322" y="334"/>
                  </a:lnTo>
                  <a:cubicBezTo>
                    <a:pt x="1441" y="298"/>
                    <a:pt x="1584" y="298"/>
                    <a:pt x="1643" y="167"/>
                  </a:cubicBezTo>
                  <a:cubicBezTo>
                    <a:pt x="1484" y="103"/>
                    <a:pt x="1317" y="90"/>
                    <a:pt x="1149" y="90"/>
                  </a:cubicBezTo>
                  <a:cubicBezTo>
                    <a:pt x="1030" y="90"/>
                    <a:pt x="911" y="97"/>
                    <a:pt x="793" y="97"/>
                  </a:cubicBezTo>
                  <a:cubicBezTo>
                    <a:pt x="641" y="97"/>
                    <a:pt x="490" y="86"/>
                    <a:pt x="345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7633;p32"/>
            <p:cNvSpPr/>
            <p:nvPr/>
          </p:nvSpPr>
          <p:spPr>
            <a:xfrm>
              <a:off x="5826025" y="2196825"/>
              <a:ext cx="26200" cy="6600"/>
            </a:xfrm>
            <a:custGeom>
              <a:avLst/>
              <a:gdLst/>
              <a:ahLst/>
              <a:cxnLst/>
              <a:rect l="l" t="t" r="r" b="b"/>
              <a:pathLst>
                <a:path w="1048" h="264" extrusionOk="0">
                  <a:moveTo>
                    <a:pt x="475" y="1"/>
                  </a:moveTo>
                  <a:cubicBezTo>
                    <a:pt x="307" y="1"/>
                    <a:pt x="155" y="48"/>
                    <a:pt x="0" y="167"/>
                  </a:cubicBezTo>
                  <a:cubicBezTo>
                    <a:pt x="191" y="175"/>
                    <a:pt x="382" y="264"/>
                    <a:pt x="601" y="264"/>
                  </a:cubicBezTo>
                  <a:cubicBezTo>
                    <a:pt x="737" y="264"/>
                    <a:pt x="884" y="229"/>
                    <a:pt x="1048" y="120"/>
                  </a:cubicBezTo>
                  <a:cubicBezTo>
                    <a:pt x="828" y="48"/>
                    <a:pt x="643" y="1"/>
                    <a:pt x="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7634;p32"/>
            <p:cNvSpPr/>
            <p:nvPr/>
          </p:nvSpPr>
          <p:spPr>
            <a:xfrm>
              <a:off x="5993000" y="2200325"/>
              <a:ext cx="28600" cy="12350"/>
            </a:xfrm>
            <a:custGeom>
              <a:avLst/>
              <a:gdLst/>
              <a:ahLst/>
              <a:cxnLst/>
              <a:rect l="l" t="t" r="r" b="b"/>
              <a:pathLst>
                <a:path w="1144" h="494" extrusionOk="0">
                  <a:moveTo>
                    <a:pt x="297" y="0"/>
                  </a:moveTo>
                  <a:cubicBezTo>
                    <a:pt x="227" y="0"/>
                    <a:pt x="155" y="8"/>
                    <a:pt x="84" y="15"/>
                  </a:cubicBezTo>
                  <a:cubicBezTo>
                    <a:pt x="0" y="206"/>
                    <a:pt x="120" y="313"/>
                    <a:pt x="227" y="420"/>
                  </a:cubicBezTo>
                  <a:lnTo>
                    <a:pt x="381" y="420"/>
                  </a:lnTo>
                  <a:cubicBezTo>
                    <a:pt x="381" y="396"/>
                    <a:pt x="405" y="385"/>
                    <a:pt x="429" y="373"/>
                  </a:cubicBezTo>
                  <a:cubicBezTo>
                    <a:pt x="432" y="370"/>
                    <a:pt x="436" y="368"/>
                    <a:pt x="441" y="368"/>
                  </a:cubicBezTo>
                  <a:cubicBezTo>
                    <a:pt x="457" y="368"/>
                    <a:pt x="482" y="384"/>
                    <a:pt x="501" y="420"/>
                  </a:cubicBezTo>
                  <a:cubicBezTo>
                    <a:pt x="641" y="428"/>
                    <a:pt x="775" y="494"/>
                    <a:pt x="907" y="494"/>
                  </a:cubicBezTo>
                  <a:cubicBezTo>
                    <a:pt x="966" y="494"/>
                    <a:pt x="1025" y="481"/>
                    <a:pt x="1084" y="444"/>
                  </a:cubicBezTo>
                  <a:lnTo>
                    <a:pt x="1096" y="420"/>
                  </a:lnTo>
                  <a:cubicBezTo>
                    <a:pt x="1143" y="361"/>
                    <a:pt x="1143" y="313"/>
                    <a:pt x="1084" y="265"/>
                  </a:cubicBezTo>
                  <a:cubicBezTo>
                    <a:pt x="1035" y="265"/>
                    <a:pt x="982" y="270"/>
                    <a:pt x="932" y="270"/>
                  </a:cubicBezTo>
                  <a:cubicBezTo>
                    <a:pt x="847" y="270"/>
                    <a:pt x="767" y="257"/>
                    <a:pt x="715" y="182"/>
                  </a:cubicBezTo>
                  <a:cubicBezTo>
                    <a:pt x="593" y="36"/>
                    <a:pt x="448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7635;p32"/>
            <p:cNvSpPr/>
            <p:nvPr/>
          </p:nvSpPr>
          <p:spPr>
            <a:xfrm>
              <a:off x="5982275" y="2200100"/>
              <a:ext cx="17000" cy="10750"/>
            </a:xfrm>
            <a:custGeom>
              <a:avLst/>
              <a:gdLst/>
              <a:ahLst/>
              <a:cxnLst/>
              <a:rect l="l" t="t" r="r" b="b"/>
              <a:pathLst>
                <a:path w="680" h="430" extrusionOk="0">
                  <a:moveTo>
                    <a:pt x="251" y="1"/>
                  </a:moveTo>
                  <a:cubicBezTo>
                    <a:pt x="203" y="143"/>
                    <a:pt x="1" y="143"/>
                    <a:pt x="13" y="346"/>
                  </a:cubicBezTo>
                  <a:cubicBezTo>
                    <a:pt x="215" y="370"/>
                    <a:pt x="441" y="394"/>
                    <a:pt x="668" y="429"/>
                  </a:cubicBezTo>
                  <a:cubicBezTo>
                    <a:pt x="679" y="274"/>
                    <a:pt x="572" y="155"/>
                    <a:pt x="513" y="24"/>
                  </a:cubicBezTo>
                  <a:cubicBezTo>
                    <a:pt x="429" y="24"/>
                    <a:pt x="334" y="24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7636;p32"/>
            <p:cNvSpPr/>
            <p:nvPr/>
          </p:nvSpPr>
          <p:spPr>
            <a:xfrm>
              <a:off x="5793875" y="2196175"/>
              <a:ext cx="20250" cy="6600"/>
            </a:xfrm>
            <a:custGeom>
              <a:avLst/>
              <a:gdLst/>
              <a:ahLst/>
              <a:cxnLst/>
              <a:rect l="l" t="t" r="r" b="b"/>
              <a:pathLst>
                <a:path w="810" h="264" extrusionOk="0">
                  <a:moveTo>
                    <a:pt x="352" y="1"/>
                  </a:moveTo>
                  <a:cubicBezTo>
                    <a:pt x="250" y="1"/>
                    <a:pt x="136" y="28"/>
                    <a:pt x="0" y="122"/>
                  </a:cubicBezTo>
                  <a:cubicBezTo>
                    <a:pt x="226" y="130"/>
                    <a:pt x="381" y="264"/>
                    <a:pt x="532" y="264"/>
                  </a:cubicBezTo>
                  <a:cubicBezTo>
                    <a:pt x="603" y="264"/>
                    <a:pt x="674" y="234"/>
                    <a:pt x="750" y="146"/>
                  </a:cubicBezTo>
                  <a:cubicBezTo>
                    <a:pt x="810" y="122"/>
                    <a:pt x="810" y="74"/>
                    <a:pt x="762" y="50"/>
                  </a:cubicBezTo>
                  <a:lnTo>
                    <a:pt x="762" y="50"/>
                  </a:lnTo>
                  <a:cubicBezTo>
                    <a:pt x="749" y="52"/>
                    <a:pt x="736" y="53"/>
                    <a:pt x="723" y="53"/>
                  </a:cubicBezTo>
                  <a:cubicBezTo>
                    <a:pt x="607" y="53"/>
                    <a:pt x="491" y="1"/>
                    <a:pt x="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7637;p32"/>
            <p:cNvSpPr/>
            <p:nvPr/>
          </p:nvSpPr>
          <p:spPr>
            <a:xfrm>
              <a:off x="6088250" y="2207850"/>
              <a:ext cx="11025" cy="9875"/>
            </a:xfrm>
            <a:custGeom>
              <a:avLst/>
              <a:gdLst/>
              <a:ahLst/>
              <a:cxnLst/>
              <a:rect l="l" t="t" r="r" b="b"/>
              <a:pathLst>
                <a:path w="441" h="395" extrusionOk="0">
                  <a:moveTo>
                    <a:pt x="298" y="0"/>
                  </a:moveTo>
                  <a:cubicBezTo>
                    <a:pt x="143" y="12"/>
                    <a:pt x="0" y="60"/>
                    <a:pt x="24" y="226"/>
                  </a:cubicBezTo>
                  <a:cubicBezTo>
                    <a:pt x="55" y="374"/>
                    <a:pt x="157" y="395"/>
                    <a:pt x="264" y="395"/>
                  </a:cubicBezTo>
                  <a:cubicBezTo>
                    <a:pt x="306" y="395"/>
                    <a:pt x="349" y="392"/>
                    <a:pt x="389" y="392"/>
                  </a:cubicBezTo>
                  <a:cubicBezTo>
                    <a:pt x="403" y="392"/>
                    <a:pt x="416" y="392"/>
                    <a:pt x="429" y="393"/>
                  </a:cubicBezTo>
                  <a:cubicBezTo>
                    <a:pt x="441" y="357"/>
                    <a:pt x="441" y="310"/>
                    <a:pt x="441" y="262"/>
                  </a:cubicBezTo>
                  <a:lnTo>
                    <a:pt x="441" y="131"/>
                  </a:lnTo>
                  <a:cubicBezTo>
                    <a:pt x="381" y="84"/>
                    <a:pt x="346" y="36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7638;p32"/>
            <p:cNvSpPr/>
            <p:nvPr/>
          </p:nvSpPr>
          <p:spPr>
            <a:xfrm>
              <a:off x="6121000" y="2177925"/>
              <a:ext cx="19650" cy="8500"/>
            </a:xfrm>
            <a:custGeom>
              <a:avLst/>
              <a:gdLst/>
              <a:ahLst/>
              <a:cxnLst/>
              <a:rect l="l" t="t" r="r" b="b"/>
              <a:pathLst>
                <a:path w="786" h="340" extrusionOk="0">
                  <a:moveTo>
                    <a:pt x="493" y="0"/>
                  </a:moveTo>
                  <a:cubicBezTo>
                    <a:pt x="476" y="0"/>
                    <a:pt x="458" y="5"/>
                    <a:pt x="441" y="18"/>
                  </a:cubicBezTo>
                  <a:cubicBezTo>
                    <a:pt x="369" y="221"/>
                    <a:pt x="72" y="138"/>
                    <a:pt x="0" y="340"/>
                  </a:cubicBezTo>
                  <a:lnTo>
                    <a:pt x="715" y="340"/>
                  </a:lnTo>
                  <a:lnTo>
                    <a:pt x="738" y="304"/>
                  </a:lnTo>
                  <a:cubicBezTo>
                    <a:pt x="786" y="149"/>
                    <a:pt x="655" y="102"/>
                    <a:pt x="584" y="30"/>
                  </a:cubicBezTo>
                  <a:cubicBezTo>
                    <a:pt x="553" y="15"/>
                    <a:pt x="523" y="0"/>
                    <a:pt x="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7639;p32"/>
            <p:cNvSpPr/>
            <p:nvPr/>
          </p:nvSpPr>
          <p:spPr>
            <a:xfrm>
              <a:off x="5895375" y="2196825"/>
              <a:ext cx="11025" cy="9975"/>
            </a:xfrm>
            <a:custGeom>
              <a:avLst/>
              <a:gdLst/>
              <a:ahLst/>
              <a:cxnLst/>
              <a:rect l="l" t="t" r="r" b="b"/>
              <a:pathLst>
                <a:path w="441" h="399" extrusionOk="0">
                  <a:moveTo>
                    <a:pt x="119" y="1"/>
                  </a:moveTo>
                  <a:cubicBezTo>
                    <a:pt x="107" y="48"/>
                    <a:pt x="95" y="96"/>
                    <a:pt x="60" y="132"/>
                  </a:cubicBezTo>
                  <a:cubicBezTo>
                    <a:pt x="0" y="274"/>
                    <a:pt x="84" y="346"/>
                    <a:pt x="203" y="394"/>
                  </a:cubicBezTo>
                  <a:cubicBezTo>
                    <a:pt x="209" y="397"/>
                    <a:pt x="217" y="398"/>
                    <a:pt x="228" y="398"/>
                  </a:cubicBezTo>
                  <a:cubicBezTo>
                    <a:pt x="259" y="398"/>
                    <a:pt x="304" y="385"/>
                    <a:pt x="322" y="358"/>
                  </a:cubicBezTo>
                  <a:cubicBezTo>
                    <a:pt x="441" y="227"/>
                    <a:pt x="334" y="155"/>
                    <a:pt x="238" y="84"/>
                  </a:cubicBezTo>
                  <a:cubicBezTo>
                    <a:pt x="215" y="48"/>
                    <a:pt x="167" y="24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7640;p32"/>
            <p:cNvSpPr/>
            <p:nvPr/>
          </p:nvSpPr>
          <p:spPr>
            <a:xfrm>
              <a:off x="5931975" y="2200775"/>
              <a:ext cx="7175" cy="5750"/>
            </a:xfrm>
            <a:custGeom>
              <a:avLst/>
              <a:gdLst/>
              <a:ahLst/>
              <a:cxnLst/>
              <a:rect l="l" t="t" r="r" b="b"/>
              <a:pathLst>
                <a:path w="287" h="230" extrusionOk="0">
                  <a:moveTo>
                    <a:pt x="163" y="1"/>
                  </a:moveTo>
                  <a:cubicBezTo>
                    <a:pt x="96" y="1"/>
                    <a:pt x="40" y="34"/>
                    <a:pt x="13" y="116"/>
                  </a:cubicBezTo>
                  <a:cubicBezTo>
                    <a:pt x="1" y="140"/>
                    <a:pt x="24" y="224"/>
                    <a:pt x="60" y="224"/>
                  </a:cubicBezTo>
                  <a:cubicBezTo>
                    <a:pt x="79" y="228"/>
                    <a:pt x="96" y="230"/>
                    <a:pt x="113" y="230"/>
                  </a:cubicBezTo>
                  <a:cubicBezTo>
                    <a:pt x="192" y="230"/>
                    <a:pt x="247" y="185"/>
                    <a:pt x="286" y="116"/>
                  </a:cubicBezTo>
                  <a:cubicBezTo>
                    <a:pt x="251" y="81"/>
                    <a:pt x="251" y="21"/>
                    <a:pt x="227" y="9"/>
                  </a:cubicBezTo>
                  <a:cubicBezTo>
                    <a:pt x="205" y="4"/>
                    <a:pt x="18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7641;p32"/>
            <p:cNvSpPr/>
            <p:nvPr/>
          </p:nvSpPr>
          <p:spPr>
            <a:xfrm>
              <a:off x="5781675" y="2193550"/>
              <a:ext cx="8950" cy="5675"/>
            </a:xfrm>
            <a:custGeom>
              <a:avLst/>
              <a:gdLst/>
              <a:ahLst/>
              <a:cxnLst/>
              <a:rect l="l" t="t" r="r" b="b"/>
              <a:pathLst>
                <a:path w="358" h="227" extrusionOk="0">
                  <a:moveTo>
                    <a:pt x="167" y="1"/>
                  </a:moveTo>
                  <a:cubicBezTo>
                    <a:pt x="60" y="36"/>
                    <a:pt x="0" y="60"/>
                    <a:pt x="60" y="132"/>
                  </a:cubicBezTo>
                  <a:cubicBezTo>
                    <a:pt x="83" y="179"/>
                    <a:pt x="167" y="227"/>
                    <a:pt x="226" y="227"/>
                  </a:cubicBezTo>
                  <a:cubicBezTo>
                    <a:pt x="310" y="227"/>
                    <a:pt x="357" y="155"/>
                    <a:pt x="310" y="96"/>
                  </a:cubicBezTo>
                  <a:cubicBezTo>
                    <a:pt x="286" y="48"/>
                    <a:pt x="202" y="13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7642;p32"/>
            <p:cNvSpPr/>
            <p:nvPr/>
          </p:nvSpPr>
          <p:spPr>
            <a:xfrm>
              <a:off x="5910250" y="2199975"/>
              <a:ext cx="8050" cy="5225"/>
            </a:xfrm>
            <a:custGeom>
              <a:avLst/>
              <a:gdLst/>
              <a:ahLst/>
              <a:cxnLst/>
              <a:rect l="l" t="t" r="r" b="b"/>
              <a:pathLst>
                <a:path w="322" h="209" extrusionOk="0">
                  <a:moveTo>
                    <a:pt x="163" y="0"/>
                  </a:moveTo>
                  <a:cubicBezTo>
                    <a:pt x="99" y="0"/>
                    <a:pt x="36" y="20"/>
                    <a:pt x="1" y="101"/>
                  </a:cubicBezTo>
                  <a:cubicBezTo>
                    <a:pt x="1" y="137"/>
                    <a:pt x="48" y="208"/>
                    <a:pt x="48" y="208"/>
                  </a:cubicBezTo>
                  <a:cubicBezTo>
                    <a:pt x="143" y="196"/>
                    <a:pt x="215" y="160"/>
                    <a:pt x="274" y="148"/>
                  </a:cubicBezTo>
                  <a:cubicBezTo>
                    <a:pt x="322" y="77"/>
                    <a:pt x="298" y="29"/>
                    <a:pt x="227" y="6"/>
                  </a:cubicBezTo>
                  <a:cubicBezTo>
                    <a:pt x="206" y="3"/>
                    <a:pt x="184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7643;p32"/>
            <p:cNvSpPr/>
            <p:nvPr/>
          </p:nvSpPr>
          <p:spPr>
            <a:xfrm>
              <a:off x="6078125" y="2235525"/>
              <a:ext cx="7175" cy="4200"/>
            </a:xfrm>
            <a:custGeom>
              <a:avLst/>
              <a:gdLst/>
              <a:ahLst/>
              <a:cxnLst/>
              <a:rect l="l" t="t" r="r" b="b"/>
              <a:pathLst>
                <a:path w="287" h="168" extrusionOk="0">
                  <a:moveTo>
                    <a:pt x="155" y="0"/>
                  </a:moveTo>
                  <a:cubicBezTo>
                    <a:pt x="108" y="60"/>
                    <a:pt x="48" y="108"/>
                    <a:pt x="1" y="167"/>
                  </a:cubicBezTo>
                  <a:cubicBezTo>
                    <a:pt x="96" y="167"/>
                    <a:pt x="167" y="155"/>
                    <a:pt x="251" y="155"/>
                  </a:cubicBezTo>
                  <a:cubicBezTo>
                    <a:pt x="274" y="108"/>
                    <a:pt x="286" y="60"/>
                    <a:pt x="274" y="24"/>
                  </a:cubicBezTo>
                  <a:cubicBezTo>
                    <a:pt x="239" y="24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7644;p32"/>
            <p:cNvSpPr/>
            <p:nvPr/>
          </p:nvSpPr>
          <p:spPr>
            <a:xfrm>
              <a:off x="5812625" y="2197425"/>
              <a:ext cx="4775" cy="2975"/>
            </a:xfrm>
            <a:custGeom>
              <a:avLst/>
              <a:gdLst/>
              <a:ahLst/>
              <a:cxnLst/>
              <a:rect l="l" t="t" r="r" b="b"/>
              <a:pathLst>
                <a:path w="191" h="119" extrusionOk="0">
                  <a:moveTo>
                    <a:pt x="12" y="0"/>
                  </a:moveTo>
                  <a:cubicBezTo>
                    <a:pt x="12" y="24"/>
                    <a:pt x="0" y="72"/>
                    <a:pt x="0" y="96"/>
                  </a:cubicBezTo>
                  <a:cubicBezTo>
                    <a:pt x="37" y="96"/>
                    <a:pt x="78" y="118"/>
                    <a:pt x="113" y="118"/>
                  </a:cubicBezTo>
                  <a:cubicBezTo>
                    <a:pt x="145" y="118"/>
                    <a:pt x="174" y="99"/>
                    <a:pt x="191" y="24"/>
                  </a:cubicBezTo>
                  <a:cubicBezTo>
                    <a:pt x="191" y="24"/>
                    <a:pt x="72" y="12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7645;p32"/>
            <p:cNvSpPr/>
            <p:nvPr/>
          </p:nvSpPr>
          <p:spPr>
            <a:xfrm>
              <a:off x="6002525" y="2206650"/>
              <a:ext cx="3900" cy="4500"/>
            </a:xfrm>
            <a:custGeom>
              <a:avLst/>
              <a:gdLst/>
              <a:ahLst/>
              <a:cxnLst/>
              <a:rect l="l" t="t" r="r" b="b"/>
              <a:pathLst>
                <a:path w="156" h="180" extrusionOk="0">
                  <a:moveTo>
                    <a:pt x="84" y="1"/>
                  </a:moveTo>
                  <a:cubicBezTo>
                    <a:pt x="0" y="1"/>
                    <a:pt x="24" y="108"/>
                    <a:pt x="24" y="179"/>
                  </a:cubicBezTo>
                  <a:lnTo>
                    <a:pt x="143" y="179"/>
                  </a:lnTo>
                  <a:cubicBezTo>
                    <a:pt x="143" y="108"/>
                    <a:pt x="155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7646;p32"/>
            <p:cNvSpPr/>
            <p:nvPr/>
          </p:nvSpPr>
          <p:spPr>
            <a:xfrm>
              <a:off x="6134975" y="2178675"/>
              <a:ext cx="39325" cy="8100"/>
            </a:xfrm>
            <a:custGeom>
              <a:avLst/>
              <a:gdLst/>
              <a:ahLst/>
              <a:cxnLst/>
              <a:rect l="l" t="t" r="r" b="b"/>
              <a:pathLst>
                <a:path w="1573" h="324" extrusionOk="0">
                  <a:moveTo>
                    <a:pt x="1" y="0"/>
                  </a:moveTo>
                  <a:cubicBezTo>
                    <a:pt x="60" y="96"/>
                    <a:pt x="108" y="179"/>
                    <a:pt x="167" y="274"/>
                  </a:cubicBezTo>
                  <a:cubicBezTo>
                    <a:pt x="201" y="283"/>
                    <a:pt x="241" y="291"/>
                    <a:pt x="278" y="291"/>
                  </a:cubicBezTo>
                  <a:cubicBezTo>
                    <a:pt x="293" y="291"/>
                    <a:pt x="308" y="290"/>
                    <a:pt x="322" y="286"/>
                  </a:cubicBezTo>
                  <a:lnTo>
                    <a:pt x="298" y="286"/>
                  </a:lnTo>
                  <a:cubicBezTo>
                    <a:pt x="346" y="233"/>
                    <a:pt x="391" y="206"/>
                    <a:pt x="435" y="206"/>
                  </a:cubicBezTo>
                  <a:cubicBezTo>
                    <a:pt x="480" y="206"/>
                    <a:pt x="525" y="233"/>
                    <a:pt x="572" y="286"/>
                  </a:cubicBezTo>
                  <a:cubicBezTo>
                    <a:pt x="611" y="312"/>
                    <a:pt x="645" y="323"/>
                    <a:pt x="680" y="323"/>
                  </a:cubicBezTo>
                  <a:cubicBezTo>
                    <a:pt x="711" y="323"/>
                    <a:pt x="741" y="315"/>
                    <a:pt x="775" y="298"/>
                  </a:cubicBezTo>
                  <a:lnTo>
                    <a:pt x="822" y="298"/>
                  </a:lnTo>
                  <a:cubicBezTo>
                    <a:pt x="1072" y="286"/>
                    <a:pt x="1310" y="274"/>
                    <a:pt x="1572" y="250"/>
                  </a:cubicBezTo>
                  <a:cubicBezTo>
                    <a:pt x="1525" y="179"/>
                    <a:pt x="1489" y="96"/>
                    <a:pt x="1453" y="12"/>
                  </a:cubicBezTo>
                  <a:lnTo>
                    <a:pt x="1013" y="12"/>
                  </a:lnTo>
                  <a:cubicBezTo>
                    <a:pt x="1013" y="36"/>
                    <a:pt x="989" y="36"/>
                    <a:pt x="953" y="48"/>
                  </a:cubicBezTo>
                  <a:cubicBezTo>
                    <a:pt x="948" y="51"/>
                    <a:pt x="941" y="52"/>
                    <a:pt x="935" y="52"/>
                  </a:cubicBezTo>
                  <a:cubicBezTo>
                    <a:pt x="913" y="52"/>
                    <a:pt x="888" y="37"/>
                    <a:pt x="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7647;p32"/>
            <p:cNvSpPr/>
            <p:nvPr/>
          </p:nvSpPr>
          <p:spPr>
            <a:xfrm>
              <a:off x="6142425" y="2183500"/>
              <a:ext cx="6875" cy="2925"/>
            </a:xfrm>
            <a:custGeom>
              <a:avLst/>
              <a:gdLst/>
              <a:ahLst/>
              <a:cxnLst/>
              <a:rect l="l" t="t" r="r" b="b"/>
              <a:pathLst>
                <a:path w="275" h="117" extrusionOk="0">
                  <a:moveTo>
                    <a:pt x="137" y="1"/>
                  </a:moveTo>
                  <a:cubicBezTo>
                    <a:pt x="93" y="1"/>
                    <a:pt x="48" y="40"/>
                    <a:pt x="0" y="117"/>
                  </a:cubicBezTo>
                  <a:lnTo>
                    <a:pt x="274" y="117"/>
                  </a:lnTo>
                  <a:cubicBezTo>
                    <a:pt x="227" y="40"/>
                    <a:pt x="18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7648;p32"/>
            <p:cNvSpPr/>
            <p:nvPr/>
          </p:nvSpPr>
          <p:spPr>
            <a:xfrm>
              <a:off x="6149275" y="2186400"/>
              <a:ext cx="5075" cy="1900"/>
            </a:xfrm>
            <a:custGeom>
              <a:avLst/>
              <a:gdLst/>
              <a:ahLst/>
              <a:cxnLst/>
              <a:rect l="l" t="t" r="r" b="b"/>
              <a:pathLst>
                <a:path w="203" h="76" extrusionOk="0">
                  <a:moveTo>
                    <a:pt x="0" y="1"/>
                  </a:moveTo>
                  <a:cubicBezTo>
                    <a:pt x="30" y="54"/>
                    <a:pt x="63" y="75"/>
                    <a:pt x="97" y="75"/>
                  </a:cubicBezTo>
                  <a:cubicBezTo>
                    <a:pt x="131" y="75"/>
                    <a:pt x="167" y="54"/>
                    <a:pt x="203" y="25"/>
                  </a:cubicBezTo>
                  <a:cubicBezTo>
                    <a:pt x="131" y="25"/>
                    <a:pt x="72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7649;p32"/>
            <p:cNvSpPr/>
            <p:nvPr/>
          </p:nvSpPr>
          <p:spPr>
            <a:xfrm>
              <a:off x="5197950" y="2254575"/>
              <a:ext cx="41700" cy="15200"/>
            </a:xfrm>
            <a:custGeom>
              <a:avLst/>
              <a:gdLst/>
              <a:ahLst/>
              <a:cxnLst/>
              <a:rect l="l" t="t" r="r" b="b"/>
              <a:pathLst>
                <a:path w="1668" h="608" extrusionOk="0">
                  <a:moveTo>
                    <a:pt x="179" y="0"/>
                  </a:moveTo>
                  <a:cubicBezTo>
                    <a:pt x="120" y="60"/>
                    <a:pt x="13" y="60"/>
                    <a:pt x="1" y="167"/>
                  </a:cubicBezTo>
                  <a:cubicBezTo>
                    <a:pt x="179" y="334"/>
                    <a:pt x="382" y="274"/>
                    <a:pt x="572" y="298"/>
                  </a:cubicBezTo>
                  <a:cubicBezTo>
                    <a:pt x="668" y="358"/>
                    <a:pt x="799" y="346"/>
                    <a:pt x="894" y="405"/>
                  </a:cubicBezTo>
                  <a:cubicBezTo>
                    <a:pt x="918" y="417"/>
                    <a:pt x="965" y="429"/>
                    <a:pt x="1013" y="429"/>
                  </a:cubicBezTo>
                  <a:cubicBezTo>
                    <a:pt x="1072" y="465"/>
                    <a:pt x="1108" y="489"/>
                    <a:pt x="1168" y="512"/>
                  </a:cubicBezTo>
                  <a:cubicBezTo>
                    <a:pt x="1251" y="524"/>
                    <a:pt x="1334" y="548"/>
                    <a:pt x="1406" y="584"/>
                  </a:cubicBezTo>
                  <a:cubicBezTo>
                    <a:pt x="1453" y="596"/>
                    <a:pt x="1513" y="608"/>
                    <a:pt x="1572" y="608"/>
                  </a:cubicBezTo>
                  <a:cubicBezTo>
                    <a:pt x="1632" y="584"/>
                    <a:pt x="1668" y="536"/>
                    <a:pt x="1668" y="477"/>
                  </a:cubicBezTo>
                  <a:lnTo>
                    <a:pt x="1608" y="417"/>
                  </a:lnTo>
                  <a:lnTo>
                    <a:pt x="1620" y="405"/>
                  </a:lnTo>
                  <a:cubicBezTo>
                    <a:pt x="1561" y="358"/>
                    <a:pt x="1465" y="346"/>
                    <a:pt x="1406" y="274"/>
                  </a:cubicBezTo>
                  <a:cubicBezTo>
                    <a:pt x="1394" y="215"/>
                    <a:pt x="1382" y="167"/>
                    <a:pt x="1334" y="120"/>
                  </a:cubicBezTo>
                  <a:cubicBezTo>
                    <a:pt x="1320" y="106"/>
                    <a:pt x="1302" y="100"/>
                    <a:pt x="1285" y="100"/>
                  </a:cubicBezTo>
                  <a:cubicBezTo>
                    <a:pt x="1273" y="100"/>
                    <a:pt x="1261" y="103"/>
                    <a:pt x="1251" y="108"/>
                  </a:cubicBezTo>
                  <a:cubicBezTo>
                    <a:pt x="1144" y="69"/>
                    <a:pt x="1034" y="60"/>
                    <a:pt x="923" y="60"/>
                  </a:cubicBezTo>
                  <a:cubicBezTo>
                    <a:pt x="818" y="60"/>
                    <a:pt x="712" y="68"/>
                    <a:pt x="606" y="68"/>
                  </a:cubicBezTo>
                  <a:cubicBezTo>
                    <a:pt x="511" y="68"/>
                    <a:pt x="416" y="61"/>
                    <a:pt x="322" y="36"/>
                  </a:cubicBezTo>
                  <a:cubicBezTo>
                    <a:pt x="275" y="12"/>
                    <a:pt x="215" y="12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7650;p32"/>
            <p:cNvSpPr/>
            <p:nvPr/>
          </p:nvSpPr>
          <p:spPr>
            <a:xfrm>
              <a:off x="5241425" y="2265700"/>
              <a:ext cx="25625" cy="10925"/>
            </a:xfrm>
            <a:custGeom>
              <a:avLst/>
              <a:gdLst/>
              <a:ahLst/>
              <a:cxnLst/>
              <a:rect l="l" t="t" r="r" b="b"/>
              <a:pathLst>
                <a:path w="1025" h="437" extrusionOk="0">
                  <a:moveTo>
                    <a:pt x="259" y="0"/>
                  </a:moveTo>
                  <a:cubicBezTo>
                    <a:pt x="187" y="0"/>
                    <a:pt x="118" y="24"/>
                    <a:pt x="48" y="79"/>
                  </a:cubicBezTo>
                  <a:cubicBezTo>
                    <a:pt x="0" y="139"/>
                    <a:pt x="0" y="198"/>
                    <a:pt x="24" y="258"/>
                  </a:cubicBezTo>
                  <a:cubicBezTo>
                    <a:pt x="286" y="437"/>
                    <a:pt x="560" y="389"/>
                    <a:pt x="846" y="437"/>
                  </a:cubicBezTo>
                  <a:lnTo>
                    <a:pt x="1024" y="306"/>
                  </a:lnTo>
                  <a:cubicBezTo>
                    <a:pt x="893" y="246"/>
                    <a:pt x="703" y="306"/>
                    <a:pt x="595" y="139"/>
                  </a:cubicBezTo>
                  <a:cubicBezTo>
                    <a:pt x="548" y="79"/>
                    <a:pt x="488" y="44"/>
                    <a:pt x="417" y="32"/>
                  </a:cubicBezTo>
                  <a:cubicBezTo>
                    <a:pt x="363" y="12"/>
                    <a:pt x="310" y="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7651;p32"/>
            <p:cNvSpPr/>
            <p:nvPr/>
          </p:nvSpPr>
          <p:spPr>
            <a:xfrm>
              <a:off x="5170275" y="2249800"/>
              <a:ext cx="32475" cy="8675"/>
            </a:xfrm>
            <a:custGeom>
              <a:avLst/>
              <a:gdLst/>
              <a:ahLst/>
              <a:cxnLst/>
              <a:rect l="l" t="t" r="r" b="b"/>
              <a:pathLst>
                <a:path w="1299" h="347" extrusionOk="0">
                  <a:moveTo>
                    <a:pt x="700" y="0"/>
                  </a:moveTo>
                  <a:cubicBezTo>
                    <a:pt x="662" y="0"/>
                    <a:pt x="624" y="4"/>
                    <a:pt x="584" y="13"/>
                  </a:cubicBezTo>
                  <a:cubicBezTo>
                    <a:pt x="429" y="72"/>
                    <a:pt x="274" y="72"/>
                    <a:pt x="120" y="132"/>
                  </a:cubicBezTo>
                  <a:cubicBezTo>
                    <a:pt x="72" y="132"/>
                    <a:pt x="48" y="132"/>
                    <a:pt x="1" y="144"/>
                  </a:cubicBezTo>
                  <a:cubicBezTo>
                    <a:pt x="98" y="291"/>
                    <a:pt x="225" y="318"/>
                    <a:pt x="360" y="318"/>
                  </a:cubicBezTo>
                  <a:cubicBezTo>
                    <a:pt x="440" y="318"/>
                    <a:pt x="524" y="308"/>
                    <a:pt x="606" y="308"/>
                  </a:cubicBezTo>
                  <a:cubicBezTo>
                    <a:pt x="655" y="308"/>
                    <a:pt x="703" y="312"/>
                    <a:pt x="751" y="322"/>
                  </a:cubicBezTo>
                  <a:cubicBezTo>
                    <a:pt x="870" y="346"/>
                    <a:pt x="1001" y="346"/>
                    <a:pt x="1120" y="346"/>
                  </a:cubicBezTo>
                  <a:cubicBezTo>
                    <a:pt x="1179" y="299"/>
                    <a:pt x="1239" y="239"/>
                    <a:pt x="1298" y="180"/>
                  </a:cubicBezTo>
                  <a:cubicBezTo>
                    <a:pt x="1251" y="168"/>
                    <a:pt x="1227" y="144"/>
                    <a:pt x="1167" y="144"/>
                  </a:cubicBezTo>
                  <a:cubicBezTo>
                    <a:pt x="1012" y="76"/>
                    <a:pt x="86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7652;p32"/>
            <p:cNvSpPr/>
            <p:nvPr/>
          </p:nvSpPr>
          <p:spPr>
            <a:xfrm>
              <a:off x="5212850" y="2261625"/>
              <a:ext cx="7750" cy="2800"/>
            </a:xfrm>
            <a:custGeom>
              <a:avLst/>
              <a:gdLst/>
              <a:ahLst/>
              <a:cxnLst/>
              <a:rect l="l" t="t" r="r" b="b"/>
              <a:pathLst>
                <a:path w="310" h="112" extrusionOk="0">
                  <a:moveTo>
                    <a:pt x="69" y="0"/>
                  </a:moveTo>
                  <a:cubicBezTo>
                    <a:pt x="46" y="0"/>
                    <a:pt x="23" y="2"/>
                    <a:pt x="0" y="4"/>
                  </a:cubicBezTo>
                  <a:cubicBezTo>
                    <a:pt x="84" y="88"/>
                    <a:pt x="191" y="111"/>
                    <a:pt x="310" y="111"/>
                  </a:cubicBezTo>
                  <a:cubicBezTo>
                    <a:pt x="252" y="25"/>
                    <a:pt x="164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7653;p32"/>
            <p:cNvSpPr/>
            <p:nvPr/>
          </p:nvSpPr>
          <p:spPr>
            <a:xfrm>
              <a:off x="5223550" y="2265300"/>
              <a:ext cx="4200" cy="2100"/>
            </a:xfrm>
            <a:custGeom>
              <a:avLst/>
              <a:gdLst/>
              <a:ahLst/>
              <a:cxnLst/>
              <a:rect l="l" t="t" r="r" b="b"/>
              <a:pathLst>
                <a:path w="168" h="84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6"/>
                    <a:pt x="108" y="60"/>
                    <a:pt x="167" y="83"/>
                  </a:cubicBezTo>
                  <a:cubicBezTo>
                    <a:pt x="108" y="48"/>
                    <a:pt x="60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7654;p32"/>
            <p:cNvSpPr/>
            <p:nvPr/>
          </p:nvSpPr>
          <p:spPr>
            <a:xfrm>
              <a:off x="5233675" y="2268275"/>
              <a:ext cx="4800" cy="2700"/>
            </a:xfrm>
            <a:custGeom>
              <a:avLst/>
              <a:gdLst/>
              <a:ahLst/>
              <a:cxnLst/>
              <a:rect l="l" t="t" r="r" b="b"/>
              <a:pathLst>
                <a:path w="192" h="108" extrusionOk="0">
                  <a:moveTo>
                    <a:pt x="191" y="0"/>
                  </a:moveTo>
                  <a:cubicBezTo>
                    <a:pt x="132" y="24"/>
                    <a:pt x="60" y="24"/>
                    <a:pt x="1" y="36"/>
                  </a:cubicBezTo>
                  <a:cubicBezTo>
                    <a:pt x="72" y="60"/>
                    <a:pt x="132" y="95"/>
                    <a:pt x="191" y="107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7655;p32"/>
            <p:cNvSpPr/>
            <p:nvPr/>
          </p:nvSpPr>
          <p:spPr>
            <a:xfrm>
              <a:off x="5238450" y="2266775"/>
              <a:ext cx="3575" cy="5375"/>
            </a:xfrm>
            <a:custGeom>
              <a:avLst/>
              <a:gdLst/>
              <a:ahLst/>
              <a:cxnLst/>
              <a:rect l="l" t="t" r="r" b="b"/>
              <a:pathLst>
                <a:path w="143" h="215" extrusionOk="0">
                  <a:moveTo>
                    <a:pt x="72" y="1"/>
                  </a:moveTo>
                  <a:cubicBezTo>
                    <a:pt x="48" y="24"/>
                    <a:pt x="24" y="48"/>
                    <a:pt x="0" y="60"/>
                  </a:cubicBezTo>
                  <a:lnTo>
                    <a:pt x="0" y="167"/>
                  </a:lnTo>
                  <a:cubicBezTo>
                    <a:pt x="60" y="179"/>
                    <a:pt x="107" y="203"/>
                    <a:pt x="143" y="215"/>
                  </a:cubicBezTo>
                  <a:lnTo>
                    <a:pt x="143" y="143"/>
                  </a:lnTo>
                  <a:lnTo>
                    <a:pt x="143" y="60"/>
                  </a:lnTo>
                  <a:cubicBezTo>
                    <a:pt x="119" y="48"/>
                    <a:pt x="107" y="24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7656;p32"/>
            <p:cNvSpPr/>
            <p:nvPr/>
          </p:nvSpPr>
          <p:spPr>
            <a:xfrm>
              <a:off x="5335475" y="2288250"/>
              <a:ext cx="18775" cy="5675"/>
            </a:xfrm>
            <a:custGeom>
              <a:avLst/>
              <a:gdLst/>
              <a:ahLst/>
              <a:cxnLst/>
              <a:rect l="l" t="t" r="r" b="b"/>
              <a:pathLst>
                <a:path w="751" h="227" extrusionOk="0">
                  <a:moveTo>
                    <a:pt x="526" y="0"/>
                  </a:moveTo>
                  <a:cubicBezTo>
                    <a:pt x="454" y="0"/>
                    <a:pt x="378" y="28"/>
                    <a:pt x="298" y="58"/>
                  </a:cubicBezTo>
                  <a:cubicBezTo>
                    <a:pt x="191" y="70"/>
                    <a:pt x="108" y="70"/>
                    <a:pt x="1" y="82"/>
                  </a:cubicBezTo>
                  <a:cubicBezTo>
                    <a:pt x="117" y="198"/>
                    <a:pt x="242" y="227"/>
                    <a:pt x="372" y="227"/>
                  </a:cubicBezTo>
                  <a:cubicBezTo>
                    <a:pt x="496" y="227"/>
                    <a:pt x="623" y="201"/>
                    <a:pt x="751" y="201"/>
                  </a:cubicBezTo>
                  <a:cubicBezTo>
                    <a:pt x="727" y="154"/>
                    <a:pt x="727" y="130"/>
                    <a:pt x="715" y="94"/>
                  </a:cubicBezTo>
                  <a:cubicBezTo>
                    <a:pt x="657" y="25"/>
                    <a:pt x="594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7657;p32"/>
            <p:cNvSpPr/>
            <p:nvPr/>
          </p:nvSpPr>
          <p:spPr>
            <a:xfrm>
              <a:off x="5217300" y="1938175"/>
              <a:ext cx="2125" cy="3875"/>
            </a:xfrm>
            <a:custGeom>
              <a:avLst/>
              <a:gdLst/>
              <a:ahLst/>
              <a:cxnLst/>
              <a:rect l="l" t="t" r="r" b="b"/>
              <a:pathLst>
                <a:path w="85" h="155" extrusionOk="0">
                  <a:moveTo>
                    <a:pt x="1" y="0"/>
                  </a:moveTo>
                  <a:lnTo>
                    <a:pt x="1" y="155"/>
                  </a:lnTo>
                  <a:cubicBezTo>
                    <a:pt x="84" y="107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7658;p32"/>
            <p:cNvSpPr/>
            <p:nvPr/>
          </p:nvSpPr>
          <p:spPr>
            <a:xfrm>
              <a:off x="5220575" y="1973000"/>
              <a:ext cx="1825" cy="1500"/>
            </a:xfrm>
            <a:custGeom>
              <a:avLst/>
              <a:gdLst/>
              <a:ahLst/>
              <a:cxnLst/>
              <a:rect l="l" t="t" r="r" b="b"/>
              <a:pathLst>
                <a:path w="73" h="60" extrusionOk="0">
                  <a:moveTo>
                    <a:pt x="25" y="0"/>
                  </a:moveTo>
                  <a:lnTo>
                    <a:pt x="25" y="0"/>
                  </a:lnTo>
                  <a:cubicBezTo>
                    <a:pt x="13" y="0"/>
                    <a:pt x="13" y="48"/>
                    <a:pt x="1" y="60"/>
                  </a:cubicBezTo>
                  <a:cubicBezTo>
                    <a:pt x="60" y="24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7659;p32"/>
            <p:cNvSpPr/>
            <p:nvPr/>
          </p:nvSpPr>
          <p:spPr>
            <a:xfrm>
              <a:off x="5225050" y="1806000"/>
              <a:ext cx="2700" cy="4500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07" y="1"/>
                  </a:moveTo>
                  <a:cubicBezTo>
                    <a:pt x="24" y="25"/>
                    <a:pt x="0" y="84"/>
                    <a:pt x="0" y="179"/>
                  </a:cubicBezTo>
                  <a:cubicBezTo>
                    <a:pt x="24" y="120"/>
                    <a:pt x="72" y="60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7660;p32"/>
            <p:cNvSpPr/>
            <p:nvPr/>
          </p:nvSpPr>
          <p:spPr>
            <a:xfrm>
              <a:off x="5909350" y="3114825"/>
              <a:ext cx="10450" cy="4475"/>
            </a:xfrm>
            <a:custGeom>
              <a:avLst/>
              <a:gdLst/>
              <a:ahLst/>
              <a:cxnLst/>
              <a:rect l="l" t="t" r="r" b="b"/>
              <a:pathLst>
                <a:path w="418" h="179" extrusionOk="0">
                  <a:moveTo>
                    <a:pt x="214" y="1"/>
                  </a:moveTo>
                  <a:cubicBezTo>
                    <a:pt x="147" y="1"/>
                    <a:pt x="75" y="51"/>
                    <a:pt x="1" y="154"/>
                  </a:cubicBezTo>
                  <a:cubicBezTo>
                    <a:pt x="46" y="136"/>
                    <a:pt x="89" y="129"/>
                    <a:pt x="133" y="129"/>
                  </a:cubicBezTo>
                  <a:cubicBezTo>
                    <a:pt x="227" y="129"/>
                    <a:pt x="320" y="162"/>
                    <a:pt x="418" y="178"/>
                  </a:cubicBezTo>
                  <a:cubicBezTo>
                    <a:pt x="356" y="60"/>
                    <a:pt x="287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7661;p32"/>
            <p:cNvSpPr/>
            <p:nvPr/>
          </p:nvSpPr>
          <p:spPr>
            <a:xfrm>
              <a:off x="6084975" y="30874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31" y="0"/>
                  </a:moveTo>
                  <a:cubicBezTo>
                    <a:pt x="84" y="36"/>
                    <a:pt x="36" y="71"/>
                    <a:pt x="0" y="119"/>
                  </a:cubicBezTo>
                  <a:cubicBezTo>
                    <a:pt x="60" y="83"/>
                    <a:pt x="120" y="71"/>
                    <a:pt x="179" y="60"/>
                  </a:cubicBezTo>
                  <a:cubicBezTo>
                    <a:pt x="155" y="36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7662;p32"/>
            <p:cNvSpPr/>
            <p:nvPr/>
          </p:nvSpPr>
          <p:spPr>
            <a:xfrm>
              <a:off x="6001025" y="3072775"/>
              <a:ext cx="5100" cy="3050"/>
            </a:xfrm>
            <a:custGeom>
              <a:avLst/>
              <a:gdLst/>
              <a:ahLst/>
              <a:cxnLst/>
              <a:rect l="l" t="t" r="r" b="b"/>
              <a:pathLst>
                <a:path w="204" h="122" extrusionOk="0">
                  <a:moveTo>
                    <a:pt x="91" y="1"/>
                  </a:moveTo>
                  <a:cubicBezTo>
                    <a:pt x="67" y="1"/>
                    <a:pt x="38" y="17"/>
                    <a:pt x="1" y="62"/>
                  </a:cubicBezTo>
                  <a:cubicBezTo>
                    <a:pt x="84" y="86"/>
                    <a:pt x="144" y="110"/>
                    <a:pt x="203" y="122"/>
                  </a:cubicBezTo>
                  <a:cubicBezTo>
                    <a:pt x="171" y="81"/>
                    <a:pt x="144" y="1"/>
                    <a:pt x="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7663;p32"/>
            <p:cNvSpPr/>
            <p:nvPr/>
          </p:nvSpPr>
          <p:spPr>
            <a:xfrm>
              <a:off x="6146300" y="3648275"/>
              <a:ext cx="21450" cy="5300"/>
            </a:xfrm>
            <a:custGeom>
              <a:avLst/>
              <a:gdLst/>
              <a:ahLst/>
              <a:cxnLst/>
              <a:rect l="l" t="t" r="r" b="b"/>
              <a:pathLst>
                <a:path w="858" h="212" extrusionOk="0">
                  <a:moveTo>
                    <a:pt x="615" y="0"/>
                  </a:moveTo>
                  <a:cubicBezTo>
                    <a:pt x="591" y="0"/>
                    <a:pt x="565" y="3"/>
                    <a:pt x="536" y="9"/>
                  </a:cubicBezTo>
                  <a:cubicBezTo>
                    <a:pt x="357" y="33"/>
                    <a:pt x="179" y="33"/>
                    <a:pt x="0" y="45"/>
                  </a:cubicBezTo>
                  <a:cubicBezTo>
                    <a:pt x="48" y="164"/>
                    <a:pt x="167" y="200"/>
                    <a:pt x="286" y="212"/>
                  </a:cubicBezTo>
                  <a:cubicBezTo>
                    <a:pt x="476" y="200"/>
                    <a:pt x="667" y="200"/>
                    <a:pt x="857" y="188"/>
                  </a:cubicBezTo>
                  <a:cubicBezTo>
                    <a:pt x="798" y="70"/>
                    <a:pt x="731" y="0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7664;p32"/>
            <p:cNvSpPr/>
            <p:nvPr/>
          </p:nvSpPr>
          <p:spPr>
            <a:xfrm>
              <a:off x="6167725" y="3652950"/>
              <a:ext cx="3000" cy="2125"/>
            </a:xfrm>
            <a:custGeom>
              <a:avLst/>
              <a:gdLst/>
              <a:ahLst/>
              <a:cxnLst/>
              <a:rect l="l" t="t" r="r" b="b"/>
              <a:pathLst>
                <a:path w="120" h="85" extrusionOk="0">
                  <a:moveTo>
                    <a:pt x="0" y="1"/>
                  </a:moveTo>
                  <a:cubicBezTo>
                    <a:pt x="24" y="13"/>
                    <a:pt x="48" y="37"/>
                    <a:pt x="60" y="84"/>
                  </a:cubicBezTo>
                  <a:cubicBezTo>
                    <a:pt x="96" y="60"/>
                    <a:pt x="108" y="25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7665;p32"/>
            <p:cNvSpPr/>
            <p:nvPr/>
          </p:nvSpPr>
          <p:spPr>
            <a:xfrm>
              <a:off x="6194225" y="3644925"/>
              <a:ext cx="26850" cy="8075"/>
            </a:xfrm>
            <a:custGeom>
              <a:avLst/>
              <a:gdLst/>
              <a:ahLst/>
              <a:cxnLst/>
              <a:rect l="l" t="t" r="r" b="b"/>
              <a:pathLst>
                <a:path w="1074" h="323" extrusionOk="0">
                  <a:moveTo>
                    <a:pt x="238" y="0"/>
                  </a:moveTo>
                  <a:cubicBezTo>
                    <a:pt x="0" y="227"/>
                    <a:pt x="393" y="203"/>
                    <a:pt x="369" y="322"/>
                  </a:cubicBezTo>
                  <a:lnTo>
                    <a:pt x="714" y="322"/>
                  </a:lnTo>
                  <a:cubicBezTo>
                    <a:pt x="728" y="322"/>
                    <a:pt x="741" y="323"/>
                    <a:pt x="753" y="323"/>
                  </a:cubicBezTo>
                  <a:cubicBezTo>
                    <a:pt x="1073" y="323"/>
                    <a:pt x="936" y="174"/>
                    <a:pt x="810" y="36"/>
                  </a:cubicBezTo>
                  <a:cubicBezTo>
                    <a:pt x="607" y="36"/>
                    <a:pt x="429" y="24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7666;p32"/>
            <p:cNvSpPr/>
            <p:nvPr/>
          </p:nvSpPr>
          <p:spPr>
            <a:xfrm>
              <a:off x="5751000" y="2138225"/>
              <a:ext cx="230125" cy="18675"/>
            </a:xfrm>
            <a:custGeom>
              <a:avLst/>
              <a:gdLst/>
              <a:ahLst/>
              <a:cxnLst/>
              <a:rect l="l" t="t" r="r" b="b"/>
              <a:pathLst>
                <a:path w="9205" h="747" extrusionOk="0">
                  <a:moveTo>
                    <a:pt x="584" y="0"/>
                  </a:moveTo>
                  <a:cubicBezTo>
                    <a:pt x="359" y="0"/>
                    <a:pt x="150" y="68"/>
                    <a:pt x="1" y="356"/>
                  </a:cubicBezTo>
                  <a:cubicBezTo>
                    <a:pt x="141" y="627"/>
                    <a:pt x="405" y="656"/>
                    <a:pt x="639" y="656"/>
                  </a:cubicBezTo>
                  <a:cubicBezTo>
                    <a:pt x="703" y="656"/>
                    <a:pt x="766" y="654"/>
                    <a:pt x="822" y="654"/>
                  </a:cubicBezTo>
                  <a:cubicBezTo>
                    <a:pt x="1751" y="642"/>
                    <a:pt x="2680" y="583"/>
                    <a:pt x="3608" y="487"/>
                  </a:cubicBezTo>
                  <a:cubicBezTo>
                    <a:pt x="3908" y="440"/>
                    <a:pt x="4207" y="423"/>
                    <a:pt x="4505" y="423"/>
                  </a:cubicBezTo>
                  <a:cubicBezTo>
                    <a:pt x="5307" y="423"/>
                    <a:pt x="6105" y="547"/>
                    <a:pt x="6910" y="547"/>
                  </a:cubicBezTo>
                  <a:cubicBezTo>
                    <a:pt x="6937" y="547"/>
                    <a:pt x="6963" y="547"/>
                    <a:pt x="6990" y="547"/>
                  </a:cubicBezTo>
                  <a:cubicBezTo>
                    <a:pt x="7255" y="699"/>
                    <a:pt x="7522" y="746"/>
                    <a:pt x="7790" y="746"/>
                  </a:cubicBezTo>
                  <a:cubicBezTo>
                    <a:pt x="8233" y="746"/>
                    <a:pt x="8681" y="617"/>
                    <a:pt x="9133" y="617"/>
                  </a:cubicBezTo>
                  <a:cubicBezTo>
                    <a:pt x="9156" y="617"/>
                    <a:pt x="9180" y="617"/>
                    <a:pt x="9204" y="618"/>
                  </a:cubicBezTo>
                  <a:cubicBezTo>
                    <a:pt x="9145" y="535"/>
                    <a:pt x="9097" y="440"/>
                    <a:pt x="9038" y="356"/>
                  </a:cubicBezTo>
                  <a:cubicBezTo>
                    <a:pt x="8974" y="397"/>
                    <a:pt x="8909" y="410"/>
                    <a:pt x="8843" y="410"/>
                  </a:cubicBezTo>
                  <a:cubicBezTo>
                    <a:pt x="8703" y="410"/>
                    <a:pt x="8558" y="348"/>
                    <a:pt x="8410" y="348"/>
                  </a:cubicBezTo>
                  <a:cubicBezTo>
                    <a:pt x="8381" y="348"/>
                    <a:pt x="8352" y="351"/>
                    <a:pt x="8323" y="356"/>
                  </a:cubicBezTo>
                  <a:cubicBezTo>
                    <a:pt x="8323" y="368"/>
                    <a:pt x="8299" y="368"/>
                    <a:pt x="8264" y="380"/>
                  </a:cubicBezTo>
                  <a:cubicBezTo>
                    <a:pt x="8253" y="387"/>
                    <a:pt x="8243" y="390"/>
                    <a:pt x="8232" y="390"/>
                  </a:cubicBezTo>
                  <a:cubicBezTo>
                    <a:pt x="8207" y="390"/>
                    <a:pt x="8182" y="373"/>
                    <a:pt x="8156" y="356"/>
                  </a:cubicBezTo>
                  <a:lnTo>
                    <a:pt x="8037" y="356"/>
                  </a:lnTo>
                  <a:cubicBezTo>
                    <a:pt x="7855" y="415"/>
                    <a:pt x="7673" y="436"/>
                    <a:pt x="7490" y="436"/>
                  </a:cubicBezTo>
                  <a:cubicBezTo>
                    <a:pt x="7078" y="436"/>
                    <a:pt x="6668" y="326"/>
                    <a:pt x="6263" y="285"/>
                  </a:cubicBezTo>
                  <a:cubicBezTo>
                    <a:pt x="5800" y="243"/>
                    <a:pt x="5337" y="201"/>
                    <a:pt x="4874" y="201"/>
                  </a:cubicBezTo>
                  <a:cubicBezTo>
                    <a:pt x="4682" y="201"/>
                    <a:pt x="4491" y="208"/>
                    <a:pt x="4299" y="225"/>
                  </a:cubicBezTo>
                  <a:cubicBezTo>
                    <a:pt x="4299" y="225"/>
                    <a:pt x="4287" y="237"/>
                    <a:pt x="4263" y="237"/>
                  </a:cubicBezTo>
                  <a:cubicBezTo>
                    <a:pt x="4227" y="237"/>
                    <a:pt x="4204" y="225"/>
                    <a:pt x="4168" y="190"/>
                  </a:cubicBezTo>
                  <a:cubicBezTo>
                    <a:pt x="4136" y="164"/>
                    <a:pt x="4104" y="152"/>
                    <a:pt x="4072" y="152"/>
                  </a:cubicBezTo>
                  <a:cubicBezTo>
                    <a:pt x="4045" y="152"/>
                    <a:pt x="4017" y="161"/>
                    <a:pt x="3989" y="178"/>
                  </a:cubicBezTo>
                  <a:lnTo>
                    <a:pt x="3930" y="178"/>
                  </a:lnTo>
                  <a:cubicBezTo>
                    <a:pt x="3897" y="161"/>
                    <a:pt x="3866" y="152"/>
                    <a:pt x="3837" y="152"/>
                  </a:cubicBezTo>
                  <a:cubicBezTo>
                    <a:pt x="3803" y="152"/>
                    <a:pt x="3771" y="164"/>
                    <a:pt x="3739" y="190"/>
                  </a:cubicBezTo>
                  <a:cubicBezTo>
                    <a:pt x="3648" y="251"/>
                    <a:pt x="3553" y="283"/>
                    <a:pt x="3456" y="283"/>
                  </a:cubicBezTo>
                  <a:cubicBezTo>
                    <a:pt x="3362" y="283"/>
                    <a:pt x="3267" y="254"/>
                    <a:pt x="3168" y="190"/>
                  </a:cubicBezTo>
                  <a:lnTo>
                    <a:pt x="3192" y="190"/>
                  </a:lnTo>
                  <a:cubicBezTo>
                    <a:pt x="3135" y="156"/>
                    <a:pt x="3081" y="140"/>
                    <a:pt x="3028" y="140"/>
                  </a:cubicBezTo>
                  <a:cubicBezTo>
                    <a:pt x="2970" y="140"/>
                    <a:pt x="2914" y="159"/>
                    <a:pt x="2858" y="190"/>
                  </a:cubicBezTo>
                  <a:cubicBezTo>
                    <a:pt x="2834" y="178"/>
                    <a:pt x="2799" y="178"/>
                    <a:pt x="2775" y="178"/>
                  </a:cubicBezTo>
                  <a:cubicBezTo>
                    <a:pt x="2310" y="237"/>
                    <a:pt x="1846" y="297"/>
                    <a:pt x="1382" y="321"/>
                  </a:cubicBezTo>
                  <a:cubicBezTo>
                    <a:pt x="1369" y="322"/>
                    <a:pt x="1358" y="323"/>
                    <a:pt x="1348" y="323"/>
                  </a:cubicBezTo>
                  <a:cubicBezTo>
                    <a:pt x="1200" y="323"/>
                    <a:pt x="1265" y="171"/>
                    <a:pt x="1298" y="71"/>
                  </a:cubicBezTo>
                  <a:lnTo>
                    <a:pt x="1310" y="47"/>
                  </a:lnTo>
                  <a:lnTo>
                    <a:pt x="1310" y="47"/>
                  </a:lnTo>
                  <a:cubicBezTo>
                    <a:pt x="1273" y="52"/>
                    <a:pt x="1234" y="54"/>
                    <a:pt x="1195" y="54"/>
                  </a:cubicBezTo>
                  <a:cubicBezTo>
                    <a:pt x="997" y="54"/>
                    <a:pt x="784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7667;p32"/>
            <p:cNvSpPr/>
            <p:nvPr/>
          </p:nvSpPr>
          <p:spPr>
            <a:xfrm>
              <a:off x="5697425" y="2144000"/>
              <a:ext cx="143800" cy="13600"/>
            </a:xfrm>
            <a:custGeom>
              <a:avLst/>
              <a:gdLst/>
              <a:ahLst/>
              <a:cxnLst/>
              <a:rect l="l" t="t" r="r" b="b"/>
              <a:pathLst>
                <a:path w="5752" h="544" extrusionOk="0">
                  <a:moveTo>
                    <a:pt x="880" y="0"/>
                  </a:moveTo>
                  <a:cubicBezTo>
                    <a:pt x="742" y="0"/>
                    <a:pt x="604" y="8"/>
                    <a:pt x="465" y="30"/>
                  </a:cubicBezTo>
                  <a:cubicBezTo>
                    <a:pt x="286" y="90"/>
                    <a:pt x="24" y="30"/>
                    <a:pt x="24" y="340"/>
                  </a:cubicBezTo>
                  <a:lnTo>
                    <a:pt x="1" y="387"/>
                  </a:lnTo>
                  <a:cubicBezTo>
                    <a:pt x="84" y="423"/>
                    <a:pt x="155" y="435"/>
                    <a:pt x="239" y="435"/>
                  </a:cubicBezTo>
                  <a:cubicBezTo>
                    <a:pt x="344" y="439"/>
                    <a:pt x="448" y="440"/>
                    <a:pt x="553" y="440"/>
                  </a:cubicBezTo>
                  <a:cubicBezTo>
                    <a:pt x="818" y="440"/>
                    <a:pt x="1081" y="431"/>
                    <a:pt x="1345" y="431"/>
                  </a:cubicBezTo>
                  <a:cubicBezTo>
                    <a:pt x="1626" y="431"/>
                    <a:pt x="1908" y="441"/>
                    <a:pt x="2191" y="482"/>
                  </a:cubicBezTo>
                  <a:cubicBezTo>
                    <a:pt x="2263" y="494"/>
                    <a:pt x="2346" y="494"/>
                    <a:pt x="2418" y="494"/>
                  </a:cubicBezTo>
                  <a:cubicBezTo>
                    <a:pt x="2471" y="471"/>
                    <a:pt x="2528" y="456"/>
                    <a:pt x="2583" y="456"/>
                  </a:cubicBezTo>
                  <a:cubicBezTo>
                    <a:pt x="2638" y="456"/>
                    <a:pt x="2691" y="471"/>
                    <a:pt x="2739" y="506"/>
                  </a:cubicBezTo>
                  <a:cubicBezTo>
                    <a:pt x="2847" y="497"/>
                    <a:pt x="2956" y="493"/>
                    <a:pt x="3063" y="493"/>
                  </a:cubicBezTo>
                  <a:cubicBezTo>
                    <a:pt x="3459" y="493"/>
                    <a:pt x="3850" y="543"/>
                    <a:pt x="4241" y="543"/>
                  </a:cubicBezTo>
                  <a:cubicBezTo>
                    <a:pt x="4411" y="543"/>
                    <a:pt x="4581" y="534"/>
                    <a:pt x="4751" y="506"/>
                  </a:cubicBezTo>
                  <a:cubicBezTo>
                    <a:pt x="4906" y="352"/>
                    <a:pt x="5085" y="387"/>
                    <a:pt x="5263" y="375"/>
                  </a:cubicBezTo>
                  <a:cubicBezTo>
                    <a:pt x="5325" y="375"/>
                    <a:pt x="5387" y="381"/>
                    <a:pt x="5447" y="381"/>
                  </a:cubicBezTo>
                  <a:cubicBezTo>
                    <a:pt x="5560" y="381"/>
                    <a:pt x="5666" y="361"/>
                    <a:pt x="5751" y="244"/>
                  </a:cubicBezTo>
                  <a:cubicBezTo>
                    <a:pt x="5447" y="224"/>
                    <a:pt x="5150" y="211"/>
                    <a:pt x="4853" y="211"/>
                  </a:cubicBezTo>
                  <a:cubicBezTo>
                    <a:pt x="4638" y="211"/>
                    <a:pt x="4423" y="217"/>
                    <a:pt x="4203" y="232"/>
                  </a:cubicBezTo>
                  <a:cubicBezTo>
                    <a:pt x="3849" y="251"/>
                    <a:pt x="3481" y="307"/>
                    <a:pt x="3116" y="307"/>
                  </a:cubicBezTo>
                  <a:cubicBezTo>
                    <a:pt x="2794" y="307"/>
                    <a:pt x="2474" y="264"/>
                    <a:pt x="2167" y="113"/>
                  </a:cubicBezTo>
                  <a:cubicBezTo>
                    <a:pt x="2132" y="113"/>
                    <a:pt x="2108" y="113"/>
                    <a:pt x="2060" y="66"/>
                  </a:cubicBezTo>
                  <a:cubicBezTo>
                    <a:pt x="1663" y="66"/>
                    <a:pt x="1273" y="0"/>
                    <a:pt x="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7668;p32"/>
            <p:cNvSpPr/>
            <p:nvPr/>
          </p:nvSpPr>
          <p:spPr>
            <a:xfrm>
              <a:off x="6156700" y="2178975"/>
              <a:ext cx="3600" cy="2125"/>
            </a:xfrm>
            <a:custGeom>
              <a:avLst/>
              <a:gdLst/>
              <a:ahLst/>
              <a:cxnLst/>
              <a:rect l="l" t="t" r="r" b="b"/>
              <a:pathLst>
                <a:path w="144" h="85" extrusionOk="0">
                  <a:moveTo>
                    <a:pt x="1" y="0"/>
                  </a:moveTo>
                  <a:cubicBezTo>
                    <a:pt x="28" y="54"/>
                    <a:pt x="51" y="85"/>
                    <a:pt x="76" y="85"/>
                  </a:cubicBezTo>
                  <a:cubicBezTo>
                    <a:pt x="96" y="85"/>
                    <a:pt x="118" y="66"/>
                    <a:pt x="144" y="24"/>
                  </a:cubicBezTo>
                  <a:cubicBezTo>
                    <a:pt x="108" y="0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7669;p32"/>
            <p:cNvSpPr/>
            <p:nvPr/>
          </p:nvSpPr>
          <p:spPr>
            <a:xfrm>
              <a:off x="5378350" y="2132600"/>
              <a:ext cx="187525" cy="23025"/>
            </a:xfrm>
            <a:custGeom>
              <a:avLst/>
              <a:gdLst/>
              <a:ahLst/>
              <a:cxnLst/>
              <a:rect l="l" t="t" r="r" b="b"/>
              <a:pathLst>
                <a:path w="7501" h="921" extrusionOk="0">
                  <a:moveTo>
                    <a:pt x="1272" y="0"/>
                  </a:moveTo>
                  <a:cubicBezTo>
                    <a:pt x="847" y="0"/>
                    <a:pt x="423" y="53"/>
                    <a:pt x="12" y="236"/>
                  </a:cubicBezTo>
                  <a:cubicBezTo>
                    <a:pt x="0" y="343"/>
                    <a:pt x="0" y="450"/>
                    <a:pt x="0" y="546"/>
                  </a:cubicBezTo>
                  <a:cubicBezTo>
                    <a:pt x="131" y="712"/>
                    <a:pt x="322" y="712"/>
                    <a:pt x="500" y="760"/>
                  </a:cubicBezTo>
                  <a:cubicBezTo>
                    <a:pt x="530" y="766"/>
                    <a:pt x="560" y="769"/>
                    <a:pt x="589" y="769"/>
                  </a:cubicBezTo>
                  <a:cubicBezTo>
                    <a:pt x="619" y="769"/>
                    <a:pt x="649" y="766"/>
                    <a:pt x="679" y="760"/>
                  </a:cubicBezTo>
                  <a:cubicBezTo>
                    <a:pt x="720" y="712"/>
                    <a:pt x="759" y="688"/>
                    <a:pt x="796" y="688"/>
                  </a:cubicBezTo>
                  <a:cubicBezTo>
                    <a:pt x="833" y="688"/>
                    <a:pt x="869" y="712"/>
                    <a:pt x="905" y="760"/>
                  </a:cubicBezTo>
                  <a:cubicBezTo>
                    <a:pt x="947" y="768"/>
                    <a:pt x="989" y="777"/>
                    <a:pt x="1031" y="777"/>
                  </a:cubicBezTo>
                  <a:cubicBezTo>
                    <a:pt x="1049" y="777"/>
                    <a:pt x="1066" y="775"/>
                    <a:pt x="1084" y="772"/>
                  </a:cubicBezTo>
                  <a:cubicBezTo>
                    <a:pt x="1160" y="753"/>
                    <a:pt x="1240" y="745"/>
                    <a:pt x="1321" y="745"/>
                  </a:cubicBezTo>
                  <a:cubicBezTo>
                    <a:pt x="1444" y="745"/>
                    <a:pt x="1569" y="762"/>
                    <a:pt x="1691" y="784"/>
                  </a:cubicBezTo>
                  <a:cubicBezTo>
                    <a:pt x="1774" y="808"/>
                    <a:pt x="1822" y="808"/>
                    <a:pt x="1881" y="808"/>
                  </a:cubicBezTo>
                  <a:cubicBezTo>
                    <a:pt x="2024" y="808"/>
                    <a:pt x="2155" y="843"/>
                    <a:pt x="2286" y="843"/>
                  </a:cubicBezTo>
                  <a:cubicBezTo>
                    <a:pt x="2377" y="842"/>
                    <a:pt x="2469" y="841"/>
                    <a:pt x="2560" y="841"/>
                  </a:cubicBezTo>
                  <a:cubicBezTo>
                    <a:pt x="3032" y="841"/>
                    <a:pt x="3504" y="857"/>
                    <a:pt x="3977" y="857"/>
                  </a:cubicBezTo>
                  <a:cubicBezTo>
                    <a:pt x="4199" y="857"/>
                    <a:pt x="4421" y="853"/>
                    <a:pt x="4643" y="843"/>
                  </a:cubicBezTo>
                  <a:lnTo>
                    <a:pt x="5322" y="843"/>
                  </a:lnTo>
                  <a:cubicBezTo>
                    <a:pt x="5413" y="843"/>
                    <a:pt x="5506" y="840"/>
                    <a:pt x="5598" y="840"/>
                  </a:cubicBezTo>
                  <a:cubicBezTo>
                    <a:pt x="5760" y="840"/>
                    <a:pt x="5921" y="850"/>
                    <a:pt x="6072" y="903"/>
                  </a:cubicBezTo>
                  <a:cubicBezTo>
                    <a:pt x="6083" y="902"/>
                    <a:pt x="6093" y="902"/>
                    <a:pt x="6103" y="902"/>
                  </a:cubicBezTo>
                  <a:cubicBezTo>
                    <a:pt x="6184" y="902"/>
                    <a:pt x="6269" y="921"/>
                    <a:pt x="6351" y="921"/>
                  </a:cubicBezTo>
                  <a:cubicBezTo>
                    <a:pt x="6430" y="921"/>
                    <a:pt x="6506" y="903"/>
                    <a:pt x="6572" y="831"/>
                  </a:cubicBezTo>
                  <a:cubicBezTo>
                    <a:pt x="6709" y="736"/>
                    <a:pt x="6855" y="721"/>
                    <a:pt x="7004" y="721"/>
                  </a:cubicBezTo>
                  <a:cubicBezTo>
                    <a:pt x="7072" y="721"/>
                    <a:pt x="7140" y="724"/>
                    <a:pt x="7208" y="724"/>
                  </a:cubicBezTo>
                  <a:cubicBezTo>
                    <a:pt x="7290" y="724"/>
                    <a:pt x="7372" y="720"/>
                    <a:pt x="7453" y="700"/>
                  </a:cubicBezTo>
                  <a:cubicBezTo>
                    <a:pt x="7501" y="474"/>
                    <a:pt x="7382" y="367"/>
                    <a:pt x="7180" y="248"/>
                  </a:cubicBezTo>
                  <a:cubicBezTo>
                    <a:pt x="6929" y="176"/>
                    <a:pt x="6668" y="200"/>
                    <a:pt x="6406" y="188"/>
                  </a:cubicBezTo>
                  <a:cubicBezTo>
                    <a:pt x="6301" y="185"/>
                    <a:pt x="6195" y="184"/>
                    <a:pt x="6089" y="184"/>
                  </a:cubicBezTo>
                  <a:cubicBezTo>
                    <a:pt x="5726" y="184"/>
                    <a:pt x="5358" y="198"/>
                    <a:pt x="4989" y="198"/>
                  </a:cubicBezTo>
                  <a:cubicBezTo>
                    <a:pt x="4589" y="198"/>
                    <a:pt x="4188" y="182"/>
                    <a:pt x="3786" y="117"/>
                  </a:cubicBezTo>
                  <a:cubicBezTo>
                    <a:pt x="3665" y="123"/>
                    <a:pt x="3543" y="126"/>
                    <a:pt x="3420" y="126"/>
                  </a:cubicBezTo>
                  <a:cubicBezTo>
                    <a:pt x="3084" y="126"/>
                    <a:pt x="2742" y="104"/>
                    <a:pt x="2393" y="69"/>
                  </a:cubicBezTo>
                  <a:cubicBezTo>
                    <a:pt x="2024" y="41"/>
                    <a:pt x="1648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7670;p32"/>
            <p:cNvSpPr/>
            <p:nvPr/>
          </p:nvSpPr>
          <p:spPr>
            <a:xfrm>
              <a:off x="5378050" y="2124000"/>
              <a:ext cx="116400" cy="17350"/>
            </a:xfrm>
            <a:custGeom>
              <a:avLst/>
              <a:gdLst/>
              <a:ahLst/>
              <a:cxnLst/>
              <a:rect l="l" t="t" r="r" b="b"/>
              <a:pathLst>
                <a:path w="4656" h="694" extrusionOk="0">
                  <a:moveTo>
                    <a:pt x="419" y="0"/>
                  </a:moveTo>
                  <a:cubicBezTo>
                    <a:pt x="386" y="0"/>
                    <a:pt x="353" y="7"/>
                    <a:pt x="322" y="20"/>
                  </a:cubicBezTo>
                  <a:cubicBezTo>
                    <a:pt x="250" y="56"/>
                    <a:pt x="203" y="139"/>
                    <a:pt x="155" y="211"/>
                  </a:cubicBezTo>
                  <a:cubicBezTo>
                    <a:pt x="107" y="294"/>
                    <a:pt x="36" y="390"/>
                    <a:pt x="0" y="497"/>
                  </a:cubicBezTo>
                  <a:cubicBezTo>
                    <a:pt x="12" y="520"/>
                    <a:pt x="12" y="568"/>
                    <a:pt x="24" y="592"/>
                  </a:cubicBezTo>
                  <a:cubicBezTo>
                    <a:pt x="1310" y="592"/>
                    <a:pt x="2596" y="616"/>
                    <a:pt x="3882" y="628"/>
                  </a:cubicBezTo>
                  <a:cubicBezTo>
                    <a:pt x="3983" y="681"/>
                    <a:pt x="4090" y="693"/>
                    <a:pt x="4200" y="693"/>
                  </a:cubicBezTo>
                  <a:cubicBezTo>
                    <a:pt x="4288" y="693"/>
                    <a:pt x="4378" y="686"/>
                    <a:pt x="4469" y="686"/>
                  </a:cubicBezTo>
                  <a:cubicBezTo>
                    <a:pt x="4491" y="686"/>
                    <a:pt x="4514" y="686"/>
                    <a:pt x="4536" y="687"/>
                  </a:cubicBezTo>
                  <a:cubicBezTo>
                    <a:pt x="4608" y="651"/>
                    <a:pt x="4632" y="616"/>
                    <a:pt x="4655" y="532"/>
                  </a:cubicBezTo>
                  <a:cubicBezTo>
                    <a:pt x="4572" y="318"/>
                    <a:pt x="4322" y="318"/>
                    <a:pt x="4179" y="199"/>
                  </a:cubicBezTo>
                  <a:cubicBezTo>
                    <a:pt x="4179" y="175"/>
                    <a:pt x="4155" y="175"/>
                    <a:pt x="4132" y="163"/>
                  </a:cubicBezTo>
                  <a:cubicBezTo>
                    <a:pt x="4096" y="163"/>
                    <a:pt x="4072" y="163"/>
                    <a:pt x="4036" y="199"/>
                  </a:cubicBezTo>
                  <a:cubicBezTo>
                    <a:pt x="3951" y="297"/>
                    <a:pt x="3859" y="363"/>
                    <a:pt x="3766" y="363"/>
                  </a:cubicBezTo>
                  <a:cubicBezTo>
                    <a:pt x="3689" y="363"/>
                    <a:pt x="3611" y="318"/>
                    <a:pt x="3536" y="211"/>
                  </a:cubicBezTo>
                  <a:cubicBezTo>
                    <a:pt x="3458" y="102"/>
                    <a:pt x="3392" y="52"/>
                    <a:pt x="3340" y="52"/>
                  </a:cubicBezTo>
                  <a:cubicBezTo>
                    <a:pt x="3274" y="52"/>
                    <a:pt x="3233" y="135"/>
                    <a:pt x="3227" y="282"/>
                  </a:cubicBezTo>
                  <a:cubicBezTo>
                    <a:pt x="3209" y="431"/>
                    <a:pt x="3152" y="464"/>
                    <a:pt x="3084" y="464"/>
                  </a:cubicBezTo>
                  <a:cubicBezTo>
                    <a:pt x="3030" y="464"/>
                    <a:pt x="2969" y="444"/>
                    <a:pt x="2913" y="444"/>
                  </a:cubicBezTo>
                  <a:cubicBezTo>
                    <a:pt x="2898" y="444"/>
                    <a:pt x="2884" y="445"/>
                    <a:pt x="2870" y="449"/>
                  </a:cubicBezTo>
                  <a:cubicBezTo>
                    <a:pt x="2750" y="401"/>
                    <a:pt x="2822" y="259"/>
                    <a:pt x="2727" y="199"/>
                  </a:cubicBezTo>
                  <a:cubicBezTo>
                    <a:pt x="2623" y="65"/>
                    <a:pt x="2493" y="56"/>
                    <a:pt x="2352" y="56"/>
                  </a:cubicBezTo>
                  <a:cubicBezTo>
                    <a:pt x="2330" y="56"/>
                    <a:pt x="2308" y="56"/>
                    <a:pt x="2286" y="56"/>
                  </a:cubicBezTo>
                  <a:cubicBezTo>
                    <a:pt x="1750" y="56"/>
                    <a:pt x="1226" y="44"/>
                    <a:pt x="703" y="44"/>
                  </a:cubicBezTo>
                  <a:cubicBezTo>
                    <a:pt x="631" y="151"/>
                    <a:pt x="619" y="270"/>
                    <a:pt x="691" y="390"/>
                  </a:cubicBezTo>
                  <a:cubicBezTo>
                    <a:pt x="607" y="294"/>
                    <a:pt x="679" y="151"/>
                    <a:pt x="572" y="56"/>
                  </a:cubicBezTo>
                  <a:cubicBezTo>
                    <a:pt x="527" y="19"/>
                    <a:pt x="473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7671;p32"/>
            <p:cNvSpPr/>
            <p:nvPr/>
          </p:nvSpPr>
          <p:spPr>
            <a:xfrm>
              <a:off x="5315825" y="2145850"/>
              <a:ext cx="183375" cy="13200"/>
            </a:xfrm>
            <a:custGeom>
              <a:avLst/>
              <a:gdLst/>
              <a:ahLst/>
              <a:cxnLst/>
              <a:rect l="l" t="t" r="r" b="b"/>
              <a:pathLst>
                <a:path w="7335" h="528" extrusionOk="0">
                  <a:moveTo>
                    <a:pt x="487" y="1"/>
                  </a:moveTo>
                  <a:cubicBezTo>
                    <a:pt x="441" y="1"/>
                    <a:pt x="394" y="10"/>
                    <a:pt x="346" y="27"/>
                  </a:cubicBezTo>
                  <a:cubicBezTo>
                    <a:pt x="251" y="135"/>
                    <a:pt x="108" y="75"/>
                    <a:pt x="13" y="170"/>
                  </a:cubicBezTo>
                  <a:cubicBezTo>
                    <a:pt x="1" y="242"/>
                    <a:pt x="13" y="289"/>
                    <a:pt x="60" y="325"/>
                  </a:cubicBezTo>
                  <a:cubicBezTo>
                    <a:pt x="417" y="325"/>
                    <a:pt x="787" y="349"/>
                    <a:pt x="1144" y="349"/>
                  </a:cubicBezTo>
                  <a:cubicBezTo>
                    <a:pt x="1185" y="361"/>
                    <a:pt x="1230" y="367"/>
                    <a:pt x="1275" y="367"/>
                  </a:cubicBezTo>
                  <a:cubicBezTo>
                    <a:pt x="1319" y="367"/>
                    <a:pt x="1364" y="361"/>
                    <a:pt x="1406" y="349"/>
                  </a:cubicBezTo>
                  <a:lnTo>
                    <a:pt x="1429" y="349"/>
                  </a:lnTo>
                  <a:cubicBezTo>
                    <a:pt x="1554" y="380"/>
                    <a:pt x="1678" y="398"/>
                    <a:pt x="1803" y="398"/>
                  </a:cubicBezTo>
                  <a:cubicBezTo>
                    <a:pt x="1916" y="398"/>
                    <a:pt x="2030" y="383"/>
                    <a:pt x="2144" y="349"/>
                  </a:cubicBezTo>
                  <a:cubicBezTo>
                    <a:pt x="2183" y="359"/>
                    <a:pt x="2223" y="365"/>
                    <a:pt x="2261" y="365"/>
                  </a:cubicBezTo>
                  <a:cubicBezTo>
                    <a:pt x="2316" y="365"/>
                    <a:pt x="2369" y="353"/>
                    <a:pt x="2418" y="325"/>
                  </a:cubicBezTo>
                  <a:cubicBezTo>
                    <a:pt x="2648" y="373"/>
                    <a:pt x="2879" y="385"/>
                    <a:pt x="3110" y="385"/>
                  </a:cubicBezTo>
                  <a:cubicBezTo>
                    <a:pt x="3378" y="385"/>
                    <a:pt x="3644" y="368"/>
                    <a:pt x="3909" y="368"/>
                  </a:cubicBezTo>
                  <a:cubicBezTo>
                    <a:pt x="4161" y="368"/>
                    <a:pt x="4410" y="384"/>
                    <a:pt x="4656" y="444"/>
                  </a:cubicBezTo>
                  <a:cubicBezTo>
                    <a:pt x="5231" y="468"/>
                    <a:pt x="5801" y="528"/>
                    <a:pt x="6373" y="528"/>
                  </a:cubicBezTo>
                  <a:cubicBezTo>
                    <a:pt x="6665" y="528"/>
                    <a:pt x="6958" y="512"/>
                    <a:pt x="7252" y="468"/>
                  </a:cubicBezTo>
                  <a:cubicBezTo>
                    <a:pt x="7335" y="373"/>
                    <a:pt x="7335" y="278"/>
                    <a:pt x="7252" y="182"/>
                  </a:cubicBezTo>
                  <a:cubicBezTo>
                    <a:pt x="6359" y="170"/>
                    <a:pt x="5466" y="170"/>
                    <a:pt x="4573" y="158"/>
                  </a:cubicBezTo>
                  <a:cubicBezTo>
                    <a:pt x="4531" y="135"/>
                    <a:pt x="4489" y="123"/>
                    <a:pt x="4449" y="123"/>
                  </a:cubicBezTo>
                  <a:cubicBezTo>
                    <a:pt x="4409" y="123"/>
                    <a:pt x="4370" y="135"/>
                    <a:pt x="4335" y="158"/>
                  </a:cubicBezTo>
                  <a:lnTo>
                    <a:pt x="4287" y="158"/>
                  </a:lnTo>
                  <a:cubicBezTo>
                    <a:pt x="4144" y="117"/>
                    <a:pt x="4007" y="96"/>
                    <a:pt x="3870" y="96"/>
                  </a:cubicBezTo>
                  <a:cubicBezTo>
                    <a:pt x="3733" y="96"/>
                    <a:pt x="3596" y="117"/>
                    <a:pt x="3454" y="158"/>
                  </a:cubicBezTo>
                  <a:lnTo>
                    <a:pt x="3418" y="158"/>
                  </a:lnTo>
                  <a:cubicBezTo>
                    <a:pt x="3365" y="136"/>
                    <a:pt x="3307" y="128"/>
                    <a:pt x="3251" y="128"/>
                  </a:cubicBezTo>
                  <a:cubicBezTo>
                    <a:pt x="3218" y="128"/>
                    <a:pt x="3186" y="130"/>
                    <a:pt x="3156" y="135"/>
                  </a:cubicBezTo>
                  <a:lnTo>
                    <a:pt x="3120" y="135"/>
                  </a:lnTo>
                  <a:cubicBezTo>
                    <a:pt x="2931" y="92"/>
                    <a:pt x="2740" y="80"/>
                    <a:pt x="2549" y="80"/>
                  </a:cubicBezTo>
                  <a:cubicBezTo>
                    <a:pt x="2316" y="80"/>
                    <a:pt x="2081" y="98"/>
                    <a:pt x="1846" y="98"/>
                  </a:cubicBezTo>
                  <a:cubicBezTo>
                    <a:pt x="1632" y="98"/>
                    <a:pt x="1418" y="83"/>
                    <a:pt x="1203" y="27"/>
                  </a:cubicBezTo>
                  <a:lnTo>
                    <a:pt x="906" y="27"/>
                  </a:lnTo>
                  <a:cubicBezTo>
                    <a:pt x="864" y="69"/>
                    <a:pt x="816" y="90"/>
                    <a:pt x="767" y="90"/>
                  </a:cubicBezTo>
                  <a:cubicBezTo>
                    <a:pt x="718" y="90"/>
                    <a:pt x="667" y="69"/>
                    <a:pt x="620" y="27"/>
                  </a:cubicBezTo>
                  <a:cubicBezTo>
                    <a:pt x="578" y="10"/>
                    <a:pt x="534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7672;p32"/>
            <p:cNvSpPr/>
            <p:nvPr/>
          </p:nvSpPr>
          <p:spPr>
            <a:xfrm>
              <a:off x="5312550" y="2107875"/>
              <a:ext cx="72950" cy="29450"/>
            </a:xfrm>
            <a:custGeom>
              <a:avLst/>
              <a:gdLst/>
              <a:ahLst/>
              <a:cxnLst/>
              <a:rect l="l" t="t" r="r" b="b"/>
              <a:pathLst>
                <a:path w="2918" h="1178" extrusionOk="0">
                  <a:moveTo>
                    <a:pt x="1658" y="1"/>
                  </a:moveTo>
                  <a:cubicBezTo>
                    <a:pt x="1565" y="1"/>
                    <a:pt x="1481" y="36"/>
                    <a:pt x="1453" y="82"/>
                  </a:cubicBezTo>
                  <a:cubicBezTo>
                    <a:pt x="1365" y="231"/>
                    <a:pt x="1273" y="278"/>
                    <a:pt x="1182" y="278"/>
                  </a:cubicBezTo>
                  <a:cubicBezTo>
                    <a:pt x="1026" y="278"/>
                    <a:pt x="869" y="143"/>
                    <a:pt x="723" y="143"/>
                  </a:cubicBezTo>
                  <a:cubicBezTo>
                    <a:pt x="700" y="143"/>
                    <a:pt x="678" y="146"/>
                    <a:pt x="656" y="153"/>
                  </a:cubicBezTo>
                  <a:cubicBezTo>
                    <a:pt x="382" y="213"/>
                    <a:pt x="417" y="511"/>
                    <a:pt x="263" y="665"/>
                  </a:cubicBezTo>
                  <a:cubicBezTo>
                    <a:pt x="191" y="701"/>
                    <a:pt x="96" y="749"/>
                    <a:pt x="36" y="808"/>
                  </a:cubicBezTo>
                  <a:cubicBezTo>
                    <a:pt x="1" y="868"/>
                    <a:pt x="13" y="927"/>
                    <a:pt x="60" y="975"/>
                  </a:cubicBezTo>
                  <a:cubicBezTo>
                    <a:pt x="906" y="1177"/>
                    <a:pt x="1763" y="1046"/>
                    <a:pt x="2620" y="1142"/>
                  </a:cubicBezTo>
                  <a:cubicBezTo>
                    <a:pt x="2739" y="1118"/>
                    <a:pt x="2858" y="1106"/>
                    <a:pt x="2918" y="975"/>
                  </a:cubicBezTo>
                  <a:cubicBezTo>
                    <a:pt x="2823" y="904"/>
                    <a:pt x="2775" y="784"/>
                    <a:pt x="2763" y="677"/>
                  </a:cubicBezTo>
                  <a:cubicBezTo>
                    <a:pt x="2739" y="582"/>
                    <a:pt x="2692" y="511"/>
                    <a:pt x="2596" y="463"/>
                  </a:cubicBezTo>
                  <a:cubicBezTo>
                    <a:pt x="2477" y="403"/>
                    <a:pt x="2358" y="392"/>
                    <a:pt x="2227" y="392"/>
                  </a:cubicBezTo>
                  <a:cubicBezTo>
                    <a:pt x="2144" y="392"/>
                    <a:pt x="2049" y="403"/>
                    <a:pt x="1965" y="451"/>
                  </a:cubicBezTo>
                  <a:cubicBezTo>
                    <a:pt x="1918" y="463"/>
                    <a:pt x="1870" y="487"/>
                    <a:pt x="1846" y="511"/>
                  </a:cubicBezTo>
                  <a:cubicBezTo>
                    <a:pt x="1822" y="403"/>
                    <a:pt x="1977" y="451"/>
                    <a:pt x="1977" y="368"/>
                  </a:cubicBezTo>
                  <a:cubicBezTo>
                    <a:pt x="1977" y="90"/>
                    <a:pt x="1807" y="1"/>
                    <a:pt x="16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7673;p32"/>
            <p:cNvSpPr/>
            <p:nvPr/>
          </p:nvSpPr>
          <p:spPr>
            <a:xfrm>
              <a:off x="5168500" y="2141875"/>
              <a:ext cx="148850" cy="12425"/>
            </a:xfrm>
            <a:custGeom>
              <a:avLst/>
              <a:gdLst/>
              <a:ahLst/>
              <a:cxnLst/>
              <a:rect l="l" t="t" r="r" b="b"/>
              <a:pathLst>
                <a:path w="5954" h="497" extrusionOk="0">
                  <a:moveTo>
                    <a:pt x="264" y="0"/>
                  </a:moveTo>
                  <a:cubicBezTo>
                    <a:pt x="196" y="0"/>
                    <a:pt x="128" y="15"/>
                    <a:pt x="60" y="44"/>
                  </a:cubicBezTo>
                  <a:cubicBezTo>
                    <a:pt x="12" y="103"/>
                    <a:pt x="0" y="163"/>
                    <a:pt x="48" y="234"/>
                  </a:cubicBezTo>
                  <a:cubicBezTo>
                    <a:pt x="119" y="329"/>
                    <a:pt x="203" y="389"/>
                    <a:pt x="310" y="437"/>
                  </a:cubicBezTo>
                  <a:cubicBezTo>
                    <a:pt x="453" y="472"/>
                    <a:pt x="619" y="496"/>
                    <a:pt x="774" y="496"/>
                  </a:cubicBezTo>
                  <a:cubicBezTo>
                    <a:pt x="1084" y="448"/>
                    <a:pt x="1381" y="377"/>
                    <a:pt x="1691" y="329"/>
                  </a:cubicBezTo>
                  <a:lnTo>
                    <a:pt x="1881" y="329"/>
                  </a:lnTo>
                  <a:cubicBezTo>
                    <a:pt x="2048" y="377"/>
                    <a:pt x="2213" y="389"/>
                    <a:pt x="2378" y="389"/>
                  </a:cubicBezTo>
                  <a:cubicBezTo>
                    <a:pt x="2542" y="389"/>
                    <a:pt x="2706" y="377"/>
                    <a:pt x="2869" y="377"/>
                  </a:cubicBezTo>
                  <a:cubicBezTo>
                    <a:pt x="3032" y="377"/>
                    <a:pt x="3195" y="389"/>
                    <a:pt x="3358" y="437"/>
                  </a:cubicBezTo>
                  <a:cubicBezTo>
                    <a:pt x="3849" y="477"/>
                    <a:pt x="4337" y="491"/>
                    <a:pt x="4826" y="491"/>
                  </a:cubicBezTo>
                  <a:cubicBezTo>
                    <a:pt x="5201" y="491"/>
                    <a:pt x="5576" y="483"/>
                    <a:pt x="5953" y="472"/>
                  </a:cubicBezTo>
                  <a:lnTo>
                    <a:pt x="5953" y="329"/>
                  </a:lnTo>
                  <a:cubicBezTo>
                    <a:pt x="5918" y="282"/>
                    <a:pt x="5882" y="234"/>
                    <a:pt x="5787" y="198"/>
                  </a:cubicBezTo>
                  <a:cubicBezTo>
                    <a:pt x="5199" y="167"/>
                    <a:pt x="4607" y="124"/>
                    <a:pt x="4016" y="124"/>
                  </a:cubicBezTo>
                  <a:cubicBezTo>
                    <a:pt x="3720" y="124"/>
                    <a:pt x="3425" y="135"/>
                    <a:pt x="3131" y="163"/>
                  </a:cubicBezTo>
                  <a:cubicBezTo>
                    <a:pt x="2813" y="102"/>
                    <a:pt x="2492" y="87"/>
                    <a:pt x="2169" y="87"/>
                  </a:cubicBezTo>
                  <a:cubicBezTo>
                    <a:pt x="1867" y="87"/>
                    <a:pt x="1565" y="100"/>
                    <a:pt x="1263" y="100"/>
                  </a:cubicBezTo>
                  <a:cubicBezTo>
                    <a:pt x="1004" y="100"/>
                    <a:pt x="746" y="90"/>
                    <a:pt x="488" y="56"/>
                  </a:cubicBezTo>
                  <a:cubicBezTo>
                    <a:pt x="414" y="18"/>
                    <a:pt x="339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7674;p32"/>
            <p:cNvSpPr/>
            <p:nvPr/>
          </p:nvSpPr>
          <p:spPr>
            <a:xfrm>
              <a:off x="5256000" y="2113300"/>
              <a:ext cx="58375" cy="19025"/>
            </a:xfrm>
            <a:custGeom>
              <a:avLst/>
              <a:gdLst/>
              <a:ahLst/>
              <a:cxnLst/>
              <a:rect l="l" t="t" r="r" b="b"/>
              <a:pathLst>
                <a:path w="2335" h="761" extrusionOk="0">
                  <a:moveTo>
                    <a:pt x="1410" y="1"/>
                  </a:moveTo>
                  <a:cubicBezTo>
                    <a:pt x="1292" y="1"/>
                    <a:pt x="1172" y="22"/>
                    <a:pt x="1048" y="79"/>
                  </a:cubicBezTo>
                  <a:cubicBezTo>
                    <a:pt x="1025" y="115"/>
                    <a:pt x="1013" y="151"/>
                    <a:pt x="977" y="175"/>
                  </a:cubicBezTo>
                  <a:cubicBezTo>
                    <a:pt x="969" y="183"/>
                    <a:pt x="950" y="250"/>
                    <a:pt x="932" y="250"/>
                  </a:cubicBezTo>
                  <a:cubicBezTo>
                    <a:pt x="922" y="250"/>
                    <a:pt x="913" y="233"/>
                    <a:pt x="905" y="186"/>
                  </a:cubicBezTo>
                  <a:cubicBezTo>
                    <a:pt x="870" y="151"/>
                    <a:pt x="846" y="115"/>
                    <a:pt x="798" y="91"/>
                  </a:cubicBezTo>
                  <a:cubicBezTo>
                    <a:pt x="727" y="44"/>
                    <a:pt x="644" y="8"/>
                    <a:pt x="560" y="8"/>
                  </a:cubicBezTo>
                  <a:cubicBezTo>
                    <a:pt x="501" y="8"/>
                    <a:pt x="453" y="44"/>
                    <a:pt x="417" y="91"/>
                  </a:cubicBezTo>
                  <a:cubicBezTo>
                    <a:pt x="334" y="329"/>
                    <a:pt x="155" y="472"/>
                    <a:pt x="1" y="639"/>
                  </a:cubicBezTo>
                  <a:cubicBezTo>
                    <a:pt x="102" y="730"/>
                    <a:pt x="211" y="761"/>
                    <a:pt x="329" y="761"/>
                  </a:cubicBezTo>
                  <a:cubicBezTo>
                    <a:pt x="350" y="761"/>
                    <a:pt x="372" y="760"/>
                    <a:pt x="393" y="758"/>
                  </a:cubicBezTo>
                  <a:cubicBezTo>
                    <a:pt x="622" y="724"/>
                    <a:pt x="850" y="713"/>
                    <a:pt x="1078" y="713"/>
                  </a:cubicBezTo>
                  <a:cubicBezTo>
                    <a:pt x="1493" y="713"/>
                    <a:pt x="1907" y="750"/>
                    <a:pt x="2322" y="758"/>
                  </a:cubicBezTo>
                  <a:lnTo>
                    <a:pt x="2322" y="627"/>
                  </a:lnTo>
                  <a:cubicBezTo>
                    <a:pt x="2334" y="389"/>
                    <a:pt x="2215" y="222"/>
                    <a:pt x="2001" y="115"/>
                  </a:cubicBezTo>
                  <a:cubicBezTo>
                    <a:pt x="1806" y="63"/>
                    <a:pt x="1611" y="1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7675;p32"/>
            <p:cNvSpPr/>
            <p:nvPr/>
          </p:nvSpPr>
          <p:spPr>
            <a:xfrm>
              <a:off x="5237550" y="2092875"/>
              <a:ext cx="34625" cy="36200"/>
            </a:xfrm>
            <a:custGeom>
              <a:avLst/>
              <a:gdLst/>
              <a:ahLst/>
              <a:cxnLst/>
              <a:rect l="l" t="t" r="r" b="b"/>
              <a:pathLst>
                <a:path w="1385" h="1448" extrusionOk="0">
                  <a:moveTo>
                    <a:pt x="625" y="1"/>
                  </a:moveTo>
                  <a:cubicBezTo>
                    <a:pt x="535" y="1"/>
                    <a:pt x="443" y="34"/>
                    <a:pt x="346" y="99"/>
                  </a:cubicBezTo>
                  <a:cubicBezTo>
                    <a:pt x="346" y="158"/>
                    <a:pt x="334" y="218"/>
                    <a:pt x="334" y="277"/>
                  </a:cubicBezTo>
                  <a:cubicBezTo>
                    <a:pt x="0" y="670"/>
                    <a:pt x="393" y="968"/>
                    <a:pt x="453" y="1301"/>
                  </a:cubicBezTo>
                  <a:cubicBezTo>
                    <a:pt x="524" y="1420"/>
                    <a:pt x="631" y="1444"/>
                    <a:pt x="750" y="1444"/>
                  </a:cubicBezTo>
                  <a:cubicBezTo>
                    <a:pt x="794" y="1446"/>
                    <a:pt x="838" y="1447"/>
                    <a:pt x="880" y="1447"/>
                  </a:cubicBezTo>
                  <a:cubicBezTo>
                    <a:pt x="1153" y="1447"/>
                    <a:pt x="1384" y="1390"/>
                    <a:pt x="1251" y="968"/>
                  </a:cubicBezTo>
                  <a:cubicBezTo>
                    <a:pt x="1239" y="932"/>
                    <a:pt x="1298" y="884"/>
                    <a:pt x="1334" y="861"/>
                  </a:cubicBezTo>
                  <a:cubicBezTo>
                    <a:pt x="1334" y="551"/>
                    <a:pt x="941" y="456"/>
                    <a:pt x="941" y="146"/>
                  </a:cubicBezTo>
                  <a:cubicBezTo>
                    <a:pt x="837" y="49"/>
                    <a:pt x="733" y="1"/>
                    <a:pt x="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7676;p32"/>
            <p:cNvSpPr/>
            <p:nvPr/>
          </p:nvSpPr>
          <p:spPr>
            <a:xfrm>
              <a:off x="5170275" y="2152775"/>
              <a:ext cx="28600" cy="48550"/>
            </a:xfrm>
            <a:custGeom>
              <a:avLst/>
              <a:gdLst/>
              <a:ahLst/>
              <a:cxnLst/>
              <a:rect l="l" t="t" r="r" b="b"/>
              <a:pathLst>
                <a:path w="1144" h="1942" extrusionOk="0">
                  <a:moveTo>
                    <a:pt x="715" y="1596"/>
                  </a:moveTo>
                  <a:lnTo>
                    <a:pt x="715" y="1596"/>
                  </a:lnTo>
                  <a:cubicBezTo>
                    <a:pt x="746" y="1621"/>
                    <a:pt x="764" y="1660"/>
                    <a:pt x="777" y="1702"/>
                  </a:cubicBezTo>
                  <a:lnTo>
                    <a:pt x="777" y="1702"/>
                  </a:lnTo>
                  <a:cubicBezTo>
                    <a:pt x="764" y="1669"/>
                    <a:pt x="743" y="1634"/>
                    <a:pt x="715" y="1596"/>
                  </a:cubicBezTo>
                  <a:close/>
                  <a:moveTo>
                    <a:pt x="179" y="1"/>
                  </a:moveTo>
                  <a:cubicBezTo>
                    <a:pt x="120" y="12"/>
                    <a:pt x="72" y="60"/>
                    <a:pt x="36" y="96"/>
                  </a:cubicBezTo>
                  <a:cubicBezTo>
                    <a:pt x="12" y="131"/>
                    <a:pt x="12" y="155"/>
                    <a:pt x="1" y="191"/>
                  </a:cubicBezTo>
                  <a:cubicBezTo>
                    <a:pt x="251" y="774"/>
                    <a:pt x="584" y="1322"/>
                    <a:pt x="703" y="1941"/>
                  </a:cubicBezTo>
                  <a:cubicBezTo>
                    <a:pt x="774" y="1884"/>
                    <a:pt x="803" y="1823"/>
                    <a:pt x="791" y="1752"/>
                  </a:cubicBezTo>
                  <a:lnTo>
                    <a:pt x="791" y="1752"/>
                  </a:lnTo>
                  <a:cubicBezTo>
                    <a:pt x="816" y="1844"/>
                    <a:pt x="840" y="1935"/>
                    <a:pt x="959" y="1935"/>
                  </a:cubicBezTo>
                  <a:cubicBezTo>
                    <a:pt x="975" y="1935"/>
                    <a:pt x="993" y="1933"/>
                    <a:pt x="1013" y="1929"/>
                  </a:cubicBezTo>
                  <a:cubicBezTo>
                    <a:pt x="1108" y="1858"/>
                    <a:pt x="1132" y="1751"/>
                    <a:pt x="1144" y="1644"/>
                  </a:cubicBezTo>
                  <a:cubicBezTo>
                    <a:pt x="1144" y="1251"/>
                    <a:pt x="1001" y="905"/>
                    <a:pt x="751" y="608"/>
                  </a:cubicBezTo>
                  <a:cubicBezTo>
                    <a:pt x="608" y="453"/>
                    <a:pt x="524" y="298"/>
                    <a:pt x="417" y="131"/>
                  </a:cubicBezTo>
                  <a:cubicBezTo>
                    <a:pt x="358" y="60"/>
                    <a:pt x="28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7677;p32"/>
            <p:cNvSpPr/>
            <p:nvPr/>
          </p:nvSpPr>
          <p:spPr>
            <a:xfrm>
              <a:off x="5234275" y="2098850"/>
              <a:ext cx="19075" cy="27100"/>
            </a:xfrm>
            <a:custGeom>
              <a:avLst/>
              <a:gdLst/>
              <a:ahLst/>
              <a:cxnLst/>
              <a:rect l="l" t="t" r="r" b="b"/>
              <a:pathLst>
                <a:path w="763" h="1084" extrusionOk="0">
                  <a:moveTo>
                    <a:pt x="288" y="1"/>
                  </a:moveTo>
                  <a:cubicBezTo>
                    <a:pt x="239" y="1"/>
                    <a:pt x="196" y="29"/>
                    <a:pt x="167" y="122"/>
                  </a:cubicBezTo>
                  <a:cubicBezTo>
                    <a:pt x="108" y="348"/>
                    <a:pt x="60" y="586"/>
                    <a:pt x="0" y="812"/>
                  </a:cubicBezTo>
                  <a:cubicBezTo>
                    <a:pt x="12" y="884"/>
                    <a:pt x="72" y="931"/>
                    <a:pt x="155" y="931"/>
                  </a:cubicBezTo>
                  <a:cubicBezTo>
                    <a:pt x="250" y="991"/>
                    <a:pt x="370" y="955"/>
                    <a:pt x="465" y="1050"/>
                  </a:cubicBezTo>
                  <a:cubicBezTo>
                    <a:pt x="482" y="1067"/>
                    <a:pt x="504" y="1084"/>
                    <a:pt x="533" y="1084"/>
                  </a:cubicBezTo>
                  <a:cubicBezTo>
                    <a:pt x="545" y="1084"/>
                    <a:pt x="558" y="1081"/>
                    <a:pt x="572" y="1074"/>
                  </a:cubicBezTo>
                  <a:cubicBezTo>
                    <a:pt x="703" y="979"/>
                    <a:pt x="762" y="860"/>
                    <a:pt x="631" y="729"/>
                  </a:cubicBezTo>
                  <a:cubicBezTo>
                    <a:pt x="429" y="526"/>
                    <a:pt x="453" y="288"/>
                    <a:pt x="453" y="50"/>
                  </a:cubicBezTo>
                  <a:cubicBezTo>
                    <a:pt x="398" y="32"/>
                    <a:pt x="340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7678;p32"/>
            <p:cNvSpPr/>
            <p:nvPr/>
          </p:nvSpPr>
          <p:spPr>
            <a:xfrm>
              <a:off x="5181600" y="2143800"/>
              <a:ext cx="66100" cy="3150"/>
            </a:xfrm>
            <a:custGeom>
              <a:avLst/>
              <a:gdLst/>
              <a:ahLst/>
              <a:cxnLst/>
              <a:rect l="l" t="t" r="r" b="b"/>
              <a:pathLst>
                <a:path w="2644" h="126" extrusionOk="0">
                  <a:moveTo>
                    <a:pt x="2212" y="0"/>
                  </a:moveTo>
                  <a:cubicBezTo>
                    <a:pt x="2153" y="0"/>
                    <a:pt x="2094" y="2"/>
                    <a:pt x="2036" y="2"/>
                  </a:cubicBezTo>
                  <a:cubicBezTo>
                    <a:pt x="1345" y="14"/>
                    <a:pt x="679" y="14"/>
                    <a:pt x="0" y="14"/>
                  </a:cubicBezTo>
                  <a:cubicBezTo>
                    <a:pt x="95" y="109"/>
                    <a:pt x="222" y="125"/>
                    <a:pt x="349" y="125"/>
                  </a:cubicBezTo>
                  <a:cubicBezTo>
                    <a:pt x="413" y="125"/>
                    <a:pt x="476" y="121"/>
                    <a:pt x="536" y="121"/>
                  </a:cubicBezTo>
                  <a:cubicBezTo>
                    <a:pt x="1226" y="121"/>
                    <a:pt x="1941" y="98"/>
                    <a:pt x="2643" y="98"/>
                  </a:cubicBezTo>
                  <a:cubicBezTo>
                    <a:pt x="2507" y="13"/>
                    <a:pt x="2359" y="0"/>
                    <a:pt x="2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7679;p32"/>
            <p:cNvSpPr/>
            <p:nvPr/>
          </p:nvSpPr>
          <p:spPr>
            <a:xfrm>
              <a:off x="5182175" y="223135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227" y="1"/>
                  </a:moveTo>
                  <a:cubicBezTo>
                    <a:pt x="191" y="1"/>
                    <a:pt x="156" y="25"/>
                    <a:pt x="120" y="48"/>
                  </a:cubicBezTo>
                  <a:cubicBezTo>
                    <a:pt x="108" y="144"/>
                    <a:pt x="108" y="215"/>
                    <a:pt x="96" y="287"/>
                  </a:cubicBezTo>
                  <a:cubicBezTo>
                    <a:pt x="37" y="501"/>
                    <a:pt x="1" y="691"/>
                    <a:pt x="96" y="906"/>
                  </a:cubicBezTo>
                  <a:lnTo>
                    <a:pt x="703" y="906"/>
                  </a:lnTo>
                  <a:cubicBezTo>
                    <a:pt x="525" y="727"/>
                    <a:pt x="703" y="560"/>
                    <a:pt x="703" y="382"/>
                  </a:cubicBezTo>
                  <a:cubicBezTo>
                    <a:pt x="727" y="322"/>
                    <a:pt x="727" y="263"/>
                    <a:pt x="715" y="203"/>
                  </a:cubicBezTo>
                  <a:cubicBezTo>
                    <a:pt x="683" y="168"/>
                    <a:pt x="654" y="156"/>
                    <a:pt x="625" y="156"/>
                  </a:cubicBezTo>
                  <a:cubicBezTo>
                    <a:pt x="542" y="156"/>
                    <a:pt x="470" y="264"/>
                    <a:pt x="388" y="264"/>
                  </a:cubicBezTo>
                  <a:cubicBezTo>
                    <a:pt x="382" y="264"/>
                    <a:pt x="376" y="264"/>
                    <a:pt x="370" y="263"/>
                  </a:cubicBezTo>
                  <a:cubicBezTo>
                    <a:pt x="370" y="179"/>
                    <a:pt x="346" y="96"/>
                    <a:pt x="287" y="36"/>
                  </a:cubicBezTo>
                  <a:cubicBezTo>
                    <a:pt x="287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7680;p32"/>
            <p:cNvSpPr/>
            <p:nvPr/>
          </p:nvSpPr>
          <p:spPr>
            <a:xfrm>
              <a:off x="5346200" y="2146225"/>
              <a:ext cx="48225" cy="3900"/>
            </a:xfrm>
            <a:custGeom>
              <a:avLst/>
              <a:gdLst/>
              <a:ahLst/>
              <a:cxnLst/>
              <a:rect l="l" t="t" r="r" b="b"/>
              <a:pathLst>
                <a:path w="1929" h="156" extrusionOk="0">
                  <a:moveTo>
                    <a:pt x="1298" y="1"/>
                  </a:moveTo>
                  <a:cubicBezTo>
                    <a:pt x="869" y="24"/>
                    <a:pt x="441" y="24"/>
                    <a:pt x="0" y="24"/>
                  </a:cubicBezTo>
                  <a:cubicBezTo>
                    <a:pt x="102" y="147"/>
                    <a:pt x="239" y="156"/>
                    <a:pt x="381" y="156"/>
                  </a:cubicBezTo>
                  <a:cubicBezTo>
                    <a:pt x="405" y="156"/>
                    <a:pt x="429" y="155"/>
                    <a:pt x="453" y="155"/>
                  </a:cubicBezTo>
                  <a:cubicBezTo>
                    <a:pt x="941" y="155"/>
                    <a:pt x="1429" y="143"/>
                    <a:pt x="1929" y="143"/>
                  </a:cubicBezTo>
                  <a:cubicBezTo>
                    <a:pt x="1727" y="1"/>
                    <a:pt x="1488" y="60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7681;p32"/>
            <p:cNvSpPr/>
            <p:nvPr/>
          </p:nvSpPr>
          <p:spPr>
            <a:xfrm>
              <a:off x="5186350" y="2192375"/>
              <a:ext cx="12525" cy="34000"/>
            </a:xfrm>
            <a:custGeom>
              <a:avLst/>
              <a:gdLst/>
              <a:ahLst/>
              <a:cxnLst/>
              <a:rect l="l" t="t" r="r" b="b"/>
              <a:pathLst>
                <a:path w="501" h="1360" extrusionOk="0">
                  <a:moveTo>
                    <a:pt x="120" y="0"/>
                  </a:moveTo>
                  <a:cubicBezTo>
                    <a:pt x="84" y="119"/>
                    <a:pt x="72" y="238"/>
                    <a:pt x="60" y="357"/>
                  </a:cubicBezTo>
                  <a:cubicBezTo>
                    <a:pt x="60" y="417"/>
                    <a:pt x="60" y="476"/>
                    <a:pt x="72" y="524"/>
                  </a:cubicBezTo>
                  <a:cubicBezTo>
                    <a:pt x="1" y="762"/>
                    <a:pt x="24" y="1000"/>
                    <a:pt x="24" y="1238"/>
                  </a:cubicBezTo>
                  <a:cubicBezTo>
                    <a:pt x="56" y="1322"/>
                    <a:pt x="105" y="1360"/>
                    <a:pt x="173" y="1360"/>
                  </a:cubicBezTo>
                  <a:cubicBezTo>
                    <a:pt x="183" y="1360"/>
                    <a:pt x="193" y="1359"/>
                    <a:pt x="203" y="1357"/>
                  </a:cubicBezTo>
                  <a:cubicBezTo>
                    <a:pt x="417" y="1214"/>
                    <a:pt x="417" y="976"/>
                    <a:pt x="489" y="750"/>
                  </a:cubicBezTo>
                  <a:cubicBezTo>
                    <a:pt x="501" y="583"/>
                    <a:pt x="501" y="441"/>
                    <a:pt x="382" y="322"/>
                  </a:cubicBezTo>
                  <a:cubicBezTo>
                    <a:pt x="227" y="274"/>
                    <a:pt x="286" y="48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7682;p32"/>
            <p:cNvSpPr/>
            <p:nvPr/>
          </p:nvSpPr>
          <p:spPr>
            <a:xfrm>
              <a:off x="5131875" y="2185825"/>
              <a:ext cx="9850" cy="25025"/>
            </a:xfrm>
            <a:custGeom>
              <a:avLst/>
              <a:gdLst/>
              <a:ahLst/>
              <a:cxnLst/>
              <a:rect l="l" t="t" r="r" b="b"/>
              <a:pathLst>
                <a:path w="394" h="1001" extrusionOk="0">
                  <a:moveTo>
                    <a:pt x="227" y="0"/>
                  </a:moveTo>
                  <a:cubicBezTo>
                    <a:pt x="48" y="322"/>
                    <a:pt x="1" y="667"/>
                    <a:pt x="239" y="1000"/>
                  </a:cubicBezTo>
                  <a:cubicBezTo>
                    <a:pt x="286" y="714"/>
                    <a:pt x="334" y="429"/>
                    <a:pt x="394" y="143"/>
                  </a:cubicBezTo>
                  <a:cubicBezTo>
                    <a:pt x="334" y="83"/>
                    <a:pt x="322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7683;p32"/>
            <p:cNvSpPr/>
            <p:nvPr/>
          </p:nvSpPr>
          <p:spPr>
            <a:xfrm>
              <a:off x="5137225" y="2164975"/>
              <a:ext cx="8675" cy="24425"/>
            </a:xfrm>
            <a:custGeom>
              <a:avLst/>
              <a:gdLst/>
              <a:ahLst/>
              <a:cxnLst/>
              <a:rect l="l" t="t" r="r" b="b"/>
              <a:pathLst>
                <a:path w="347" h="977" extrusionOk="0">
                  <a:moveTo>
                    <a:pt x="180" y="1"/>
                  </a:moveTo>
                  <a:cubicBezTo>
                    <a:pt x="120" y="263"/>
                    <a:pt x="61" y="548"/>
                    <a:pt x="1" y="834"/>
                  </a:cubicBezTo>
                  <a:cubicBezTo>
                    <a:pt x="61" y="894"/>
                    <a:pt x="108" y="941"/>
                    <a:pt x="168" y="977"/>
                  </a:cubicBezTo>
                  <a:cubicBezTo>
                    <a:pt x="239" y="703"/>
                    <a:pt x="299" y="429"/>
                    <a:pt x="346" y="167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7684;p32"/>
            <p:cNvSpPr/>
            <p:nvPr/>
          </p:nvSpPr>
          <p:spPr>
            <a:xfrm>
              <a:off x="5183675" y="2205750"/>
              <a:ext cx="5975" cy="24600"/>
            </a:xfrm>
            <a:custGeom>
              <a:avLst/>
              <a:gdLst/>
              <a:ahLst/>
              <a:cxnLst/>
              <a:rect l="l" t="t" r="r" b="b"/>
              <a:pathLst>
                <a:path w="239" h="984" extrusionOk="0">
                  <a:moveTo>
                    <a:pt x="167" y="1"/>
                  </a:moveTo>
                  <a:cubicBezTo>
                    <a:pt x="0" y="298"/>
                    <a:pt x="48" y="620"/>
                    <a:pt x="48" y="941"/>
                  </a:cubicBezTo>
                  <a:cubicBezTo>
                    <a:pt x="81" y="968"/>
                    <a:pt x="107" y="984"/>
                    <a:pt x="136" y="984"/>
                  </a:cubicBezTo>
                  <a:cubicBezTo>
                    <a:pt x="159" y="984"/>
                    <a:pt x="183" y="974"/>
                    <a:pt x="215" y="953"/>
                  </a:cubicBezTo>
                  <a:cubicBezTo>
                    <a:pt x="238" y="894"/>
                    <a:pt x="227" y="834"/>
                    <a:pt x="179" y="799"/>
                  </a:cubicBezTo>
                  <a:cubicBezTo>
                    <a:pt x="179" y="525"/>
                    <a:pt x="167" y="275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7685;p32"/>
            <p:cNvSpPr/>
            <p:nvPr/>
          </p:nvSpPr>
          <p:spPr>
            <a:xfrm>
              <a:off x="5172950" y="2238500"/>
              <a:ext cx="11050" cy="15500"/>
            </a:xfrm>
            <a:custGeom>
              <a:avLst/>
              <a:gdLst/>
              <a:ahLst/>
              <a:cxnLst/>
              <a:rect l="l" t="t" r="r" b="b"/>
              <a:pathLst>
                <a:path w="442" h="620" extrusionOk="0">
                  <a:moveTo>
                    <a:pt x="441" y="1"/>
                  </a:moveTo>
                  <a:cubicBezTo>
                    <a:pt x="310" y="215"/>
                    <a:pt x="310" y="524"/>
                    <a:pt x="1" y="620"/>
                  </a:cubicBezTo>
                  <a:lnTo>
                    <a:pt x="441" y="620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7686;p32"/>
            <p:cNvSpPr/>
            <p:nvPr/>
          </p:nvSpPr>
          <p:spPr>
            <a:xfrm>
              <a:off x="5159850" y="2143250"/>
              <a:ext cx="11950" cy="10450"/>
            </a:xfrm>
            <a:custGeom>
              <a:avLst/>
              <a:gdLst/>
              <a:ahLst/>
              <a:cxnLst/>
              <a:rect l="l" t="t" r="r" b="b"/>
              <a:pathLst>
                <a:path w="478" h="418" extrusionOk="0">
                  <a:moveTo>
                    <a:pt x="429" y="1"/>
                  </a:moveTo>
                  <a:cubicBezTo>
                    <a:pt x="310" y="120"/>
                    <a:pt x="1" y="167"/>
                    <a:pt x="275" y="417"/>
                  </a:cubicBezTo>
                  <a:cubicBezTo>
                    <a:pt x="299" y="417"/>
                    <a:pt x="334" y="405"/>
                    <a:pt x="358" y="393"/>
                  </a:cubicBezTo>
                  <a:cubicBezTo>
                    <a:pt x="429" y="322"/>
                    <a:pt x="477" y="227"/>
                    <a:pt x="453" y="120"/>
                  </a:cubicBezTo>
                  <a:cubicBezTo>
                    <a:pt x="453" y="96"/>
                    <a:pt x="429" y="48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7687;p32"/>
            <p:cNvSpPr/>
            <p:nvPr/>
          </p:nvSpPr>
          <p:spPr>
            <a:xfrm>
              <a:off x="5313450" y="2146825"/>
              <a:ext cx="11025" cy="3300"/>
            </a:xfrm>
            <a:custGeom>
              <a:avLst/>
              <a:gdLst/>
              <a:ahLst/>
              <a:cxnLst/>
              <a:rect l="l" t="t" r="r" b="b"/>
              <a:pathLst>
                <a:path w="441" h="132" extrusionOk="0">
                  <a:moveTo>
                    <a:pt x="0" y="0"/>
                  </a:moveTo>
                  <a:cubicBezTo>
                    <a:pt x="60" y="36"/>
                    <a:pt x="108" y="84"/>
                    <a:pt x="155" y="131"/>
                  </a:cubicBezTo>
                  <a:cubicBezTo>
                    <a:pt x="274" y="131"/>
                    <a:pt x="381" y="119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7688;p32"/>
            <p:cNvSpPr/>
            <p:nvPr/>
          </p:nvSpPr>
          <p:spPr>
            <a:xfrm>
              <a:off x="5331900" y="2147125"/>
              <a:ext cx="6875" cy="2475"/>
            </a:xfrm>
            <a:custGeom>
              <a:avLst/>
              <a:gdLst/>
              <a:ahLst/>
              <a:cxnLst/>
              <a:rect l="l" t="t" r="r" b="b"/>
              <a:pathLst>
                <a:path w="275" h="99" extrusionOk="0">
                  <a:moveTo>
                    <a:pt x="1" y="0"/>
                  </a:moveTo>
                  <a:cubicBezTo>
                    <a:pt x="42" y="66"/>
                    <a:pt x="90" y="99"/>
                    <a:pt x="138" y="99"/>
                  </a:cubicBezTo>
                  <a:cubicBezTo>
                    <a:pt x="185" y="99"/>
                    <a:pt x="233" y="66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7689;p32"/>
            <p:cNvSpPr/>
            <p:nvPr/>
          </p:nvSpPr>
          <p:spPr>
            <a:xfrm>
              <a:off x="5238150" y="2121500"/>
              <a:ext cx="7750" cy="3825"/>
            </a:xfrm>
            <a:custGeom>
              <a:avLst/>
              <a:gdLst/>
              <a:ahLst/>
              <a:cxnLst/>
              <a:rect l="l" t="t" r="r" b="b"/>
              <a:pathLst>
                <a:path w="310" h="153" extrusionOk="0">
                  <a:moveTo>
                    <a:pt x="92" y="0"/>
                  </a:moveTo>
                  <a:cubicBezTo>
                    <a:pt x="63" y="0"/>
                    <a:pt x="32" y="5"/>
                    <a:pt x="0" y="13"/>
                  </a:cubicBezTo>
                  <a:cubicBezTo>
                    <a:pt x="43" y="108"/>
                    <a:pt x="117" y="152"/>
                    <a:pt x="204" y="152"/>
                  </a:cubicBezTo>
                  <a:cubicBezTo>
                    <a:pt x="237" y="152"/>
                    <a:pt x="273" y="146"/>
                    <a:pt x="310" y="132"/>
                  </a:cubicBezTo>
                  <a:cubicBezTo>
                    <a:pt x="256" y="42"/>
                    <a:pt x="182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7690;p32"/>
            <p:cNvSpPr/>
            <p:nvPr/>
          </p:nvSpPr>
          <p:spPr>
            <a:xfrm>
              <a:off x="5184850" y="2229275"/>
              <a:ext cx="4500" cy="3900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13" y="0"/>
                  </a:moveTo>
                  <a:cubicBezTo>
                    <a:pt x="13" y="48"/>
                    <a:pt x="1" y="96"/>
                    <a:pt x="13" y="155"/>
                  </a:cubicBezTo>
                  <a:cubicBezTo>
                    <a:pt x="61" y="155"/>
                    <a:pt x="96" y="131"/>
                    <a:pt x="144" y="131"/>
                  </a:cubicBezTo>
                  <a:cubicBezTo>
                    <a:pt x="180" y="96"/>
                    <a:pt x="168" y="48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7691;p32"/>
            <p:cNvSpPr/>
            <p:nvPr/>
          </p:nvSpPr>
          <p:spPr>
            <a:xfrm>
              <a:off x="5166700" y="2153375"/>
              <a:ext cx="4800" cy="4200"/>
            </a:xfrm>
            <a:custGeom>
              <a:avLst/>
              <a:gdLst/>
              <a:ahLst/>
              <a:cxnLst/>
              <a:rect l="l" t="t" r="r" b="b"/>
              <a:pathLst>
                <a:path w="192" h="168" extrusionOk="0">
                  <a:moveTo>
                    <a:pt x="60" y="0"/>
                  </a:moveTo>
                  <a:lnTo>
                    <a:pt x="1" y="36"/>
                  </a:lnTo>
                  <a:cubicBezTo>
                    <a:pt x="36" y="72"/>
                    <a:pt x="96" y="119"/>
                    <a:pt x="144" y="167"/>
                  </a:cubicBezTo>
                  <a:lnTo>
                    <a:pt x="191" y="131"/>
                  </a:lnTo>
                  <a:cubicBezTo>
                    <a:pt x="179" y="60"/>
                    <a:pt x="132" y="1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7692;p32"/>
            <p:cNvSpPr/>
            <p:nvPr/>
          </p:nvSpPr>
          <p:spPr>
            <a:xfrm>
              <a:off x="5303025" y="2911875"/>
              <a:ext cx="41700" cy="27325"/>
            </a:xfrm>
            <a:custGeom>
              <a:avLst/>
              <a:gdLst/>
              <a:ahLst/>
              <a:cxnLst/>
              <a:rect l="l" t="t" r="r" b="b"/>
              <a:pathLst>
                <a:path w="1668" h="1093" extrusionOk="0">
                  <a:moveTo>
                    <a:pt x="1037" y="795"/>
                  </a:moveTo>
                  <a:lnTo>
                    <a:pt x="1037" y="795"/>
                  </a:lnTo>
                  <a:cubicBezTo>
                    <a:pt x="950" y="867"/>
                    <a:pt x="861" y="885"/>
                    <a:pt x="780" y="886"/>
                  </a:cubicBezTo>
                  <a:lnTo>
                    <a:pt x="780" y="886"/>
                  </a:lnTo>
                  <a:cubicBezTo>
                    <a:pt x="861" y="877"/>
                    <a:pt x="950" y="851"/>
                    <a:pt x="1037" y="795"/>
                  </a:cubicBezTo>
                  <a:close/>
                  <a:moveTo>
                    <a:pt x="176" y="1"/>
                  </a:moveTo>
                  <a:cubicBezTo>
                    <a:pt x="159" y="1"/>
                    <a:pt x="140" y="4"/>
                    <a:pt x="120" y="9"/>
                  </a:cubicBezTo>
                  <a:cubicBezTo>
                    <a:pt x="84" y="21"/>
                    <a:pt x="25" y="93"/>
                    <a:pt x="36" y="105"/>
                  </a:cubicBezTo>
                  <a:cubicBezTo>
                    <a:pt x="179" y="378"/>
                    <a:pt x="84" y="652"/>
                    <a:pt x="36" y="914"/>
                  </a:cubicBezTo>
                  <a:cubicBezTo>
                    <a:pt x="1" y="1057"/>
                    <a:pt x="167" y="1093"/>
                    <a:pt x="287" y="1093"/>
                  </a:cubicBezTo>
                  <a:cubicBezTo>
                    <a:pt x="656" y="1093"/>
                    <a:pt x="1049" y="1081"/>
                    <a:pt x="1418" y="1081"/>
                  </a:cubicBezTo>
                  <a:cubicBezTo>
                    <a:pt x="1537" y="1021"/>
                    <a:pt x="1668" y="974"/>
                    <a:pt x="1608" y="795"/>
                  </a:cubicBezTo>
                  <a:cubicBezTo>
                    <a:pt x="1542" y="749"/>
                    <a:pt x="1475" y="734"/>
                    <a:pt x="1409" y="734"/>
                  </a:cubicBezTo>
                  <a:cubicBezTo>
                    <a:pt x="1285" y="734"/>
                    <a:pt x="1161" y="787"/>
                    <a:pt x="1037" y="795"/>
                  </a:cubicBezTo>
                  <a:cubicBezTo>
                    <a:pt x="984" y="712"/>
                    <a:pt x="905" y="674"/>
                    <a:pt x="838" y="674"/>
                  </a:cubicBezTo>
                  <a:cubicBezTo>
                    <a:pt x="828" y="674"/>
                    <a:pt x="819" y="675"/>
                    <a:pt x="810" y="676"/>
                  </a:cubicBezTo>
                  <a:cubicBezTo>
                    <a:pt x="744" y="689"/>
                    <a:pt x="684" y="696"/>
                    <a:pt x="630" y="696"/>
                  </a:cubicBezTo>
                  <a:cubicBezTo>
                    <a:pt x="385" y="696"/>
                    <a:pt x="273" y="556"/>
                    <a:pt x="322" y="224"/>
                  </a:cubicBezTo>
                  <a:cubicBezTo>
                    <a:pt x="322" y="188"/>
                    <a:pt x="298" y="140"/>
                    <a:pt x="287" y="93"/>
                  </a:cubicBezTo>
                  <a:cubicBezTo>
                    <a:pt x="268" y="30"/>
                    <a:pt x="23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7693;p32"/>
            <p:cNvSpPr/>
            <p:nvPr/>
          </p:nvSpPr>
          <p:spPr>
            <a:xfrm>
              <a:off x="5338450" y="2931750"/>
              <a:ext cx="32775" cy="8100"/>
            </a:xfrm>
            <a:custGeom>
              <a:avLst/>
              <a:gdLst/>
              <a:ahLst/>
              <a:cxnLst/>
              <a:rect l="l" t="t" r="r" b="b"/>
              <a:pathLst>
                <a:path w="1311" h="324" extrusionOk="0">
                  <a:moveTo>
                    <a:pt x="191" y="0"/>
                  </a:moveTo>
                  <a:cubicBezTo>
                    <a:pt x="120" y="95"/>
                    <a:pt x="60" y="191"/>
                    <a:pt x="1" y="286"/>
                  </a:cubicBezTo>
                  <a:cubicBezTo>
                    <a:pt x="14" y="285"/>
                    <a:pt x="28" y="285"/>
                    <a:pt x="42" y="285"/>
                  </a:cubicBezTo>
                  <a:cubicBezTo>
                    <a:pt x="241" y="285"/>
                    <a:pt x="442" y="323"/>
                    <a:pt x="649" y="323"/>
                  </a:cubicBezTo>
                  <a:cubicBezTo>
                    <a:pt x="863" y="323"/>
                    <a:pt x="1082" y="283"/>
                    <a:pt x="1310" y="119"/>
                  </a:cubicBezTo>
                  <a:cubicBezTo>
                    <a:pt x="1075" y="25"/>
                    <a:pt x="859" y="14"/>
                    <a:pt x="654" y="14"/>
                  </a:cubicBezTo>
                  <a:cubicBezTo>
                    <a:pt x="593" y="14"/>
                    <a:pt x="533" y="15"/>
                    <a:pt x="474" y="15"/>
                  </a:cubicBezTo>
                  <a:cubicBezTo>
                    <a:pt x="378" y="15"/>
                    <a:pt x="284" y="13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7694;p32"/>
            <p:cNvSpPr/>
            <p:nvPr/>
          </p:nvSpPr>
          <p:spPr>
            <a:xfrm>
              <a:off x="5266425" y="2946925"/>
              <a:ext cx="12525" cy="36325"/>
            </a:xfrm>
            <a:custGeom>
              <a:avLst/>
              <a:gdLst/>
              <a:ahLst/>
              <a:cxnLst/>
              <a:rect l="l" t="t" r="r" b="b"/>
              <a:pathLst>
                <a:path w="501" h="1453" extrusionOk="0">
                  <a:moveTo>
                    <a:pt x="203" y="0"/>
                  </a:moveTo>
                  <a:cubicBezTo>
                    <a:pt x="84" y="286"/>
                    <a:pt x="0" y="560"/>
                    <a:pt x="60" y="869"/>
                  </a:cubicBezTo>
                  <a:cubicBezTo>
                    <a:pt x="238" y="1012"/>
                    <a:pt x="131" y="1250"/>
                    <a:pt x="203" y="1453"/>
                  </a:cubicBezTo>
                  <a:cubicBezTo>
                    <a:pt x="238" y="1429"/>
                    <a:pt x="262" y="1417"/>
                    <a:pt x="310" y="1405"/>
                  </a:cubicBezTo>
                  <a:cubicBezTo>
                    <a:pt x="238" y="941"/>
                    <a:pt x="500" y="453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7695;p32"/>
            <p:cNvSpPr/>
            <p:nvPr/>
          </p:nvSpPr>
          <p:spPr>
            <a:xfrm>
              <a:off x="5336375" y="2864375"/>
              <a:ext cx="14000" cy="11125"/>
            </a:xfrm>
            <a:custGeom>
              <a:avLst/>
              <a:gdLst/>
              <a:ahLst/>
              <a:cxnLst/>
              <a:rect l="l" t="t" r="r" b="b"/>
              <a:pathLst>
                <a:path w="560" h="445" extrusionOk="0">
                  <a:moveTo>
                    <a:pt x="491" y="0"/>
                  </a:moveTo>
                  <a:cubicBezTo>
                    <a:pt x="225" y="0"/>
                    <a:pt x="77" y="192"/>
                    <a:pt x="0" y="445"/>
                  </a:cubicBezTo>
                  <a:cubicBezTo>
                    <a:pt x="203" y="350"/>
                    <a:pt x="417" y="219"/>
                    <a:pt x="560" y="4"/>
                  </a:cubicBezTo>
                  <a:cubicBezTo>
                    <a:pt x="536" y="2"/>
                    <a:pt x="513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7696;p32"/>
            <p:cNvSpPr/>
            <p:nvPr/>
          </p:nvSpPr>
          <p:spPr>
            <a:xfrm>
              <a:off x="5303925" y="2899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239" y="0"/>
                  </a:moveTo>
                  <a:cubicBezTo>
                    <a:pt x="120" y="12"/>
                    <a:pt x="12" y="36"/>
                    <a:pt x="0" y="191"/>
                  </a:cubicBezTo>
                  <a:cubicBezTo>
                    <a:pt x="108" y="155"/>
                    <a:pt x="191" y="95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7697;p32"/>
            <p:cNvSpPr/>
            <p:nvPr/>
          </p:nvSpPr>
          <p:spPr>
            <a:xfrm>
              <a:off x="5350050" y="2860600"/>
              <a:ext cx="4200" cy="42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68" y="1"/>
                  </a:moveTo>
                  <a:cubicBezTo>
                    <a:pt x="72" y="36"/>
                    <a:pt x="13" y="72"/>
                    <a:pt x="1" y="167"/>
                  </a:cubicBezTo>
                  <a:cubicBezTo>
                    <a:pt x="108" y="155"/>
                    <a:pt x="144" y="96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7698;p32"/>
            <p:cNvSpPr/>
            <p:nvPr/>
          </p:nvSpPr>
          <p:spPr>
            <a:xfrm>
              <a:off x="5299750" y="2904350"/>
              <a:ext cx="4200" cy="3600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167" y="1"/>
                  </a:moveTo>
                  <a:cubicBezTo>
                    <a:pt x="72" y="13"/>
                    <a:pt x="13" y="60"/>
                    <a:pt x="1" y="144"/>
                  </a:cubicBezTo>
                  <a:cubicBezTo>
                    <a:pt x="108" y="132"/>
                    <a:pt x="156" y="84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7699;p32"/>
            <p:cNvSpPr/>
            <p:nvPr/>
          </p:nvSpPr>
          <p:spPr>
            <a:xfrm>
              <a:off x="5328325" y="2878900"/>
              <a:ext cx="5100" cy="3150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156" y="1"/>
                  </a:moveTo>
                  <a:cubicBezTo>
                    <a:pt x="84" y="1"/>
                    <a:pt x="30" y="47"/>
                    <a:pt x="1" y="126"/>
                  </a:cubicBezTo>
                  <a:cubicBezTo>
                    <a:pt x="96" y="126"/>
                    <a:pt x="156" y="78"/>
                    <a:pt x="203" y="7"/>
                  </a:cubicBezTo>
                  <a:cubicBezTo>
                    <a:pt x="187" y="3"/>
                    <a:pt x="171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7700;p32"/>
            <p:cNvSpPr/>
            <p:nvPr/>
          </p:nvSpPr>
          <p:spPr>
            <a:xfrm>
              <a:off x="5324750" y="288232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4" y="1"/>
                  </a:moveTo>
                  <a:lnTo>
                    <a:pt x="144" y="1"/>
                  </a:lnTo>
                  <a:cubicBezTo>
                    <a:pt x="72" y="13"/>
                    <a:pt x="13" y="60"/>
                    <a:pt x="1" y="132"/>
                  </a:cubicBezTo>
                  <a:cubicBezTo>
                    <a:pt x="72" y="96"/>
                    <a:pt x="120" y="72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7701;p32"/>
            <p:cNvSpPr/>
            <p:nvPr/>
          </p:nvSpPr>
          <p:spPr>
            <a:xfrm>
              <a:off x="5320900" y="2885600"/>
              <a:ext cx="3575" cy="3900"/>
            </a:xfrm>
            <a:custGeom>
              <a:avLst/>
              <a:gdLst/>
              <a:ahLst/>
              <a:cxnLst/>
              <a:rect l="l" t="t" r="r" b="b"/>
              <a:pathLst>
                <a:path w="143" h="156" extrusionOk="0">
                  <a:moveTo>
                    <a:pt x="143" y="1"/>
                  </a:moveTo>
                  <a:lnTo>
                    <a:pt x="143" y="1"/>
                  </a:lnTo>
                  <a:cubicBezTo>
                    <a:pt x="60" y="36"/>
                    <a:pt x="12" y="72"/>
                    <a:pt x="0" y="155"/>
                  </a:cubicBezTo>
                  <a:cubicBezTo>
                    <a:pt x="95" y="120"/>
                    <a:pt x="119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7702;p32"/>
            <p:cNvSpPr/>
            <p:nvPr/>
          </p:nvSpPr>
          <p:spPr>
            <a:xfrm>
              <a:off x="5310175" y="2896025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" y="131"/>
                  </a:moveTo>
                  <a:lnTo>
                    <a:pt x="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7703;p32"/>
            <p:cNvSpPr/>
            <p:nvPr/>
          </p:nvSpPr>
          <p:spPr>
            <a:xfrm>
              <a:off x="5317325" y="28894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07" y="36"/>
                    <a:pt x="48" y="84"/>
                    <a:pt x="0" y="131"/>
                  </a:cubicBezTo>
                  <a:cubicBezTo>
                    <a:pt x="84" y="108"/>
                    <a:pt x="131" y="72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7704;p32"/>
            <p:cNvSpPr/>
            <p:nvPr/>
          </p:nvSpPr>
          <p:spPr>
            <a:xfrm>
              <a:off x="5313450" y="289275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5" y="0"/>
                  </a:moveTo>
                  <a:cubicBezTo>
                    <a:pt x="108" y="36"/>
                    <a:pt x="48" y="84"/>
                    <a:pt x="0" y="131"/>
                  </a:cubicBezTo>
                  <a:cubicBezTo>
                    <a:pt x="96" y="119"/>
                    <a:pt x="143" y="72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7705;p32"/>
            <p:cNvSpPr/>
            <p:nvPr/>
          </p:nvSpPr>
          <p:spPr>
            <a:xfrm>
              <a:off x="5374475" y="2752850"/>
              <a:ext cx="14900" cy="29200"/>
            </a:xfrm>
            <a:custGeom>
              <a:avLst/>
              <a:gdLst/>
              <a:ahLst/>
              <a:cxnLst/>
              <a:rect l="l" t="t" r="r" b="b"/>
              <a:pathLst>
                <a:path w="596" h="1168" extrusionOk="0">
                  <a:moveTo>
                    <a:pt x="441" y="0"/>
                  </a:moveTo>
                  <a:cubicBezTo>
                    <a:pt x="203" y="298"/>
                    <a:pt x="0" y="608"/>
                    <a:pt x="24" y="1012"/>
                  </a:cubicBezTo>
                  <a:cubicBezTo>
                    <a:pt x="32" y="1013"/>
                    <a:pt x="39" y="1014"/>
                    <a:pt x="46" y="1014"/>
                  </a:cubicBezTo>
                  <a:cubicBezTo>
                    <a:pt x="241" y="1014"/>
                    <a:pt x="196" y="720"/>
                    <a:pt x="369" y="720"/>
                  </a:cubicBezTo>
                  <a:cubicBezTo>
                    <a:pt x="383" y="720"/>
                    <a:pt x="399" y="722"/>
                    <a:pt x="417" y="727"/>
                  </a:cubicBezTo>
                  <a:cubicBezTo>
                    <a:pt x="441" y="893"/>
                    <a:pt x="441" y="1036"/>
                    <a:pt x="453" y="1167"/>
                  </a:cubicBezTo>
                  <a:cubicBezTo>
                    <a:pt x="524" y="1167"/>
                    <a:pt x="560" y="1143"/>
                    <a:pt x="560" y="1084"/>
                  </a:cubicBezTo>
                  <a:cubicBezTo>
                    <a:pt x="572" y="810"/>
                    <a:pt x="584" y="560"/>
                    <a:pt x="596" y="298"/>
                  </a:cubicBezTo>
                  <a:cubicBezTo>
                    <a:pt x="596" y="262"/>
                    <a:pt x="584" y="239"/>
                    <a:pt x="584" y="203"/>
                  </a:cubicBezTo>
                  <a:cubicBezTo>
                    <a:pt x="572" y="120"/>
                    <a:pt x="524" y="36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7706;p32"/>
            <p:cNvSpPr/>
            <p:nvPr/>
          </p:nvSpPr>
          <p:spPr>
            <a:xfrm>
              <a:off x="5386375" y="2745700"/>
              <a:ext cx="5975" cy="14625"/>
            </a:xfrm>
            <a:custGeom>
              <a:avLst/>
              <a:gdLst/>
              <a:ahLst/>
              <a:cxnLst/>
              <a:rect l="l" t="t" r="r" b="b"/>
              <a:pathLst>
                <a:path w="239" h="585" extrusionOk="0">
                  <a:moveTo>
                    <a:pt x="239" y="1"/>
                  </a:moveTo>
                  <a:cubicBezTo>
                    <a:pt x="203" y="48"/>
                    <a:pt x="155" y="108"/>
                    <a:pt x="96" y="167"/>
                  </a:cubicBezTo>
                  <a:cubicBezTo>
                    <a:pt x="1" y="286"/>
                    <a:pt x="36" y="406"/>
                    <a:pt x="60" y="525"/>
                  </a:cubicBezTo>
                  <a:cubicBezTo>
                    <a:pt x="96" y="536"/>
                    <a:pt x="108" y="560"/>
                    <a:pt x="120" y="584"/>
                  </a:cubicBezTo>
                  <a:cubicBezTo>
                    <a:pt x="239" y="406"/>
                    <a:pt x="239" y="203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7707;p32"/>
            <p:cNvSpPr/>
            <p:nvPr/>
          </p:nvSpPr>
          <p:spPr>
            <a:xfrm>
              <a:off x="5384875" y="2749575"/>
              <a:ext cx="3900" cy="8650"/>
            </a:xfrm>
            <a:custGeom>
              <a:avLst/>
              <a:gdLst/>
              <a:ahLst/>
              <a:cxnLst/>
              <a:rect l="l" t="t" r="r" b="b"/>
              <a:pathLst>
                <a:path w="156" h="346" extrusionOk="0">
                  <a:moveTo>
                    <a:pt x="156" y="0"/>
                  </a:moveTo>
                  <a:lnTo>
                    <a:pt x="25" y="131"/>
                  </a:lnTo>
                  <a:cubicBezTo>
                    <a:pt x="37" y="203"/>
                    <a:pt x="1" y="310"/>
                    <a:pt x="120" y="346"/>
                  </a:cubicBezTo>
                  <a:cubicBezTo>
                    <a:pt x="144" y="239"/>
                    <a:pt x="144" y="10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7708;p32"/>
            <p:cNvSpPr/>
            <p:nvPr/>
          </p:nvSpPr>
          <p:spPr>
            <a:xfrm>
              <a:off x="5386075" y="2779925"/>
              <a:ext cx="4200" cy="12250"/>
            </a:xfrm>
            <a:custGeom>
              <a:avLst/>
              <a:gdLst/>
              <a:ahLst/>
              <a:cxnLst/>
              <a:rect l="l" t="t" r="r" b="b"/>
              <a:pathLst>
                <a:path w="168" h="490" extrusionOk="0">
                  <a:moveTo>
                    <a:pt x="108" y="1"/>
                  </a:moveTo>
                  <a:cubicBezTo>
                    <a:pt x="60" y="37"/>
                    <a:pt x="36" y="60"/>
                    <a:pt x="1" y="96"/>
                  </a:cubicBezTo>
                  <a:lnTo>
                    <a:pt x="1" y="489"/>
                  </a:lnTo>
                  <a:cubicBezTo>
                    <a:pt x="167" y="358"/>
                    <a:pt x="132" y="180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7709;p32"/>
            <p:cNvSpPr/>
            <p:nvPr/>
          </p:nvSpPr>
          <p:spPr>
            <a:xfrm>
              <a:off x="5901325" y="2801950"/>
              <a:ext cx="70575" cy="24700"/>
            </a:xfrm>
            <a:custGeom>
              <a:avLst/>
              <a:gdLst/>
              <a:ahLst/>
              <a:cxnLst/>
              <a:rect l="l" t="t" r="r" b="b"/>
              <a:pathLst>
                <a:path w="2823" h="988" extrusionOk="0">
                  <a:moveTo>
                    <a:pt x="346" y="1"/>
                  </a:moveTo>
                  <a:cubicBezTo>
                    <a:pt x="179" y="84"/>
                    <a:pt x="96" y="251"/>
                    <a:pt x="0" y="418"/>
                  </a:cubicBezTo>
                  <a:cubicBezTo>
                    <a:pt x="119" y="549"/>
                    <a:pt x="286" y="584"/>
                    <a:pt x="453" y="620"/>
                  </a:cubicBezTo>
                  <a:lnTo>
                    <a:pt x="762" y="763"/>
                  </a:lnTo>
                  <a:cubicBezTo>
                    <a:pt x="1022" y="910"/>
                    <a:pt x="1281" y="988"/>
                    <a:pt x="1539" y="988"/>
                  </a:cubicBezTo>
                  <a:cubicBezTo>
                    <a:pt x="1802" y="988"/>
                    <a:pt x="2064" y="907"/>
                    <a:pt x="2322" y="739"/>
                  </a:cubicBezTo>
                  <a:lnTo>
                    <a:pt x="2322" y="608"/>
                  </a:lnTo>
                  <a:cubicBezTo>
                    <a:pt x="2274" y="608"/>
                    <a:pt x="2232" y="603"/>
                    <a:pt x="2188" y="603"/>
                  </a:cubicBezTo>
                  <a:cubicBezTo>
                    <a:pt x="2166" y="603"/>
                    <a:pt x="2143" y="604"/>
                    <a:pt x="2120" y="608"/>
                  </a:cubicBezTo>
                  <a:cubicBezTo>
                    <a:pt x="2090" y="613"/>
                    <a:pt x="2065" y="616"/>
                    <a:pt x="2043" y="616"/>
                  </a:cubicBezTo>
                  <a:cubicBezTo>
                    <a:pt x="1914" y="616"/>
                    <a:pt x="1936" y="524"/>
                    <a:pt x="1905" y="370"/>
                  </a:cubicBezTo>
                  <a:cubicBezTo>
                    <a:pt x="1886" y="208"/>
                    <a:pt x="1930" y="173"/>
                    <a:pt x="1988" y="173"/>
                  </a:cubicBezTo>
                  <a:cubicBezTo>
                    <a:pt x="2031" y="173"/>
                    <a:pt x="2082" y="192"/>
                    <a:pt x="2119" y="192"/>
                  </a:cubicBezTo>
                  <a:cubicBezTo>
                    <a:pt x="2124" y="192"/>
                    <a:pt x="2128" y="192"/>
                    <a:pt x="2132" y="191"/>
                  </a:cubicBezTo>
                  <a:cubicBezTo>
                    <a:pt x="2358" y="168"/>
                    <a:pt x="2596" y="180"/>
                    <a:pt x="2822" y="168"/>
                  </a:cubicBezTo>
                  <a:cubicBezTo>
                    <a:pt x="2703" y="61"/>
                    <a:pt x="2548" y="72"/>
                    <a:pt x="2417" y="61"/>
                  </a:cubicBezTo>
                  <a:cubicBezTo>
                    <a:pt x="1727" y="49"/>
                    <a:pt x="1036" y="13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7710;p32"/>
            <p:cNvSpPr/>
            <p:nvPr/>
          </p:nvSpPr>
          <p:spPr>
            <a:xfrm>
              <a:off x="5909650" y="2784575"/>
              <a:ext cx="17900" cy="7300"/>
            </a:xfrm>
            <a:custGeom>
              <a:avLst/>
              <a:gdLst/>
              <a:ahLst/>
              <a:cxnLst/>
              <a:rect l="l" t="t" r="r" b="b"/>
              <a:pathLst>
                <a:path w="716" h="292" extrusionOk="0">
                  <a:moveTo>
                    <a:pt x="225" y="0"/>
                  </a:moveTo>
                  <a:cubicBezTo>
                    <a:pt x="195" y="0"/>
                    <a:pt x="164" y="2"/>
                    <a:pt x="132" y="5"/>
                  </a:cubicBezTo>
                  <a:cubicBezTo>
                    <a:pt x="84" y="65"/>
                    <a:pt x="25" y="113"/>
                    <a:pt x="1" y="160"/>
                  </a:cubicBezTo>
                  <a:cubicBezTo>
                    <a:pt x="48" y="196"/>
                    <a:pt x="84" y="244"/>
                    <a:pt x="144" y="291"/>
                  </a:cubicBezTo>
                  <a:cubicBezTo>
                    <a:pt x="346" y="291"/>
                    <a:pt x="525" y="279"/>
                    <a:pt x="715" y="279"/>
                  </a:cubicBezTo>
                  <a:cubicBezTo>
                    <a:pt x="715" y="232"/>
                    <a:pt x="703" y="184"/>
                    <a:pt x="703" y="136"/>
                  </a:cubicBezTo>
                  <a:cubicBezTo>
                    <a:pt x="551" y="55"/>
                    <a:pt x="399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7711;p32"/>
            <p:cNvSpPr/>
            <p:nvPr/>
          </p:nvSpPr>
          <p:spPr>
            <a:xfrm>
              <a:off x="5909350" y="27885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0"/>
                  </a:moveTo>
                  <a:cubicBezTo>
                    <a:pt x="37" y="36"/>
                    <a:pt x="96" y="84"/>
                    <a:pt x="144" y="131"/>
                  </a:cubicBezTo>
                  <a:cubicBezTo>
                    <a:pt x="96" y="84"/>
                    <a:pt x="60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7712;p32"/>
            <p:cNvSpPr/>
            <p:nvPr/>
          </p:nvSpPr>
          <p:spPr>
            <a:xfrm>
              <a:off x="6146000" y="2142650"/>
              <a:ext cx="14900" cy="11050"/>
            </a:xfrm>
            <a:custGeom>
              <a:avLst/>
              <a:gdLst/>
              <a:ahLst/>
              <a:cxnLst/>
              <a:rect l="l" t="t" r="r" b="b"/>
              <a:pathLst>
                <a:path w="596" h="442" extrusionOk="0">
                  <a:moveTo>
                    <a:pt x="274" y="1"/>
                  </a:moveTo>
                  <a:cubicBezTo>
                    <a:pt x="143" y="72"/>
                    <a:pt x="60" y="167"/>
                    <a:pt x="0" y="298"/>
                  </a:cubicBezTo>
                  <a:cubicBezTo>
                    <a:pt x="0" y="310"/>
                    <a:pt x="12" y="322"/>
                    <a:pt x="36" y="358"/>
                  </a:cubicBezTo>
                  <a:cubicBezTo>
                    <a:pt x="44" y="361"/>
                    <a:pt x="54" y="362"/>
                    <a:pt x="63" y="362"/>
                  </a:cubicBezTo>
                  <a:cubicBezTo>
                    <a:pt x="93" y="362"/>
                    <a:pt x="125" y="347"/>
                    <a:pt x="143" y="310"/>
                  </a:cubicBezTo>
                  <a:lnTo>
                    <a:pt x="298" y="310"/>
                  </a:lnTo>
                  <a:cubicBezTo>
                    <a:pt x="334" y="358"/>
                    <a:pt x="393" y="406"/>
                    <a:pt x="441" y="441"/>
                  </a:cubicBezTo>
                  <a:cubicBezTo>
                    <a:pt x="488" y="429"/>
                    <a:pt x="548" y="429"/>
                    <a:pt x="596" y="429"/>
                  </a:cubicBezTo>
                  <a:cubicBezTo>
                    <a:pt x="572" y="322"/>
                    <a:pt x="572" y="239"/>
                    <a:pt x="560" y="144"/>
                  </a:cubicBezTo>
                  <a:cubicBezTo>
                    <a:pt x="500" y="84"/>
                    <a:pt x="441" y="25"/>
                    <a:pt x="357" y="13"/>
                  </a:cubicBezTo>
                  <a:cubicBezTo>
                    <a:pt x="334" y="13"/>
                    <a:pt x="310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7713;p32"/>
            <p:cNvSpPr/>
            <p:nvPr/>
          </p:nvSpPr>
          <p:spPr>
            <a:xfrm>
              <a:off x="6142125" y="2150100"/>
              <a:ext cx="7475" cy="5075"/>
            </a:xfrm>
            <a:custGeom>
              <a:avLst/>
              <a:gdLst/>
              <a:ahLst/>
              <a:cxnLst/>
              <a:rect l="l" t="t" r="r" b="b"/>
              <a:pathLst>
                <a:path w="299" h="203" extrusionOk="0">
                  <a:moveTo>
                    <a:pt x="155" y="0"/>
                  </a:moveTo>
                  <a:cubicBezTo>
                    <a:pt x="108" y="48"/>
                    <a:pt x="60" y="84"/>
                    <a:pt x="0" y="131"/>
                  </a:cubicBezTo>
                  <a:cubicBezTo>
                    <a:pt x="62" y="182"/>
                    <a:pt x="106" y="202"/>
                    <a:pt x="141" y="202"/>
                  </a:cubicBezTo>
                  <a:cubicBezTo>
                    <a:pt x="226" y="202"/>
                    <a:pt x="247" y="7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7714;p32"/>
            <p:cNvSpPr/>
            <p:nvPr/>
          </p:nvSpPr>
          <p:spPr>
            <a:xfrm>
              <a:off x="6160875" y="2153375"/>
              <a:ext cx="7775" cy="4200"/>
            </a:xfrm>
            <a:custGeom>
              <a:avLst/>
              <a:gdLst/>
              <a:ahLst/>
              <a:cxnLst/>
              <a:rect l="l" t="t" r="r" b="b"/>
              <a:pathLst>
                <a:path w="311" h="168" extrusionOk="0">
                  <a:moveTo>
                    <a:pt x="1" y="0"/>
                  </a:moveTo>
                  <a:cubicBezTo>
                    <a:pt x="36" y="131"/>
                    <a:pt x="143" y="155"/>
                    <a:pt x="263" y="167"/>
                  </a:cubicBezTo>
                  <a:cubicBezTo>
                    <a:pt x="310" y="107"/>
                    <a:pt x="310" y="60"/>
                    <a:pt x="263" y="12"/>
                  </a:cubicBezTo>
                  <a:cubicBezTo>
                    <a:pt x="179" y="12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7715;p32"/>
            <p:cNvSpPr/>
            <p:nvPr/>
          </p:nvSpPr>
          <p:spPr>
            <a:xfrm>
              <a:off x="6167425" y="2152100"/>
              <a:ext cx="8650" cy="5475"/>
            </a:xfrm>
            <a:custGeom>
              <a:avLst/>
              <a:gdLst/>
              <a:ahLst/>
              <a:cxnLst/>
              <a:rect l="l" t="t" r="r" b="b"/>
              <a:pathLst>
                <a:path w="346" h="219" extrusionOk="0">
                  <a:moveTo>
                    <a:pt x="140" y="1"/>
                  </a:moveTo>
                  <a:cubicBezTo>
                    <a:pt x="90" y="1"/>
                    <a:pt x="42" y="22"/>
                    <a:pt x="1" y="63"/>
                  </a:cubicBezTo>
                  <a:lnTo>
                    <a:pt x="1" y="218"/>
                  </a:lnTo>
                  <a:cubicBezTo>
                    <a:pt x="54" y="212"/>
                    <a:pt x="102" y="209"/>
                    <a:pt x="149" y="209"/>
                  </a:cubicBezTo>
                  <a:cubicBezTo>
                    <a:pt x="197" y="209"/>
                    <a:pt x="245" y="212"/>
                    <a:pt x="298" y="218"/>
                  </a:cubicBezTo>
                  <a:cubicBezTo>
                    <a:pt x="334" y="158"/>
                    <a:pt x="346" y="111"/>
                    <a:pt x="298" y="63"/>
                  </a:cubicBezTo>
                  <a:cubicBezTo>
                    <a:pt x="245" y="22"/>
                    <a:pt x="191" y="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7716;p32"/>
            <p:cNvSpPr/>
            <p:nvPr/>
          </p:nvSpPr>
          <p:spPr>
            <a:xfrm>
              <a:off x="6177850" y="2148900"/>
              <a:ext cx="4175" cy="4800"/>
            </a:xfrm>
            <a:custGeom>
              <a:avLst/>
              <a:gdLst/>
              <a:ahLst/>
              <a:cxnLst/>
              <a:rect l="l" t="t" r="r" b="b"/>
              <a:pathLst>
                <a:path w="167" h="192" extrusionOk="0">
                  <a:moveTo>
                    <a:pt x="95" y="1"/>
                  </a:moveTo>
                  <a:cubicBezTo>
                    <a:pt x="0" y="36"/>
                    <a:pt x="12" y="108"/>
                    <a:pt x="0" y="179"/>
                  </a:cubicBezTo>
                  <a:cubicBezTo>
                    <a:pt x="60" y="191"/>
                    <a:pt x="107" y="191"/>
                    <a:pt x="167" y="191"/>
                  </a:cubicBezTo>
                  <a:cubicBezTo>
                    <a:pt x="131" y="132"/>
                    <a:pt x="119" y="60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7717;p32"/>
            <p:cNvSpPr/>
            <p:nvPr/>
          </p:nvSpPr>
          <p:spPr>
            <a:xfrm>
              <a:off x="6182000" y="2157250"/>
              <a:ext cx="4200" cy="3300"/>
            </a:xfrm>
            <a:custGeom>
              <a:avLst/>
              <a:gdLst/>
              <a:ahLst/>
              <a:cxnLst/>
              <a:rect l="l" t="t" r="r" b="b"/>
              <a:pathLst>
                <a:path w="168" h="13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72"/>
                    <a:pt x="72" y="119"/>
                    <a:pt x="168" y="131"/>
                  </a:cubicBezTo>
                  <a:cubicBezTo>
                    <a:pt x="108" y="83"/>
                    <a:pt x="60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7718;p32"/>
            <p:cNvSpPr/>
            <p:nvPr/>
          </p:nvSpPr>
          <p:spPr>
            <a:xfrm>
              <a:off x="6174875" y="2153375"/>
              <a:ext cx="3000" cy="3900"/>
            </a:xfrm>
            <a:custGeom>
              <a:avLst/>
              <a:gdLst/>
              <a:ahLst/>
              <a:cxnLst/>
              <a:rect l="l" t="t" r="r" b="b"/>
              <a:pathLst>
                <a:path w="120" h="156" extrusionOk="0">
                  <a:moveTo>
                    <a:pt x="0" y="0"/>
                  </a:moveTo>
                  <a:lnTo>
                    <a:pt x="0" y="155"/>
                  </a:lnTo>
                  <a:cubicBezTo>
                    <a:pt x="48" y="107"/>
                    <a:pt x="95" y="6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7719;p32"/>
            <p:cNvSpPr/>
            <p:nvPr/>
          </p:nvSpPr>
          <p:spPr>
            <a:xfrm>
              <a:off x="6153425" y="215010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0"/>
                  </a:moveTo>
                  <a:cubicBezTo>
                    <a:pt x="37" y="60"/>
                    <a:pt x="84" y="108"/>
                    <a:pt x="144" y="131"/>
                  </a:cubicBezTo>
                  <a:cubicBezTo>
                    <a:pt x="96" y="84"/>
                    <a:pt x="37" y="4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7720;p32"/>
            <p:cNvSpPr/>
            <p:nvPr/>
          </p:nvSpPr>
          <p:spPr>
            <a:xfrm>
              <a:off x="6164150" y="2147000"/>
              <a:ext cx="10750" cy="6700"/>
            </a:xfrm>
            <a:custGeom>
              <a:avLst/>
              <a:gdLst/>
              <a:ahLst/>
              <a:cxnLst/>
              <a:rect l="l" t="t" r="r" b="b"/>
              <a:pathLst>
                <a:path w="430" h="268" extrusionOk="0">
                  <a:moveTo>
                    <a:pt x="232" y="0"/>
                  </a:moveTo>
                  <a:cubicBezTo>
                    <a:pt x="215" y="0"/>
                    <a:pt x="198" y="2"/>
                    <a:pt x="179" y="5"/>
                  </a:cubicBezTo>
                  <a:cubicBezTo>
                    <a:pt x="1" y="29"/>
                    <a:pt x="120" y="172"/>
                    <a:pt x="132" y="267"/>
                  </a:cubicBezTo>
                  <a:lnTo>
                    <a:pt x="429" y="267"/>
                  </a:lnTo>
                  <a:cubicBezTo>
                    <a:pt x="418" y="138"/>
                    <a:pt x="379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7721;p32"/>
            <p:cNvSpPr/>
            <p:nvPr/>
          </p:nvSpPr>
          <p:spPr>
            <a:xfrm>
              <a:off x="6152550" y="2140275"/>
              <a:ext cx="8650" cy="4925"/>
            </a:xfrm>
            <a:custGeom>
              <a:avLst/>
              <a:gdLst/>
              <a:ahLst/>
              <a:cxnLst/>
              <a:rect l="l" t="t" r="r" b="b"/>
              <a:pathLst>
                <a:path w="346" h="197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6"/>
                    <a:pt x="12" y="84"/>
                    <a:pt x="12" y="108"/>
                  </a:cubicBezTo>
                  <a:lnTo>
                    <a:pt x="48" y="143"/>
                  </a:lnTo>
                  <a:cubicBezTo>
                    <a:pt x="84" y="179"/>
                    <a:pt x="125" y="197"/>
                    <a:pt x="168" y="197"/>
                  </a:cubicBezTo>
                  <a:cubicBezTo>
                    <a:pt x="212" y="197"/>
                    <a:pt x="256" y="179"/>
                    <a:pt x="298" y="143"/>
                  </a:cubicBezTo>
                  <a:cubicBezTo>
                    <a:pt x="310" y="96"/>
                    <a:pt x="334" y="60"/>
                    <a:pt x="345" y="36"/>
                  </a:cubicBezTo>
                  <a:cubicBezTo>
                    <a:pt x="226" y="24"/>
                    <a:pt x="119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7722;p32"/>
            <p:cNvSpPr/>
            <p:nvPr/>
          </p:nvSpPr>
          <p:spPr>
            <a:xfrm>
              <a:off x="6153425" y="2143250"/>
              <a:ext cx="6275" cy="3000"/>
            </a:xfrm>
            <a:custGeom>
              <a:avLst/>
              <a:gdLst/>
              <a:ahLst/>
              <a:cxnLst/>
              <a:rect l="l" t="t" r="r" b="b"/>
              <a:pathLst>
                <a:path w="251" h="120" extrusionOk="0">
                  <a:moveTo>
                    <a:pt x="1" y="1"/>
                  </a:moveTo>
                  <a:cubicBezTo>
                    <a:pt x="60" y="108"/>
                    <a:pt x="156" y="120"/>
                    <a:pt x="251" y="120"/>
                  </a:cubicBezTo>
                  <a:lnTo>
                    <a:pt x="251" y="6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7723;p32"/>
            <p:cNvSpPr/>
            <p:nvPr/>
          </p:nvSpPr>
          <p:spPr>
            <a:xfrm>
              <a:off x="6135275" y="1709275"/>
              <a:ext cx="36050" cy="11150"/>
            </a:xfrm>
            <a:custGeom>
              <a:avLst/>
              <a:gdLst/>
              <a:ahLst/>
              <a:cxnLst/>
              <a:rect l="l" t="t" r="r" b="b"/>
              <a:pathLst>
                <a:path w="1442" h="446" extrusionOk="0">
                  <a:moveTo>
                    <a:pt x="155" y="0"/>
                  </a:moveTo>
                  <a:cubicBezTo>
                    <a:pt x="108" y="12"/>
                    <a:pt x="48" y="12"/>
                    <a:pt x="1" y="12"/>
                  </a:cubicBezTo>
                  <a:lnTo>
                    <a:pt x="1" y="155"/>
                  </a:lnTo>
                  <a:cubicBezTo>
                    <a:pt x="26" y="174"/>
                    <a:pt x="55" y="186"/>
                    <a:pt x="84" y="186"/>
                  </a:cubicBezTo>
                  <a:cubicBezTo>
                    <a:pt x="109" y="186"/>
                    <a:pt x="133" y="177"/>
                    <a:pt x="155" y="155"/>
                  </a:cubicBezTo>
                  <a:cubicBezTo>
                    <a:pt x="206" y="227"/>
                    <a:pt x="267" y="247"/>
                    <a:pt x="335" y="247"/>
                  </a:cubicBezTo>
                  <a:cubicBezTo>
                    <a:pt x="419" y="247"/>
                    <a:pt x="513" y="215"/>
                    <a:pt x="602" y="215"/>
                  </a:cubicBezTo>
                  <a:cubicBezTo>
                    <a:pt x="677" y="215"/>
                    <a:pt x="749" y="238"/>
                    <a:pt x="810" y="322"/>
                  </a:cubicBezTo>
                  <a:cubicBezTo>
                    <a:pt x="882" y="417"/>
                    <a:pt x="963" y="446"/>
                    <a:pt x="1048" y="446"/>
                  </a:cubicBezTo>
                  <a:cubicBezTo>
                    <a:pt x="1176" y="446"/>
                    <a:pt x="1313" y="381"/>
                    <a:pt x="1441" y="381"/>
                  </a:cubicBezTo>
                  <a:cubicBezTo>
                    <a:pt x="1334" y="274"/>
                    <a:pt x="1215" y="262"/>
                    <a:pt x="1156" y="143"/>
                  </a:cubicBezTo>
                  <a:cubicBezTo>
                    <a:pt x="1156" y="95"/>
                    <a:pt x="1144" y="60"/>
                    <a:pt x="1144" y="24"/>
                  </a:cubicBezTo>
                  <a:cubicBezTo>
                    <a:pt x="810" y="12"/>
                    <a:pt x="48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7724;p32"/>
            <p:cNvSpPr/>
            <p:nvPr/>
          </p:nvSpPr>
          <p:spPr>
            <a:xfrm>
              <a:off x="6134975" y="1712850"/>
              <a:ext cx="3900" cy="1800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1" y="0"/>
                  </a:moveTo>
                  <a:cubicBezTo>
                    <a:pt x="25" y="48"/>
                    <a:pt x="51" y="72"/>
                    <a:pt x="78" y="72"/>
                  </a:cubicBezTo>
                  <a:cubicBezTo>
                    <a:pt x="105" y="72"/>
                    <a:pt x="132" y="4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7725;p32"/>
            <p:cNvSpPr/>
            <p:nvPr/>
          </p:nvSpPr>
          <p:spPr>
            <a:xfrm>
              <a:off x="5318800" y="2100750"/>
              <a:ext cx="67600" cy="26575"/>
            </a:xfrm>
            <a:custGeom>
              <a:avLst/>
              <a:gdLst/>
              <a:ahLst/>
              <a:cxnLst/>
              <a:rect l="l" t="t" r="r" b="b"/>
              <a:pathLst>
                <a:path w="2704" h="1063" extrusionOk="0">
                  <a:moveTo>
                    <a:pt x="1944" y="1"/>
                  </a:moveTo>
                  <a:cubicBezTo>
                    <a:pt x="1806" y="1"/>
                    <a:pt x="1668" y="37"/>
                    <a:pt x="1537" y="117"/>
                  </a:cubicBezTo>
                  <a:cubicBezTo>
                    <a:pt x="1430" y="117"/>
                    <a:pt x="1334" y="93"/>
                    <a:pt x="1239" y="93"/>
                  </a:cubicBezTo>
                  <a:cubicBezTo>
                    <a:pt x="1131" y="30"/>
                    <a:pt x="1023" y="10"/>
                    <a:pt x="915" y="10"/>
                  </a:cubicBezTo>
                  <a:cubicBezTo>
                    <a:pt x="725" y="10"/>
                    <a:pt x="536" y="71"/>
                    <a:pt x="347" y="71"/>
                  </a:cubicBezTo>
                  <a:cubicBezTo>
                    <a:pt x="299" y="71"/>
                    <a:pt x="251" y="67"/>
                    <a:pt x="203" y="57"/>
                  </a:cubicBezTo>
                  <a:cubicBezTo>
                    <a:pt x="120" y="69"/>
                    <a:pt x="60" y="117"/>
                    <a:pt x="25" y="188"/>
                  </a:cubicBezTo>
                  <a:cubicBezTo>
                    <a:pt x="1" y="438"/>
                    <a:pt x="191" y="486"/>
                    <a:pt x="370" y="546"/>
                  </a:cubicBezTo>
                  <a:cubicBezTo>
                    <a:pt x="465" y="558"/>
                    <a:pt x="560" y="546"/>
                    <a:pt x="644" y="593"/>
                  </a:cubicBezTo>
                  <a:cubicBezTo>
                    <a:pt x="739" y="629"/>
                    <a:pt x="644" y="688"/>
                    <a:pt x="608" y="736"/>
                  </a:cubicBezTo>
                  <a:cubicBezTo>
                    <a:pt x="537" y="843"/>
                    <a:pt x="489" y="962"/>
                    <a:pt x="608" y="1034"/>
                  </a:cubicBezTo>
                  <a:cubicBezTo>
                    <a:pt x="635" y="1054"/>
                    <a:pt x="659" y="1062"/>
                    <a:pt x="680" y="1062"/>
                  </a:cubicBezTo>
                  <a:cubicBezTo>
                    <a:pt x="759" y="1062"/>
                    <a:pt x="799" y="942"/>
                    <a:pt x="846" y="867"/>
                  </a:cubicBezTo>
                  <a:cubicBezTo>
                    <a:pt x="906" y="784"/>
                    <a:pt x="965" y="665"/>
                    <a:pt x="1025" y="569"/>
                  </a:cubicBezTo>
                  <a:cubicBezTo>
                    <a:pt x="1095" y="471"/>
                    <a:pt x="1191" y="460"/>
                    <a:pt x="1289" y="460"/>
                  </a:cubicBezTo>
                  <a:cubicBezTo>
                    <a:pt x="1317" y="460"/>
                    <a:pt x="1346" y="461"/>
                    <a:pt x="1374" y="461"/>
                  </a:cubicBezTo>
                  <a:cubicBezTo>
                    <a:pt x="1414" y="461"/>
                    <a:pt x="1452" y="459"/>
                    <a:pt x="1489" y="450"/>
                  </a:cubicBezTo>
                  <a:cubicBezTo>
                    <a:pt x="1499" y="449"/>
                    <a:pt x="1508" y="448"/>
                    <a:pt x="1517" y="448"/>
                  </a:cubicBezTo>
                  <a:cubicBezTo>
                    <a:pt x="1625" y="448"/>
                    <a:pt x="1657" y="578"/>
                    <a:pt x="1668" y="688"/>
                  </a:cubicBezTo>
                  <a:cubicBezTo>
                    <a:pt x="1691" y="712"/>
                    <a:pt x="1715" y="712"/>
                    <a:pt x="1739" y="712"/>
                  </a:cubicBezTo>
                  <a:cubicBezTo>
                    <a:pt x="1781" y="675"/>
                    <a:pt x="1821" y="659"/>
                    <a:pt x="1861" y="659"/>
                  </a:cubicBezTo>
                  <a:cubicBezTo>
                    <a:pt x="1911" y="659"/>
                    <a:pt x="1960" y="684"/>
                    <a:pt x="2013" y="724"/>
                  </a:cubicBezTo>
                  <a:cubicBezTo>
                    <a:pt x="2156" y="712"/>
                    <a:pt x="2275" y="629"/>
                    <a:pt x="2311" y="474"/>
                  </a:cubicBezTo>
                  <a:cubicBezTo>
                    <a:pt x="2311" y="427"/>
                    <a:pt x="2287" y="391"/>
                    <a:pt x="2251" y="391"/>
                  </a:cubicBezTo>
                  <a:cubicBezTo>
                    <a:pt x="2256" y="360"/>
                    <a:pt x="2268" y="351"/>
                    <a:pt x="2282" y="351"/>
                  </a:cubicBezTo>
                  <a:cubicBezTo>
                    <a:pt x="2302" y="351"/>
                    <a:pt x="2326" y="367"/>
                    <a:pt x="2346" y="367"/>
                  </a:cubicBezTo>
                  <a:cubicBezTo>
                    <a:pt x="2359" y="368"/>
                    <a:pt x="2371" y="369"/>
                    <a:pt x="2384" y="369"/>
                  </a:cubicBezTo>
                  <a:cubicBezTo>
                    <a:pt x="2486" y="369"/>
                    <a:pt x="2572" y="327"/>
                    <a:pt x="2668" y="296"/>
                  </a:cubicBezTo>
                  <a:cubicBezTo>
                    <a:pt x="2680" y="272"/>
                    <a:pt x="2692" y="248"/>
                    <a:pt x="2704" y="236"/>
                  </a:cubicBezTo>
                  <a:cubicBezTo>
                    <a:pt x="2695" y="161"/>
                    <a:pt x="2687" y="79"/>
                    <a:pt x="2629" y="79"/>
                  </a:cubicBezTo>
                  <a:cubicBezTo>
                    <a:pt x="2604" y="79"/>
                    <a:pt x="2571" y="94"/>
                    <a:pt x="2525" y="129"/>
                  </a:cubicBezTo>
                  <a:cubicBezTo>
                    <a:pt x="2514" y="132"/>
                    <a:pt x="2503" y="134"/>
                    <a:pt x="2491" y="134"/>
                  </a:cubicBezTo>
                  <a:cubicBezTo>
                    <a:pt x="2461" y="134"/>
                    <a:pt x="2428" y="125"/>
                    <a:pt x="2394" y="117"/>
                  </a:cubicBezTo>
                  <a:cubicBezTo>
                    <a:pt x="2246" y="43"/>
                    <a:pt x="2094" y="1"/>
                    <a:pt x="1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7726;p32"/>
            <p:cNvSpPr/>
            <p:nvPr/>
          </p:nvSpPr>
          <p:spPr>
            <a:xfrm>
              <a:off x="5402975" y="2101950"/>
              <a:ext cx="73325" cy="8975"/>
            </a:xfrm>
            <a:custGeom>
              <a:avLst/>
              <a:gdLst/>
              <a:ahLst/>
              <a:cxnLst/>
              <a:rect l="l" t="t" r="r" b="b"/>
              <a:pathLst>
                <a:path w="2933" h="359" extrusionOk="0">
                  <a:moveTo>
                    <a:pt x="938" y="0"/>
                  </a:moveTo>
                  <a:cubicBezTo>
                    <a:pt x="683" y="0"/>
                    <a:pt x="428" y="19"/>
                    <a:pt x="170" y="69"/>
                  </a:cubicBezTo>
                  <a:cubicBezTo>
                    <a:pt x="135" y="54"/>
                    <a:pt x="107" y="48"/>
                    <a:pt x="84" y="48"/>
                  </a:cubicBezTo>
                  <a:cubicBezTo>
                    <a:pt x="14" y="48"/>
                    <a:pt x="0" y="113"/>
                    <a:pt x="27" y="212"/>
                  </a:cubicBezTo>
                  <a:cubicBezTo>
                    <a:pt x="509" y="332"/>
                    <a:pt x="995" y="359"/>
                    <a:pt x="1481" y="359"/>
                  </a:cubicBezTo>
                  <a:cubicBezTo>
                    <a:pt x="1858" y="359"/>
                    <a:pt x="2236" y="343"/>
                    <a:pt x="2611" y="343"/>
                  </a:cubicBezTo>
                  <a:cubicBezTo>
                    <a:pt x="2694" y="224"/>
                    <a:pt x="2813" y="212"/>
                    <a:pt x="2932" y="200"/>
                  </a:cubicBezTo>
                  <a:cubicBezTo>
                    <a:pt x="2261" y="131"/>
                    <a:pt x="1603" y="0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7727;p32"/>
            <p:cNvSpPr/>
            <p:nvPr/>
          </p:nvSpPr>
          <p:spPr>
            <a:xfrm>
              <a:off x="5381625" y="2099450"/>
              <a:ext cx="25600" cy="7500"/>
            </a:xfrm>
            <a:custGeom>
              <a:avLst/>
              <a:gdLst/>
              <a:ahLst/>
              <a:cxnLst/>
              <a:rect l="l" t="t" r="r" b="b"/>
              <a:pathLst>
                <a:path w="1024" h="300" extrusionOk="0">
                  <a:moveTo>
                    <a:pt x="538" y="1"/>
                  </a:moveTo>
                  <a:cubicBezTo>
                    <a:pt x="360" y="1"/>
                    <a:pt x="180" y="57"/>
                    <a:pt x="0" y="169"/>
                  </a:cubicBezTo>
                  <a:cubicBezTo>
                    <a:pt x="60" y="193"/>
                    <a:pt x="119" y="240"/>
                    <a:pt x="179" y="264"/>
                  </a:cubicBezTo>
                  <a:cubicBezTo>
                    <a:pt x="417" y="288"/>
                    <a:pt x="643" y="288"/>
                    <a:pt x="881" y="300"/>
                  </a:cubicBezTo>
                  <a:lnTo>
                    <a:pt x="1024" y="145"/>
                  </a:lnTo>
                  <a:cubicBezTo>
                    <a:pt x="864" y="48"/>
                    <a:pt x="702" y="1"/>
                    <a:pt x="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7728;p32"/>
            <p:cNvSpPr/>
            <p:nvPr/>
          </p:nvSpPr>
          <p:spPr>
            <a:xfrm>
              <a:off x="5356600" y="2097200"/>
              <a:ext cx="21775" cy="6475"/>
            </a:xfrm>
            <a:custGeom>
              <a:avLst/>
              <a:gdLst/>
              <a:ahLst/>
              <a:cxnLst/>
              <a:rect l="l" t="t" r="r" b="b"/>
              <a:pathLst>
                <a:path w="871" h="259" extrusionOk="0">
                  <a:moveTo>
                    <a:pt x="358" y="0"/>
                  </a:moveTo>
                  <a:cubicBezTo>
                    <a:pt x="225" y="0"/>
                    <a:pt x="101" y="58"/>
                    <a:pt x="1" y="259"/>
                  </a:cubicBezTo>
                  <a:lnTo>
                    <a:pt x="870" y="259"/>
                  </a:lnTo>
                  <a:lnTo>
                    <a:pt x="870" y="104"/>
                  </a:lnTo>
                  <a:cubicBezTo>
                    <a:pt x="705" y="91"/>
                    <a:pt x="524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7729;p32"/>
            <p:cNvSpPr/>
            <p:nvPr/>
          </p:nvSpPr>
          <p:spPr>
            <a:xfrm>
              <a:off x="5245000" y="2020025"/>
              <a:ext cx="5075" cy="11625"/>
            </a:xfrm>
            <a:custGeom>
              <a:avLst/>
              <a:gdLst/>
              <a:ahLst/>
              <a:cxnLst/>
              <a:rect l="l" t="t" r="r" b="b"/>
              <a:pathLst>
                <a:path w="203" h="465" extrusionOk="0">
                  <a:moveTo>
                    <a:pt x="119" y="0"/>
                  </a:moveTo>
                  <a:cubicBezTo>
                    <a:pt x="95" y="0"/>
                    <a:pt x="60" y="24"/>
                    <a:pt x="36" y="48"/>
                  </a:cubicBezTo>
                  <a:cubicBezTo>
                    <a:pt x="48" y="203"/>
                    <a:pt x="0" y="369"/>
                    <a:pt x="167" y="465"/>
                  </a:cubicBezTo>
                  <a:cubicBezTo>
                    <a:pt x="179" y="429"/>
                    <a:pt x="202" y="393"/>
                    <a:pt x="202" y="346"/>
                  </a:cubicBezTo>
                  <a:cubicBezTo>
                    <a:pt x="179" y="250"/>
                    <a:pt x="179" y="143"/>
                    <a:pt x="179" y="24"/>
                  </a:cubicBezTo>
                  <a:lnTo>
                    <a:pt x="167" y="36"/>
                  </a:lnTo>
                  <a:cubicBezTo>
                    <a:pt x="167" y="36"/>
                    <a:pt x="155" y="24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7730;p32"/>
            <p:cNvSpPr/>
            <p:nvPr/>
          </p:nvSpPr>
          <p:spPr>
            <a:xfrm>
              <a:off x="5302725" y="2027175"/>
              <a:ext cx="1825" cy="1500"/>
            </a:xfrm>
            <a:custGeom>
              <a:avLst/>
              <a:gdLst/>
              <a:ahLst/>
              <a:cxnLst/>
              <a:rect l="l" t="t" r="r" b="b"/>
              <a:pathLst>
                <a:path w="73" h="60" extrusionOk="0">
                  <a:moveTo>
                    <a:pt x="72" y="0"/>
                  </a:moveTo>
                  <a:lnTo>
                    <a:pt x="72" y="0"/>
                  </a:lnTo>
                  <a:cubicBezTo>
                    <a:pt x="48" y="12"/>
                    <a:pt x="13" y="36"/>
                    <a:pt x="1" y="60"/>
                  </a:cubicBezTo>
                  <a:cubicBezTo>
                    <a:pt x="37" y="48"/>
                    <a:pt x="48" y="12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7731;p32"/>
            <p:cNvSpPr/>
            <p:nvPr/>
          </p:nvSpPr>
          <p:spPr>
            <a:xfrm>
              <a:off x="5240225" y="2002750"/>
              <a:ext cx="8950" cy="18200"/>
            </a:xfrm>
            <a:custGeom>
              <a:avLst/>
              <a:gdLst/>
              <a:ahLst/>
              <a:cxnLst/>
              <a:rect l="l" t="t" r="r" b="b"/>
              <a:pathLst>
                <a:path w="358" h="728" extrusionOk="0">
                  <a:moveTo>
                    <a:pt x="227" y="1"/>
                  </a:moveTo>
                  <a:cubicBezTo>
                    <a:pt x="1" y="239"/>
                    <a:pt x="1" y="477"/>
                    <a:pt x="215" y="727"/>
                  </a:cubicBezTo>
                  <a:lnTo>
                    <a:pt x="358" y="727"/>
                  </a:lnTo>
                  <a:cubicBezTo>
                    <a:pt x="358" y="679"/>
                    <a:pt x="346" y="644"/>
                    <a:pt x="346" y="596"/>
                  </a:cubicBezTo>
                  <a:cubicBezTo>
                    <a:pt x="286" y="489"/>
                    <a:pt x="298" y="370"/>
                    <a:pt x="251" y="263"/>
                  </a:cubicBezTo>
                  <a:lnTo>
                    <a:pt x="251" y="227"/>
                  </a:lnTo>
                  <a:lnTo>
                    <a:pt x="239" y="179"/>
                  </a:lnTo>
                  <a:cubicBezTo>
                    <a:pt x="262" y="120"/>
                    <a:pt x="251" y="60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7732;p32"/>
            <p:cNvSpPr/>
            <p:nvPr/>
          </p:nvSpPr>
          <p:spPr>
            <a:xfrm>
              <a:off x="5241725" y="1967050"/>
              <a:ext cx="7150" cy="15200"/>
            </a:xfrm>
            <a:custGeom>
              <a:avLst/>
              <a:gdLst/>
              <a:ahLst/>
              <a:cxnLst/>
              <a:rect l="l" t="t" r="r" b="b"/>
              <a:pathLst>
                <a:path w="286" h="608" extrusionOk="0">
                  <a:moveTo>
                    <a:pt x="95" y="0"/>
                  </a:moveTo>
                  <a:cubicBezTo>
                    <a:pt x="72" y="0"/>
                    <a:pt x="44" y="4"/>
                    <a:pt x="12" y="12"/>
                  </a:cubicBezTo>
                  <a:cubicBezTo>
                    <a:pt x="12" y="95"/>
                    <a:pt x="0" y="179"/>
                    <a:pt x="0" y="262"/>
                  </a:cubicBezTo>
                  <a:cubicBezTo>
                    <a:pt x="12" y="381"/>
                    <a:pt x="0" y="536"/>
                    <a:pt x="60" y="595"/>
                  </a:cubicBezTo>
                  <a:cubicBezTo>
                    <a:pt x="70" y="604"/>
                    <a:pt x="79" y="607"/>
                    <a:pt x="89" y="607"/>
                  </a:cubicBezTo>
                  <a:cubicBezTo>
                    <a:pt x="145" y="607"/>
                    <a:pt x="192" y="471"/>
                    <a:pt x="274" y="441"/>
                  </a:cubicBezTo>
                  <a:cubicBezTo>
                    <a:pt x="286" y="393"/>
                    <a:pt x="286" y="333"/>
                    <a:pt x="286" y="298"/>
                  </a:cubicBezTo>
                  <a:cubicBezTo>
                    <a:pt x="191" y="224"/>
                    <a:pt x="274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7733;p32"/>
            <p:cNvSpPr/>
            <p:nvPr/>
          </p:nvSpPr>
          <p:spPr>
            <a:xfrm>
              <a:off x="5244400" y="1997950"/>
              <a:ext cx="1500" cy="1850"/>
            </a:xfrm>
            <a:custGeom>
              <a:avLst/>
              <a:gdLst/>
              <a:ahLst/>
              <a:cxnLst/>
              <a:rect l="l" t="t" r="r" b="b"/>
              <a:pathLst>
                <a:path w="60" h="74" extrusionOk="0">
                  <a:moveTo>
                    <a:pt x="17" y="1"/>
                  </a:moveTo>
                  <a:cubicBezTo>
                    <a:pt x="10" y="1"/>
                    <a:pt x="5" y="13"/>
                    <a:pt x="0" y="38"/>
                  </a:cubicBezTo>
                  <a:cubicBezTo>
                    <a:pt x="0" y="38"/>
                    <a:pt x="48" y="50"/>
                    <a:pt x="60" y="74"/>
                  </a:cubicBezTo>
                  <a:cubicBezTo>
                    <a:pt x="39" y="25"/>
                    <a:pt x="26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7734;p32"/>
            <p:cNvSpPr/>
            <p:nvPr/>
          </p:nvSpPr>
          <p:spPr>
            <a:xfrm>
              <a:off x="5317325" y="2096725"/>
              <a:ext cx="32275" cy="7975"/>
            </a:xfrm>
            <a:custGeom>
              <a:avLst/>
              <a:gdLst/>
              <a:ahLst/>
              <a:cxnLst/>
              <a:rect l="l" t="t" r="r" b="b"/>
              <a:pathLst>
                <a:path w="1291" h="319" extrusionOk="0">
                  <a:moveTo>
                    <a:pt x="1050" y="0"/>
                  </a:moveTo>
                  <a:cubicBezTo>
                    <a:pt x="999" y="0"/>
                    <a:pt x="944" y="5"/>
                    <a:pt x="894" y="5"/>
                  </a:cubicBezTo>
                  <a:cubicBezTo>
                    <a:pt x="882" y="5"/>
                    <a:pt x="869" y="5"/>
                    <a:pt x="858" y="4"/>
                  </a:cubicBezTo>
                  <a:cubicBezTo>
                    <a:pt x="759" y="118"/>
                    <a:pt x="635" y="135"/>
                    <a:pt x="507" y="135"/>
                  </a:cubicBezTo>
                  <a:cubicBezTo>
                    <a:pt x="452" y="135"/>
                    <a:pt x="396" y="132"/>
                    <a:pt x="341" y="132"/>
                  </a:cubicBezTo>
                  <a:cubicBezTo>
                    <a:pt x="216" y="132"/>
                    <a:pt x="97" y="148"/>
                    <a:pt x="0" y="254"/>
                  </a:cubicBezTo>
                  <a:cubicBezTo>
                    <a:pt x="16" y="295"/>
                    <a:pt x="49" y="319"/>
                    <a:pt x="87" y="319"/>
                  </a:cubicBezTo>
                  <a:cubicBezTo>
                    <a:pt x="105" y="319"/>
                    <a:pt x="124" y="313"/>
                    <a:pt x="143" y="302"/>
                  </a:cubicBezTo>
                  <a:cubicBezTo>
                    <a:pt x="524" y="290"/>
                    <a:pt x="905" y="278"/>
                    <a:pt x="1274" y="254"/>
                  </a:cubicBezTo>
                  <a:cubicBezTo>
                    <a:pt x="1290" y="32"/>
                    <a:pt x="1179" y="0"/>
                    <a:pt x="1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7735;p32"/>
            <p:cNvSpPr/>
            <p:nvPr/>
          </p:nvSpPr>
          <p:spPr>
            <a:xfrm>
              <a:off x="5302425" y="2086150"/>
              <a:ext cx="14925" cy="3250"/>
            </a:xfrm>
            <a:custGeom>
              <a:avLst/>
              <a:gdLst/>
              <a:ahLst/>
              <a:cxnLst/>
              <a:rect l="l" t="t" r="r" b="b"/>
              <a:pathLst>
                <a:path w="597" h="130" extrusionOk="0">
                  <a:moveTo>
                    <a:pt x="236" y="0"/>
                  </a:moveTo>
                  <a:cubicBezTo>
                    <a:pt x="158" y="0"/>
                    <a:pt x="78" y="13"/>
                    <a:pt x="1" y="58"/>
                  </a:cubicBezTo>
                  <a:cubicBezTo>
                    <a:pt x="90" y="118"/>
                    <a:pt x="171" y="129"/>
                    <a:pt x="247" y="129"/>
                  </a:cubicBezTo>
                  <a:cubicBezTo>
                    <a:pt x="297" y="129"/>
                    <a:pt x="346" y="124"/>
                    <a:pt x="394" y="124"/>
                  </a:cubicBezTo>
                  <a:cubicBezTo>
                    <a:pt x="418" y="124"/>
                    <a:pt x="441" y="126"/>
                    <a:pt x="465" y="129"/>
                  </a:cubicBezTo>
                  <a:cubicBezTo>
                    <a:pt x="489" y="82"/>
                    <a:pt x="537" y="58"/>
                    <a:pt x="596" y="10"/>
                  </a:cubicBezTo>
                  <a:lnTo>
                    <a:pt x="596" y="10"/>
                  </a:lnTo>
                  <a:cubicBezTo>
                    <a:pt x="568" y="16"/>
                    <a:pt x="539" y="18"/>
                    <a:pt x="510" y="18"/>
                  </a:cubicBezTo>
                  <a:cubicBezTo>
                    <a:pt x="423" y="18"/>
                    <a:pt x="330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7736;p32"/>
            <p:cNvSpPr/>
            <p:nvPr/>
          </p:nvSpPr>
          <p:spPr>
            <a:xfrm>
              <a:off x="5331900" y="2093975"/>
              <a:ext cx="6575" cy="2875"/>
            </a:xfrm>
            <a:custGeom>
              <a:avLst/>
              <a:gdLst/>
              <a:ahLst/>
              <a:cxnLst/>
              <a:rect l="l" t="t" r="r" b="b"/>
              <a:pathLst>
                <a:path w="263" h="115" extrusionOk="0">
                  <a:moveTo>
                    <a:pt x="147" y="0"/>
                  </a:moveTo>
                  <a:cubicBezTo>
                    <a:pt x="98" y="0"/>
                    <a:pt x="46" y="44"/>
                    <a:pt x="1" y="102"/>
                  </a:cubicBezTo>
                  <a:cubicBezTo>
                    <a:pt x="84" y="114"/>
                    <a:pt x="179" y="114"/>
                    <a:pt x="263" y="114"/>
                  </a:cubicBezTo>
                  <a:cubicBezTo>
                    <a:pt x="230" y="32"/>
                    <a:pt x="189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7737;p32"/>
            <p:cNvSpPr/>
            <p:nvPr/>
          </p:nvSpPr>
          <p:spPr>
            <a:xfrm>
              <a:off x="5319400" y="2093250"/>
              <a:ext cx="5675" cy="2400"/>
            </a:xfrm>
            <a:custGeom>
              <a:avLst/>
              <a:gdLst/>
              <a:ahLst/>
              <a:cxnLst/>
              <a:rect l="l" t="t" r="r" b="b"/>
              <a:pathLst>
                <a:path w="227" h="96" extrusionOk="0">
                  <a:moveTo>
                    <a:pt x="60" y="0"/>
                  </a:moveTo>
                  <a:cubicBezTo>
                    <a:pt x="24" y="12"/>
                    <a:pt x="1" y="60"/>
                    <a:pt x="36" y="96"/>
                  </a:cubicBezTo>
                  <a:lnTo>
                    <a:pt x="227" y="96"/>
                  </a:lnTo>
                  <a:cubicBezTo>
                    <a:pt x="179" y="72"/>
                    <a:pt x="120" y="24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7738;p32"/>
            <p:cNvSpPr/>
            <p:nvPr/>
          </p:nvSpPr>
          <p:spPr>
            <a:xfrm>
              <a:off x="5316425" y="2093250"/>
              <a:ext cx="5075" cy="3000"/>
            </a:xfrm>
            <a:custGeom>
              <a:avLst/>
              <a:gdLst/>
              <a:ahLst/>
              <a:cxnLst/>
              <a:rect l="l" t="t" r="r" b="b"/>
              <a:pathLst>
                <a:path w="203" h="120" extrusionOk="0">
                  <a:moveTo>
                    <a:pt x="36" y="0"/>
                  </a:moveTo>
                  <a:cubicBezTo>
                    <a:pt x="1" y="36"/>
                    <a:pt x="1" y="84"/>
                    <a:pt x="60" y="119"/>
                  </a:cubicBezTo>
                  <a:cubicBezTo>
                    <a:pt x="108" y="119"/>
                    <a:pt x="143" y="119"/>
                    <a:pt x="167" y="96"/>
                  </a:cubicBezTo>
                  <a:cubicBezTo>
                    <a:pt x="167" y="72"/>
                    <a:pt x="179" y="24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7739;p32"/>
            <p:cNvSpPr/>
            <p:nvPr/>
          </p:nvSpPr>
          <p:spPr>
            <a:xfrm>
              <a:off x="5313450" y="2093250"/>
              <a:ext cx="4500" cy="3050"/>
            </a:xfrm>
            <a:custGeom>
              <a:avLst/>
              <a:gdLst/>
              <a:ahLst/>
              <a:cxnLst/>
              <a:rect l="l" t="t" r="r" b="b"/>
              <a:pathLst>
                <a:path w="180" h="122" extrusionOk="0">
                  <a:moveTo>
                    <a:pt x="155" y="0"/>
                  </a:moveTo>
                  <a:cubicBezTo>
                    <a:pt x="108" y="0"/>
                    <a:pt x="48" y="12"/>
                    <a:pt x="0" y="24"/>
                  </a:cubicBezTo>
                  <a:cubicBezTo>
                    <a:pt x="43" y="77"/>
                    <a:pt x="95" y="121"/>
                    <a:pt x="157" y="121"/>
                  </a:cubicBezTo>
                  <a:cubicBezTo>
                    <a:pt x="164" y="121"/>
                    <a:pt x="172" y="121"/>
                    <a:pt x="179" y="119"/>
                  </a:cubicBezTo>
                  <a:cubicBezTo>
                    <a:pt x="167" y="72"/>
                    <a:pt x="167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7740;p32"/>
            <p:cNvSpPr/>
            <p:nvPr/>
          </p:nvSpPr>
          <p:spPr>
            <a:xfrm>
              <a:off x="5342625" y="20247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3" y="1"/>
                  </a:moveTo>
                  <a:lnTo>
                    <a:pt x="143" y="1"/>
                  </a:lnTo>
                  <a:cubicBezTo>
                    <a:pt x="60" y="25"/>
                    <a:pt x="0" y="72"/>
                    <a:pt x="131" y="132"/>
                  </a:cubicBezTo>
                  <a:cubicBezTo>
                    <a:pt x="143" y="84"/>
                    <a:pt x="143" y="37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7741;p32"/>
            <p:cNvSpPr/>
            <p:nvPr/>
          </p:nvSpPr>
          <p:spPr>
            <a:xfrm>
              <a:off x="5299450" y="2092650"/>
              <a:ext cx="7775" cy="3600"/>
            </a:xfrm>
            <a:custGeom>
              <a:avLst/>
              <a:gdLst/>
              <a:ahLst/>
              <a:cxnLst/>
              <a:rect l="l" t="t" r="r" b="b"/>
              <a:pathLst>
                <a:path w="311" h="144" extrusionOk="0">
                  <a:moveTo>
                    <a:pt x="1" y="0"/>
                  </a:moveTo>
                  <a:cubicBezTo>
                    <a:pt x="60" y="108"/>
                    <a:pt x="168" y="143"/>
                    <a:pt x="287" y="143"/>
                  </a:cubicBezTo>
                  <a:cubicBezTo>
                    <a:pt x="287" y="108"/>
                    <a:pt x="299" y="60"/>
                    <a:pt x="310" y="24"/>
                  </a:cubicBezTo>
                  <a:cubicBezTo>
                    <a:pt x="203" y="24"/>
                    <a:pt x="108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7742;p32"/>
            <p:cNvSpPr/>
            <p:nvPr/>
          </p:nvSpPr>
          <p:spPr>
            <a:xfrm>
              <a:off x="5270875" y="20786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"/>
                  </a:moveTo>
                  <a:cubicBezTo>
                    <a:pt x="13" y="72"/>
                    <a:pt x="72" y="120"/>
                    <a:pt x="144" y="132"/>
                  </a:cubicBezTo>
                  <a:cubicBezTo>
                    <a:pt x="84" y="84"/>
                    <a:pt x="37" y="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7743;p32"/>
            <p:cNvSpPr/>
            <p:nvPr/>
          </p:nvSpPr>
          <p:spPr>
            <a:xfrm>
              <a:off x="5381625" y="2021400"/>
              <a:ext cx="18175" cy="7100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280" y="0"/>
                  </a:moveTo>
                  <a:cubicBezTo>
                    <a:pt x="232" y="0"/>
                    <a:pt x="182" y="5"/>
                    <a:pt x="131" y="17"/>
                  </a:cubicBezTo>
                  <a:lnTo>
                    <a:pt x="6" y="142"/>
                  </a:lnTo>
                  <a:lnTo>
                    <a:pt x="6" y="142"/>
                  </a:lnTo>
                  <a:cubicBezTo>
                    <a:pt x="4" y="140"/>
                    <a:pt x="2" y="138"/>
                    <a:pt x="0" y="136"/>
                  </a:cubicBezTo>
                  <a:lnTo>
                    <a:pt x="0" y="148"/>
                  </a:lnTo>
                  <a:lnTo>
                    <a:pt x="6" y="142"/>
                  </a:lnTo>
                  <a:lnTo>
                    <a:pt x="6" y="142"/>
                  </a:lnTo>
                  <a:cubicBezTo>
                    <a:pt x="108" y="258"/>
                    <a:pt x="224" y="283"/>
                    <a:pt x="344" y="283"/>
                  </a:cubicBezTo>
                  <a:cubicBezTo>
                    <a:pt x="434" y="283"/>
                    <a:pt x="526" y="269"/>
                    <a:pt x="615" y="269"/>
                  </a:cubicBezTo>
                  <a:cubicBezTo>
                    <a:pt x="653" y="269"/>
                    <a:pt x="690" y="271"/>
                    <a:pt x="726" y="279"/>
                  </a:cubicBezTo>
                  <a:lnTo>
                    <a:pt x="726" y="207"/>
                  </a:lnTo>
                  <a:lnTo>
                    <a:pt x="714" y="136"/>
                  </a:lnTo>
                  <a:cubicBezTo>
                    <a:pt x="578" y="54"/>
                    <a:pt x="4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7744;p32"/>
            <p:cNvSpPr/>
            <p:nvPr/>
          </p:nvSpPr>
          <p:spPr>
            <a:xfrm>
              <a:off x="5324750" y="1805950"/>
              <a:ext cx="10750" cy="3350"/>
            </a:xfrm>
            <a:custGeom>
              <a:avLst/>
              <a:gdLst/>
              <a:ahLst/>
              <a:cxnLst/>
              <a:rect l="l" t="t" r="r" b="b"/>
              <a:pathLst>
                <a:path w="430" h="134" extrusionOk="0">
                  <a:moveTo>
                    <a:pt x="203" y="1"/>
                  </a:moveTo>
                  <a:cubicBezTo>
                    <a:pt x="136" y="1"/>
                    <a:pt x="68" y="37"/>
                    <a:pt x="1" y="110"/>
                  </a:cubicBezTo>
                  <a:cubicBezTo>
                    <a:pt x="132" y="110"/>
                    <a:pt x="287" y="134"/>
                    <a:pt x="430" y="134"/>
                  </a:cubicBezTo>
                  <a:cubicBezTo>
                    <a:pt x="354" y="46"/>
                    <a:pt x="279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7745;p32"/>
            <p:cNvSpPr/>
            <p:nvPr/>
          </p:nvSpPr>
          <p:spPr>
            <a:xfrm>
              <a:off x="5300950" y="1791725"/>
              <a:ext cx="9250" cy="7450"/>
            </a:xfrm>
            <a:custGeom>
              <a:avLst/>
              <a:gdLst/>
              <a:ahLst/>
              <a:cxnLst/>
              <a:rect l="l" t="t" r="r" b="b"/>
              <a:pathLst>
                <a:path w="370" h="298" extrusionOk="0">
                  <a:moveTo>
                    <a:pt x="84" y="0"/>
                  </a:moveTo>
                  <a:cubicBezTo>
                    <a:pt x="0" y="96"/>
                    <a:pt x="0" y="167"/>
                    <a:pt x="84" y="238"/>
                  </a:cubicBezTo>
                  <a:cubicBezTo>
                    <a:pt x="131" y="250"/>
                    <a:pt x="191" y="286"/>
                    <a:pt x="250" y="298"/>
                  </a:cubicBezTo>
                  <a:lnTo>
                    <a:pt x="370" y="298"/>
                  </a:lnTo>
                  <a:cubicBezTo>
                    <a:pt x="346" y="131"/>
                    <a:pt x="239" y="48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7746;p32"/>
            <p:cNvSpPr/>
            <p:nvPr/>
          </p:nvSpPr>
          <p:spPr>
            <a:xfrm>
              <a:off x="5338750" y="1806825"/>
              <a:ext cx="7475" cy="2475"/>
            </a:xfrm>
            <a:custGeom>
              <a:avLst/>
              <a:gdLst/>
              <a:ahLst/>
              <a:cxnLst/>
              <a:rect l="l" t="t" r="r" b="b"/>
              <a:pathLst>
                <a:path w="299" h="99" extrusionOk="0">
                  <a:moveTo>
                    <a:pt x="154" y="1"/>
                  </a:moveTo>
                  <a:cubicBezTo>
                    <a:pt x="105" y="1"/>
                    <a:pt x="54" y="33"/>
                    <a:pt x="1" y="99"/>
                  </a:cubicBezTo>
                  <a:lnTo>
                    <a:pt x="298" y="99"/>
                  </a:lnTo>
                  <a:cubicBezTo>
                    <a:pt x="251" y="33"/>
                    <a:pt x="203" y="1"/>
                    <a:pt x="1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7747;p32"/>
            <p:cNvSpPr/>
            <p:nvPr/>
          </p:nvSpPr>
          <p:spPr>
            <a:xfrm>
              <a:off x="5349175" y="1807200"/>
              <a:ext cx="4475" cy="3400"/>
            </a:xfrm>
            <a:custGeom>
              <a:avLst/>
              <a:gdLst/>
              <a:ahLst/>
              <a:cxnLst/>
              <a:rect l="l" t="t" r="r" b="b"/>
              <a:pathLst>
                <a:path w="179" h="136" extrusionOk="0">
                  <a:moveTo>
                    <a:pt x="90" y="0"/>
                  </a:moveTo>
                  <a:cubicBezTo>
                    <a:pt x="60" y="0"/>
                    <a:pt x="30" y="24"/>
                    <a:pt x="0" y="72"/>
                  </a:cubicBezTo>
                  <a:lnTo>
                    <a:pt x="36" y="96"/>
                  </a:lnTo>
                  <a:cubicBezTo>
                    <a:pt x="36" y="108"/>
                    <a:pt x="48" y="108"/>
                    <a:pt x="84" y="131"/>
                  </a:cubicBezTo>
                  <a:cubicBezTo>
                    <a:pt x="90" y="134"/>
                    <a:pt x="96" y="136"/>
                    <a:pt x="103" y="136"/>
                  </a:cubicBezTo>
                  <a:cubicBezTo>
                    <a:pt x="124" y="136"/>
                    <a:pt x="149" y="122"/>
                    <a:pt x="167" y="96"/>
                  </a:cubicBezTo>
                  <a:lnTo>
                    <a:pt x="179" y="72"/>
                  </a:lnTo>
                  <a:cubicBezTo>
                    <a:pt x="149" y="24"/>
                    <a:pt x="119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7748;p32"/>
            <p:cNvSpPr/>
            <p:nvPr/>
          </p:nvSpPr>
          <p:spPr>
            <a:xfrm>
              <a:off x="5269700" y="1797350"/>
              <a:ext cx="26500" cy="16825"/>
            </a:xfrm>
            <a:custGeom>
              <a:avLst/>
              <a:gdLst/>
              <a:ahLst/>
              <a:cxnLst/>
              <a:rect l="l" t="t" r="r" b="b"/>
              <a:pathLst>
                <a:path w="1060" h="673" extrusionOk="0">
                  <a:moveTo>
                    <a:pt x="267" y="1"/>
                  </a:moveTo>
                  <a:cubicBezTo>
                    <a:pt x="187" y="1"/>
                    <a:pt x="117" y="40"/>
                    <a:pt x="72" y="180"/>
                  </a:cubicBezTo>
                  <a:cubicBezTo>
                    <a:pt x="0" y="406"/>
                    <a:pt x="24" y="597"/>
                    <a:pt x="322" y="621"/>
                  </a:cubicBezTo>
                  <a:cubicBezTo>
                    <a:pt x="322" y="644"/>
                    <a:pt x="346" y="656"/>
                    <a:pt x="381" y="668"/>
                  </a:cubicBezTo>
                  <a:cubicBezTo>
                    <a:pt x="384" y="671"/>
                    <a:pt x="388" y="672"/>
                    <a:pt x="392" y="672"/>
                  </a:cubicBezTo>
                  <a:cubicBezTo>
                    <a:pt x="408" y="672"/>
                    <a:pt x="432" y="655"/>
                    <a:pt x="441" y="609"/>
                  </a:cubicBezTo>
                  <a:cubicBezTo>
                    <a:pt x="560" y="454"/>
                    <a:pt x="738" y="502"/>
                    <a:pt x="893" y="478"/>
                  </a:cubicBezTo>
                  <a:cubicBezTo>
                    <a:pt x="1060" y="228"/>
                    <a:pt x="905" y="121"/>
                    <a:pt x="691" y="61"/>
                  </a:cubicBezTo>
                  <a:lnTo>
                    <a:pt x="607" y="61"/>
                  </a:lnTo>
                  <a:cubicBezTo>
                    <a:pt x="599" y="62"/>
                    <a:pt x="590" y="63"/>
                    <a:pt x="581" y="63"/>
                  </a:cubicBezTo>
                  <a:cubicBezTo>
                    <a:pt x="482" y="63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7749;p32"/>
            <p:cNvSpPr/>
            <p:nvPr/>
          </p:nvSpPr>
          <p:spPr>
            <a:xfrm>
              <a:off x="5284875" y="1791425"/>
              <a:ext cx="18175" cy="8625"/>
            </a:xfrm>
            <a:custGeom>
              <a:avLst/>
              <a:gdLst/>
              <a:ahLst/>
              <a:cxnLst/>
              <a:rect l="l" t="t" r="r" b="b"/>
              <a:pathLst>
                <a:path w="727" h="345" extrusionOk="0">
                  <a:moveTo>
                    <a:pt x="596" y="0"/>
                  </a:moveTo>
                  <a:cubicBezTo>
                    <a:pt x="497" y="113"/>
                    <a:pt x="378" y="130"/>
                    <a:pt x="258" y="130"/>
                  </a:cubicBezTo>
                  <a:cubicBezTo>
                    <a:pt x="206" y="130"/>
                    <a:pt x="153" y="127"/>
                    <a:pt x="102" y="127"/>
                  </a:cubicBezTo>
                  <a:cubicBezTo>
                    <a:pt x="71" y="127"/>
                    <a:pt x="41" y="128"/>
                    <a:pt x="12" y="131"/>
                  </a:cubicBezTo>
                  <a:cubicBezTo>
                    <a:pt x="12" y="191"/>
                    <a:pt x="0" y="238"/>
                    <a:pt x="0" y="286"/>
                  </a:cubicBezTo>
                  <a:cubicBezTo>
                    <a:pt x="81" y="323"/>
                    <a:pt x="155" y="344"/>
                    <a:pt x="227" y="344"/>
                  </a:cubicBezTo>
                  <a:cubicBezTo>
                    <a:pt x="294" y="344"/>
                    <a:pt x="360" y="326"/>
                    <a:pt x="429" y="286"/>
                  </a:cubicBezTo>
                  <a:cubicBezTo>
                    <a:pt x="536" y="286"/>
                    <a:pt x="632" y="262"/>
                    <a:pt x="727" y="250"/>
                  </a:cubicBezTo>
                  <a:lnTo>
                    <a:pt x="727" y="12"/>
                  </a:lnTo>
                  <a:cubicBezTo>
                    <a:pt x="691" y="12"/>
                    <a:pt x="643" y="12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7750;p32"/>
            <p:cNvSpPr/>
            <p:nvPr/>
          </p:nvSpPr>
          <p:spPr>
            <a:xfrm>
              <a:off x="5283100" y="1812675"/>
              <a:ext cx="18475" cy="8250"/>
            </a:xfrm>
            <a:custGeom>
              <a:avLst/>
              <a:gdLst/>
              <a:ahLst/>
              <a:cxnLst/>
              <a:rect l="l" t="t" r="r" b="b"/>
              <a:pathLst>
                <a:path w="739" h="330" extrusionOk="0">
                  <a:moveTo>
                    <a:pt x="491" y="1"/>
                  </a:moveTo>
                  <a:cubicBezTo>
                    <a:pt x="380" y="1"/>
                    <a:pt x="259" y="45"/>
                    <a:pt x="147" y="45"/>
                  </a:cubicBezTo>
                  <a:cubicBezTo>
                    <a:pt x="134" y="45"/>
                    <a:pt x="120" y="45"/>
                    <a:pt x="107" y="43"/>
                  </a:cubicBezTo>
                  <a:lnTo>
                    <a:pt x="107" y="43"/>
                  </a:lnTo>
                  <a:cubicBezTo>
                    <a:pt x="0" y="329"/>
                    <a:pt x="310" y="174"/>
                    <a:pt x="369" y="293"/>
                  </a:cubicBezTo>
                  <a:cubicBezTo>
                    <a:pt x="417" y="293"/>
                    <a:pt x="464" y="281"/>
                    <a:pt x="500" y="270"/>
                  </a:cubicBezTo>
                  <a:cubicBezTo>
                    <a:pt x="583" y="222"/>
                    <a:pt x="667" y="186"/>
                    <a:pt x="738" y="150"/>
                  </a:cubicBezTo>
                  <a:cubicBezTo>
                    <a:pt x="672" y="33"/>
                    <a:pt x="585" y="1"/>
                    <a:pt x="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7751;p32"/>
            <p:cNvSpPr/>
            <p:nvPr/>
          </p:nvSpPr>
          <p:spPr>
            <a:xfrm>
              <a:off x="5284875" y="1798875"/>
              <a:ext cx="11925" cy="10425"/>
            </a:xfrm>
            <a:custGeom>
              <a:avLst/>
              <a:gdLst/>
              <a:ahLst/>
              <a:cxnLst/>
              <a:rect l="l" t="t" r="r" b="b"/>
              <a:pathLst>
                <a:path w="477" h="417" extrusionOk="0">
                  <a:moveTo>
                    <a:pt x="0" y="0"/>
                  </a:moveTo>
                  <a:cubicBezTo>
                    <a:pt x="96" y="143"/>
                    <a:pt x="346" y="179"/>
                    <a:pt x="286" y="417"/>
                  </a:cubicBezTo>
                  <a:cubicBezTo>
                    <a:pt x="477" y="321"/>
                    <a:pt x="429" y="167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7752;p32"/>
            <p:cNvSpPr/>
            <p:nvPr/>
          </p:nvSpPr>
          <p:spPr>
            <a:xfrm>
              <a:off x="5277725" y="1812250"/>
              <a:ext cx="14625" cy="8075"/>
            </a:xfrm>
            <a:custGeom>
              <a:avLst/>
              <a:gdLst/>
              <a:ahLst/>
              <a:cxnLst/>
              <a:rect l="l" t="t" r="r" b="b"/>
              <a:pathLst>
                <a:path w="585" h="323" extrusionOk="0">
                  <a:moveTo>
                    <a:pt x="120" y="1"/>
                  </a:moveTo>
                  <a:cubicBezTo>
                    <a:pt x="84" y="1"/>
                    <a:pt x="36" y="1"/>
                    <a:pt x="1" y="13"/>
                  </a:cubicBezTo>
                  <a:cubicBezTo>
                    <a:pt x="60" y="120"/>
                    <a:pt x="108" y="203"/>
                    <a:pt x="167" y="298"/>
                  </a:cubicBezTo>
                  <a:cubicBezTo>
                    <a:pt x="203" y="310"/>
                    <a:pt x="227" y="322"/>
                    <a:pt x="275" y="322"/>
                  </a:cubicBezTo>
                  <a:cubicBezTo>
                    <a:pt x="370" y="310"/>
                    <a:pt x="477" y="310"/>
                    <a:pt x="584" y="298"/>
                  </a:cubicBezTo>
                  <a:cubicBezTo>
                    <a:pt x="501" y="227"/>
                    <a:pt x="406" y="132"/>
                    <a:pt x="322" y="48"/>
                  </a:cubicBezTo>
                  <a:cubicBezTo>
                    <a:pt x="263" y="48"/>
                    <a:pt x="179" y="25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7753;p32"/>
            <p:cNvSpPr/>
            <p:nvPr/>
          </p:nvSpPr>
          <p:spPr>
            <a:xfrm>
              <a:off x="5316125" y="1815225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1" y="1"/>
                  </a:moveTo>
                  <a:lnTo>
                    <a:pt x="60" y="60"/>
                  </a:lnTo>
                  <a:cubicBezTo>
                    <a:pt x="48" y="48"/>
                    <a:pt x="48" y="25"/>
                    <a:pt x="36" y="13"/>
                  </a:cubicBezTo>
                  <a:cubicBezTo>
                    <a:pt x="36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7754;p32"/>
            <p:cNvSpPr/>
            <p:nvPr/>
          </p:nvSpPr>
          <p:spPr>
            <a:xfrm>
              <a:off x="5349775" y="1809350"/>
              <a:ext cx="3575" cy="3525"/>
            </a:xfrm>
            <a:custGeom>
              <a:avLst/>
              <a:gdLst/>
              <a:ahLst/>
              <a:cxnLst/>
              <a:rect l="l" t="t" r="r" b="b"/>
              <a:pathLst>
                <a:path w="143" h="141" extrusionOk="0">
                  <a:moveTo>
                    <a:pt x="77" y="1"/>
                  </a:moveTo>
                  <a:cubicBezTo>
                    <a:pt x="57" y="1"/>
                    <a:pt x="36" y="4"/>
                    <a:pt x="12" y="10"/>
                  </a:cubicBezTo>
                  <a:cubicBezTo>
                    <a:pt x="0" y="57"/>
                    <a:pt x="0" y="93"/>
                    <a:pt x="12" y="141"/>
                  </a:cubicBezTo>
                  <a:cubicBezTo>
                    <a:pt x="95" y="141"/>
                    <a:pt x="131" y="81"/>
                    <a:pt x="143" y="10"/>
                  </a:cubicBezTo>
                  <a:cubicBezTo>
                    <a:pt x="119" y="4"/>
                    <a:pt x="98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7755;p32"/>
            <p:cNvSpPr/>
            <p:nvPr/>
          </p:nvSpPr>
          <p:spPr>
            <a:xfrm>
              <a:off x="5248550" y="1888450"/>
              <a:ext cx="3900" cy="10450"/>
            </a:xfrm>
            <a:custGeom>
              <a:avLst/>
              <a:gdLst/>
              <a:ahLst/>
              <a:cxnLst/>
              <a:rect l="l" t="t" r="r" b="b"/>
              <a:pathLst>
                <a:path w="156" h="418" extrusionOk="0">
                  <a:moveTo>
                    <a:pt x="156" y="1"/>
                  </a:moveTo>
                  <a:cubicBezTo>
                    <a:pt x="13" y="132"/>
                    <a:pt x="1" y="287"/>
                    <a:pt x="156" y="418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7756;p32"/>
            <p:cNvSpPr/>
            <p:nvPr/>
          </p:nvSpPr>
          <p:spPr>
            <a:xfrm>
              <a:off x="5268800" y="1853025"/>
              <a:ext cx="2400" cy="3025"/>
            </a:xfrm>
            <a:custGeom>
              <a:avLst/>
              <a:gdLst/>
              <a:ahLst/>
              <a:cxnLst/>
              <a:rect l="l" t="t" r="r" b="b"/>
              <a:pathLst>
                <a:path w="96" h="121" extrusionOk="0">
                  <a:moveTo>
                    <a:pt x="96" y="1"/>
                  </a:moveTo>
                  <a:lnTo>
                    <a:pt x="1" y="49"/>
                  </a:lnTo>
                  <a:lnTo>
                    <a:pt x="84" y="120"/>
                  </a:lnTo>
                  <a:lnTo>
                    <a:pt x="96" y="6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7757;p32"/>
            <p:cNvSpPr/>
            <p:nvPr/>
          </p:nvSpPr>
          <p:spPr>
            <a:xfrm>
              <a:off x="5241725" y="1949775"/>
              <a:ext cx="7150" cy="24725"/>
            </a:xfrm>
            <a:custGeom>
              <a:avLst/>
              <a:gdLst/>
              <a:ahLst/>
              <a:cxnLst/>
              <a:rect l="l" t="t" r="r" b="b"/>
              <a:pathLst>
                <a:path w="286" h="989" extrusionOk="0">
                  <a:moveTo>
                    <a:pt x="167" y="0"/>
                  </a:moveTo>
                  <a:cubicBezTo>
                    <a:pt x="95" y="84"/>
                    <a:pt x="119" y="215"/>
                    <a:pt x="36" y="286"/>
                  </a:cubicBezTo>
                  <a:cubicBezTo>
                    <a:pt x="12" y="334"/>
                    <a:pt x="0" y="381"/>
                    <a:pt x="12" y="417"/>
                  </a:cubicBezTo>
                  <a:cubicBezTo>
                    <a:pt x="36" y="465"/>
                    <a:pt x="36" y="524"/>
                    <a:pt x="12" y="572"/>
                  </a:cubicBezTo>
                  <a:cubicBezTo>
                    <a:pt x="0" y="620"/>
                    <a:pt x="0" y="655"/>
                    <a:pt x="12" y="703"/>
                  </a:cubicBezTo>
                  <a:cubicBezTo>
                    <a:pt x="107" y="798"/>
                    <a:pt x="191" y="893"/>
                    <a:pt x="286" y="989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7758;p32"/>
            <p:cNvSpPr/>
            <p:nvPr/>
          </p:nvSpPr>
          <p:spPr>
            <a:xfrm>
              <a:off x="5245875" y="2009300"/>
              <a:ext cx="3300" cy="8375"/>
            </a:xfrm>
            <a:custGeom>
              <a:avLst/>
              <a:gdLst/>
              <a:ahLst/>
              <a:cxnLst/>
              <a:rect l="l" t="t" r="r" b="b"/>
              <a:pathLst>
                <a:path w="132" h="33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2"/>
                    <a:pt x="13" y="239"/>
                    <a:pt x="120" y="334"/>
                  </a:cubicBezTo>
                  <a:cubicBezTo>
                    <a:pt x="132" y="215"/>
                    <a:pt x="108" y="96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7759;p32"/>
            <p:cNvSpPr/>
            <p:nvPr/>
          </p:nvSpPr>
          <p:spPr>
            <a:xfrm>
              <a:off x="5245300" y="1926550"/>
              <a:ext cx="4775" cy="6100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70" y="0"/>
                  </a:moveTo>
                  <a:cubicBezTo>
                    <a:pt x="0" y="0"/>
                    <a:pt x="41" y="138"/>
                    <a:pt x="24" y="191"/>
                  </a:cubicBezTo>
                  <a:cubicBezTo>
                    <a:pt x="24" y="203"/>
                    <a:pt x="36" y="239"/>
                    <a:pt x="71" y="239"/>
                  </a:cubicBezTo>
                  <a:cubicBezTo>
                    <a:pt x="77" y="242"/>
                    <a:pt x="83" y="243"/>
                    <a:pt x="90" y="243"/>
                  </a:cubicBezTo>
                  <a:cubicBezTo>
                    <a:pt x="111" y="243"/>
                    <a:pt x="137" y="228"/>
                    <a:pt x="155" y="191"/>
                  </a:cubicBezTo>
                  <a:cubicBezTo>
                    <a:pt x="167" y="144"/>
                    <a:pt x="190" y="96"/>
                    <a:pt x="190" y="60"/>
                  </a:cubicBezTo>
                  <a:cubicBezTo>
                    <a:pt x="132" y="17"/>
                    <a:pt x="94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7760;p32"/>
            <p:cNvSpPr/>
            <p:nvPr/>
          </p:nvSpPr>
          <p:spPr>
            <a:xfrm>
              <a:off x="5245875" y="1931325"/>
              <a:ext cx="3300" cy="4600"/>
            </a:xfrm>
            <a:custGeom>
              <a:avLst/>
              <a:gdLst/>
              <a:ahLst/>
              <a:cxnLst/>
              <a:rect l="l" t="t" r="r" b="b"/>
              <a:pathLst>
                <a:path w="132" h="184" extrusionOk="0">
                  <a:moveTo>
                    <a:pt x="1" y="0"/>
                  </a:moveTo>
                  <a:lnTo>
                    <a:pt x="1" y="143"/>
                  </a:lnTo>
                  <a:cubicBezTo>
                    <a:pt x="1" y="155"/>
                    <a:pt x="13" y="155"/>
                    <a:pt x="48" y="179"/>
                  </a:cubicBezTo>
                  <a:cubicBezTo>
                    <a:pt x="54" y="182"/>
                    <a:pt x="61" y="183"/>
                    <a:pt x="68" y="183"/>
                  </a:cubicBezTo>
                  <a:cubicBezTo>
                    <a:pt x="89" y="183"/>
                    <a:pt x="114" y="170"/>
                    <a:pt x="132" y="14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7761;p32"/>
            <p:cNvSpPr/>
            <p:nvPr/>
          </p:nvSpPr>
          <p:spPr>
            <a:xfrm>
              <a:off x="5245875" y="1934900"/>
              <a:ext cx="3600" cy="3000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1" y="0"/>
                  </a:moveTo>
                  <a:cubicBezTo>
                    <a:pt x="48" y="48"/>
                    <a:pt x="84" y="95"/>
                    <a:pt x="132" y="119"/>
                  </a:cubicBezTo>
                  <a:lnTo>
                    <a:pt x="144" y="6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7762;p32"/>
            <p:cNvSpPr/>
            <p:nvPr/>
          </p:nvSpPr>
          <p:spPr>
            <a:xfrm>
              <a:off x="5247075" y="1942025"/>
              <a:ext cx="2400" cy="360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84" y="1"/>
                  </a:moveTo>
                  <a:cubicBezTo>
                    <a:pt x="0" y="60"/>
                    <a:pt x="0" y="108"/>
                    <a:pt x="84" y="144"/>
                  </a:cubicBezTo>
                  <a:lnTo>
                    <a:pt x="96" y="72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7763;p32"/>
            <p:cNvSpPr/>
            <p:nvPr/>
          </p:nvSpPr>
          <p:spPr>
            <a:xfrm>
              <a:off x="5245875" y="2003050"/>
              <a:ext cx="2700" cy="4500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" y="1"/>
                  </a:moveTo>
                  <a:cubicBezTo>
                    <a:pt x="1" y="60"/>
                    <a:pt x="13" y="120"/>
                    <a:pt x="13" y="179"/>
                  </a:cubicBezTo>
                  <a:cubicBezTo>
                    <a:pt x="72" y="120"/>
                    <a:pt x="108" y="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7764;p32"/>
            <p:cNvSpPr/>
            <p:nvPr/>
          </p:nvSpPr>
          <p:spPr>
            <a:xfrm>
              <a:off x="5859350" y="1780750"/>
              <a:ext cx="14325" cy="3550"/>
            </a:xfrm>
            <a:custGeom>
              <a:avLst/>
              <a:gdLst/>
              <a:ahLst/>
              <a:cxnLst/>
              <a:rect l="l" t="t" r="r" b="b"/>
              <a:pathLst>
                <a:path w="573" h="142" extrusionOk="0">
                  <a:moveTo>
                    <a:pt x="286" y="0"/>
                  </a:moveTo>
                  <a:cubicBezTo>
                    <a:pt x="191" y="0"/>
                    <a:pt x="94" y="42"/>
                    <a:pt x="1" y="118"/>
                  </a:cubicBezTo>
                  <a:cubicBezTo>
                    <a:pt x="179" y="118"/>
                    <a:pt x="370" y="130"/>
                    <a:pt x="572" y="142"/>
                  </a:cubicBezTo>
                  <a:cubicBezTo>
                    <a:pt x="481" y="45"/>
                    <a:pt x="384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7765;p32"/>
            <p:cNvSpPr/>
            <p:nvPr/>
          </p:nvSpPr>
          <p:spPr>
            <a:xfrm>
              <a:off x="5876925" y="1791950"/>
              <a:ext cx="7450" cy="3250"/>
            </a:xfrm>
            <a:custGeom>
              <a:avLst/>
              <a:gdLst/>
              <a:ahLst/>
              <a:cxnLst/>
              <a:rect l="l" t="t" r="r" b="b"/>
              <a:pathLst>
                <a:path w="298" h="130" extrusionOk="0">
                  <a:moveTo>
                    <a:pt x="254" y="1"/>
                  </a:moveTo>
                  <a:cubicBezTo>
                    <a:pt x="153" y="1"/>
                    <a:pt x="63" y="39"/>
                    <a:pt x="0" y="122"/>
                  </a:cubicBezTo>
                  <a:cubicBezTo>
                    <a:pt x="23" y="127"/>
                    <a:pt x="46" y="129"/>
                    <a:pt x="69" y="129"/>
                  </a:cubicBezTo>
                  <a:cubicBezTo>
                    <a:pt x="160" y="129"/>
                    <a:pt x="240" y="89"/>
                    <a:pt x="298" y="3"/>
                  </a:cubicBezTo>
                  <a:cubicBezTo>
                    <a:pt x="283" y="2"/>
                    <a:pt x="269" y="1"/>
                    <a:pt x="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7766;p32"/>
            <p:cNvSpPr/>
            <p:nvPr/>
          </p:nvSpPr>
          <p:spPr>
            <a:xfrm>
              <a:off x="5959375" y="1791425"/>
              <a:ext cx="3875" cy="2175"/>
            </a:xfrm>
            <a:custGeom>
              <a:avLst/>
              <a:gdLst/>
              <a:ahLst/>
              <a:cxnLst/>
              <a:rect l="l" t="t" r="r" b="b"/>
              <a:pathLst>
                <a:path w="155" h="87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57"/>
                    <a:pt x="50" y="87"/>
                    <a:pt x="77" y="87"/>
                  </a:cubicBezTo>
                  <a:cubicBezTo>
                    <a:pt x="101" y="87"/>
                    <a:pt x="127" y="63"/>
                    <a:pt x="155" y="12"/>
                  </a:cubicBezTo>
                  <a:cubicBezTo>
                    <a:pt x="107" y="12"/>
                    <a:pt x="60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7767;p32"/>
            <p:cNvSpPr/>
            <p:nvPr/>
          </p:nvSpPr>
          <p:spPr>
            <a:xfrm>
              <a:off x="5956100" y="1790225"/>
              <a:ext cx="3300" cy="1225"/>
            </a:xfrm>
            <a:custGeom>
              <a:avLst/>
              <a:gdLst/>
              <a:ahLst/>
              <a:cxnLst/>
              <a:rect l="l" t="t" r="r" b="b"/>
              <a:pathLst>
                <a:path w="132" h="49" extrusionOk="0">
                  <a:moveTo>
                    <a:pt x="107" y="1"/>
                  </a:moveTo>
                  <a:cubicBezTo>
                    <a:pt x="72" y="1"/>
                    <a:pt x="36" y="13"/>
                    <a:pt x="0" y="36"/>
                  </a:cubicBezTo>
                  <a:cubicBezTo>
                    <a:pt x="48" y="36"/>
                    <a:pt x="95" y="48"/>
                    <a:pt x="131" y="48"/>
                  </a:cubicBezTo>
                  <a:cubicBezTo>
                    <a:pt x="119" y="36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7768;p32"/>
            <p:cNvSpPr/>
            <p:nvPr/>
          </p:nvSpPr>
          <p:spPr>
            <a:xfrm>
              <a:off x="5935025" y="2597175"/>
              <a:ext cx="2050" cy="2800"/>
            </a:xfrm>
            <a:custGeom>
              <a:avLst/>
              <a:gdLst/>
              <a:ahLst/>
              <a:cxnLst/>
              <a:rect l="l" t="t" r="r" b="b"/>
              <a:pathLst>
                <a:path w="82" h="112" extrusionOk="0">
                  <a:moveTo>
                    <a:pt x="57" y="1"/>
                  </a:moveTo>
                  <a:cubicBezTo>
                    <a:pt x="45" y="24"/>
                    <a:pt x="10" y="36"/>
                    <a:pt x="10" y="48"/>
                  </a:cubicBezTo>
                  <a:cubicBezTo>
                    <a:pt x="0" y="94"/>
                    <a:pt x="13" y="112"/>
                    <a:pt x="41" y="112"/>
                  </a:cubicBezTo>
                  <a:cubicBezTo>
                    <a:pt x="49" y="112"/>
                    <a:pt x="58" y="110"/>
                    <a:pt x="69" y="108"/>
                  </a:cubicBezTo>
                  <a:cubicBezTo>
                    <a:pt x="69" y="96"/>
                    <a:pt x="81" y="60"/>
                    <a:pt x="81" y="48"/>
                  </a:cubicBezTo>
                  <a:cubicBezTo>
                    <a:pt x="69" y="24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7769;p32"/>
            <p:cNvSpPr/>
            <p:nvPr/>
          </p:nvSpPr>
          <p:spPr>
            <a:xfrm>
              <a:off x="5324475" y="2580500"/>
              <a:ext cx="1500" cy="1500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0" y="1"/>
                  </a:moveTo>
                  <a:cubicBezTo>
                    <a:pt x="14" y="43"/>
                    <a:pt x="32" y="60"/>
                    <a:pt x="45" y="60"/>
                  </a:cubicBezTo>
                  <a:cubicBezTo>
                    <a:pt x="53" y="60"/>
                    <a:pt x="60" y="51"/>
                    <a:pt x="60" y="36"/>
                  </a:cubicBezTo>
                  <a:cubicBezTo>
                    <a:pt x="60" y="36"/>
                    <a:pt x="12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7770;p32"/>
            <p:cNvSpPr/>
            <p:nvPr/>
          </p:nvSpPr>
          <p:spPr>
            <a:xfrm>
              <a:off x="5461975" y="2580800"/>
              <a:ext cx="2400" cy="3000"/>
            </a:xfrm>
            <a:custGeom>
              <a:avLst/>
              <a:gdLst/>
              <a:ahLst/>
              <a:cxnLst/>
              <a:rect l="l" t="t" r="r" b="b"/>
              <a:pathLst>
                <a:path w="96" h="120" extrusionOk="0">
                  <a:moveTo>
                    <a:pt x="96" y="1"/>
                  </a:moveTo>
                  <a:cubicBezTo>
                    <a:pt x="13" y="36"/>
                    <a:pt x="1" y="84"/>
                    <a:pt x="72" y="120"/>
                  </a:cubicBezTo>
                  <a:lnTo>
                    <a:pt x="96" y="6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7771;p32"/>
            <p:cNvSpPr/>
            <p:nvPr/>
          </p:nvSpPr>
          <p:spPr>
            <a:xfrm>
              <a:off x="5476875" y="2580500"/>
              <a:ext cx="12800" cy="3350"/>
            </a:xfrm>
            <a:custGeom>
              <a:avLst/>
              <a:gdLst/>
              <a:ahLst/>
              <a:cxnLst/>
              <a:rect l="l" t="t" r="r" b="b"/>
              <a:pathLst>
                <a:path w="512" h="134" extrusionOk="0">
                  <a:moveTo>
                    <a:pt x="512" y="1"/>
                  </a:moveTo>
                  <a:lnTo>
                    <a:pt x="512" y="1"/>
                  </a:lnTo>
                  <a:cubicBezTo>
                    <a:pt x="357" y="13"/>
                    <a:pt x="214" y="36"/>
                    <a:pt x="0" y="48"/>
                  </a:cubicBezTo>
                  <a:cubicBezTo>
                    <a:pt x="104" y="106"/>
                    <a:pt x="193" y="133"/>
                    <a:pt x="269" y="133"/>
                  </a:cubicBezTo>
                  <a:cubicBezTo>
                    <a:pt x="367" y="133"/>
                    <a:pt x="445" y="88"/>
                    <a:pt x="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7772;p32"/>
            <p:cNvSpPr/>
            <p:nvPr/>
          </p:nvSpPr>
          <p:spPr>
            <a:xfrm>
              <a:off x="5385775" y="2581875"/>
              <a:ext cx="6275" cy="6100"/>
            </a:xfrm>
            <a:custGeom>
              <a:avLst/>
              <a:gdLst/>
              <a:ahLst/>
              <a:cxnLst/>
              <a:rect l="l" t="t" r="r" b="b"/>
              <a:pathLst>
                <a:path w="251" h="244" extrusionOk="0">
                  <a:moveTo>
                    <a:pt x="142" y="1"/>
                  </a:moveTo>
                  <a:cubicBezTo>
                    <a:pt x="112" y="1"/>
                    <a:pt x="69" y="14"/>
                    <a:pt x="60" y="41"/>
                  </a:cubicBezTo>
                  <a:cubicBezTo>
                    <a:pt x="1" y="136"/>
                    <a:pt x="60" y="196"/>
                    <a:pt x="144" y="243"/>
                  </a:cubicBezTo>
                  <a:cubicBezTo>
                    <a:pt x="167" y="172"/>
                    <a:pt x="251" y="77"/>
                    <a:pt x="167" y="5"/>
                  </a:cubicBezTo>
                  <a:cubicBezTo>
                    <a:pt x="161" y="2"/>
                    <a:pt x="153" y="1"/>
                    <a:pt x="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7773;p32"/>
            <p:cNvSpPr/>
            <p:nvPr/>
          </p:nvSpPr>
          <p:spPr>
            <a:xfrm>
              <a:off x="5841200" y="2360650"/>
              <a:ext cx="11025" cy="8300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292" y="0"/>
                  </a:moveTo>
                  <a:cubicBezTo>
                    <a:pt x="212" y="0"/>
                    <a:pt x="115" y="57"/>
                    <a:pt x="26" y="57"/>
                  </a:cubicBezTo>
                  <a:cubicBezTo>
                    <a:pt x="18" y="57"/>
                    <a:pt x="9" y="57"/>
                    <a:pt x="0" y="56"/>
                  </a:cubicBezTo>
                  <a:lnTo>
                    <a:pt x="0" y="56"/>
                  </a:lnTo>
                  <a:cubicBezTo>
                    <a:pt x="40" y="246"/>
                    <a:pt x="105" y="332"/>
                    <a:pt x="191" y="332"/>
                  </a:cubicBezTo>
                  <a:cubicBezTo>
                    <a:pt x="261" y="332"/>
                    <a:pt x="345" y="276"/>
                    <a:pt x="441" y="175"/>
                  </a:cubicBezTo>
                  <a:cubicBezTo>
                    <a:pt x="410" y="38"/>
                    <a:pt x="356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7774;p32"/>
            <p:cNvSpPr/>
            <p:nvPr/>
          </p:nvSpPr>
          <p:spPr>
            <a:xfrm>
              <a:off x="5855175" y="2364700"/>
              <a:ext cx="3900" cy="2600"/>
            </a:xfrm>
            <a:custGeom>
              <a:avLst/>
              <a:gdLst/>
              <a:ahLst/>
              <a:cxnLst/>
              <a:rect l="l" t="t" r="r" b="b"/>
              <a:pathLst>
                <a:path w="156" h="104" extrusionOk="0">
                  <a:moveTo>
                    <a:pt x="83" y="1"/>
                  </a:moveTo>
                  <a:cubicBezTo>
                    <a:pt x="57" y="1"/>
                    <a:pt x="31" y="13"/>
                    <a:pt x="1" y="36"/>
                  </a:cubicBezTo>
                  <a:cubicBezTo>
                    <a:pt x="25" y="80"/>
                    <a:pt x="50" y="104"/>
                    <a:pt x="76" y="104"/>
                  </a:cubicBezTo>
                  <a:cubicBezTo>
                    <a:pt x="101" y="104"/>
                    <a:pt x="127" y="83"/>
                    <a:pt x="156" y="36"/>
                  </a:cubicBezTo>
                  <a:cubicBezTo>
                    <a:pt x="132" y="13"/>
                    <a:pt x="108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7775;p32"/>
            <p:cNvSpPr/>
            <p:nvPr/>
          </p:nvSpPr>
          <p:spPr>
            <a:xfrm>
              <a:off x="5855175" y="2363600"/>
              <a:ext cx="3900" cy="2025"/>
            </a:xfrm>
            <a:custGeom>
              <a:avLst/>
              <a:gdLst/>
              <a:ahLst/>
              <a:cxnLst/>
              <a:rect l="l" t="t" r="r" b="b"/>
              <a:pathLst>
                <a:path w="156" h="81" extrusionOk="0">
                  <a:moveTo>
                    <a:pt x="83" y="0"/>
                  </a:moveTo>
                  <a:cubicBezTo>
                    <a:pt x="57" y="0"/>
                    <a:pt x="31" y="27"/>
                    <a:pt x="1" y="80"/>
                  </a:cubicBezTo>
                  <a:lnTo>
                    <a:pt x="156" y="80"/>
                  </a:lnTo>
                  <a:cubicBezTo>
                    <a:pt x="132" y="27"/>
                    <a:pt x="108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7776;p32"/>
            <p:cNvSpPr/>
            <p:nvPr/>
          </p:nvSpPr>
          <p:spPr>
            <a:xfrm>
              <a:off x="5835825" y="3756900"/>
              <a:ext cx="23250" cy="3700"/>
            </a:xfrm>
            <a:custGeom>
              <a:avLst/>
              <a:gdLst/>
              <a:ahLst/>
              <a:cxnLst/>
              <a:rect l="l" t="t" r="r" b="b"/>
              <a:pathLst>
                <a:path w="930" h="148" extrusionOk="0">
                  <a:moveTo>
                    <a:pt x="495" y="1"/>
                  </a:moveTo>
                  <a:cubicBezTo>
                    <a:pt x="354" y="1"/>
                    <a:pt x="211" y="25"/>
                    <a:pt x="76" y="25"/>
                  </a:cubicBezTo>
                  <a:cubicBezTo>
                    <a:pt x="50" y="25"/>
                    <a:pt x="26" y="24"/>
                    <a:pt x="1" y="22"/>
                  </a:cubicBezTo>
                  <a:lnTo>
                    <a:pt x="1" y="22"/>
                  </a:lnTo>
                  <a:cubicBezTo>
                    <a:pt x="216" y="125"/>
                    <a:pt x="444" y="148"/>
                    <a:pt x="670" y="148"/>
                  </a:cubicBezTo>
                  <a:cubicBezTo>
                    <a:pt x="757" y="148"/>
                    <a:pt x="844" y="144"/>
                    <a:pt x="930" y="141"/>
                  </a:cubicBezTo>
                  <a:cubicBezTo>
                    <a:pt x="794" y="28"/>
                    <a:pt x="645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7777;p32"/>
            <p:cNvSpPr/>
            <p:nvPr/>
          </p:nvSpPr>
          <p:spPr>
            <a:xfrm>
              <a:off x="5803100" y="3753375"/>
              <a:ext cx="19950" cy="3225"/>
            </a:xfrm>
            <a:custGeom>
              <a:avLst/>
              <a:gdLst/>
              <a:ahLst/>
              <a:cxnLst/>
              <a:rect l="l" t="t" r="r" b="b"/>
              <a:pathLst>
                <a:path w="798" h="129" extrusionOk="0">
                  <a:moveTo>
                    <a:pt x="425" y="1"/>
                  </a:moveTo>
                  <a:cubicBezTo>
                    <a:pt x="323" y="1"/>
                    <a:pt x="217" y="15"/>
                    <a:pt x="112" y="15"/>
                  </a:cubicBezTo>
                  <a:cubicBezTo>
                    <a:pt x="75" y="15"/>
                    <a:pt x="37" y="13"/>
                    <a:pt x="0" y="8"/>
                  </a:cubicBezTo>
                  <a:lnTo>
                    <a:pt x="0" y="8"/>
                  </a:lnTo>
                  <a:cubicBezTo>
                    <a:pt x="150" y="113"/>
                    <a:pt x="318" y="128"/>
                    <a:pt x="490" y="128"/>
                  </a:cubicBezTo>
                  <a:cubicBezTo>
                    <a:pt x="563" y="128"/>
                    <a:pt x="636" y="126"/>
                    <a:pt x="709" y="126"/>
                  </a:cubicBezTo>
                  <a:cubicBezTo>
                    <a:pt x="739" y="126"/>
                    <a:pt x="769" y="126"/>
                    <a:pt x="798" y="127"/>
                  </a:cubicBezTo>
                  <a:cubicBezTo>
                    <a:pt x="683" y="24"/>
                    <a:pt x="556" y="1"/>
                    <a:pt x="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7778;p32"/>
            <p:cNvSpPr/>
            <p:nvPr/>
          </p:nvSpPr>
          <p:spPr>
            <a:xfrm>
              <a:off x="5771550" y="3749850"/>
              <a:ext cx="15800" cy="3150"/>
            </a:xfrm>
            <a:custGeom>
              <a:avLst/>
              <a:gdLst/>
              <a:ahLst/>
              <a:cxnLst/>
              <a:rect l="l" t="t" r="r" b="b"/>
              <a:pathLst>
                <a:path w="632" h="126" extrusionOk="0">
                  <a:moveTo>
                    <a:pt x="299" y="0"/>
                  </a:moveTo>
                  <a:cubicBezTo>
                    <a:pt x="200" y="0"/>
                    <a:pt x="100" y="18"/>
                    <a:pt x="0" y="18"/>
                  </a:cubicBezTo>
                  <a:cubicBezTo>
                    <a:pt x="191" y="125"/>
                    <a:pt x="417" y="125"/>
                    <a:pt x="631" y="125"/>
                  </a:cubicBezTo>
                  <a:cubicBezTo>
                    <a:pt x="523" y="24"/>
                    <a:pt x="412" y="0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7779;p32"/>
            <p:cNvSpPr/>
            <p:nvPr/>
          </p:nvSpPr>
          <p:spPr>
            <a:xfrm>
              <a:off x="5762325" y="3746125"/>
              <a:ext cx="7150" cy="3900"/>
            </a:xfrm>
            <a:custGeom>
              <a:avLst/>
              <a:gdLst/>
              <a:ahLst/>
              <a:cxnLst/>
              <a:rect l="l" t="t" r="r" b="b"/>
              <a:pathLst>
                <a:path w="286" h="156" extrusionOk="0">
                  <a:moveTo>
                    <a:pt x="286" y="1"/>
                  </a:moveTo>
                  <a:cubicBezTo>
                    <a:pt x="179" y="1"/>
                    <a:pt x="72" y="12"/>
                    <a:pt x="0" y="120"/>
                  </a:cubicBezTo>
                  <a:cubicBezTo>
                    <a:pt x="83" y="143"/>
                    <a:pt x="191" y="143"/>
                    <a:pt x="286" y="155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7780;p32"/>
            <p:cNvSpPr/>
            <p:nvPr/>
          </p:nvSpPr>
          <p:spPr>
            <a:xfrm>
              <a:off x="5610800" y="3734225"/>
              <a:ext cx="42600" cy="17625"/>
            </a:xfrm>
            <a:custGeom>
              <a:avLst/>
              <a:gdLst/>
              <a:ahLst/>
              <a:cxnLst/>
              <a:rect l="l" t="t" r="r" b="b"/>
              <a:pathLst>
                <a:path w="1704" h="705" extrusionOk="0">
                  <a:moveTo>
                    <a:pt x="1120" y="0"/>
                  </a:moveTo>
                  <a:cubicBezTo>
                    <a:pt x="1072" y="0"/>
                    <a:pt x="1049" y="24"/>
                    <a:pt x="1025" y="60"/>
                  </a:cubicBezTo>
                  <a:cubicBezTo>
                    <a:pt x="1068" y="199"/>
                    <a:pt x="1120" y="339"/>
                    <a:pt x="956" y="339"/>
                  </a:cubicBezTo>
                  <a:cubicBezTo>
                    <a:pt x="938" y="339"/>
                    <a:pt x="917" y="337"/>
                    <a:pt x="894" y="334"/>
                  </a:cubicBezTo>
                  <a:cubicBezTo>
                    <a:pt x="800" y="315"/>
                    <a:pt x="707" y="308"/>
                    <a:pt x="613" y="308"/>
                  </a:cubicBezTo>
                  <a:cubicBezTo>
                    <a:pt x="409" y="308"/>
                    <a:pt x="205" y="341"/>
                    <a:pt x="1" y="357"/>
                  </a:cubicBezTo>
                  <a:cubicBezTo>
                    <a:pt x="178" y="634"/>
                    <a:pt x="398" y="704"/>
                    <a:pt x="635" y="704"/>
                  </a:cubicBezTo>
                  <a:cubicBezTo>
                    <a:pt x="876" y="704"/>
                    <a:pt x="1135" y="631"/>
                    <a:pt x="1382" y="631"/>
                  </a:cubicBezTo>
                  <a:cubicBezTo>
                    <a:pt x="1703" y="619"/>
                    <a:pt x="1537" y="298"/>
                    <a:pt x="1668" y="179"/>
                  </a:cubicBezTo>
                  <a:cubicBezTo>
                    <a:pt x="1656" y="119"/>
                    <a:pt x="1620" y="84"/>
                    <a:pt x="1561" y="84"/>
                  </a:cubicBezTo>
                  <a:cubicBezTo>
                    <a:pt x="1430" y="60"/>
                    <a:pt x="1311" y="48"/>
                    <a:pt x="1180" y="36"/>
                  </a:cubicBezTo>
                  <a:cubicBezTo>
                    <a:pt x="1180" y="24"/>
                    <a:pt x="1168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7781;p32"/>
            <p:cNvSpPr/>
            <p:nvPr/>
          </p:nvSpPr>
          <p:spPr>
            <a:xfrm>
              <a:off x="5602775" y="3728450"/>
              <a:ext cx="15800" cy="3625"/>
            </a:xfrm>
            <a:custGeom>
              <a:avLst/>
              <a:gdLst/>
              <a:ahLst/>
              <a:cxnLst/>
              <a:rect l="l" t="t" r="r" b="b"/>
              <a:pathLst>
                <a:path w="632" h="145" extrusionOk="0">
                  <a:moveTo>
                    <a:pt x="315" y="1"/>
                  </a:moveTo>
                  <a:cubicBezTo>
                    <a:pt x="220" y="1"/>
                    <a:pt x="124" y="18"/>
                    <a:pt x="35" y="18"/>
                  </a:cubicBezTo>
                  <a:cubicBezTo>
                    <a:pt x="23" y="18"/>
                    <a:pt x="12" y="18"/>
                    <a:pt x="0" y="17"/>
                  </a:cubicBezTo>
                  <a:lnTo>
                    <a:pt x="0" y="17"/>
                  </a:lnTo>
                  <a:cubicBezTo>
                    <a:pt x="130" y="122"/>
                    <a:pt x="276" y="145"/>
                    <a:pt x="423" y="145"/>
                  </a:cubicBezTo>
                  <a:cubicBezTo>
                    <a:pt x="493" y="145"/>
                    <a:pt x="563" y="140"/>
                    <a:pt x="631" y="136"/>
                  </a:cubicBezTo>
                  <a:cubicBezTo>
                    <a:pt x="539" y="26"/>
                    <a:pt x="428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7782;p32"/>
            <p:cNvSpPr/>
            <p:nvPr/>
          </p:nvSpPr>
          <p:spPr>
            <a:xfrm>
              <a:off x="5649800" y="3735700"/>
              <a:ext cx="11925" cy="4900"/>
            </a:xfrm>
            <a:custGeom>
              <a:avLst/>
              <a:gdLst/>
              <a:ahLst/>
              <a:cxnLst/>
              <a:rect l="l" t="t" r="r" b="b"/>
              <a:pathLst>
                <a:path w="477" h="196" extrusionOk="0">
                  <a:moveTo>
                    <a:pt x="188" y="1"/>
                  </a:moveTo>
                  <a:cubicBezTo>
                    <a:pt x="126" y="1"/>
                    <a:pt x="62" y="8"/>
                    <a:pt x="1" y="13"/>
                  </a:cubicBezTo>
                  <a:cubicBezTo>
                    <a:pt x="36" y="48"/>
                    <a:pt x="60" y="84"/>
                    <a:pt x="84" y="120"/>
                  </a:cubicBezTo>
                  <a:cubicBezTo>
                    <a:pt x="84" y="144"/>
                    <a:pt x="84" y="156"/>
                    <a:pt x="108" y="179"/>
                  </a:cubicBezTo>
                  <a:cubicBezTo>
                    <a:pt x="122" y="189"/>
                    <a:pt x="135" y="195"/>
                    <a:pt x="148" y="195"/>
                  </a:cubicBezTo>
                  <a:cubicBezTo>
                    <a:pt x="165" y="195"/>
                    <a:pt x="182" y="184"/>
                    <a:pt x="203" y="156"/>
                  </a:cubicBezTo>
                  <a:cubicBezTo>
                    <a:pt x="286" y="144"/>
                    <a:pt x="393" y="144"/>
                    <a:pt x="477" y="120"/>
                  </a:cubicBezTo>
                  <a:cubicBezTo>
                    <a:pt x="395" y="23"/>
                    <a:pt x="293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7783;p32"/>
            <p:cNvSpPr/>
            <p:nvPr/>
          </p:nvSpPr>
          <p:spPr>
            <a:xfrm>
              <a:off x="5627475" y="3732150"/>
              <a:ext cx="12825" cy="3575"/>
            </a:xfrm>
            <a:custGeom>
              <a:avLst/>
              <a:gdLst/>
              <a:ahLst/>
              <a:cxnLst/>
              <a:rect l="l" t="t" r="r" b="b"/>
              <a:pathLst>
                <a:path w="513" h="143" extrusionOk="0">
                  <a:moveTo>
                    <a:pt x="227" y="1"/>
                  </a:moveTo>
                  <a:cubicBezTo>
                    <a:pt x="150" y="1"/>
                    <a:pt x="73" y="12"/>
                    <a:pt x="1" y="12"/>
                  </a:cubicBezTo>
                  <a:cubicBezTo>
                    <a:pt x="143" y="59"/>
                    <a:pt x="263" y="107"/>
                    <a:pt x="382" y="143"/>
                  </a:cubicBezTo>
                  <a:lnTo>
                    <a:pt x="513" y="107"/>
                  </a:lnTo>
                  <a:cubicBezTo>
                    <a:pt x="425" y="20"/>
                    <a:pt x="326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7784;p32"/>
            <p:cNvSpPr/>
            <p:nvPr/>
          </p:nvSpPr>
          <p:spPr>
            <a:xfrm>
              <a:off x="5405425" y="3706850"/>
              <a:ext cx="16100" cy="3675"/>
            </a:xfrm>
            <a:custGeom>
              <a:avLst/>
              <a:gdLst/>
              <a:ahLst/>
              <a:cxnLst/>
              <a:rect l="l" t="t" r="r" b="b"/>
              <a:pathLst>
                <a:path w="644" h="147" extrusionOk="0">
                  <a:moveTo>
                    <a:pt x="304" y="1"/>
                  </a:moveTo>
                  <a:cubicBezTo>
                    <a:pt x="205" y="1"/>
                    <a:pt x="103" y="18"/>
                    <a:pt x="1" y="24"/>
                  </a:cubicBezTo>
                  <a:cubicBezTo>
                    <a:pt x="147" y="110"/>
                    <a:pt x="299" y="146"/>
                    <a:pt x="458" y="146"/>
                  </a:cubicBezTo>
                  <a:cubicBezTo>
                    <a:pt x="519" y="146"/>
                    <a:pt x="581" y="141"/>
                    <a:pt x="643" y="131"/>
                  </a:cubicBezTo>
                  <a:cubicBezTo>
                    <a:pt x="539" y="27"/>
                    <a:pt x="424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7785;p32"/>
            <p:cNvSpPr/>
            <p:nvPr/>
          </p:nvSpPr>
          <p:spPr>
            <a:xfrm>
              <a:off x="5305425" y="3692725"/>
              <a:ext cx="11925" cy="3575"/>
            </a:xfrm>
            <a:custGeom>
              <a:avLst/>
              <a:gdLst/>
              <a:ahLst/>
              <a:cxnLst/>
              <a:rect l="l" t="t" r="r" b="b"/>
              <a:pathLst>
                <a:path w="477" h="143" extrusionOk="0">
                  <a:moveTo>
                    <a:pt x="187" y="0"/>
                  </a:moveTo>
                  <a:cubicBezTo>
                    <a:pt x="126" y="0"/>
                    <a:pt x="63" y="9"/>
                    <a:pt x="0" y="17"/>
                  </a:cubicBezTo>
                  <a:cubicBezTo>
                    <a:pt x="95" y="120"/>
                    <a:pt x="208" y="143"/>
                    <a:pt x="331" y="143"/>
                  </a:cubicBezTo>
                  <a:cubicBezTo>
                    <a:pt x="378" y="143"/>
                    <a:pt x="427" y="140"/>
                    <a:pt x="476" y="136"/>
                  </a:cubicBezTo>
                  <a:cubicBezTo>
                    <a:pt x="399" y="29"/>
                    <a:pt x="297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7786;p32"/>
            <p:cNvSpPr/>
            <p:nvPr/>
          </p:nvSpPr>
          <p:spPr>
            <a:xfrm>
              <a:off x="5290525" y="3688975"/>
              <a:ext cx="8950" cy="3600"/>
            </a:xfrm>
            <a:custGeom>
              <a:avLst/>
              <a:gdLst/>
              <a:ahLst/>
              <a:cxnLst/>
              <a:rect l="l" t="t" r="r" b="b"/>
              <a:pathLst>
                <a:path w="358" h="144" extrusionOk="0">
                  <a:moveTo>
                    <a:pt x="358" y="1"/>
                  </a:moveTo>
                  <a:cubicBezTo>
                    <a:pt x="239" y="12"/>
                    <a:pt x="120" y="12"/>
                    <a:pt x="1" y="24"/>
                  </a:cubicBezTo>
                  <a:cubicBezTo>
                    <a:pt x="84" y="98"/>
                    <a:pt x="174" y="143"/>
                    <a:pt x="271" y="143"/>
                  </a:cubicBezTo>
                  <a:cubicBezTo>
                    <a:pt x="300" y="143"/>
                    <a:pt x="328" y="140"/>
                    <a:pt x="358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7787;p32"/>
            <p:cNvSpPr/>
            <p:nvPr/>
          </p:nvSpPr>
          <p:spPr>
            <a:xfrm>
              <a:off x="5195275" y="3676950"/>
              <a:ext cx="23550" cy="17575"/>
            </a:xfrm>
            <a:custGeom>
              <a:avLst/>
              <a:gdLst/>
              <a:ahLst/>
              <a:cxnLst/>
              <a:rect l="l" t="t" r="r" b="b"/>
              <a:pathLst>
                <a:path w="942" h="703" extrusionOk="0">
                  <a:moveTo>
                    <a:pt x="530" y="0"/>
                  </a:moveTo>
                  <a:cubicBezTo>
                    <a:pt x="328" y="0"/>
                    <a:pt x="185" y="143"/>
                    <a:pt x="13" y="208"/>
                  </a:cubicBezTo>
                  <a:cubicBezTo>
                    <a:pt x="1" y="362"/>
                    <a:pt x="60" y="482"/>
                    <a:pt x="179" y="601"/>
                  </a:cubicBezTo>
                  <a:cubicBezTo>
                    <a:pt x="228" y="673"/>
                    <a:pt x="292" y="702"/>
                    <a:pt x="366" y="702"/>
                  </a:cubicBezTo>
                  <a:cubicBezTo>
                    <a:pt x="401" y="702"/>
                    <a:pt x="439" y="695"/>
                    <a:pt x="477" y="684"/>
                  </a:cubicBezTo>
                  <a:cubicBezTo>
                    <a:pt x="679" y="529"/>
                    <a:pt x="941" y="386"/>
                    <a:pt x="727" y="65"/>
                  </a:cubicBezTo>
                  <a:cubicBezTo>
                    <a:pt x="667" y="53"/>
                    <a:pt x="620" y="29"/>
                    <a:pt x="596" y="5"/>
                  </a:cubicBezTo>
                  <a:cubicBezTo>
                    <a:pt x="573" y="2"/>
                    <a:pt x="552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7788;p32"/>
            <p:cNvSpPr/>
            <p:nvPr/>
          </p:nvSpPr>
          <p:spPr>
            <a:xfrm>
              <a:off x="5205800" y="3678550"/>
              <a:ext cx="14800" cy="18925"/>
            </a:xfrm>
            <a:custGeom>
              <a:avLst/>
              <a:gdLst/>
              <a:ahLst/>
              <a:cxnLst/>
              <a:rect l="l" t="t" r="r" b="b"/>
              <a:pathLst>
                <a:path w="592" h="757" extrusionOk="0">
                  <a:moveTo>
                    <a:pt x="294" y="1"/>
                  </a:moveTo>
                  <a:lnTo>
                    <a:pt x="294" y="1"/>
                  </a:lnTo>
                  <a:cubicBezTo>
                    <a:pt x="354" y="263"/>
                    <a:pt x="104" y="358"/>
                    <a:pt x="8" y="537"/>
                  </a:cubicBezTo>
                  <a:cubicBezTo>
                    <a:pt x="1" y="699"/>
                    <a:pt x="49" y="756"/>
                    <a:pt x="126" y="756"/>
                  </a:cubicBezTo>
                  <a:cubicBezTo>
                    <a:pt x="173" y="756"/>
                    <a:pt x="231" y="735"/>
                    <a:pt x="294" y="703"/>
                  </a:cubicBezTo>
                  <a:cubicBezTo>
                    <a:pt x="354" y="584"/>
                    <a:pt x="413" y="465"/>
                    <a:pt x="544" y="406"/>
                  </a:cubicBezTo>
                  <a:lnTo>
                    <a:pt x="556" y="382"/>
                  </a:lnTo>
                  <a:cubicBezTo>
                    <a:pt x="580" y="298"/>
                    <a:pt x="580" y="227"/>
                    <a:pt x="592" y="132"/>
                  </a:cubicBezTo>
                  <a:cubicBezTo>
                    <a:pt x="485" y="84"/>
                    <a:pt x="401" y="48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7789;p32"/>
            <p:cNvSpPr/>
            <p:nvPr/>
          </p:nvSpPr>
          <p:spPr>
            <a:xfrm>
              <a:off x="5169975" y="3700000"/>
              <a:ext cx="17000" cy="15125"/>
            </a:xfrm>
            <a:custGeom>
              <a:avLst/>
              <a:gdLst/>
              <a:ahLst/>
              <a:cxnLst/>
              <a:rect l="l" t="t" r="r" b="b"/>
              <a:pathLst>
                <a:path w="680" h="605" extrusionOk="0">
                  <a:moveTo>
                    <a:pt x="429" y="0"/>
                  </a:moveTo>
                  <a:cubicBezTo>
                    <a:pt x="358" y="60"/>
                    <a:pt x="382" y="226"/>
                    <a:pt x="251" y="250"/>
                  </a:cubicBezTo>
                  <a:cubicBezTo>
                    <a:pt x="191" y="298"/>
                    <a:pt x="1" y="250"/>
                    <a:pt x="132" y="441"/>
                  </a:cubicBezTo>
                  <a:cubicBezTo>
                    <a:pt x="224" y="492"/>
                    <a:pt x="290" y="605"/>
                    <a:pt x="405" y="605"/>
                  </a:cubicBezTo>
                  <a:cubicBezTo>
                    <a:pt x="424" y="605"/>
                    <a:pt x="444" y="602"/>
                    <a:pt x="465" y="595"/>
                  </a:cubicBezTo>
                  <a:cubicBezTo>
                    <a:pt x="584" y="536"/>
                    <a:pt x="656" y="417"/>
                    <a:pt x="679" y="286"/>
                  </a:cubicBezTo>
                  <a:cubicBezTo>
                    <a:pt x="679" y="179"/>
                    <a:pt x="667" y="72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7790;p32"/>
            <p:cNvSpPr/>
            <p:nvPr/>
          </p:nvSpPr>
          <p:spPr>
            <a:xfrm>
              <a:off x="5195275" y="3691950"/>
              <a:ext cx="19675" cy="11100"/>
            </a:xfrm>
            <a:custGeom>
              <a:avLst/>
              <a:gdLst/>
              <a:ahLst/>
              <a:cxnLst/>
              <a:rect l="l" t="t" r="r" b="b"/>
              <a:pathLst>
                <a:path w="787" h="444" extrusionOk="0">
                  <a:moveTo>
                    <a:pt x="144" y="1"/>
                  </a:moveTo>
                  <a:cubicBezTo>
                    <a:pt x="108" y="48"/>
                    <a:pt x="48" y="108"/>
                    <a:pt x="1" y="167"/>
                  </a:cubicBezTo>
                  <a:cubicBezTo>
                    <a:pt x="13" y="191"/>
                    <a:pt x="13" y="227"/>
                    <a:pt x="25" y="251"/>
                  </a:cubicBezTo>
                  <a:cubicBezTo>
                    <a:pt x="132" y="394"/>
                    <a:pt x="267" y="443"/>
                    <a:pt x="414" y="443"/>
                  </a:cubicBezTo>
                  <a:cubicBezTo>
                    <a:pt x="462" y="443"/>
                    <a:pt x="511" y="438"/>
                    <a:pt x="560" y="429"/>
                  </a:cubicBezTo>
                  <a:cubicBezTo>
                    <a:pt x="644" y="417"/>
                    <a:pt x="703" y="382"/>
                    <a:pt x="739" y="346"/>
                  </a:cubicBezTo>
                  <a:cubicBezTo>
                    <a:pt x="787" y="263"/>
                    <a:pt x="775" y="227"/>
                    <a:pt x="727" y="167"/>
                  </a:cubicBezTo>
                  <a:cubicBezTo>
                    <a:pt x="709" y="170"/>
                    <a:pt x="691" y="172"/>
                    <a:pt x="674" y="172"/>
                  </a:cubicBezTo>
                  <a:cubicBezTo>
                    <a:pt x="560" y="172"/>
                    <a:pt x="481" y="104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7791;p32"/>
            <p:cNvSpPr/>
            <p:nvPr/>
          </p:nvSpPr>
          <p:spPr>
            <a:xfrm>
              <a:off x="5185150" y="3695950"/>
              <a:ext cx="13725" cy="12700"/>
            </a:xfrm>
            <a:custGeom>
              <a:avLst/>
              <a:gdLst/>
              <a:ahLst/>
              <a:cxnLst/>
              <a:rect l="l" t="t" r="r" b="b"/>
              <a:pathLst>
                <a:path w="549" h="508" extrusionOk="0">
                  <a:moveTo>
                    <a:pt x="368" y="0"/>
                  </a:moveTo>
                  <a:cubicBezTo>
                    <a:pt x="242" y="0"/>
                    <a:pt x="136" y="88"/>
                    <a:pt x="13" y="150"/>
                  </a:cubicBezTo>
                  <a:cubicBezTo>
                    <a:pt x="13" y="245"/>
                    <a:pt x="1" y="329"/>
                    <a:pt x="1" y="424"/>
                  </a:cubicBezTo>
                  <a:cubicBezTo>
                    <a:pt x="49" y="484"/>
                    <a:pt x="108" y="507"/>
                    <a:pt x="191" y="507"/>
                  </a:cubicBezTo>
                  <a:cubicBezTo>
                    <a:pt x="441" y="424"/>
                    <a:pt x="549" y="269"/>
                    <a:pt x="441" y="7"/>
                  </a:cubicBezTo>
                  <a:lnTo>
                    <a:pt x="430" y="7"/>
                  </a:lnTo>
                  <a:cubicBezTo>
                    <a:pt x="408" y="2"/>
                    <a:pt x="388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7792;p32"/>
            <p:cNvSpPr/>
            <p:nvPr/>
          </p:nvSpPr>
          <p:spPr>
            <a:xfrm>
              <a:off x="5171175" y="3711000"/>
              <a:ext cx="11925" cy="14900"/>
            </a:xfrm>
            <a:custGeom>
              <a:avLst/>
              <a:gdLst/>
              <a:ahLst/>
              <a:cxnLst/>
              <a:rect l="l" t="t" r="r" b="b"/>
              <a:pathLst>
                <a:path w="477" h="596" extrusionOk="0">
                  <a:moveTo>
                    <a:pt x="84" y="1"/>
                  </a:moveTo>
                  <a:cubicBezTo>
                    <a:pt x="84" y="96"/>
                    <a:pt x="72" y="203"/>
                    <a:pt x="0" y="298"/>
                  </a:cubicBezTo>
                  <a:cubicBezTo>
                    <a:pt x="0" y="334"/>
                    <a:pt x="12" y="394"/>
                    <a:pt x="12" y="441"/>
                  </a:cubicBezTo>
                  <a:cubicBezTo>
                    <a:pt x="84" y="489"/>
                    <a:pt x="179" y="548"/>
                    <a:pt x="250" y="596"/>
                  </a:cubicBezTo>
                  <a:cubicBezTo>
                    <a:pt x="262" y="572"/>
                    <a:pt x="298" y="548"/>
                    <a:pt x="322" y="536"/>
                  </a:cubicBezTo>
                  <a:cubicBezTo>
                    <a:pt x="417" y="429"/>
                    <a:pt x="477" y="322"/>
                    <a:pt x="441" y="179"/>
                  </a:cubicBezTo>
                  <a:lnTo>
                    <a:pt x="369" y="96"/>
                  </a:lnTo>
                  <a:cubicBezTo>
                    <a:pt x="274" y="60"/>
                    <a:pt x="179" y="24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7793;p32"/>
            <p:cNvSpPr/>
            <p:nvPr/>
          </p:nvSpPr>
          <p:spPr>
            <a:xfrm>
              <a:off x="5176525" y="3699700"/>
              <a:ext cx="5075" cy="6275"/>
            </a:xfrm>
            <a:custGeom>
              <a:avLst/>
              <a:gdLst/>
              <a:ahLst/>
              <a:cxnLst/>
              <a:rect l="l" t="t" r="r" b="b"/>
              <a:pathLst>
                <a:path w="203" h="251" extrusionOk="0">
                  <a:moveTo>
                    <a:pt x="179" y="0"/>
                  </a:moveTo>
                  <a:cubicBezTo>
                    <a:pt x="84" y="60"/>
                    <a:pt x="36" y="155"/>
                    <a:pt x="1" y="250"/>
                  </a:cubicBezTo>
                  <a:cubicBezTo>
                    <a:pt x="155" y="238"/>
                    <a:pt x="203" y="131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7794;p32"/>
            <p:cNvSpPr/>
            <p:nvPr/>
          </p:nvSpPr>
          <p:spPr>
            <a:xfrm>
              <a:off x="5156275" y="3681825"/>
              <a:ext cx="3300" cy="8675"/>
            </a:xfrm>
            <a:custGeom>
              <a:avLst/>
              <a:gdLst/>
              <a:ahLst/>
              <a:cxnLst/>
              <a:rect l="l" t="t" r="r" b="b"/>
              <a:pathLst>
                <a:path w="132" h="347" extrusionOk="0">
                  <a:moveTo>
                    <a:pt x="132" y="1"/>
                  </a:moveTo>
                  <a:cubicBezTo>
                    <a:pt x="1" y="72"/>
                    <a:pt x="1" y="215"/>
                    <a:pt x="13" y="346"/>
                  </a:cubicBezTo>
                  <a:cubicBezTo>
                    <a:pt x="61" y="334"/>
                    <a:pt x="84" y="298"/>
                    <a:pt x="132" y="287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7795;p32"/>
            <p:cNvSpPr/>
            <p:nvPr/>
          </p:nvSpPr>
          <p:spPr>
            <a:xfrm>
              <a:off x="5166700" y="3652950"/>
              <a:ext cx="6575" cy="8375"/>
            </a:xfrm>
            <a:custGeom>
              <a:avLst/>
              <a:gdLst/>
              <a:ahLst/>
              <a:cxnLst/>
              <a:rect l="l" t="t" r="r" b="b"/>
              <a:pathLst>
                <a:path w="263" h="335" extrusionOk="0">
                  <a:moveTo>
                    <a:pt x="263" y="1"/>
                  </a:moveTo>
                  <a:cubicBezTo>
                    <a:pt x="60" y="25"/>
                    <a:pt x="1" y="156"/>
                    <a:pt x="25" y="334"/>
                  </a:cubicBezTo>
                  <a:cubicBezTo>
                    <a:pt x="72" y="334"/>
                    <a:pt x="120" y="322"/>
                    <a:pt x="144" y="275"/>
                  </a:cubicBezTo>
                  <a:cubicBezTo>
                    <a:pt x="155" y="203"/>
                    <a:pt x="191" y="144"/>
                    <a:pt x="263" y="120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7796;p32"/>
            <p:cNvSpPr/>
            <p:nvPr/>
          </p:nvSpPr>
          <p:spPr>
            <a:xfrm>
              <a:off x="6013525" y="3879175"/>
              <a:ext cx="11050" cy="3575"/>
            </a:xfrm>
            <a:custGeom>
              <a:avLst/>
              <a:gdLst/>
              <a:ahLst/>
              <a:cxnLst/>
              <a:rect l="l" t="t" r="r" b="b"/>
              <a:pathLst>
                <a:path w="442" h="143" extrusionOk="0">
                  <a:moveTo>
                    <a:pt x="1" y="1"/>
                  </a:moveTo>
                  <a:lnTo>
                    <a:pt x="1" y="132"/>
                  </a:lnTo>
                  <a:cubicBezTo>
                    <a:pt x="13" y="131"/>
                    <a:pt x="25" y="130"/>
                    <a:pt x="37" y="130"/>
                  </a:cubicBezTo>
                  <a:cubicBezTo>
                    <a:pt x="102" y="130"/>
                    <a:pt x="170" y="142"/>
                    <a:pt x="238" y="142"/>
                  </a:cubicBezTo>
                  <a:cubicBezTo>
                    <a:pt x="309" y="142"/>
                    <a:pt x="379" y="128"/>
                    <a:pt x="442" y="72"/>
                  </a:cubicBezTo>
                  <a:cubicBezTo>
                    <a:pt x="376" y="13"/>
                    <a:pt x="302" y="1"/>
                    <a:pt x="226" y="1"/>
                  </a:cubicBezTo>
                  <a:cubicBezTo>
                    <a:pt x="175" y="1"/>
                    <a:pt x="124" y="6"/>
                    <a:pt x="74" y="6"/>
                  </a:cubicBezTo>
                  <a:cubicBezTo>
                    <a:pt x="49" y="6"/>
                    <a:pt x="25" y="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7797;p32"/>
            <p:cNvSpPr/>
            <p:nvPr/>
          </p:nvSpPr>
          <p:spPr>
            <a:xfrm>
              <a:off x="5966200" y="3879075"/>
              <a:ext cx="14625" cy="3325"/>
            </a:xfrm>
            <a:custGeom>
              <a:avLst/>
              <a:gdLst/>
              <a:ahLst/>
              <a:cxnLst/>
              <a:rect l="l" t="t" r="r" b="b"/>
              <a:pathLst>
                <a:path w="585" h="133" extrusionOk="0">
                  <a:moveTo>
                    <a:pt x="254" y="0"/>
                  </a:moveTo>
                  <a:cubicBezTo>
                    <a:pt x="188" y="0"/>
                    <a:pt x="120" y="6"/>
                    <a:pt x="54" y="6"/>
                  </a:cubicBezTo>
                  <a:cubicBezTo>
                    <a:pt x="36" y="6"/>
                    <a:pt x="18" y="6"/>
                    <a:pt x="1" y="5"/>
                  </a:cubicBezTo>
                  <a:lnTo>
                    <a:pt x="1" y="5"/>
                  </a:lnTo>
                  <a:cubicBezTo>
                    <a:pt x="114" y="110"/>
                    <a:pt x="244" y="133"/>
                    <a:pt x="383" y="133"/>
                  </a:cubicBezTo>
                  <a:cubicBezTo>
                    <a:pt x="448" y="133"/>
                    <a:pt x="516" y="127"/>
                    <a:pt x="584" y="124"/>
                  </a:cubicBezTo>
                  <a:cubicBezTo>
                    <a:pt x="487" y="19"/>
                    <a:pt x="3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7798;p32"/>
            <p:cNvSpPr/>
            <p:nvPr/>
          </p:nvSpPr>
          <p:spPr>
            <a:xfrm>
              <a:off x="6056700" y="3850700"/>
              <a:ext cx="10450" cy="3500"/>
            </a:xfrm>
            <a:custGeom>
              <a:avLst/>
              <a:gdLst/>
              <a:ahLst/>
              <a:cxnLst/>
              <a:rect l="l" t="t" r="r" b="b"/>
              <a:pathLst>
                <a:path w="418" h="140" extrusionOk="0">
                  <a:moveTo>
                    <a:pt x="197" y="1"/>
                  </a:moveTo>
                  <a:cubicBezTo>
                    <a:pt x="133" y="1"/>
                    <a:pt x="68" y="36"/>
                    <a:pt x="0" y="104"/>
                  </a:cubicBezTo>
                  <a:cubicBezTo>
                    <a:pt x="131" y="104"/>
                    <a:pt x="274" y="128"/>
                    <a:pt x="417" y="140"/>
                  </a:cubicBezTo>
                  <a:cubicBezTo>
                    <a:pt x="342" y="45"/>
                    <a:pt x="270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7799;p32"/>
            <p:cNvSpPr/>
            <p:nvPr/>
          </p:nvSpPr>
          <p:spPr>
            <a:xfrm>
              <a:off x="6070675" y="3852400"/>
              <a:ext cx="3300" cy="1675"/>
            </a:xfrm>
            <a:custGeom>
              <a:avLst/>
              <a:gdLst/>
              <a:ahLst/>
              <a:cxnLst/>
              <a:rect l="l" t="t" r="r" b="b"/>
              <a:pathLst>
                <a:path w="132" h="67" extrusionOk="0">
                  <a:moveTo>
                    <a:pt x="84" y="0"/>
                  </a:moveTo>
                  <a:cubicBezTo>
                    <a:pt x="61" y="12"/>
                    <a:pt x="37" y="36"/>
                    <a:pt x="1" y="60"/>
                  </a:cubicBezTo>
                  <a:cubicBezTo>
                    <a:pt x="18" y="64"/>
                    <a:pt x="36" y="67"/>
                    <a:pt x="53" y="67"/>
                  </a:cubicBezTo>
                  <a:cubicBezTo>
                    <a:pt x="82" y="67"/>
                    <a:pt x="109" y="58"/>
                    <a:pt x="132" y="36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7800;p32"/>
            <p:cNvSpPr/>
            <p:nvPr/>
          </p:nvSpPr>
          <p:spPr>
            <a:xfrm>
              <a:off x="5701900" y="3753575"/>
              <a:ext cx="63425" cy="18775"/>
            </a:xfrm>
            <a:custGeom>
              <a:avLst/>
              <a:gdLst/>
              <a:ahLst/>
              <a:cxnLst/>
              <a:rect l="l" t="t" r="r" b="b"/>
              <a:pathLst>
                <a:path w="2537" h="751" extrusionOk="0">
                  <a:moveTo>
                    <a:pt x="238" y="0"/>
                  </a:moveTo>
                  <a:cubicBezTo>
                    <a:pt x="226" y="155"/>
                    <a:pt x="0" y="262"/>
                    <a:pt x="119" y="453"/>
                  </a:cubicBezTo>
                  <a:cubicBezTo>
                    <a:pt x="655" y="738"/>
                    <a:pt x="1274" y="596"/>
                    <a:pt x="1834" y="750"/>
                  </a:cubicBezTo>
                  <a:cubicBezTo>
                    <a:pt x="2024" y="750"/>
                    <a:pt x="2203" y="750"/>
                    <a:pt x="2369" y="643"/>
                  </a:cubicBezTo>
                  <a:cubicBezTo>
                    <a:pt x="2536" y="465"/>
                    <a:pt x="2405" y="393"/>
                    <a:pt x="2262" y="298"/>
                  </a:cubicBezTo>
                  <a:lnTo>
                    <a:pt x="2119" y="298"/>
                  </a:lnTo>
                  <a:cubicBezTo>
                    <a:pt x="2119" y="322"/>
                    <a:pt x="2108" y="322"/>
                    <a:pt x="2048" y="334"/>
                  </a:cubicBezTo>
                  <a:cubicBezTo>
                    <a:pt x="2023" y="341"/>
                    <a:pt x="2004" y="345"/>
                    <a:pt x="1991" y="345"/>
                  </a:cubicBezTo>
                  <a:cubicBezTo>
                    <a:pt x="1960" y="345"/>
                    <a:pt x="1956" y="324"/>
                    <a:pt x="1965" y="274"/>
                  </a:cubicBezTo>
                  <a:cubicBezTo>
                    <a:pt x="1417" y="48"/>
                    <a:pt x="822" y="24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7801;p32"/>
            <p:cNvSpPr/>
            <p:nvPr/>
          </p:nvSpPr>
          <p:spPr>
            <a:xfrm>
              <a:off x="5662600" y="3749400"/>
              <a:ext cx="48250" cy="15150"/>
            </a:xfrm>
            <a:custGeom>
              <a:avLst/>
              <a:gdLst/>
              <a:ahLst/>
              <a:cxnLst/>
              <a:rect l="l" t="t" r="r" b="b"/>
              <a:pathLst>
                <a:path w="1930" h="606" extrusionOk="0">
                  <a:moveTo>
                    <a:pt x="469" y="1"/>
                  </a:moveTo>
                  <a:cubicBezTo>
                    <a:pt x="399" y="1"/>
                    <a:pt x="328" y="12"/>
                    <a:pt x="251" y="36"/>
                  </a:cubicBezTo>
                  <a:cubicBezTo>
                    <a:pt x="120" y="108"/>
                    <a:pt x="1" y="203"/>
                    <a:pt x="131" y="358"/>
                  </a:cubicBezTo>
                  <a:cubicBezTo>
                    <a:pt x="286" y="465"/>
                    <a:pt x="465" y="477"/>
                    <a:pt x="643" y="501"/>
                  </a:cubicBezTo>
                  <a:cubicBezTo>
                    <a:pt x="786" y="512"/>
                    <a:pt x="917" y="560"/>
                    <a:pt x="1060" y="584"/>
                  </a:cubicBezTo>
                  <a:cubicBezTo>
                    <a:pt x="1133" y="596"/>
                    <a:pt x="1208" y="606"/>
                    <a:pt x="1282" y="606"/>
                  </a:cubicBezTo>
                  <a:cubicBezTo>
                    <a:pt x="1423" y="606"/>
                    <a:pt x="1562" y="571"/>
                    <a:pt x="1679" y="453"/>
                  </a:cubicBezTo>
                  <a:cubicBezTo>
                    <a:pt x="1894" y="441"/>
                    <a:pt x="1929" y="346"/>
                    <a:pt x="1834" y="167"/>
                  </a:cubicBezTo>
                  <a:cubicBezTo>
                    <a:pt x="1739" y="167"/>
                    <a:pt x="1655" y="155"/>
                    <a:pt x="1572" y="155"/>
                  </a:cubicBezTo>
                  <a:cubicBezTo>
                    <a:pt x="1472" y="107"/>
                    <a:pt x="1364" y="98"/>
                    <a:pt x="1253" y="98"/>
                  </a:cubicBezTo>
                  <a:cubicBezTo>
                    <a:pt x="1178" y="98"/>
                    <a:pt x="1101" y="102"/>
                    <a:pt x="1025" y="102"/>
                  </a:cubicBezTo>
                  <a:cubicBezTo>
                    <a:pt x="907" y="102"/>
                    <a:pt x="789" y="91"/>
                    <a:pt x="679" y="36"/>
                  </a:cubicBezTo>
                  <a:cubicBezTo>
                    <a:pt x="608" y="12"/>
                    <a:pt x="539" y="1"/>
                    <a:pt x="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7802;p32"/>
            <p:cNvSpPr/>
            <p:nvPr/>
          </p:nvSpPr>
          <p:spPr>
            <a:xfrm>
              <a:off x="5759050" y="3760600"/>
              <a:ext cx="36625" cy="15025"/>
            </a:xfrm>
            <a:custGeom>
              <a:avLst/>
              <a:gdLst/>
              <a:ahLst/>
              <a:cxnLst/>
              <a:rect l="l" t="t" r="r" b="b"/>
              <a:pathLst>
                <a:path w="1465" h="601" extrusionOk="0">
                  <a:moveTo>
                    <a:pt x="273" y="1"/>
                  </a:moveTo>
                  <a:cubicBezTo>
                    <a:pt x="183" y="1"/>
                    <a:pt x="92" y="6"/>
                    <a:pt x="0" y="17"/>
                  </a:cubicBezTo>
                  <a:lnTo>
                    <a:pt x="131" y="291"/>
                  </a:lnTo>
                  <a:cubicBezTo>
                    <a:pt x="203" y="422"/>
                    <a:pt x="322" y="493"/>
                    <a:pt x="453" y="541"/>
                  </a:cubicBezTo>
                  <a:cubicBezTo>
                    <a:pt x="607" y="588"/>
                    <a:pt x="738" y="600"/>
                    <a:pt x="893" y="600"/>
                  </a:cubicBezTo>
                  <a:cubicBezTo>
                    <a:pt x="1072" y="600"/>
                    <a:pt x="1250" y="600"/>
                    <a:pt x="1405" y="481"/>
                  </a:cubicBezTo>
                  <a:cubicBezTo>
                    <a:pt x="1465" y="422"/>
                    <a:pt x="1465" y="362"/>
                    <a:pt x="1429" y="291"/>
                  </a:cubicBezTo>
                  <a:cubicBezTo>
                    <a:pt x="1059" y="106"/>
                    <a:pt x="674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7803;p32"/>
            <p:cNvSpPr/>
            <p:nvPr/>
          </p:nvSpPr>
          <p:spPr>
            <a:xfrm>
              <a:off x="5649800" y="3748200"/>
              <a:ext cx="19075" cy="11625"/>
            </a:xfrm>
            <a:custGeom>
              <a:avLst/>
              <a:gdLst/>
              <a:ahLst/>
              <a:cxnLst/>
              <a:rect l="l" t="t" r="r" b="b"/>
              <a:pathLst>
                <a:path w="763" h="465" extrusionOk="0">
                  <a:moveTo>
                    <a:pt x="167" y="1"/>
                  </a:moveTo>
                  <a:cubicBezTo>
                    <a:pt x="96" y="1"/>
                    <a:pt x="48" y="37"/>
                    <a:pt x="1" y="96"/>
                  </a:cubicBezTo>
                  <a:cubicBezTo>
                    <a:pt x="1" y="263"/>
                    <a:pt x="96" y="370"/>
                    <a:pt x="227" y="441"/>
                  </a:cubicBezTo>
                  <a:cubicBezTo>
                    <a:pt x="273" y="457"/>
                    <a:pt x="321" y="465"/>
                    <a:pt x="368" y="465"/>
                  </a:cubicBezTo>
                  <a:cubicBezTo>
                    <a:pt x="465" y="465"/>
                    <a:pt x="559" y="430"/>
                    <a:pt x="632" y="358"/>
                  </a:cubicBezTo>
                  <a:lnTo>
                    <a:pt x="763" y="84"/>
                  </a:lnTo>
                  <a:cubicBezTo>
                    <a:pt x="632" y="72"/>
                    <a:pt x="513" y="72"/>
                    <a:pt x="370" y="60"/>
                  </a:cubicBezTo>
                  <a:cubicBezTo>
                    <a:pt x="298" y="25"/>
                    <a:pt x="239" y="13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7804;p32"/>
            <p:cNvSpPr/>
            <p:nvPr/>
          </p:nvSpPr>
          <p:spPr>
            <a:xfrm>
              <a:off x="5679575" y="3749100"/>
              <a:ext cx="22350" cy="4650"/>
            </a:xfrm>
            <a:custGeom>
              <a:avLst/>
              <a:gdLst/>
              <a:ahLst/>
              <a:cxnLst/>
              <a:rect l="l" t="t" r="r" b="b"/>
              <a:pathLst>
                <a:path w="894" h="186" extrusionOk="0">
                  <a:moveTo>
                    <a:pt x="0" y="36"/>
                  </a:moveTo>
                  <a:lnTo>
                    <a:pt x="0" y="36"/>
                  </a:lnTo>
                  <a:cubicBezTo>
                    <a:pt x="143" y="155"/>
                    <a:pt x="292" y="185"/>
                    <a:pt x="442" y="185"/>
                  </a:cubicBezTo>
                  <a:cubicBezTo>
                    <a:pt x="593" y="185"/>
                    <a:pt x="744" y="155"/>
                    <a:pt x="893" y="155"/>
                  </a:cubicBezTo>
                  <a:cubicBezTo>
                    <a:pt x="619" y="1"/>
                    <a:pt x="298" y="60"/>
                    <a:pt x="0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7805;p32"/>
            <p:cNvSpPr/>
            <p:nvPr/>
          </p:nvSpPr>
          <p:spPr>
            <a:xfrm>
              <a:off x="5880475" y="3768150"/>
              <a:ext cx="8675" cy="9250"/>
            </a:xfrm>
            <a:custGeom>
              <a:avLst/>
              <a:gdLst/>
              <a:ahLst/>
              <a:cxnLst/>
              <a:rect l="l" t="t" r="r" b="b"/>
              <a:pathLst>
                <a:path w="347" h="370" extrusionOk="0">
                  <a:moveTo>
                    <a:pt x="275" y="1"/>
                  </a:moveTo>
                  <a:cubicBezTo>
                    <a:pt x="120" y="1"/>
                    <a:pt x="1" y="36"/>
                    <a:pt x="25" y="227"/>
                  </a:cubicBezTo>
                  <a:cubicBezTo>
                    <a:pt x="25" y="298"/>
                    <a:pt x="49" y="370"/>
                    <a:pt x="120" y="370"/>
                  </a:cubicBezTo>
                  <a:cubicBezTo>
                    <a:pt x="287" y="370"/>
                    <a:pt x="275" y="239"/>
                    <a:pt x="299" y="132"/>
                  </a:cubicBezTo>
                  <a:cubicBezTo>
                    <a:pt x="346" y="72"/>
                    <a:pt x="322" y="36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7806;p32"/>
            <p:cNvSpPr/>
            <p:nvPr/>
          </p:nvSpPr>
          <p:spPr>
            <a:xfrm>
              <a:off x="5747425" y="3760600"/>
              <a:ext cx="7475" cy="3250"/>
            </a:xfrm>
            <a:custGeom>
              <a:avLst/>
              <a:gdLst/>
              <a:ahLst/>
              <a:cxnLst/>
              <a:rect l="l" t="t" r="r" b="b"/>
              <a:pathLst>
                <a:path w="299" h="130" extrusionOk="0">
                  <a:moveTo>
                    <a:pt x="202" y="0"/>
                  </a:moveTo>
                  <a:cubicBezTo>
                    <a:pt x="189" y="0"/>
                    <a:pt x="178" y="1"/>
                    <a:pt x="167" y="5"/>
                  </a:cubicBezTo>
                  <a:cubicBezTo>
                    <a:pt x="108" y="17"/>
                    <a:pt x="1" y="53"/>
                    <a:pt x="1" y="64"/>
                  </a:cubicBezTo>
                  <a:cubicBezTo>
                    <a:pt x="1" y="115"/>
                    <a:pt x="37" y="130"/>
                    <a:pt x="79" y="130"/>
                  </a:cubicBezTo>
                  <a:cubicBezTo>
                    <a:pt x="96" y="130"/>
                    <a:pt x="114" y="127"/>
                    <a:pt x="132" y="124"/>
                  </a:cubicBezTo>
                  <a:cubicBezTo>
                    <a:pt x="191" y="112"/>
                    <a:pt x="239" y="53"/>
                    <a:pt x="298" y="17"/>
                  </a:cubicBezTo>
                  <a:cubicBezTo>
                    <a:pt x="265" y="8"/>
                    <a:pt x="231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7807;p32"/>
            <p:cNvSpPr/>
            <p:nvPr/>
          </p:nvSpPr>
          <p:spPr>
            <a:xfrm>
              <a:off x="5794750" y="3766375"/>
              <a:ext cx="5100" cy="5825"/>
            </a:xfrm>
            <a:custGeom>
              <a:avLst/>
              <a:gdLst/>
              <a:ahLst/>
              <a:cxnLst/>
              <a:rect l="l" t="t" r="r" b="b"/>
              <a:pathLst>
                <a:path w="204" h="233" extrusionOk="0">
                  <a:moveTo>
                    <a:pt x="96" y="0"/>
                  </a:moveTo>
                  <a:cubicBezTo>
                    <a:pt x="72" y="12"/>
                    <a:pt x="25" y="48"/>
                    <a:pt x="1" y="60"/>
                  </a:cubicBezTo>
                  <a:lnTo>
                    <a:pt x="1" y="179"/>
                  </a:lnTo>
                  <a:cubicBezTo>
                    <a:pt x="26" y="220"/>
                    <a:pt x="62" y="233"/>
                    <a:pt x="101" y="233"/>
                  </a:cubicBezTo>
                  <a:cubicBezTo>
                    <a:pt x="119" y="233"/>
                    <a:pt x="137" y="230"/>
                    <a:pt x="156" y="226"/>
                  </a:cubicBezTo>
                  <a:cubicBezTo>
                    <a:pt x="203" y="167"/>
                    <a:pt x="191" y="107"/>
                    <a:pt x="144" y="48"/>
                  </a:cubicBezTo>
                  <a:cubicBezTo>
                    <a:pt x="132" y="24"/>
                    <a:pt x="120" y="0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7808;p32"/>
            <p:cNvSpPr/>
            <p:nvPr/>
          </p:nvSpPr>
          <p:spPr>
            <a:xfrm>
              <a:off x="5805475" y="3767725"/>
              <a:ext cx="3300" cy="2250"/>
            </a:xfrm>
            <a:custGeom>
              <a:avLst/>
              <a:gdLst/>
              <a:ahLst/>
              <a:cxnLst/>
              <a:rect l="l" t="t" r="r" b="b"/>
              <a:pathLst>
                <a:path w="132" h="90" extrusionOk="0">
                  <a:moveTo>
                    <a:pt x="29" y="1"/>
                  </a:moveTo>
                  <a:cubicBezTo>
                    <a:pt x="18" y="1"/>
                    <a:pt x="7" y="2"/>
                    <a:pt x="1" y="6"/>
                  </a:cubicBezTo>
                  <a:cubicBezTo>
                    <a:pt x="14" y="53"/>
                    <a:pt x="35" y="89"/>
                    <a:pt x="62" y="89"/>
                  </a:cubicBezTo>
                  <a:cubicBezTo>
                    <a:pt x="83" y="89"/>
                    <a:pt x="106" y="69"/>
                    <a:pt x="131" y="18"/>
                  </a:cubicBezTo>
                  <a:cubicBezTo>
                    <a:pt x="98" y="9"/>
                    <a:pt x="58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7809;p32"/>
            <p:cNvSpPr/>
            <p:nvPr/>
          </p:nvSpPr>
          <p:spPr>
            <a:xfrm>
              <a:off x="5798025" y="3767550"/>
              <a:ext cx="3300" cy="4875"/>
            </a:xfrm>
            <a:custGeom>
              <a:avLst/>
              <a:gdLst/>
              <a:ahLst/>
              <a:cxnLst/>
              <a:rect l="l" t="t" r="r" b="b"/>
              <a:pathLst>
                <a:path w="132" h="195" extrusionOk="0">
                  <a:moveTo>
                    <a:pt x="1" y="1"/>
                  </a:moveTo>
                  <a:lnTo>
                    <a:pt x="1" y="144"/>
                  </a:lnTo>
                  <a:cubicBezTo>
                    <a:pt x="30" y="180"/>
                    <a:pt x="55" y="194"/>
                    <a:pt x="80" y="194"/>
                  </a:cubicBezTo>
                  <a:cubicBezTo>
                    <a:pt x="97" y="194"/>
                    <a:pt x="113" y="189"/>
                    <a:pt x="132" y="179"/>
                  </a:cubicBezTo>
                  <a:lnTo>
                    <a:pt x="132" y="13"/>
                  </a:lnTo>
                  <a:cubicBezTo>
                    <a:pt x="84" y="1"/>
                    <a:pt x="48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7810;p32"/>
            <p:cNvSpPr/>
            <p:nvPr/>
          </p:nvSpPr>
          <p:spPr>
            <a:xfrm>
              <a:off x="5652775" y="3746725"/>
              <a:ext cx="6575" cy="3000"/>
            </a:xfrm>
            <a:custGeom>
              <a:avLst/>
              <a:gdLst/>
              <a:ahLst/>
              <a:cxnLst/>
              <a:rect l="l" t="t" r="r" b="b"/>
              <a:pathLst>
                <a:path w="263" h="120" extrusionOk="0">
                  <a:moveTo>
                    <a:pt x="84" y="0"/>
                  </a:moveTo>
                  <a:cubicBezTo>
                    <a:pt x="24" y="24"/>
                    <a:pt x="1" y="60"/>
                    <a:pt x="24" y="119"/>
                  </a:cubicBezTo>
                  <a:lnTo>
                    <a:pt x="263" y="119"/>
                  </a:lnTo>
                  <a:cubicBezTo>
                    <a:pt x="203" y="72"/>
                    <a:pt x="143" y="36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7811;p32"/>
            <p:cNvSpPr/>
            <p:nvPr/>
          </p:nvSpPr>
          <p:spPr>
            <a:xfrm>
              <a:off x="5793575" y="3782525"/>
              <a:ext cx="25925" cy="7450"/>
            </a:xfrm>
            <a:custGeom>
              <a:avLst/>
              <a:gdLst/>
              <a:ahLst/>
              <a:cxnLst/>
              <a:rect l="l" t="t" r="r" b="b"/>
              <a:pathLst>
                <a:path w="1037" h="298" extrusionOk="0">
                  <a:moveTo>
                    <a:pt x="324" y="1"/>
                  </a:moveTo>
                  <a:cubicBezTo>
                    <a:pt x="276" y="1"/>
                    <a:pt x="227" y="3"/>
                    <a:pt x="179" y="9"/>
                  </a:cubicBezTo>
                  <a:cubicBezTo>
                    <a:pt x="72" y="57"/>
                    <a:pt x="0" y="116"/>
                    <a:pt x="48" y="247"/>
                  </a:cubicBezTo>
                  <a:cubicBezTo>
                    <a:pt x="131" y="259"/>
                    <a:pt x="238" y="271"/>
                    <a:pt x="322" y="295"/>
                  </a:cubicBezTo>
                  <a:cubicBezTo>
                    <a:pt x="355" y="290"/>
                    <a:pt x="389" y="288"/>
                    <a:pt x="423" y="288"/>
                  </a:cubicBezTo>
                  <a:cubicBezTo>
                    <a:pt x="506" y="288"/>
                    <a:pt x="591" y="298"/>
                    <a:pt x="674" y="298"/>
                  </a:cubicBezTo>
                  <a:cubicBezTo>
                    <a:pt x="807" y="298"/>
                    <a:pt x="935" y="273"/>
                    <a:pt x="1036" y="140"/>
                  </a:cubicBezTo>
                  <a:cubicBezTo>
                    <a:pt x="807" y="70"/>
                    <a:pt x="570" y="1"/>
                    <a:pt x="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7812;p32"/>
            <p:cNvSpPr/>
            <p:nvPr/>
          </p:nvSpPr>
          <p:spPr>
            <a:xfrm>
              <a:off x="5811125" y="3796425"/>
              <a:ext cx="9250" cy="3300"/>
            </a:xfrm>
            <a:custGeom>
              <a:avLst/>
              <a:gdLst/>
              <a:ahLst/>
              <a:cxnLst/>
              <a:rect l="l" t="t" r="r" b="b"/>
              <a:pathLst>
                <a:path w="370" h="132" extrusionOk="0">
                  <a:moveTo>
                    <a:pt x="60" y="1"/>
                  </a:moveTo>
                  <a:cubicBezTo>
                    <a:pt x="25" y="48"/>
                    <a:pt x="13" y="72"/>
                    <a:pt x="1" y="120"/>
                  </a:cubicBezTo>
                  <a:cubicBezTo>
                    <a:pt x="120" y="132"/>
                    <a:pt x="251" y="132"/>
                    <a:pt x="370" y="132"/>
                  </a:cubicBezTo>
                  <a:cubicBezTo>
                    <a:pt x="298" y="13"/>
                    <a:pt x="179" y="36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7813;p32"/>
            <p:cNvSpPr/>
            <p:nvPr/>
          </p:nvSpPr>
          <p:spPr>
            <a:xfrm>
              <a:off x="5780175" y="3770525"/>
              <a:ext cx="21450" cy="4600"/>
            </a:xfrm>
            <a:custGeom>
              <a:avLst/>
              <a:gdLst/>
              <a:ahLst/>
              <a:cxnLst/>
              <a:rect l="l" t="t" r="r" b="b"/>
              <a:pathLst>
                <a:path w="858" h="184" extrusionOk="0">
                  <a:moveTo>
                    <a:pt x="560" y="1"/>
                  </a:moveTo>
                  <a:cubicBezTo>
                    <a:pt x="381" y="13"/>
                    <a:pt x="191" y="25"/>
                    <a:pt x="0" y="37"/>
                  </a:cubicBezTo>
                  <a:cubicBezTo>
                    <a:pt x="129" y="159"/>
                    <a:pt x="280" y="184"/>
                    <a:pt x="434" y="184"/>
                  </a:cubicBezTo>
                  <a:cubicBezTo>
                    <a:pt x="537" y="184"/>
                    <a:pt x="642" y="173"/>
                    <a:pt x="742" y="173"/>
                  </a:cubicBezTo>
                  <a:cubicBezTo>
                    <a:pt x="781" y="173"/>
                    <a:pt x="820" y="175"/>
                    <a:pt x="858" y="179"/>
                  </a:cubicBezTo>
                  <a:lnTo>
                    <a:pt x="858" y="37"/>
                  </a:lnTo>
                  <a:cubicBezTo>
                    <a:pt x="798" y="37"/>
                    <a:pt x="762" y="25"/>
                    <a:pt x="715" y="25"/>
                  </a:cubicBezTo>
                  <a:cubicBezTo>
                    <a:pt x="655" y="13"/>
                    <a:pt x="608" y="13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7814;p32"/>
            <p:cNvSpPr/>
            <p:nvPr/>
          </p:nvSpPr>
          <p:spPr>
            <a:xfrm>
              <a:off x="5351125" y="3943325"/>
              <a:ext cx="142125" cy="58825"/>
            </a:xfrm>
            <a:custGeom>
              <a:avLst/>
              <a:gdLst/>
              <a:ahLst/>
              <a:cxnLst/>
              <a:rect l="l" t="t" r="r" b="b"/>
              <a:pathLst>
                <a:path w="5685" h="2353" extrusionOk="0">
                  <a:moveTo>
                    <a:pt x="209" y="0"/>
                  </a:moveTo>
                  <a:cubicBezTo>
                    <a:pt x="75" y="0"/>
                    <a:pt x="0" y="91"/>
                    <a:pt x="17" y="304"/>
                  </a:cubicBezTo>
                  <a:cubicBezTo>
                    <a:pt x="29" y="506"/>
                    <a:pt x="89" y="721"/>
                    <a:pt x="148" y="911"/>
                  </a:cubicBezTo>
                  <a:cubicBezTo>
                    <a:pt x="494" y="1328"/>
                    <a:pt x="434" y="2054"/>
                    <a:pt x="1160" y="2161"/>
                  </a:cubicBezTo>
                  <a:cubicBezTo>
                    <a:pt x="1207" y="2163"/>
                    <a:pt x="1254" y="2163"/>
                    <a:pt x="1301" y="2163"/>
                  </a:cubicBezTo>
                  <a:cubicBezTo>
                    <a:pt x="1406" y="2163"/>
                    <a:pt x="1511" y="2161"/>
                    <a:pt x="1616" y="2161"/>
                  </a:cubicBezTo>
                  <a:cubicBezTo>
                    <a:pt x="1821" y="2161"/>
                    <a:pt x="2027" y="2171"/>
                    <a:pt x="2232" y="2233"/>
                  </a:cubicBezTo>
                  <a:cubicBezTo>
                    <a:pt x="2502" y="2326"/>
                    <a:pt x="2773" y="2353"/>
                    <a:pt x="3045" y="2353"/>
                  </a:cubicBezTo>
                  <a:cubicBezTo>
                    <a:pt x="3428" y="2353"/>
                    <a:pt x="3812" y="2299"/>
                    <a:pt x="4197" y="2299"/>
                  </a:cubicBezTo>
                  <a:cubicBezTo>
                    <a:pt x="4312" y="2299"/>
                    <a:pt x="4427" y="2304"/>
                    <a:pt x="4542" y="2316"/>
                  </a:cubicBezTo>
                  <a:cubicBezTo>
                    <a:pt x="4610" y="2306"/>
                    <a:pt x="4679" y="2302"/>
                    <a:pt x="4748" y="2302"/>
                  </a:cubicBezTo>
                  <a:cubicBezTo>
                    <a:pt x="4872" y="2302"/>
                    <a:pt x="4998" y="2313"/>
                    <a:pt x="5122" y="2313"/>
                  </a:cubicBezTo>
                  <a:cubicBezTo>
                    <a:pt x="5316" y="2313"/>
                    <a:pt x="5506" y="2286"/>
                    <a:pt x="5685" y="2149"/>
                  </a:cubicBezTo>
                  <a:cubicBezTo>
                    <a:pt x="5577" y="2035"/>
                    <a:pt x="5448" y="2012"/>
                    <a:pt x="5316" y="2012"/>
                  </a:cubicBezTo>
                  <a:cubicBezTo>
                    <a:pt x="5228" y="2012"/>
                    <a:pt x="5139" y="2022"/>
                    <a:pt x="5052" y="2022"/>
                  </a:cubicBezTo>
                  <a:cubicBezTo>
                    <a:pt x="5025" y="2022"/>
                    <a:pt x="4997" y="2021"/>
                    <a:pt x="4970" y="2019"/>
                  </a:cubicBezTo>
                  <a:cubicBezTo>
                    <a:pt x="4934" y="2013"/>
                    <a:pt x="4897" y="2011"/>
                    <a:pt x="4859" y="2011"/>
                  </a:cubicBezTo>
                  <a:cubicBezTo>
                    <a:pt x="4783" y="2011"/>
                    <a:pt x="4706" y="2019"/>
                    <a:pt x="4630" y="2019"/>
                  </a:cubicBezTo>
                  <a:cubicBezTo>
                    <a:pt x="4499" y="2019"/>
                    <a:pt x="4371" y="1997"/>
                    <a:pt x="4256" y="1876"/>
                  </a:cubicBezTo>
                  <a:cubicBezTo>
                    <a:pt x="3494" y="1602"/>
                    <a:pt x="2684" y="1792"/>
                    <a:pt x="1934" y="1554"/>
                  </a:cubicBezTo>
                  <a:cubicBezTo>
                    <a:pt x="1744" y="1399"/>
                    <a:pt x="1339" y="1447"/>
                    <a:pt x="1387" y="1030"/>
                  </a:cubicBezTo>
                  <a:cubicBezTo>
                    <a:pt x="1479" y="893"/>
                    <a:pt x="1605" y="868"/>
                    <a:pt x="1737" y="868"/>
                  </a:cubicBezTo>
                  <a:cubicBezTo>
                    <a:pt x="1811" y="868"/>
                    <a:pt x="1886" y="876"/>
                    <a:pt x="1958" y="876"/>
                  </a:cubicBezTo>
                  <a:cubicBezTo>
                    <a:pt x="2286" y="870"/>
                    <a:pt x="2619" y="870"/>
                    <a:pt x="2952" y="870"/>
                  </a:cubicBezTo>
                  <a:cubicBezTo>
                    <a:pt x="3286" y="870"/>
                    <a:pt x="3619" y="870"/>
                    <a:pt x="3947" y="864"/>
                  </a:cubicBezTo>
                  <a:cubicBezTo>
                    <a:pt x="4024" y="864"/>
                    <a:pt x="4106" y="872"/>
                    <a:pt x="4186" y="872"/>
                  </a:cubicBezTo>
                  <a:cubicBezTo>
                    <a:pt x="4314" y="872"/>
                    <a:pt x="4439" y="850"/>
                    <a:pt x="4542" y="733"/>
                  </a:cubicBezTo>
                  <a:cubicBezTo>
                    <a:pt x="4380" y="563"/>
                    <a:pt x="4174" y="541"/>
                    <a:pt x="3965" y="541"/>
                  </a:cubicBezTo>
                  <a:cubicBezTo>
                    <a:pt x="3895" y="541"/>
                    <a:pt x="3825" y="544"/>
                    <a:pt x="3756" y="544"/>
                  </a:cubicBezTo>
                  <a:cubicBezTo>
                    <a:pt x="3728" y="544"/>
                    <a:pt x="3700" y="543"/>
                    <a:pt x="3673" y="542"/>
                  </a:cubicBezTo>
                  <a:cubicBezTo>
                    <a:pt x="3537" y="536"/>
                    <a:pt x="3400" y="534"/>
                    <a:pt x="3263" y="534"/>
                  </a:cubicBezTo>
                  <a:cubicBezTo>
                    <a:pt x="2889" y="534"/>
                    <a:pt x="2512" y="550"/>
                    <a:pt x="2134" y="550"/>
                  </a:cubicBezTo>
                  <a:cubicBezTo>
                    <a:pt x="1777" y="550"/>
                    <a:pt x="1420" y="536"/>
                    <a:pt x="1065" y="483"/>
                  </a:cubicBezTo>
                  <a:cubicBezTo>
                    <a:pt x="815" y="387"/>
                    <a:pt x="637" y="149"/>
                    <a:pt x="398" y="42"/>
                  </a:cubicBezTo>
                  <a:cubicBezTo>
                    <a:pt x="327" y="15"/>
                    <a:pt x="263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7815;p32"/>
            <p:cNvSpPr/>
            <p:nvPr/>
          </p:nvSpPr>
          <p:spPr>
            <a:xfrm>
              <a:off x="5393050" y="3977600"/>
              <a:ext cx="140700" cy="13525"/>
            </a:xfrm>
            <a:custGeom>
              <a:avLst/>
              <a:gdLst/>
              <a:ahLst/>
              <a:cxnLst/>
              <a:rect l="l" t="t" r="r" b="b"/>
              <a:pathLst>
                <a:path w="5628" h="541" extrusionOk="0">
                  <a:moveTo>
                    <a:pt x="118" y="1"/>
                  </a:moveTo>
                  <a:cubicBezTo>
                    <a:pt x="48" y="1"/>
                    <a:pt x="1" y="46"/>
                    <a:pt x="7" y="195"/>
                  </a:cubicBezTo>
                  <a:lnTo>
                    <a:pt x="412" y="326"/>
                  </a:lnTo>
                  <a:cubicBezTo>
                    <a:pt x="1127" y="540"/>
                    <a:pt x="1853" y="445"/>
                    <a:pt x="2579" y="505"/>
                  </a:cubicBezTo>
                  <a:cubicBezTo>
                    <a:pt x="3579" y="445"/>
                    <a:pt x="4579" y="386"/>
                    <a:pt x="5591" y="314"/>
                  </a:cubicBezTo>
                  <a:cubicBezTo>
                    <a:pt x="5627" y="195"/>
                    <a:pt x="5556" y="124"/>
                    <a:pt x="5449" y="76"/>
                  </a:cubicBezTo>
                  <a:cubicBezTo>
                    <a:pt x="5198" y="76"/>
                    <a:pt x="4937" y="64"/>
                    <a:pt x="4675" y="64"/>
                  </a:cubicBezTo>
                  <a:cubicBezTo>
                    <a:pt x="3749" y="79"/>
                    <a:pt x="2818" y="167"/>
                    <a:pt x="1889" y="167"/>
                  </a:cubicBezTo>
                  <a:cubicBezTo>
                    <a:pt x="1360" y="167"/>
                    <a:pt x="832" y="139"/>
                    <a:pt x="305" y="52"/>
                  </a:cubicBezTo>
                  <a:cubicBezTo>
                    <a:pt x="238" y="27"/>
                    <a:pt x="172" y="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7816;p32"/>
            <p:cNvSpPr/>
            <p:nvPr/>
          </p:nvSpPr>
          <p:spPr>
            <a:xfrm>
              <a:off x="5513475" y="3870200"/>
              <a:ext cx="159875" cy="17725"/>
            </a:xfrm>
            <a:custGeom>
              <a:avLst/>
              <a:gdLst/>
              <a:ahLst/>
              <a:cxnLst/>
              <a:rect l="l" t="t" r="r" b="b"/>
              <a:pathLst>
                <a:path w="6395" h="709" extrusionOk="0">
                  <a:moveTo>
                    <a:pt x="5884" y="1"/>
                  </a:moveTo>
                  <a:cubicBezTo>
                    <a:pt x="5712" y="1"/>
                    <a:pt x="5535" y="75"/>
                    <a:pt x="5358" y="205"/>
                  </a:cubicBezTo>
                  <a:cubicBezTo>
                    <a:pt x="5285" y="351"/>
                    <a:pt x="5176" y="360"/>
                    <a:pt x="5054" y="360"/>
                  </a:cubicBezTo>
                  <a:cubicBezTo>
                    <a:pt x="5037" y="360"/>
                    <a:pt x="5019" y="360"/>
                    <a:pt x="5001" y="360"/>
                  </a:cubicBezTo>
                  <a:cubicBezTo>
                    <a:pt x="4311" y="336"/>
                    <a:pt x="3644" y="336"/>
                    <a:pt x="2953" y="324"/>
                  </a:cubicBezTo>
                  <a:cubicBezTo>
                    <a:pt x="2846" y="288"/>
                    <a:pt x="2739" y="270"/>
                    <a:pt x="2633" y="270"/>
                  </a:cubicBezTo>
                  <a:cubicBezTo>
                    <a:pt x="2528" y="270"/>
                    <a:pt x="2423" y="288"/>
                    <a:pt x="2322" y="324"/>
                  </a:cubicBezTo>
                  <a:lnTo>
                    <a:pt x="2096" y="324"/>
                  </a:lnTo>
                  <a:cubicBezTo>
                    <a:pt x="2040" y="296"/>
                    <a:pt x="1983" y="284"/>
                    <a:pt x="1927" y="284"/>
                  </a:cubicBezTo>
                  <a:cubicBezTo>
                    <a:pt x="1864" y="284"/>
                    <a:pt x="1802" y="299"/>
                    <a:pt x="1739" y="324"/>
                  </a:cubicBezTo>
                  <a:lnTo>
                    <a:pt x="1524" y="324"/>
                  </a:lnTo>
                  <a:cubicBezTo>
                    <a:pt x="1419" y="286"/>
                    <a:pt x="1308" y="277"/>
                    <a:pt x="1196" y="277"/>
                  </a:cubicBezTo>
                  <a:cubicBezTo>
                    <a:pt x="1094" y="277"/>
                    <a:pt x="992" y="284"/>
                    <a:pt x="890" y="284"/>
                  </a:cubicBezTo>
                  <a:cubicBezTo>
                    <a:pt x="752" y="284"/>
                    <a:pt x="615" y="271"/>
                    <a:pt x="489" y="205"/>
                  </a:cubicBezTo>
                  <a:cubicBezTo>
                    <a:pt x="407" y="180"/>
                    <a:pt x="332" y="165"/>
                    <a:pt x="258" y="165"/>
                  </a:cubicBezTo>
                  <a:cubicBezTo>
                    <a:pt x="192" y="165"/>
                    <a:pt x="128" y="177"/>
                    <a:pt x="60" y="205"/>
                  </a:cubicBezTo>
                  <a:cubicBezTo>
                    <a:pt x="0" y="372"/>
                    <a:pt x="84" y="467"/>
                    <a:pt x="215" y="550"/>
                  </a:cubicBezTo>
                  <a:lnTo>
                    <a:pt x="620" y="586"/>
                  </a:lnTo>
                  <a:cubicBezTo>
                    <a:pt x="786" y="550"/>
                    <a:pt x="929" y="550"/>
                    <a:pt x="1096" y="550"/>
                  </a:cubicBezTo>
                  <a:lnTo>
                    <a:pt x="1548" y="550"/>
                  </a:lnTo>
                  <a:cubicBezTo>
                    <a:pt x="1632" y="550"/>
                    <a:pt x="1703" y="550"/>
                    <a:pt x="1786" y="610"/>
                  </a:cubicBezTo>
                  <a:cubicBezTo>
                    <a:pt x="2834" y="622"/>
                    <a:pt x="3882" y="622"/>
                    <a:pt x="4942" y="633"/>
                  </a:cubicBezTo>
                  <a:cubicBezTo>
                    <a:pt x="5165" y="671"/>
                    <a:pt x="5389" y="708"/>
                    <a:pt x="5613" y="708"/>
                  </a:cubicBezTo>
                  <a:cubicBezTo>
                    <a:pt x="5818" y="708"/>
                    <a:pt x="6023" y="677"/>
                    <a:pt x="6227" y="586"/>
                  </a:cubicBezTo>
                  <a:cubicBezTo>
                    <a:pt x="6144" y="324"/>
                    <a:pt x="5906" y="514"/>
                    <a:pt x="5811" y="372"/>
                  </a:cubicBezTo>
                  <a:lnTo>
                    <a:pt x="5811" y="372"/>
                  </a:lnTo>
                  <a:cubicBezTo>
                    <a:pt x="5924" y="378"/>
                    <a:pt x="6041" y="424"/>
                    <a:pt x="6146" y="424"/>
                  </a:cubicBezTo>
                  <a:cubicBezTo>
                    <a:pt x="6241" y="424"/>
                    <a:pt x="6327" y="387"/>
                    <a:pt x="6394" y="252"/>
                  </a:cubicBezTo>
                  <a:cubicBezTo>
                    <a:pt x="6232" y="78"/>
                    <a:pt x="6060" y="1"/>
                    <a:pt x="58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7817;p32"/>
            <p:cNvSpPr/>
            <p:nvPr/>
          </p:nvSpPr>
          <p:spPr>
            <a:xfrm>
              <a:off x="5371200" y="3949125"/>
              <a:ext cx="140225" cy="12950"/>
            </a:xfrm>
            <a:custGeom>
              <a:avLst/>
              <a:gdLst/>
              <a:ahLst/>
              <a:cxnLst/>
              <a:rect l="l" t="t" r="r" b="b"/>
              <a:pathLst>
                <a:path w="5609" h="518" extrusionOk="0">
                  <a:moveTo>
                    <a:pt x="1334" y="10"/>
                  </a:moveTo>
                  <a:cubicBezTo>
                    <a:pt x="1087" y="10"/>
                    <a:pt x="840" y="12"/>
                    <a:pt x="596" y="24"/>
                  </a:cubicBezTo>
                  <a:cubicBezTo>
                    <a:pt x="568" y="26"/>
                    <a:pt x="540" y="26"/>
                    <a:pt x="511" y="26"/>
                  </a:cubicBezTo>
                  <a:cubicBezTo>
                    <a:pt x="493" y="26"/>
                    <a:pt x="474" y="26"/>
                    <a:pt x="455" y="26"/>
                  </a:cubicBezTo>
                  <a:cubicBezTo>
                    <a:pt x="249" y="26"/>
                    <a:pt x="39" y="39"/>
                    <a:pt x="0" y="358"/>
                  </a:cubicBezTo>
                  <a:cubicBezTo>
                    <a:pt x="187" y="495"/>
                    <a:pt x="395" y="517"/>
                    <a:pt x="603" y="517"/>
                  </a:cubicBezTo>
                  <a:cubicBezTo>
                    <a:pt x="700" y="517"/>
                    <a:pt x="798" y="513"/>
                    <a:pt x="893" y="513"/>
                  </a:cubicBezTo>
                  <a:cubicBezTo>
                    <a:pt x="1846" y="513"/>
                    <a:pt x="2786" y="501"/>
                    <a:pt x="3739" y="501"/>
                  </a:cubicBezTo>
                  <a:cubicBezTo>
                    <a:pt x="3880" y="487"/>
                    <a:pt x="4022" y="483"/>
                    <a:pt x="4164" y="483"/>
                  </a:cubicBezTo>
                  <a:cubicBezTo>
                    <a:pt x="4335" y="483"/>
                    <a:pt x="4507" y="489"/>
                    <a:pt x="4678" y="489"/>
                  </a:cubicBezTo>
                  <a:cubicBezTo>
                    <a:pt x="4992" y="489"/>
                    <a:pt x="5305" y="471"/>
                    <a:pt x="5608" y="370"/>
                  </a:cubicBezTo>
                  <a:cubicBezTo>
                    <a:pt x="5596" y="274"/>
                    <a:pt x="5549" y="215"/>
                    <a:pt x="5477" y="167"/>
                  </a:cubicBezTo>
                  <a:cubicBezTo>
                    <a:pt x="5447" y="161"/>
                    <a:pt x="5421" y="158"/>
                    <a:pt x="5394" y="158"/>
                  </a:cubicBezTo>
                  <a:cubicBezTo>
                    <a:pt x="5367" y="158"/>
                    <a:pt x="5340" y="161"/>
                    <a:pt x="5310" y="167"/>
                  </a:cubicBezTo>
                  <a:cubicBezTo>
                    <a:pt x="5280" y="212"/>
                    <a:pt x="5250" y="230"/>
                    <a:pt x="5221" y="230"/>
                  </a:cubicBezTo>
                  <a:cubicBezTo>
                    <a:pt x="5181" y="230"/>
                    <a:pt x="5143" y="197"/>
                    <a:pt x="5108" y="155"/>
                  </a:cubicBezTo>
                  <a:lnTo>
                    <a:pt x="4941" y="155"/>
                  </a:lnTo>
                  <a:cubicBezTo>
                    <a:pt x="4922" y="157"/>
                    <a:pt x="4903" y="158"/>
                    <a:pt x="4884" y="158"/>
                  </a:cubicBezTo>
                  <a:cubicBezTo>
                    <a:pt x="4760" y="158"/>
                    <a:pt x="4636" y="127"/>
                    <a:pt x="4513" y="96"/>
                  </a:cubicBezTo>
                  <a:cubicBezTo>
                    <a:pt x="4459" y="91"/>
                    <a:pt x="4406" y="88"/>
                    <a:pt x="4354" y="88"/>
                  </a:cubicBezTo>
                  <a:cubicBezTo>
                    <a:pt x="4279" y="88"/>
                    <a:pt x="4204" y="94"/>
                    <a:pt x="4120" y="108"/>
                  </a:cubicBezTo>
                  <a:cubicBezTo>
                    <a:pt x="4017" y="145"/>
                    <a:pt x="3919" y="159"/>
                    <a:pt x="3823" y="159"/>
                  </a:cubicBezTo>
                  <a:cubicBezTo>
                    <a:pt x="3640" y="159"/>
                    <a:pt x="3466" y="107"/>
                    <a:pt x="3286" y="60"/>
                  </a:cubicBezTo>
                  <a:cubicBezTo>
                    <a:pt x="2870" y="1"/>
                    <a:pt x="2477" y="24"/>
                    <a:pt x="2072" y="12"/>
                  </a:cubicBezTo>
                  <a:cubicBezTo>
                    <a:pt x="1828" y="12"/>
                    <a:pt x="1581" y="10"/>
                    <a:pt x="1334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7818;p32"/>
            <p:cNvSpPr/>
            <p:nvPr/>
          </p:nvSpPr>
          <p:spPr>
            <a:xfrm>
              <a:off x="5536100" y="3977700"/>
              <a:ext cx="123550" cy="8650"/>
            </a:xfrm>
            <a:custGeom>
              <a:avLst/>
              <a:gdLst/>
              <a:ahLst/>
              <a:cxnLst/>
              <a:rect l="l" t="t" r="r" b="b"/>
              <a:pathLst>
                <a:path w="4942" h="346" extrusionOk="0">
                  <a:moveTo>
                    <a:pt x="4668" y="1"/>
                  </a:moveTo>
                  <a:cubicBezTo>
                    <a:pt x="4373" y="12"/>
                    <a:pt x="4076" y="15"/>
                    <a:pt x="3779" y="15"/>
                  </a:cubicBezTo>
                  <a:cubicBezTo>
                    <a:pt x="3426" y="15"/>
                    <a:pt x="3072" y="11"/>
                    <a:pt x="2719" y="11"/>
                  </a:cubicBezTo>
                  <a:cubicBezTo>
                    <a:pt x="2144" y="11"/>
                    <a:pt x="1570" y="23"/>
                    <a:pt x="1000" y="84"/>
                  </a:cubicBezTo>
                  <a:cubicBezTo>
                    <a:pt x="926" y="140"/>
                    <a:pt x="842" y="157"/>
                    <a:pt x="754" y="157"/>
                  </a:cubicBezTo>
                  <a:cubicBezTo>
                    <a:pt x="628" y="157"/>
                    <a:pt x="493" y="123"/>
                    <a:pt x="368" y="123"/>
                  </a:cubicBezTo>
                  <a:cubicBezTo>
                    <a:pt x="226" y="123"/>
                    <a:pt x="95" y="166"/>
                    <a:pt x="0" y="346"/>
                  </a:cubicBezTo>
                  <a:cubicBezTo>
                    <a:pt x="1620" y="310"/>
                    <a:pt x="3263" y="263"/>
                    <a:pt x="4882" y="239"/>
                  </a:cubicBezTo>
                  <a:cubicBezTo>
                    <a:pt x="4941" y="179"/>
                    <a:pt x="4941" y="120"/>
                    <a:pt x="4870" y="72"/>
                  </a:cubicBezTo>
                  <a:cubicBezTo>
                    <a:pt x="4810" y="48"/>
                    <a:pt x="4727" y="1"/>
                    <a:pt x="4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7819;p32"/>
            <p:cNvSpPr/>
            <p:nvPr/>
          </p:nvSpPr>
          <p:spPr>
            <a:xfrm>
              <a:off x="5636400" y="3873225"/>
              <a:ext cx="79800" cy="19400"/>
            </a:xfrm>
            <a:custGeom>
              <a:avLst/>
              <a:gdLst/>
              <a:ahLst/>
              <a:cxnLst/>
              <a:rect l="l" t="t" r="r" b="b"/>
              <a:pathLst>
                <a:path w="3192" h="776" extrusionOk="0">
                  <a:moveTo>
                    <a:pt x="2294" y="0"/>
                  </a:moveTo>
                  <a:cubicBezTo>
                    <a:pt x="2013" y="0"/>
                    <a:pt x="1733" y="78"/>
                    <a:pt x="1453" y="215"/>
                  </a:cubicBezTo>
                  <a:cubicBezTo>
                    <a:pt x="1396" y="239"/>
                    <a:pt x="1336" y="246"/>
                    <a:pt x="1274" y="246"/>
                  </a:cubicBezTo>
                  <a:cubicBezTo>
                    <a:pt x="1179" y="246"/>
                    <a:pt x="1080" y="229"/>
                    <a:pt x="985" y="229"/>
                  </a:cubicBezTo>
                  <a:cubicBezTo>
                    <a:pt x="899" y="229"/>
                    <a:pt x="815" y="243"/>
                    <a:pt x="739" y="298"/>
                  </a:cubicBezTo>
                  <a:cubicBezTo>
                    <a:pt x="858" y="441"/>
                    <a:pt x="1072" y="310"/>
                    <a:pt x="1168" y="536"/>
                  </a:cubicBezTo>
                  <a:lnTo>
                    <a:pt x="1" y="536"/>
                  </a:lnTo>
                  <a:cubicBezTo>
                    <a:pt x="60" y="572"/>
                    <a:pt x="120" y="632"/>
                    <a:pt x="179" y="655"/>
                  </a:cubicBezTo>
                  <a:cubicBezTo>
                    <a:pt x="344" y="675"/>
                    <a:pt x="510" y="681"/>
                    <a:pt x="676" y="681"/>
                  </a:cubicBezTo>
                  <a:cubicBezTo>
                    <a:pt x="914" y="681"/>
                    <a:pt x="1152" y="669"/>
                    <a:pt x="1389" y="669"/>
                  </a:cubicBezTo>
                  <a:cubicBezTo>
                    <a:pt x="1688" y="669"/>
                    <a:pt x="1985" y="688"/>
                    <a:pt x="2275" y="774"/>
                  </a:cubicBezTo>
                  <a:cubicBezTo>
                    <a:pt x="2279" y="775"/>
                    <a:pt x="2284" y="776"/>
                    <a:pt x="2290" y="776"/>
                  </a:cubicBezTo>
                  <a:cubicBezTo>
                    <a:pt x="2347" y="776"/>
                    <a:pt x="2465" y="724"/>
                    <a:pt x="2465" y="691"/>
                  </a:cubicBezTo>
                  <a:cubicBezTo>
                    <a:pt x="2515" y="421"/>
                    <a:pt x="2675" y="388"/>
                    <a:pt x="2850" y="388"/>
                  </a:cubicBezTo>
                  <a:cubicBezTo>
                    <a:pt x="2904" y="388"/>
                    <a:pt x="2961" y="392"/>
                    <a:pt x="3015" y="392"/>
                  </a:cubicBezTo>
                  <a:cubicBezTo>
                    <a:pt x="3078" y="392"/>
                    <a:pt x="3138" y="387"/>
                    <a:pt x="3192" y="370"/>
                  </a:cubicBezTo>
                  <a:cubicBezTo>
                    <a:pt x="3180" y="322"/>
                    <a:pt x="3156" y="274"/>
                    <a:pt x="3144" y="251"/>
                  </a:cubicBezTo>
                  <a:cubicBezTo>
                    <a:pt x="2858" y="78"/>
                    <a:pt x="2575" y="0"/>
                    <a:pt x="2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7820;p32"/>
            <p:cNvSpPr/>
            <p:nvPr/>
          </p:nvSpPr>
          <p:spPr>
            <a:xfrm>
              <a:off x="5424275" y="3882400"/>
              <a:ext cx="83875" cy="15475"/>
            </a:xfrm>
            <a:custGeom>
              <a:avLst/>
              <a:gdLst/>
              <a:ahLst/>
              <a:cxnLst/>
              <a:rect l="l" t="t" r="r" b="b"/>
              <a:pathLst>
                <a:path w="3355" h="619" extrusionOk="0">
                  <a:moveTo>
                    <a:pt x="2955" y="1"/>
                  </a:moveTo>
                  <a:cubicBezTo>
                    <a:pt x="2828" y="1"/>
                    <a:pt x="2710" y="49"/>
                    <a:pt x="2592" y="134"/>
                  </a:cubicBezTo>
                  <a:cubicBezTo>
                    <a:pt x="1735" y="229"/>
                    <a:pt x="890" y="324"/>
                    <a:pt x="20" y="419"/>
                  </a:cubicBezTo>
                  <a:cubicBezTo>
                    <a:pt x="0" y="540"/>
                    <a:pt x="40" y="618"/>
                    <a:pt x="138" y="618"/>
                  </a:cubicBezTo>
                  <a:cubicBezTo>
                    <a:pt x="156" y="618"/>
                    <a:pt x="177" y="615"/>
                    <a:pt x="199" y="610"/>
                  </a:cubicBezTo>
                  <a:lnTo>
                    <a:pt x="2616" y="431"/>
                  </a:lnTo>
                  <a:cubicBezTo>
                    <a:pt x="2652" y="392"/>
                    <a:pt x="2691" y="379"/>
                    <a:pt x="2730" y="379"/>
                  </a:cubicBezTo>
                  <a:cubicBezTo>
                    <a:pt x="2813" y="379"/>
                    <a:pt x="2900" y="435"/>
                    <a:pt x="2980" y="435"/>
                  </a:cubicBezTo>
                  <a:cubicBezTo>
                    <a:pt x="3002" y="435"/>
                    <a:pt x="3024" y="431"/>
                    <a:pt x="3045" y="419"/>
                  </a:cubicBezTo>
                  <a:cubicBezTo>
                    <a:pt x="3152" y="372"/>
                    <a:pt x="3295" y="384"/>
                    <a:pt x="3330" y="253"/>
                  </a:cubicBezTo>
                  <a:cubicBezTo>
                    <a:pt x="3354" y="122"/>
                    <a:pt x="3223" y="62"/>
                    <a:pt x="3116" y="26"/>
                  </a:cubicBezTo>
                  <a:cubicBezTo>
                    <a:pt x="3060" y="9"/>
                    <a:pt x="3007" y="1"/>
                    <a:pt x="29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7821;p32"/>
            <p:cNvSpPr/>
            <p:nvPr/>
          </p:nvSpPr>
          <p:spPr>
            <a:xfrm>
              <a:off x="5421500" y="3905775"/>
              <a:ext cx="66100" cy="9225"/>
            </a:xfrm>
            <a:custGeom>
              <a:avLst/>
              <a:gdLst/>
              <a:ahLst/>
              <a:cxnLst/>
              <a:rect l="l" t="t" r="r" b="b"/>
              <a:pathLst>
                <a:path w="2644" h="369" extrusionOk="0">
                  <a:moveTo>
                    <a:pt x="1075" y="1"/>
                  </a:moveTo>
                  <a:cubicBezTo>
                    <a:pt x="999" y="1"/>
                    <a:pt x="925" y="24"/>
                    <a:pt x="858" y="80"/>
                  </a:cubicBezTo>
                  <a:cubicBezTo>
                    <a:pt x="858" y="92"/>
                    <a:pt x="846" y="92"/>
                    <a:pt x="810" y="103"/>
                  </a:cubicBezTo>
                  <a:cubicBezTo>
                    <a:pt x="803" y="110"/>
                    <a:pt x="796" y="113"/>
                    <a:pt x="788" y="113"/>
                  </a:cubicBezTo>
                  <a:cubicBezTo>
                    <a:pt x="767" y="113"/>
                    <a:pt x="744" y="93"/>
                    <a:pt x="727" y="68"/>
                  </a:cubicBezTo>
                  <a:lnTo>
                    <a:pt x="715" y="68"/>
                  </a:lnTo>
                  <a:cubicBezTo>
                    <a:pt x="477" y="80"/>
                    <a:pt x="227" y="68"/>
                    <a:pt x="0" y="222"/>
                  </a:cubicBezTo>
                  <a:cubicBezTo>
                    <a:pt x="75" y="338"/>
                    <a:pt x="170" y="368"/>
                    <a:pt x="271" y="368"/>
                  </a:cubicBezTo>
                  <a:cubicBezTo>
                    <a:pt x="346" y="368"/>
                    <a:pt x="424" y="352"/>
                    <a:pt x="501" y="342"/>
                  </a:cubicBezTo>
                  <a:lnTo>
                    <a:pt x="2572" y="342"/>
                  </a:lnTo>
                  <a:cubicBezTo>
                    <a:pt x="2644" y="187"/>
                    <a:pt x="2525" y="115"/>
                    <a:pt x="2406" y="80"/>
                  </a:cubicBezTo>
                  <a:cubicBezTo>
                    <a:pt x="2398" y="84"/>
                    <a:pt x="2387" y="85"/>
                    <a:pt x="2375" y="85"/>
                  </a:cubicBezTo>
                  <a:cubicBezTo>
                    <a:pt x="2351" y="85"/>
                    <a:pt x="2322" y="80"/>
                    <a:pt x="2298" y="80"/>
                  </a:cubicBezTo>
                  <a:cubicBezTo>
                    <a:pt x="2249" y="117"/>
                    <a:pt x="2196" y="138"/>
                    <a:pt x="2142" y="138"/>
                  </a:cubicBezTo>
                  <a:cubicBezTo>
                    <a:pt x="2092" y="138"/>
                    <a:pt x="2040" y="120"/>
                    <a:pt x="1989" y="80"/>
                  </a:cubicBezTo>
                  <a:lnTo>
                    <a:pt x="1870" y="80"/>
                  </a:lnTo>
                  <a:cubicBezTo>
                    <a:pt x="1796" y="135"/>
                    <a:pt x="1723" y="165"/>
                    <a:pt x="1650" y="165"/>
                  </a:cubicBezTo>
                  <a:cubicBezTo>
                    <a:pt x="1580" y="165"/>
                    <a:pt x="1511" y="138"/>
                    <a:pt x="1441" y="80"/>
                  </a:cubicBezTo>
                  <a:cubicBezTo>
                    <a:pt x="1393" y="80"/>
                    <a:pt x="1334" y="56"/>
                    <a:pt x="1286" y="56"/>
                  </a:cubicBezTo>
                  <a:cubicBezTo>
                    <a:pt x="1217" y="21"/>
                    <a:pt x="1145" y="1"/>
                    <a:pt x="10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7822;p32"/>
            <p:cNvSpPr/>
            <p:nvPr/>
          </p:nvSpPr>
          <p:spPr>
            <a:xfrm>
              <a:off x="5507525" y="3950600"/>
              <a:ext cx="50925" cy="10325"/>
            </a:xfrm>
            <a:custGeom>
              <a:avLst/>
              <a:gdLst/>
              <a:ahLst/>
              <a:cxnLst/>
              <a:rect l="l" t="t" r="r" b="b"/>
              <a:pathLst>
                <a:path w="2037" h="413" extrusionOk="0">
                  <a:moveTo>
                    <a:pt x="360" y="1"/>
                  </a:moveTo>
                  <a:cubicBezTo>
                    <a:pt x="233" y="1"/>
                    <a:pt x="110" y="57"/>
                    <a:pt x="0" y="180"/>
                  </a:cubicBezTo>
                  <a:cubicBezTo>
                    <a:pt x="60" y="215"/>
                    <a:pt x="96" y="263"/>
                    <a:pt x="155" y="311"/>
                  </a:cubicBezTo>
                  <a:cubicBezTo>
                    <a:pt x="448" y="377"/>
                    <a:pt x="790" y="413"/>
                    <a:pt x="1111" y="413"/>
                  </a:cubicBezTo>
                  <a:cubicBezTo>
                    <a:pt x="1482" y="413"/>
                    <a:pt x="1826" y="365"/>
                    <a:pt x="2036" y="263"/>
                  </a:cubicBezTo>
                  <a:lnTo>
                    <a:pt x="2036" y="263"/>
                  </a:lnTo>
                  <a:cubicBezTo>
                    <a:pt x="1952" y="285"/>
                    <a:pt x="1870" y="293"/>
                    <a:pt x="1790" y="293"/>
                  </a:cubicBezTo>
                  <a:cubicBezTo>
                    <a:pt x="1452" y="293"/>
                    <a:pt x="1139" y="141"/>
                    <a:pt x="808" y="141"/>
                  </a:cubicBezTo>
                  <a:cubicBezTo>
                    <a:pt x="781" y="141"/>
                    <a:pt x="754" y="142"/>
                    <a:pt x="727" y="144"/>
                  </a:cubicBezTo>
                  <a:cubicBezTo>
                    <a:pt x="605" y="51"/>
                    <a:pt x="481" y="1"/>
                    <a:pt x="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7823;p32"/>
            <p:cNvSpPr/>
            <p:nvPr/>
          </p:nvSpPr>
          <p:spPr>
            <a:xfrm>
              <a:off x="5489075" y="3879150"/>
              <a:ext cx="44075" cy="13750"/>
            </a:xfrm>
            <a:custGeom>
              <a:avLst/>
              <a:gdLst/>
              <a:ahLst/>
              <a:cxnLst/>
              <a:rect l="l" t="t" r="r" b="b"/>
              <a:pathLst>
                <a:path w="1763" h="550" extrusionOk="0">
                  <a:moveTo>
                    <a:pt x="544" y="0"/>
                  </a:moveTo>
                  <a:cubicBezTo>
                    <a:pt x="367" y="0"/>
                    <a:pt x="192" y="43"/>
                    <a:pt x="24" y="156"/>
                  </a:cubicBezTo>
                  <a:cubicBezTo>
                    <a:pt x="24" y="192"/>
                    <a:pt x="24" y="240"/>
                    <a:pt x="0" y="275"/>
                  </a:cubicBezTo>
                  <a:cubicBezTo>
                    <a:pt x="131" y="275"/>
                    <a:pt x="286" y="275"/>
                    <a:pt x="417" y="299"/>
                  </a:cubicBezTo>
                  <a:cubicBezTo>
                    <a:pt x="476" y="299"/>
                    <a:pt x="536" y="323"/>
                    <a:pt x="595" y="335"/>
                  </a:cubicBezTo>
                  <a:cubicBezTo>
                    <a:pt x="560" y="418"/>
                    <a:pt x="500" y="478"/>
                    <a:pt x="453" y="549"/>
                  </a:cubicBezTo>
                  <a:cubicBezTo>
                    <a:pt x="893" y="549"/>
                    <a:pt x="1310" y="371"/>
                    <a:pt x="1762" y="299"/>
                  </a:cubicBezTo>
                  <a:cubicBezTo>
                    <a:pt x="1750" y="216"/>
                    <a:pt x="1655" y="216"/>
                    <a:pt x="1608" y="156"/>
                  </a:cubicBezTo>
                  <a:cubicBezTo>
                    <a:pt x="1465" y="144"/>
                    <a:pt x="1322" y="144"/>
                    <a:pt x="1179" y="133"/>
                  </a:cubicBezTo>
                  <a:cubicBezTo>
                    <a:pt x="971" y="61"/>
                    <a:pt x="756" y="0"/>
                    <a:pt x="5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7824;p32"/>
            <p:cNvSpPr/>
            <p:nvPr/>
          </p:nvSpPr>
          <p:spPr>
            <a:xfrm>
              <a:off x="5451550" y="3919825"/>
              <a:ext cx="41400" cy="9075"/>
            </a:xfrm>
            <a:custGeom>
              <a:avLst/>
              <a:gdLst/>
              <a:ahLst/>
              <a:cxnLst/>
              <a:rect l="l" t="t" r="r" b="b"/>
              <a:pathLst>
                <a:path w="1656" h="363" extrusionOk="0">
                  <a:moveTo>
                    <a:pt x="521" y="1"/>
                  </a:moveTo>
                  <a:cubicBezTo>
                    <a:pt x="428" y="1"/>
                    <a:pt x="333" y="18"/>
                    <a:pt x="239" y="65"/>
                  </a:cubicBezTo>
                  <a:cubicBezTo>
                    <a:pt x="180" y="65"/>
                    <a:pt x="132" y="77"/>
                    <a:pt x="72" y="77"/>
                  </a:cubicBezTo>
                  <a:cubicBezTo>
                    <a:pt x="1" y="244"/>
                    <a:pt x="156" y="292"/>
                    <a:pt x="227" y="363"/>
                  </a:cubicBezTo>
                  <a:lnTo>
                    <a:pt x="537" y="363"/>
                  </a:lnTo>
                  <a:cubicBezTo>
                    <a:pt x="537" y="351"/>
                    <a:pt x="549" y="351"/>
                    <a:pt x="572" y="315"/>
                  </a:cubicBezTo>
                  <a:cubicBezTo>
                    <a:pt x="584" y="315"/>
                    <a:pt x="608" y="339"/>
                    <a:pt x="644" y="363"/>
                  </a:cubicBezTo>
                  <a:lnTo>
                    <a:pt x="1656" y="363"/>
                  </a:lnTo>
                  <a:cubicBezTo>
                    <a:pt x="1549" y="196"/>
                    <a:pt x="1370" y="172"/>
                    <a:pt x="1227" y="77"/>
                  </a:cubicBezTo>
                  <a:lnTo>
                    <a:pt x="942" y="77"/>
                  </a:lnTo>
                  <a:cubicBezTo>
                    <a:pt x="805" y="41"/>
                    <a:pt x="664" y="1"/>
                    <a:pt x="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7825;p32"/>
            <p:cNvSpPr/>
            <p:nvPr/>
          </p:nvSpPr>
          <p:spPr>
            <a:xfrm>
              <a:off x="5658125" y="3978350"/>
              <a:ext cx="38975" cy="6075"/>
            </a:xfrm>
            <a:custGeom>
              <a:avLst/>
              <a:gdLst/>
              <a:ahLst/>
              <a:cxnLst/>
              <a:rect l="l" t="t" r="r" b="b"/>
              <a:pathLst>
                <a:path w="1559" h="243" extrusionOk="0">
                  <a:moveTo>
                    <a:pt x="398" y="1"/>
                  </a:moveTo>
                  <a:cubicBezTo>
                    <a:pt x="266" y="1"/>
                    <a:pt x="134" y="13"/>
                    <a:pt x="1" y="46"/>
                  </a:cubicBezTo>
                  <a:lnTo>
                    <a:pt x="1" y="213"/>
                  </a:lnTo>
                  <a:cubicBezTo>
                    <a:pt x="465" y="213"/>
                    <a:pt x="906" y="213"/>
                    <a:pt x="1358" y="237"/>
                  </a:cubicBezTo>
                  <a:cubicBezTo>
                    <a:pt x="1383" y="240"/>
                    <a:pt x="1405" y="242"/>
                    <a:pt x="1425" y="242"/>
                  </a:cubicBezTo>
                  <a:cubicBezTo>
                    <a:pt x="1527" y="242"/>
                    <a:pt x="1559" y="188"/>
                    <a:pt x="1549" y="58"/>
                  </a:cubicBezTo>
                  <a:lnTo>
                    <a:pt x="1549" y="58"/>
                  </a:lnTo>
                  <a:cubicBezTo>
                    <a:pt x="1480" y="66"/>
                    <a:pt x="1411" y="69"/>
                    <a:pt x="1343" y="69"/>
                  </a:cubicBezTo>
                  <a:cubicBezTo>
                    <a:pt x="1029" y="69"/>
                    <a:pt x="715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7826;p32"/>
            <p:cNvSpPr/>
            <p:nvPr/>
          </p:nvSpPr>
          <p:spPr>
            <a:xfrm>
              <a:off x="5516750" y="3943425"/>
              <a:ext cx="40200" cy="7800"/>
            </a:xfrm>
            <a:custGeom>
              <a:avLst/>
              <a:gdLst/>
              <a:ahLst/>
              <a:cxnLst/>
              <a:rect l="l" t="t" r="r" b="b"/>
              <a:pathLst>
                <a:path w="1608" h="312" extrusionOk="0">
                  <a:moveTo>
                    <a:pt x="257" y="0"/>
                  </a:moveTo>
                  <a:cubicBezTo>
                    <a:pt x="192" y="0"/>
                    <a:pt x="126" y="5"/>
                    <a:pt x="60" y="14"/>
                  </a:cubicBezTo>
                  <a:cubicBezTo>
                    <a:pt x="0" y="205"/>
                    <a:pt x="143" y="240"/>
                    <a:pt x="286" y="300"/>
                  </a:cubicBezTo>
                  <a:cubicBezTo>
                    <a:pt x="298" y="300"/>
                    <a:pt x="322" y="312"/>
                    <a:pt x="358" y="312"/>
                  </a:cubicBezTo>
                  <a:cubicBezTo>
                    <a:pt x="414" y="308"/>
                    <a:pt x="471" y="307"/>
                    <a:pt x="528" y="307"/>
                  </a:cubicBezTo>
                  <a:cubicBezTo>
                    <a:pt x="626" y="307"/>
                    <a:pt x="725" y="310"/>
                    <a:pt x="829" y="310"/>
                  </a:cubicBezTo>
                  <a:cubicBezTo>
                    <a:pt x="1065" y="310"/>
                    <a:pt x="1320" y="293"/>
                    <a:pt x="1608" y="181"/>
                  </a:cubicBezTo>
                  <a:cubicBezTo>
                    <a:pt x="1083" y="171"/>
                    <a:pt x="674" y="0"/>
                    <a:pt x="2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7827;p32"/>
            <p:cNvSpPr/>
            <p:nvPr/>
          </p:nvSpPr>
          <p:spPr>
            <a:xfrm>
              <a:off x="5488650" y="3910900"/>
              <a:ext cx="29900" cy="6500"/>
            </a:xfrm>
            <a:custGeom>
              <a:avLst/>
              <a:gdLst/>
              <a:ahLst/>
              <a:cxnLst/>
              <a:rect l="l" t="t" r="r" b="b"/>
              <a:pathLst>
                <a:path w="1196" h="260" extrusionOk="0">
                  <a:moveTo>
                    <a:pt x="131" y="0"/>
                  </a:moveTo>
                  <a:cubicBezTo>
                    <a:pt x="38" y="0"/>
                    <a:pt x="0" y="59"/>
                    <a:pt x="41" y="160"/>
                  </a:cubicBezTo>
                  <a:cubicBezTo>
                    <a:pt x="209" y="218"/>
                    <a:pt x="374" y="259"/>
                    <a:pt x="541" y="259"/>
                  </a:cubicBezTo>
                  <a:cubicBezTo>
                    <a:pt x="754" y="259"/>
                    <a:pt x="969" y="192"/>
                    <a:pt x="1196" y="6"/>
                  </a:cubicBezTo>
                  <a:lnTo>
                    <a:pt x="184" y="6"/>
                  </a:lnTo>
                  <a:cubicBezTo>
                    <a:pt x="165" y="2"/>
                    <a:pt x="147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7828;p32"/>
            <p:cNvSpPr/>
            <p:nvPr/>
          </p:nvSpPr>
          <p:spPr>
            <a:xfrm>
              <a:off x="5529250" y="3978675"/>
              <a:ext cx="32175" cy="7100"/>
            </a:xfrm>
            <a:custGeom>
              <a:avLst/>
              <a:gdLst/>
              <a:ahLst/>
              <a:cxnLst/>
              <a:rect l="l" t="t" r="r" b="b"/>
              <a:pathLst>
                <a:path w="1287" h="284" extrusionOk="0">
                  <a:moveTo>
                    <a:pt x="763" y="0"/>
                  </a:moveTo>
                  <a:cubicBezTo>
                    <a:pt x="505" y="0"/>
                    <a:pt x="249" y="19"/>
                    <a:pt x="1" y="33"/>
                  </a:cubicBezTo>
                  <a:cubicBezTo>
                    <a:pt x="48" y="104"/>
                    <a:pt x="96" y="200"/>
                    <a:pt x="143" y="271"/>
                  </a:cubicBezTo>
                  <a:cubicBezTo>
                    <a:pt x="203" y="283"/>
                    <a:pt x="239" y="283"/>
                    <a:pt x="286" y="283"/>
                  </a:cubicBezTo>
                  <a:cubicBezTo>
                    <a:pt x="392" y="177"/>
                    <a:pt x="509" y="160"/>
                    <a:pt x="630" y="160"/>
                  </a:cubicBezTo>
                  <a:cubicBezTo>
                    <a:pt x="685" y="160"/>
                    <a:pt x="742" y="164"/>
                    <a:pt x="798" y="164"/>
                  </a:cubicBezTo>
                  <a:cubicBezTo>
                    <a:pt x="845" y="164"/>
                    <a:pt x="895" y="167"/>
                    <a:pt x="947" y="167"/>
                  </a:cubicBezTo>
                  <a:cubicBezTo>
                    <a:pt x="1068" y="167"/>
                    <a:pt x="1195" y="150"/>
                    <a:pt x="1286" y="33"/>
                  </a:cubicBezTo>
                  <a:cubicBezTo>
                    <a:pt x="1113" y="9"/>
                    <a:pt x="938" y="0"/>
                    <a:pt x="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7829;p32"/>
            <p:cNvSpPr/>
            <p:nvPr/>
          </p:nvSpPr>
          <p:spPr>
            <a:xfrm>
              <a:off x="5495925" y="3945550"/>
              <a:ext cx="29775" cy="9625"/>
            </a:xfrm>
            <a:custGeom>
              <a:avLst/>
              <a:gdLst/>
              <a:ahLst/>
              <a:cxnLst/>
              <a:rect l="l" t="t" r="r" b="b"/>
              <a:pathLst>
                <a:path w="1191" h="385" extrusionOk="0">
                  <a:moveTo>
                    <a:pt x="548" y="1"/>
                  </a:moveTo>
                  <a:cubicBezTo>
                    <a:pt x="488" y="1"/>
                    <a:pt x="429" y="25"/>
                    <a:pt x="369" y="36"/>
                  </a:cubicBezTo>
                  <a:cubicBezTo>
                    <a:pt x="238" y="84"/>
                    <a:pt x="71" y="84"/>
                    <a:pt x="0" y="263"/>
                  </a:cubicBezTo>
                  <a:cubicBezTo>
                    <a:pt x="12" y="286"/>
                    <a:pt x="12" y="322"/>
                    <a:pt x="24" y="346"/>
                  </a:cubicBezTo>
                  <a:cubicBezTo>
                    <a:pt x="71" y="346"/>
                    <a:pt x="131" y="358"/>
                    <a:pt x="179" y="358"/>
                  </a:cubicBezTo>
                  <a:cubicBezTo>
                    <a:pt x="202" y="376"/>
                    <a:pt x="223" y="385"/>
                    <a:pt x="244" y="385"/>
                  </a:cubicBezTo>
                  <a:cubicBezTo>
                    <a:pt x="265" y="385"/>
                    <a:pt x="286" y="376"/>
                    <a:pt x="310" y="358"/>
                  </a:cubicBezTo>
                  <a:lnTo>
                    <a:pt x="452" y="358"/>
                  </a:lnTo>
                  <a:cubicBezTo>
                    <a:pt x="714" y="358"/>
                    <a:pt x="953" y="346"/>
                    <a:pt x="1191" y="334"/>
                  </a:cubicBezTo>
                  <a:lnTo>
                    <a:pt x="1167" y="251"/>
                  </a:lnTo>
                  <a:lnTo>
                    <a:pt x="1167" y="215"/>
                  </a:lnTo>
                  <a:lnTo>
                    <a:pt x="1155" y="167"/>
                  </a:lnTo>
                  <a:cubicBezTo>
                    <a:pt x="953" y="108"/>
                    <a:pt x="738" y="60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7830;p32"/>
            <p:cNvSpPr/>
            <p:nvPr/>
          </p:nvSpPr>
          <p:spPr>
            <a:xfrm>
              <a:off x="5378625" y="3969075"/>
              <a:ext cx="21775" cy="13700"/>
            </a:xfrm>
            <a:custGeom>
              <a:avLst/>
              <a:gdLst/>
              <a:ahLst/>
              <a:cxnLst/>
              <a:rect l="l" t="t" r="r" b="b"/>
              <a:pathLst>
                <a:path w="871" h="548" extrusionOk="0">
                  <a:moveTo>
                    <a:pt x="275" y="0"/>
                  </a:moveTo>
                  <a:cubicBezTo>
                    <a:pt x="1" y="369"/>
                    <a:pt x="370" y="417"/>
                    <a:pt x="572" y="548"/>
                  </a:cubicBezTo>
                  <a:cubicBezTo>
                    <a:pt x="632" y="429"/>
                    <a:pt x="751" y="417"/>
                    <a:pt x="870" y="405"/>
                  </a:cubicBezTo>
                  <a:cubicBezTo>
                    <a:pt x="692" y="250"/>
                    <a:pt x="406" y="238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7831;p32"/>
            <p:cNvSpPr/>
            <p:nvPr/>
          </p:nvSpPr>
          <p:spPr>
            <a:xfrm>
              <a:off x="5506325" y="3942575"/>
              <a:ext cx="19075" cy="8175"/>
            </a:xfrm>
            <a:custGeom>
              <a:avLst/>
              <a:gdLst/>
              <a:ahLst/>
              <a:cxnLst/>
              <a:rect l="l" t="t" r="r" b="b"/>
              <a:pathLst>
                <a:path w="763" h="327" extrusionOk="0">
                  <a:moveTo>
                    <a:pt x="48" y="1"/>
                  </a:moveTo>
                  <a:lnTo>
                    <a:pt x="60" y="60"/>
                  </a:lnTo>
                  <a:cubicBezTo>
                    <a:pt x="1" y="108"/>
                    <a:pt x="13" y="155"/>
                    <a:pt x="60" y="203"/>
                  </a:cubicBezTo>
                  <a:cubicBezTo>
                    <a:pt x="214" y="284"/>
                    <a:pt x="363" y="327"/>
                    <a:pt x="525" y="327"/>
                  </a:cubicBezTo>
                  <a:cubicBezTo>
                    <a:pt x="601" y="327"/>
                    <a:pt x="679" y="317"/>
                    <a:pt x="763" y="298"/>
                  </a:cubicBezTo>
                  <a:cubicBezTo>
                    <a:pt x="667" y="215"/>
                    <a:pt x="560" y="144"/>
                    <a:pt x="477" y="48"/>
                  </a:cubicBezTo>
                  <a:cubicBezTo>
                    <a:pt x="346" y="36"/>
                    <a:pt x="191" y="24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7832;p32"/>
            <p:cNvSpPr/>
            <p:nvPr/>
          </p:nvSpPr>
          <p:spPr>
            <a:xfrm>
              <a:off x="5567650" y="3958025"/>
              <a:ext cx="12850" cy="4975"/>
            </a:xfrm>
            <a:custGeom>
              <a:avLst/>
              <a:gdLst/>
              <a:ahLst/>
              <a:cxnLst/>
              <a:rect l="l" t="t" r="r" b="b"/>
              <a:pathLst>
                <a:path w="514" h="199" extrusionOk="0">
                  <a:moveTo>
                    <a:pt x="379" y="0"/>
                  </a:moveTo>
                  <a:cubicBezTo>
                    <a:pt x="356" y="0"/>
                    <a:pt x="332" y="2"/>
                    <a:pt x="310" y="2"/>
                  </a:cubicBezTo>
                  <a:lnTo>
                    <a:pt x="36" y="2"/>
                  </a:lnTo>
                  <a:cubicBezTo>
                    <a:pt x="0" y="37"/>
                    <a:pt x="0" y="97"/>
                    <a:pt x="12" y="145"/>
                  </a:cubicBezTo>
                  <a:cubicBezTo>
                    <a:pt x="119" y="157"/>
                    <a:pt x="215" y="157"/>
                    <a:pt x="298" y="192"/>
                  </a:cubicBezTo>
                  <a:cubicBezTo>
                    <a:pt x="326" y="196"/>
                    <a:pt x="351" y="198"/>
                    <a:pt x="374" y="198"/>
                  </a:cubicBezTo>
                  <a:cubicBezTo>
                    <a:pt x="430" y="198"/>
                    <a:pt x="468" y="183"/>
                    <a:pt x="477" y="133"/>
                  </a:cubicBezTo>
                  <a:cubicBezTo>
                    <a:pt x="513" y="14"/>
                    <a:pt x="452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7833;p32"/>
            <p:cNvSpPr/>
            <p:nvPr/>
          </p:nvSpPr>
          <p:spPr>
            <a:xfrm>
              <a:off x="5528950" y="3882750"/>
              <a:ext cx="16100" cy="3300"/>
            </a:xfrm>
            <a:custGeom>
              <a:avLst/>
              <a:gdLst/>
              <a:ahLst/>
              <a:cxnLst/>
              <a:rect l="l" t="t" r="r" b="b"/>
              <a:pathLst>
                <a:path w="644" h="132" extrusionOk="0">
                  <a:moveTo>
                    <a:pt x="1" y="0"/>
                  </a:moveTo>
                  <a:cubicBezTo>
                    <a:pt x="60" y="48"/>
                    <a:pt x="108" y="96"/>
                    <a:pt x="155" y="131"/>
                  </a:cubicBezTo>
                  <a:cubicBezTo>
                    <a:pt x="243" y="131"/>
                    <a:pt x="335" y="126"/>
                    <a:pt x="430" y="126"/>
                  </a:cubicBezTo>
                  <a:cubicBezTo>
                    <a:pt x="477" y="126"/>
                    <a:pt x="524" y="127"/>
                    <a:pt x="572" y="131"/>
                  </a:cubicBezTo>
                  <a:cubicBezTo>
                    <a:pt x="632" y="96"/>
                    <a:pt x="644" y="48"/>
                    <a:pt x="572" y="12"/>
                  </a:cubicBezTo>
                  <a:cubicBezTo>
                    <a:pt x="394" y="0"/>
                    <a:pt x="19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7834;p32"/>
            <p:cNvSpPr/>
            <p:nvPr/>
          </p:nvSpPr>
          <p:spPr>
            <a:xfrm>
              <a:off x="5543550" y="3882450"/>
              <a:ext cx="8650" cy="3900"/>
            </a:xfrm>
            <a:custGeom>
              <a:avLst/>
              <a:gdLst/>
              <a:ahLst/>
              <a:cxnLst/>
              <a:rect l="l" t="t" r="r" b="b"/>
              <a:pathLst>
                <a:path w="346" h="156" extrusionOk="0">
                  <a:moveTo>
                    <a:pt x="286" y="1"/>
                  </a:moveTo>
                  <a:cubicBezTo>
                    <a:pt x="191" y="12"/>
                    <a:pt x="83" y="12"/>
                    <a:pt x="0" y="12"/>
                  </a:cubicBezTo>
                  <a:lnTo>
                    <a:pt x="0" y="132"/>
                  </a:lnTo>
                  <a:cubicBezTo>
                    <a:pt x="36" y="147"/>
                    <a:pt x="77" y="156"/>
                    <a:pt x="120" y="156"/>
                  </a:cubicBezTo>
                  <a:cubicBezTo>
                    <a:pt x="175" y="156"/>
                    <a:pt x="232" y="141"/>
                    <a:pt x="286" y="108"/>
                  </a:cubicBezTo>
                  <a:cubicBezTo>
                    <a:pt x="345" y="72"/>
                    <a:pt x="345" y="4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7835;p32"/>
            <p:cNvSpPr/>
            <p:nvPr/>
          </p:nvSpPr>
          <p:spPr>
            <a:xfrm>
              <a:off x="5552775" y="3882450"/>
              <a:ext cx="4775" cy="3300"/>
            </a:xfrm>
            <a:custGeom>
              <a:avLst/>
              <a:gdLst/>
              <a:ahLst/>
              <a:cxnLst/>
              <a:rect l="l" t="t" r="r" b="b"/>
              <a:pathLst>
                <a:path w="191" h="132" extrusionOk="0">
                  <a:moveTo>
                    <a:pt x="60" y="1"/>
                  </a:moveTo>
                  <a:cubicBezTo>
                    <a:pt x="0" y="48"/>
                    <a:pt x="0" y="72"/>
                    <a:pt x="60" y="120"/>
                  </a:cubicBezTo>
                  <a:cubicBezTo>
                    <a:pt x="107" y="120"/>
                    <a:pt x="155" y="132"/>
                    <a:pt x="191" y="13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7836;p32"/>
            <p:cNvSpPr/>
            <p:nvPr/>
          </p:nvSpPr>
          <p:spPr>
            <a:xfrm>
              <a:off x="5550675" y="3882450"/>
              <a:ext cx="3600" cy="2700"/>
            </a:xfrm>
            <a:custGeom>
              <a:avLst/>
              <a:gdLst/>
              <a:ahLst/>
              <a:cxnLst/>
              <a:rect l="l" t="t" r="r" b="b"/>
              <a:pathLst>
                <a:path w="144" h="108" extrusionOk="0">
                  <a:moveTo>
                    <a:pt x="1" y="1"/>
                  </a:moveTo>
                  <a:lnTo>
                    <a:pt x="1" y="108"/>
                  </a:lnTo>
                  <a:lnTo>
                    <a:pt x="144" y="10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7837;p32"/>
            <p:cNvSpPr/>
            <p:nvPr/>
          </p:nvSpPr>
          <p:spPr>
            <a:xfrm>
              <a:off x="5564975" y="395805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143" y="1"/>
                  </a:moveTo>
                  <a:cubicBezTo>
                    <a:pt x="107" y="13"/>
                    <a:pt x="36" y="25"/>
                    <a:pt x="36" y="36"/>
                  </a:cubicBezTo>
                  <a:cubicBezTo>
                    <a:pt x="0" y="132"/>
                    <a:pt x="72" y="144"/>
                    <a:pt x="143" y="144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7838;p32"/>
            <p:cNvSpPr/>
            <p:nvPr/>
          </p:nvSpPr>
          <p:spPr>
            <a:xfrm>
              <a:off x="5463475" y="3997050"/>
              <a:ext cx="191700" cy="16950"/>
            </a:xfrm>
            <a:custGeom>
              <a:avLst/>
              <a:gdLst/>
              <a:ahLst/>
              <a:cxnLst/>
              <a:rect l="l" t="t" r="r" b="b"/>
              <a:pathLst>
                <a:path w="7668" h="678" extrusionOk="0">
                  <a:moveTo>
                    <a:pt x="1191" y="0"/>
                  </a:moveTo>
                  <a:cubicBezTo>
                    <a:pt x="810" y="12"/>
                    <a:pt x="429" y="24"/>
                    <a:pt x="48" y="48"/>
                  </a:cubicBezTo>
                  <a:cubicBezTo>
                    <a:pt x="0" y="179"/>
                    <a:pt x="72" y="239"/>
                    <a:pt x="191" y="286"/>
                  </a:cubicBezTo>
                  <a:lnTo>
                    <a:pt x="6037" y="465"/>
                  </a:lnTo>
                  <a:cubicBezTo>
                    <a:pt x="6144" y="524"/>
                    <a:pt x="6263" y="501"/>
                    <a:pt x="6370" y="560"/>
                  </a:cubicBezTo>
                  <a:cubicBezTo>
                    <a:pt x="6488" y="594"/>
                    <a:pt x="6606" y="627"/>
                    <a:pt x="6728" y="627"/>
                  </a:cubicBezTo>
                  <a:cubicBezTo>
                    <a:pt x="6778" y="627"/>
                    <a:pt x="6830" y="622"/>
                    <a:pt x="6882" y="608"/>
                  </a:cubicBezTo>
                  <a:cubicBezTo>
                    <a:pt x="7024" y="608"/>
                    <a:pt x="7186" y="677"/>
                    <a:pt x="7336" y="677"/>
                  </a:cubicBezTo>
                  <a:cubicBezTo>
                    <a:pt x="7463" y="677"/>
                    <a:pt x="7580" y="627"/>
                    <a:pt x="7668" y="441"/>
                  </a:cubicBezTo>
                  <a:cubicBezTo>
                    <a:pt x="7570" y="402"/>
                    <a:pt x="7475" y="384"/>
                    <a:pt x="7380" y="384"/>
                  </a:cubicBezTo>
                  <a:cubicBezTo>
                    <a:pt x="7302" y="384"/>
                    <a:pt x="7224" y="396"/>
                    <a:pt x="7144" y="417"/>
                  </a:cubicBezTo>
                  <a:cubicBezTo>
                    <a:pt x="7025" y="381"/>
                    <a:pt x="6906" y="370"/>
                    <a:pt x="6799" y="322"/>
                  </a:cubicBezTo>
                  <a:cubicBezTo>
                    <a:pt x="6656" y="310"/>
                    <a:pt x="6525" y="298"/>
                    <a:pt x="6382" y="286"/>
                  </a:cubicBezTo>
                  <a:cubicBezTo>
                    <a:pt x="6251" y="191"/>
                    <a:pt x="6084" y="251"/>
                    <a:pt x="5941" y="191"/>
                  </a:cubicBezTo>
                  <a:cubicBezTo>
                    <a:pt x="4995" y="125"/>
                    <a:pt x="4041" y="23"/>
                    <a:pt x="3091" y="23"/>
                  </a:cubicBezTo>
                  <a:cubicBezTo>
                    <a:pt x="2834" y="23"/>
                    <a:pt x="2578" y="30"/>
                    <a:pt x="2322" y="48"/>
                  </a:cubicBezTo>
                  <a:cubicBezTo>
                    <a:pt x="2182" y="57"/>
                    <a:pt x="2043" y="62"/>
                    <a:pt x="1904" y="62"/>
                  </a:cubicBezTo>
                  <a:cubicBezTo>
                    <a:pt x="1664" y="62"/>
                    <a:pt x="1425" y="46"/>
                    <a:pt x="1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7839;p32"/>
            <p:cNvSpPr/>
            <p:nvPr/>
          </p:nvSpPr>
          <p:spPr>
            <a:xfrm>
              <a:off x="5831975" y="4022950"/>
              <a:ext cx="110150" cy="18475"/>
            </a:xfrm>
            <a:custGeom>
              <a:avLst/>
              <a:gdLst/>
              <a:ahLst/>
              <a:cxnLst/>
              <a:rect l="l" t="t" r="r" b="b"/>
              <a:pathLst>
                <a:path w="4406" h="739" extrusionOk="0">
                  <a:moveTo>
                    <a:pt x="72" y="0"/>
                  </a:moveTo>
                  <a:cubicBezTo>
                    <a:pt x="0" y="84"/>
                    <a:pt x="0" y="167"/>
                    <a:pt x="72" y="262"/>
                  </a:cubicBezTo>
                  <a:cubicBezTo>
                    <a:pt x="203" y="274"/>
                    <a:pt x="357" y="286"/>
                    <a:pt x="488" y="322"/>
                  </a:cubicBezTo>
                  <a:cubicBezTo>
                    <a:pt x="1369" y="465"/>
                    <a:pt x="2262" y="500"/>
                    <a:pt x="3120" y="691"/>
                  </a:cubicBezTo>
                  <a:cubicBezTo>
                    <a:pt x="3346" y="703"/>
                    <a:pt x="3584" y="715"/>
                    <a:pt x="3810" y="739"/>
                  </a:cubicBezTo>
                  <a:lnTo>
                    <a:pt x="3822" y="679"/>
                  </a:lnTo>
                  <a:cubicBezTo>
                    <a:pt x="3873" y="652"/>
                    <a:pt x="3929" y="645"/>
                    <a:pt x="3987" y="645"/>
                  </a:cubicBezTo>
                  <a:cubicBezTo>
                    <a:pt x="4044" y="645"/>
                    <a:pt x="4104" y="652"/>
                    <a:pt x="4162" y="652"/>
                  </a:cubicBezTo>
                  <a:cubicBezTo>
                    <a:pt x="4249" y="652"/>
                    <a:pt x="4334" y="636"/>
                    <a:pt x="4405" y="560"/>
                  </a:cubicBezTo>
                  <a:cubicBezTo>
                    <a:pt x="4001" y="334"/>
                    <a:pt x="3572" y="393"/>
                    <a:pt x="3155" y="346"/>
                  </a:cubicBezTo>
                  <a:cubicBezTo>
                    <a:pt x="2119" y="238"/>
                    <a:pt x="1107" y="24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7840;p32"/>
            <p:cNvSpPr/>
            <p:nvPr/>
          </p:nvSpPr>
          <p:spPr>
            <a:xfrm>
              <a:off x="5659625" y="4008950"/>
              <a:ext cx="53600" cy="9575"/>
            </a:xfrm>
            <a:custGeom>
              <a:avLst/>
              <a:gdLst/>
              <a:ahLst/>
              <a:cxnLst/>
              <a:rect l="l" t="t" r="r" b="b"/>
              <a:pathLst>
                <a:path w="2144" h="383" extrusionOk="0">
                  <a:moveTo>
                    <a:pt x="84" y="1"/>
                  </a:moveTo>
                  <a:cubicBezTo>
                    <a:pt x="0" y="84"/>
                    <a:pt x="0" y="167"/>
                    <a:pt x="84" y="251"/>
                  </a:cubicBezTo>
                  <a:cubicBezTo>
                    <a:pt x="403" y="309"/>
                    <a:pt x="707" y="383"/>
                    <a:pt x="1027" y="383"/>
                  </a:cubicBezTo>
                  <a:cubicBezTo>
                    <a:pt x="1100" y="383"/>
                    <a:pt x="1175" y="379"/>
                    <a:pt x="1251" y="370"/>
                  </a:cubicBezTo>
                  <a:cubicBezTo>
                    <a:pt x="1330" y="337"/>
                    <a:pt x="1413" y="327"/>
                    <a:pt x="1497" y="327"/>
                  </a:cubicBezTo>
                  <a:cubicBezTo>
                    <a:pt x="1598" y="327"/>
                    <a:pt x="1701" y="341"/>
                    <a:pt x="1804" y="341"/>
                  </a:cubicBezTo>
                  <a:cubicBezTo>
                    <a:pt x="1920" y="341"/>
                    <a:pt x="2034" y="324"/>
                    <a:pt x="2144" y="251"/>
                  </a:cubicBezTo>
                  <a:cubicBezTo>
                    <a:pt x="1477" y="84"/>
                    <a:pt x="774" y="25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7841;p32"/>
            <p:cNvSpPr/>
            <p:nvPr/>
          </p:nvSpPr>
          <p:spPr>
            <a:xfrm>
              <a:off x="5690875" y="4014800"/>
              <a:ext cx="72650" cy="7575"/>
            </a:xfrm>
            <a:custGeom>
              <a:avLst/>
              <a:gdLst/>
              <a:ahLst/>
              <a:cxnLst/>
              <a:rect l="l" t="t" r="r" b="b"/>
              <a:pathLst>
                <a:path w="2906" h="303" extrusionOk="0">
                  <a:moveTo>
                    <a:pt x="1342" y="0"/>
                  </a:moveTo>
                  <a:cubicBezTo>
                    <a:pt x="1192" y="0"/>
                    <a:pt x="1043" y="2"/>
                    <a:pt x="894" y="5"/>
                  </a:cubicBezTo>
                  <a:cubicBezTo>
                    <a:pt x="821" y="22"/>
                    <a:pt x="746" y="27"/>
                    <a:pt x="670" y="27"/>
                  </a:cubicBezTo>
                  <a:cubicBezTo>
                    <a:pt x="585" y="27"/>
                    <a:pt x="499" y="21"/>
                    <a:pt x="415" y="21"/>
                  </a:cubicBezTo>
                  <a:cubicBezTo>
                    <a:pt x="268" y="21"/>
                    <a:pt x="126" y="39"/>
                    <a:pt x="1" y="136"/>
                  </a:cubicBezTo>
                  <a:cubicBezTo>
                    <a:pt x="79" y="171"/>
                    <a:pt x="164" y="193"/>
                    <a:pt x="250" y="193"/>
                  </a:cubicBezTo>
                  <a:cubicBezTo>
                    <a:pt x="282" y="193"/>
                    <a:pt x="314" y="190"/>
                    <a:pt x="346" y="183"/>
                  </a:cubicBezTo>
                  <a:cubicBezTo>
                    <a:pt x="388" y="195"/>
                    <a:pt x="435" y="201"/>
                    <a:pt x="483" y="201"/>
                  </a:cubicBezTo>
                  <a:cubicBezTo>
                    <a:pt x="530" y="201"/>
                    <a:pt x="578" y="195"/>
                    <a:pt x="620" y="183"/>
                  </a:cubicBezTo>
                  <a:lnTo>
                    <a:pt x="644" y="183"/>
                  </a:lnTo>
                  <a:cubicBezTo>
                    <a:pt x="780" y="233"/>
                    <a:pt x="918" y="244"/>
                    <a:pt x="1056" y="244"/>
                  </a:cubicBezTo>
                  <a:cubicBezTo>
                    <a:pt x="1149" y="244"/>
                    <a:pt x="1243" y="239"/>
                    <a:pt x="1335" y="239"/>
                  </a:cubicBezTo>
                  <a:cubicBezTo>
                    <a:pt x="1464" y="239"/>
                    <a:pt x="1591" y="248"/>
                    <a:pt x="1715" y="291"/>
                  </a:cubicBezTo>
                  <a:cubicBezTo>
                    <a:pt x="1906" y="291"/>
                    <a:pt x="2096" y="303"/>
                    <a:pt x="2287" y="303"/>
                  </a:cubicBezTo>
                  <a:cubicBezTo>
                    <a:pt x="2348" y="245"/>
                    <a:pt x="2422" y="233"/>
                    <a:pt x="2498" y="233"/>
                  </a:cubicBezTo>
                  <a:cubicBezTo>
                    <a:pt x="2553" y="233"/>
                    <a:pt x="2609" y="239"/>
                    <a:pt x="2664" y="239"/>
                  </a:cubicBezTo>
                  <a:cubicBezTo>
                    <a:pt x="2753" y="239"/>
                    <a:pt x="2838" y="223"/>
                    <a:pt x="2906" y="136"/>
                  </a:cubicBezTo>
                  <a:cubicBezTo>
                    <a:pt x="2379" y="25"/>
                    <a:pt x="1860" y="0"/>
                    <a:pt x="1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7842;p32"/>
            <p:cNvSpPr/>
            <p:nvPr/>
          </p:nvSpPr>
          <p:spPr>
            <a:xfrm>
              <a:off x="5761425" y="4018125"/>
              <a:ext cx="55975" cy="7925"/>
            </a:xfrm>
            <a:custGeom>
              <a:avLst/>
              <a:gdLst/>
              <a:ahLst/>
              <a:cxnLst/>
              <a:rect l="l" t="t" r="r" b="b"/>
              <a:pathLst>
                <a:path w="2239" h="317" extrusionOk="0">
                  <a:moveTo>
                    <a:pt x="1441" y="1"/>
                  </a:moveTo>
                  <a:cubicBezTo>
                    <a:pt x="1211" y="1"/>
                    <a:pt x="980" y="22"/>
                    <a:pt x="750" y="39"/>
                  </a:cubicBezTo>
                  <a:cubicBezTo>
                    <a:pt x="674" y="99"/>
                    <a:pt x="588" y="113"/>
                    <a:pt x="499" y="113"/>
                  </a:cubicBezTo>
                  <a:cubicBezTo>
                    <a:pt x="422" y="113"/>
                    <a:pt x="343" y="102"/>
                    <a:pt x="266" y="102"/>
                  </a:cubicBezTo>
                  <a:cubicBezTo>
                    <a:pt x="171" y="102"/>
                    <a:pt x="79" y="119"/>
                    <a:pt x="0" y="193"/>
                  </a:cubicBezTo>
                  <a:cubicBezTo>
                    <a:pt x="342" y="298"/>
                    <a:pt x="689" y="317"/>
                    <a:pt x="1034" y="317"/>
                  </a:cubicBezTo>
                  <a:cubicBezTo>
                    <a:pt x="1227" y="317"/>
                    <a:pt x="1420" y="311"/>
                    <a:pt x="1611" y="311"/>
                  </a:cubicBezTo>
                  <a:cubicBezTo>
                    <a:pt x="1662" y="311"/>
                    <a:pt x="1712" y="311"/>
                    <a:pt x="1763" y="312"/>
                  </a:cubicBezTo>
                  <a:cubicBezTo>
                    <a:pt x="1810" y="255"/>
                    <a:pt x="1877" y="250"/>
                    <a:pt x="1947" y="250"/>
                  </a:cubicBezTo>
                  <a:cubicBezTo>
                    <a:pt x="1965" y="250"/>
                    <a:pt x="1983" y="250"/>
                    <a:pt x="2001" y="250"/>
                  </a:cubicBezTo>
                  <a:cubicBezTo>
                    <a:pt x="2090" y="250"/>
                    <a:pt x="2179" y="241"/>
                    <a:pt x="2239" y="134"/>
                  </a:cubicBezTo>
                  <a:cubicBezTo>
                    <a:pt x="1981" y="31"/>
                    <a:pt x="1712" y="1"/>
                    <a:pt x="1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7843;p32"/>
            <p:cNvSpPr/>
            <p:nvPr/>
          </p:nvSpPr>
          <p:spPr>
            <a:xfrm>
              <a:off x="5805475" y="4021450"/>
              <a:ext cx="28600" cy="7500"/>
            </a:xfrm>
            <a:custGeom>
              <a:avLst/>
              <a:gdLst/>
              <a:ahLst/>
              <a:cxnLst/>
              <a:rect l="l" t="t" r="r" b="b"/>
              <a:pathLst>
                <a:path w="1144" h="300" extrusionOk="0">
                  <a:moveTo>
                    <a:pt x="684" y="4"/>
                  </a:moveTo>
                  <a:cubicBezTo>
                    <a:pt x="616" y="4"/>
                    <a:pt x="547" y="10"/>
                    <a:pt x="477" y="25"/>
                  </a:cubicBezTo>
                  <a:cubicBezTo>
                    <a:pt x="310" y="60"/>
                    <a:pt x="120" y="1"/>
                    <a:pt x="1" y="179"/>
                  </a:cubicBezTo>
                  <a:cubicBezTo>
                    <a:pt x="268" y="287"/>
                    <a:pt x="563" y="300"/>
                    <a:pt x="854" y="300"/>
                  </a:cubicBezTo>
                  <a:cubicBezTo>
                    <a:pt x="952" y="300"/>
                    <a:pt x="1048" y="298"/>
                    <a:pt x="1144" y="298"/>
                  </a:cubicBezTo>
                  <a:lnTo>
                    <a:pt x="1144" y="48"/>
                  </a:lnTo>
                  <a:cubicBezTo>
                    <a:pt x="987" y="32"/>
                    <a:pt x="837" y="4"/>
                    <a:pt x="684" y="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7844;p32"/>
            <p:cNvSpPr/>
            <p:nvPr/>
          </p:nvSpPr>
          <p:spPr>
            <a:xfrm>
              <a:off x="5796550" y="4004500"/>
              <a:ext cx="40500" cy="3925"/>
            </a:xfrm>
            <a:custGeom>
              <a:avLst/>
              <a:gdLst/>
              <a:ahLst/>
              <a:cxnLst/>
              <a:rect l="l" t="t" r="r" b="b"/>
              <a:pathLst>
                <a:path w="1620" h="157" extrusionOk="0">
                  <a:moveTo>
                    <a:pt x="488" y="0"/>
                  </a:moveTo>
                  <a:cubicBezTo>
                    <a:pt x="346" y="0"/>
                    <a:pt x="179" y="12"/>
                    <a:pt x="0" y="24"/>
                  </a:cubicBezTo>
                  <a:cubicBezTo>
                    <a:pt x="331" y="119"/>
                    <a:pt x="662" y="156"/>
                    <a:pt x="995" y="156"/>
                  </a:cubicBezTo>
                  <a:cubicBezTo>
                    <a:pt x="1202" y="156"/>
                    <a:pt x="1410" y="142"/>
                    <a:pt x="1620" y="119"/>
                  </a:cubicBezTo>
                  <a:cubicBezTo>
                    <a:pt x="1458" y="22"/>
                    <a:pt x="1288" y="1"/>
                    <a:pt x="1115" y="1"/>
                  </a:cubicBezTo>
                  <a:cubicBezTo>
                    <a:pt x="976" y="1"/>
                    <a:pt x="835" y="15"/>
                    <a:pt x="698" y="15"/>
                  </a:cubicBezTo>
                  <a:cubicBezTo>
                    <a:pt x="627" y="15"/>
                    <a:pt x="557" y="11"/>
                    <a:pt x="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7845;p32"/>
            <p:cNvSpPr/>
            <p:nvPr/>
          </p:nvSpPr>
          <p:spPr>
            <a:xfrm>
              <a:off x="5719150" y="3991800"/>
              <a:ext cx="27125" cy="8550"/>
            </a:xfrm>
            <a:custGeom>
              <a:avLst/>
              <a:gdLst/>
              <a:ahLst/>
              <a:cxnLst/>
              <a:rect l="l" t="t" r="r" b="b"/>
              <a:pathLst>
                <a:path w="1085" h="342" extrusionOk="0">
                  <a:moveTo>
                    <a:pt x="248" y="1"/>
                  </a:moveTo>
                  <a:cubicBezTo>
                    <a:pt x="172" y="1"/>
                    <a:pt x="98" y="24"/>
                    <a:pt x="25" y="80"/>
                  </a:cubicBezTo>
                  <a:cubicBezTo>
                    <a:pt x="1" y="163"/>
                    <a:pt x="25" y="210"/>
                    <a:pt x="108" y="234"/>
                  </a:cubicBezTo>
                  <a:cubicBezTo>
                    <a:pt x="189" y="280"/>
                    <a:pt x="278" y="287"/>
                    <a:pt x="367" y="287"/>
                  </a:cubicBezTo>
                  <a:cubicBezTo>
                    <a:pt x="402" y="287"/>
                    <a:pt x="438" y="286"/>
                    <a:pt x="474" y="286"/>
                  </a:cubicBezTo>
                  <a:cubicBezTo>
                    <a:pt x="557" y="286"/>
                    <a:pt x="639" y="291"/>
                    <a:pt x="715" y="330"/>
                  </a:cubicBezTo>
                  <a:cubicBezTo>
                    <a:pt x="798" y="341"/>
                    <a:pt x="906" y="341"/>
                    <a:pt x="1001" y="341"/>
                  </a:cubicBezTo>
                  <a:cubicBezTo>
                    <a:pt x="1084" y="258"/>
                    <a:pt x="1084" y="175"/>
                    <a:pt x="1001" y="91"/>
                  </a:cubicBezTo>
                  <a:cubicBezTo>
                    <a:pt x="891" y="55"/>
                    <a:pt x="782" y="41"/>
                    <a:pt x="673" y="41"/>
                  </a:cubicBezTo>
                  <a:cubicBezTo>
                    <a:pt x="603" y="41"/>
                    <a:pt x="534" y="46"/>
                    <a:pt x="465" y="56"/>
                  </a:cubicBezTo>
                  <a:cubicBezTo>
                    <a:pt x="390" y="21"/>
                    <a:pt x="318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7846;p32"/>
            <p:cNvSpPr/>
            <p:nvPr/>
          </p:nvSpPr>
          <p:spPr>
            <a:xfrm>
              <a:off x="5748025" y="4017875"/>
              <a:ext cx="32175" cy="5700"/>
            </a:xfrm>
            <a:custGeom>
              <a:avLst/>
              <a:gdLst/>
              <a:ahLst/>
              <a:cxnLst/>
              <a:rect l="l" t="t" r="r" b="b"/>
              <a:pathLst>
                <a:path w="1287" h="228" extrusionOk="0">
                  <a:moveTo>
                    <a:pt x="620" y="25"/>
                  </a:moveTo>
                  <a:cubicBezTo>
                    <a:pt x="417" y="120"/>
                    <a:pt x="167" y="1"/>
                    <a:pt x="1" y="191"/>
                  </a:cubicBezTo>
                  <a:cubicBezTo>
                    <a:pt x="179" y="191"/>
                    <a:pt x="358" y="203"/>
                    <a:pt x="536" y="227"/>
                  </a:cubicBezTo>
                  <a:cubicBezTo>
                    <a:pt x="612" y="197"/>
                    <a:pt x="694" y="192"/>
                    <a:pt x="777" y="192"/>
                  </a:cubicBezTo>
                  <a:cubicBezTo>
                    <a:pt x="818" y="192"/>
                    <a:pt x="859" y="193"/>
                    <a:pt x="900" y="193"/>
                  </a:cubicBezTo>
                  <a:cubicBezTo>
                    <a:pt x="1038" y="193"/>
                    <a:pt x="1174" y="179"/>
                    <a:pt x="1286" y="60"/>
                  </a:cubicBezTo>
                  <a:cubicBezTo>
                    <a:pt x="1060" y="49"/>
                    <a:pt x="822" y="25"/>
                    <a:pt x="62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7847;p32"/>
            <p:cNvSpPr/>
            <p:nvPr/>
          </p:nvSpPr>
          <p:spPr>
            <a:xfrm>
              <a:off x="5634925" y="4008075"/>
              <a:ext cx="26800" cy="6900"/>
            </a:xfrm>
            <a:custGeom>
              <a:avLst/>
              <a:gdLst/>
              <a:ahLst/>
              <a:cxnLst/>
              <a:rect l="l" t="t" r="r" b="b"/>
              <a:pathLst>
                <a:path w="1072" h="276" extrusionOk="0">
                  <a:moveTo>
                    <a:pt x="798" y="0"/>
                  </a:moveTo>
                  <a:cubicBezTo>
                    <a:pt x="685" y="131"/>
                    <a:pt x="551" y="155"/>
                    <a:pt x="412" y="155"/>
                  </a:cubicBezTo>
                  <a:cubicBezTo>
                    <a:pt x="333" y="155"/>
                    <a:pt x="253" y="147"/>
                    <a:pt x="174" y="147"/>
                  </a:cubicBezTo>
                  <a:cubicBezTo>
                    <a:pt x="115" y="147"/>
                    <a:pt x="56" y="151"/>
                    <a:pt x="0" y="167"/>
                  </a:cubicBezTo>
                  <a:cubicBezTo>
                    <a:pt x="209" y="260"/>
                    <a:pt x="427" y="276"/>
                    <a:pt x="646" y="276"/>
                  </a:cubicBezTo>
                  <a:cubicBezTo>
                    <a:pt x="750" y="276"/>
                    <a:pt x="854" y="272"/>
                    <a:pt x="958" y="272"/>
                  </a:cubicBezTo>
                  <a:cubicBezTo>
                    <a:pt x="996" y="272"/>
                    <a:pt x="1034" y="273"/>
                    <a:pt x="1072" y="274"/>
                  </a:cubicBezTo>
                  <a:lnTo>
                    <a:pt x="1072" y="24"/>
                  </a:lnTo>
                  <a:cubicBezTo>
                    <a:pt x="977" y="24"/>
                    <a:pt x="881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7848;p32"/>
            <p:cNvSpPr/>
            <p:nvPr/>
          </p:nvSpPr>
          <p:spPr>
            <a:xfrm>
              <a:off x="5927525" y="4035750"/>
              <a:ext cx="17575" cy="5075"/>
            </a:xfrm>
            <a:custGeom>
              <a:avLst/>
              <a:gdLst/>
              <a:ahLst/>
              <a:cxnLst/>
              <a:rect l="l" t="t" r="r" b="b"/>
              <a:pathLst>
                <a:path w="703" h="203" extrusionOk="0">
                  <a:moveTo>
                    <a:pt x="614" y="19"/>
                  </a:moveTo>
                  <a:cubicBezTo>
                    <a:pt x="603" y="19"/>
                    <a:pt x="593" y="21"/>
                    <a:pt x="583" y="24"/>
                  </a:cubicBezTo>
                  <a:cubicBezTo>
                    <a:pt x="405" y="84"/>
                    <a:pt x="179" y="0"/>
                    <a:pt x="0" y="143"/>
                  </a:cubicBezTo>
                  <a:cubicBezTo>
                    <a:pt x="131" y="179"/>
                    <a:pt x="262" y="191"/>
                    <a:pt x="381" y="203"/>
                  </a:cubicBezTo>
                  <a:cubicBezTo>
                    <a:pt x="500" y="179"/>
                    <a:pt x="643" y="179"/>
                    <a:pt x="703" y="48"/>
                  </a:cubicBezTo>
                  <a:cubicBezTo>
                    <a:pt x="676" y="30"/>
                    <a:pt x="644" y="19"/>
                    <a:pt x="614" y="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7849;p32"/>
            <p:cNvSpPr/>
            <p:nvPr/>
          </p:nvSpPr>
          <p:spPr>
            <a:xfrm>
              <a:off x="5886450" y="4008200"/>
              <a:ext cx="15800" cy="3500"/>
            </a:xfrm>
            <a:custGeom>
              <a:avLst/>
              <a:gdLst/>
              <a:ahLst/>
              <a:cxnLst/>
              <a:rect l="l" t="t" r="r" b="b"/>
              <a:pathLst>
                <a:path w="632" h="140" extrusionOk="0">
                  <a:moveTo>
                    <a:pt x="343" y="1"/>
                  </a:moveTo>
                  <a:cubicBezTo>
                    <a:pt x="230" y="1"/>
                    <a:pt x="113" y="31"/>
                    <a:pt x="0" y="31"/>
                  </a:cubicBezTo>
                  <a:cubicBezTo>
                    <a:pt x="86" y="117"/>
                    <a:pt x="184" y="139"/>
                    <a:pt x="287" y="139"/>
                  </a:cubicBezTo>
                  <a:cubicBezTo>
                    <a:pt x="398" y="139"/>
                    <a:pt x="514" y="114"/>
                    <a:pt x="631" y="114"/>
                  </a:cubicBezTo>
                  <a:cubicBezTo>
                    <a:pt x="541" y="24"/>
                    <a:pt x="444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7850;p32"/>
            <p:cNvSpPr/>
            <p:nvPr/>
          </p:nvSpPr>
          <p:spPr>
            <a:xfrm>
              <a:off x="5744150" y="3994375"/>
              <a:ext cx="7475" cy="7175"/>
            </a:xfrm>
            <a:custGeom>
              <a:avLst/>
              <a:gdLst/>
              <a:ahLst/>
              <a:cxnLst/>
              <a:rect l="l" t="t" r="r" b="b"/>
              <a:pathLst>
                <a:path w="299" h="287" extrusionOk="0">
                  <a:moveTo>
                    <a:pt x="1" y="0"/>
                  </a:moveTo>
                  <a:lnTo>
                    <a:pt x="1" y="250"/>
                  </a:lnTo>
                  <a:cubicBezTo>
                    <a:pt x="96" y="250"/>
                    <a:pt x="191" y="274"/>
                    <a:pt x="298" y="286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7851;p32"/>
            <p:cNvSpPr/>
            <p:nvPr/>
          </p:nvSpPr>
          <p:spPr>
            <a:xfrm>
              <a:off x="5721825" y="3997075"/>
              <a:ext cx="15225" cy="3525"/>
            </a:xfrm>
            <a:custGeom>
              <a:avLst/>
              <a:gdLst/>
              <a:ahLst/>
              <a:cxnLst/>
              <a:rect l="l" t="t" r="r" b="b"/>
              <a:pathLst>
                <a:path w="609" h="141" extrusionOk="0">
                  <a:moveTo>
                    <a:pt x="283" y="0"/>
                  </a:moveTo>
                  <a:cubicBezTo>
                    <a:pt x="189" y="0"/>
                    <a:pt x="92" y="18"/>
                    <a:pt x="1" y="23"/>
                  </a:cubicBezTo>
                  <a:cubicBezTo>
                    <a:pt x="105" y="121"/>
                    <a:pt x="221" y="141"/>
                    <a:pt x="343" y="141"/>
                  </a:cubicBezTo>
                  <a:cubicBezTo>
                    <a:pt x="429" y="141"/>
                    <a:pt x="519" y="130"/>
                    <a:pt x="608" y="130"/>
                  </a:cubicBezTo>
                  <a:cubicBezTo>
                    <a:pt x="510" y="26"/>
                    <a:pt x="398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7852;p32"/>
            <p:cNvSpPr/>
            <p:nvPr/>
          </p:nvSpPr>
          <p:spPr>
            <a:xfrm>
              <a:off x="5719750" y="3990750"/>
              <a:ext cx="11050" cy="3050"/>
            </a:xfrm>
            <a:custGeom>
              <a:avLst/>
              <a:gdLst/>
              <a:ahLst/>
              <a:cxnLst/>
              <a:rect l="l" t="t" r="r" b="b"/>
              <a:pathLst>
                <a:path w="442" h="122" extrusionOk="0">
                  <a:moveTo>
                    <a:pt x="191" y="1"/>
                  </a:moveTo>
                  <a:cubicBezTo>
                    <a:pt x="127" y="1"/>
                    <a:pt x="64" y="32"/>
                    <a:pt x="1" y="122"/>
                  </a:cubicBezTo>
                  <a:cubicBezTo>
                    <a:pt x="143" y="122"/>
                    <a:pt x="286" y="98"/>
                    <a:pt x="441" y="98"/>
                  </a:cubicBezTo>
                  <a:cubicBezTo>
                    <a:pt x="355" y="51"/>
                    <a:pt x="272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7853;p32"/>
            <p:cNvSpPr/>
            <p:nvPr/>
          </p:nvSpPr>
          <p:spPr>
            <a:xfrm>
              <a:off x="5611700" y="4001975"/>
              <a:ext cx="11050" cy="2850"/>
            </a:xfrm>
            <a:custGeom>
              <a:avLst/>
              <a:gdLst/>
              <a:ahLst/>
              <a:cxnLst/>
              <a:rect l="l" t="t" r="r" b="b"/>
              <a:pathLst>
                <a:path w="442" h="114" extrusionOk="0">
                  <a:moveTo>
                    <a:pt x="116" y="1"/>
                  </a:moveTo>
                  <a:cubicBezTo>
                    <a:pt x="78" y="1"/>
                    <a:pt x="39" y="3"/>
                    <a:pt x="1" y="6"/>
                  </a:cubicBezTo>
                  <a:cubicBezTo>
                    <a:pt x="81" y="93"/>
                    <a:pt x="166" y="114"/>
                    <a:pt x="257" y="114"/>
                  </a:cubicBezTo>
                  <a:cubicBezTo>
                    <a:pt x="316" y="114"/>
                    <a:pt x="377" y="106"/>
                    <a:pt x="441" y="101"/>
                  </a:cubicBezTo>
                  <a:cubicBezTo>
                    <a:pt x="343" y="21"/>
                    <a:pt x="231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7854;p32"/>
            <p:cNvSpPr/>
            <p:nvPr/>
          </p:nvSpPr>
          <p:spPr>
            <a:xfrm>
              <a:off x="5633125" y="4005025"/>
              <a:ext cx="8675" cy="2650"/>
            </a:xfrm>
            <a:custGeom>
              <a:avLst/>
              <a:gdLst/>
              <a:ahLst/>
              <a:cxnLst/>
              <a:rect l="l" t="t" r="r" b="b"/>
              <a:pathLst>
                <a:path w="347" h="106" extrusionOk="0">
                  <a:moveTo>
                    <a:pt x="50" y="1"/>
                  </a:moveTo>
                  <a:cubicBezTo>
                    <a:pt x="34" y="1"/>
                    <a:pt x="17" y="1"/>
                    <a:pt x="1" y="3"/>
                  </a:cubicBezTo>
                  <a:cubicBezTo>
                    <a:pt x="67" y="86"/>
                    <a:pt x="145" y="105"/>
                    <a:pt x="231" y="105"/>
                  </a:cubicBezTo>
                  <a:cubicBezTo>
                    <a:pt x="268" y="105"/>
                    <a:pt x="307" y="102"/>
                    <a:pt x="346" y="98"/>
                  </a:cubicBezTo>
                  <a:cubicBezTo>
                    <a:pt x="253" y="36"/>
                    <a:pt x="159" y="1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7855;p32"/>
            <p:cNvSpPr/>
            <p:nvPr/>
          </p:nvSpPr>
          <p:spPr>
            <a:xfrm>
              <a:off x="5562875" y="3852000"/>
              <a:ext cx="174450" cy="28100"/>
            </a:xfrm>
            <a:custGeom>
              <a:avLst/>
              <a:gdLst/>
              <a:ahLst/>
              <a:cxnLst/>
              <a:rect l="l" t="t" r="r" b="b"/>
              <a:pathLst>
                <a:path w="6978" h="1124" extrusionOk="0">
                  <a:moveTo>
                    <a:pt x="435" y="1"/>
                  </a:moveTo>
                  <a:cubicBezTo>
                    <a:pt x="312" y="1"/>
                    <a:pt x="192" y="42"/>
                    <a:pt x="84" y="135"/>
                  </a:cubicBezTo>
                  <a:cubicBezTo>
                    <a:pt x="37" y="195"/>
                    <a:pt x="13" y="254"/>
                    <a:pt x="1" y="326"/>
                  </a:cubicBezTo>
                  <a:cubicBezTo>
                    <a:pt x="1" y="397"/>
                    <a:pt x="25" y="457"/>
                    <a:pt x="72" y="516"/>
                  </a:cubicBezTo>
                  <a:cubicBezTo>
                    <a:pt x="222" y="574"/>
                    <a:pt x="378" y="588"/>
                    <a:pt x="534" y="588"/>
                  </a:cubicBezTo>
                  <a:cubicBezTo>
                    <a:pt x="686" y="588"/>
                    <a:pt x="839" y="575"/>
                    <a:pt x="991" y="575"/>
                  </a:cubicBezTo>
                  <a:cubicBezTo>
                    <a:pt x="1168" y="575"/>
                    <a:pt x="1344" y="593"/>
                    <a:pt x="1513" y="671"/>
                  </a:cubicBezTo>
                  <a:cubicBezTo>
                    <a:pt x="2132" y="754"/>
                    <a:pt x="2751" y="861"/>
                    <a:pt x="3358" y="945"/>
                  </a:cubicBezTo>
                  <a:cubicBezTo>
                    <a:pt x="3508" y="930"/>
                    <a:pt x="3655" y="913"/>
                    <a:pt x="3800" y="913"/>
                  </a:cubicBezTo>
                  <a:cubicBezTo>
                    <a:pt x="4002" y="913"/>
                    <a:pt x="4200" y="946"/>
                    <a:pt x="4394" y="1064"/>
                  </a:cubicBezTo>
                  <a:cubicBezTo>
                    <a:pt x="4954" y="1088"/>
                    <a:pt x="5525" y="1088"/>
                    <a:pt x="6085" y="1100"/>
                  </a:cubicBezTo>
                  <a:cubicBezTo>
                    <a:pt x="6383" y="1052"/>
                    <a:pt x="6692" y="1123"/>
                    <a:pt x="6954" y="909"/>
                  </a:cubicBezTo>
                  <a:cubicBezTo>
                    <a:pt x="6966" y="873"/>
                    <a:pt x="6966" y="849"/>
                    <a:pt x="6978" y="814"/>
                  </a:cubicBezTo>
                  <a:cubicBezTo>
                    <a:pt x="6954" y="683"/>
                    <a:pt x="6835" y="611"/>
                    <a:pt x="6716" y="528"/>
                  </a:cubicBezTo>
                  <a:lnTo>
                    <a:pt x="6537" y="445"/>
                  </a:lnTo>
                  <a:cubicBezTo>
                    <a:pt x="6395" y="385"/>
                    <a:pt x="6264" y="338"/>
                    <a:pt x="6133" y="326"/>
                  </a:cubicBezTo>
                  <a:cubicBezTo>
                    <a:pt x="4728" y="218"/>
                    <a:pt x="3335" y="159"/>
                    <a:pt x="1930" y="76"/>
                  </a:cubicBezTo>
                  <a:cubicBezTo>
                    <a:pt x="1692" y="52"/>
                    <a:pt x="1453" y="52"/>
                    <a:pt x="1215" y="40"/>
                  </a:cubicBezTo>
                  <a:cubicBezTo>
                    <a:pt x="1166" y="95"/>
                    <a:pt x="1118" y="125"/>
                    <a:pt x="1070" y="125"/>
                  </a:cubicBezTo>
                  <a:cubicBezTo>
                    <a:pt x="1025" y="125"/>
                    <a:pt x="982" y="98"/>
                    <a:pt x="942" y="40"/>
                  </a:cubicBezTo>
                  <a:lnTo>
                    <a:pt x="953" y="40"/>
                  </a:lnTo>
                  <a:cubicBezTo>
                    <a:pt x="924" y="28"/>
                    <a:pt x="894" y="22"/>
                    <a:pt x="864" y="22"/>
                  </a:cubicBezTo>
                  <a:cubicBezTo>
                    <a:pt x="834" y="22"/>
                    <a:pt x="805" y="28"/>
                    <a:pt x="775" y="40"/>
                  </a:cubicBezTo>
                  <a:lnTo>
                    <a:pt x="787" y="40"/>
                  </a:lnTo>
                  <a:cubicBezTo>
                    <a:pt x="787" y="52"/>
                    <a:pt x="775" y="76"/>
                    <a:pt x="739" y="88"/>
                  </a:cubicBezTo>
                  <a:cubicBezTo>
                    <a:pt x="733" y="90"/>
                    <a:pt x="728" y="92"/>
                    <a:pt x="722" y="92"/>
                  </a:cubicBezTo>
                  <a:cubicBezTo>
                    <a:pt x="706" y="92"/>
                    <a:pt x="689" y="79"/>
                    <a:pt x="672" y="49"/>
                  </a:cubicBezTo>
                  <a:lnTo>
                    <a:pt x="672" y="49"/>
                  </a:lnTo>
                  <a:cubicBezTo>
                    <a:pt x="675" y="50"/>
                    <a:pt x="677" y="51"/>
                    <a:pt x="680" y="52"/>
                  </a:cubicBezTo>
                  <a:lnTo>
                    <a:pt x="668" y="40"/>
                  </a:lnTo>
                  <a:lnTo>
                    <a:pt x="668" y="40"/>
                  </a:lnTo>
                  <a:cubicBezTo>
                    <a:pt x="669" y="43"/>
                    <a:pt x="671" y="46"/>
                    <a:pt x="672" y="49"/>
                  </a:cubicBezTo>
                  <a:lnTo>
                    <a:pt x="672" y="49"/>
                  </a:lnTo>
                  <a:cubicBezTo>
                    <a:pt x="594" y="18"/>
                    <a:pt x="514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7856;p32"/>
            <p:cNvSpPr/>
            <p:nvPr/>
          </p:nvSpPr>
          <p:spPr>
            <a:xfrm>
              <a:off x="5745650" y="3907150"/>
              <a:ext cx="38725" cy="32475"/>
            </a:xfrm>
            <a:custGeom>
              <a:avLst/>
              <a:gdLst/>
              <a:ahLst/>
              <a:cxnLst/>
              <a:rect l="l" t="t" r="r" b="b"/>
              <a:pathLst>
                <a:path w="1549" h="1299" extrusionOk="0">
                  <a:moveTo>
                    <a:pt x="722" y="0"/>
                  </a:moveTo>
                  <a:cubicBezTo>
                    <a:pt x="606" y="0"/>
                    <a:pt x="488" y="86"/>
                    <a:pt x="369" y="156"/>
                  </a:cubicBezTo>
                  <a:lnTo>
                    <a:pt x="369" y="167"/>
                  </a:lnTo>
                  <a:cubicBezTo>
                    <a:pt x="286" y="251"/>
                    <a:pt x="334" y="394"/>
                    <a:pt x="203" y="441"/>
                  </a:cubicBezTo>
                  <a:cubicBezTo>
                    <a:pt x="191" y="560"/>
                    <a:pt x="131" y="668"/>
                    <a:pt x="36" y="751"/>
                  </a:cubicBezTo>
                  <a:cubicBezTo>
                    <a:pt x="0" y="858"/>
                    <a:pt x="12" y="941"/>
                    <a:pt x="72" y="1025"/>
                  </a:cubicBezTo>
                  <a:cubicBezTo>
                    <a:pt x="84" y="1144"/>
                    <a:pt x="84" y="1263"/>
                    <a:pt x="215" y="1299"/>
                  </a:cubicBezTo>
                  <a:lnTo>
                    <a:pt x="358" y="1168"/>
                  </a:lnTo>
                  <a:lnTo>
                    <a:pt x="500" y="1025"/>
                  </a:lnTo>
                  <a:lnTo>
                    <a:pt x="679" y="882"/>
                  </a:lnTo>
                  <a:cubicBezTo>
                    <a:pt x="793" y="768"/>
                    <a:pt x="904" y="674"/>
                    <a:pt x="1002" y="674"/>
                  </a:cubicBezTo>
                  <a:cubicBezTo>
                    <a:pt x="1089" y="674"/>
                    <a:pt x="1165" y="746"/>
                    <a:pt x="1227" y="941"/>
                  </a:cubicBezTo>
                  <a:cubicBezTo>
                    <a:pt x="1264" y="1043"/>
                    <a:pt x="1309" y="1075"/>
                    <a:pt x="1358" y="1075"/>
                  </a:cubicBezTo>
                  <a:cubicBezTo>
                    <a:pt x="1417" y="1075"/>
                    <a:pt x="1483" y="1027"/>
                    <a:pt x="1548" y="1001"/>
                  </a:cubicBezTo>
                  <a:cubicBezTo>
                    <a:pt x="1465" y="644"/>
                    <a:pt x="1108" y="489"/>
                    <a:pt x="965" y="167"/>
                  </a:cubicBezTo>
                  <a:cubicBezTo>
                    <a:pt x="886" y="44"/>
                    <a:pt x="804" y="0"/>
                    <a:pt x="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7857;p32"/>
            <p:cNvSpPr/>
            <p:nvPr/>
          </p:nvSpPr>
          <p:spPr>
            <a:xfrm>
              <a:off x="5736125" y="3874000"/>
              <a:ext cx="13125" cy="58175"/>
            </a:xfrm>
            <a:custGeom>
              <a:avLst/>
              <a:gdLst/>
              <a:ahLst/>
              <a:cxnLst/>
              <a:rect l="l" t="t" r="r" b="b"/>
              <a:pathLst>
                <a:path w="525" h="2327" extrusionOk="0">
                  <a:moveTo>
                    <a:pt x="101" y="1"/>
                  </a:moveTo>
                  <a:cubicBezTo>
                    <a:pt x="79" y="1"/>
                    <a:pt x="54" y="16"/>
                    <a:pt x="36" y="53"/>
                  </a:cubicBezTo>
                  <a:cubicBezTo>
                    <a:pt x="36" y="601"/>
                    <a:pt x="48" y="1160"/>
                    <a:pt x="24" y="1696"/>
                  </a:cubicBezTo>
                  <a:cubicBezTo>
                    <a:pt x="0" y="2029"/>
                    <a:pt x="119" y="2232"/>
                    <a:pt x="441" y="2327"/>
                  </a:cubicBezTo>
                  <a:cubicBezTo>
                    <a:pt x="453" y="2255"/>
                    <a:pt x="465" y="2172"/>
                    <a:pt x="477" y="2077"/>
                  </a:cubicBezTo>
                  <a:cubicBezTo>
                    <a:pt x="524" y="2005"/>
                    <a:pt x="524" y="1946"/>
                    <a:pt x="453" y="1898"/>
                  </a:cubicBezTo>
                  <a:cubicBezTo>
                    <a:pt x="399" y="1918"/>
                    <a:pt x="342" y="1937"/>
                    <a:pt x="293" y="1937"/>
                  </a:cubicBezTo>
                  <a:cubicBezTo>
                    <a:pt x="221" y="1937"/>
                    <a:pt x="167" y="1896"/>
                    <a:pt x="167" y="1755"/>
                  </a:cubicBezTo>
                  <a:lnTo>
                    <a:pt x="167" y="53"/>
                  </a:lnTo>
                  <a:cubicBezTo>
                    <a:pt x="167" y="41"/>
                    <a:pt x="155" y="29"/>
                    <a:pt x="119" y="5"/>
                  </a:cubicBezTo>
                  <a:cubicBezTo>
                    <a:pt x="114" y="2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7858;p32"/>
            <p:cNvSpPr/>
            <p:nvPr/>
          </p:nvSpPr>
          <p:spPr>
            <a:xfrm>
              <a:off x="5762325" y="39288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9"/>
                    <a:pt x="12" y="96"/>
                    <a:pt x="24" y="120"/>
                  </a:cubicBezTo>
                  <a:cubicBezTo>
                    <a:pt x="49" y="128"/>
                    <a:pt x="79" y="142"/>
                    <a:pt x="107" y="142"/>
                  </a:cubicBezTo>
                  <a:cubicBezTo>
                    <a:pt x="120" y="142"/>
                    <a:pt x="132" y="139"/>
                    <a:pt x="143" y="13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7859;p32"/>
            <p:cNvSpPr/>
            <p:nvPr/>
          </p:nvSpPr>
          <p:spPr>
            <a:xfrm>
              <a:off x="5784350" y="3932150"/>
              <a:ext cx="3300" cy="4200"/>
            </a:xfrm>
            <a:custGeom>
              <a:avLst/>
              <a:gdLst/>
              <a:ahLst/>
              <a:cxnLst/>
              <a:rect l="l" t="t" r="r" b="b"/>
              <a:pathLst>
                <a:path w="132" h="168" extrusionOk="0">
                  <a:moveTo>
                    <a:pt x="0" y="1"/>
                  </a:moveTo>
                  <a:cubicBezTo>
                    <a:pt x="0" y="96"/>
                    <a:pt x="60" y="144"/>
                    <a:pt x="131" y="168"/>
                  </a:cubicBezTo>
                  <a:cubicBezTo>
                    <a:pt x="131" y="84"/>
                    <a:pt x="84" y="2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7860;p32"/>
            <p:cNvSpPr/>
            <p:nvPr/>
          </p:nvSpPr>
          <p:spPr>
            <a:xfrm>
              <a:off x="6094800" y="4051250"/>
              <a:ext cx="14900" cy="3400"/>
            </a:xfrm>
            <a:custGeom>
              <a:avLst/>
              <a:gdLst/>
              <a:ahLst/>
              <a:cxnLst/>
              <a:rect l="l" t="t" r="r" b="b"/>
              <a:pathLst>
                <a:path w="596" h="136" extrusionOk="0">
                  <a:moveTo>
                    <a:pt x="314" y="1"/>
                  </a:moveTo>
                  <a:cubicBezTo>
                    <a:pt x="210" y="1"/>
                    <a:pt x="105" y="23"/>
                    <a:pt x="0" y="23"/>
                  </a:cubicBezTo>
                  <a:cubicBezTo>
                    <a:pt x="98" y="108"/>
                    <a:pt x="206" y="135"/>
                    <a:pt x="317" y="135"/>
                  </a:cubicBezTo>
                  <a:cubicBezTo>
                    <a:pt x="409" y="135"/>
                    <a:pt x="504" y="116"/>
                    <a:pt x="596" y="95"/>
                  </a:cubicBezTo>
                  <a:cubicBezTo>
                    <a:pt x="504" y="20"/>
                    <a:pt x="409" y="1"/>
                    <a:pt x="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7861;p32"/>
            <p:cNvSpPr/>
            <p:nvPr/>
          </p:nvSpPr>
          <p:spPr>
            <a:xfrm>
              <a:off x="6070975" y="4051825"/>
              <a:ext cx="6575" cy="2775"/>
            </a:xfrm>
            <a:custGeom>
              <a:avLst/>
              <a:gdLst/>
              <a:ahLst/>
              <a:cxnLst/>
              <a:rect l="l" t="t" r="r" b="b"/>
              <a:pathLst>
                <a:path w="263" h="111" extrusionOk="0">
                  <a:moveTo>
                    <a:pt x="1" y="0"/>
                  </a:moveTo>
                  <a:lnTo>
                    <a:pt x="1" y="95"/>
                  </a:lnTo>
                  <a:cubicBezTo>
                    <a:pt x="38" y="104"/>
                    <a:pt x="75" y="111"/>
                    <a:pt x="109" y="111"/>
                  </a:cubicBezTo>
                  <a:cubicBezTo>
                    <a:pt x="175" y="111"/>
                    <a:pt x="232" y="86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7862;p32"/>
            <p:cNvSpPr/>
            <p:nvPr/>
          </p:nvSpPr>
          <p:spPr>
            <a:xfrm>
              <a:off x="6087950" y="4051825"/>
              <a:ext cx="5375" cy="1250"/>
            </a:xfrm>
            <a:custGeom>
              <a:avLst/>
              <a:gdLst/>
              <a:ahLst/>
              <a:cxnLst/>
              <a:rect l="l" t="t" r="r" b="b"/>
              <a:pathLst>
                <a:path w="215" h="50" extrusionOk="0">
                  <a:moveTo>
                    <a:pt x="1" y="0"/>
                  </a:moveTo>
                  <a:cubicBezTo>
                    <a:pt x="35" y="34"/>
                    <a:pt x="69" y="49"/>
                    <a:pt x="103" y="49"/>
                  </a:cubicBezTo>
                  <a:cubicBezTo>
                    <a:pt x="140" y="49"/>
                    <a:pt x="178" y="31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7863;p32"/>
            <p:cNvSpPr/>
            <p:nvPr/>
          </p:nvSpPr>
          <p:spPr>
            <a:xfrm>
              <a:off x="6043300" y="4015500"/>
              <a:ext cx="2400" cy="360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6" y="1"/>
                  </a:moveTo>
                  <a:lnTo>
                    <a:pt x="96" y="1"/>
                  </a:lnTo>
                  <a:cubicBezTo>
                    <a:pt x="1" y="36"/>
                    <a:pt x="1" y="84"/>
                    <a:pt x="84" y="144"/>
                  </a:cubicBezTo>
                  <a:cubicBezTo>
                    <a:pt x="84" y="96"/>
                    <a:pt x="84" y="48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7864;p32"/>
            <p:cNvSpPr/>
            <p:nvPr/>
          </p:nvSpPr>
          <p:spPr>
            <a:xfrm>
              <a:off x="6006400" y="3899425"/>
              <a:ext cx="29475" cy="19625"/>
            </a:xfrm>
            <a:custGeom>
              <a:avLst/>
              <a:gdLst/>
              <a:ahLst/>
              <a:cxnLst/>
              <a:rect l="l" t="t" r="r" b="b"/>
              <a:pathLst>
                <a:path w="1179" h="785" extrusionOk="0">
                  <a:moveTo>
                    <a:pt x="417" y="0"/>
                  </a:moveTo>
                  <a:cubicBezTo>
                    <a:pt x="286" y="95"/>
                    <a:pt x="131" y="203"/>
                    <a:pt x="0" y="286"/>
                  </a:cubicBezTo>
                  <a:cubicBezTo>
                    <a:pt x="0" y="322"/>
                    <a:pt x="12" y="334"/>
                    <a:pt x="48" y="346"/>
                  </a:cubicBezTo>
                  <a:cubicBezTo>
                    <a:pt x="52" y="358"/>
                    <a:pt x="60" y="363"/>
                    <a:pt x="71" y="363"/>
                  </a:cubicBezTo>
                  <a:cubicBezTo>
                    <a:pt x="90" y="363"/>
                    <a:pt x="116" y="345"/>
                    <a:pt x="131" y="322"/>
                  </a:cubicBezTo>
                  <a:cubicBezTo>
                    <a:pt x="298" y="405"/>
                    <a:pt x="262" y="572"/>
                    <a:pt x="298" y="715"/>
                  </a:cubicBezTo>
                  <a:cubicBezTo>
                    <a:pt x="326" y="768"/>
                    <a:pt x="358" y="784"/>
                    <a:pt x="390" y="784"/>
                  </a:cubicBezTo>
                  <a:cubicBezTo>
                    <a:pt x="446" y="784"/>
                    <a:pt x="506" y="736"/>
                    <a:pt x="562" y="736"/>
                  </a:cubicBezTo>
                  <a:cubicBezTo>
                    <a:pt x="569" y="736"/>
                    <a:pt x="577" y="737"/>
                    <a:pt x="584" y="738"/>
                  </a:cubicBezTo>
                  <a:cubicBezTo>
                    <a:pt x="1155" y="596"/>
                    <a:pt x="1179" y="584"/>
                    <a:pt x="1000" y="179"/>
                  </a:cubicBezTo>
                  <a:cubicBezTo>
                    <a:pt x="881" y="60"/>
                    <a:pt x="679" y="179"/>
                    <a:pt x="548" y="24"/>
                  </a:cubicBezTo>
                  <a:cubicBezTo>
                    <a:pt x="500" y="24"/>
                    <a:pt x="465" y="24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7865;p32"/>
            <p:cNvSpPr/>
            <p:nvPr/>
          </p:nvSpPr>
          <p:spPr>
            <a:xfrm>
              <a:off x="6020375" y="3900300"/>
              <a:ext cx="11050" cy="3700"/>
            </a:xfrm>
            <a:custGeom>
              <a:avLst/>
              <a:gdLst/>
              <a:ahLst/>
              <a:cxnLst/>
              <a:rect l="l" t="t" r="r" b="b"/>
              <a:pathLst>
                <a:path w="442" h="148" extrusionOk="0">
                  <a:moveTo>
                    <a:pt x="156" y="1"/>
                  </a:moveTo>
                  <a:cubicBezTo>
                    <a:pt x="96" y="1"/>
                    <a:pt x="48" y="13"/>
                    <a:pt x="1" y="13"/>
                  </a:cubicBezTo>
                  <a:cubicBezTo>
                    <a:pt x="76" y="130"/>
                    <a:pt x="180" y="147"/>
                    <a:pt x="293" y="147"/>
                  </a:cubicBezTo>
                  <a:cubicBezTo>
                    <a:pt x="341" y="147"/>
                    <a:pt x="391" y="144"/>
                    <a:pt x="441" y="144"/>
                  </a:cubicBezTo>
                  <a:cubicBezTo>
                    <a:pt x="382" y="25"/>
                    <a:pt x="263" y="13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7866;p32"/>
            <p:cNvSpPr/>
            <p:nvPr/>
          </p:nvSpPr>
          <p:spPr>
            <a:xfrm>
              <a:off x="6005200" y="3916775"/>
              <a:ext cx="15800" cy="5000"/>
            </a:xfrm>
            <a:custGeom>
              <a:avLst/>
              <a:gdLst/>
              <a:ahLst/>
              <a:cxnLst/>
              <a:rect l="l" t="t" r="r" b="b"/>
              <a:pathLst>
                <a:path w="632" h="200" extrusionOk="0">
                  <a:moveTo>
                    <a:pt x="527" y="0"/>
                  </a:moveTo>
                  <a:cubicBezTo>
                    <a:pt x="463" y="0"/>
                    <a:pt x="399" y="44"/>
                    <a:pt x="346" y="44"/>
                  </a:cubicBezTo>
                  <a:cubicBezTo>
                    <a:pt x="227" y="56"/>
                    <a:pt x="108" y="68"/>
                    <a:pt x="1" y="104"/>
                  </a:cubicBezTo>
                  <a:cubicBezTo>
                    <a:pt x="13" y="128"/>
                    <a:pt x="36" y="175"/>
                    <a:pt x="60" y="199"/>
                  </a:cubicBezTo>
                  <a:cubicBezTo>
                    <a:pt x="251" y="187"/>
                    <a:pt x="429" y="187"/>
                    <a:pt x="632" y="175"/>
                  </a:cubicBezTo>
                  <a:lnTo>
                    <a:pt x="632" y="116"/>
                  </a:lnTo>
                  <a:lnTo>
                    <a:pt x="632" y="56"/>
                  </a:lnTo>
                  <a:cubicBezTo>
                    <a:pt x="598" y="14"/>
                    <a:pt x="562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7867;p32"/>
            <p:cNvSpPr/>
            <p:nvPr/>
          </p:nvSpPr>
          <p:spPr>
            <a:xfrm>
              <a:off x="6003425" y="3907450"/>
              <a:ext cx="6925" cy="5225"/>
            </a:xfrm>
            <a:custGeom>
              <a:avLst/>
              <a:gdLst/>
              <a:ahLst/>
              <a:cxnLst/>
              <a:rect l="l" t="t" r="r" b="b"/>
              <a:pathLst>
                <a:path w="277" h="209" extrusionOk="0">
                  <a:moveTo>
                    <a:pt x="119" y="1"/>
                  </a:moveTo>
                  <a:cubicBezTo>
                    <a:pt x="12" y="72"/>
                    <a:pt x="0" y="179"/>
                    <a:pt x="131" y="203"/>
                  </a:cubicBezTo>
                  <a:cubicBezTo>
                    <a:pt x="148" y="207"/>
                    <a:pt x="162" y="209"/>
                    <a:pt x="174" y="209"/>
                  </a:cubicBezTo>
                  <a:cubicBezTo>
                    <a:pt x="276" y="209"/>
                    <a:pt x="240" y="87"/>
                    <a:pt x="250" y="13"/>
                  </a:cubicBezTo>
                  <a:cubicBezTo>
                    <a:pt x="203" y="13"/>
                    <a:pt x="167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7868;p32"/>
            <p:cNvSpPr/>
            <p:nvPr/>
          </p:nvSpPr>
          <p:spPr>
            <a:xfrm>
              <a:off x="6128425" y="4055700"/>
              <a:ext cx="4500" cy="2400"/>
            </a:xfrm>
            <a:custGeom>
              <a:avLst/>
              <a:gdLst/>
              <a:ahLst/>
              <a:cxnLst/>
              <a:rect l="l" t="t" r="r" b="b"/>
              <a:pathLst>
                <a:path w="180" h="96" extrusionOk="0">
                  <a:moveTo>
                    <a:pt x="179" y="9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7869;p32"/>
            <p:cNvSpPr/>
            <p:nvPr/>
          </p:nvSpPr>
          <p:spPr>
            <a:xfrm>
              <a:off x="6171300" y="4055100"/>
              <a:ext cx="12225" cy="2700"/>
            </a:xfrm>
            <a:custGeom>
              <a:avLst/>
              <a:gdLst/>
              <a:ahLst/>
              <a:cxnLst/>
              <a:rect l="l" t="t" r="r" b="b"/>
              <a:pathLst>
                <a:path w="489" h="108" extrusionOk="0">
                  <a:moveTo>
                    <a:pt x="0" y="0"/>
                  </a:moveTo>
                  <a:lnTo>
                    <a:pt x="0" y="84"/>
                  </a:lnTo>
                  <a:cubicBezTo>
                    <a:pt x="131" y="84"/>
                    <a:pt x="274" y="107"/>
                    <a:pt x="417" y="107"/>
                  </a:cubicBezTo>
                  <a:cubicBezTo>
                    <a:pt x="488" y="72"/>
                    <a:pt x="488" y="48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7870;p32"/>
            <p:cNvSpPr/>
            <p:nvPr/>
          </p:nvSpPr>
          <p:spPr>
            <a:xfrm>
              <a:off x="6184100" y="4055400"/>
              <a:ext cx="4475" cy="3300"/>
            </a:xfrm>
            <a:custGeom>
              <a:avLst/>
              <a:gdLst/>
              <a:ahLst/>
              <a:cxnLst/>
              <a:rect l="l" t="t" r="r" b="b"/>
              <a:pathLst>
                <a:path w="179" h="132" extrusionOk="0">
                  <a:moveTo>
                    <a:pt x="60" y="0"/>
                  </a:moveTo>
                  <a:cubicBezTo>
                    <a:pt x="0" y="36"/>
                    <a:pt x="0" y="72"/>
                    <a:pt x="60" y="107"/>
                  </a:cubicBezTo>
                  <a:lnTo>
                    <a:pt x="48" y="131"/>
                  </a:lnTo>
                  <a:cubicBezTo>
                    <a:pt x="96" y="119"/>
                    <a:pt x="143" y="119"/>
                    <a:pt x="179" y="107"/>
                  </a:cubicBezTo>
                  <a:cubicBezTo>
                    <a:pt x="179" y="36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7871;p32"/>
            <p:cNvSpPr/>
            <p:nvPr/>
          </p:nvSpPr>
          <p:spPr>
            <a:xfrm>
              <a:off x="6181725" y="4055100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155" y="0"/>
                  </a:moveTo>
                  <a:cubicBezTo>
                    <a:pt x="95" y="0"/>
                    <a:pt x="60" y="0"/>
                    <a:pt x="0" y="12"/>
                  </a:cubicBezTo>
                  <a:lnTo>
                    <a:pt x="0" y="119"/>
                  </a:lnTo>
                  <a:lnTo>
                    <a:pt x="155" y="119"/>
                  </a:lnTo>
                  <a:lnTo>
                    <a:pt x="155" y="6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7872;p32"/>
            <p:cNvSpPr/>
            <p:nvPr/>
          </p:nvSpPr>
          <p:spPr>
            <a:xfrm>
              <a:off x="6168325" y="4055400"/>
              <a:ext cx="3300" cy="2550"/>
            </a:xfrm>
            <a:custGeom>
              <a:avLst/>
              <a:gdLst/>
              <a:ahLst/>
              <a:cxnLst/>
              <a:rect l="l" t="t" r="r" b="b"/>
              <a:pathLst>
                <a:path w="132" h="102" extrusionOk="0">
                  <a:moveTo>
                    <a:pt x="131" y="0"/>
                  </a:moveTo>
                  <a:cubicBezTo>
                    <a:pt x="84" y="36"/>
                    <a:pt x="36" y="48"/>
                    <a:pt x="0" y="83"/>
                  </a:cubicBezTo>
                  <a:cubicBezTo>
                    <a:pt x="18" y="95"/>
                    <a:pt x="39" y="101"/>
                    <a:pt x="61" y="101"/>
                  </a:cubicBezTo>
                  <a:cubicBezTo>
                    <a:pt x="84" y="101"/>
                    <a:pt x="107" y="95"/>
                    <a:pt x="131" y="83"/>
                  </a:cubicBezTo>
                  <a:lnTo>
                    <a:pt x="131" y="4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7873;p32"/>
            <p:cNvSpPr/>
            <p:nvPr/>
          </p:nvSpPr>
          <p:spPr>
            <a:xfrm>
              <a:off x="5981100" y="3926200"/>
              <a:ext cx="13700" cy="3425"/>
            </a:xfrm>
            <a:custGeom>
              <a:avLst/>
              <a:gdLst/>
              <a:ahLst/>
              <a:cxnLst/>
              <a:rect l="l" t="t" r="r" b="b"/>
              <a:pathLst>
                <a:path w="548" h="137" extrusionOk="0">
                  <a:moveTo>
                    <a:pt x="0" y="1"/>
                  </a:moveTo>
                  <a:lnTo>
                    <a:pt x="0" y="96"/>
                  </a:lnTo>
                  <a:cubicBezTo>
                    <a:pt x="87" y="118"/>
                    <a:pt x="173" y="137"/>
                    <a:pt x="257" y="137"/>
                  </a:cubicBezTo>
                  <a:cubicBezTo>
                    <a:pt x="359" y="137"/>
                    <a:pt x="457" y="109"/>
                    <a:pt x="548" y="25"/>
                  </a:cubicBezTo>
                  <a:cubicBezTo>
                    <a:pt x="369" y="25"/>
                    <a:pt x="179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7874;p32"/>
            <p:cNvSpPr/>
            <p:nvPr/>
          </p:nvSpPr>
          <p:spPr>
            <a:xfrm>
              <a:off x="5737300" y="3846725"/>
              <a:ext cx="50925" cy="14600"/>
            </a:xfrm>
            <a:custGeom>
              <a:avLst/>
              <a:gdLst/>
              <a:ahLst/>
              <a:cxnLst/>
              <a:rect l="l" t="t" r="r" b="b"/>
              <a:pathLst>
                <a:path w="2037" h="584" extrusionOk="0">
                  <a:moveTo>
                    <a:pt x="287" y="1"/>
                  </a:moveTo>
                  <a:cubicBezTo>
                    <a:pt x="239" y="25"/>
                    <a:pt x="227" y="72"/>
                    <a:pt x="215" y="132"/>
                  </a:cubicBezTo>
                  <a:cubicBezTo>
                    <a:pt x="215" y="251"/>
                    <a:pt x="1" y="346"/>
                    <a:pt x="168" y="477"/>
                  </a:cubicBezTo>
                  <a:cubicBezTo>
                    <a:pt x="255" y="457"/>
                    <a:pt x="341" y="449"/>
                    <a:pt x="427" y="449"/>
                  </a:cubicBezTo>
                  <a:cubicBezTo>
                    <a:pt x="780" y="449"/>
                    <a:pt x="1125" y="583"/>
                    <a:pt x="1478" y="583"/>
                  </a:cubicBezTo>
                  <a:cubicBezTo>
                    <a:pt x="1557" y="583"/>
                    <a:pt x="1636" y="577"/>
                    <a:pt x="1715" y="560"/>
                  </a:cubicBezTo>
                  <a:cubicBezTo>
                    <a:pt x="1668" y="489"/>
                    <a:pt x="1561" y="406"/>
                    <a:pt x="1596" y="358"/>
                  </a:cubicBezTo>
                  <a:cubicBezTo>
                    <a:pt x="1608" y="314"/>
                    <a:pt x="1639" y="303"/>
                    <a:pt x="1680" y="303"/>
                  </a:cubicBezTo>
                  <a:cubicBezTo>
                    <a:pt x="1718" y="303"/>
                    <a:pt x="1763" y="312"/>
                    <a:pt x="1806" y="312"/>
                  </a:cubicBezTo>
                  <a:cubicBezTo>
                    <a:pt x="1815" y="312"/>
                    <a:pt x="1825" y="312"/>
                    <a:pt x="1835" y="310"/>
                  </a:cubicBezTo>
                  <a:cubicBezTo>
                    <a:pt x="1906" y="299"/>
                    <a:pt x="1966" y="287"/>
                    <a:pt x="2037" y="263"/>
                  </a:cubicBezTo>
                  <a:cubicBezTo>
                    <a:pt x="1442" y="179"/>
                    <a:pt x="870" y="84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7875;p32"/>
            <p:cNvSpPr/>
            <p:nvPr/>
          </p:nvSpPr>
          <p:spPr>
            <a:xfrm>
              <a:off x="5734625" y="3814575"/>
              <a:ext cx="11350" cy="35875"/>
            </a:xfrm>
            <a:custGeom>
              <a:avLst/>
              <a:gdLst/>
              <a:ahLst/>
              <a:cxnLst/>
              <a:rect l="l" t="t" r="r" b="b"/>
              <a:pathLst>
                <a:path w="454" h="1435" extrusionOk="0">
                  <a:moveTo>
                    <a:pt x="108" y="1"/>
                  </a:moveTo>
                  <a:cubicBezTo>
                    <a:pt x="96" y="37"/>
                    <a:pt x="60" y="61"/>
                    <a:pt x="48" y="96"/>
                  </a:cubicBezTo>
                  <a:cubicBezTo>
                    <a:pt x="48" y="430"/>
                    <a:pt x="25" y="763"/>
                    <a:pt x="1" y="1108"/>
                  </a:cubicBezTo>
                  <a:cubicBezTo>
                    <a:pt x="77" y="1261"/>
                    <a:pt x="134" y="1434"/>
                    <a:pt x="335" y="1434"/>
                  </a:cubicBezTo>
                  <a:cubicBezTo>
                    <a:pt x="354" y="1434"/>
                    <a:pt x="373" y="1433"/>
                    <a:pt x="394" y="1430"/>
                  </a:cubicBezTo>
                  <a:lnTo>
                    <a:pt x="394" y="1287"/>
                  </a:lnTo>
                  <a:cubicBezTo>
                    <a:pt x="406" y="942"/>
                    <a:pt x="453" y="620"/>
                    <a:pt x="406" y="29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7876;p32"/>
            <p:cNvSpPr/>
            <p:nvPr/>
          </p:nvSpPr>
          <p:spPr>
            <a:xfrm>
              <a:off x="5743575" y="3811600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214" y="1"/>
                  </a:moveTo>
                  <a:cubicBezTo>
                    <a:pt x="36" y="25"/>
                    <a:pt x="0" y="144"/>
                    <a:pt x="48" y="287"/>
                  </a:cubicBezTo>
                  <a:cubicBezTo>
                    <a:pt x="107" y="180"/>
                    <a:pt x="155" y="96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7877;p32"/>
            <p:cNvSpPr/>
            <p:nvPr/>
          </p:nvSpPr>
          <p:spPr>
            <a:xfrm>
              <a:off x="5790900" y="3852975"/>
              <a:ext cx="3000" cy="285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5" y="0"/>
                  </a:moveTo>
                  <a:cubicBezTo>
                    <a:pt x="52" y="0"/>
                    <a:pt x="31" y="14"/>
                    <a:pt x="0" y="37"/>
                  </a:cubicBezTo>
                  <a:cubicBezTo>
                    <a:pt x="24" y="84"/>
                    <a:pt x="48" y="114"/>
                    <a:pt x="69" y="114"/>
                  </a:cubicBezTo>
                  <a:cubicBezTo>
                    <a:pt x="89" y="114"/>
                    <a:pt x="107" y="84"/>
                    <a:pt x="119" y="13"/>
                  </a:cubicBezTo>
                  <a:cubicBezTo>
                    <a:pt x="102" y="4"/>
                    <a:pt x="88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7878;p32"/>
            <p:cNvSpPr/>
            <p:nvPr/>
          </p:nvSpPr>
          <p:spPr>
            <a:xfrm>
              <a:off x="5680450" y="3802975"/>
              <a:ext cx="42300" cy="12700"/>
            </a:xfrm>
            <a:custGeom>
              <a:avLst/>
              <a:gdLst/>
              <a:ahLst/>
              <a:cxnLst/>
              <a:rect l="l" t="t" r="r" b="b"/>
              <a:pathLst>
                <a:path w="1692" h="508" extrusionOk="0">
                  <a:moveTo>
                    <a:pt x="1" y="1"/>
                  </a:moveTo>
                  <a:lnTo>
                    <a:pt x="1" y="1"/>
                  </a:lnTo>
                  <a:cubicBezTo>
                    <a:pt x="107" y="300"/>
                    <a:pt x="296" y="365"/>
                    <a:pt x="508" y="365"/>
                  </a:cubicBezTo>
                  <a:cubicBezTo>
                    <a:pt x="667" y="365"/>
                    <a:pt x="840" y="328"/>
                    <a:pt x="1000" y="328"/>
                  </a:cubicBezTo>
                  <a:cubicBezTo>
                    <a:pt x="1153" y="328"/>
                    <a:pt x="1295" y="361"/>
                    <a:pt x="1406" y="489"/>
                  </a:cubicBezTo>
                  <a:cubicBezTo>
                    <a:pt x="1421" y="502"/>
                    <a:pt x="1436" y="507"/>
                    <a:pt x="1451" y="507"/>
                  </a:cubicBezTo>
                  <a:cubicBezTo>
                    <a:pt x="1515" y="507"/>
                    <a:pt x="1574" y="399"/>
                    <a:pt x="1632" y="370"/>
                  </a:cubicBezTo>
                  <a:cubicBezTo>
                    <a:pt x="1656" y="346"/>
                    <a:pt x="1680" y="334"/>
                    <a:pt x="1692" y="322"/>
                  </a:cubicBezTo>
                  <a:cubicBezTo>
                    <a:pt x="1156" y="48"/>
                    <a:pt x="537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7879;p32"/>
            <p:cNvSpPr/>
            <p:nvPr/>
          </p:nvSpPr>
          <p:spPr>
            <a:xfrm>
              <a:off x="5673025" y="3789050"/>
              <a:ext cx="24425" cy="14250"/>
            </a:xfrm>
            <a:custGeom>
              <a:avLst/>
              <a:gdLst/>
              <a:ahLst/>
              <a:cxnLst/>
              <a:rect l="l" t="t" r="r" b="b"/>
              <a:pathLst>
                <a:path w="977" h="570" extrusionOk="0">
                  <a:moveTo>
                    <a:pt x="632" y="0"/>
                  </a:moveTo>
                  <a:cubicBezTo>
                    <a:pt x="539" y="0"/>
                    <a:pt x="445" y="28"/>
                    <a:pt x="357" y="69"/>
                  </a:cubicBezTo>
                  <a:cubicBezTo>
                    <a:pt x="131" y="177"/>
                    <a:pt x="0" y="367"/>
                    <a:pt x="310" y="570"/>
                  </a:cubicBezTo>
                  <a:cubicBezTo>
                    <a:pt x="337" y="214"/>
                    <a:pt x="538" y="173"/>
                    <a:pt x="765" y="173"/>
                  </a:cubicBezTo>
                  <a:cubicBezTo>
                    <a:pt x="834" y="173"/>
                    <a:pt x="907" y="177"/>
                    <a:pt x="977" y="177"/>
                  </a:cubicBezTo>
                  <a:cubicBezTo>
                    <a:pt x="875" y="48"/>
                    <a:pt x="75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7880;p32"/>
            <p:cNvSpPr/>
            <p:nvPr/>
          </p:nvSpPr>
          <p:spPr>
            <a:xfrm>
              <a:off x="5732550" y="3811325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0" y="0"/>
                  </a:moveTo>
                  <a:cubicBezTo>
                    <a:pt x="0" y="48"/>
                    <a:pt x="12" y="95"/>
                    <a:pt x="48" y="119"/>
                  </a:cubicBezTo>
                  <a:cubicBezTo>
                    <a:pt x="48" y="131"/>
                    <a:pt x="48" y="155"/>
                    <a:pt x="72" y="167"/>
                  </a:cubicBezTo>
                  <a:cubicBezTo>
                    <a:pt x="84" y="175"/>
                    <a:pt x="94" y="179"/>
                    <a:pt x="105" y="179"/>
                  </a:cubicBezTo>
                  <a:cubicBezTo>
                    <a:pt x="125" y="179"/>
                    <a:pt x="143" y="163"/>
                    <a:pt x="167" y="131"/>
                  </a:cubicBezTo>
                  <a:lnTo>
                    <a:pt x="179" y="119"/>
                  </a:lnTo>
                  <a:cubicBezTo>
                    <a:pt x="143" y="48"/>
                    <a:pt x="84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7881;p32"/>
            <p:cNvSpPr/>
            <p:nvPr/>
          </p:nvSpPr>
          <p:spPr>
            <a:xfrm>
              <a:off x="5582225" y="3761850"/>
              <a:ext cx="135775" cy="20025"/>
            </a:xfrm>
            <a:custGeom>
              <a:avLst/>
              <a:gdLst/>
              <a:ahLst/>
              <a:cxnLst/>
              <a:rect l="l" t="t" r="r" b="b"/>
              <a:pathLst>
                <a:path w="5431" h="801" extrusionOk="0">
                  <a:moveTo>
                    <a:pt x="252" y="1"/>
                  </a:moveTo>
                  <a:cubicBezTo>
                    <a:pt x="147" y="1"/>
                    <a:pt x="54" y="54"/>
                    <a:pt x="1" y="253"/>
                  </a:cubicBezTo>
                  <a:cubicBezTo>
                    <a:pt x="132" y="360"/>
                    <a:pt x="310" y="265"/>
                    <a:pt x="441" y="372"/>
                  </a:cubicBezTo>
                  <a:cubicBezTo>
                    <a:pt x="1394" y="538"/>
                    <a:pt x="2346" y="622"/>
                    <a:pt x="3323" y="681"/>
                  </a:cubicBezTo>
                  <a:cubicBezTo>
                    <a:pt x="3487" y="738"/>
                    <a:pt x="3654" y="752"/>
                    <a:pt x="3821" y="752"/>
                  </a:cubicBezTo>
                  <a:cubicBezTo>
                    <a:pt x="3994" y="752"/>
                    <a:pt x="4167" y="737"/>
                    <a:pt x="4338" y="737"/>
                  </a:cubicBezTo>
                  <a:cubicBezTo>
                    <a:pt x="4385" y="737"/>
                    <a:pt x="4431" y="738"/>
                    <a:pt x="4478" y="741"/>
                  </a:cubicBezTo>
                  <a:cubicBezTo>
                    <a:pt x="4511" y="743"/>
                    <a:pt x="4544" y="743"/>
                    <a:pt x="4578" y="743"/>
                  </a:cubicBezTo>
                  <a:cubicBezTo>
                    <a:pt x="4630" y="743"/>
                    <a:pt x="4682" y="742"/>
                    <a:pt x="4733" y="742"/>
                  </a:cubicBezTo>
                  <a:cubicBezTo>
                    <a:pt x="4842" y="742"/>
                    <a:pt x="4949" y="748"/>
                    <a:pt x="5049" y="788"/>
                  </a:cubicBezTo>
                  <a:cubicBezTo>
                    <a:pt x="5085" y="800"/>
                    <a:pt x="5144" y="800"/>
                    <a:pt x="5192" y="800"/>
                  </a:cubicBezTo>
                  <a:cubicBezTo>
                    <a:pt x="5299" y="741"/>
                    <a:pt x="5430" y="705"/>
                    <a:pt x="5347" y="538"/>
                  </a:cubicBezTo>
                  <a:cubicBezTo>
                    <a:pt x="5144" y="491"/>
                    <a:pt x="4966" y="431"/>
                    <a:pt x="4775" y="419"/>
                  </a:cubicBezTo>
                  <a:cubicBezTo>
                    <a:pt x="3406" y="300"/>
                    <a:pt x="2025" y="181"/>
                    <a:pt x="656" y="74"/>
                  </a:cubicBezTo>
                  <a:cubicBezTo>
                    <a:pt x="651" y="74"/>
                    <a:pt x="646" y="74"/>
                    <a:pt x="641" y="74"/>
                  </a:cubicBezTo>
                  <a:cubicBezTo>
                    <a:pt x="520" y="74"/>
                    <a:pt x="37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7882;p32"/>
            <p:cNvSpPr/>
            <p:nvPr/>
          </p:nvSpPr>
          <p:spPr>
            <a:xfrm>
              <a:off x="5728075" y="3775300"/>
              <a:ext cx="69975" cy="13425"/>
            </a:xfrm>
            <a:custGeom>
              <a:avLst/>
              <a:gdLst/>
              <a:ahLst/>
              <a:cxnLst/>
              <a:rect l="l" t="t" r="r" b="b"/>
              <a:pathLst>
                <a:path w="2799" h="537" extrusionOk="0">
                  <a:moveTo>
                    <a:pt x="552" y="21"/>
                  </a:moveTo>
                  <a:cubicBezTo>
                    <a:pt x="487" y="21"/>
                    <a:pt x="422" y="24"/>
                    <a:pt x="358" y="24"/>
                  </a:cubicBezTo>
                  <a:cubicBezTo>
                    <a:pt x="263" y="119"/>
                    <a:pt x="1" y="0"/>
                    <a:pt x="72" y="262"/>
                  </a:cubicBezTo>
                  <a:cubicBezTo>
                    <a:pt x="918" y="500"/>
                    <a:pt x="1811" y="369"/>
                    <a:pt x="2668" y="536"/>
                  </a:cubicBezTo>
                  <a:cubicBezTo>
                    <a:pt x="2704" y="465"/>
                    <a:pt x="2751" y="369"/>
                    <a:pt x="2799" y="298"/>
                  </a:cubicBezTo>
                  <a:lnTo>
                    <a:pt x="2799" y="298"/>
                  </a:lnTo>
                  <a:cubicBezTo>
                    <a:pt x="2784" y="298"/>
                    <a:pt x="2769" y="298"/>
                    <a:pt x="2755" y="298"/>
                  </a:cubicBezTo>
                  <a:cubicBezTo>
                    <a:pt x="2230" y="298"/>
                    <a:pt x="1730" y="126"/>
                    <a:pt x="1218" y="126"/>
                  </a:cubicBezTo>
                  <a:cubicBezTo>
                    <a:pt x="1130" y="126"/>
                    <a:pt x="1042" y="131"/>
                    <a:pt x="953" y="143"/>
                  </a:cubicBezTo>
                  <a:cubicBezTo>
                    <a:pt x="831" y="37"/>
                    <a:pt x="692" y="21"/>
                    <a:pt x="552" y="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7883;p32"/>
            <p:cNvSpPr/>
            <p:nvPr/>
          </p:nvSpPr>
          <p:spPr>
            <a:xfrm>
              <a:off x="5712000" y="3774475"/>
              <a:ext cx="25050" cy="8000"/>
            </a:xfrm>
            <a:custGeom>
              <a:avLst/>
              <a:gdLst/>
              <a:ahLst/>
              <a:cxnLst/>
              <a:rect l="l" t="t" r="r" b="b"/>
              <a:pathLst>
                <a:path w="1002" h="320" extrusionOk="0">
                  <a:moveTo>
                    <a:pt x="649" y="1"/>
                  </a:moveTo>
                  <a:cubicBezTo>
                    <a:pt x="482" y="1"/>
                    <a:pt x="317" y="21"/>
                    <a:pt x="156" y="21"/>
                  </a:cubicBezTo>
                  <a:cubicBezTo>
                    <a:pt x="96" y="105"/>
                    <a:pt x="49" y="200"/>
                    <a:pt x="1" y="283"/>
                  </a:cubicBezTo>
                  <a:cubicBezTo>
                    <a:pt x="134" y="303"/>
                    <a:pt x="268" y="320"/>
                    <a:pt x="401" y="320"/>
                  </a:cubicBezTo>
                  <a:cubicBezTo>
                    <a:pt x="506" y="320"/>
                    <a:pt x="611" y="310"/>
                    <a:pt x="715" y="283"/>
                  </a:cubicBezTo>
                  <a:cubicBezTo>
                    <a:pt x="822" y="212"/>
                    <a:pt x="906" y="117"/>
                    <a:pt x="1001" y="45"/>
                  </a:cubicBezTo>
                  <a:cubicBezTo>
                    <a:pt x="883" y="11"/>
                    <a:pt x="766" y="1"/>
                    <a:pt x="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7884;p32"/>
            <p:cNvSpPr/>
            <p:nvPr/>
          </p:nvSpPr>
          <p:spPr>
            <a:xfrm>
              <a:off x="5695950" y="3778525"/>
              <a:ext cx="11925" cy="3050"/>
            </a:xfrm>
            <a:custGeom>
              <a:avLst/>
              <a:gdLst/>
              <a:ahLst/>
              <a:cxnLst/>
              <a:rect l="l" t="t" r="r" b="b"/>
              <a:pathLst>
                <a:path w="477" h="122" extrusionOk="0">
                  <a:moveTo>
                    <a:pt x="171" y="1"/>
                  </a:moveTo>
                  <a:cubicBezTo>
                    <a:pt x="130" y="1"/>
                    <a:pt x="89" y="2"/>
                    <a:pt x="48" y="2"/>
                  </a:cubicBezTo>
                  <a:cubicBezTo>
                    <a:pt x="0" y="62"/>
                    <a:pt x="24" y="109"/>
                    <a:pt x="83" y="121"/>
                  </a:cubicBezTo>
                  <a:cubicBezTo>
                    <a:pt x="214" y="121"/>
                    <a:pt x="345" y="109"/>
                    <a:pt x="476" y="109"/>
                  </a:cubicBezTo>
                  <a:cubicBezTo>
                    <a:pt x="389" y="13"/>
                    <a:pt x="282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7885;p32"/>
            <p:cNvSpPr/>
            <p:nvPr/>
          </p:nvSpPr>
          <p:spPr>
            <a:xfrm>
              <a:off x="5783450" y="3860625"/>
              <a:ext cx="10750" cy="4300"/>
            </a:xfrm>
            <a:custGeom>
              <a:avLst/>
              <a:gdLst/>
              <a:ahLst/>
              <a:cxnLst/>
              <a:rect l="l" t="t" r="r" b="b"/>
              <a:pathLst>
                <a:path w="430" h="172" extrusionOk="0">
                  <a:moveTo>
                    <a:pt x="207" y="0"/>
                  </a:moveTo>
                  <a:cubicBezTo>
                    <a:pt x="142" y="0"/>
                    <a:pt x="70" y="20"/>
                    <a:pt x="0" y="40"/>
                  </a:cubicBezTo>
                  <a:cubicBezTo>
                    <a:pt x="131" y="88"/>
                    <a:pt x="286" y="123"/>
                    <a:pt x="429" y="171"/>
                  </a:cubicBezTo>
                  <a:cubicBezTo>
                    <a:pt x="380" y="39"/>
                    <a:pt x="300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7886;p32"/>
            <p:cNvSpPr/>
            <p:nvPr/>
          </p:nvSpPr>
          <p:spPr>
            <a:xfrm>
              <a:off x="6072175" y="3907750"/>
              <a:ext cx="1800" cy="1525"/>
            </a:xfrm>
            <a:custGeom>
              <a:avLst/>
              <a:gdLst/>
              <a:ahLst/>
              <a:cxnLst/>
              <a:rect l="l" t="t" r="r" b="b"/>
              <a:pathLst>
                <a:path w="72" h="61" extrusionOk="0">
                  <a:moveTo>
                    <a:pt x="72" y="1"/>
                  </a:moveTo>
                  <a:lnTo>
                    <a:pt x="72" y="1"/>
                  </a:lnTo>
                  <a:cubicBezTo>
                    <a:pt x="12" y="24"/>
                    <a:pt x="1" y="48"/>
                    <a:pt x="48" y="60"/>
                  </a:cubicBezTo>
                  <a:cubicBezTo>
                    <a:pt x="48" y="60"/>
                    <a:pt x="60" y="13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7887;p32"/>
            <p:cNvSpPr/>
            <p:nvPr/>
          </p:nvSpPr>
          <p:spPr>
            <a:xfrm>
              <a:off x="6077825" y="3900025"/>
              <a:ext cx="15500" cy="4175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288" y="1"/>
                  </a:moveTo>
                  <a:cubicBezTo>
                    <a:pt x="191" y="1"/>
                    <a:pt x="92" y="18"/>
                    <a:pt x="1" y="24"/>
                  </a:cubicBezTo>
                  <a:cubicBezTo>
                    <a:pt x="90" y="137"/>
                    <a:pt x="191" y="167"/>
                    <a:pt x="297" y="167"/>
                  </a:cubicBezTo>
                  <a:cubicBezTo>
                    <a:pt x="403" y="167"/>
                    <a:pt x="513" y="137"/>
                    <a:pt x="620" y="131"/>
                  </a:cubicBezTo>
                  <a:cubicBezTo>
                    <a:pt x="522" y="27"/>
                    <a:pt x="406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7888;p32"/>
            <p:cNvSpPr/>
            <p:nvPr/>
          </p:nvSpPr>
          <p:spPr>
            <a:xfrm>
              <a:off x="5723925" y="3844675"/>
              <a:ext cx="16675" cy="30650"/>
            </a:xfrm>
            <a:custGeom>
              <a:avLst/>
              <a:gdLst/>
              <a:ahLst/>
              <a:cxnLst/>
              <a:rect l="l" t="t" r="r" b="b"/>
              <a:pathLst>
                <a:path w="667" h="1226" extrusionOk="0">
                  <a:moveTo>
                    <a:pt x="364" y="1"/>
                  </a:moveTo>
                  <a:cubicBezTo>
                    <a:pt x="273" y="1"/>
                    <a:pt x="175" y="35"/>
                    <a:pt x="84" y="47"/>
                  </a:cubicBezTo>
                  <a:cubicBezTo>
                    <a:pt x="24" y="119"/>
                    <a:pt x="0" y="202"/>
                    <a:pt x="12" y="285"/>
                  </a:cubicBezTo>
                  <a:cubicBezTo>
                    <a:pt x="24" y="345"/>
                    <a:pt x="72" y="392"/>
                    <a:pt x="119" y="416"/>
                  </a:cubicBezTo>
                  <a:cubicBezTo>
                    <a:pt x="167" y="440"/>
                    <a:pt x="203" y="452"/>
                    <a:pt x="250" y="452"/>
                  </a:cubicBezTo>
                  <a:cubicBezTo>
                    <a:pt x="238" y="500"/>
                    <a:pt x="179" y="511"/>
                    <a:pt x="167" y="559"/>
                  </a:cubicBezTo>
                  <a:cubicBezTo>
                    <a:pt x="131" y="631"/>
                    <a:pt x="131" y="726"/>
                    <a:pt x="155" y="809"/>
                  </a:cubicBezTo>
                  <a:cubicBezTo>
                    <a:pt x="179" y="857"/>
                    <a:pt x="215" y="904"/>
                    <a:pt x="250" y="940"/>
                  </a:cubicBezTo>
                  <a:cubicBezTo>
                    <a:pt x="345" y="1047"/>
                    <a:pt x="453" y="1142"/>
                    <a:pt x="536" y="1226"/>
                  </a:cubicBezTo>
                  <a:lnTo>
                    <a:pt x="655" y="1226"/>
                  </a:lnTo>
                  <a:lnTo>
                    <a:pt x="655" y="928"/>
                  </a:lnTo>
                  <a:cubicBezTo>
                    <a:pt x="500" y="678"/>
                    <a:pt x="667" y="392"/>
                    <a:pt x="596" y="142"/>
                  </a:cubicBezTo>
                  <a:cubicBezTo>
                    <a:pt x="532" y="32"/>
                    <a:pt x="451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7889;p32"/>
            <p:cNvSpPr/>
            <p:nvPr/>
          </p:nvSpPr>
          <p:spPr>
            <a:xfrm>
              <a:off x="5734325" y="3843450"/>
              <a:ext cx="13425" cy="24750"/>
            </a:xfrm>
            <a:custGeom>
              <a:avLst/>
              <a:gdLst/>
              <a:ahLst/>
              <a:cxnLst/>
              <a:rect l="l" t="t" r="r" b="b"/>
              <a:pathLst>
                <a:path w="537" h="990" extrusionOk="0">
                  <a:moveTo>
                    <a:pt x="108" y="1"/>
                  </a:moveTo>
                  <a:cubicBezTo>
                    <a:pt x="60" y="37"/>
                    <a:pt x="60" y="84"/>
                    <a:pt x="108" y="132"/>
                  </a:cubicBezTo>
                  <a:cubicBezTo>
                    <a:pt x="156" y="430"/>
                    <a:pt x="1" y="739"/>
                    <a:pt x="239" y="989"/>
                  </a:cubicBezTo>
                  <a:cubicBezTo>
                    <a:pt x="251" y="858"/>
                    <a:pt x="275" y="727"/>
                    <a:pt x="287" y="608"/>
                  </a:cubicBezTo>
                  <a:cubicBezTo>
                    <a:pt x="191" y="453"/>
                    <a:pt x="537" y="441"/>
                    <a:pt x="394" y="27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7890;p32"/>
            <p:cNvSpPr/>
            <p:nvPr/>
          </p:nvSpPr>
          <p:spPr>
            <a:xfrm>
              <a:off x="5755175" y="3904750"/>
              <a:ext cx="14900" cy="6650"/>
            </a:xfrm>
            <a:custGeom>
              <a:avLst/>
              <a:gdLst/>
              <a:ahLst/>
              <a:cxnLst/>
              <a:rect l="l" t="t" r="r" b="b"/>
              <a:pathLst>
                <a:path w="596" h="266" extrusionOk="0">
                  <a:moveTo>
                    <a:pt x="318" y="0"/>
                  </a:moveTo>
                  <a:cubicBezTo>
                    <a:pt x="149" y="0"/>
                    <a:pt x="34" y="75"/>
                    <a:pt x="0" y="263"/>
                  </a:cubicBezTo>
                  <a:cubicBezTo>
                    <a:pt x="13" y="265"/>
                    <a:pt x="27" y="266"/>
                    <a:pt x="40" y="266"/>
                  </a:cubicBezTo>
                  <a:cubicBezTo>
                    <a:pt x="160" y="266"/>
                    <a:pt x="284" y="205"/>
                    <a:pt x="406" y="205"/>
                  </a:cubicBezTo>
                  <a:cubicBezTo>
                    <a:pt x="466" y="205"/>
                    <a:pt x="525" y="220"/>
                    <a:pt x="584" y="263"/>
                  </a:cubicBezTo>
                  <a:cubicBezTo>
                    <a:pt x="596" y="73"/>
                    <a:pt x="512" y="2"/>
                    <a:pt x="358" y="2"/>
                  </a:cubicBezTo>
                  <a:cubicBezTo>
                    <a:pt x="344" y="1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7891;p32"/>
            <p:cNvSpPr/>
            <p:nvPr/>
          </p:nvSpPr>
          <p:spPr>
            <a:xfrm>
              <a:off x="5750700" y="3911325"/>
              <a:ext cx="4500" cy="6875"/>
            </a:xfrm>
            <a:custGeom>
              <a:avLst/>
              <a:gdLst/>
              <a:ahLst/>
              <a:cxnLst/>
              <a:rect l="l" t="t" r="r" b="b"/>
              <a:pathLst>
                <a:path w="180" h="275" extrusionOk="0">
                  <a:moveTo>
                    <a:pt x="167" y="0"/>
                  </a:moveTo>
                  <a:cubicBezTo>
                    <a:pt x="60" y="48"/>
                    <a:pt x="1" y="143"/>
                    <a:pt x="1" y="274"/>
                  </a:cubicBezTo>
                  <a:cubicBezTo>
                    <a:pt x="132" y="239"/>
                    <a:pt x="179" y="143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7892;p32"/>
            <p:cNvSpPr/>
            <p:nvPr/>
          </p:nvSpPr>
          <p:spPr>
            <a:xfrm>
              <a:off x="5747425" y="3918175"/>
              <a:ext cx="4200" cy="7750"/>
            </a:xfrm>
            <a:custGeom>
              <a:avLst/>
              <a:gdLst/>
              <a:ahLst/>
              <a:cxnLst/>
              <a:rect l="l" t="t" r="r" b="b"/>
              <a:pathLst>
                <a:path w="168" h="310" extrusionOk="0">
                  <a:moveTo>
                    <a:pt x="120" y="0"/>
                  </a:moveTo>
                  <a:lnTo>
                    <a:pt x="120" y="0"/>
                  </a:lnTo>
                  <a:cubicBezTo>
                    <a:pt x="48" y="12"/>
                    <a:pt x="13" y="72"/>
                    <a:pt x="1" y="143"/>
                  </a:cubicBezTo>
                  <a:cubicBezTo>
                    <a:pt x="13" y="191"/>
                    <a:pt x="13" y="250"/>
                    <a:pt x="25" y="310"/>
                  </a:cubicBezTo>
                  <a:cubicBezTo>
                    <a:pt x="144" y="227"/>
                    <a:pt x="167" y="119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7893;p32"/>
            <p:cNvSpPr/>
            <p:nvPr/>
          </p:nvSpPr>
          <p:spPr>
            <a:xfrm>
              <a:off x="5998050" y="3255325"/>
              <a:ext cx="5400" cy="1625"/>
            </a:xfrm>
            <a:custGeom>
              <a:avLst/>
              <a:gdLst/>
              <a:ahLst/>
              <a:cxnLst/>
              <a:rect l="l" t="t" r="r" b="b"/>
              <a:pathLst>
                <a:path w="216" h="65" extrusionOk="0">
                  <a:moveTo>
                    <a:pt x="80" y="0"/>
                  </a:moveTo>
                  <a:cubicBezTo>
                    <a:pt x="55" y="0"/>
                    <a:pt x="29" y="3"/>
                    <a:pt x="1" y="11"/>
                  </a:cubicBezTo>
                  <a:cubicBezTo>
                    <a:pt x="31" y="47"/>
                    <a:pt x="66" y="65"/>
                    <a:pt x="104" y="65"/>
                  </a:cubicBezTo>
                  <a:cubicBezTo>
                    <a:pt x="141" y="65"/>
                    <a:pt x="179" y="47"/>
                    <a:pt x="215" y="11"/>
                  </a:cubicBezTo>
                  <a:cubicBezTo>
                    <a:pt x="175" y="11"/>
                    <a:pt x="130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7894;p32"/>
            <p:cNvSpPr/>
            <p:nvPr/>
          </p:nvSpPr>
          <p:spPr>
            <a:xfrm>
              <a:off x="5990025" y="3251725"/>
              <a:ext cx="5075" cy="2700"/>
            </a:xfrm>
            <a:custGeom>
              <a:avLst/>
              <a:gdLst/>
              <a:ahLst/>
              <a:cxnLst/>
              <a:rect l="l" t="t" r="r" b="b"/>
              <a:pathLst>
                <a:path w="203" h="108" extrusionOk="0">
                  <a:moveTo>
                    <a:pt x="0" y="0"/>
                  </a:moveTo>
                  <a:cubicBezTo>
                    <a:pt x="72" y="48"/>
                    <a:pt x="131" y="72"/>
                    <a:pt x="203" y="107"/>
                  </a:cubicBezTo>
                  <a:cubicBezTo>
                    <a:pt x="167" y="36"/>
                    <a:pt x="84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7895;p32"/>
            <p:cNvSpPr/>
            <p:nvPr/>
          </p:nvSpPr>
          <p:spPr>
            <a:xfrm>
              <a:off x="5246175" y="3121825"/>
              <a:ext cx="92300" cy="27225"/>
            </a:xfrm>
            <a:custGeom>
              <a:avLst/>
              <a:gdLst/>
              <a:ahLst/>
              <a:cxnLst/>
              <a:rect l="l" t="t" r="r" b="b"/>
              <a:pathLst>
                <a:path w="3692" h="1089" extrusionOk="0">
                  <a:moveTo>
                    <a:pt x="3525" y="0"/>
                  </a:moveTo>
                  <a:cubicBezTo>
                    <a:pt x="3448" y="0"/>
                    <a:pt x="3361" y="65"/>
                    <a:pt x="3287" y="65"/>
                  </a:cubicBezTo>
                  <a:cubicBezTo>
                    <a:pt x="3283" y="65"/>
                    <a:pt x="3279" y="65"/>
                    <a:pt x="3275" y="65"/>
                  </a:cubicBezTo>
                  <a:cubicBezTo>
                    <a:pt x="3215" y="53"/>
                    <a:pt x="3168" y="29"/>
                    <a:pt x="3108" y="29"/>
                  </a:cubicBezTo>
                  <a:cubicBezTo>
                    <a:pt x="3013" y="17"/>
                    <a:pt x="2894" y="17"/>
                    <a:pt x="2787" y="17"/>
                  </a:cubicBezTo>
                  <a:lnTo>
                    <a:pt x="2430" y="17"/>
                  </a:lnTo>
                  <a:cubicBezTo>
                    <a:pt x="2344" y="153"/>
                    <a:pt x="2246" y="195"/>
                    <a:pt x="2143" y="195"/>
                  </a:cubicBezTo>
                  <a:cubicBezTo>
                    <a:pt x="1971" y="195"/>
                    <a:pt x="1785" y="77"/>
                    <a:pt x="1613" y="77"/>
                  </a:cubicBezTo>
                  <a:cubicBezTo>
                    <a:pt x="1545" y="77"/>
                    <a:pt x="1479" y="96"/>
                    <a:pt x="1418" y="148"/>
                  </a:cubicBezTo>
                  <a:cubicBezTo>
                    <a:pt x="1226" y="326"/>
                    <a:pt x="1017" y="373"/>
                    <a:pt x="801" y="373"/>
                  </a:cubicBezTo>
                  <a:cubicBezTo>
                    <a:pt x="627" y="373"/>
                    <a:pt x="450" y="343"/>
                    <a:pt x="275" y="327"/>
                  </a:cubicBezTo>
                  <a:cubicBezTo>
                    <a:pt x="251" y="321"/>
                    <a:pt x="227" y="318"/>
                    <a:pt x="203" y="318"/>
                  </a:cubicBezTo>
                  <a:cubicBezTo>
                    <a:pt x="179" y="318"/>
                    <a:pt x="155" y="321"/>
                    <a:pt x="132" y="327"/>
                  </a:cubicBezTo>
                  <a:cubicBezTo>
                    <a:pt x="96" y="362"/>
                    <a:pt x="48" y="386"/>
                    <a:pt x="13" y="446"/>
                  </a:cubicBezTo>
                  <a:cubicBezTo>
                    <a:pt x="1" y="493"/>
                    <a:pt x="1" y="529"/>
                    <a:pt x="13" y="565"/>
                  </a:cubicBezTo>
                  <a:cubicBezTo>
                    <a:pt x="358" y="910"/>
                    <a:pt x="846" y="839"/>
                    <a:pt x="1239" y="1053"/>
                  </a:cubicBezTo>
                  <a:cubicBezTo>
                    <a:pt x="1298" y="1089"/>
                    <a:pt x="1370" y="1089"/>
                    <a:pt x="1429" y="1089"/>
                  </a:cubicBezTo>
                  <a:cubicBezTo>
                    <a:pt x="1596" y="1065"/>
                    <a:pt x="1739" y="1017"/>
                    <a:pt x="1906" y="970"/>
                  </a:cubicBezTo>
                  <a:cubicBezTo>
                    <a:pt x="1991" y="933"/>
                    <a:pt x="2078" y="922"/>
                    <a:pt x="2167" y="922"/>
                  </a:cubicBezTo>
                  <a:cubicBezTo>
                    <a:pt x="2326" y="922"/>
                    <a:pt x="2489" y="959"/>
                    <a:pt x="2649" y="959"/>
                  </a:cubicBezTo>
                  <a:cubicBezTo>
                    <a:pt x="2663" y="959"/>
                    <a:pt x="2677" y="958"/>
                    <a:pt x="2691" y="958"/>
                  </a:cubicBezTo>
                  <a:cubicBezTo>
                    <a:pt x="2894" y="672"/>
                    <a:pt x="2858" y="600"/>
                    <a:pt x="2608" y="493"/>
                  </a:cubicBezTo>
                  <a:cubicBezTo>
                    <a:pt x="2621" y="489"/>
                    <a:pt x="2635" y="488"/>
                    <a:pt x="2650" y="488"/>
                  </a:cubicBezTo>
                  <a:cubicBezTo>
                    <a:pt x="2724" y="488"/>
                    <a:pt x="2821" y="528"/>
                    <a:pt x="2931" y="528"/>
                  </a:cubicBezTo>
                  <a:cubicBezTo>
                    <a:pt x="3001" y="528"/>
                    <a:pt x="3077" y="511"/>
                    <a:pt x="3156" y="458"/>
                  </a:cubicBezTo>
                  <a:cubicBezTo>
                    <a:pt x="3287" y="446"/>
                    <a:pt x="3442" y="434"/>
                    <a:pt x="3573" y="422"/>
                  </a:cubicBezTo>
                  <a:cubicBezTo>
                    <a:pt x="3668" y="315"/>
                    <a:pt x="3692" y="208"/>
                    <a:pt x="3644" y="89"/>
                  </a:cubicBezTo>
                  <a:cubicBezTo>
                    <a:pt x="3610" y="21"/>
                    <a:pt x="3570" y="0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7896;p32"/>
            <p:cNvSpPr/>
            <p:nvPr/>
          </p:nvSpPr>
          <p:spPr>
            <a:xfrm>
              <a:off x="5253025" y="3122325"/>
              <a:ext cx="28850" cy="14200"/>
            </a:xfrm>
            <a:custGeom>
              <a:avLst/>
              <a:gdLst/>
              <a:ahLst/>
              <a:cxnLst/>
              <a:rect l="l" t="t" r="r" b="b"/>
              <a:pathLst>
                <a:path w="1154" h="568" extrusionOk="0">
                  <a:moveTo>
                    <a:pt x="749" y="0"/>
                  </a:moveTo>
                  <a:cubicBezTo>
                    <a:pt x="623" y="0"/>
                    <a:pt x="501" y="51"/>
                    <a:pt x="382" y="176"/>
                  </a:cubicBezTo>
                  <a:cubicBezTo>
                    <a:pt x="298" y="295"/>
                    <a:pt x="131" y="283"/>
                    <a:pt x="1" y="307"/>
                  </a:cubicBezTo>
                  <a:cubicBezTo>
                    <a:pt x="203" y="485"/>
                    <a:pt x="477" y="450"/>
                    <a:pt x="715" y="533"/>
                  </a:cubicBezTo>
                  <a:cubicBezTo>
                    <a:pt x="778" y="556"/>
                    <a:pt x="834" y="567"/>
                    <a:pt x="882" y="567"/>
                  </a:cubicBezTo>
                  <a:cubicBezTo>
                    <a:pt x="1078" y="567"/>
                    <a:pt x="1153" y="386"/>
                    <a:pt x="1144" y="128"/>
                  </a:cubicBezTo>
                  <a:cubicBezTo>
                    <a:pt x="1007" y="51"/>
                    <a:pt x="876" y="0"/>
                    <a:pt x="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7897;p32"/>
            <p:cNvSpPr/>
            <p:nvPr/>
          </p:nvSpPr>
          <p:spPr>
            <a:xfrm>
              <a:off x="5244400" y="3135925"/>
              <a:ext cx="33050" cy="14625"/>
            </a:xfrm>
            <a:custGeom>
              <a:avLst/>
              <a:gdLst/>
              <a:ahLst/>
              <a:cxnLst/>
              <a:rect l="l" t="t" r="r" b="b"/>
              <a:pathLst>
                <a:path w="1322" h="585" extrusionOk="0">
                  <a:moveTo>
                    <a:pt x="84" y="1"/>
                  </a:moveTo>
                  <a:cubicBezTo>
                    <a:pt x="72" y="60"/>
                    <a:pt x="60" y="120"/>
                    <a:pt x="36" y="167"/>
                  </a:cubicBezTo>
                  <a:cubicBezTo>
                    <a:pt x="0" y="239"/>
                    <a:pt x="12" y="298"/>
                    <a:pt x="72" y="358"/>
                  </a:cubicBezTo>
                  <a:cubicBezTo>
                    <a:pt x="131" y="406"/>
                    <a:pt x="203" y="417"/>
                    <a:pt x="286" y="429"/>
                  </a:cubicBezTo>
                  <a:cubicBezTo>
                    <a:pt x="506" y="429"/>
                    <a:pt x="736" y="585"/>
                    <a:pt x="966" y="585"/>
                  </a:cubicBezTo>
                  <a:cubicBezTo>
                    <a:pt x="1085" y="585"/>
                    <a:pt x="1204" y="543"/>
                    <a:pt x="1322" y="417"/>
                  </a:cubicBezTo>
                  <a:cubicBezTo>
                    <a:pt x="977" y="96"/>
                    <a:pt x="536" y="60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7898;p32"/>
            <p:cNvSpPr/>
            <p:nvPr/>
          </p:nvSpPr>
          <p:spPr>
            <a:xfrm>
              <a:off x="5281900" y="3121900"/>
              <a:ext cx="25025" cy="7350"/>
            </a:xfrm>
            <a:custGeom>
              <a:avLst/>
              <a:gdLst/>
              <a:ahLst/>
              <a:cxnLst/>
              <a:rect l="l" t="t" r="r" b="b"/>
              <a:pathLst>
                <a:path w="1001" h="294" extrusionOk="0">
                  <a:moveTo>
                    <a:pt x="356" y="0"/>
                  </a:moveTo>
                  <a:cubicBezTo>
                    <a:pt x="228" y="0"/>
                    <a:pt x="104" y="34"/>
                    <a:pt x="0" y="145"/>
                  </a:cubicBezTo>
                  <a:cubicBezTo>
                    <a:pt x="11" y="144"/>
                    <a:pt x="21" y="144"/>
                    <a:pt x="31" y="144"/>
                  </a:cubicBezTo>
                  <a:cubicBezTo>
                    <a:pt x="233" y="144"/>
                    <a:pt x="415" y="254"/>
                    <a:pt x="608" y="288"/>
                  </a:cubicBezTo>
                  <a:cubicBezTo>
                    <a:pt x="639" y="291"/>
                    <a:pt x="670" y="293"/>
                    <a:pt x="699" y="293"/>
                  </a:cubicBezTo>
                  <a:cubicBezTo>
                    <a:pt x="868" y="293"/>
                    <a:pt x="990" y="227"/>
                    <a:pt x="1001" y="14"/>
                  </a:cubicBezTo>
                  <a:lnTo>
                    <a:pt x="1001" y="14"/>
                  </a:lnTo>
                  <a:cubicBezTo>
                    <a:pt x="924" y="49"/>
                    <a:pt x="856" y="67"/>
                    <a:pt x="786" y="67"/>
                  </a:cubicBezTo>
                  <a:cubicBezTo>
                    <a:pt x="737" y="67"/>
                    <a:pt x="686" y="58"/>
                    <a:pt x="631" y="38"/>
                  </a:cubicBezTo>
                  <a:cubicBezTo>
                    <a:pt x="542" y="18"/>
                    <a:pt x="448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7899;p32"/>
            <p:cNvSpPr/>
            <p:nvPr/>
          </p:nvSpPr>
          <p:spPr>
            <a:xfrm>
              <a:off x="5226825" y="3136825"/>
              <a:ext cx="19375" cy="10000"/>
            </a:xfrm>
            <a:custGeom>
              <a:avLst/>
              <a:gdLst/>
              <a:ahLst/>
              <a:cxnLst/>
              <a:rect l="l" t="t" r="r" b="b"/>
              <a:pathLst>
                <a:path w="775" h="400" extrusionOk="0">
                  <a:moveTo>
                    <a:pt x="298" y="0"/>
                  </a:moveTo>
                  <a:cubicBezTo>
                    <a:pt x="191" y="72"/>
                    <a:pt x="1" y="120"/>
                    <a:pt x="215" y="298"/>
                  </a:cubicBezTo>
                  <a:cubicBezTo>
                    <a:pt x="307" y="361"/>
                    <a:pt x="399" y="400"/>
                    <a:pt x="489" y="400"/>
                  </a:cubicBezTo>
                  <a:cubicBezTo>
                    <a:pt x="586" y="400"/>
                    <a:pt x="682" y="355"/>
                    <a:pt x="775" y="251"/>
                  </a:cubicBezTo>
                  <a:cubicBezTo>
                    <a:pt x="763" y="203"/>
                    <a:pt x="763" y="179"/>
                    <a:pt x="763" y="131"/>
                  </a:cubicBezTo>
                  <a:cubicBezTo>
                    <a:pt x="709" y="131"/>
                    <a:pt x="656" y="135"/>
                    <a:pt x="604" y="135"/>
                  </a:cubicBezTo>
                  <a:cubicBezTo>
                    <a:pt x="483" y="135"/>
                    <a:pt x="373" y="11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7900;p32"/>
            <p:cNvSpPr/>
            <p:nvPr/>
          </p:nvSpPr>
          <p:spPr>
            <a:xfrm>
              <a:off x="5299450" y="3115800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48" y="1"/>
                  </a:moveTo>
                  <a:cubicBezTo>
                    <a:pt x="104" y="1"/>
                    <a:pt x="55" y="42"/>
                    <a:pt x="1" y="115"/>
                  </a:cubicBezTo>
                  <a:cubicBezTo>
                    <a:pt x="84" y="127"/>
                    <a:pt x="179" y="127"/>
                    <a:pt x="263" y="127"/>
                  </a:cubicBezTo>
                  <a:cubicBezTo>
                    <a:pt x="228" y="39"/>
                    <a:pt x="190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7901;p32"/>
            <p:cNvSpPr/>
            <p:nvPr/>
          </p:nvSpPr>
          <p:spPr>
            <a:xfrm>
              <a:off x="5246175" y="3129975"/>
              <a:ext cx="3300" cy="3000"/>
            </a:xfrm>
            <a:custGeom>
              <a:avLst/>
              <a:gdLst/>
              <a:ahLst/>
              <a:cxnLst/>
              <a:rect l="l" t="t" r="r" b="b"/>
              <a:pathLst>
                <a:path w="132" h="120" extrusionOk="0">
                  <a:moveTo>
                    <a:pt x="132" y="1"/>
                  </a:moveTo>
                  <a:cubicBezTo>
                    <a:pt x="48" y="1"/>
                    <a:pt x="1" y="48"/>
                    <a:pt x="13" y="120"/>
                  </a:cubicBezTo>
                  <a:cubicBezTo>
                    <a:pt x="48" y="84"/>
                    <a:pt x="96" y="48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7902;p32"/>
            <p:cNvSpPr/>
            <p:nvPr/>
          </p:nvSpPr>
          <p:spPr>
            <a:xfrm>
              <a:off x="5335475" y="3120450"/>
              <a:ext cx="14600" cy="12425"/>
            </a:xfrm>
            <a:custGeom>
              <a:avLst/>
              <a:gdLst/>
              <a:ahLst/>
              <a:cxnLst/>
              <a:rect l="l" t="t" r="r" b="b"/>
              <a:pathLst>
                <a:path w="584" h="497" extrusionOk="0">
                  <a:moveTo>
                    <a:pt x="132" y="1"/>
                  </a:moveTo>
                  <a:cubicBezTo>
                    <a:pt x="96" y="1"/>
                    <a:pt x="36" y="24"/>
                    <a:pt x="1" y="72"/>
                  </a:cubicBezTo>
                  <a:lnTo>
                    <a:pt x="1" y="477"/>
                  </a:lnTo>
                  <a:cubicBezTo>
                    <a:pt x="28" y="491"/>
                    <a:pt x="56" y="497"/>
                    <a:pt x="79" y="497"/>
                  </a:cubicBezTo>
                  <a:cubicBezTo>
                    <a:pt x="96" y="497"/>
                    <a:pt x="110" y="494"/>
                    <a:pt x="120" y="489"/>
                  </a:cubicBezTo>
                  <a:cubicBezTo>
                    <a:pt x="227" y="322"/>
                    <a:pt x="417" y="394"/>
                    <a:pt x="584" y="310"/>
                  </a:cubicBezTo>
                  <a:lnTo>
                    <a:pt x="274" y="84"/>
                  </a:lnTo>
                  <a:cubicBezTo>
                    <a:pt x="239" y="24"/>
                    <a:pt x="191" y="1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7903;p32"/>
            <p:cNvSpPr/>
            <p:nvPr/>
          </p:nvSpPr>
          <p:spPr>
            <a:xfrm>
              <a:off x="5313450" y="3115100"/>
              <a:ext cx="17300" cy="10450"/>
            </a:xfrm>
            <a:custGeom>
              <a:avLst/>
              <a:gdLst/>
              <a:ahLst/>
              <a:cxnLst/>
              <a:rect l="l" t="t" r="r" b="b"/>
              <a:pathLst>
                <a:path w="692" h="418" extrusionOk="0">
                  <a:moveTo>
                    <a:pt x="298" y="0"/>
                  </a:moveTo>
                  <a:cubicBezTo>
                    <a:pt x="203" y="96"/>
                    <a:pt x="108" y="203"/>
                    <a:pt x="0" y="286"/>
                  </a:cubicBezTo>
                  <a:cubicBezTo>
                    <a:pt x="143" y="393"/>
                    <a:pt x="334" y="286"/>
                    <a:pt x="453" y="405"/>
                  </a:cubicBezTo>
                  <a:cubicBezTo>
                    <a:pt x="501" y="417"/>
                    <a:pt x="536" y="417"/>
                    <a:pt x="584" y="417"/>
                  </a:cubicBezTo>
                  <a:cubicBezTo>
                    <a:pt x="655" y="358"/>
                    <a:pt x="691" y="262"/>
                    <a:pt x="691" y="167"/>
                  </a:cubicBezTo>
                  <a:cubicBezTo>
                    <a:pt x="679" y="107"/>
                    <a:pt x="632" y="48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7904;p32"/>
            <p:cNvSpPr/>
            <p:nvPr/>
          </p:nvSpPr>
          <p:spPr>
            <a:xfrm>
              <a:off x="5328025" y="3113800"/>
              <a:ext cx="14500" cy="8750"/>
            </a:xfrm>
            <a:custGeom>
              <a:avLst/>
              <a:gdLst/>
              <a:ahLst/>
              <a:cxnLst/>
              <a:rect l="l" t="t" r="r" b="b"/>
              <a:pathLst>
                <a:path w="580" h="350" extrusionOk="0">
                  <a:moveTo>
                    <a:pt x="341" y="1"/>
                  </a:moveTo>
                  <a:cubicBezTo>
                    <a:pt x="239" y="1"/>
                    <a:pt x="117" y="37"/>
                    <a:pt x="1" y="52"/>
                  </a:cubicBezTo>
                  <a:cubicBezTo>
                    <a:pt x="13" y="88"/>
                    <a:pt x="37" y="136"/>
                    <a:pt x="49" y="171"/>
                  </a:cubicBezTo>
                  <a:cubicBezTo>
                    <a:pt x="120" y="350"/>
                    <a:pt x="334" y="195"/>
                    <a:pt x="418" y="338"/>
                  </a:cubicBezTo>
                  <a:cubicBezTo>
                    <a:pt x="465" y="338"/>
                    <a:pt x="525" y="350"/>
                    <a:pt x="572" y="350"/>
                  </a:cubicBezTo>
                  <a:cubicBezTo>
                    <a:pt x="579" y="68"/>
                    <a:pt x="479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7905;p32"/>
            <p:cNvSpPr/>
            <p:nvPr/>
          </p:nvSpPr>
          <p:spPr>
            <a:xfrm>
              <a:off x="5349775" y="3116000"/>
              <a:ext cx="3875" cy="4625"/>
            </a:xfrm>
            <a:custGeom>
              <a:avLst/>
              <a:gdLst/>
              <a:ahLst/>
              <a:cxnLst/>
              <a:rect l="l" t="t" r="r" b="b"/>
              <a:pathLst>
                <a:path w="155" h="185" extrusionOk="0">
                  <a:moveTo>
                    <a:pt x="119" y="0"/>
                  </a:moveTo>
                  <a:cubicBezTo>
                    <a:pt x="60" y="24"/>
                    <a:pt x="0" y="83"/>
                    <a:pt x="24" y="143"/>
                  </a:cubicBezTo>
                  <a:cubicBezTo>
                    <a:pt x="46" y="173"/>
                    <a:pt x="65" y="184"/>
                    <a:pt x="82" y="184"/>
                  </a:cubicBezTo>
                  <a:cubicBezTo>
                    <a:pt x="117" y="184"/>
                    <a:pt x="139" y="132"/>
                    <a:pt x="155" y="107"/>
                  </a:cubicBezTo>
                  <a:cubicBezTo>
                    <a:pt x="143" y="71"/>
                    <a:pt x="131" y="24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7906;p32"/>
            <p:cNvSpPr/>
            <p:nvPr/>
          </p:nvSpPr>
          <p:spPr>
            <a:xfrm>
              <a:off x="5723925" y="3226425"/>
              <a:ext cx="78300" cy="25025"/>
            </a:xfrm>
            <a:custGeom>
              <a:avLst/>
              <a:gdLst/>
              <a:ahLst/>
              <a:cxnLst/>
              <a:rect l="l" t="t" r="r" b="b"/>
              <a:pathLst>
                <a:path w="3132" h="1001" extrusionOk="0">
                  <a:moveTo>
                    <a:pt x="1073" y="201"/>
                  </a:moveTo>
                  <a:cubicBezTo>
                    <a:pt x="1077" y="233"/>
                    <a:pt x="1087" y="275"/>
                    <a:pt x="1038" y="275"/>
                  </a:cubicBezTo>
                  <a:cubicBezTo>
                    <a:pt x="1034" y="275"/>
                    <a:pt x="1029" y="275"/>
                    <a:pt x="1024" y="274"/>
                  </a:cubicBezTo>
                  <a:cubicBezTo>
                    <a:pt x="1050" y="248"/>
                    <a:pt x="1063" y="229"/>
                    <a:pt x="1073" y="201"/>
                  </a:cubicBezTo>
                  <a:close/>
                  <a:moveTo>
                    <a:pt x="810" y="0"/>
                  </a:moveTo>
                  <a:cubicBezTo>
                    <a:pt x="655" y="0"/>
                    <a:pt x="524" y="12"/>
                    <a:pt x="369" y="12"/>
                  </a:cubicBezTo>
                  <a:cubicBezTo>
                    <a:pt x="0" y="548"/>
                    <a:pt x="488" y="584"/>
                    <a:pt x="810" y="727"/>
                  </a:cubicBezTo>
                  <a:cubicBezTo>
                    <a:pt x="1262" y="953"/>
                    <a:pt x="1762" y="953"/>
                    <a:pt x="2250" y="1000"/>
                  </a:cubicBezTo>
                  <a:cubicBezTo>
                    <a:pt x="2298" y="953"/>
                    <a:pt x="2322" y="905"/>
                    <a:pt x="2310" y="881"/>
                  </a:cubicBezTo>
                  <a:cubicBezTo>
                    <a:pt x="2315" y="746"/>
                    <a:pt x="2361" y="711"/>
                    <a:pt x="2421" y="711"/>
                  </a:cubicBezTo>
                  <a:cubicBezTo>
                    <a:pt x="2487" y="711"/>
                    <a:pt x="2571" y="755"/>
                    <a:pt x="2636" y="755"/>
                  </a:cubicBezTo>
                  <a:cubicBezTo>
                    <a:pt x="2647" y="755"/>
                    <a:pt x="2657" y="753"/>
                    <a:pt x="2667" y="750"/>
                  </a:cubicBezTo>
                  <a:cubicBezTo>
                    <a:pt x="2846" y="750"/>
                    <a:pt x="3012" y="750"/>
                    <a:pt x="3132" y="584"/>
                  </a:cubicBezTo>
                  <a:cubicBezTo>
                    <a:pt x="2691" y="274"/>
                    <a:pt x="2131" y="405"/>
                    <a:pt x="1667" y="167"/>
                  </a:cubicBezTo>
                  <a:lnTo>
                    <a:pt x="1084" y="167"/>
                  </a:lnTo>
                  <a:cubicBezTo>
                    <a:pt x="1024" y="48"/>
                    <a:pt x="893" y="6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7907;p32"/>
            <p:cNvSpPr/>
            <p:nvPr/>
          </p:nvSpPr>
          <p:spPr>
            <a:xfrm>
              <a:off x="5780175" y="3239275"/>
              <a:ext cx="55675" cy="21100"/>
            </a:xfrm>
            <a:custGeom>
              <a:avLst/>
              <a:gdLst/>
              <a:ahLst/>
              <a:cxnLst/>
              <a:rect l="l" t="t" r="r" b="b"/>
              <a:pathLst>
                <a:path w="2227" h="844" extrusionOk="0">
                  <a:moveTo>
                    <a:pt x="1227" y="0"/>
                  </a:moveTo>
                  <a:cubicBezTo>
                    <a:pt x="1118" y="0"/>
                    <a:pt x="1007" y="11"/>
                    <a:pt x="893" y="34"/>
                  </a:cubicBezTo>
                  <a:cubicBezTo>
                    <a:pt x="679" y="58"/>
                    <a:pt x="477" y="58"/>
                    <a:pt x="262" y="70"/>
                  </a:cubicBezTo>
                  <a:cubicBezTo>
                    <a:pt x="167" y="141"/>
                    <a:pt x="48" y="201"/>
                    <a:pt x="0" y="320"/>
                  </a:cubicBezTo>
                  <a:lnTo>
                    <a:pt x="0" y="463"/>
                  </a:lnTo>
                  <a:cubicBezTo>
                    <a:pt x="74" y="536"/>
                    <a:pt x="162" y="549"/>
                    <a:pt x="252" y="549"/>
                  </a:cubicBezTo>
                  <a:cubicBezTo>
                    <a:pt x="302" y="549"/>
                    <a:pt x="354" y="545"/>
                    <a:pt x="403" y="545"/>
                  </a:cubicBezTo>
                  <a:cubicBezTo>
                    <a:pt x="467" y="545"/>
                    <a:pt x="528" y="552"/>
                    <a:pt x="584" y="582"/>
                  </a:cubicBezTo>
                  <a:cubicBezTo>
                    <a:pt x="1001" y="760"/>
                    <a:pt x="1417" y="844"/>
                    <a:pt x="1858" y="844"/>
                  </a:cubicBezTo>
                  <a:cubicBezTo>
                    <a:pt x="2227" y="736"/>
                    <a:pt x="1727" y="451"/>
                    <a:pt x="1953" y="320"/>
                  </a:cubicBezTo>
                  <a:cubicBezTo>
                    <a:pt x="1989" y="272"/>
                    <a:pt x="2025" y="213"/>
                    <a:pt x="2036" y="153"/>
                  </a:cubicBezTo>
                  <a:cubicBezTo>
                    <a:pt x="1771" y="67"/>
                    <a:pt x="1506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7908;p32"/>
            <p:cNvSpPr/>
            <p:nvPr/>
          </p:nvSpPr>
          <p:spPr>
            <a:xfrm>
              <a:off x="5863525" y="3251425"/>
              <a:ext cx="82175" cy="21825"/>
            </a:xfrm>
            <a:custGeom>
              <a:avLst/>
              <a:gdLst/>
              <a:ahLst/>
              <a:cxnLst/>
              <a:rect l="l" t="t" r="r" b="b"/>
              <a:pathLst>
                <a:path w="3287" h="873" extrusionOk="0">
                  <a:moveTo>
                    <a:pt x="107" y="0"/>
                  </a:moveTo>
                  <a:cubicBezTo>
                    <a:pt x="48" y="24"/>
                    <a:pt x="24" y="84"/>
                    <a:pt x="48" y="143"/>
                  </a:cubicBezTo>
                  <a:cubicBezTo>
                    <a:pt x="191" y="334"/>
                    <a:pt x="0" y="548"/>
                    <a:pt x="107" y="739"/>
                  </a:cubicBezTo>
                  <a:cubicBezTo>
                    <a:pt x="219" y="831"/>
                    <a:pt x="336" y="873"/>
                    <a:pt x="457" y="873"/>
                  </a:cubicBezTo>
                  <a:cubicBezTo>
                    <a:pt x="569" y="873"/>
                    <a:pt x="683" y="837"/>
                    <a:pt x="798" y="774"/>
                  </a:cubicBezTo>
                  <a:cubicBezTo>
                    <a:pt x="857" y="715"/>
                    <a:pt x="881" y="655"/>
                    <a:pt x="822" y="572"/>
                  </a:cubicBezTo>
                  <a:cubicBezTo>
                    <a:pt x="649" y="389"/>
                    <a:pt x="710" y="302"/>
                    <a:pt x="871" y="302"/>
                  </a:cubicBezTo>
                  <a:cubicBezTo>
                    <a:pt x="900" y="302"/>
                    <a:pt x="931" y="305"/>
                    <a:pt x="965" y="310"/>
                  </a:cubicBezTo>
                  <a:cubicBezTo>
                    <a:pt x="1617" y="420"/>
                    <a:pt x="2260" y="564"/>
                    <a:pt x="2916" y="564"/>
                  </a:cubicBezTo>
                  <a:cubicBezTo>
                    <a:pt x="3039" y="564"/>
                    <a:pt x="3162" y="559"/>
                    <a:pt x="3286" y="548"/>
                  </a:cubicBezTo>
                  <a:cubicBezTo>
                    <a:pt x="3155" y="381"/>
                    <a:pt x="2965" y="369"/>
                    <a:pt x="2762" y="358"/>
                  </a:cubicBezTo>
                  <a:cubicBezTo>
                    <a:pt x="1870" y="239"/>
                    <a:pt x="1000" y="119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7909;p32"/>
            <p:cNvSpPr/>
            <p:nvPr/>
          </p:nvSpPr>
          <p:spPr>
            <a:xfrm>
              <a:off x="6097175" y="3285650"/>
              <a:ext cx="45275" cy="15675"/>
            </a:xfrm>
            <a:custGeom>
              <a:avLst/>
              <a:gdLst/>
              <a:ahLst/>
              <a:cxnLst/>
              <a:rect l="l" t="t" r="r" b="b"/>
              <a:pathLst>
                <a:path w="1811" h="627" extrusionOk="0">
                  <a:moveTo>
                    <a:pt x="201" y="0"/>
                  </a:moveTo>
                  <a:cubicBezTo>
                    <a:pt x="174" y="0"/>
                    <a:pt x="147" y="3"/>
                    <a:pt x="120" y="13"/>
                  </a:cubicBezTo>
                  <a:cubicBezTo>
                    <a:pt x="24" y="60"/>
                    <a:pt x="1" y="143"/>
                    <a:pt x="1" y="239"/>
                  </a:cubicBezTo>
                  <a:cubicBezTo>
                    <a:pt x="13" y="298"/>
                    <a:pt x="24" y="358"/>
                    <a:pt x="72" y="405"/>
                  </a:cubicBezTo>
                  <a:cubicBezTo>
                    <a:pt x="120" y="429"/>
                    <a:pt x="179" y="465"/>
                    <a:pt x="227" y="489"/>
                  </a:cubicBezTo>
                  <a:lnTo>
                    <a:pt x="370" y="489"/>
                  </a:lnTo>
                  <a:cubicBezTo>
                    <a:pt x="370" y="477"/>
                    <a:pt x="382" y="477"/>
                    <a:pt x="417" y="465"/>
                  </a:cubicBezTo>
                  <a:cubicBezTo>
                    <a:pt x="424" y="458"/>
                    <a:pt x="432" y="455"/>
                    <a:pt x="441" y="455"/>
                  </a:cubicBezTo>
                  <a:cubicBezTo>
                    <a:pt x="461" y="455"/>
                    <a:pt x="484" y="472"/>
                    <a:pt x="501" y="489"/>
                  </a:cubicBezTo>
                  <a:cubicBezTo>
                    <a:pt x="655" y="489"/>
                    <a:pt x="786" y="501"/>
                    <a:pt x="941" y="501"/>
                  </a:cubicBezTo>
                  <a:cubicBezTo>
                    <a:pt x="1060" y="501"/>
                    <a:pt x="1156" y="524"/>
                    <a:pt x="1239" y="620"/>
                  </a:cubicBezTo>
                  <a:cubicBezTo>
                    <a:pt x="1279" y="624"/>
                    <a:pt x="1317" y="626"/>
                    <a:pt x="1353" y="626"/>
                  </a:cubicBezTo>
                  <a:cubicBezTo>
                    <a:pt x="1623" y="626"/>
                    <a:pt x="1800" y="504"/>
                    <a:pt x="1810" y="179"/>
                  </a:cubicBezTo>
                  <a:cubicBezTo>
                    <a:pt x="1555" y="40"/>
                    <a:pt x="1275" y="6"/>
                    <a:pt x="992" y="6"/>
                  </a:cubicBezTo>
                  <a:cubicBezTo>
                    <a:pt x="840" y="6"/>
                    <a:pt x="687" y="16"/>
                    <a:pt x="536" y="24"/>
                  </a:cubicBezTo>
                  <a:cubicBezTo>
                    <a:pt x="512" y="33"/>
                    <a:pt x="486" y="37"/>
                    <a:pt x="461" y="37"/>
                  </a:cubicBezTo>
                  <a:cubicBezTo>
                    <a:pt x="377" y="37"/>
                    <a:pt x="289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7910;p32"/>
            <p:cNvSpPr/>
            <p:nvPr/>
          </p:nvSpPr>
          <p:spPr>
            <a:xfrm>
              <a:off x="6060875" y="3280075"/>
              <a:ext cx="49725" cy="17500"/>
            </a:xfrm>
            <a:custGeom>
              <a:avLst/>
              <a:gdLst/>
              <a:ahLst/>
              <a:cxnLst/>
              <a:rect l="l" t="t" r="r" b="b"/>
              <a:pathLst>
                <a:path w="1989" h="700" extrusionOk="0">
                  <a:moveTo>
                    <a:pt x="356" y="1"/>
                  </a:moveTo>
                  <a:cubicBezTo>
                    <a:pt x="254" y="1"/>
                    <a:pt x="152" y="36"/>
                    <a:pt x="48" y="140"/>
                  </a:cubicBezTo>
                  <a:cubicBezTo>
                    <a:pt x="0" y="247"/>
                    <a:pt x="24" y="355"/>
                    <a:pt x="107" y="438"/>
                  </a:cubicBezTo>
                  <a:cubicBezTo>
                    <a:pt x="500" y="533"/>
                    <a:pt x="869" y="605"/>
                    <a:pt x="1262" y="700"/>
                  </a:cubicBezTo>
                  <a:cubicBezTo>
                    <a:pt x="1298" y="664"/>
                    <a:pt x="1334" y="628"/>
                    <a:pt x="1334" y="569"/>
                  </a:cubicBezTo>
                  <a:cubicBezTo>
                    <a:pt x="1274" y="366"/>
                    <a:pt x="1476" y="390"/>
                    <a:pt x="1536" y="295"/>
                  </a:cubicBezTo>
                  <a:cubicBezTo>
                    <a:pt x="1555" y="288"/>
                    <a:pt x="1574" y="285"/>
                    <a:pt x="1594" y="285"/>
                  </a:cubicBezTo>
                  <a:cubicBezTo>
                    <a:pt x="1679" y="285"/>
                    <a:pt x="1765" y="342"/>
                    <a:pt x="1846" y="342"/>
                  </a:cubicBezTo>
                  <a:cubicBezTo>
                    <a:pt x="1896" y="342"/>
                    <a:pt x="1944" y="320"/>
                    <a:pt x="1988" y="247"/>
                  </a:cubicBezTo>
                  <a:cubicBezTo>
                    <a:pt x="1849" y="143"/>
                    <a:pt x="1706" y="113"/>
                    <a:pt x="1561" y="113"/>
                  </a:cubicBezTo>
                  <a:cubicBezTo>
                    <a:pt x="1370" y="113"/>
                    <a:pt x="1177" y="165"/>
                    <a:pt x="987" y="165"/>
                  </a:cubicBezTo>
                  <a:cubicBezTo>
                    <a:pt x="975" y="165"/>
                    <a:pt x="964" y="164"/>
                    <a:pt x="953" y="164"/>
                  </a:cubicBezTo>
                  <a:cubicBezTo>
                    <a:pt x="755" y="140"/>
                    <a:pt x="557" y="1"/>
                    <a:pt x="3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7911;p32"/>
            <p:cNvSpPr/>
            <p:nvPr/>
          </p:nvSpPr>
          <p:spPr>
            <a:xfrm>
              <a:off x="6034975" y="3276425"/>
              <a:ext cx="50025" cy="10225"/>
            </a:xfrm>
            <a:custGeom>
              <a:avLst/>
              <a:gdLst/>
              <a:ahLst/>
              <a:cxnLst/>
              <a:rect l="l" t="t" r="r" b="b"/>
              <a:pathLst>
                <a:path w="2001" h="409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2"/>
                    <a:pt x="453" y="84"/>
                    <a:pt x="584" y="298"/>
                  </a:cubicBezTo>
                  <a:cubicBezTo>
                    <a:pt x="631" y="334"/>
                    <a:pt x="667" y="370"/>
                    <a:pt x="750" y="382"/>
                  </a:cubicBezTo>
                  <a:cubicBezTo>
                    <a:pt x="799" y="399"/>
                    <a:pt x="846" y="409"/>
                    <a:pt x="892" y="409"/>
                  </a:cubicBezTo>
                  <a:cubicBezTo>
                    <a:pt x="970" y="409"/>
                    <a:pt x="1045" y="382"/>
                    <a:pt x="1119" y="322"/>
                  </a:cubicBezTo>
                  <a:cubicBezTo>
                    <a:pt x="1210" y="257"/>
                    <a:pt x="1300" y="236"/>
                    <a:pt x="1390" y="236"/>
                  </a:cubicBezTo>
                  <a:cubicBezTo>
                    <a:pt x="1559" y="236"/>
                    <a:pt x="1727" y="311"/>
                    <a:pt x="1891" y="311"/>
                  </a:cubicBezTo>
                  <a:cubicBezTo>
                    <a:pt x="1928" y="311"/>
                    <a:pt x="1964" y="307"/>
                    <a:pt x="2000" y="298"/>
                  </a:cubicBezTo>
                  <a:cubicBezTo>
                    <a:pt x="1858" y="131"/>
                    <a:pt x="1667" y="72"/>
                    <a:pt x="1489" y="72"/>
                  </a:cubicBezTo>
                  <a:cubicBezTo>
                    <a:pt x="1000" y="24"/>
                    <a:pt x="488" y="2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7912;p32"/>
            <p:cNvSpPr/>
            <p:nvPr/>
          </p:nvSpPr>
          <p:spPr>
            <a:xfrm>
              <a:off x="5844175" y="3246650"/>
              <a:ext cx="20550" cy="12150"/>
            </a:xfrm>
            <a:custGeom>
              <a:avLst/>
              <a:gdLst/>
              <a:ahLst/>
              <a:cxnLst/>
              <a:rect l="l" t="t" r="r" b="b"/>
              <a:pathLst>
                <a:path w="822" h="486" extrusionOk="0">
                  <a:moveTo>
                    <a:pt x="24" y="37"/>
                  </a:moveTo>
                  <a:cubicBezTo>
                    <a:pt x="12" y="72"/>
                    <a:pt x="0" y="96"/>
                    <a:pt x="12" y="132"/>
                  </a:cubicBezTo>
                  <a:cubicBezTo>
                    <a:pt x="167" y="287"/>
                    <a:pt x="305" y="486"/>
                    <a:pt x="495" y="486"/>
                  </a:cubicBezTo>
                  <a:cubicBezTo>
                    <a:pt x="583" y="486"/>
                    <a:pt x="681" y="443"/>
                    <a:pt x="798" y="334"/>
                  </a:cubicBezTo>
                  <a:cubicBezTo>
                    <a:pt x="822" y="275"/>
                    <a:pt x="798" y="215"/>
                    <a:pt x="762" y="156"/>
                  </a:cubicBezTo>
                  <a:cubicBezTo>
                    <a:pt x="536" y="1"/>
                    <a:pt x="262" y="60"/>
                    <a:pt x="24" y="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7913;p32"/>
            <p:cNvSpPr/>
            <p:nvPr/>
          </p:nvSpPr>
          <p:spPr>
            <a:xfrm>
              <a:off x="5830475" y="3243100"/>
              <a:ext cx="14325" cy="9300"/>
            </a:xfrm>
            <a:custGeom>
              <a:avLst/>
              <a:gdLst/>
              <a:ahLst/>
              <a:cxnLst/>
              <a:rect l="l" t="t" r="r" b="b"/>
              <a:pathLst>
                <a:path w="573" h="372" extrusionOk="0">
                  <a:moveTo>
                    <a:pt x="24" y="0"/>
                  </a:moveTo>
                  <a:lnTo>
                    <a:pt x="1" y="48"/>
                  </a:lnTo>
                  <a:cubicBezTo>
                    <a:pt x="57" y="260"/>
                    <a:pt x="144" y="372"/>
                    <a:pt x="264" y="372"/>
                  </a:cubicBezTo>
                  <a:cubicBezTo>
                    <a:pt x="347" y="372"/>
                    <a:pt x="445" y="320"/>
                    <a:pt x="560" y="214"/>
                  </a:cubicBezTo>
                  <a:lnTo>
                    <a:pt x="572" y="179"/>
                  </a:lnTo>
                  <a:cubicBezTo>
                    <a:pt x="429" y="24"/>
                    <a:pt x="215" y="24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7914;p32"/>
            <p:cNvSpPr/>
            <p:nvPr/>
          </p:nvSpPr>
          <p:spPr>
            <a:xfrm>
              <a:off x="5862625" y="32505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24" y="1"/>
                  </a:moveTo>
                  <a:cubicBezTo>
                    <a:pt x="1" y="60"/>
                    <a:pt x="1" y="108"/>
                    <a:pt x="1" y="167"/>
                  </a:cubicBezTo>
                  <a:cubicBezTo>
                    <a:pt x="1" y="179"/>
                    <a:pt x="24" y="179"/>
                    <a:pt x="48" y="203"/>
                  </a:cubicBezTo>
                  <a:cubicBezTo>
                    <a:pt x="60" y="206"/>
                    <a:pt x="70" y="208"/>
                    <a:pt x="80" y="208"/>
                  </a:cubicBezTo>
                  <a:cubicBezTo>
                    <a:pt x="108" y="208"/>
                    <a:pt x="129" y="194"/>
                    <a:pt x="155" y="167"/>
                  </a:cubicBezTo>
                  <a:lnTo>
                    <a:pt x="155" y="24"/>
                  </a:lnTo>
                  <a:cubicBezTo>
                    <a:pt x="108" y="24"/>
                    <a:pt x="60" y="1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7915;p32"/>
            <p:cNvSpPr/>
            <p:nvPr/>
          </p:nvSpPr>
          <p:spPr>
            <a:xfrm>
              <a:off x="5876925" y="2957050"/>
              <a:ext cx="5675" cy="14900"/>
            </a:xfrm>
            <a:custGeom>
              <a:avLst/>
              <a:gdLst/>
              <a:ahLst/>
              <a:cxnLst/>
              <a:rect l="l" t="t" r="r" b="b"/>
              <a:pathLst>
                <a:path w="227" h="596" extrusionOk="0">
                  <a:moveTo>
                    <a:pt x="226" y="0"/>
                  </a:moveTo>
                  <a:cubicBezTo>
                    <a:pt x="202" y="12"/>
                    <a:pt x="179" y="12"/>
                    <a:pt x="167" y="36"/>
                  </a:cubicBezTo>
                  <a:cubicBezTo>
                    <a:pt x="0" y="214"/>
                    <a:pt x="48" y="393"/>
                    <a:pt x="131" y="584"/>
                  </a:cubicBezTo>
                  <a:cubicBezTo>
                    <a:pt x="167" y="584"/>
                    <a:pt x="179" y="595"/>
                    <a:pt x="179" y="595"/>
                  </a:cubicBezTo>
                  <a:cubicBezTo>
                    <a:pt x="191" y="405"/>
                    <a:pt x="202" y="191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7916;p32"/>
            <p:cNvSpPr/>
            <p:nvPr/>
          </p:nvSpPr>
          <p:spPr>
            <a:xfrm>
              <a:off x="5879900" y="2932050"/>
              <a:ext cx="5975" cy="26200"/>
            </a:xfrm>
            <a:custGeom>
              <a:avLst/>
              <a:gdLst/>
              <a:ahLst/>
              <a:cxnLst/>
              <a:rect l="l" t="t" r="r" b="b"/>
              <a:pathLst>
                <a:path w="239" h="1048" extrusionOk="0">
                  <a:moveTo>
                    <a:pt x="167" y="0"/>
                  </a:moveTo>
                  <a:cubicBezTo>
                    <a:pt x="119" y="0"/>
                    <a:pt x="83" y="0"/>
                    <a:pt x="48" y="24"/>
                  </a:cubicBezTo>
                  <a:cubicBezTo>
                    <a:pt x="12" y="357"/>
                    <a:pt x="0" y="702"/>
                    <a:pt x="60" y="1048"/>
                  </a:cubicBezTo>
                  <a:cubicBezTo>
                    <a:pt x="72" y="1036"/>
                    <a:pt x="83" y="1036"/>
                    <a:pt x="119" y="1036"/>
                  </a:cubicBezTo>
                  <a:cubicBezTo>
                    <a:pt x="143" y="738"/>
                    <a:pt x="191" y="417"/>
                    <a:pt x="238" y="119"/>
                  </a:cubicBezTo>
                  <a:cubicBezTo>
                    <a:pt x="202" y="83"/>
                    <a:pt x="191" y="48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7917;p32"/>
            <p:cNvSpPr/>
            <p:nvPr/>
          </p:nvSpPr>
          <p:spPr>
            <a:xfrm>
              <a:off x="5874525" y="3062125"/>
              <a:ext cx="5975" cy="24125"/>
            </a:xfrm>
            <a:custGeom>
              <a:avLst/>
              <a:gdLst/>
              <a:ahLst/>
              <a:cxnLst/>
              <a:rect l="l" t="t" r="r" b="b"/>
              <a:pathLst>
                <a:path w="239" h="965" extrusionOk="0">
                  <a:moveTo>
                    <a:pt x="144" y="0"/>
                  </a:moveTo>
                  <a:lnTo>
                    <a:pt x="144" y="0"/>
                  </a:lnTo>
                  <a:cubicBezTo>
                    <a:pt x="96" y="322"/>
                    <a:pt x="1" y="667"/>
                    <a:pt x="227" y="964"/>
                  </a:cubicBezTo>
                  <a:cubicBezTo>
                    <a:pt x="239" y="631"/>
                    <a:pt x="239" y="31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7918;p32"/>
            <p:cNvSpPr/>
            <p:nvPr/>
          </p:nvSpPr>
          <p:spPr>
            <a:xfrm>
              <a:off x="5878100" y="3092175"/>
              <a:ext cx="9250" cy="19375"/>
            </a:xfrm>
            <a:custGeom>
              <a:avLst/>
              <a:gdLst/>
              <a:ahLst/>
              <a:cxnLst/>
              <a:rect l="l" t="t" r="r" b="b"/>
              <a:pathLst>
                <a:path w="370" h="775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32" y="251"/>
                    <a:pt x="1" y="548"/>
                    <a:pt x="251" y="774"/>
                  </a:cubicBezTo>
                  <a:cubicBezTo>
                    <a:pt x="191" y="524"/>
                    <a:pt x="370" y="227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7919;p32"/>
            <p:cNvSpPr/>
            <p:nvPr/>
          </p:nvSpPr>
          <p:spPr>
            <a:xfrm>
              <a:off x="5875125" y="2957925"/>
              <a:ext cx="6275" cy="13725"/>
            </a:xfrm>
            <a:custGeom>
              <a:avLst/>
              <a:gdLst/>
              <a:ahLst/>
              <a:cxnLst/>
              <a:rect l="l" t="t" r="r" b="b"/>
              <a:pathLst>
                <a:path w="251" h="549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" y="156"/>
                    <a:pt x="36" y="346"/>
                    <a:pt x="215" y="549"/>
                  </a:cubicBezTo>
                  <a:cubicBezTo>
                    <a:pt x="239" y="370"/>
                    <a:pt x="239" y="179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7920;p32"/>
            <p:cNvSpPr/>
            <p:nvPr/>
          </p:nvSpPr>
          <p:spPr>
            <a:xfrm>
              <a:off x="5884350" y="3111225"/>
              <a:ext cx="3300" cy="11050"/>
            </a:xfrm>
            <a:custGeom>
              <a:avLst/>
              <a:gdLst/>
              <a:ahLst/>
              <a:cxnLst/>
              <a:rect l="l" t="t" r="r" b="b"/>
              <a:pathLst>
                <a:path w="132" h="442" extrusionOk="0">
                  <a:moveTo>
                    <a:pt x="13" y="1"/>
                  </a:moveTo>
                  <a:cubicBezTo>
                    <a:pt x="1" y="143"/>
                    <a:pt x="1" y="298"/>
                    <a:pt x="1" y="441"/>
                  </a:cubicBezTo>
                  <a:lnTo>
                    <a:pt x="132" y="441"/>
                  </a:lnTo>
                  <a:cubicBezTo>
                    <a:pt x="132" y="298"/>
                    <a:pt x="132" y="132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7921;p32"/>
            <p:cNvSpPr/>
            <p:nvPr/>
          </p:nvSpPr>
          <p:spPr>
            <a:xfrm>
              <a:off x="5654850" y="2958175"/>
              <a:ext cx="6275" cy="4325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37" y="0"/>
                  </a:moveTo>
                  <a:cubicBezTo>
                    <a:pt x="84" y="0"/>
                    <a:pt x="42" y="44"/>
                    <a:pt x="1" y="110"/>
                  </a:cubicBezTo>
                  <a:cubicBezTo>
                    <a:pt x="51" y="118"/>
                    <a:pt x="101" y="173"/>
                    <a:pt x="158" y="173"/>
                  </a:cubicBezTo>
                  <a:cubicBezTo>
                    <a:pt x="184" y="173"/>
                    <a:pt x="210" y="163"/>
                    <a:pt x="239" y="134"/>
                  </a:cubicBezTo>
                  <a:cubicBezTo>
                    <a:pt x="251" y="122"/>
                    <a:pt x="251" y="50"/>
                    <a:pt x="215" y="27"/>
                  </a:cubicBezTo>
                  <a:cubicBezTo>
                    <a:pt x="186" y="9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7922;p32"/>
            <p:cNvSpPr/>
            <p:nvPr/>
          </p:nvSpPr>
          <p:spPr>
            <a:xfrm>
              <a:off x="5647425" y="3218075"/>
              <a:ext cx="97050" cy="26225"/>
            </a:xfrm>
            <a:custGeom>
              <a:avLst/>
              <a:gdLst/>
              <a:ahLst/>
              <a:cxnLst/>
              <a:rect l="l" t="t" r="r" b="b"/>
              <a:pathLst>
                <a:path w="3882" h="1049" extrusionOk="0">
                  <a:moveTo>
                    <a:pt x="1866" y="174"/>
                  </a:moveTo>
                  <a:lnTo>
                    <a:pt x="1866" y="174"/>
                  </a:lnTo>
                  <a:cubicBezTo>
                    <a:pt x="1828" y="519"/>
                    <a:pt x="2136" y="419"/>
                    <a:pt x="2310" y="477"/>
                  </a:cubicBezTo>
                  <a:cubicBezTo>
                    <a:pt x="2389" y="505"/>
                    <a:pt x="2473" y="510"/>
                    <a:pt x="2557" y="510"/>
                  </a:cubicBezTo>
                  <a:cubicBezTo>
                    <a:pt x="2610" y="510"/>
                    <a:pt x="2662" y="508"/>
                    <a:pt x="2715" y="508"/>
                  </a:cubicBezTo>
                  <a:cubicBezTo>
                    <a:pt x="2833" y="508"/>
                    <a:pt x="2950" y="518"/>
                    <a:pt x="3060" y="584"/>
                  </a:cubicBezTo>
                  <a:cubicBezTo>
                    <a:pt x="3120" y="620"/>
                    <a:pt x="3179" y="644"/>
                    <a:pt x="3227" y="691"/>
                  </a:cubicBezTo>
                  <a:cubicBezTo>
                    <a:pt x="3179" y="680"/>
                    <a:pt x="3120" y="644"/>
                    <a:pt x="3060" y="620"/>
                  </a:cubicBezTo>
                  <a:cubicBezTo>
                    <a:pt x="2703" y="560"/>
                    <a:pt x="2334" y="572"/>
                    <a:pt x="1977" y="453"/>
                  </a:cubicBezTo>
                  <a:cubicBezTo>
                    <a:pt x="1784" y="397"/>
                    <a:pt x="1764" y="297"/>
                    <a:pt x="1866" y="174"/>
                  </a:cubicBezTo>
                  <a:close/>
                  <a:moveTo>
                    <a:pt x="1201" y="1"/>
                  </a:moveTo>
                  <a:cubicBezTo>
                    <a:pt x="992" y="1"/>
                    <a:pt x="780" y="25"/>
                    <a:pt x="572" y="25"/>
                  </a:cubicBezTo>
                  <a:cubicBezTo>
                    <a:pt x="512" y="60"/>
                    <a:pt x="512" y="108"/>
                    <a:pt x="536" y="168"/>
                  </a:cubicBezTo>
                  <a:cubicBezTo>
                    <a:pt x="572" y="203"/>
                    <a:pt x="608" y="227"/>
                    <a:pt x="631" y="263"/>
                  </a:cubicBezTo>
                  <a:cubicBezTo>
                    <a:pt x="612" y="271"/>
                    <a:pt x="593" y="274"/>
                    <a:pt x="575" y="274"/>
                  </a:cubicBezTo>
                  <a:cubicBezTo>
                    <a:pt x="514" y="274"/>
                    <a:pt x="457" y="239"/>
                    <a:pt x="393" y="239"/>
                  </a:cubicBezTo>
                  <a:cubicBezTo>
                    <a:pt x="238" y="263"/>
                    <a:pt x="84" y="299"/>
                    <a:pt x="0" y="465"/>
                  </a:cubicBezTo>
                  <a:cubicBezTo>
                    <a:pt x="310" y="691"/>
                    <a:pt x="691" y="537"/>
                    <a:pt x="1024" y="644"/>
                  </a:cubicBezTo>
                  <a:cubicBezTo>
                    <a:pt x="1965" y="953"/>
                    <a:pt x="2929" y="906"/>
                    <a:pt x="3882" y="1049"/>
                  </a:cubicBezTo>
                  <a:cubicBezTo>
                    <a:pt x="3644" y="870"/>
                    <a:pt x="3334" y="727"/>
                    <a:pt x="3453" y="334"/>
                  </a:cubicBezTo>
                  <a:cubicBezTo>
                    <a:pt x="3221" y="205"/>
                    <a:pt x="2981" y="180"/>
                    <a:pt x="2739" y="180"/>
                  </a:cubicBezTo>
                  <a:cubicBezTo>
                    <a:pt x="2595" y="180"/>
                    <a:pt x="2451" y="189"/>
                    <a:pt x="2308" y="189"/>
                  </a:cubicBezTo>
                  <a:cubicBezTo>
                    <a:pt x="2161" y="189"/>
                    <a:pt x="2014" y="180"/>
                    <a:pt x="1870" y="144"/>
                  </a:cubicBezTo>
                  <a:lnTo>
                    <a:pt x="1870" y="144"/>
                  </a:lnTo>
                  <a:cubicBezTo>
                    <a:pt x="1869" y="145"/>
                    <a:pt x="1869" y="147"/>
                    <a:pt x="1869" y="149"/>
                  </a:cubicBezTo>
                  <a:lnTo>
                    <a:pt x="1869" y="149"/>
                  </a:lnTo>
                  <a:cubicBezTo>
                    <a:pt x="1653" y="29"/>
                    <a:pt x="1428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7923;p32"/>
            <p:cNvSpPr/>
            <p:nvPr/>
          </p:nvSpPr>
          <p:spPr>
            <a:xfrm>
              <a:off x="5607525" y="3210950"/>
              <a:ext cx="54200" cy="19375"/>
            </a:xfrm>
            <a:custGeom>
              <a:avLst/>
              <a:gdLst/>
              <a:ahLst/>
              <a:cxnLst/>
              <a:rect l="l" t="t" r="r" b="b"/>
              <a:pathLst>
                <a:path w="2168" h="775" extrusionOk="0">
                  <a:moveTo>
                    <a:pt x="191" y="0"/>
                  </a:moveTo>
                  <a:cubicBezTo>
                    <a:pt x="1" y="274"/>
                    <a:pt x="251" y="393"/>
                    <a:pt x="406" y="560"/>
                  </a:cubicBezTo>
                  <a:cubicBezTo>
                    <a:pt x="541" y="663"/>
                    <a:pt x="689" y="685"/>
                    <a:pt x="841" y="685"/>
                  </a:cubicBezTo>
                  <a:cubicBezTo>
                    <a:pt x="952" y="685"/>
                    <a:pt x="1065" y="673"/>
                    <a:pt x="1176" y="673"/>
                  </a:cubicBezTo>
                  <a:cubicBezTo>
                    <a:pt x="1314" y="673"/>
                    <a:pt x="1449" y="692"/>
                    <a:pt x="1572" y="774"/>
                  </a:cubicBezTo>
                  <a:cubicBezTo>
                    <a:pt x="1727" y="726"/>
                    <a:pt x="1858" y="667"/>
                    <a:pt x="2013" y="619"/>
                  </a:cubicBezTo>
                  <a:cubicBezTo>
                    <a:pt x="2096" y="607"/>
                    <a:pt x="2156" y="548"/>
                    <a:pt x="2168" y="453"/>
                  </a:cubicBezTo>
                  <a:lnTo>
                    <a:pt x="2168" y="322"/>
                  </a:lnTo>
                  <a:cubicBezTo>
                    <a:pt x="2154" y="308"/>
                    <a:pt x="2136" y="302"/>
                    <a:pt x="2114" y="302"/>
                  </a:cubicBezTo>
                  <a:cubicBezTo>
                    <a:pt x="2098" y="302"/>
                    <a:pt x="2080" y="305"/>
                    <a:pt x="2061" y="310"/>
                  </a:cubicBezTo>
                  <a:cubicBezTo>
                    <a:pt x="1906" y="250"/>
                    <a:pt x="1692" y="262"/>
                    <a:pt x="1549" y="131"/>
                  </a:cubicBezTo>
                  <a:cubicBezTo>
                    <a:pt x="1479" y="142"/>
                    <a:pt x="1410" y="146"/>
                    <a:pt x="1342" y="146"/>
                  </a:cubicBezTo>
                  <a:cubicBezTo>
                    <a:pt x="955" y="146"/>
                    <a:pt x="58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7924;p32"/>
            <p:cNvSpPr/>
            <p:nvPr/>
          </p:nvSpPr>
          <p:spPr>
            <a:xfrm>
              <a:off x="5646825" y="3214650"/>
              <a:ext cx="12525" cy="4425"/>
            </a:xfrm>
            <a:custGeom>
              <a:avLst/>
              <a:gdLst/>
              <a:ahLst/>
              <a:cxnLst/>
              <a:rect l="l" t="t" r="r" b="b"/>
              <a:pathLst>
                <a:path w="501" h="177" extrusionOk="0">
                  <a:moveTo>
                    <a:pt x="82" y="1"/>
                  </a:moveTo>
                  <a:cubicBezTo>
                    <a:pt x="52" y="1"/>
                    <a:pt x="26" y="21"/>
                    <a:pt x="0" y="66"/>
                  </a:cubicBezTo>
                  <a:cubicBezTo>
                    <a:pt x="94" y="152"/>
                    <a:pt x="203" y="177"/>
                    <a:pt x="317" y="177"/>
                  </a:cubicBezTo>
                  <a:cubicBezTo>
                    <a:pt x="377" y="177"/>
                    <a:pt x="439" y="170"/>
                    <a:pt x="501" y="162"/>
                  </a:cubicBezTo>
                  <a:cubicBezTo>
                    <a:pt x="477" y="114"/>
                    <a:pt x="465" y="66"/>
                    <a:pt x="453" y="43"/>
                  </a:cubicBezTo>
                  <a:lnTo>
                    <a:pt x="167" y="43"/>
                  </a:lnTo>
                  <a:cubicBezTo>
                    <a:pt x="134" y="15"/>
                    <a:pt x="107" y="1"/>
                    <a:pt x="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7925;p32"/>
            <p:cNvSpPr/>
            <p:nvPr/>
          </p:nvSpPr>
          <p:spPr>
            <a:xfrm>
              <a:off x="5213425" y="3143175"/>
              <a:ext cx="16400" cy="13000"/>
            </a:xfrm>
            <a:custGeom>
              <a:avLst/>
              <a:gdLst/>
              <a:ahLst/>
              <a:cxnLst/>
              <a:rect l="l" t="t" r="r" b="b"/>
              <a:pathLst>
                <a:path w="656" h="520" extrusionOk="0">
                  <a:moveTo>
                    <a:pt x="188" y="1"/>
                  </a:moveTo>
                  <a:cubicBezTo>
                    <a:pt x="97" y="1"/>
                    <a:pt x="56" y="102"/>
                    <a:pt x="1" y="175"/>
                  </a:cubicBezTo>
                  <a:cubicBezTo>
                    <a:pt x="1" y="449"/>
                    <a:pt x="104" y="520"/>
                    <a:pt x="245" y="520"/>
                  </a:cubicBezTo>
                  <a:cubicBezTo>
                    <a:pt x="344" y="520"/>
                    <a:pt x="460" y="485"/>
                    <a:pt x="572" y="461"/>
                  </a:cubicBezTo>
                  <a:cubicBezTo>
                    <a:pt x="656" y="294"/>
                    <a:pt x="513" y="247"/>
                    <a:pt x="418" y="175"/>
                  </a:cubicBezTo>
                  <a:cubicBezTo>
                    <a:pt x="370" y="116"/>
                    <a:pt x="334" y="68"/>
                    <a:pt x="287" y="32"/>
                  </a:cubicBezTo>
                  <a:cubicBezTo>
                    <a:pt x="248" y="10"/>
                    <a:pt x="216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7926;p32"/>
            <p:cNvSpPr/>
            <p:nvPr/>
          </p:nvSpPr>
          <p:spPr>
            <a:xfrm>
              <a:off x="5223850" y="3145450"/>
              <a:ext cx="22650" cy="9100"/>
            </a:xfrm>
            <a:custGeom>
              <a:avLst/>
              <a:gdLst/>
              <a:ahLst/>
              <a:cxnLst/>
              <a:rect l="l" t="t" r="r" b="b"/>
              <a:pathLst>
                <a:path w="906" h="364" extrusionOk="0">
                  <a:moveTo>
                    <a:pt x="568" y="1"/>
                  </a:moveTo>
                  <a:cubicBezTo>
                    <a:pt x="480" y="1"/>
                    <a:pt x="394" y="13"/>
                    <a:pt x="310" y="60"/>
                  </a:cubicBezTo>
                  <a:cubicBezTo>
                    <a:pt x="215" y="60"/>
                    <a:pt x="108" y="72"/>
                    <a:pt x="1" y="72"/>
                  </a:cubicBezTo>
                  <a:cubicBezTo>
                    <a:pt x="48" y="156"/>
                    <a:pt x="108" y="263"/>
                    <a:pt x="155" y="358"/>
                  </a:cubicBezTo>
                  <a:cubicBezTo>
                    <a:pt x="179" y="358"/>
                    <a:pt x="214" y="363"/>
                    <a:pt x="248" y="363"/>
                  </a:cubicBezTo>
                  <a:cubicBezTo>
                    <a:pt x="265" y="363"/>
                    <a:pt x="282" y="362"/>
                    <a:pt x="298" y="358"/>
                  </a:cubicBezTo>
                  <a:cubicBezTo>
                    <a:pt x="441" y="144"/>
                    <a:pt x="691" y="251"/>
                    <a:pt x="882" y="191"/>
                  </a:cubicBezTo>
                  <a:cubicBezTo>
                    <a:pt x="906" y="120"/>
                    <a:pt x="894" y="60"/>
                    <a:pt x="834" y="13"/>
                  </a:cubicBezTo>
                  <a:cubicBezTo>
                    <a:pt x="745" y="13"/>
                    <a:pt x="656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7927;p32"/>
            <p:cNvSpPr/>
            <p:nvPr/>
          </p:nvSpPr>
          <p:spPr>
            <a:xfrm>
              <a:off x="5213425" y="3132950"/>
              <a:ext cx="11350" cy="14625"/>
            </a:xfrm>
            <a:custGeom>
              <a:avLst/>
              <a:gdLst/>
              <a:ahLst/>
              <a:cxnLst/>
              <a:rect l="l" t="t" r="r" b="b"/>
              <a:pathLst>
                <a:path w="454" h="585" extrusionOk="0">
                  <a:moveTo>
                    <a:pt x="430" y="1"/>
                  </a:moveTo>
                  <a:lnTo>
                    <a:pt x="430" y="1"/>
                  </a:lnTo>
                  <a:cubicBezTo>
                    <a:pt x="239" y="167"/>
                    <a:pt x="1" y="286"/>
                    <a:pt x="1" y="584"/>
                  </a:cubicBezTo>
                  <a:cubicBezTo>
                    <a:pt x="96" y="525"/>
                    <a:pt x="191" y="477"/>
                    <a:pt x="287" y="441"/>
                  </a:cubicBezTo>
                  <a:cubicBezTo>
                    <a:pt x="346" y="286"/>
                    <a:pt x="453" y="155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7928;p32"/>
            <p:cNvSpPr/>
            <p:nvPr/>
          </p:nvSpPr>
          <p:spPr>
            <a:xfrm>
              <a:off x="5231000" y="3035925"/>
              <a:ext cx="7475" cy="7750"/>
            </a:xfrm>
            <a:custGeom>
              <a:avLst/>
              <a:gdLst/>
              <a:ahLst/>
              <a:cxnLst/>
              <a:rect l="l" t="t" r="r" b="b"/>
              <a:pathLst>
                <a:path w="299" h="310" extrusionOk="0">
                  <a:moveTo>
                    <a:pt x="286" y="0"/>
                  </a:moveTo>
                  <a:cubicBezTo>
                    <a:pt x="0" y="36"/>
                    <a:pt x="131" y="179"/>
                    <a:pt x="179" y="310"/>
                  </a:cubicBezTo>
                  <a:cubicBezTo>
                    <a:pt x="262" y="238"/>
                    <a:pt x="298" y="131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7929;p32"/>
            <p:cNvSpPr/>
            <p:nvPr/>
          </p:nvSpPr>
          <p:spPr>
            <a:xfrm>
              <a:off x="5231600" y="3142775"/>
              <a:ext cx="18275" cy="5500"/>
            </a:xfrm>
            <a:custGeom>
              <a:avLst/>
              <a:gdLst/>
              <a:ahLst/>
              <a:cxnLst/>
              <a:rect l="l" t="t" r="r" b="b"/>
              <a:pathLst>
                <a:path w="731" h="220" extrusionOk="0">
                  <a:moveTo>
                    <a:pt x="584" y="1"/>
                  </a:moveTo>
                  <a:cubicBezTo>
                    <a:pt x="393" y="13"/>
                    <a:pt x="215" y="24"/>
                    <a:pt x="24" y="48"/>
                  </a:cubicBezTo>
                  <a:cubicBezTo>
                    <a:pt x="0" y="84"/>
                    <a:pt x="0" y="120"/>
                    <a:pt x="24" y="167"/>
                  </a:cubicBezTo>
                  <a:lnTo>
                    <a:pt x="560" y="203"/>
                  </a:lnTo>
                  <a:cubicBezTo>
                    <a:pt x="590" y="214"/>
                    <a:pt x="615" y="219"/>
                    <a:pt x="636" y="219"/>
                  </a:cubicBezTo>
                  <a:cubicBezTo>
                    <a:pt x="708" y="219"/>
                    <a:pt x="730" y="159"/>
                    <a:pt x="703" y="48"/>
                  </a:cubicBezTo>
                  <a:cubicBezTo>
                    <a:pt x="679" y="24"/>
                    <a:pt x="631" y="13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7930;p32"/>
            <p:cNvSpPr/>
            <p:nvPr/>
          </p:nvSpPr>
          <p:spPr>
            <a:xfrm>
              <a:off x="5416150" y="3164425"/>
              <a:ext cx="156275" cy="23325"/>
            </a:xfrm>
            <a:custGeom>
              <a:avLst/>
              <a:gdLst/>
              <a:ahLst/>
              <a:cxnLst/>
              <a:rect l="l" t="t" r="r" b="b"/>
              <a:pathLst>
                <a:path w="6251" h="933" extrusionOk="0">
                  <a:moveTo>
                    <a:pt x="1137" y="1"/>
                  </a:moveTo>
                  <a:cubicBezTo>
                    <a:pt x="1110" y="1"/>
                    <a:pt x="1084" y="10"/>
                    <a:pt x="1060" y="28"/>
                  </a:cubicBezTo>
                  <a:cubicBezTo>
                    <a:pt x="1012" y="28"/>
                    <a:pt x="953" y="39"/>
                    <a:pt x="917" y="51"/>
                  </a:cubicBezTo>
                  <a:cubicBezTo>
                    <a:pt x="880" y="56"/>
                    <a:pt x="842" y="57"/>
                    <a:pt x="805" y="57"/>
                  </a:cubicBezTo>
                  <a:cubicBezTo>
                    <a:pt x="685" y="57"/>
                    <a:pt x="564" y="41"/>
                    <a:pt x="448" y="41"/>
                  </a:cubicBezTo>
                  <a:cubicBezTo>
                    <a:pt x="287" y="41"/>
                    <a:pt x="134" y="72"/>
                    <a:pt x="0" y="218"/>
                  </a:cubicBezTo>
                  <a:cubicBezTo>
                    <a:pt x="1536" y="528"/>
                    <a:pt x="3120" y="468"/>
                    <a:pt x="4644" y="801"/>
                  </a:cubicBezTo>
                  <a:cubicBezTo>
                    <a:pt x="5025" y="873"/>
                    <a:pt x="5406" y="873"/>
                    <a:pt x="5775" y="921"/>
                  </a:cubicBezTo>
                  <a:cubicBezTo>
                    <a:pt x="5953" y="909"/>
                    <a:pt x="6156" y="932"/>
                    <a:pt x="6251" y="742"/>
                  </a:cubicBezTo>
                  <a:cubicBezTo>
                    <a:pt x="5894" y="516"/>
                    <a:pt x="5453" y="694"/>
                    <a:pt x="5096" y="468"/>
                  </a:cubicBezTo>
                  <a:cubicBezTo>
                    <a:pt x="5059" y="469"/>
                    <a:pt x="5023" y="470"/>
                    <a:pt x="4987" y="470"/>
                  </a:cubicBezTo>
                  <a:cubicBezTo>
                    <a:pt x="4250" y="470"/>
                    <a:pt x="3524" y="249"/>
                    <a:pt x="2798" y="159"/>
                  </a:cubicBezTo>
                  <a:cubicBezTo>
                    <a:pt x="2770" y="142"/>
                    <a:pt x="2748" y="133"/>
                    <a:pt x="2726" y="133"/>
                  </a:cubicBezTo>
                  <a:cubicBezTo>
                    <a:pt x="2700" y="133"/>
                    <a:pt x="2675" y="145"/>
                    <a:pt x="2643" y="170"/>
                  </a:cubicBezTo>
                  <a:cubicBezTo>
                    <a:pt x="2620" y="182"/>
                    <a:pt x="2596" y="188"/>
                    <a:pt x="2572" y="188"/>
                  </a:cubicBezTo>
                  <a:cubicBezTo>
                    <a:pt x="2548" y="188"/>
                    <a:pt x="2524" y="182"/>
                    <a:pt x="2500" y="170"/>
                  </a:cubicBezTo>
                  <a:cubicBezTo>
                    <a:pt x="2358" y="87"/>
                    <a:pt x="2179" y="147"/>
                    <a:pt x="2024" y="87"/>
                  </a:cubicBezTo>
                  <a:cubicBezTo>
                    <a:pt x="1869" y="87"/>
                    <a:pt x="1691" y="75"/>
                    <a:pt x="1524" y="75"/>
                  </a:cubicBezTo>
                  <a:cubicBezTo>
                    <a:pt x="1499" y="85"/>
                    <a:pt x="1475" y="91"/>
                    <a:pt x="1450" y="91"/>
                  </a:cubicBezTo>
                  <a:cubicBezTo>
                    <a:pt x="1415" y="91"/>
                    <a:pt x="1380" y="79"/>
                    <a:pt x="1346" y="51"/>
                  </a:cubicBezTo>
                  <a:cubicBezTo>
                    <a:pt x="1298" y="51"/>
                    <a:pt x="1250" y="39"/>
                    <a:pt x="1215" y="28"/>
                  </a:cubicBezTo>
                  <a:cubicBezTo>
                    <a:pt x="1191" y="10"/>
                    <a:pt x="1164" y="1"/>
                    <a:pt x="1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7931;p32"/>
            <p:cNvSpPr/>
            <p:nvPr/>
          </p:nvSpPr>
          <p:spPr>
            <a:xfrm>
              <a:off x="5338150" y="3157650"/>
              <a:ext cx="101225" cy="11950"/>
            </a:xfrm>
            <a:custGeom>
              <a:avLst/>
              <a:gdLst/>
              <a:ahLst/>
              <a:cxnLst/>
              <a:rect l="l" t="t" r="r" b="b"/>
              <a:pathLst>
                <a:path w="4049" h="478" extrusionOk="0">
                  <a:moveTo>
                    <a:pt x="667" y="1"/>
                  </a:moveTo>
                  <a:cubicBezTo>
                    <a:pt x="465" y="13"/>
                    <a:pt x="239" y="1"/>
                    <a:pt x="48" y="120"/>
                  </a:cubicBezTo>
                  <a:cubicBezTo>
                    <a:pt x="25" y="132"/>
                    <a:pt x="13" y="168"/>
                    <a:pt x="1" y="191"/>
                  </a:cubicBezTo>
                  <a:cubicBezTo>
                    <a:pt x="1037" y="358"/>
                    <a:pt x="2096" y="370"/>
                    <a:pt x="3144" y="477"/>
                  </a:cubicBezTo>
                  <a:cubicBezTo>
                    <a:pt x="3225" y="448"/>
                    <a:pt x="3308" y="441"/>
                    <a:pt x="3392" y="441"/>
                  </a:cubicBezTo>
                  <a:cubicBezTo>
                    <a:pt x="3474" y="441"/>
                    <a:pt x="3557" y="448"/>
                    <a:pt x="3638" y="448"/>
                  </a:cubicBezTo>
                  <a:cubicBezTo>
                    <a:pt x="3781" y="448"/>
                    <a:pt x="3922" y="427"/>
                    <a:pt x="4049" y="310"/>
                  </a:cubicBezTo>
                  <a:lnTo>
                    <a:pt x="4049" y="263"/>
                  </a:lnTo>
                  <a:cubicBezTo>
                    <a:pt x="3894" y="203"/>
                    <a:pt x="3739" y="263"/>
                    <a:pt x="3584" y="180"/>
                  </a:cubicBezTo>
                  <a:cubicBezTo>
                    <a:pt x="3454" y="180"/>
                    <a:pt x="3323" y="168"/>
                    <a:pt x="3180" y="144"/>
                  </a:cubicBezTo>
                  <a:cubicBezTo>
                    <a:pt x="2692" y="132"/>
                    <a:pt x="2215" y="84"/>
                    <a:pt x="1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7932;p32"/>
            <p:cNvSpPr/>
            <p:nvPr/>
          </p:nvSpPr>
          <p:spPr>
            <a:xfrm>
              <a:off x="5496200" y="3201425"/>
              <a:ext cx="69100" cy="19950"/>
            </a:xfrm>
            <a:custGeom>
              <a:avLst/>
              <a:gdLst/>
              <a:ahLst/>
              <a:cxnLst/>
              <a:rect l="l" t="t" r="r" b="b"/>
              <a:pathLst>
                <a:path w="2764" h="798" extrusionOk="0">
                  <a:moveTo>
                    <a:pt x="1727" y="0"/>
                  </a:moveTo>
                  <a:cubicBezTo>
                    <a:pt x="1656" y="155"/>
                    <a:pt x="1549" y="262"/>
                    <a:pt x="1370" y="262"/>
                  </a:cubicBezTo>
                  <a:cubicBezTo>
                    <a:pt x="1251" y="262"/>
                    <a:pt x="1132" y="214"/>
                    <a:pt x="1025" y="155"/>
                  </a:cubicBezTo>
                  <a:cubicBezTo>
                    <a:pt x="953" y="107"/>
                    <a:pt x="858" y="60"/>
                    <a:pt x="763" y="60"/>
                  </a:cubicBezTo>
                  <a:cubicBezTo>
                    <a:pt x="489" y="95"/>
                    <a:pt x="215" y="60"/>
                    <a:pt x="1" y="298"/>
                  </a:cubicBezTo>
                  <a:cubicBezTo>
                    <a:pt x="310" y="524"/>
                    <a:pt x="727" y="322"/>
                    <a:pt x="1025" y="572"/>
                  </a:cubicBezTo>
                  <a:cubicBezTo>
                    <a:pt x="1136" y="623"/>
                    <a:pt x="1251" y="635"/>
                    <a:pt x="1367" y="635"/>
                  </a:cubicBezTo>
                  <a:cubicBezTo>
                    <a:pt x="1466" y="635"/>
                    <a:pt x="1565" y="626"/>
                    <a:pt x="1662" y="626"/>
                  </a:cubicBezTo>
                  <a:cubicBezTo>
                    <a:pt x="1792" y="626"/>
                    <a:pt x="1919" y="642"/>
                    <a:pt x="2037" y="715"/>
                  </a:cubicBezTo>
                  <a:cubicBezTo>
                    <a:pt x="2132" y="715"/>
                    <a:pt x="2215" y="738"/>
                    <a:pt x="2311" y="738"/>
                  </a:cubicBezTo>
                  <a:cubicBezTo>
                    <a:pt x="2358" y="786"/>
                    <a:pt x="2418" y="795"/>
                    <a:pt x="2480" y="795"/>
                  </a:cubicBezTo>
                  <a:cubicBezTo>
                    <a:pt x="2518" y="795"/>
                    <a:pt x="2556" y="792"/>
                    <a:pt x="2594" y="792"/>
                  </a:cubicBezTo>
                  <a:cubicBezTo>
                    <a:pt x="2619" y="792"/>
                    <a:pt x="2644" y="793"/>
                    <a:pt x="2668" y="798"/>
                  </a:cubicBezTo>
                  <a:cubicBezTo>
                    <a:pt x="2727" y="774"/>
                    <a:pt x="2751" y="750"/>
                    <a:pt x="2763" y="679"/>
                  </a:cubicBezTo>
                  <a:cubicBezTo>
                    <a:pt x="2739" y="584"/>
                    <a:pt x="2680" y="524"/>
                    <a:pt x="2608" y="476"/>
                  </a:cubicBezTo>
                  <a:cubicBezTo>
                    <a:pt x="2501" y="441"/>
                    <a:pt x="2454" y="381"/>
                    <a:pt x="2585" y="298"/>
                  </a:cubicBezTo>
                  <a:cubicBezTo>
                    <a:pt x="2668" y="262"/>
                    <a:pt x="2727" y="226"/>
                    <a:pt x="2763" y="143"/>
                  </a:cubicBezTo>
                  <a:cubicBezTo>
                    <a:pt x="2586" y="32"/>
                    <a:pt x="2395" y="18"/>
                    <a:pt x="2201" y="18"/>
                  </a:cubicBezTo>
                  <a:cubicBezTo>
                    <a:pt x="2136" y="18"/>
                    <a:pt x="2071" y="19"/>
                    <a:pt x="2005" y="19"/>
                  </a:cubicBezTo>
                  <a:cubicBezTo>
                    <a:pt x="1912" y="19"/>
                    <a:pt x="1819" y="16"/>
                    <a:pt x="1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7933;p32"/>
            <p:cNvSpPr/>
            <p:nvPr/>
          </p:nvSpPr>
          <p:spPr>
            <a:xfrm>
              <a:off x="5488775" y="3193575"/>
              <a:ext cx="44975" cy="18050"/>
            </a:xfrm>
            <a:custGeom>
              <a:avLst/>
              <a:gdLst/>
              <a:ahLst/>
              <a:cxnLst/>
              <a:rect l="l" t="t" r="r" b="b"/>
              <a:pathLst>
                <a:path w="1799" h="722" extrusionOk="0">
                  <a:moveTo>
                    <a:pt x="466" y="1"/>
                  </a:moveTo>
                  <a:cubicBezTo>
                    <a:pt x="410" y="1"/>
                    <a:pt x="354" y="2"/>
                    <a:pt x="298" y="5"/>
                  </a:cubicBezTo>
                  <a:cubicBezTo>
                    <a:pt x="0" y="195"/>
                    <a:pt x="119" y="397"/>
                    <a:pt x="286" y="600"/>
                  </a:cubicBezTo>
                  <a:cubicBezTo>
                    <a:pt x="584" y="576"/>
                    <a:pt x="893" y="612"/>
                    <a:pt x="1167" y="433"/>
                  </a:cubicBezTo>
                  <a:cubicBezTo>
                    <a:pt x="1250" y="457"/>
                    <a:pt x="1298" y="493"/>
                    <a:pt x="1310" y="588"/>
                  </a:cubicBezTo>
                  <a:cubicBezTo>
                    <a:pt x="1371" y="689"/>
                    <a:pt x="1466" y="722"/>
                    <a:pt x="1567" y="722"/>
                  </a:cubicBezTo>
                  <a:cubicBezTo>
                    <a:pt x="1584" y="722"/>
                    <a:pt x="1602" y="721"/>
                    <a:pt x="1620" y="719"/>
                  </a:cubicBezTo>
                  <a:cubicBezTo>
                    <a:pt x="1739" y="600"/>
                    <a:pt x="1798" y="445"/>
                    <a:pt x="1774" y="278"/>
                  </a:cubicBezTo>
                  <a:cubicBezTo>
                    <a:pt x="1350" y="88"/>
                    <a:pt x="917" y="1"/>
                    <a:pt x="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7934;p32"/>
            <p:cNvSpPr/>
            <p:nvPr/>
          </p:nvSpPr>
          <p:spPr>
            <a:xfrm>
              <a:off x="5283675" y="3146975"/>
              <a:ext cx="73550" cy="15175"/>
            </a:xfrm>
            <a:custGeom>
              <a:avLst/>
              <a:gdLst/>
              <a:ahLst/>
              <a:cxnLst/>
              <a:rect l="l" t="t" r="r" b="b"/>
              <a:pathLst>
                <a:path w="2942" h="607" extrusionOk="0">
                  <a:moveTo>
                    <a:pt x="1259" y="1"/>
                  </a:moveTo>
                  <a:cubicBezTo>
                    <a:pt x="1142" y="1"/>
                    <a:pt x="1021" y="23"/>
                    <a:pt x="906" y="23"/>
                  </a:cubicBezTo>
                  <a:cubicBezTo>
                    <a:pt x="644" y="106"/>
                    <a:pt x="334" y="71"/>
                    <a:pt x="84" y="214"/>
                  </a:cubicBezTo>
                  <a:cubicBezTo>
                    <a:pt x="48" y="249"/>
                    <a:pt x="37" y="273"/>
                    <a:pt x="1" y="309"/>
                  </a:cubicBezTo>
                  <a:cubicBezTo>
                    <a:pt x="715" y="440"/>
                    <a:pt x="1430" y="607"/>
                    <a:pt x="2168" y="607"/>
                  </a:cubicBezTo>
                  <a:cubicBezTo>
                    <a:pt x="2180" y="583"/>
                    <a:pt x="2204" y="559"/>
                    <a:pt x="2239" y="547"/>
                  </a:cubicBezTo>
                  <a:cubicBezTo>
                    <a:pt x="2313" y="512"/>
                    <a:pt x="2390" y="504"/>
                    <a:pt x="2467" y="504"/>
                  </a:cubicBezTo>
                  <a:cubicBezTo>
                    <a:pt x="2531" y="504"/>
                    <a:pt x="2595" y="510"/>
                    <a:pt x="2658" y="510"/>
                  </a:cubicBezTo>
                  <a:cubicBezTo>
                    <a:pt x="2727" y="510"/>
                    <a:pt x="2795" y="503"/>
                    <a:pt x="2858" y="476"/>
                  </a:cubicBezTo>
                  <a:cubicBezTo>
                    <a:pt x="2894" y="452"/>
                    <a:pt x="2918" y="440"/>
                    <a:pt x="2942" y="428"/>
                  </a:cubicBezTo>
                  <a:cubicBezTo>
                    <a:pt x="2918" y="392"/>
                    <a:pt x="2906" y="368"/>
                    <a:pt x="2906" y="321"/>
                  </a:cubicBezTo>
                  <a:cubicBezTo>
                    <a:pt x="2737" y="161"/>
                    <a:pt x="2542" y="127"/>
                    <a:pt x="2309" y="127"/>
                  </a:cubicBezTo>
                  <a:cubicBezTo>
                    <a:pt x="2263" y="127"/>
                    <a:pt x="2216" y="128"/>
                    <a:pt x="2168" y="130"/>
                  </a:cubicBezTo>
                  <a:cubicBezTo>
                    <a:pt x="2084" y="142"/>
                    <a:pt x="2013" y="154"/>
                    <a:pt x="1953" y="178"/>
                  </a:cubicBezTo>
                  <a:cubicBezTo>
                    <a:pt x="1799" y="190"/>
                    <a:pt x="1715" y="356"/>
                    <a:pt x="1549" y="356"/>
                  </a:cubicBezTo>
                  <a:cubicBezTo>
                    <a:pt x="1572" y="273"/>
                    <a:pt x="1703" y="237"/>
                    <a:pt x="1608" y="130"/>
                  </a:cubicBezTo>
                  <a:cubicBezTo>
                    <a:pt x="1504" y="26"/>
                    <a:pt x="1384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7935;p32"/>
            <p:cNvSpPr/>
            <p:nvPr/>
          </p:nvSpPr>
          <p:spPr>
            <a:xfrm>
              <a:off x="5245575" y="3143800"/>
              <a:ext cx="51225" cy="12075"/>
            </a:xfrm>
            <a:custGeom>
              <a:avLst/>
              <a:gdLst/>
              <a:ahLst/>
              <a:cxnLst/>
              <a:rect l="l" t="t" r="r" b="b"/>
              <a:pathLst>
                <a:path w="2049" h="483" extrusionOk="0">
                  <a:moveTo>
                    <a:pt x="308" y="0"/>
                  </a:moveTo>
                  <a:cubicBezTo>
                    <a:pt x="254" y="0"/>
                    <a:pt x="199" y="6"/>
                    <a:pt x="144" y="19"/>
                  </a:cubicBezTo>
                  <a:lnTo>
                    <a:pt x="1" y="162"/>
                  </a:lnTo>
                  <a:cubicBezTo>
                    <a:pt x="1" y="198"/>
                    <a:pt x="13" y="222"/>
                    <a:pt x="13" y="281"/>
                  </a:cubicBezTo>
                  <a:cubicBezTo>
                    <a:pt x="447" y="321"/>
                    <a:pt x="857" y="483"/>
                    <a:pt x="1290" y="483"/>
                  </a:cubicBezTo>
                  <a:cubicBezTo>
                    <a:pt x="1379" y="483"/>
                    <a:pt x="1469" y="476"/>
                    <a:pt x="1561" y="460"/>
                  </a:cubicBezTo>
                  <a:lnTo>
                    <a:pt x="1644" y="424"/>
                  </a:lnTo>
                  <a:cubicBezTo>
                    <a:pt x="1763" y="317"/>
                    <a:pt x="1977" y="448"/>
                    <a:pt x="2049" y="257"/>
                  </a:cubicBezTo>
                  <a:cubicBezTo>
                    <a:pt x="2037" y="138"/>
                    <a:pt x="1965" y="91"/>
                    <a:pt x="1858" y="79"/>
                  </a:cubicBezTo>
                  <a:cubicBezTo>
                    <a:pt x="1739" y="91"/>
                    <a:pt x="1584" y="67"/>
                    <a:pt x="1465" y="138"/>
                  </a:cubicBezTo>
                  <a:cubicBezTo>
                    <a:pt x="1406" y="138"/>
                    <a:pt x="1346" y="126"/>
                    <a:pt x="1287" y="126"/>
                  </a:cubicBezTo>
                  <a:cubicBezTo>
                    <a:pt x="1231" y="140"/>
                    <a:pt x="1177" y="145"/>
                    <a:pt x="1122" y="145"/>
                  </a:cubicBezTo>
                  <a:cubicBezTo>
                    <a:pt x="847" y="145"/>
                    <a:pt x="584" y="0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7936;p32"/>
            <p:cNvSpPr/>
            <p:nvPr/>
          </p:nvSpPr>
          <p:spPr>
            <a:xfrm>
              <a:off x="5553950" y="3203875"/>
              <a:ext cx="33975" cy="17475"/>
            </a:xfrm>
            <a:custGeom>
              <a:avLst/>
              <a:gdLst/>
              <a:ahLst/>
              <a:cxnLst/>
              <a:rect l="l" t="t" r="r" b="b"/>
              <a:pathLst>
                <a:path w="1359" h="699" extrusionOk="0">
                  <a:moveTo>
                    <a:pt x="679" y="0"/>
                  </a:moveTo>
                  <a:cubicBezTo>
                    <a:pt x="612" y="0"/>
                    <a:pt x="544" y="5"/>
                    <a:pt x="477" y="9"/>
                  </a:cubicBezTo>
                  <a:lnTo>
                    <a:pt x="120" y="57"/>
                  </a:lnTo>
                  <a:cubicBezTo>
                    <a:pt x="1" y="236"/>
                    <a:pt x="108" y="355"/>
                    <a:pt x="251" y="438"/>
                  </a:cubicBezTo>
                  <a:cubicBezTo>
                    <a:pt x="310" y="486"/>
                    <a:pt x="382" y="533"/>
                    <a:pt x="441" y="581"/>
                  </a:cubicBezTo>
                  <a:cubicBezTo>
                    <a:pt x="570" y="665"/>
                    <a:pt x="696" y="699"/>
                    <a:pt x="822" y="699"/>
                  </a:cubicBezTo>
                  <a:cubicBezTo>
                    <a:pt x="964" y="699"/>
                    <a:pt x="1106" y="656"/>
                    <a:pt x="1251" y="593"/>
                  </a:cubicBezTo>
                  <a:cubicBezTo>
                    <a:pt x="1310" y="545"/>
                    <a:pt x="1334" y="486"/>
                    <a:pt x="1358" y="414"/>
                  </a:cubicBezTo>
                  <a:cubicBezTo>
                    <a:pt x="1334" y="188"/>
                    <a:pt x="1156" y="140"/>
                    <a:pt x="1013" y="57"/>
                  </a:cubicBezTo>
                  <a:cubicBezTo>
                    <a:pt x="902" y="12"/>
                    <a:pt x="791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7937;p32"/>
            <p:cNvSpPr/>
            <p:nvPr/>
          </p:nvSpPr>
          <p:spPr>
            <a:xfrm>
              <a:off x="5592350" y="3207075"/>
              <a:ext cx="58675" cy="8950"/>
            </a:xfrm>
            <a:custGeom>
              <a:avLst/>
              <a:gdLst/>
              <a:ahLst/>
              <a:cxnLst/>
              <a:rect l="l" t="t" r="r" b="b"/>
              <a:pathLst>
                <a:path w="2347" h="358" extrusionOk="0">
                  <a:moveTo>
                    <a:pt x="72" y="0"/>
                  </a:moveTo>
                  <a:cubicBezTo>
                    <a:pt x="13" y="60"/>
                    <a:pt x="1" y="119"/>
                    <a:pt x="36" y="191"/>
                  </a:cubicBezTo>
                  <a:cubicBezTo>
                    <a:pt x="161" y="297"/>
                    <a:pt x="285" y="350"/>
                    <a:pt x="410" y="350"/>
                  </a:cubicBezTo>
                  <a:cubicBezTo>
                    <a:pt x="523" y="350"/>
                    <a:pt x="637" y="306"/>
                    <a:pt x="751" y="215"/>
                  </a:cubicBezTo>
                  <a:cubicBezTo>
                    <a:pt x="1227" y="250"/>
                    <a:pt x="1703" y="310"/>
                    <a:pt x="2179" y="358"/>
                  </a:cubicBezTo>
                  <a:cubicBezTo>
                    <a:pt x="2239" y="346"/>
                    <a:pt x="2287" y="346"/>
                    <a:pt x="2346" y="334"/>
                  </a:cubicBezTo>
                  <a:cubicBezTo>
                    <a:pt x="1608" y="119"/>
                    <a:pt x="846" y="36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7938;p32"/>
            <p:cNvSpPr/>
            <p:nvPr/>
          </p:nvSpPr>
          <p:spPr>
            <a:xfrm>
              <a:off x="5457225" y="3193975"/>
              <a:ext cx="39900" cy="14900"/>
            </a:xfrm>
            <a:custGeom>
              <a:avLst/>
              <a:gdLst/>
              <a:ahLst/>
              <a:cxnLst/>
              <a:rect l="l" t="t" r="r" b="b"/>
              <a:pathLst>
                <a:path w="1596" h="596" extrusionOk="0">
                  <a:moveTo>
                    <a:pt x="1262" y="0"/>
                  </a:moveTo>
                  <a:cubicBezTo>
                    <a:pt x="1238" y="24"/>
                    <a:pt x="1203" y="48"/>
                    <a:pt x="1179" y="96"/>
                  </a:cubicBezTo>
                  <a:cubicBezTo>
                    <a:pt x="1155" y="131"/>
                    <a:pt x="1131" y="167"/>
                    <a:pt x="1119" y="215"/>
                  </a:cubicBezTo>
                  <a:cubicBezTo>
                    <a:pt x="1084" y="239"/>
                    <a:pt x="1060" y="251"/>
                    <a:pt x="1012" y="274"/>
                  </a:cubicBezTo>
                  <a:cubicBezTo>
                    <a:pt x="965" y="286"/>
                    <a:pt x="917" y="286"/>
                    <a:pt x="881" y="286"/>
                  </a:cubicBezTo>
                  <a:cubicBezTo>
                    <a:pt x="798" y="274"/>
                    <a:pt x="715" y="274"/>
                    <a:pt x="643" y="274"/>
                  </a:cubicBezTo>
                  <a:cubicBezTo>
                    <a:pt x="584" y="274"/>
                    <a:pt x="524" y="274"/>
                    <a:pt x="465" y="286"/>
                  </a:cubicBezTo>
                  <a:cubicBezTo>
                    <a:pt x="345" y="310"/>
                    <a:pt x="226" y="358"/>
                    <a:pt x="119" y="417"/>
                  </a:cubicBezTo>
                  <a:cubicBezTo>
                    <a:pt x="72" y="477"/>
                    <a:pt x="48" y="524"/>
                    <a:pt x="0" y="584"/>
                  </a:cubicBezTo>
                  <a:cubicBezTo>
                    <a:pt x="524" y="596"/>
                    <a:pt x="1036" y="596"/>
                    <a:pt x="1560" y="596"/>
                  </a:cubicBezTo>
                  <a:cubicBezTo>
                    <a:pt x="1596" y="405"/>
                    <a:pt x="1429" y="191"/>
                    <a:pt x="1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7939;p32"/>
            <p:cNvSpPr/>
            <p:nvPr/>
          </p:nvSpPr>
          <p:spPr>
            <a:xfrm>
              <a:off x="5528650" y="3200525"/>
              <a:ext cx="14625" cy="11025"/>
            </a:xfrm>
            <a:custGeom>
              <a:avLst/>
              <a:gdLst/>
              <a:ahLst/>
              <a:cxnLst/>
              <a:rect l="l" t="t" r="r" b="b"/>
              <a:pathLst>
                <a:path w="585" h="441" extrusionOk="0">
                  <a:moveTo>
                    <a:pt x="191" y="0"/>
                  </a:moveTo>
                  <a:cubicBezTo>
                    <a:pt x="13" y="96"/>
                    <a:pt x="1" y="262"/>
                    <a:pt x="25" y="441"/>
                  </a:cubicBezTo>
                  <a:cubicBezTo>
                    <a:pt x="584" y="441"/>
                    <a:pt x="584" y="441"/>
                    <a:pt x="441" y="12"/>
                  </a:cubicBezTo>
                  <a:cubicBezTo>
                    <a:pt x="358" y="12"/>
                    <a:pt x="275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7940;p32"/>
            <p:cNvSpPr/>
            <p:nvPr/>
          </p:nvSpPr>
          <p:spPr>
            <a:xfrm>
              <a:off x="5469125" y="3193675"/>
              <a:ext cx="19975" cy="11350"/>
            </a:xfrm>
            <a:custGeom>
              <a:avLst/>
              <a:gdLst/>
              <a:ahLst/>
              <a:cxnLst/>
              <a:rect l="l" t="t" r="r" b="b"/>
              <a:pathLst>
                <a:path w="799" h="454" extrusionOk="0">
                  <a:moveTo>
                    <a:pt x="84" y="1"/>
                  </a:moveTo>
                  <a:cubicBezTo>
                    <a:pt x="36" y="48"/>
                    <a:pt x="12" y="96"/>
                    <a:pt x="0" y="155"/>
                  </a:cubicBezTo>
                  <a:cubicBezTo>
                    <a:pt x="0" y="215"/>
                    <a:pt x="12" y="274"/>
                    <a:pt x="36" y="334"/>
                  </a:cubicBezTo>
                  <a:cubicBezTo>
                    <a:pt x="72" y="346"/>
                    <a:pt x="84" y="358"/>
                    <a:pt x="120" y="370"/>
                  </a:cubicBezTo>
                  <a:cubicBezTo>
                    <a:pt x="179" y="393"/>
                    <a:pt x="239" y="393"/>
                    <a:pt x="298" y="393"/>
                  </a:cubicBezTo>
                  <a:cubicBezTo>
                    <a:pt x="381" y="393"/>
                    <a:pt x="453" y="393"/>
                    <a:pt x="536" y="453"/>
                  </a:cubicBezTo>
                  <a:lnTo>
                    <a:pt x="667" y="453"/>
                  </a:lnTo>
                  <a:cubicBezTo>
                    <a:pt x="715" y="393"/>
                    <a:pt x="762" y="346"/>
                    <a:pt x="798" y="286"/>
                  </a:cubicBezTo>
                  <a:lnTo>
                    <a:pt x="798" y="179"/>
                  </a:lnTo>
                  <a:cubicBezTo>
                    <a:pt x="739" y="72"/>
                    <a:pt x="620" y="48"/>
                    <a:pt x="501" y="12"/>
                  </a:cubicBezTo>
                  <a:cubicBezTo>
                    <a:pt x="370" y="12"/>
                    <a:pt x="227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7941;p32"/>
            <p:cNvSpPr/>
            <p:nvPr/>
          </p:nvSpPr>
          <p:spPr>
            <a:xfrm>
              <a:off x="5428650" y="3186900"/>
              <a:ext cx="25325" cy="4125"/>
            </a:xfrm>
            <a:custGeom>
              <a:avLst/>
              <a:gdLst/>
              <a:ahLst/>
              <a:cxnLst/>
              <a:rect l="l" t="t" r="r" b="b"/>
              <a:pathLst>
                <a:path w="1013" h="165" extrusionOk="0">
                  <a:moveTo>
                    <a:pt x="506" y="1"/>
                  </a:moveTo>
                  <a:cubicBezTo>
                    <a:pt x="374" y="1"/>
                    <a:pt x="242" y="13"/>
                    <a:pt x="112" y="13"/>
                  </a:cubicBezTo>
                  <a:cubicBezTo>
                    <a:pt x="74" y="13"/>
                    <a:pt x="37" y="12"/>
                    <a:pt x="0" y="10"/>
                  </a:cubicBezTo>
                  <a:lnTo>
                    <a:pt x="0" y="10"/>
                  </a:lnTo>
                  <a:cubicBezTo>
                    <a:pt x="112" y="128"/>
                    <a:pt x="249" y="141"/>
                    <a:pt x="390" y="141"/>
                  </a:cubicBezTo>
                  <a:cubicBezTo>
                    <a:pt x="429" y="141"/>
                    <a:pt x="470" y="140"/>
                    <a:pt x="510" y="140"/>
                  </a:cubicBezTo>
                  <a:cubicBezTo>
                    <a:pt x="584" y="140"/>
                    <a:pt x="657" y="144"/>
                    <a:pt x="726" y="164"/>
                  </a:cubicBezTo>
                  <a:cubicBezTo>
                    <a:pt x="810" y="153"/>
                    <a:pt x="917" y="153"/>
                    <a:pt x="1012" y="117"/>
                  </a:cubicBezTo>
                  <a:cubicBezTo>
                    <a:pt x="846" y="22"/>
                    <a:pt x="676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7942;p32"/>
            <p:cNvSpPr/>
            <p:nvPr/>
          </p:nvSpPr>
          <p:spPr>
            <a:xfrm>
              <a:off x="5453350" y="3190175"/>
              <a:ext cx="18475" cy="9000"/>
            </a:xfrm>
            <a:custGeom>
              <a:avLst/>
              <a:gdLst/>
              <a:ahLst/>
              <a:cxnLst/>
              <a:rect l="l" t="t" r="r" b="b"/>
              <a:pathLst>
                <a:path w="739" h="360" extrusionOk="0">
                  <a:moveTo>
                    <a:pt x="312" y="0"/>
                  </a:moveTo>
                  <a:cubicBezTo>
                    <a:pt x="210" y="0"/>
                    <a:pt x="105" y="10"/>
                    <a:pt x="0" y="10"/>
                  </a:cubicBezTo>
                  <a:cubicBezTo>
                    <a:pt x="96" y="188"/>
                    <a:pt x="262" y="141"/>
                    <a:pt x="405" y="176"/>
                  </a:cubicBezTo>
                  <a:cubicBezTo>
                    <a:pt x="477" y="212"/>
                    <a:pt x="512" y="307"/>
                    <a:pt x="584" y="355"/>
                  </a:cubicBezTo>
                  <a:cubicBezTo>
                    <a:pt x="597" y="358"/>
                    <a:pt x="610" y="359"/>
                    <a:pt x="622" y="359"/>
                  </a:cubicBezTo>
                  <a:cubicBezTo>
                    <a:pt x="664" y="359"/>
                    <a:pt x="696" y="342"/>
                    <a:pt x="715" y="295"/>
                  </a:cubicBezTo>
                  <a:cubicBezTo>
                    <a:pt x="715" y="236"/>
                    <a:pt x="739" y="188"/>
                    <a:pt x="739" y="129"/>
                  </a:cubicBezTo>
                  <a:cubicBezTo>
                    <a:pt x="610" y="22"/>
                    <a:pt x="464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7943;p32"/>
            <p:cNvSpPr/>
            <p:nvPr/>
          </p:nvSpPr>
          <p:spPr>
            <a:xfrm>
              <a:off x="5579250" y="3204475"/>
              <a:ext cx="15200" cy="8250"/>
            </a:xfrm>
            <a:custGeom>
              <a:avLst/>
              <a:gdLst/>
              <a:ahLst/>
              <a:cxnLst/>
              <a:rect l="l" t="t" r="r" b="b"/>
              <a:pathLst>
                <a:path w="608" h="330" extrusionOk="0">
                  <a:moveTo>
                    <a:pt x="276" y="1"/>
                  </a:moveTo>
                  <a:cubicBezTo>
                    <a:pt x="184" y="1"/>
                    <a:pt x="91" y="17"/>
                    <a:pt x="1" y="33"/>
                  </a:cubicBezTo>
                  <a:cubicBezTo>
                    <a:pt x="60" y="164"/>
                    <a:pt x="167" y="259"/>
                    <a:pt x="298" y="295"/>
                  </a:cubicBezTo>
                  <a:cubicBezTo>
                    <a:pt x="336" y="319"/>
                    <a:pt x="368" y="329"/>
                    <a:pt x="396" y="329"/>
                  </a:cubicBezTo>
                  <a:cubicBezTo>
                    <a:pt x="464" y="329"/>
                    <a:pt x="506" y="267"/>
                    <a:pt x="548" y="200"/>
                  </a:cubicBezTo>
                  <a:cubicBezTo>
                    <a:pt x="560" y="164"/>
                    <a:pt x="596" y="140"/>
                    <a:pt x="608" y="104"/>
                  </a:cubicBezTo>
                  <a:cubicBezTo>
                    <a:pt x="503" y="25"/>
                    <a:pt x="390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7944;p32"/>
            <p:cNvSpPr/>
            <p:nvPr/>
          </p:nvSpPr>
          <p:spPr>
            <a:xfrm>
              <a:off x="5482225" y="3192075"/>
              <a:ext cx="7450" cy="6100"/>
            </a:xfrm>
            <a:custGeom>
              <a:avLst/>
              <a:gdLst/>
              <a:ahLst/>
              <a:cxnLst/>
              <a:rect l="l" t="t" r="r" b="b"/>
              <a:pathLst>
                <a:path w="298" h="244" extrusionOk="0">
                  <a:moveTo>
                    <a:pt x="114" y="0"/>
                  </a:moveTo>
                  <a:cubicBezTo>
                    <a:pt x="76" y="0"/>
                    <a:pt x="38" y="17"/>
                    <a:pt x="0" y="65"/>
                  </a:cubicBezTo>
                  <a:cubicBezTo>
                    <a:pt x="60" y="184"/>
                    <a:pt x="155" y="207"/>
                    <a:pt x="274" y="243"/>
                  </a:cubicBezTo>
                  <a:cubicBezTo>
                    <a:pt x="298" y="184"/>
                    <a:pt x="298" y="124"/>
                    <a:pt x="298" y="76"/>
                  </a:cubicBezTo>
                  <a:cubicBezTo>
                    <a:pt x="233" y="41"/>
                    <a:pt x="173" y="0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7945;p32"/>
            <p:cNvSpPr/>
            <p:nvPr/>
          </p:nvSpPr>
          <p:spPr>
            <a:xfrm>
              <a:off x="5301250" y="3133550"/>
              <a:ext cx="38425" cy="22550"/>
            </a:xfrm>
            <a:custGeom>
              <a:avLst/>
              <a:gdLst/>
              <a:ahLst/>
              <a:cxnLst/>
              <a:rect l="l" t="t" r="r" b="b"/>
              <a:pathLst>
                <a:path w="1537" h="902" extrusionOk="0">
                  <a:moveTo>
                    <a:pt x="179" y="1"/>
                  </a:moveTo>
                  <a:cubicBezTo>
                    <a:pt x="274" y="143"/>
                    <a:pt x="393" y="84"/>
                    <a:pt x="465" y="131"/>
                  </a:cubicBezTo>
                  <a:cubicBezTo>
                    <a:pt x="536" y="179"/>
                    <a:pt x="596" y="215"/>
                    <a:pt x="572" y="298"/>
                  </a:cubicBezTo>
                  <a:cubicBezTo>
                    <a:pt x="543" y="374"/>
                    <a:pt x="461" y="382"/>
                    <a:pt x="387" y="382"/>
                  </a:cubicBezTo>
                  <a:cubicBezTo>
                    <a:pt x="368" y="382"/>
                    <a:pt x="350" y="382"/>
                    <a:pt x="334" y="382"/>
                  </a:cubicBezTo>
                  <a:cubicBezTo>
                    <a:pt x="310" y="370"/>
                    <a:pt x="283" y="364"/>
                    <a:pt x="255" y="364"/>
                  </a:cubicBezTo>
                  <a:cubicBezTo>
                    <a:pt x="227" y="364"/>
                    <a:pt x="197" y="370"/>
                    <a:pt x="167" y="382"/>
                  </a:cubicBezTo>
                  <a:cubicBezTo>
                    <a:pt x="60" y="477"/>
                    <a:pt x="0" y="572"/>
                    <a:pt x="48" y="715"/>
                  </a:cubicBezTo>
                  <a:cubicBezTo>
                    <a:pt x="78" y="733"/>
                    <a:pt x="105" y="742"/>
                    <a:pt x="131" y="742"/>
                  </a:cubicBezTo>
                  <a:cubicBezTo>
                    <a:pt x="158" y="742"/>
                    <a:pt x="185" y="733"/>
                    <a:pt x="215" y="715"/>
                  </a:cubicBezTo>
                  <a:cubicBezTo>
                    <a:pt x="241" y="716"/>
                    <a:pt x="268" y="717"/>
                    <a:pt x="295" y="717"/>
                  </a:cubicBezTo>
                  <a:cubicBezTo>
                    <a:pt x="362" y="717"/>
                    <a:pt x="430" y="714"/>
                    <a:pt x="497" y="714"/>
                  </a:cubicBezTo>
                  <a:cubicBezTo>
                    <a:pt x="655" y="714"/>
                    <a:pt x="811" y="729"/>
                    <a:pt x="953" y="834"/>
                  </a:cubicBezTo>
                  <a:cubicBezTo>
                    <a:pt x="994" y="881"/>
                    <a:pt x="1042" y="902"/>
                    <a:pt x="1087" y="902"/>
                  </a:cubicBezTo>
                  <a:cubicBezTo>
                    <a:pt x="1121" y="902"/>
                    <a:pt x="1153" y="890"/>
                    <a:pt x="1179" y="870"/>
                  </a:cubicBezTo>
                  <a:lnTo>
                    <a:pt x="1358" y="834"/>
                  </a:lnTo>
                  <a:cubicBezTo>
                    <a:pt x="1417" y="798"/>
                    <a:pt x="1453" y="763"/>
                    <a:pt x="1512" y="727"/>
                  </a:cubicBezTo>
                  <a:cubicBezTo>
                    <a:pt x="1536" y="655"/>
                    <a:pt x="1536" y="596"/>
                    <a:pt x="1501" y="536"/>
                  </a:cubicBezTo>
                  <a:cubicBezTo>
                    <a:pt x="1465" y="489"/>
                    <a:pt x="1405" y="441"/>
                    <a:pt x="1346" y="429"/>
                  </a:cubicBezTo>
                  <a:cubicBezTo>
                    <a:pt x="1143" y="393"/>
                    <a:pt x="1000" y="310"/>
                    <a:pt x="905" y="120"/>
                  </a:cubicBezTo>
                  <a:cubicBezTo>
                    <a:pt x="905" y="72"/>
                    <a:pt x="917" y="36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7946;p32"/>
            <p:cNvSpPr/>
            <p:nvPr/>
          </p:nvSpPr>
          <p:spPr>
            <a:xfrm>
              <a:off x="5320100" y="3136525"/>
              <a:ext cx="21050" cy="10800"/>
            </a:xfrm>
            <a:custGeom>
              <a:avLst/>
              <a:gdLst/>
              <a:ahLst/>
              <a:cxnLst/>
              <a:rect l="l" t="t" r="r" b="b"/>
              <a:pathLst>
                <a:path w="842" h="432" extrusionOk="0">
                  <a:moveTo>
                    <a:pt x="175" y="1"/>
                  </a:moveTo>
                  <a:lnTo>
                    <a:pt x="175" y="1"/>
                  </a:lnTo>
                  <a:cubicBezTo>
                    <a:pt x="40" y="237"/>
                    <a:pt x="1" y="431"/>
                    <a:pt x="330" y="431"/>
                  </a:cubicBezTo>
                  <a:cubicBezTo>
                    <a:pt x="348" y="431"/>
                    <a:pt x="368" y="430"/>
                    <a:pt x="389" y="429"/>
                  </a:cubicBezTo>
                  <a:lnTo>
                    <a:pt x="747" y="429"/>
                  </a:lnTo>
                  <a:cubicBezTo>
                    <a:pt x="842" y="263"/>
                    <a:pt x="687" y="215"/>
                    <a:pt x="604" y="143"/>
                  </a:cubicBezTo>
                  <a:cubicBezTo>
                    <a:pt x="449" y="84"/>
                    <a:pt x="318" y="36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7947;p32"/>
            <p:cNvSpPr/>
            <p:nvPr/>
          </p:nvSpPr>
          <p:spPr>
            <a:xfrm>
              <a:off x="5335175" y="3140100"/>
              <a:ext cx="22350" cy="12025"/>
            </a:xfrm>
            <a:custGeom>
              <a:avLst/>
              <a:gdLst/>
              <a:ahLst/>
              <a:cxnLst/>
              <a:rect l="l" t="t" r="r" b="b"/>
              <a:pathLst>
                <a:path w="894" h="481" extrusionOk="0">
                  <a:moveTo>
                    <a:pt x="1" y="0"/>
                  </a:moveTo>
                  <a:cubicBezTo>
                    <a:pt x="48" y="96"/>
                    <a:pt x="108" y="191"/>
                    <a:pt x="144" y="286"/>
                  </a:cubicBezTo>
                  <a:cubicBezTo>
                    <a:pt x="251" y="417"/>
                    <a:pt x="417" y="429"/>
                    <a:pt x="548" y="477"/>
                  </a:cubicBezTo>
                  <a:cubicBezTo>
                    <a:pt x="562" y="479"/>
                    <a:pt x="575" y="481"/>
                    <a:pt x="588" y="481"/>
                  </a:cubicBezTo>
                  <a:cubicBezTo>
                    <a:pt x="633" y="481"/>
                    <a:pt x="675" y="463"/>
                    <a:pt x="703" y="417"/>
                  </a:cubicBezTo>
                  <a:cubicBezTo>
                    <a:pt x="894" y="179"/>
                    <a:pt x="894" y="167"/>
                    <a:pt x="715" y="155"/>
                  </a:cubicBezTo>
                  <a:cubicBezTo>
                    <a:pt x="560" y="131"/>
                    <a:pt x="405" y="155"/>
                    <a:pt x="286" y="12"/>
                  </a:cubicBezTo>
                  <a:cubicBezTo>
                    <a:pt x="191" y="12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7948;p32"/>
            <p:cNvSpPr/>
            <p:nvPr/>
          </p:nvSpPr>
          <p:spPr>
            <a:xfrm>
              <a:off x="5466750" y="3165600"/>
              <a:ext cx="11925" cy="3200"/>
            </a:xfrm>
            <a:custGeom>
              <a:avLst/>
              <a:gdLst/>
              <a:ahLst/>
              <a:cxnLst/>
              <a:rect l="l" t="t" r="r" b="b"/>
              <a:pathLst>
                <a:path w="477" h="128" extrusionOk="0">
                  <a:moveTo>
                    <a:pt x="212" y="1"/>
                  </a:moveTo>
                  <a:cubicBezTo>
                    <a:pt x="144" y="1"/>
                    <a:pt x="73" y="14"/>
                    <a:pt x="0" y="28"/>
                  </a:cubicBezTo>
                  <a:cubicBezTo>
                    <a:pt x="110" y="96"/>
                    <a:pt x="225" y="127"/>
                    <a:pt x="339" y="127"/>
                  </a:cubicBezTo>
                  <a:cubicBezTo>
                    <a:pt x="385" y="127"/>
                    <a:pt x="431" y="122"/>
                    <a:pt x="476" y="112"/>
                  </a:cubicBezTo>
                  <a:cubicBezTo>
                    <a:pt x="399" y="27"/>
                    <a:pt x="309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7949;p32"/>
            <p:cNvSpPr/>
            <p:nvPr/>
          </p:nvSpPr>
          <p:spPr>
            <a:xfrm>
              <a:off x="5428050" y="3161900"/>
              <a:ext cx="11625" cy="3050"/>
            </a:xfrm>
            <a:custGeom>
              <a:avLst/>
              <a:gdLst/>
              <a:ahLst/>
              <a:cxnLst/>
              <a:rect l="l" t="t" r="r" b="b"/>
              <a:pathLst>
                <a:path w="465" h="122" extrusionOk="0">
                  <a:moveTo>
                    <a:pt x="201" y="0"/>
                  </a:moveTo>
                  <a:cubicBezTo>
                    <a:pt x="136" y="0"/>
                    <a:pt x="68" y="12"/>
                    <a:pt x="0" y="21"/>
                  </a:cubicBezTo>
                  <a:cubicBezTo>
                    <a:pt x="93" y="106"/>
                    <a:pt x="190" y="121"/>
                    <a:pt x="293" y="121"/>
                  </a:cubicBezTo>
                  <a:cubicBezTo>
                    <a:pt x="349" y="121"/>
                    <a:pt x="406" y="117"/>
                    <a:pt x="465" y="117"/>
                  </a:cubicBezTo>
                  <a:cubicBezTo>
                    <a:pt x="387" y="25"/>
                    <a:pt x="297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7950;p32"/>
            <p:cNvSpPr/>
            <p:nvPr/>
          </p:nvSpPr>
          <p:spPr>
            <a:xfrm>
              <a:off x="5459300" y="3158250"/>
              <a:ext cx="8650" cy="3300"/>
            </a:xfrm>
            <a:custGeom>
              <a:avLst/>
              <a:gdLst/>
              <a:ahLst/>
              <a:cxnLst/>
              <a:rect l="l" t="t" r="r" b="b"/>
              <a:pathLst>
                <a:path w="346" h="132" extrusionOk="0">
                  <a:moveTo>
                    <a:pt x="346" y="1"/>
                  </a:moveTo>
                  <a:cubicBezTo>
                    <a:pt x="262" y="1"/>
                    <a:pt x="155" y="25"/>
                    <a:pt x="60" y="25"/>
                  </a:cubicBezTo>
                  <a:cubicBezTo>
                    <a:pt x="1" y="48"/>
                    <a:pt x="1" y="96"/>
                    <a:pt x="60" y="132"/>
                  </a:cubicBezTo>
                  <a:cubicBezTo>
                    <a:pt x="179" y="132"/>
                    <a:pt x="286" y="120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7951;p32"/>
            <p:cNvSpPr/>
            <p:nvPr/>
          </p:nvSpPr>
          <p:spPr>
            <a:xfrm>
              <a:off x="5453950" y="3158250"/>
              <a:ext cx="6875" cy="3300"/>
            </a:xfrm>
            <a:custGeom>
              <a:avLst/>
              <a:gdLst/>
              <a:ahLst/>
              <a:cxnLst/>
              <a:rect l="l" t="t" r="r" b="b"/>
              <a:pathLst>
                <a:path w="275" h="132" extrusionOk="0">
                  <a:moveTo>
                    <a:pt x="0" y="1"/>
                  </a:moveTo>
                  <a:cubicBezTo>
                    <a:pt x="60" y="120"/>
                    <a:pt x="155" y="132"/>
                    <a:pt x="274" y="132"/>
                  </a:cubicBezTo>
                  <a:lnTo>
                    <a:pt x="274" y="25"/>
                  </a:lnTo>
                  <a:cubicBezTo>
                    <a:pt x="191" y="1"/>
                    <a:pt x="8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7952;p32"/>
            <p:cNvSpPr/>
            <p:nvPr/>
          </p:nvSpPr>
          <p:spPr>
            <a:xfrm>
              <a:off x="5450075" y="3165400"/>
              <a:ext cx="4200" cy="1225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0" y="0"/>
                  </a:moveTo>
                  <a:cubicBezTo>
                    <a:pt x="12" y="12"/>
                    <a:pt x="36" y="48"/>
                    <a:pt x="48" y="48"/>
                  </a:cubicBezTo>
                  <a:cubicBezTo>
                    <a:pt x="72" y="48"/>
                    <a:pt x="120" y="36"/>
                    <a:pt x="167" y="12"/>
                  </a:cubicBezTo>
                  <a:cubicBezTo>
                    <a:pt x="120" y="12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7953;p32"/>
            <p:cNvSpPr/>
            <p:nvPr/>
          </p:nvSpPr>
          <p:spPr>
            <a:xfrm>
              <a:off x="5442925" y="31549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1"/>
                  </a:moveTo>
                  <a:lnTo>
                    <a:pt x="1" y="120"/>
                  </a:lnTo>
                  <a:cubicBezTo>
                    <a:pt x="60" y="120"/>
                    <a:pt x="108" y="108"/>
                    <a:pt x="179" y="108"/>
                  </a:cubicBezTo>
                  <a:cubicBezTo>
                    <a:pt x="120" y="72"/>
                    <a:pt x="60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7954;p32"/>
            <p:cNvSpPr/>
            <p:nvPr/>
          </p:nvSpPr>
          <p:spPr>
            <a:xfrm>
              <a:off x="5442925" y="3163625"/>
              <a:ext cx="3900" cy="1200"/>
            </a:xfrm>
            <a:custGeom>
              <a:avLst/>
              <a:gdLst/>
              <a:ahLst/>
              <a:cxnLst/>
              <a:rect l="l" t="t" r="r" b="b"/>
              <a:pathLst>
                <a:path w="156" h="48" extrusionOk="0">
                  <a:moveTo>
                    <a:pt x="108" y="0"/>
                  </a:moveTo>
                  <a:cubicBezTo>
                    <a:pt x="84" y="12"/>
                    <a:pt x="36" y="24"/>
                    <a:pt x="1" y="48"/>
                  </a:cubicBezTo>
                  <a:lnTo>
                    <a:pt x="155" y="4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7955;p32"/>
            <p:cNvSpPr/>
            <p:nvPr/>
          </p:nvSpPr>
          <p:spPr>
            <a:xfrm>
              <a:off x="5482525" y="3167150"/>
              <a:ext cx="3600" cy="1250"/>
            </a:xfrm>
            <a:custGeom>
              <a:avLst/>
              <a:gdLst/>
              <a:ahLst/>
              <a:cxnLst/>
              <a:rect l="l" t="t" r="r" b="b"/>
              <a:pathLst>
                <a:path w="144" h="50" extrusionOk="0">
                  <a:moveTo>
                    <a:pt x="108" y="0"/>
                  </a:moveTo>
                  <a:cubicBezTo>
                    <a:pt x="108" y="0"/>
                    <a:pt x="107" y="1"/>
                    <a:pt x="107" y="2"/>
                  </a:cubicBezTo>
                  <a:cubicBezTo>
                    <a:pt x="72" y="2"/>
                    <a:pt x="24" y="38"/>
                    <a:pt x="0" y="50"/>
                  </a:cubicBezTo>
                  <a:lnTo>
                    <a:pt x="143" y="50"/>
                  </a:lnTo>
                  <a:cubicBezTo>
                    <a:pt x="133" y="39"/>
                    <a:pt x="112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7956;p32"/>
            <p:cNvSpPr/>
            <p:nvPr/>
          </p:nvSpPr>
          <p:spPr>
            <a:xfrm>
              <a:off x="5478050" y="3159375"/>
              <a:ext cx="5100" cy="1575"/>
            </a:xfrm>
            <a:custGeom>
              <a:avLst/>
              <a:gdLst/>
              <a:ahLst/>
              <a:cxnLst/>
              <a:rect l="l" t="t" r="r" b="b"/>
              <a:pathLst>
                <a:path w="204" h="63" extrusionOk="0">
                  <a:moveTo>
                    <a:pt x="102" y="0"/>
                  </a:moveTo>
                  <a:cubicBezTo>
                    <a:pt x="69" y="0"/>
                    <a:pt x="36" y="21"/>
                    <a:pt x="1" y="63"/>
                  </a:cubicBezTo>
                  <a:lnTo>
                    <a:pt x="203" y="63"/>
                  </a:lnTo>
                  <a:cubicBezTo>
                    <a:pt x="167" y="21"/>
                    <a:pt x="135" y="0"/>
                    <a:pt x="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7957;p32"/>
            <p:cNvSpPr/>
            <p:nvPr/>
          </p:nvSpPr>
          <p:spPr>
            <a:xfrm>
              <a:off x="5489650" y="3161225"/>
              <a:ext cx="3600" cy="2350"/>
            </a:xfrm>
            <a:custGeom>
              <a:avLst/>
              <a:gdLst/>
              <a:ahLst/>
              <a:cxnLst/>
              <a:rect l="l" t="t" r="r" b="b"/>
              <a:pathLst>
                <a:path w="144" h="94" extrusionOk="0">
                  <a:moveTo>
                    <a:pt x="144" y="1"/>
                  </a:moveTo>
                  <a:lnTo>
                    <a:pt x="144" y="1"/>
                  </a:lnTo>
                  <a:cubicBezTo>
                    <a:pt x="84" y="25"/>
                    <a:pt x="37" y="25"/>
                    <a:pt x="1" y="25"/>
                  </a:cubicBezTo>
                  <a:cubicBezTo>
                    <a:pt x="29" y="70"/>
                    <a:pt x="52" y="93"/>
                    <a:pt x="73" y="93"/>
                  </a:cubicBezTo>
                  <a:cubicBezTo>
                    <a:pt x="97" y="93"/>
                    <a:pt x="119" y="64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7958;p32"/>
            <p:cNvSpPr/>
            <p:nvPr/>
          </p:nvSpPr>
          <p:spPr>
            <a:xfrm>
              <a:off x="5887325" y="3122525"/>
              <a:ext cx="7775" cy="4950"/>
            </a:xfrm>
            <a:custGeom>
              <a:avLst/>
              <a:gdLst/>
              <a:ahLst/>
              <a:cxnLst/>
              <a:rect l="l" t="t" r="r" b="b"/>
              <a:pathLst>
                <a:path w="311" h="198" extrusionOk="0">
                  <a:moveTo>
                    <a:pt x="13" y="1"/>
                  </a:moveTo>
                  <a:cubicBezTo>
                    <a:pt x="1" y="49"/>
                    <a:pt x="1" y="96"/>
                    <a:pt x="1" y="144"/>
                  </a:cubicBezTo>
                  <a:cubicBezTo>
                    <a:pt x="70" y="161"/>
                    <a:pt x="144" y="198"/>
                    <a:pt x="202" y="198"/>
                  </a:cubicBezTo>
                  <a:cubicBezTo>
                    <a:pt x="266" y="198"/>
                    <a:pt x="310" y="155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7959;p32"/>
            <p:cNvSpPr/>
            <p:nvPr/>
          </p:nvSpPr>
          <p:spPr>
            <a:xfrm>
              <a:off x="5546225" y="3224750"/>
              <a:ext cx="43775" cy="42825"/>
            </a:xfrm>
            <a:custGeom>
              <a:avLst/>
              <a:gdLst/>
              <a:ahLst/>
              <a:cxnLst/>
              <a:rect l="l" t="t" r="r" b="b"/>
              <a:pathLst>
                <a:path w="1751" h="1713" extrusionOk="0">
                  <a:moveTo>
                    <a:pt x="187" y="0"/>
                  </a:moveTo>
                  <a:cubicBezTo>
                    <a:pt x="135" y="0"/>
                    <a:pt x="86" y="18"/>
                    <a:pt x="36" y="55"/>
                  </a:cubicBezTo>
                  <a:cubicBezTo>
                    <a:pt x="0" y="103"/>
                    <a:pt x="0" y="139"/>
                    <a:pt x="24" y="198"/>
                  </a:cubicBezTo>
                  <a:cubicBezTo>
                    <a:pt x="310" y="615"/>
                    <a:pt x="441" y="1115"/>
                    <a:pt x="750" y="1508"/>
                  </a:cubicBezTo>
                  <a:cubicBezTo>
                    <a:pt x="854" y="1629"/>
                    <a:pt x="945" y="1712"/>
                    <a:pt x="1070" y="1712"/>
                  </a:cubicBezTo>
                  <a:cubicBezTo>
                    <a:pt x="1116" y="1712"/>
                    <a:pt x="1168" y="1701"/>
                    <a:pt x="1227" y="1675"/>
                  </a:cubicBezTo>
                  <a:cubicBezTo>
                    <a:pt x="1429" y="1603"/>
                    <a:pt x="1631" y="1556"/>
                    <a:pt x="1750" y="1353"/>
                  </a:cubicBezTo>
                  <a:cubicBezTo>
                    <a:pt x="1727" y="1246"/>
                    <a:pt x="1667" y="1186"/>
                    <a:pt x="1572" y="1175"/>
                  </a:cubicBezTo>
                  <a:cubicBezTo>
                    <a:pt x="1443" y="1218"/>
                    <a:pt x="1308" y="1385"/>
                    <a:pt x="1184" y="1385"/>
                  </a:cubicBezTo>
                  <a:cubicBezTo>
                    <a:pt x="1137" y="1385"/>
                    <a:pt x="1091" y="1360"/>
                    <a:pt x="1048" y="1294"/>
                  </a:cubicBezTo>
                  <a:cubicBezTo>
                    <a:pt x="869" y="1008"/>
                    <a:pt x="560" y="758"/>
                    <a:pt x="572" y="365"/>
                  </a:cubicBezTo>
                  <a:cubicBezTo>
                    <a:pt x="548" y="222"/>
                    <a:pt x="429" y="139"/>
                    <a:pt x="334" y="43"/>
                  </a:cubicBezTo>
                  <a:cubicBezTo>
                    <a:pt x="282" y="15"/>
                    <a:pt x="234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7960;p32"/>
            <p:cNvSpPr/>
            <p:nvPr/>
          </p:nvSpPr>
          <p:spPr>
            <a:xfrm>
              <a:off x="5610225" y="3254700"/>
              <a:ext cx="62800" cy="11450"/>
            </a:xfrm>
            <a:custGeom>
              <a:avLst/>
              <a:gdLst/>
              <a:ahLst/>
              <a:cxnLst/>
              <a:rect l="l" t="t" r="r" b="b"/>
              <a:pathLst>
                <a:path w="2512" h="458" extrusionOk="0">
                  <a:moveTo>
                    <a:pt x="60" y="0"/>
                  </a:moveTo>
                  <a:cubicBezTo>
                    <a:pt x="0" y="60"/>
                    <a:pt x="0" y="108"/>
                    <a:pt x="60" y="167"/>
                  </a:cubicBezTo>
                  <a:cubicBezTo>
                    <a:pt x="694" y="417"/>
                    <a:pt x="1352" y="457"/>
                    <a:pt x="2021" y="457"/>
                  </a:cubicBezTo>
                  <a:cubicBezTo>
                    <a:pt x="2180" y="457"/>
                    <a:pt x="2340" y="455"/>
                    <a:pt x="2500" y="453"/>
                  </a:cubicBezTo>
                  <a:cubicBezTo>
                    <a:pt x="2512" y="255"/>
                    <a:pt x="2433" y="222"/>
                    <a:pt x="2335" y="222"/>
                  </a:cubicBezTo>
                  <a:cubicBezTo>
                    <a:pt x="2286" y="222"/>
                    <a:pt x="2232" y="230"/>
                    <a:pt x="2183" y="230"/>
                  </a:cubicBezTo>
                  <a:cubicBezTo>
                    <a:pt x="2129" y="230"/>
                    <a:pt x="2080" y="220"/>
                    <a:pt x="2048" y="179"/>
                  </a:cubicBezTo>
                  <a:cubicBezTo>
                    <a:pt x="1381" y="119"/>
                    <a:pt x="726" y="6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7961;p32"/>
            <p:cNvSpPr/>
            <p:nvPr/>
          </p:nvSpPr>
          <p:spPr>
            <a:xfrm>
              <a:off x="5453050" y="3255050"/>
              <a:ext cx="27100" cy="63125"/>
            </a:xfrm>
            <a:custGeom>
              <a:avLst/>
              <a:gdLst/>
              <a:ahLst/>
              <a:cxnLst/>
              <a:rect l="l" t="t" r="r" b="b"/>
              <a:pathLst>
                <a:path w="1084" h="2525" extrusionOk="0">
                  <a:moveTo>
                    <a:pt x="972" y="0"/>
                  </a:moveTo>
                  <a:cubicBezTo>
                    <a:pt x="950" y="0"/>
                    <a:pt x="924" y="7"/>
                    <a:pt x="893" y="22"/>
                  </a:cubicBezTo>
                  <a:cubicBezTo>
                    <a:pt x="703" y="403"/>
                    <a:pt x="393" y="736"/>
                    <a:pt x="274" y="1165"/>
                  </a:cubicBezTo>
                  <a:cubicBezTo>
                    <a:pt x="239" y="1248"/>
                    <a:pt x="131" y="1272"/>
                    <a:pt x="48" y="1284"/>
                  </a:cubicBezTo>
                  <a:cubicBezTo>
                    <a:pt x="1" y="1534"/>
                    <a:pt x="286" y="1748"/>
                    <a:pt x="167" y="2010"/>
                  </a:cubicBezTo>
                  <a:cubicBezTo>
                    <a:pt x="120" y="2058"/>
                    <a:pt x="120" y="2106"/>
                    <a:pt x="167" y="2141"/>
                  </a:cubicBezTo>
                  <a:cubicBezTo>
                    <a:pt x="179" y="2201"/>
                    <a:pt x="179" y="2284"/>
                    <a:pt x="191" y="2356"/>
                  </a:cubicBezTo>
                  <a:cubicBezTo>
                    <a:pt x="191" y="2427"/>
                    <a:pt x="227" y="2475"/>
                    <a:pt x="298" y="2522"/>
                  </a:cubicBezTo>
                  <a:cubicBezTo>
                    <a:pt x="310" y="2524"/>
                    <a:pt x="322" y="2525"/>
                    <a:pt x="333" y="2525"/>
                  </a:cubicBezTo>
                  <a:cubicBezTo>
                    <a:pt x="411" y="2525"/>
                    <a:pt x="471" y="2488"/>
                    <a:pt x="512" y="2415"/>
                  </a:cubicBezTo>
                  <a:cubicBezTo>
                    <a:pt x="489" y="2320"/>
                    <a:pt x="429" y="2237"/>
                    <a:pt x="524" y="2165"/>
                  </a:cubicBezTo>
                  <a:cubicBezTo>
                    <a:pt x="524" y="2106"/>
                    <a:pt x="536" y="2058"/>
                    <a:pt x="524" y="1999"/>
                  </a:cubicBezTo>
                  <a:cubicBezTo>
                    <a:pt x="512" y="1903"/>
                    <a:pt x="477" y="1832"/>
                    <a:pt x="477" y="1760"/>
                  </a:cubicBezTo>
                  <a:cubicBezTo>
                    <a:pt x="477" y="1713"/>
                    <a:pt x="477" y="1653"/>
                    <a:pt x="489" y="1606"/>
                  </a:cubicBezTo>
                  <a:cubicBezTo>
                    <a:pt x="536" y="1522"/>
                    <a:pt x="584" y="1463"/>
                    <a:pt x="632" y="1391"/>
                  </a:cubicBezTo>
                  <a:cubicBezTo>
                    <a:pt x="893" y="1058"/>
                    <a:pt x="893" y="653"/>
                    <a:pt x="1024" y="284"/>
                  </a:cubicBezTo>
                  <a:cubicBezTo>
                    <a:pt x="1060" y="236"/>
                    <a:pt x="1084" y="177"/>
                    <a:pt x="1084" y="117"/>
                  </a:cubicBezTo>
                  <a:cubicBezTo>
                    <a:pt x="1066" y="55"/>
                    <a:pt x="1035" y="0"/>
                    <a:pt x="9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7962;p32"/>
            <p:cNvSpPr/>
            <p:nvPr/>
          </p:nvSpPr>
          <p:spPr>
            <a:xfrm>
              <a:off x="5473875" y="3253050"/>
              <a:ext cx="40825" cy="39300"/>
            </a:xfrm>
            <a:custGeom>
              <a:avLst/>
              <a:gdLst/>
              <a:ahLst/>
              <a:cxnLst/>
              <a:rect l="l" t="t" r="r" b="b"/>
              <a:pathLst>
                <a:path w="1633" h="1572" extrusionOk="0">
                  <a:moveTo>
                    <a:pt x="1421" y="1"/>
                  </a:moveTo>
                  <a:cubicBezTo>
                    <a:pt x="1352" y="1"/>
                    <a:pt x="1281" y="31"/>
                    <a:pt x="1203" y="78"/>
                  </a:cubicBezTo>
                  <a:cubicBezTo>
                    <a:pt x="1132" y="174"/>
                    <a:pt x="989" y="138"/>
                    <a:pt x="930" y="245"/>
                  </a:cubicBezTo>
                  <a:cubicBezTo>
                    <a:pt x="715" y="316"/>
                    <a:pt x="668" y="555"/>
                    <a:pt x="489" y="674"/>
                  </a:cubicBezTo>
                  <a:lnTo>
                    <a:pt x="513" y="674"/>
                  </a:lnTo>
                  <a:cubicBezTo>
                    <a:pt x="275" y="840"/>
                    <a:pt x="49" y="1019"/>
                    <a:pt x="1" y="1328"/>
                  </a:cubicBezTo>
                  <a:cubicBezTo>
                    <a:pt x="13" y="1436"/>
                    <a:pt x="72" y="1507"/>
                    <a:pt x="168" y="1555"/>
                  </a:cubicBezTo>
                  <a:cubicBezTo>
                    <a:pt x="187" y="1566"/>
                    <a:pt x="206" y="1571"/>
                    <a:pt x="224" y="1571"/>
                  </a:cubicBezTo>
                  <a:cubicBezTo>
                    <a:pt x="264" y="1571"/>
                    <a:pt x="302" y="1547"/>
                    <a:pt x="334" y="1507"/>
                  </a:cubicBezTo>
                  <a:cubicBezTo>
                    <a:pt x="394" y="1471"/>
                    <a:pt x="430" y="1412"/>
                    <a:pt x="477" y="1352"/>
                  </a:cubicBezTo>
                  <a:cubicBezTo>
                    <a:pt x="751" y="936"/>
                    <a:pt x="1049" y="531"/>
                    <a:pt x="1537" y="352"/>
                  </a:cubicBezTo>
                  <a:cubicBezTo>
                    <a:pt x="1632" y="304"/>
                    <a:pt x="1620" y="185"/>
                    <a:pt x="1620" y="102"/>
                  </a:cubicBezTo>
                  <a:cubicBezTo>
                    <a:pt x="1555" y="31"/>
                    <a:pt x="1489" y="1"/>
                    <a:pt x="1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7963;p32"/>
            <p:cNvSpPr/>
            <p:nvPr/>
          </p:nvSpPr>
          <p:spPr>
            <a:xfrm>
              <a:off x="5661400" y="3258450"/>
              <a:ext cx="45875" cy="10800"/>
            </a:xfrm>
            <a:custGeom>
              <a:avLst/>
              <a:gdLst/>
              <a:ahLst/>
              <a:cxnLst/>
              <a:rect l="l" t="t" r="r" b="b"/>
              <a:pathLst>
                <a:path w="1835" h="432" extrusionOk="0">
                  <a:moveTo>
                    <a:pt x="202" y="0"/>
                  </a:moveTo>
                  <a:cubicBezTo>
                    <a:pt x="136" y="0"/>
                    <a:pt x="69" y="8"/>
                    <a:pt x="1" y="29"/>
                  </a:cubicBezTo>
                  <a:cubicBezTo>
                    <a:pt x="108" y="208"/>
                    <a:pt x="370" y="88"/>
                    <a:pt x="453" y="303"/>
                  </a:cubicBezTo>
                  <a:cubicBezTo>
                    <a:pt x="646" y="394"/>
                    <a:pt x="840" y="431"/>
                    <a:pt x="1036" y="431"/>
                  </a:cubicBezTo>
                  <a:cubicBezTo>
                    <a:pt x="1300" y="431"/>
                    <a:pt x="1567" y="363"/>
                    <a:pt x="1834" y="267"/>
                  </a:cubicBezTo>
                  <a:cubicBezTo>
                    <a:pt x="1676" y="175"/>
                    <a:pt x="1517" y="148"/>
                    <a:pt x="1363" y="148"/>
                  </a:cubicBezTo>
                  <a:cubicBezTo>
                    <a:pt x="1297" y="148"/>
                    <a:pt x="1232" y="153"/>
                    <a:pt x="1168" y="160"/>
                  </a:cubicBezTo>
                  <a:cubicBezTo>
                    <a:pt x="1168" y="160"/>
                    <a:pt x="1144" y="184"/>
                    <a:pt x="1120" y="196"/>
                  </a:cubicBezTo>
                  <a:cubicBezTo>
                    <a:pt x="1084" y="196"/>
                    <a:pt x="1061" y="184"/>
                    <a:pt x="1025" y="148"/>
                  </a:cubicBezTo>
                  <a:cubicBezTo>
                    <a:pt x="736" y="148"/>
                    <a:pt x="47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7964;p32"/>
            <p:cNvSpPr/>
            <p:nvPr/>
          </p:nvSpPr>
          <p:spPr>
            <a:xfrm>
              <a:off x="5807550" y="3280300"/>
              <a:ext cx="47650" cy="8475"/>
            </a:xfrm>
            <a:custGeom>
              <a:avLst/>
              <a:gdLst/>
              <a:ahLst/>
              <a:cxnLst/>
              <a:rect l="l" t="t" r="r" b="b"/>
              <a:pathLst>
                <a:path w="1906" h="339" extrusionOk="0">
                  <a:moveTo>
                    <a:pt x="48" y="0"/>
                  </a:moveTo>
                  <a:cubicBezTo>
                    <a:pt x="37" y="36"/>
                    <a:pt x="25" y="84"/>
                    <a:pt x="1" y="119"/>
                  </a:cubicBezTo>
                  <a:cubicBezTo>
                    <a:pt x="86" y="185"/>
                    <a:pt x="179" y="211"/>
                    <a:pt x="273" y="211"/>
                  </a:cubicBezTo>
                  <a:cubicBezTo>
                    <a:pt x="349" y="211"/>
                    <a:pt x="426" y="194"/>
                    <a:pt x="501" y="167"/>
                  </a:cubicBezTo>
                  <a:cubicBezTo>
                    <a:pt x="525" y="167"/>
                    <a:pt x="572" y="179"/>
                    <a:pt x="596" y="179"/>
                  </a:cubicBezTo>
                  <a:cubicBezTo>
                    <a:pt x="626" y="197"/>
                    <a:pt x="656" y="206"/>
                    <a:pt x="685" y="206"/>
                  </a:cubicBezTo>
                  <a:cubicBezTo>
                    <a:pt x="715" y="206"/>
                    <a:pt x="745" y="197"/>
                    <a:pt x="775" y="179"/>
                  </a:cubicBezTo>
                  <a:cubicBezTo>
                    <a:pt x="810" y="167"/>
                    <a:pt x="858" y="167"/>
                    <a:pt x="882" y="167"/>
                  </a:cubicBezTo>
                  <a:cubicBezTo>
                    <a:pt x="885" y="167"/>
                    <a:pt x="888" y="167"/>
                    <a:pt x="891" y="167"/>
                  </a:cubicBezTo>
                  <a:cubicBezTo>
                    <a:pt x="1009" y="167"/>
                    <a:pt x="1071" y="338"/>
                    <a:pt x="1156" y="338"/>
                  </a:cubicBezTo>
                  <a:cubicBezTo>
                    <a:pt x="1177" y="338"/>
                    <a:pt x="1201" y="327"/>
                    <a:pt x="1227" y="298"/>
                  </a:cubicBezTo>
                  <a:cubicBezTo>
                    <a:pt x="1418" y="107"/>
                    <a:pt x="1727" y="227"/>
                    <a:pt x="1906" y="24"/>
                  </a:cubicBezTo>
                  <a:cubicBezTo>
                    <a:pt x="1287" y="0"/>
                    <a:pt x="680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7965;p32"/>
            <p:cNvSpPr/>
            <p:nvPr/>
          </p:nvSpPr>
          <p:spPr>
            <a:xfrm>
              <a:off x="5457825" y="3294875"/>
              <a:ext cx="17875" cy="35450"/>
            </a:xfrm>
            <a:custGeom>
              <a:avLst/>
              <a:gdLst/>
              <a:ahLst/>
              <a:cxnLst/>
              <a:rect l="l" t="t" r="r" b="b"/>
              <a:pathLst>
                <a:path w="715" h="1418" extrusionOk="0">
                  <a:moveTo>
                    <a:pt x="572" y="1"/>
                  </a:moveTo>
                  <a:cubicBezTo>
                    <a:pt x="464" y="36"/>
                    <a:pt x="417" y="132"/>
                    <a:pt x="393" y="239"/>
                  </a:cubicBezTo>
                  <a:cubicBezTo>
                    <a:pt x="345" y="298"/>
                    <a:pt x="274" y="334"/>
                    <a:pt x="274" y="417"/>
                  </a:cubicBezTo>
                  <a:cubicBezTo>
                    <a:pt x="274" y="477"/>
                    <a:pt x="262" y="525"/>
                    <a:pt x="262" y="572"/>
                  </a:cubicBezTo>
                  <a:cubicBezTo>
                    <a:pt x="214" y="608"/>
                    <a:pt x="214" y="656"/>
                    <a:pt x="262" y="703"/>
                  </a:cubicBezTo>
                  <a:cubicBezTo>
                    <a:pt x="202" y="751"/>
                    <a:pt x="155" y="810"/>
                    <a:pt x="107" y="846"/>
                  </a:cubicBezTo>
                  <a:cubicBezTo>
                    <a:pt x="24" y="1025"/>
                    <a:pt x="0" y="1227"/>
                    <a:pt x="119" y="1418"/>
                  </a:cubicBezTo>
                  <a:cubicBezTo>
                    <a:pt x="333" y="1001"/>
                    <a:pt x="524" y="572"/>
                    <a:pt x="714" y="155"/>
                  </a:cubicBezTo>
                  <a:cubicBezTo>
                    <a:pt x="714" y="60"/>
                    <a:pt x="655" y="13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7966;p32"/>
            <p:cNvSpPr/>
            <p:nvPr/>
          </p:nvSpPr>
          <p:spPr>
            <a:xfrm>
              <a:off x="5603950" y="3219850"/>
              <a:ext cx="43500" cy="10800"/>
            </a:xfrm>
            <a:custGeom>
              <a:avLst/>
              <a:gdLst/>
              <a:ahLst/>
              <a:cxnLst/>
              <a:rect l="l" t="t" r="r" b="b"/>
              <a:pathLst>
                <a:path w="1740" h="432" extrusionOk="0">
                  <a:moveTo>
                    <a:pt x="306" y="0"/>
                  </a:moveTo>
                  <a:cubicBezTo>
                    <a:pt x="234" y="0"/>
                    <a:pt x="159" y="23"/>
                    <a:pt x="84" y="73"/>
                  </a:cubicBezTo>
                  <a:cubicBezTo>
                    <a:pt x="25" y="132"/>
                    <a:pt x="1" y="192"/>
                    <a:pt x="37" y="263"/>
                  </a:cubicBezTo>
                  <a:cubicBezTo>
                    <a:pt x="567" y="363"/>
                    <a:pt x="1086" y="431"/>
                    <a:pt x="1614" y="431"/>
                  </a:cubicBezTo>
                  <a:cubicBezTo>
                    <a:pt x="1656" y="431"/>
                    <a:pt x="1698" y="431"/>
                    <a:pt x="1739" y="430"/>
                  </a:cubicBezTo>
                  <a:cubicBezTo>
                    <a:pt x="1644" y="278"/>
                    <a:pt x="1495" y="262"/>
                    <a:pt x="1348" y="262"/>
                  </a:cubicBezTo>
                  <a:cubicBezTo>
                    <a:pt x="1312" y="262"/>
                    <a:pt x="1275" y="263"/>
                    <a:pt x="1239" y="263"/>
                  </a:cubicBezTo>
                  <a:cubicBezTo>
                    <a:pt x="1001" y="263"/>
                    <a:pt x="799" y="239"/>
                    <a:pt x="584" y="120"/>
                  </a:cubicBezTo>
                  <a:cubicBezTo>
                    <a:pt x="501" y="44"/>
                    <a:pt x="406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7967;p32"/>
            <p:cNvSpPr/>
            <p:nvPr/>
          </p:nvSpPr>
          <p:spPr>
            <a:xfrm>
              <a:off x="5475675" y="3240075"/>
              <a:ext cx="20550" cy="20125"/>
            </a:xfrm>
            <a:custGeom>
              <a:avLst/>
              <a:gdLst/>
              <a:ahLst/>
              <a:cxnLst/>
              <a:rect l="l" t="t" r="r" b="b"/>
              <a:pathLst>
                <a:path w="822" h="805" extrusionOk="0">
                  <a:moveTo>
                    <a:pt x="642" y="0"/>
                  </a:moveTo>
                  <a:cubicBezTo>
                    <a:pt x="619" y="0"/>
                    <a:pt x="594" y="9"/>
                    <a:pt x="572" y="26"/>
                  </a:cubicBezTo>
                  <a:cubicBezTo>
                    <a:pt x="524" y="26"/>
                    <a:pt x="477" y="38"/>
                    <a:pt x="441" y="38"/>
                  </a:cubicBezTo>
                  <a:cubicBezTo>
                    <a:pt x="358" y="61"/>
                    <a:pt x="322" y="121"/>
                    <a:pt x="286" y="181"/>
                  </a:cubicBezTo>
                  <a:cubicBezTo>
                    <a:pt x="191" y="323"/>
                    <a:pt x="96" y="466"/>
                    <a:pt x="0" y="621"/>
                  </a:cubicBezTo>
                  <a:lnTo>
                    <a:pt x="143" y="752"/>
                  </a:lnTo>
                  <a:cubicBezTo>
                    <a:pt x="143" y="752"/>
                    <a:pt x="155" y="764"/>
                    <a:pt x="203" y="800"/>
                  </a:cubicBezTo>
                  <a:cubicBezTo>
                    <a:pt x="209" y="803"/>
                    <a:pt x="215" y="804"/>
                    <a:pt x="223" y="804"/>
                  </a:cubicBezTo>
                  <a:cubicBezTo>
                    <a:pt x="244" y="804"/>
                    <a:pt x="268" y="791"/>
                    <a:pt x="286" y="764"/>
                  </a:cubicBezTo>
                  <a:cubicBezTo>
                    <a:pt x="334" y="716"/>
                    <a:pt x="381" y="657"/>
                    <a:pt x="417" y="621"/>
                  </a:cubicBezTo>
                  <a:cubicBezTo>
                    <a:pt x="477" y="573"/>
                    <a:pt x="524" y="514"/>
                    <a:pt x="572" y="466"/>
                  </a:cubicBezTo>
                  <a:cubicBezTo>
                    <a:pt x="584" y="419"/>
                    <a:pt x="584" y="371"/>
                    <a:pt x="596" y="335"/>
                  </a:cubicBezTo>
                  <a:cubicBezTo>
                    <a:pt x="655" y="240"/>
                    <a:pt x="822" y="204"/>
                    <a:pt x="715" y="38"/>
                  </a:cubicBezTo>
                  <a:cubicBezTo>
                    <a:pt x="696" y="12"/>
                    <a:pt x="670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7968;p32"/>
            <p:cNvSpPr/>
            <p:nvPr/>
          </p:nvSpPr>
          <p:spPr>
            <a:xfrm>
              <a:off x="5713500" y="3261850"/>
              <a:ext cx="10150" cy="7150"/>
            </a:xfrm>
            <a:custGeom>
              <a:avLst/>
              <a:gdLst/>
              <a:ahLst/>
              <a:cxnLst/>
              <a:rect l="l" t="t" r="r" b="b"/>
              <a:pathLst>
                <a:path w="406" h="286" extrusionOk="0">
                  <a:moveTo>
                    <a:pt x="215" y="12"/>
                  </a:moveTo>
                  <a:cubicBezTo>
                    <a:pt x="120" y="24"/>
                    <a:pt x="12" y="24"/>
                    <a:pt x="0" y="143"/>
                  </a:cubicBezTo>
                  <a:cubicBezTo>
                    <a:pt x="0" y="262"/>
                    <a:pt x="108" y="286"/>
                    <a:pt x="191" y="286"/>
                  </a:cubicBezTo>
                  <a:cubicBezTo>
                    <a:pt x="286" y="262"/>
                    <a:pt x="370" y="238"/>
                    <a:pt x="393" y="131"/>
                  </a:cubicBezTo>
                  <a:cubicBezTo>
                    <a:pt x="405" y="0"/>
                    <a:pt x="286" y="24"/>
                    <a:pt x="215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7969;p32"/>
            <p:cNvSpPr/>
            <p:nvPr/>
          </p:nvSpPr>
          <p:spPr>
            <a:xfrm>
              <a:off x="5521800" y="3215450"/>
              <a:ext cx="25925" cy="4050"/>
            </a:xfrm>
            <a:custGeom>
              <a:avLst/>
              <a:gdLst/>
              <a:ahLst/>
              <a:cxnLst/>
              <a:rect l="l" t="t" r="r" b="b"/>
              <a:pathLst>
                <a:path w="1037" h="162" extrusionOk="0">
                  <a:moveTo>
                    <a:pt x="507" y="0"/>
                  </a:moveTo>
                  <a:cubicBezTo>
                    <a:pt x="373" y="0"/>
                    <a:pt x="239" y="14"/>
                    <a:pt x="105" y="14"/>
                  </a:cubicBezTo>
                  <a:cubicBezTo>
                    <a:pt x="70" y="14"/>
                    <a:pt x="36" y="13"/>
                    <a:pt x="1" y="11"/>
                  </a:cubicBezTo>
                  <a:lnTo>
                    <a:pt x="1" y="11"/>
                  </a:lnTo>
                  <a:cubicBezTo>
                    <a:pt x="157" y="132"/>
                    <a:pt x="325" y="161"/>
                    <a:pt x="496" y="161"/>
                  </a:cubicBezTo>
                  <a:cubicBezTo>
                    <a:pt x="647" y="161"/>
                    <a:pt x="800" y="139"/>
                    <a:pt x="950" y="139"/>
                  </a:cubicBezTo>
                  <a:cubicBezTo>
                    <a:pt x="979" y="139"/>
                    <a:pt x="1008" y="140"/>
                    <a:pt x="1037" y="142"/>
                  </a:cubicBezTo>
                  <a:cubicBezTo>
                    <a:pt x="865" y="25"/>
                    <a:pt x="687" y="0"/>
                    <a:pt x="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7970;p32"/>
            <p:cNvSpPr/>
            <p:nvPr/>
          </p:nvSpPr>
          <p:spPr>
            <a:xfrm>
              <a:off x="5579250" y="3218975"/>
              <a:ext cx="25625" cy="8025"/>
            </a:xfrm>
            <a:custGeom>
              <a:avLst/>
              <a:gdLst/>
              <a:ahLst/>
              <a:cxnLst/>
              <a:rect l="l" t="t" r="r" b="b"/>
              <a:pathLst>
                <a:path w="1025" h="321" extrusionOk="0">
                  <a:moveTo>
                    <a:pt x="441" y="1"/>
                  </a:moveTo>
                  <a:cubicBezTo>
                    <a:pt x="382" y="1"/>
                    <a:pt x="310" y="13"/>
                    <a:pt x="251" y="36"/>
                  </a:cubicBezTo>
                  <a:cubicBezTo>
                    <a:pt x="167" y="60"/>
                    <a:pt x="60" y="72"/>
                    <a:pt x="1" y="167"/>
                  </a:cubicBezTo>
                  <a:cubicBezTo>
                    <a:pt x="152" y="289"/>
                    <a:pt x="317" y="321"/>
                    <a:pt x="487" y="321"/>
                  </a:cubicBezTo>
                  <a:cubicBezTo>
                    <a:pt x="665" y="321"/>
                    <a:pt x="848" y="286"/>
                    <a:pt x="1025" y="286"/>
                  </a:cubicBezTo>
                  <a:cubicBezTo>
                    <a:pt x="1013" y="239"/>
                    <a:pt x="1001" y="215"/>
                    <a:pt x="1001" y="167"/>
                  </a:cubicBezTo>
                  <a:cubicBezTo>
                    <a:pt x="965" y="132"/>
                    <a:pt x="953" y="108"/>
                    <a:pt x="918" y="96"/>
                  </a:cubicBezTo>
                  <a:cubicBezTo>
                    <a:pt x="775" y="1"/>
                    <a:pt x="608" y="1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7971;p32"/>
            <p:cNvSpPr/>
            <p:nvPr/>
          </p:nvSpPr>
          <p:spPr>
            <a:xfrm>
              <a:off x="5563475" y="3215400"/>
              <a:ext cx="25025" cy="8175"/>
            </a:xfrm>
            <a:custGeom>
              <a:avLst/>
              <a:gdLst/>
              <a:ahLst/>
              <a:cxnLst/>
              <a:rect l="l" t="t" r="r" b="b"/>
              <a:pathLst>
                <a:path w="1001" h="327" extrusionOk="0">
                  <a:moveTo>
                    <a:pt x="894" y="1"/>
                  </a:moveTo>
                  <a:cubicBezTo>
                    <a:pt x="741" y="95"/>
                    <a:pt x="570" y="128"/>
                    <a:pt x="396" y="128"/>
                  </a:cubicBezTo>
                  <a:cubicBezTo>
                    <a:pt x="284" y="128"/>
                    <a:pt x="171" y="115"/>
                    <a:pt x="60" y="96"/>
                  </a:cubicBezTo>
                  <a:lnTo>
                    <a:pt x="48" y="144"/>
                  </a:lnTo>
                  <a:cubicBezTo>
                    <a:pt x="1" y="203"/>
                    <a:pt x="25" y="251"/>
                    <a:pt x="96" y="263"/>
                  </a:cubicBezTo>
                  <a:cubicBezTo>
                    <a:pt x="179" y="275"/>
                    <a:pt x="263" y="275"/>
                    <a:pt x="346" y="298"/>
                  </a:cubicBezTo>
                  <a:cubicBezTo>
                    <a:pt x="346" y="310"/>
                    <a:pt x="358" y="310"/>
                    <a:pt x="394" y="322"/>
                  </a:cubicBezTo>
                  <a:cubicBezTo>
                    <a:pt x="403" y="325"/>
                    <a:pt x="413" y="327"/>
                    <a:pt x="422" y="327"/>
                  </a:cubicBezTo>
                  <a:cubicBezTo>
                    <a:pt x="448" y="327"/>
                    <a:pt x="475" y="316"/>
                    <a:pt x="501" y="298"/>
                  </a:cubicBezTo>
                  <a:cubicBezTo>
                    <a:pt x="517" y="282"/>
                    <a:pt x="535" y="276"/>
                    <a:pt x="555" y="276"/>
                  </a:cubicBezTo>
                  <a:cubicBezTo>
                    <a:pt x="580" y="276"/>
                    <a:pt x="606" y="285"/>
                    <a:pt x="632" y="298"/>
                  </a:cubicBezTo>
                  <a:cubicBezTo>
                    <a:pt x="739" y="275"/>
                    <a:pt x="822" y="275"/>
                    <a:pt x="929" y="263"/>
                  </a:cubicBezTo>
                  <a:cubicBezTo>
                    <a:pt x="1001" y="167"/>
                    <a:pt x="989" y="84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7972;p32"/>
            <p:cNvSpPr/>
            <p:nvPr/>
          </p:nvSpPr>
          <p:spPr>
            <a:xfrm>
              <a:off x="5454250" y="3314225"/>
              <a:ext cx="7150" cy="26825"/>
            </a:xfrm>
            <a:custGeom>
              <a:avLst/>
              <a:gdLst/>
              <a:ahLst/>
              <a:cxnLst/>
              <a:rect l="l" t="t" r="r" b="b"/>
              <a:pathLst>
                <a:path w="286" h="1073" extrusionOk="0">
                  <a:moveTo>
                    <a:pt x="167" y="1"/>
                  </a:moveTo>
                  <a:cubicBezTo>
                    <a:pt x="167" y="358"/>
                    <a:pt x="0" y="727"/>
                    <a:pt x="262" y="1072"/>
                  </a:cubicBezTo>
                  <a:cubicBezTo>
                    <a:pt x="262" y="929"/>
                    <a:pt x="286" y="786"/>
                    <a:pt x="286" y="644"/>
                  </a:cubicBezTo>
                  <a:cubicBezTo>
                    <a:pt x="191" y="465"/>
                    <a:pt x="250" y="274"/>
                    <a:pt x="262" y="72"/>
                  </a:cubicBezTo>
                  <a:cubicBezTo>
                    <a:pt x="226" y="48"/>
                    <a:pt x="191" y="13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7973;p32"/>
            <p:cNvSpPr/>
            <p:nvPr/>
          </p:nvSpPr>
          <p:spPr>
            <a:xfrm>
              <a:off x="5585500" y="3250325"/>
              <a:ext cx="13425" cy="8275"/>
            </a:xfrm>
            <a:custGeom>
              <a:avLst/>
              <a:gdLst/>
              <a:ahLst/>
              <a:cxnLst/>
              <a:rect l="l" t="t" r="r" b="b"/>
              <a:pathLst>
                <a:path w="537" h="331" extrusionOk="0">
                  <a:moveTo>
                    <a:pt x="269" y="1"/>
                  </a:moveTo>
                  <a:cubicBezTo>
                    <a:pt x="171" y="1"/>
                    <a:pt x="81" y="49"/>
                    <a:pt x="1" y="152"/>
                  </a:cubicBezTo>
                  <a:lnTo>
                    <a:pt x="179" y="330"/>
                  </a:lnTo>
                  <a:cubicBezTo>
                    <a:pt x="287" y="283"/>
                    <a:pt x="406" y="294"/>
                    <a:pt x="465" y="187"/>
                  </a:cubicBezTo>
                  <a:cubicBezTo>
                    <a:pt x="537" y="152"/>
                    <a:pt x="537" y="104"/>
                    <a:pt x="465" y="56"/>
                  </a:cubicBezTo>
                  <a:cubicBezTo>
                    <a:pt x="396" y="20"/>
                    <a:pt x="331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7974;p32"/>
            <p:cNvSpPr/>
            <p:nvPr/>
          </p:nvSpPr>
          <p:spPr>
            <a:xfrm>
              <a:off x="5597125" y="3251975"/>
              <a:ext cx="14900" cy="7225"/>
            </a:xfrm>
            <a:custGeom>
              <a:avLst/>
              <a:gdLst/>
              <a:ahLst/>
              <a:cxnLst/>
              <a:rect l="l" t="t" r="r" b="b"/>
              <a:pathLst>
                <a:path w="596" h="289" extrusionOk="0">
                  <a:moveTo>
                    <a:pt x="77" y="0"/>
                  </a:moveTo>
                  <a:cubicBezTo>
                    <a:pt x="55" y="0"/>
                    <a:pt x="34" y="1"/>
                    <a:pt x="12" y="2"/>
                  </a:cubicBezTo>
                  <a:cubicBezTo>
                    <a:pt x="0" y="50"/>
                    <a:pt x="12" y="97"/>
                    <a:pt x="12" y="145"/>
                  </a:cubicBezTo>
                  <a:cubicBezTo>
                    <a:pt x="146" y="279"/>
                    <a:pt x="316" y="288"/>
                    <a:pt x="506" y="288"/>
                  </a:cubicBezTo>
                  <a:cubicBezTo>
                    <a:pt x="536" y="288"/>
                    <a:pt x="565" y="288"/>
                    <a:pt x="595" y="288"/>
                  </a:cubicBezTo>
                  <a:lnTo>
                    <a:pt x="595" y="121"/>
                  </a:lnTo>
                  <a:cubicBezTo>
                    <a:pt x="424" y="46"/>
                    <a:pt x="263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7975;p32"/>
            <p:cNvSpPr/>
            <p:nvPr/>
          </p:nvSpPr>
          <p:spPr>
            <a:xfrm>
              <a:off x="5449475" y="3262150"/>
              <a:ext cx="6575" cy="18175"/>
            </a:xfrm>
            <a:custGeom>
              <a:avLst/>
              <a:gdLst/>
              <a:ahLst/>
              <a:cxnLst/>
              <a:rect l="l" t="t" r="r" b="b"/>
              <a:pathLst>
                <a:path w="263" h="727" extrusionOk="0">
                  <a:moveTo>
                    <a:pt x="36" y="0"/>
                  </a:moveTo>
                  <a:lnTo>
                    <a:pt x="36" y="0"/>
                  </a:lnTo>
                  <a:cubicBezTo>
                    <a:pt x="60" y="250"/>
                    <a:pt x="1" y="512"/>
                    <a:pt x="155" y="726"/>
                  </a:cubicBezTo>
                  <a:cubicBezTo>
                    <a:pt x="179" y="476"/>
                    <a:pt x="263" y="214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7976;p32"/>
            <p:cNvSpPr/>
            <p:nvPr/>
          </p:nvSpPr>
          <p:spPr>
            <a:xfrm>
              <a:off x="5475075" y="3225175"/>
              <a:ext cx="8075" cy="9700"/>
            </a:xfrm>
            <a:custGeom>
              <a:avLst/>
              <a:gdLst/>
              <a:ahLst/>
              <a:cxnLst/>
              <a:rect l="l" t="t" r="r" b="b"/>
              <a:pathLst>
                <a:path w="323" h="388" extrusionOk="0">
                  <a:moveTo>
                    <a:pt x="215" y="0"/>
                  </a:moveTo>
                  <a:cubicBezTo>
                    <a:pt x="184" y="0"/>
                    <a:pt x="128" y="30"/>
                    <a:pt x="108" y="50"/>
                  </a:cubicBezTo>
                  <a:cubicBezTo>
                    <a:pt x="1" y="157"/>
                    <a:pt x="24" y="265"/>
                    <a:pt x="143" y="336"/>
                  </a:cubicBezTo>
                  <a:cubicBezTo>
                    <a:pt x="143" y="348"/>
                    <a:pt x="167" y="360"/>
                    <a:pt x="191" y="384"/>
                  </a:cubicBezTo>
                  <a:cubicBezTo>
                    <a:pt x="202" y="386"/>
                    <a:pt x="212" y="388"/>
                    <a:pt x="221" y="388"/>
                  </a:cubicBezTo>
                  <a:cubicBezTo>
                    <a:pt x="251" y="388"/>
                    <a:pt x="271" y="372"/>
                    <a:pt x="298" y="336"/>
                  </a:cubicBezTo>
                  <a:cubicBezTo>
                    <a:pt x="286" y="217"/>
                    <a:pt x="322" y="98"/>
                    <a:pt x="227" y="3"/>
                  </a:cubicBezTo>
                  <a:cubicBezTo>
                    <a:pt x="224" y="1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7977;p32"/>
            <p:cNvSpPr/>
            <p:nvPr/>
          </p:nvSpPr>
          <p:spPr>
            <a:xfrm>
              <a:off x="5472100" y="3287450"/>
              <a:ext cx="8650" cy="11325"/>
            </a:xfrm>
            <a:custGeom>
              <a:avLst/>
              <a:gdLst/>
              <a:ahLst/>
              <a:cxnLst/>
              <a:rect l="l" t="t" r="r" b="b"/>
              <a:pathLst>
                <a:path w="346" h="453" extrusionOk="0">
                  <a:moveTo>
                    <a:pt x="143" y="0"/>
                  </a:moveTo>
                  <a:cubicBezTo>
                    <a:pt x="120" y="36"/>
                    <a:pt x="108" y="60"/>
                    <a:pt x="108" y="107"/>
                  </a:cubicBezTo>
                  <a:cubicBezTo>
                    <a:pt x="84" y="179"/>
                    <a:pt x="24" y="226"/>
                    <a:pt x="1" y="286"/>
                  </a:cubicBezTo>
                  <a:lnTo>
                    <a:pt x="1" y="298"/>
                  </a:lnTo>
                  <a:lnTo>
                    <a:pt x="143" y="452"/>
                  </a:lnTo>
                  <a:cubicBezTo>
                    <a:pt x="191" y="429"/>
                    <a:pt x="227" y="429"/>
                    <a:pt x="251" y="405"/>
                  </a:cubicBezTo>
                  <a:cubicBezTo>
                    <a:pt x="346" y="333"/>
                    <a:pt x="346" y="238"/>
                    <a:pt x="286" y="143"/>
                  </a:cubicBezTo>
                  <a:cubicBezTo>
                    <a:pt x="239" y="107"/>
                    <a:pt x="191" y="48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7978;p32"/>
            <p:cNvSpPr/>
            <p:nvPr/>
          </p:nvSpPr>
          <p:spPr>
            <a:xfrm>
              <a:off x="5554250" y="3219275"/>
              <a:ext cx="11625" cy="3600"/>
            </a:xfrm>
            <a:custGeom>
              <a:avLst/>
              <a:gdLst/>
              <a:ahLst/>
              <a:cxnLst/>
              <a:rect l="l" t="t" r="r" b="b"/>
              <a:pathLst>
                <a:path w="465" h="144" extrusionOk="0">
                  <a:moveTo>
                    <a:pt x="1" y="1"/>
                  </a:moveTo>
                  <a:lnTo>
                    <a:pt x="1" y="143"/>
                  </a:lnTo>
                  <a:cubicBezTo>
                    <a:pt x="155" y="143"/>
                    <a:pt x="310" y="120"/>
                    <a:pt x="465" y="120"/>
                  </a:cubicBezTo>
                  <a:cubicBezTo>
                    <a:pt x="453" y="84"/>
                    <a:pt x="429" y="48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7979;p32"/>
            <p:cNvSpPr/>
            <p:nvPr/>
          </p:nvSpPr>
          <p:spPr>
            <a:xfrm>
              <a:off x="5554250" y="3225825"/>
              <a:ext cx="7175" cy="8050"/>
            </a:xfrm>
            <a:custGeom>
              <a:avLst/>
              <a:gdLst/>
              <a:ahLst/>
              <a:cxnLst/>
              <a:rect l="l" t="t" r="r" b="b"/>
              <a:pathLst>
                <a:path w="287" h="322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143"/>
                    <a:pt x="132" y="250"/>
                    <a:pt x="251" y="322"/>
                  </a:cubicBezTo>
                  <a:cubicBezTo>
                    <a:pt x="286" y="131"/>
                    <a:pt x="215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7980;p32"/>
            <p:cNvSpPr/>
            <p:nvPr/>
          </p:nvSpPr>
          <p:spPr>
            <a:xfrm>
              <a:off x="5546800" y="3223075"/>
              <a:ext cx="7475" cy="3375"/>
            </a:xfrm>
            <a:custGeom>
              <a:avLst/>
              <a:gdLst/>
              <a:ahLst/>
              <a:cxnLst/>
              <a:rect l="l" t="t" r="r" b="b"/>
              <a:pathLst>
                <a:path w="299" h="135" extrusionOk="0">
                  <a:moveTo>
                    <a:pt x="235" y="1"/>
                  </a:moveTo>
                  <a:cubicBezTo>
                    <a:pt x="137" y="1"/>
                    <a:pt x="52" y="33"/>
                    <a:pt x="1" y="134"/>
                  </a:cubicBezTo>
                  <a:cubicBezTo>
                    <a:pt x="108" y="122"/>
                    <a:pt x="191" y="122"/>
                    <a:pt x="299" y="122"/>
                  </a:cubicBezTo>
                  <a:cubicBezTo>
                    <a:pt x="299" y="75"/>
                    <a:pt x="299" y="27"/>
                    <a:pt x="287" y="3"/>
                  </a:cubicBezTo>
                  <a:cubicBezTo>
                    <a:pt x="269" y="2"/>
                    <a:pt x="252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7981;p32"/>
            <p:cNvSpPr/>
            <p:nvPr/>
          </p:nvSpPr>
          <p:spPr>
            <a:xfrm>
              <a:off x="5460800" y="3342800"/>
              <a:ext cx="4175" cy="5375"/>
            </a:xfrm>
            <a:custGeom>
              <a:avLst/>
              <a:gdLst/>
              <a:ahLst/>
              <a:cxnLst/>
              <a:rect l="l" t="t" r="r" b="b"/>
              <a:pathLst>
                <a:path w="167" h="215" extrusionOk="0">
                  <a:moveTo>
                    <a:pt x="36" y="1"/>
                  </a:moveTo>
                  <a:cubicBezTo>
                    <a:pt x="24" y="84"/>
                    <a:pt x="24" y="143"/>
                    <a:pt x="0" y="215"/>
                  </a:cubicBezTo>
                  <a:cubicBezTo>
                    <a:pt x="36" y="215"/>
                    <a:pt x="60" y="215"/>
                    <a:pt x="95" y="203"/>
                  </a:cubicBezTo>
                  <a:cubicBezTo>
                    <a:pt x="106" y="192"/>
                    <a:pt x="119" y="186"/>
                    <a:pt x="131" y="186"/>
                  </a:cubicBezTo>
                  <a:cubicBezTo>
                    <a:pt x="139" y="186"/>
                    <a:pt x="146" y="189"/>
                    <a:pt x="153" y="194"/>
                  </a:cubicBezTo>
                  <a:lnTo>
                    <a:pt x="153" y="194"/>
                  </a:lnTo>
                  <a:cubicBezTo>
                    <a:pt x="112" y="131"/>
                    <a:pt x="79" y="76"/>
                    <a:pt x="36" y="1"/>
                  </a:cubicBezTo>
                  <a:close/>
                  <a:moveTo>
                    <a:pt x="153" y="194"/>
                  </a:moveTo>
                  <a:cubicBezTo>
                    <a:pt x="157" y="201"/>
                    <a:pt x="162" y="208"/>
                    <a:pt x="167" y="215"/>
                  </a:cubicBezTo>
                  <a:cubicBezTo>
                    <a:pt x="164" y="205"/>
                    <a:pt x="159" y="198"/>
                    <a:pt x="153" y="1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7982;p32"/>
            <p:cNvSpPr/>
            <p:nvPr/>
          </p:nvSpPr>
          <p:spPr>
            <a:xfrm>
              <a:off x="5572125" y="3222850"/>
              <a:ext cx="3875" cy="1625"/>
            </a:xfrm>
            <a:custGeom>
              <a:avLst/>
              <a:gdLst/>
              <a:ahLst/>
              <a:cxnLst/>
              <a:rect l="l" t="t" r="r" b="b"/>
              <a:pathLst>
                <a:path w="155" h="65" extrusionOk="0">
                  <a:moveTo>
                    <a:pt x="0" y="0"/>
                  </a:moveTo>
                  <a:cubicBezTo>
                    <a:pt x="12" y="24"/>
                    <a:pt x="12" y="36"/>
                    <a:pt x="48" y="60"/>
                  </a:cubicBezTo>
                  <a:cubicBezTo>
                    <a:pt x="56" y="63"/>
                    <a:pt x="64" y="64"/>
                    <a:pt x="73" y="64"/>
                  </a:cubicBezTo>
                  <a:cubicBezTo>
                    <a:pt x="104" y="64"/>
                    <a:pt x="136" y="47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7983;p32"/>
            <p:cNvSpPr/>
            <p:nvPr/>
          </p:nvSpPr>
          <p:spPr>
            <a:xfrm>
              <a:off x="5544725" y="3226125"/>
              <a:ext cx="2100" cy="3600"/>
            </a:xfrm>
            <a:custGeom>
              <a:avLst/>
              <a:gdLst/>
              <a:ahLst/>
              <a:cxnLst/>
              <a:rect l="l" t="t" r="r" b="b"/>
              <a:pathLst>
                <a:path w="84" h="144" extrusionOk="0">
                  <a:moveTo>
                    <a:pt x="84" y="0"/>
                  </a:moveTo>
                  <a:cubicBezTo>
                    <a:pt x="13" y="36"/>
                    <a:pt x="1" y="108"/>
                    <a:pt x="72" y="143"/>
                  </a:cubicBezTo>
                  <a:cubicBezTo>
                    <a:pt x="72" y="108"/>
                    <a:pt x="84" y="36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7984;p32"/>
            <p:cNvSpPr/>
            <p:nvPr/>
          </p:nvSpPr>
          <p:spPr>
            <a:xfrm>
              <a:off x="5686700" y="326192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80" y="0"/>
                  </a:moveTo>
                  <a:cubicBezTo>
                    <a:pt x="57" y="0"/>
                    <a:pt x="31" y="3"/>
                    <a:pt x="1" y="9"/>
                  </a:cubicBezTo>
                  <a:cubicBezTo>
                    <a:pt x="25" y="58"/>
                    <a:pt x="50" y="85"/>
                    <a:pt x="73" y="85"/>
                  </a:cubicBezTo>
                  <a:cubicBezTo>
                    <a:pt x="94" y="85"/>
                    <a:pt x="115" y="61"/>
                    <a:pt x="132" y="9"/>
                  </a:cubicBezTo>
                  <a:cubicBezTo>
                    <a:pt x="120" y="3"/>
                    <a:pt x="102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7985;p32"/>
            <p:cNvSpPr/>
            <p:nvPr/>
          </p:nvSpPr>
          <p:spPr>
            <a:xfrm>
              <a:off x="5374175" y="3441300"/>
              <a:ext cx="45850" cy="51750"/>
            </a:xfrm>
            <a:custGeom>
              <a:avLst/>
              <a:gdLst/>
              <a:ahLst/>
              <a:cxnLst/>
              <a:rect l="l" t="t" r="r" b="b"/>
              <a:pathLst>
                <a:path w="1834" h="2070" extrusionOk="0">
                  <a:moveTo>
                    <a:pt x="1535" y="1"/>
                  </a:moveTo>
                  <a:cubicBezTo>
                    <a:pt x="1360" y="1"/>
                    <a:pt x="1237" y="209"/>
                    <a:pt x="1120" y="335"/>
                  </a:cubicBezTo>
                  <a:cubicBezTo>
                    <a:pt x="870" y="585"/>
                    <a:pt x="667" y="883"/>
                    <a:pt x="465" y="1156"/>
                  </a:cubicBezTo>
                  <a:cubicBezTo>
                    <a:pt x="310" y="1418"/>
                    <a:pt x="108" y="1657"/>
                    <a:pt x="0" y="1978"/>
                  </a:cubicBezTo>
                  <a:lnTo>
                    <a:pt x="48" y="2061"/>
                  </a:lnTo>
                  <a:cubicBezTo>
                    <a:pt x="73" y="2066"/>
                    <a:pt x="97" y="2069"/>
                    <a:pt x="122" y="2069"/>
                  </a:cubicBezTo>
                  <a:cubicBezTo>
                    <a:pt x="157" y="2069"/>
                    <a:pt x="192" y="2063"/>
                    <a:pt x="227" y="2049"/>
                  </a:cubicBezTo>
                  <a:cubicBezTo>
                    <a:pt x="405" y="1942"/>
                    <a:pt x="512" y="1764"/>
                    <a:pt x="703" y="1680"/>
                  </a:cubicBezTo>
                  <a:cubicBezTo>
                    <a:pt x="750" y="1657"/>
                    <a:pt x="786" y="1633"/>
                    <a:pt x="834" y="1585"/>
                  </a:cubicBezTo>
                  <a:cubicBezTo>
                    <a:pt x="929" y="1514"/>
                    <a:pt x="1012" y="1442"/>
                    <a:pt x="1108" y="1383"/>
                  </a:cubicBezTo>
                  <a:cubicBezTo>
                    <a:pt x="1191" y="1323"/>
                    <a:pt x="1298" y="1264"/>
                    <a:pt x="1346" y="1145"/>
                  </a:cubicBezTo>
                  <a:cubicBezTo>
                    <a:pt x="1072" y="1002"/>
                    <a:pt x="1108" y="883"/>
                    <a:pt x="1286" y="668"/>
                  </a:cubicBezTo>
                  <a:cubicBezTo>
                    <a:pt x="1369" y="563"/>
                    <a:pt x="1435" y="525"/>
                    <a:pt x="1495" y="525"/>
                  </a:cubicBezTo>
                  <a:cubicBezTo>
                    <a:pt x="1590" y="525"/>
                    <a:pt x="1667" y="623"/>
                    <a:pt x="1762" y="704"/>
                  </a:cubicBezTo>
                  <a:cubicBezTo>
                    <a:pt x="1834" y="514"/>
                    <a:pt x="1548" y="311"/>
                    <a:pt x="1786" y="133"/>
                  </a:cubicBezTo>
                  <a:cubicBezTo>
                    <a:pt x="1691" y="37"/>
                    <a:pt x="1609" y="1"/>
                    <a:pt x="1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7986;p32"/>
            <p:cNvSpPr/>
            <p:nvPr/>
          </p:nvSpPr>
          <p:spPr>
            <a:xfrm>
              <a:off x="5355125" y="3440425"/>
              <a:ext cx="36625" cy="48675"/>
            </a:xfrm>
            <a:custGeom>
              <a:avLst/>
              <a:gdLst/>
              <a:ahLst/>
              <a:cxnLst/>
              <a:rect l="l" t="t" r="r" b="b"/>
              <a:pathLst>
                <a:path w="1465" h="1947" extrusionOk="0">
                  <a:moveTo>
                    <a:pt x="1465" y="1"/>
                  </a:moveTo>
                  <a:cubicBezTo>
                    <a:pt x="1298" y="144"/>
                    <a:pt x="1191" y="239"/>
                    <a:pt x="1096" y="322"/>
                  </a:cubicBezTo>
                  <a:cubicBezTo>
                    <a:pt x="1048" y="382"/>
                    <a:pt x="1000" y="429"/>
                    <a:pt x="953" y="477"/>
                  </a:cubicBezTo>
                  <a:cubicBezTo>
                    <a:pt x="893" y="584"/>
                    <a:pt x="834" y="668"/>
                    <a:pt x="774" y="763"/>
                  </a:cubicBezTo>
                  <a:cubicBezTo>
                    <a:pt x="750" y="822"/>
                    <a:pt x="703" y="858"/>
                    <a:pt x="655" y="906"/>
                  </a:cubicBezTo>
                  <a:cubicBezTo>
                    <a:pt x="500" y="977"/>
                    <a:pt x="405" y="1191"/>
                    <a:pt x="227" y="1251"/>
                  </a:cubicBezTo>
                  <a:cubicBezTo>
                    <a:pt x="167" y="1263"/>
                    <a:pt x="119" y="1311"/>
                    <a:pt x="108" y="1370"/>
                  </a:cubicBezTo>
                  <a:cubicBezTo>
                    <a:pt x="108" y="1418"/>
                    <a:pt x="96" y="1453"/>
                    <a:pt x="60" y="1489"/>
                  </a:cubicBezTo>
                  <a:cubicBezTo>
                    <a:pt x="0" y="1572"/>
                    <a:pt x="0" y="1692"/>
                    <a:pt x="24" y="1799"/>
                  </a:cubicBezTo>
                  <a:cubicBezTo>
                    <a:pt x="50" y="1885"/>
                    <a:pt x="88" y="1946"/>
                    <a:pt x="162" y="1946"/>
                  </a:cubicBezTo>
                  <a:cubicBezTo>
                    <a:pt x="190" y="1946"/>
                    <a:pt x="223" y="1937"/>
                    <a:pt x="262" y="1918"/>
                  </a:cubicBezTo>
                  <a:cubicBezTo>
                    <a:pt x="322" y="1894"/>
                    <a:pt x="346" y="1834"/>
                    <a:pt x="346" y="1751"/>
                  </a:cubicBezTo>
                  <a:cubicBezTo>
                    <a:pt x="322" y="1692"/>
                    <a:pt x="334" y="1656"/>
                    <a:pt x="405" y="1620"/>
                  </a:cubicBezTo>
                  <a:cubicBezTo>
                    <a:pt x="643" y="1489"/>
                    <a:pt x="679" y="1156"/>
                    <a:pt x="929" y="1025"/>
                  </a:cubicBezTo>
                  <a:cubicBezTo>
                    <a:pt x="989" y="656"/>
                    <a:pt x="1417" y="477"/>
                    <a:pt x="1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7987;p32"/>
            <p:cNvSpPr/>
            <p:nvPr/>
          </p:nvSpPr>
          <p:spPr>
            <a:xfrm>
              <a:off x="5407200" y="3323150"/>
              <a:ext cx="18200" cy="32475"/>
            </a:xfrm>
            <a:custGeom>
              <a:avLst/>
              <a:gdLst/>
              <a:ahLst/>
              <a:cxnLst/>
              <a:rect l="l" t="t" r="r" b="b"/>
              <a:pathLst>
                <a:path w="728" h="1299" extrusionOk="0">
                  <a:moveTo>
                    <a:pt x="727" y="1"/>
                  </a:moveTo>
                  <a:lnTo>
                    <a:pt x="727" y="1"/>
                  </a:lnTo>
                  <a:cubicBezTo>
                    <a:pt x="596" y="48"/>
                    <a:pt x="513" y="132"/>
                    <a:pt x="430" y="275"/>
                  </a:cubicBezTo>
                  <a:cubicBezTo>
                    <a:pt x="413" y="313"/>
                    <a:pt x="392" y="329"/>
                    <a:pt x="368" y="329"/>
                  </a:cubicBezTo>
                  <a:cubicBezTo>
                    <a:pt x="339" y="329"/>
                    <a:pt x="307" y="307"/>
                    <a:pt x="275" y="275"/>
                  </a:cubicBezTo>
                  <a:cubicBezTo>
                    <a:pt x="120" y="394"/>
                    <a:pt x="84" y="572"/>
                    <a:pt x="1" y="715"/>
                  </a:cubicBezTo>
                  <a:cubicBezTo>
                    <a:pt x="215" y="882"/>
                    <a:pt x="108" y="1108"/>
                    <a:pt x="156" y="1299"/>
                  </a:cubicBezTo>
                  <a:cubicBezTo>
                    <a:pt x="465" y="929"/>
                    <a:pt x="644" y="477"/>
                    <a:pt x="7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7988;p32"/>
            <p:cNvSpPr/>
            <p:nvPr/>
          </p:nvSpPr>
          <p:spPr>
            <a:xfrm>
              <a:off x="5396200" y="3355600"/>
              <a:ext cx="14600" cy="36350"/>
            </a:xfrm>
            <a:custGeom>
              <a:avLst/>
              <a:gdLst/>
              <a:ahLst/>
              <a:cxnLst/>
              <a:rect l="l" t="t" r="r" b="b"/>
              <a:pathLst>
                <a:path w="584" h="1454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43" y="382"/>
                    <a:pt x="0" y="894"/>
                    <a:pt x="12" y="1453"/>
                  </a:cubicBezTo>
                  <a:cubicBezTo>
                    <a:pt x="239" y="977"/>
                    <a:pt x="465" y="50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7989;p32"/>
            <p:cNvSpPr/>
            <p:nvPr/>
          </p:nvSpPr>
          <p:spPr>
            <a:xfrm>
              <a:off x="5358100" y="3455625"/>
              <a:ext cx="13125" cy="19925"/>
            </a:xfrm>
            <a:custGeom>
              <a:avLst/>
              <a:gdLst/>
              <a:ahLst/>
              <a:cxnLst/>
              <a:rect l="l" t="t" r="r" b="b"/>
              <a:pathLst>
                <a:path w="525" h="797" extrusionOk="0">
                  <a:moveTo>
                    <a:pt x="358" y="0"/>
                  </a:moveTo>
                  <a:cubicBezTo>
                    <a:pt x="179" y="95"/>
                    <a:pt x="227" y="345"/>
                    <a:pt x="84" y="453"/>
                  </a:cubicBezTo>
                  <a:cubicBezTo>
                    <a:pt x="0" y="536"/>
                    <a:pt x="0" y="631"/>
                    <a:pt x="60" y="714"/>
                  </a:cubicBezTo>
                  <a:cubicBezTo>
                    <a:pt x="105" y="766"/>
                    <a:pt x="151" y="797"/>
                    <a:pt x="192" y="797"/>
                  </a:cubicBezTo>
                  <a:cubicBezTo>
                    <a:pt x="227" y="797"/>
                    <a:pt x="259" y="775"/>
                    <a:pt x="286" y="726"/>
                  </a:cubicBezTo>
                  <a:cubicBezTo>
                    <a:pt x="381" y="595"/>
                    <a:pt x="453" y="453"/>
                    <a:pt x="524" y="298"/>
                  </a:cubicBezTo>
                  <a:cubicBezTo>
                    <a:pt x="405" y="226"/>
                    <a:pt x="405" y="107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7990;p32"/>
            <p:cNvSpPr/>
            <p:nvPr/>
          </p:nvSpPr>
          <p:spPr>
            <a:xfrm>
              <a:off x="5435200" y="3282150"/>
              <a:ext cx="11325" cy="15725"/>
            </a:xfrm>
            <a:custGeom>
              <a:avLst/>
              <a:gdLst/>
              <a:ahLst/>
              <a:cxnLst/>
              <a:rect l="l" t="t" r="r" b="b"/>
              <a:pathLst>
                <a:path w="453" h="629" extrusionOk="0">
                  <a:moveTo>
                    <a:pt x="237" y="0"/>
                  </a:moveTo>
                  <a:cubicBezTo>
                    <a:pt x="207" y="0"/>
                    <a:pt x="184" y="20"/>
                    <a:pt x="167" y="45"/>
                  </a:cubicBezTo>
                  <a:cubicBezTo>
                    <a:pt x="0" y="153"/>
                    <a:pt x="12" y="319"/>
                    <a:pt x="12" y="486"/>
                  </a:cubicBezTo>
                  <a:cubicBezTo>
                    <a:pt x="38" y="478"/>
                    <a:pt x="62" y="474"/>
                    <a:pt x="83" y="474"/>
                  </a:cubicBezTo>
                  <a:cubicBezTo>
                    <a:pt x="187" y="474"/>
                    <a:pt x="239" y="560"/>
                    <a:pt x="298" y="629"/>
                  </a:cubicBezTo>
                  <a:lnTo>
                    <a:pt x="453" y="629"/>
                  </a:lnTo>
                  <a:lnTo>
                    <a:pt x="310" y="45"/>
                  </a:lnTo>
                  <a:cubicBezTo>
                    <a:pt x="310" y="33"/>
                    <a:pt x="298" y="22"/>
                    <a:pt x="274" y="10"/>
                  </a:cubicBezTo>
                  <a:cubicBezTo>
                    <a:pt x="261" y="3"/>
                    <a:pt x="248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7991;p32"/>
            <p:cNvSpPr/>
            <p:nvPr/>
          </p:nvSpPr>
          <p:spPr>
            <a:xfrm>
              <a:off x="5367625" y="3441025"/>
              <a:ext cx="6875" cy="14625"/>
            </a:xfrm>
            <a:custGeom>
              <a:avLst/>
              <a:gdLst/>
              <a:ahLst/>
              <a:cxnLst/>
              <a:rect l="l" t="t" r="r" b="b"/>
              <a:pathLst>
                <a:path w="275" h="585" extrusionOk="0">
                  <a:moveTo>
                    <a:pt x="274" y="1"/>
                  </a:moveTo>
                  <a:cubicBezTo>
                    <a:pt x="84" y="144"/>
                    <a:pt x="0" y="346"/>
                    <a:pt x="0" y="584"/>
                  </a:cubicBezTo>
                  <a:cubicBezTo>
                    <a:pt x="203" y="453"/>
                    <a:pt x="274" y="239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7992;p32"/>
            <p:cNvSpPr/>
            <p:nvPr/>
          </p:nvSpPr>
          <p:spPr>
            <a:xfrm>
              <a:off x="5381625" y="3409475"/>
              <a:ext cx="7750" cy="11350"/>
            </a:xfrm>
            <a:custGeom>
              <a:avLst/>
              <a:gdLst/>
              <a:ahLst/>
              <a:cxnLst/>
              <a:rect l="l" t="t" r="r" b="b"/>
              <a:pathLst>
                <a:path w="310" h="45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107" y="72"/>
                    <a:pt x="0" y="227"/>
                    <a:pt x="36" y="453"/>
                  </a:cubicBezTo>
                  <a:cubicBezTo>
                    <a:pt x="179" y="334"/>
                    <a:pt x="298" y="19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7993;p32"/>
            <p:cNvSpPr/>
            <p:nvPr/>
          </p:nvSpPr>
          <p:spPr>
            <a:xfrm>
              <a:off x="5432500" y="3364550"/>
              <a:ext cx="5400" cy="4525"/>
            </a:xfrm>
            <a:custGeom>
              <a:avLst/>
              <a:gdLst/>
              <a:ahLst/>
              <a:cxnLst/>
              <a:rect l="l" t="t" r="r" b="b"/>
              <a:pathLst>
                <a:path w="216" h="181" extrusionOk="0">
                  <a:moveTo>
                    <a:pt x="84" y="0"/>
                  </a:moveTo>
                  <a:cubicBezTo>
                    <a:pt x="58" y="0"/>
                    <a:pt x="33" y="19"/>
                    <a:pt x="25" y="59"/>
                  </a:cubicBezTo>
                  <a:cubicBezTo>
                    <a:pt x="1" y="83"/>
                    <a:pt x="37" y="143"/>
                    <a:pt x="61" y="166"/>
                  </a:cubicBezTo>
                  <a:cubicBezTo>
                    <a:pt x="81" y="175"/>
                    <a:pt x="105" y="180"/>
                    <a:pt x="127" y="180"/>
                  </a:cubicBezTo>
                  <a:cubicBezTo>
                    <a:pt x="168" y="180"/>
                    <a:pt x="203" y="161"/>
                    <a:pt x="203" y="107"/>
                  </a:cubicBezTo>
                  <a:cubicBezTo>
                    <a:pt x="215" y="71"/>
                    <a:pt x="156" y="47"/>
                    <a:pt x="120" y="12"/>
                  </a:cubicBezTo>
                  <a:cubicBezTo>
                    <a:pt x="109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7994;p32"/>
            <p:cNvSpPr/>
            <p:nvPr/>
          </p:nvSpPr>
          <p:spPr>
            <a:xfrm>
              <a:off x="5371200" y="3459475"/>
              <a:ext cx="3000" cy="3600"/>
            </a:xfrm>
            <a:custGeom>
              <a:avLst/>
              <a:gdLst/>
              <a:ahLst/>
              <a:cxnLst/>
              <a:rect l="l" t="t" r="r" b="b"/>
              <a:pathLst>
                <a:path w="120" h="144" extrusionOk="0">
                  <a:moveTo>
                    <a:pt x="119" y="1"/>
                  </a:moveTo>
                  <a:lnTo>
                    <a:pt x="119" y="1"/>
                  </a:lnTo>
                  <a:cubicBezTo>
                    <a:pt x="72" y="37"/>
                    <a:pt x="48" y="84"/>
                    <a:pt x="0" y="144"/>
                  </a:cubicBezTo>
                  <a:cubicBezTo>
                    <a:pt x="72" y="120"/>
                    <a:pt x="119" y="72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7995;p32"/>
            <p:cNvSpPr/>
            <p:nvPr/>
          </p:nvSpPr>
          <p:spPr>
            <a:xfrm>
              <a:off x="5378625" y="3448475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32" y="0"/>
                  </a:moveTo>
                  <a:cubicBezTo>
                    <a:pt x="96" y="48"/>
                    <a:pt x="49" y="107"/>
                    <a:pt x="1" y="155"/>
                  </a:cubicBezTo>
                  <a:cubicBezTo>
                    <a:pt x="49" y="107"/>
                    <a:pt x="96" y="48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7996;p32"/>
            <p:cNvSpPr/>
            <p:nvPr/>
          </p:nvSpPr>
          <p:spPr>
            <a:xfrm>
              <a:off x="5539075" y="3459350"/>
              <a:ext cx="94075" cy="3425"/>
            </a:xfrm>
            <a:custGeom>
              <a:avLst/>
              <a:gdLst/>
              <a:ahLst/>
              <a:cxnLst/>
              <a:rect l="l" t="t" r="r" b="b"/>
              <a:pathLst>
                <a:path w="3763" h="137" extrusionOk="0">
                  <a:moveTo>
                    <a:pt x="3427" y="0"/>
                  </a:moveTo>
                  <a:cubicBezTo>
                    <a:pt x="3361" y="0"/>
                    <a:pt x="3293" y="6"/>
                    <a:pt x="3227" y="6"/>
                  </a:cubicBezTo>
                  <a:cubicBezTo>
                    <a:pt x="2144" y="18"/>
                    <a:pt x="1072" y="18"/>
                    <a:pt x="0" y="18"/>
                  </a:cubicBezTo>
                  <a:cubicBezTo>
                    <a:pt x="90" y="98"/>
                    <a:pt x="192" y="118"/>
                    <a:pt x="303" y="118"/>
                  </a:cubicBezTo>
                  <a:cubicBezTo>
                    <a:pt x="340" y="118"/>
                    <a:pt x="378" y="116"/>
                    <a:pt x="417" y="113"/>
                  </a:cubicBezTo>
                  <a:cubicBezTo>
                    <a:pt x="1536" y="113"/>
                    <a:pt x="2644" y="137"/>
                    <a:pt x="3763" y="137"/>
                  </a:cubicBezTo>
                  <a:cubicBezTo>
                    <a:pt x="3670" y="20"/>
                    <a:pt x="3551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7997;p32"/>
            <p:cNvSpPr/>
            <p:nvPr/>
          </p:nvSpPr>
          <p:spPr>
            <a:xfrm>
              <a:off x="5761425" y="3484775"/>
              <a:ext cx="77125" cy="10750"/>
            </a:xfrm>
            <a:custGeom>
              <a:avLst/>
              <a:gdLst/>
              <a:ahLst/>
              <a:cxnLst/>
              <a:rect l="l" t="t" r="r" b="b"/>
              <a:pathLst>
                <a:path w="3085" h="430" extrusionOk="0">
                  <a:moveTo>
                    <a:pt x="1048" y="1"/>
                  </a:moveTo>
                  <a:cubicBezTo>
                    <a:pt x="1001" y="37"/>
                    <a:pt x="953" y="84"/>
                    <a:pt x="893" y="120"/>
                  </a:cubicBezTo>
                  <a:cubicBezTo>
                    <a:pt x="750" y="120"/>
                    <a:pt x="596" y="96"/>
                    <a:pt x="453" y="96"/>
                  </a:cubicBezTo>
                  <a:cubicBezTo>
                    <a:pt x="400" y="76"/>
                    <a:pt x="352" y="68"/>
                    <a:pt x="302" y="68"/>
                  </a:cubicBezTo>
                  <a:cubicBezTo>
                    <a:pt x="262" y="68"/>
                    <a:pt x="222" y="74"/>
                    <a:pt x="179" y="84"/>
                  </a:cubicBezTo>
                  <a:cubicBezTo>
                    <a:pt x="119" y="96"/>
                    <a:pt x="60" y="132"/>
                    <a:pt x="0" y="144"/>
                  </a:cubicBezTo>
                  <a:cubicBezTo>
                    <a:pt x="1001" y="310"/>
                    <a:pt x="2013" y="382"/>
                    <a:pt x="3025" y="430"/>
                  </a:cubicBezTo>
                  <a:cubicBezTo>
                    <a:pt x="3072" y="382"/>
                    <a:pt x="3084" y="322"/>
                    <a:pt x="3072" y="263"/>
                  </a:cubicBezTo>
                  <a:cubicBezTo>
                    <a:pt x="2960" y="158"/>
                    <a:pt x="2825" y="143"/>
                    <a:pt x="2683" y="143"/>
                  </a:cubicBezTo>
                  <a:cubicBezTo>
                    <a:pt x="2624" y="143"/>
                    <a:pt x="2563" y="145"/>
                    <a:pt x="2502" y="145"/>
                  </a:cubicBezTo>
                  <a:cubicBezTo>
                    <a:pt x="2478" y="145"/>
                    <a:pt x="2454" y="145"/>
                    <a:pt x="2429" y="144"/>
                  </a:cubicBezTo>
                  <a:lnTo>
                    <a:pt x="2203" y="144"/>
                  </a:lnTo>
                  <a:cubicBezTo>
                    <a:pt x="2155" y="179"/>
                    <a:pt x="2105" y="197"/>
                    <a:pt x="2053" y="197"/>
                  </a:cubicBezTo>
                  <a:cubicBezTo>
                    <a:pt x="2001" y="197"/>
                    <a:pt x="1947" y="179"/>
                    <a:pt x="1893" y="144"/>
                  </a:cubicBezTo>
                  <a:cubicBezTo>
                    <a:pt x="1854" y="144"/>
                    <a:pt x="1814" y="144"/>
                    <a:pt x="1775" y="144"/>
                  </a:cubicBezTo>
                  <a:cubicBezTo>
                    <a:pt x="1520" y="144"/>
                    <a:pt x="1275" y="135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7998;p32"/>
            <p:cNvSpPr/>
            <p:nvPr/>
          </p:nvSpPr>
          <p:spPr>
            <a:xfrm>
              <a:off x="5800725" y="3472775"/>
              <a:ext cx="48525" cy="10850"/>
            </a:xfrm>
            <a:custGeom>
              <a:avLst/>
              <a:gdLst/>
              <a:ahLst/>
              <a:cxnLst/>
              <a:rect l="l" t="t" r="r" b="b"/>
              <a:pathLst>
                <a:path w="1941" h="434" extrusionOk="0">
                  <a:moveTo>
                    <a:pt x="695" y="0"/>
                  </a:moveTo>
                  <a:cubicBezTo>
                    <a:pt x="487" y="0"/>
                    <a:pt x="279" y="19"/>
                    <a:pt x="83" y="124"/>
                  </a:cubicBezTo>
                  <a:cubicBezTo>
                    <a:pt x="12" y="183"/>
                    <a:pt x="0" y="255"/>
                    <a:pt x="36" y="326"/>
                  </a:cubicBezTo>
                  <a:lnTo>
                    <a:pt x="1464" y="374"/>
                  </a:lnTo>
                  <a:cubicBezTo>
                    <a:pt x="1524" y="421"/>
                    <a:pt x="1607" y="433"/>
                    <a:pt x="1691" y="433"/>
                  </a:cubicBezTo>
                  <a:cubicBezTo>
                    <a:pt x="1810" y="421"/>
                    <a:pt x="1905" y="374"/>
                    <a:pt x="1941" y="255"/>
                  </a:cubicBezTo>
                  <a:cubicBezTo>
                    <a:pt x="1929" y="183"/>
                    <a:pt x="1881" y="124"/>
                    <a:pt x="1810" y="88"/>
                  </a:cubicBezTo>
                  <a:cubicBezTo>
                    <a:pt x="1584" y="28"/>
                    <a:pt x="1345" y="5"/>
                    <a:pt x="1131" y="5"/>
                  </a:cubicBezTo>
                  <a:cubicBezTo>
                    <a:pt x="1101" y="6"/>
                    <a:pt x="1071" y="6"/>
                    <a:pt x="1041" y="6"/>
                  </a:cubicBezTo>
                  <a:cubicBezTo>
                    <a:pt x="927" y="6"/>
                    <a:pt x="811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7999;p32"/>
            <p:cNvSpPr/>
            <p:nvPr/>
          </p:nvSpPr>
          <p:spPr>
            <a:xfrm>
              <a:off x="5819475" y="3481225"/>
              <a:ext cx="27400" cy="15300"/>
            </a:xfrm>
            <a:custGeom>
              <a:avLst/>
              <a:gdLst/>
              <a:ahLst/>
              <a:cxnLst/>
              <a:rect l="l" t="t" r="r" b="b"/>
              <a:pathLst>
                <a:path w="1096" h="612" extrusionOk="0">
                  <a:moveTo>
                    <a:pt x="857" y="24"/>
                  </a:moveTo>
                  <a:cubicBezTo>
                    <a:pt x="810" y="24"/>
                    <a:pt x="762" y="24"/>
                    <a:pt x="714" y="36"/>
                  </a:cubicBezTo>
                  <a:cubicBezTo>
                    <a:pt x="524" y="238"/>
                    <a:pt x="179" y="0"/>
                    <a:pt x="0" y="286"/>
                  </a:cubicBezTo>
                  <a:cubicBezTo>
                    <a:pt x="73" y="342"/>
                    <a:pt x="155" y="355"/>
                    <a:pt x="240" y="355"/>
                  </a:cubicBezTo>
                  <a:cubicBezTo>
                    <a:pt x="309" y="355"/>
                    <a:pt x="380" y="347"/>
                    <a:pt x="449" y="347"/>
                  </a:cubicBezTo>
                  <a:cubicBezTo>
                    <a:pt x="545" y="347"/>
                    <a:pt x="637" y="363"/>
                    <a:pt x="714" y="441"/>
                  </a:cubicBezTo>
                  <a:cubicBezTo>
                    <a:pt x="703" y="476"/>
                    <a:pt x="703" y="536"/>
                    <a:pt x="703" y="583"/>
                  </a:cubicBezTo>
                  <a:cubicBezTo>
                    <a:pt x="729" y="603"/>
                    <a:pt x="759" y="612"/>
                    <a:pt x="790" y="612"/>
                  </a:cubicBezTo>
                  <a:cubicBezTo>
                    <a:pt x="816" y="612"/>
                    <a:pt x="842" y="606"/>
                    <a:pt x="869" y="595"/>
                  </a:cubicBezTo>
                  <a:cubicBezTo>
                    <a:pt x="953" y="572"/>
                    <a:pt x="1012" y="500"/>
                    <a:pt x="1060" y="417"/>
                  </a:cubicBezTo>
                  <a:cubicBezTo>
                    <a:pt x="1095" y="357"/>
                    <a:pt x="1095" y="298"/>
                    <a:pt x="1095" y="238"/>
                  </a:cubicBezTo>
                  <a:cubicBezTo>
                    <a:pt x="1060" y="119"/>
                    <a:pt x="976" y="60"/>
                    <a:pt x="857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8000;p32"/>
            <p:cNvSpPr/>
            <p:nvPr/>
          </p:nvSpPr>
          <p:spPr>
            <a:xfrm>
              <a:off x="5674200" y="3465975"/>
              <a:ext cx="34275" cy="4250"/>
            </a:xfrm>
            <a:custGeom>
              <a:avLst/>
              <a:gdLst/>
              <a:ahLst/>
              <a:cxnLst/>
              <a:rect l="l" t="t" r="r" b="b"/>
              <a:pathLst>
                <a:path w="1371" h="170" extrusionOk="0">
                  <a:moveTo>
                    <a:pt x="757" y="0"/>
                  </a:moveTo>
                  <a:cubicBezTo>
                    <a:pt x="533" y="0"/>
                    <a:pt x="306" y="41"/>
                    <a:pt x="85" y="41"/>
                  </a:cubicBezTo>
                  <a:cubicBezTo>
                    <a:pt x="57" y="41"/>
                    <a:pt x="29" y="40"/>
                    <a:pt x="1" y="39"/>
                  </a:cubicBezTo>
                  <a:lnTo>
                    <a:pt x="1" y="39"/>
                  </a:lnTo>
                  <a:cubicBezTo>
                    <a:pt x="276" y="150"/>
                    <a:pt x="565" y="159"/>
                    <a:pt x="854" y="159"/>
                  </a:cubicBezTo>
                  <a:cubicBezTo>
                    <a:pt x="912" y="159"/>
                    <a:pt x="970" y="159"/>
                    <a:pt x="1027" y="159"/>
                  </a:cubicBezTo>
                  <a:cubicBezTo>
                    <a:pt x="1142" y="159"/>
                    <a:pt x="1257" y="161"/>
                    <a:pt x="1370" y="169"/>
                  </a:cubicBezTo>
                  <a:cubicBezTo>
                    <a:pt x="1171" y="35"/>
                    <a:pt x="965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8001;p32"/>
            <p:cNvSpPr/>
            <p:nvPr/>
          </p:nvSpPr>
          <p:spPr>
            <a:xfrm>
              <a:off x="5749525" y="3474375"/>
              <a:ext cx="31275" cy="5075"/>
            </a:xfrm>
            <a:custGeom>
              <a:avLst/>
              <a:gdLst/>
              <a:ahLst/>
              <a:cxnLst/>
              <a:rect l="l" t="t" r="r" b="b"/>
              <a:pathLst>
                <a:path w="1251" h="203" extrusionOk="0">
                  <a:moveTo>
                    <a:pt x="0" y="0"/>
                  </a:moveTo>
                  <a:cubicBezTo>
                    <a:pt x="155" y="119"/>
                    <a:pt x="345" y="36"/>
                    <a:pt x="500" y="131"/>
                  </a:cubicBezTo>
                  <a:cubicBezTo>
                    <a:pt x="567" y="181"/>
                    <a:pt x="632" y="203"/>
                    <a:pt x="697" y="203"/>
                  </a:cubicBezTo>
                  <a:cubicBezTo>
                    <a:pt x="771" y="203"/>
                    <a:pt x="847" y="175"/>
                    <a:pt x="929" y="131"/>
                  </a:cubicBezTo>
                  <a:cubicBezTo>
                    <a:pt x="976" y="131"/>
                    <a:pt x="1036" y="119"/>
                    <a:pt x="1072" y="119"/>
                  </a:cubicBezTo>
                  <a:cubicBezTo>
                    <a:pt x="1108" y="140"/>
                    <a:pt x="1136" y="149"/>
                    <a:pt x="1159" y="149"/>
                  </a:cubicBezTo>
                  <a:cubicBezTo>
                    <a:pt x="1226" y="149"/>
                    <a:pt x="1241" y="71"/>
                    <a:pt x="1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8002;p32"/>
            <p:cNvSpPr/>
            <p:nvPr/>
          </p:nvSpPr>
          <p:spPr>
            <a:xfrm>
              <a:off x="5713500" y="3469575"/>
              <a:ext cx="30975" cy="4250"/>
            </a:xfrm>
            <a:custGeom>
              <a:avLst/>
              <a:gdLst/>
              <a:ahLst/>
              <a:cxnLst/>
              <a:rect l="l" t="t" r="r" b="b"/>
              <a:pathLst>
                <a:path w="1239" h="170" extrusionOk="0">
                  <a:moveTo>
                    <a:pt x="715" y="1"/>
                  </a:moveTo>
                  <a:cubicBezTo>
                    <a:pt x="515" y="1"/>
                    <a:pt x="311" y="42"/>
                    <a:pt x="109" y="42"/>
                  </a:cubicBezTo>
                  <a:cubicBezTo>
                    <a:pt x="73" y="42"/>
                    <a:pt x="36" y="40"/>
                    <a:pt x="0" y="37"/>
                  </a:cubicBezTo>
                  <a:lnTo>
                    <a:pt x="0" y="37"/>
                  </a:lnTo>
                  <a:cubicBezTo>
                    <a:pt x="225" y="146"/>
                    <a:pt x="461" y="170"/>
                    <a:pt x="700" y="170"/>
                  </a:cubicBezTo>
                  <a:cubicBezTo>
                    <a:pt x="879" y="170"/>
                    <a:pt x="1060" y="156"/>
                    <a:pt x="1239" y="156"/>
                  </a:cubicBezTo>
                  <a:cubicBezTo>
                    <a:pt x="1070" y="33"/>
                    <a:pt x="894" y="1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8003;p32"/>
            <p:cNvSpPr/>
            <p:nvPr/>
          </p:nvSpPr>
          <p:spPr>
            <a:xfrm>
              <a:off x="5776300" y="3471250"/>
              <a:ext cx="18775" cy="9400"/>
            </a:xfrm>
            <a:custGeom>
              <a:avLst/>
              <a:gdLst/>
              <a:ahLst/>
              <a:cxnLst/>
              <a:rect l="l" t="t" r="r" b="b"/>
              <a:pathLst>
                <a:path w="751" h="376" extrusionOk="0">
                  <a:moveTo>
                    <a:pt x="505" y="0"/>
                  </a:moveTo>
                  <a:cubicBezTo>
                    <a:pt x="427" y="0"/>
                    <a:pt x="352" y="28"/>
                    <a:pt x="286" y="101"/>
                  </a:cubicBezTo>
                  <a:cubicBezTo>
                    <a:pt x="269" y="119"/>
                    <a:pt x="245" y="130"/>
                    <a:pt x="215" y="130"/>
                  </a:cubicBezTo>
                  <a:cubicBezTo>
                    <a:pt x="204" y="130"/>
                    <a:pt x="192" y="128"/>
                    <a:pt x="179" y="125"/>
                  </a:cubicBezTo>
                  <a:cubicBezTo>
                    <a:pt x="120" y="161"/>
                    <a:pt x="60" y="197"/>
                    <a:pt x="1" y="244"/>
                  </a:cubicBezTo>
                  <a:cubicBezTo>
                    <a:pt x="60" y="363"/>
                    <a:pt x="167" y="375"/>
                    <a:pt x="275" y="375"/>
                  </a:cubicBezTo>
                  <a:cubicBezTo>
                    <a:pt x="346" y="304"/>
                    <a:pt x="465" y="316"/>
                    <a:pt x="548" y="268"/>
                  </a:cubicBezTo>
                  <a:lnTo>
                    <a:pt x="691" y="268"/>
                  </a:lnTo>
                  <a:cubicBezTo>
                    <a:pt x="703" y="256"/>
                    <a:pt x="739" y="220"/>
                    <a:pt x="751" y="197"/>
                  </a:cubicBezTo>
                  <a:cubicBezTo>
                    <a:pt x="751" y="125"/>
                    <a:pt x="715" y="78"/>
                    <a:pt x="656" y="30"/>
                  </a:cubicBezTo>
                  <a:cubicBezTo>
                    <a:pt x="605" y="11"/>
                    <a:pt x="554" y="0"/>
                    <a:pt x="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8004;p32"/>
            <p:cNvSpPr/>
            <p:nvPr/>
          </p:nvSpPr>
          <p:spPr>
            <a:xfrm>
              <a:off x="5645925" y="3462900"/>
              <a:ext cx="19675" cy="4200"/>
            </a:xfrm>
            <a:custGeom>
              <a:avLst/>
              <a:gdLst/>
              <a:ahLst/>
              <a:cxnLst/>
              <a:rect l="l" t="t" r="r" b="b"/>
              <a:pathLst>
                <a:path w="787" h="168" extrusionOk="0">
                  <a:moveTo>
                    <a:pt x="403" y="1"/>
                  </a:moveTo>
                  <a:cubicBezTo>
                    <a:pt x="291" y="1"/>
                    <a:pt x="177" y="21"/>
                    <a:pt x="67" y="21"/>
                  </a:cubicBezTo>
                  <a:cubicBezTo>
                    <a:pt x="45" y="21"/>
                    <a:pt x="23" y="21"/>
                    <a:pt x="1" y="19"/>
                  </a:cubicBezTo>
                  <a:lnTo>
                    <a:pt x="1" y="19"/>
                  </a:lnTo>
                  <a:cubicBezTo>
                    <a:pt x="209" y="118"/>
                    <a:pt x="417" y="167"/>
                    <a:pt x="647" y="167"/>
                  </a:cubicBezTo>
                  <a:cubicBezTo>
                    <a:pt x="692" y="167"/>
                    <a:pt x="739" y="165"/>
                    <a:pt x="787" y="162"/>
                  </a:cubicBezTo>
                  <a:cubicBezTo>
                    <a:pt x="668" y="31"/>
                    <a:pt x="537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8005;p32"/>
            <p:cNvSpPr/>
            <p:nvPr/>
          </p:nvSpPr>
          <p:spPr>
            <a:xfrm>
              <a:off x="5762325" y="3477350"/>
              <a:ext cx="10725" cy="3600"/>
            </a:xfrm>
            <a:custGeom>
              <a:avLst/>
              <a:gdLst/>
              <a:ahLst/>
              <a:cxnLst/>
              <a:rect l="l" t="t" r="r" b="b"/>
              <a:pathLst>
                <a:path w="429" h="144" extrusionOk="0">
                  <a:moveTo>
                    <a:pt x="0" y="0"/>
                  </a:moveTo>
                  <a:cubicBezTo>
                    <a:pt x="66" y="95"/>
                    <a:pt x="137" y="143"/>
                    <a:pt x="210" y="143"/>
                  </a:cubicBezTo>
                  <a:cubicBezTo>
                    <a:pt x="283" y="143"/>
                    <a:pt x="357" y="95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8006;p32"/>
            <p:cNvSpPr/>
            <p:nvPr/>
          </p:nvSpPr>
          <p:spPr>
            <a:xfrm>
              <a:off x="5808450" y="3488350"/>
              <a:ext cx="7775" cy="2375"/>
            </a:xfrm>
            <a:custGeom>
              <a:avLst/>
              <a:gdLst/>
              <a:ahLst/>
              <a:cxnLst/>
              <a:rect l="l" t="t" r="r" b="b"/>
              <a:pathLst>
                <a:path w="311" h="95" extrusionOk="0">
                  <a:moveTo>
                    <a:pt x="1" y="1"/>
                  </a:moveTo>
                  <a:cubicBezTo>
                    <a:pt x="55" y="62"/>
                    <a:pt x="107" y="95"/>
                    <a:pt x="159" y="95"/>
                  </a:cubicBezTo>
                  <a:cubicBezTo>
                    <a:pt x="208" y="95"/>
                    <a:pt x="258" y="65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8007;p32"/>
            <p:cNvSpPr/>
            <p:nvPr/>
          </p:nvSpPr>
          <p:spPr>
            <a:xfrm>
              <a:off x="5783450" y="3477850"/>
              <a:ext cx="7175" cy="2875"/>
            </a:xfrm>
            <a:custGeom>
              <a:avLst/>
              <a:gdLst/>
              <a:ahLst/>
              <a:cxnLst/>
              <a:rect l="l" t="t" r="r" b="b"/>
              <a:pathLst>
                <a:path w="287" h="115" extrusionOk="0">
                  <a:moveTo>
                    <a:pt x="224" y="0"/>
                  </a:moveTo>
                  <a:cubicBezTo>
                    <a:pt x="139" y="0"/>
                    <a:pt x="58" y="25"/>
                    <a:pt x="0" y="111"/>
                  </a:cubicBezTo>
                  <a:cubicBezTo>
                    <a:pt x="21" y="113"/>
                    <a:pt x="42" y="115"/>
                    <a:pt x="62" y="115"/>
                  </a:cubicBezTo>
                  <a:cubicBezTo>
                    <a:pt x="148" y="115"/>
                    <a:pt x="229" y="90"/>
                    <a:pt x="286" y="4"/>
                  </a:cubicBezTo>
                  <a:cubicBezTo>
                    <a:pt x="265" y="2"/>
                    <a:pt x="245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8008;p32"/>
            <p:cNvSpPr/>
            <p:nvPr/>
          </p:nvSpPr>
          <p:spPr>
            <a:xfrm>
              <a:off x="5765875" y="3484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34" y="0"/>
                  </a:moveTo>
                  <a:cubicBezTo>
                    <a:pt x="91" y="0"/>
                    <a:pt x="47" y="27"/>
                    <a:pt x="1" y="79"/>
                  </a:cubicBezTo>
                  <a:cubicBezTo>
                    <a:pt x="96" y="91"/>
                    <a:pt x="180" y="91"/>
                    <a:pt x="275" y="91"/>
                  </a:cubicBezTo>
                  <a:cubicBezTo>
                    <a:pt x="226" y="30"/>
                    <a:pt x="180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8009;p32"/>
            <p:cNvSpPr/>
            <p:nvPr/>
          </p:nvSpPr>
          <p:spPr>
            <a:xfrm>
              <a:off x="5793875" y="3475925"/>
              <a:ext cx="5675" cy="4725"/>
            </a:xfrm>
            <a:custGeom>
              <a:avLst/>
              <a:gdLst/>
              <a:ahLst/>
              <a:cxnLst/>
              <a:rect l="l" t="t" r="r" b="b"/>
              <a:pathLst>
                <a:path w="227" h="189" extrusionOk="0">
                  <a:moveTo>
                    <a:pt x="107" y="0"/>
                  </a:moveTo>
                  <a:cubicBezTo>
                    <a:pt x="92" y="0"/>
                    <a:pt x="76" y="3"/>
                    <a:pt x="60" y="10"/>
                  </a:cubicBezTo>
                  <a:cubicBezTo>
                    <a:pt x="48" y="33"/>
                    <a:pt x="12" y="45"/>
                    <a:pt x="0" y="81"/>
                  </a:cubicBezTo>
                  <a:cubicBezTo>
                    <a:pt x="60" y="117"/>
                    <a:pt x="107" y="152"/>
                    <a:pt x="167" y="188"/>
                  </a:cubicBezTo>
                  <a:cubicBezTo>
                    <a:pt x="214" y="152"/>
                    <a:pt x="226" y="117"/>
                    <a:pt x="214" y="45"/>
                  </a:cubicBezTo>
                  <a:cubicBezTo>
                    <a:pt x="180" y="20"/>
                    <a:pt x="146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8010;p32"/>
            <p:cNvSpPr/>
            <p:nvPr/>
          </p:nvSpPr>
          <p:spPr>
            <a:xfrm>
              <a:off x="5798025" y="3476700"/>
              <a:ext cx="3600" cy="3950"/>
            </a:xfrm>
            <a:custGeom>
              <a:avLst/>
              <a:gdLst/>
              <a:ahLst/>
              <a:cxnLst/>
              <a:rect l="l" t="t" r="r" b="b"/>
              <a:pathLst>
                <a:path w="144" h="158" extrusionOk="0">
                  <a:moveTo>
                    <a:pt x="71" y="1"/>
                  </a:moveTo>
                  <a:cubicBezTo>
                    <a:pt x="48" y="1"/>
                    <a:pt x="23" y="10"/>
                    <a:pt x="1" y="26"/>
                  </a:cubicBezTo>
                  <a:lnTo>
                    <a:pt x="1" y="157"/>
                  </a:lnTo>
                  <a:lnTo>
                    <a:pt x="144" y="157"/>
                  </a:lnTo>
                  <a:lnTo>
                    <a:pt x="144" y="38"/>
                  </a:lnTo>
                  <a:cubicBezTo>
                    <a:pt x="125" y="13"/>
                    <a:pt x="99" y="1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8011;p32"/>
            <p:cNvSpPr/>
            <p:nvPr/>
          </p:nvSpPr>
          <p:spPr>
            <a:xfrm>
              <a:off x="5783750" y="3484775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155" y="1"/>
                  </a:moveTo>
                  <a:lnTo>
                    <a:pt x="155" y="1"/>
                  </a:lnTo>
                  <a:cubicBezTo>
                    <a:pt x="96" y="25"/>
                    <a:pt x="48" y="72"/>
                    <a:pt x="0" y="120"/>
                  </a:cubicBezTo>
                  <a:cubicBezTo>
                    <a:pt x="48" y="72"/>
                    <a:pt x="108" y="3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8012;p32"/>
            <p:cNvSpPr/>
            <p:nvPr/>
          </p:nvSpPr>
          <p:spPr>
            <a:xfrm>
              <a:off x="5467350" y="3370475"/>
              <a:ext cx="10725" cy="13725"/>
            </a:xfrm>
            <a:custGeom>
              <a:avLst/>
              <a:gdLst/>
              <a:ahLst/>
              <a:cxnLst/>
              <a:rect l="l" t="t" r="r" b="b"/>
              <a:pathLst>
                <a:path w="429" h="549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44"/>
                    <a:pt x="24" y="322"/>
                    <a:pt x="274" y="549"/>
                  </a:cubicBezTo>
                  <a:cubicBezTo>
                    <a:pt x="250" y="370"/>
                    <a:pt x="429" y="203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8013;p32"/>
            <p:cNvSpPr/>
            <p:nvPr/>
          </p:nvSpPr>
          <p:spPr>
            <a:xfrm>
              <a:off x="5460500" y="3194575"/>
              <a:ext cx="12825" cy="9550"/>
            </a:xfrm>
            <a:custGeom>
              <a:avLst/>
              <a:gdLst/>
              <a:ahLst/>
              <a:cxnLst/>
              <a:rect l="l" t="t" r="r" b="b"/>
              <a:pathLst>
                <a:path w="513" h="382" extrusionOk="0">
                  <a:moveTo>
                    <a:pt x="131" y="0"/>
                  </a:moveTo>
                  <a:lnTo>
                    <a:pt x="131" y="0"/>
                  </a:lnTo>
                  <a:cubicBezTo>
                    <a:pt x="179" y="155"/>
                    <a:pt x="72" y="262"/>
                    <a:pt x="0" y="381"/>
                  </a:cubicBezTo>
                  <a:lnTo>
                    <a:pt x="476" y="381"/>
                  </a:lnTo>
                  <a:cubicBezTo>
                    <a:pt x="512" y="334"/>
                    <a:pt x="488" y="298"/>
                    <a:pt x="453" y="262"/>
                  </a:cubicBezTo>
                  <a:cubicBezTo>
                    <a:pt x="381" y="215"/>
                    <a:pt x="357" y="155"/>
                    <a:pt x="298" y="107"/>
                  </a:cubicBezTo>
                  <a:cubicBezTo>
                    <a:pt x="238" y="72"/>
                    <a:pt x="191" y="36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8014;p32"/>
            <p:cNvSpPr/>
            <p:nvPr/>
          </p:nvSpPr>
          <p:spPr>
            <a:xfrm>
              <a:off x="5456925" y="3375550"/>
              <a:ext cx="7450" cy="11925"/>
            </a:xfrm>
            <a:custGeom>
              <a:avLst/>
              <a:gdLst/>
              <a:ahLst/>
              <a:cxnLst/>
              <a:rect l="l" t="t" r="r" b="b"/>
              <a:pathLst>
                <a:path w="298" h="477" extrusionOk="0">
                  <a:moveTo>
                    <a:pt x="96" y="0"/>
                  </a:moveTo>
                  <a:cubicBezTo>
                    <a:pt x="72" y="0"/>
                    <a:pt x="36" y="0"/>
                    <a:pt x="12" y="48"/>
                  </a:cubicBezTo>
                  <a:cubicBezTo>
                    <a:pt x="24" y="215"/>
                    <a:pt x="0" y="381"/>
                    <a:pt x="155" y="477"/>
                  </a:cubicBezTo>
                  <a:cubicBezTo>
                    <a:pt x="250" y="477"/>
                    <a:pt x="250" y="393"/>
                    <a:pt x="298" y="322"/>
                  </a:cubicBezTo>
                  <a:cubicBezTo>
                    <a:pt x="250" y="227"/>
                    <a:pt x="191" y="119"/>
                    <a:pt x="143" y="36"/>
                  </a:cubicBezTo>
                  <a:cubicBezTo>
                    <a:pt x="143" y="36"/>
                    <a:pt x="131" y="24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8015;p32"/>
            <p:cNvSpPr/>
            <p:nvPr/>
          </p:nvSpPr>
          <p:spPr>
            <a:xfrm>
              <a:off x="5454825" y="3373175"/>
              <a:ext cx="6000" cy="3575"/>
            </a:xfrm>
            <a:custGeom>
              <a:avLst/>
              <a:gdLst/>
              <a:ahLst/>
              <a:cxnLst/>
              <a:rect l="l" t="t" r="r" b="b"/>
              <a:pathLst>
                <a:path w="240" h="143" extrusionOk="0">
                  <a:moveTo>
                    <a:pt x="1" y="0"/>
                  </a:moveTo>
                  <a:cubicBezTo>
                    <a:pt x="1" y="71"/>
                    <a:pt x="37" y="119"/>
                    <a:pt x="108" y="143"/>
                  </a:cubicBezTo>
                  <a:lnTo>
                    <a:pt x="239" y="143"/>
                  </a:lnTo>
                  <a:cubicBezTo>
                    <a:pt x="180" y="36"/>
                    <a:pt x="96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8016;p32"/>
            <p:cNvSpPr/>
            <p:nvPr/>
          </p:nvSpPr>
          <p:spPr>
            <a:xfrm>
              <a:off x="5460800" y="3383875"/>
              <a:ext cx="3875" cy="7175"/>
            </a:xfrm>
            <a:custGeom>
              <a:avLst/>
              <a:gdLst/>
              <a:ahLst/>
              <a:cxnLst/>
              <a:rect l="l" t="t" r="r" b="b"/>
              <a:pathLst>
                <a:path w="155" h="287" extrusionOk="0">
                  <a:moveTo>
                    <a:pt x="155" y="1"/>
                  </a:moveTo>
                  <a:lnTo>
                    <a:pt x="0" y="144"/>
                  </a:lnTo>
                  <a:lnTo>
                    <a:pt x="0" y="286"/>
                  </a:lnTo>
                  <a:lnTo>
                    <a:pt x="155" y="28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8017;p32"/>
            <p:cNvSpPr/>
            <p:nvPr/>
          </p:nvSpPr>
          <p:spPr>
            <a:xfrm>
              <a:off x="5460800" y="3348150"/>
              <a:ext cx="3875" cy="7475"/>
            </a:xfrm>
            <a:custGeom>
              <a:avLst/>
              <a:gdLst/>
              <a:ahLst/>
              <a:cxnLst/>
              <a:rect l="l" t="t" r="r" b="b"/>
              <a:pathLst>
                <a:path w="155" h="299" extrusionOk="0">
                  <a:moveTo>
                    <a:pt x="0" y="1"/>
                  </a:moveTo>
                  <a:cubicBezTo>
                    <a:pt x="0" y="120"/>
                    <a:pt x="36" y="239"/>
                    <a:pt x="155" y="299"/>
                  </a:cubicBezTo>
                  <a:cubicBezTo>
                    <a:pt x="143" y="191"/>
                    <a:pt x="107" y="108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8018;p32"/>
            <p:cNvSpPr/>
            <p:nvPr/>
          </p:nvSpPr>
          <p:spPr>
            <a:xfrm>
              <a:off x="5450375" y="3337450"/>
              <a:ext cx="3000" cy="3600"/>
            </a:xfrm>
            <a:custGeom>
              <a:avLst/>
              <a:gdLst/>
              <a:ahLst/>
              <a:cxnLst/>
              <a:rect l="l" t="t" r="r" b="b"/>
              <a:pathLst>
                <a:path w="120" h="144" extrusionOk="0">
                  <a:moveTo>
                    <a:pt x="0" y="0"/>
                  </a:moveTo>
                  <a:cubicBezTo>
                    <a:pt x="29" y="36"/>
                    <a:pt x="57" y="63"/>
                    <a:pt x="80" y="89"/>
                  </a:cubicBezTo>
                  <a:lnTo>
                    <a:pt x="80" y="89"/>
                  </a:lnTo>
                  <a:cubicBezTo>
                    <a:pt x="56" y="56"/>
                    <a:pt x="31" y="23"/>
                    <a:pt x="0" y="0"/>
                  </a:cubicBezTo>
                  <a:close/>
                  <a:moveTo>
                    <a:pt x="80" y="89"/>
                  </a:moveTo>
                  <a:lnTo>
                    <a:pt x="80" y="89"/>
                  </a:lnTo>
                  <a:cubicBezTo>
                    <a:pt x="94" y="107"/>
                    <a:pt x="106" y="126"/>
                    <a:pt x="119" y="143"/>
                  </a:cubicBezTo>
                  <a:cubicBezTo>
                    <a:pt x="110" y="124"/>
                    <a:pt x="96" y="106"/>
                    <a:pt x="8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8019;p32"/>
            <p:cNvSpPr/>
            <p:nvPr/>
          </p:nvSpPr>
          <p:spPr>
            <a:xfrm>
              <a:off x="5450375" y="3330300"/>
              <a:ext cx="2100" cy="3600"/>
            </a:xfrm>
            <a:custGeom>
              <a:avLst/>
              <a:gdLst/>
              <a:ahLst/>
              <a:cxnLst/>
              <a:rect l="l" t="t" r="r" b="b"/>
              <a:pathLst>
                <a:path w="84" h="144" extrusionOk="0">
                  <a:moveTo>
                    <a:pt x="0" y="1"/>
                  </a:moveTo>
                  <a:lnTo>
                    <a:pt x="0" y="143"/>
                  </a:lnTo>
                  <a:cubicBezTo>
                    <a:pt x="84" y="84"/>
                    <a:pt x="84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8020;p32"/>
            <p:cNvSpPr/>
            <p:nvPr/>
          </p:nvSpPr>
          <p:spPr>
            <a:xfrm>
              <a:off x="5451550" y="3344875"/>
              <a:ext cx="1825" cy="3600"/>
            </a:xfrm>
            <a:custGeom>
              <a:avLst/>
              <a:gdLst/>
              <a:ahLst/>
              <a:cxnLst/>
              <a:rect l="l" t="t" r="r" b="b"/>
              <a:pathLst>
                <a:path w="73" h="144" extrusionOk="0">
                  <a:moveTo>
                    <a:pt x="72" y="1"/>
                  </a:moveTo>
                  <a:cubicBezTo>
                    <a:pt x="1" y="37"/>
                    <a:pt x="1" y="96"/>
                    <a:pt x="72" y="144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8021;p32"/>
            <p:cNvSpPr/>
            <p:nvPr/>
          </p:nvSpPr>
          <p:spPr>
            <a:xfrm>
              <a:off x="5455425" y="3305300"/>
              <a:ext cx="2125" cy="3900"/>
            </a:xfrm>
            <a:custGeom>
              <a:avLst/>
              <a:gdLst/>
              <a:ahLst/>
              <a:cxnLst/>
              <a:rect l="l" t="t" r="r" b="b"/>
              <a:pathLst>
                <a:path w="85" h="156" extrusionOk="0">
                  <a:moveTo>
                    <a:pt x="72" y="0"/>
                  </a:moveTo>
                  <a:cubicBezTo>
                    <a:pt x="1" y="48"/>
                    <a:pt x="1" y="96"/>
                    <a:pt x="72" y="155"/>
                  </a:cubicBezTo>
                  <a:lnTo>
                    <a:pt x="84" y="7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8022;p32"/>
            <p:cNvSpPr/>
            <p:nvPr/>
          </p:nvSpPr>
          <p:spPr>
            <a:xfrm>
              <a:off x="5446800" y="3301725"/>
              <a:ext cx="3000" cy="3600"/>
            </a:xfrm>
            <a:custGeom>
              <a:avLst/>
              <a:gdLst/>
              <a:ahLst/>
              <a:cxnLst/>
              <a:rect l="l" t="t" r="r" b="b"/>
              <a:pathLst>
                <a:path w="120" h="144" extrusionOk="0">
                  <a:moveTo>
                    <a:pt x="0" y="1"/>
                  </a:moveTo>
                  <a:cubicBezTo>
                    <a:pt x="24" y="36"/>
                    <a:pt x="72" y="96"/>
                    <a:pt x="120" y="143"/>
                  </a:cubicBezTo>
                  <a:cubicBezTo>
                    <a:pt x="84" y="96"/>
                    <a:pt x="48" y="3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8023;p32"/>
            <p:cNvSpPr/>
            <p:nvPr/>
          </p:nvSpPr>
          <p:spPr>
            <a:xfrm>
              <a:off x="5448300" y="3312450"/>
              <a:ext cx="1800" cy="3600"/>
            </a:xfrm>
            <a:custGeom>
              <a:avLst/>
              <a:gdLst/>
              <a:ahLst/>
              <a:cxnLst/>
              <a:rect l="l" t="t" r="r" b="b"/>
              <a:pathLst>
                <a:path w="72" h="144" extrusionOk="0">
                  <a:moveTo>
                    <a:pt x="71" y="0"/>
                  </a:moveTo>
                  <a:cubicBezTo>
                    <a:pt x="0" y="48"/>
                    <a:pt x="0" y="107"/>
                    <a:pt x="71" y="143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8024;p32"/>
            <p:cNvSpPr/>
            <p:nvPr/>
          </p:nvSpPr>
          <p:spPr>
            <a:xfrm>
              <a:off x="5464950" y="3357400"/>
              <a:ext cx="2700" cy="5375"/>
            </a:xfrm>
            <a:custGeom>
              <a:avLst/>
              <a:gdLst/>
              <a:ahLst/>
              <a:cxnLst/>
              <a:rect l="l" t="t" r="r" b="b"/>
              <a:pathLst>
                <a:path w="108" h="215" extrusionOk="0">
                  <a:moveTo>
                    <a:pt x="1" y="0"/>
                  </a:moveTo>
                  <a:cubicBezTo>
                    <a:pt x="1" y="95"/>
                    <a:pt x="36" y="167"/>
                    <a:pt x="108" y="214"/>
                  </a:cubicBezTo>
                  <a:cubicBezTo>
                    <a:pt x="72" y="131"/>
                    <a:pt x="36" y="7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8025;p32"/>
            <p:cNvSpPr/>
            <p:nvPr/>
          </p:nvSpPr>
          <p:spPr>
            <a:xfrm>
              <a:off x="5506625" y="3491025"/>
              <a:ext cx="72350" cy="13900"/>
            </a:xfrm>
            <a:custGeom>
              <a:avLst/>
              <a:gdLst/>
              <a:ahLst/>
              <a:cxnLst/>
              <a:rect l="l" t="t" r="r" b="b"/>
              <a:pathLst>
                <a:path w="2894" h="556" extrusionOk="0">
                  <a:moveTo>
                    <a:pt x="179" y="1"/>
                  </a:moveTo>
                  <a:cubicBezTo>
                    <a:pt x="120" y="49"/>
                    <a:pt x="60" y="84"/>
                    <a:pt x="1" y="144"/>
                  </a:cubicBezTo>
                  <a:cubicBezTo>
                    <a:pt x="120" y="322"/>
                    <a:pt x="334" y="239"/>
                    <a:pt x="477" y="346"/>
                  </a:cubicBezTo>
                  <a:cubicBezTo>
                    <a:pt x="965" y="501"/>
                    <a:pt x="1489" y="465"/>
                    <a:pt x="2013" y="489"/>
                  </a:cubicBezTo>
                  <a:cubicBezTo>
                    <a:pt x="2026" y="488"/>
                    <a:pt x="2039" y="488"/>
                    <a:pt x="2052" y="488"/>
                  </a:cubicBezTo>
                  <a:cubicBezTo>
                    <a:pt x="2208" y="488"/>
                    <a:pt x="2378" y="556"/>
                    <a:pt x="2535" y="556"/>
                  </a:cubicBezTo>
                  <a:cubicBezTo>
                    <a:pt x="2669" y="556"/>
                    <a:pt x="2794" y="506"/>
                    <a:pt x="2894" y="322"/>
                  </a:cubicBezTo>
                  <a:cubicBezTo>
                    <a:pt x="2833" y="268"/>
                    <a:pt x="2764" y="252"/>
                    <a:pt x="2692" y="252"/>
                  </a:cubicBezTo>
                  <a:cubicBezTo>
                    <a:pt x="2596" y="252"/>
                    <a:pt x="2495" y="280"/>
                    <a:pt x="2402" y="280"/>
                  </a:cubicBezTo>
                  <a:cubicBezTo>
                    <a:pt x="2320" y="280"/>
                    <a:pt x="2243" y="259"/>
                    <a:pt x="2179" y="180"/>
                  </a:cubicBezTo>
                  <a:cubicBezTo>
                    <a:pt x="2074" y="187"/>
                    <a:pt x="1968" y="190"/>
                    <a:pt x="1863" y="190"/>
                  </a:cubicBezTo>
                  <a:cubicBezTo>
                    <a:pt x="1293" y="190"/>
                    <a:pt x="732" y="9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8026;p32"/>
            <p:cNvSpPr/>
            <p:nvPr/>
          </p:nvSpPr>
          <p:spPr>
            <a:xfrm>
              <a:off x="5386075" y="3476900"/>
              <a:ext cx="56575" cy="21550"/>
            </a:xfrm>
            <a:custGeom>
              <a:avLst/>
              <a:gdLst/>
              <a:ahLst/>
              <a:cxnLst/>
              <a:rect l="l" t="t" r="r" b="b"/>
              <a:pathLst>
                <a:path w="2263" h="862" extrusionOk="0">
                  <a:moveTo>
                    <a:pt x="650" y="0"/>
                  </a:moveTo>
                  <a:cubicBezTo>
                    <a:pt x="541" y="0"/>
                    <a:pt x="429" y="34"/>
                    <a:pt x="310" y="125"/>
                  </a:cubicBezTo>
                  <a:cubicBezTo>
                    <a:pt x="286" y="149"/>
                    <a:pt x="251" y="149"/>
                    <a:pt x="227" y="161"/>
                  </a:cubicBezTo>
                  <a:cubicBezTo>
                    <a:pt x="108" y="268"/>
                    <a:pt x="1" y="387"/>
                    <a:pt x="179" y="518"/>
                  </a:cubicBezTo>
                  <a:cubicBezTo>
                    <a:pt x="370" y="625"/>
                    <a:pt x="596" y="625"/>
                    <a:pt x="810" y="625"/>
                  </a:cubicBezTo>
                  <a:cubicBezTo>
                    <a:pt x="854" y="623"/>
                    <a:pt x="897" y="622"/>
                    <a:pt x="940" y="622"/>
                  </a:cubicBezTo>
                  <a:cubicBezTo>
                    <a:pt x="1155" y="622"/>
                    <a:pt x="1360" y="655"/>
                    <a:pt x="1548" y="804"/>
                  </a:cubicBezTo>
                  <a:cubicBezTo>
                    <a:pt x="1647" y="843"/>
                    <a:pt x="1741" y="861"/>
                    <a:pt x="1837" y="861"/>
                  </a:cubicBezTo>
                  <a:cubicBezTo>
                    <a:pt x="1914" y="861"/>
                    <a:pt x="1992" y="849"/>
                    <a:pt x="2072" y="828"/>
                  </a:cubicBezTo>
                  <a:cubicBezTo>
                    <a:pt x="2179" y="792"/>
                    <a:pt x="2239" y="709"/>
                    <a:pt x="2263" y="590"/>
                  </a:cubicBezTo>
                  <a:cubicBezTo>
                    <a:pt x="2132" y="506"/>
                    <a:pt x="1977" y="399"/>
                    <a:pt x="1846" y="316"/>
                  </a:cubicBezTo>
                  <a:cubicBezTo>
                    <a:pt x="1739" y="292"/>
                    <a:pt x="1656" y="280"/>
                    <a:pt x="1560" y="268"/>
                  </a:cubicBezTo>
                  <a:cubicBezTo>
                    <a:pt x="1551" y="269"/>
                    <a:pt x="1542" y="269"/>
                    <a:pt x="1532" y="269"/>
                  </a:cubicBezTo>
                  <a:cubicBezTo>
                    <a:pt x="1233" y="269"/>
                    <a:pt x="957" y="0"/>
                    <a:pt x="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8027;p32"/>
            <p:cNvSpPr/>
            <p:nvPr/>
          </p:nvSpPr>
          <p:spPr>
            <a:xfrm>
              <a:off x="5406625" y="3470500"/>
              <a:ext cx="61325" cy="8250"/>
            </a:xfrm>
            <a:custGeom>
              <a:avLst/>
              <a:gdLst/>
              <a:ahLst/>
              <a:cxnLst/>
              <a:rect l="l" t="t" r="r" b="b"/>
              <a:pathLst>
                <a:path w="2453" h="330" extrusionOk="0">
                  <a:moveTo>
                    <a:pt x="1036" y="0"/>
                  </a:moveTo>
                  <a:cubicBezTo>
                    <a:pt x="941" y="12"/>
                    <a:pt x="834" y="12"/>
                    <a:pt x="726" y="12"/>
                  </a:cubicBezTo>
                  <a:cubicBezTo>
                    <a:pt x="656" y="55"/>
                    <a:pt x="581" y="66"/>
                    <a:pt x="505" y="66"/>
                  </a:cubicBezTo>
                  <a:cubicBezTo>
                    <a:pt x="425" y="66"/>
                    <a:pt x="344" y="53"/>
                    <a:pt x="266" y="53"/>
                  </a:cubicBezTo>
                  <a:cubicBezTo>
                    <a:pt x="170" y="53"/>
                    <a:pt x="79" y="72"/>
                    <a:pt x="0" y="155"/>
                  </a:cubicBezTo>
                  <a:cubicBezTo>
                    <a:pt x="30" y="282"/>
                    <a:pt x="88" y="329"/>
                    <a:pt x="165" y="329"/>
                  </a:cubicBezTo>
                  <a:cubicBezTo>
                    <a:pt x="211" y="329"/>
                    <a:pt x="264" y="313"/>
                    <a:pt x="322" y="286"/>
                  </a:cubicBezTo>
                  <a:lnTo>
                    <a:pt x="2453" y="286"/>
                  </a:lnTo>
                  <a:lnTo>
                    <a:pt x="2453" y="179"/>
                  </a:lnTo>
                  <a:cubicBezTo>
                    <a:pt x="2072" y="119"/>
                    <a:pt x="1679" y="72"/>
                    <a:pt x="1298" y="12"/>
                  </a:cubicBezTo>
                  <a:cubicBezTo>
                    <a:pt x="1253" y="35"/>
                    <a:pt x="1211" y="47"/>
                    <a:pt x="1170" y="47"/>
                  </a:cubicBezTo>
                  <a:cubicBezTo>
                    <a:pt x="1124" y="47"/>
                    <a:pt x="1080" y="32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8028;p32"/>
            <p:cNvSpPr/>
            <p:nvPr/>
          </p:nvSpPr>
          <p:spPr>
            <a:xfrm>
              <a:off x="5480125" y="3491625"/>
              <a:ext cx="38425" cy="9050"/>
            </a:xfrm>
            <a:custGeom>
              <a:avLst/>
              <a:gdLst/>
              <a:ahLst/>
              <a:cxnLst/>
              <a:rect l="l" t="t" r="r" b="b"/>
              <a:pathLst>
                <a:path w="1537" h="362" extrusionOk="0">
                  <a:moveTo>
                    <a:pt x="96" y="1"/>
                  </a:moveTo>
                  <a:cubicBezTo>
                    <a:pt x="1" y="96"/>
                    <a:pt x="1" y="179"/>
                    <a:pt x="96" y="275"/>
                  </a:cubicBezTo>
                  <a:lnTo>
                    <a:pt x="382" y="275"/>
                  </a:lnTo>
                  <a:cubicBezTo>
                    <a:pt x="382" y="275"/>
                    <a:pt x="394" y="263"/>
                    <a:pt x="418" y="239"/>
                  </a:cubicBezTo>
                  <a:cubicBezTo>
                    <a:pt x="453" y="239"/>
                    <a:pt x="477" y="251"/>
                    <a:pt x="513" y="286"/>
                  </a:cubicBezTo>
                  <a:cubicBezTo>
                    <a:pt x="745" y="294"/>
                    <a:pt x="971" y="361"/>
                    <a:pt x="1199" y="361"/>
                  </a:cubicBezTo>
                  <a:cubicBezTo>
                    <a:pt x="1311" y="361"/>
                    <a:pt x="1423" y="345"/>
                    <a:pt x="1537" y="298"/>
                  </a:cubicBezTo>
                  <a:cubicBezTo>
                    <a:pt x="1430" y="108"/>
                    <a:pt x="1227" y="156"/>
                    <a:pt x="1061" y="108"/>
                  </a:cubicBezTo>
                  <a:cubicBezTo>
                    <a:pt x="1048" y="110"/>
                    <a:pt x="1036" y="112"/>
                    <a:pt x="1025" y="112"/>
                  </a:cubicBezTo>
                  <a:cubicBezTo>
                    <a:pt x="983" y="112"/>
                    <a:pt x="951" y="91"/>
                    <a:pt x="942" y="25"/>
                  </a:cubicBezTo>
                  <a:cubicBezTo>
                    <a:pt x="656" y="25"/>
                    <a:pt x="382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8029;p32"/>
            <p:cNvSpPr/>
            <p:nvPr/>
          </p:nvSpPr>
          <p:spPr>
            <a:xfrm>
              <a:off x="5392325" y="3472275"/>
              <a:ext cx="32475" cy="11925"/>
            </a:xfrm>
            <a:custGeom>
              <a:avLst/>
              <a:gdLst/>
              <a:ahLst/>
              <a:cxnLst/>
              <a:rect l="l" t="t" r="r" b="b"/>
              <a:pathLst>
                <a:path w="1299" h="477" extrusionOk="0">
                  <a:moveTo>
                    <a:pt x="442" y="1"/>
                  </a:moveTo>
                  <a:cubicBezTo>
                    <a:pt x="403" y="1"/>
                    <a:pt x="361" y="21"/>
                    <a:pt x="322" y="48"/>
                  </a:cubicBezTo>
                  <a:cubicBezTo>
                    <a:pt x="132" y="60"/>
                    <a:pt x="1" y="108"/>
                    <a:pt x="48" y="334"/>
                  </a:cubicBezTo>
                  <a:cubicBezTo>
                    <a:pt x="60" y="334"/>
                    <a:pt x="72" y="334"/>
                    <a:pt x="84" y="334"/>
                  </a:cubicBezTo>
                  <a:cubicBezTo>
                    <a:pt x="435" y="334"/>
                    <a:pt x="778" y="476"/>
                    <a:pt x="1134" y="476"/>
                  </a:cubicBezTo>
                  <a:cubicBezTo>
                    <a:pt x="1188" y="476"/>
                    <a:pt x="1243" y="473"/>
                    <a:pt x="1298" y="465"/>
                  </a:cubicBezTo>
                  <a:cubicBezTo>
                    <a:pt x="1215" y="322"/>
                    <a:pt x="977" y="394"/>
                    <a:pt x="882" y="227"/>
                  </a:cubicBezTo>
                  <a:cubicBezTo>
                    <a:pt x="763" y="203"/>
                    <a:pt x="644" y="203"/>
                    <a:pt x="560" y="96"/>
                  </a:cubicBezTo>
                  <a:cubicBezTo>
                    <a:pt x="529" y="26"/>
                    <a:pt x="487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8030;p32"/>
            <p:cNvSpPr/>
            <p:nvPr/>
          </p:nvSpPr>
          <p:spPr>
            <a:xfrm>
              <a:off x="5400375" y="3469900"/>
              <a:ext cx="24425" cy="4800"/>
            </a:xfrm>
            <a:custGeom>
              <a:avLst/>
              <a:gdLst/>
              <a:ahLst/>
              <a:cxnLst/>
              <a:rect l="l" t="t" r="r" b="b"/>
              <a:pathLst>
                <a:path w="977" h="192" extrusionOk="0">
                  <a:moveTo>
                    <a:pt x="298" y="1"/>
                  </a:moveTo>
                  <a:cubicBezTo>
                    <a:pt x="191" y="24"/>
                    <a:pt x="60" y="12"/>
                    <a:pt x="0" y="143"/>
                  </a:cubicBezTo>
                  <a:cubicBezTo>
                    <a:pt x="72" y="155"/>
                    <a:pt x="155" y="179"/>
                    <a:pt x="238" y="191"/>
                  </a:cubicBezTo>
                  <a:cubicBezTo>
                    <a:pt x="313" y="158"/>
                    <a:pt x="390" y="151"/>
                    <a:pt x="469" y="151"/>
                  </a:cubicBezTo>
                  <a:cubicBezTo>
                    <a:pt x="523" y="151"/>
                    <a:pt x="577" y="154"/>
                    <a:pt x="630" y="154"/>
                  </a:cubicBezTo>
                  <a:cubicBezTo>
                    <a:pt x="750" y="154"/>
                    <a:pt x="869" y="138"/>
                    <a:pt x="976" y="36"/>
                  </a:cubicBezTo>
                  <a:cubicBezTo>
                    <a:pt x="738" y="24"/>
                    <a:pt x="512" y="12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8031;p32"/>
            <p:cNvSpPr/>
            <p:nvPr/>
          </p:nvSpPr>
          <p:spPr>
            <a:xfrm>
              <a:off x="5432500" y="3470500"/>
              <a:ext cx="6575" cy="2750"/>
            </a:xfrm>
            <a:custGeom>
              <a:avLst/>
              <a:gdLst/>
              <a:ahLst/>
              <a:cxnLst/>
              <a:rect l="l" t="t" r="r" b="b"/>
              <a:pathLst>
                <a:path w="263" h="110" extrusionOk="0">
                  <a:moveTo>
                    <a:pt x="1" y="0"/>
                  </a:moveTo>
                  <a:cubicBezTo>
                    <a:pt x="42" y="76"/>
                    <a:pt x="80" y="109"/>
                    <a:pt x="120" y="109"/>
                  </a:cubicBezTo>
                  <a:cubicBezTo>
                    <a:pt x="163" y="109"/>
                    <a:pt x="208" y="73"/>
                    <a:pt x="263" y="12"/>
                  </a:cubicBezTo>
                  <a:cubicBezTo>
                    <a:pt x="168" y="12"/>
                    <a:pt x="84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8032;p32"/>
            <p:cNvSpPr/>
            <p:nvPr/>
          </p:nvSpPr>
          <p:spPr>
            <a:xfrm>
              <a:off x="5828400" y="3469000"/>
              <a:ext cx="37825" cy="12525"/>
            </a:xfrm>
            <a:custGeom>
              <a:avLst/>
              <a:gdLst/>
              <a:ahLst/>
              <a:cxnLst/>
              <a:rect l="l" t="t" r="r" b="b"/>
              <a:pathLst>
                <a:path w="1513" h="501" extrusionOk="0">
                  <a:moveTo>
                    <a:pt x="397" y="0"/>
                  </a:moveTo>
                  <a:cubicBezTo>
                    <a:pt x="376" y="0"/>
                    <a:pt x="355" y="4"/>
                    <a:pt x="334" y="13"/>
                  </a:cubicBezTo>
                  <a:cubicBezTo>
                    <a:pt x="203" y="96"/>
                    <a:pt x="0" y="108"/>
                    <a:pt x="84" y="334"/>
                  </a:cubicBezTo>
                  <a:cubicBezTo>
                    <a:pt x="175" y="365"/>
                    <a:pt x="270" y="374"/>
                    <a:pt x="365" y="374"/>
                  </a:cubicBezTo>
                  <a:cubicBezTo>
                    <a:pt x="492" y="374"/>
                    <a:pt x="621" y="358"/>
                    <a:pt x="750" y="358"/>
                  </a:cubicBezTo>
                  <a:cubicBezTo>
                    <a:pt x="896" y="434"/>
                    <a:pt x="1039" y="501"/>
                    <a:pt x="1168" y="501"/>
                  </a:cubicBezTo>
                  <a:cubicBezTo>
                    <a:pt x="1302" y="501"/>
                    <a:pt x="1421" y="428"/>
                    <a:pt x="1512" y="215"/>
                  </a:cubicBezTo>
                  <a:cubicBezTo>
                    <a:pt x="1334" y="156"/>
                    <a:pt x="1131" y="108"/>
                    <a:pt x="941" y="48"/>
                  </a:cubicBezTo>
                  <a:lnTo>
                    <a:pt x="798" y="48"/>
                  </a:lnTo>
                  <a:cubicBezTo>
                    <a:pt x="798" y="37"/>
                    <a:pt x="774" y="37"/>
                    <a:pt x="750" y="13"/>
                  </a:cubicBezTo>
                  <a:cubicBezTo>
                    <a:pt x="741" y="10"/>
                    <a:pt x="733" y="8"/>
                    <a:pt x="725" y="8"/>
                  </a:cubicBezTo>
                  <a:cubicBezTo>
                    <a:pt x="702" y="8"/>
                    <a:pt x="682" y="22"/>
                    <a:pt x="655" y="48"/>
                  </a:cubicBezTo>
                  <a:cubicBezTo>
                    <a:pt x="619" y="37"/>
                    <a:pt x="560" y="37"/>
                    <a:pt x="512" y="37"/>
                  </a:cubicBezTo>
                  <a:cubicBezTo>
                    <a:pt x="474" y="13"/>
                    <a:pt x="435" y="0"/>
                    <a:pt x="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8033;p32"/>
            <p:cNvSpPr/>
            <p:nvPr/>
          </p:nvSpPr>
          <p:spPr>
            <a:xfrm>
              <a:off x="5773025" y="3466175"/>
              <a:ext cx="47350" cy="9850"/>
            </a:xfrm>
            <a:custGeom>
              <a:avLst/>
              <a:gdLst/>
              <a:ahLst/>
              <a:cxnLst/>
              <a:rect l="l" t="t" r="r" b="b"/>
              <a:pathLst>
                <a:path w="1894" h="394" extrusionOk="0">
                  <a:moveTo>
                    <a:pt x="95" y="1"/>
                  </a:moveTo>
                  <a:cubicBezTo>
                    <a:pt x="64" y="1"/>
                    <a:pt x="32" y="3"/>
                    <a:pt x="1" y="7"/>
                  </a:cubicBezTo>
                  <a:cubicBezTo>
                    <a:pt x="96" y="185"/>
                    <a:pt x="346" y="114"/>
                    <a:pt x="429" y="292"/>
                  </a:cubicBezTo>
                  <a:cubicBezTo>
                    <a:pt x="572" y="292"/>
                    <a:pt x="703" y="304"/>
                    <a:pt x="834" y="304"/>
                  </a:cubicBezTo>
                  <a:cubicBezTo>
                    <a:pt x="1030" y="324"/>
                    <a:pt x="1237" y="394"/>
                    <a:pt x="1435" y="394"/>
                  </a:cubicBezTo>
                  <a:cubicBezTo>
                    <a:pt x="1597" y="394"/>
                    <a:pt x="1754" y="346"/>
                    <a:pt x="1894" y="185"/>
                  </a:cubicBezTo>
                  <a:cubicBezTo>
                    <a:pt x="1766" y="90"/>
                    <a:pt x="1627" y="67"/>
                    <a:pt x="1484" y="67"/>
                  </a:cubicBezTo>
                  <a:cubicBezTo>
                    <a:pt x="1357" y="67"/>
                    <a:pt x="1228" y="85"/>
                    <a:pt x="1103" y="85"/>
                  </a:cubicBezTo>
                  <a:cubicBezTo>
                    <a:pt x="1001" y="85"/>
                    <a:pt x="903" y="73"/>
                    <a:pt x="810" y="31"/>
                  </a:cubicBezTo>
                  <a:cubicBezTo>
                    <a:pt x="747" y="50"/>
                    <a:pt x="684" y="57"/>
                    <a:pt x="621" y="57"/>
                  </a:cubicBezTo>
                  <a:cubicBezTo>
                    <a:pt x="445" y="57"/>
                    <a:pt x="272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8034;p32"/>
            <p:cNvSpPr/>
            <p:nvPr/>
          </p:nvSpPr>
          <p:spPr>
            <a:xfrm>
              <a:off x="5793275" y="3466275"/>
              <a:ext cx="47650" cy="6700"/>
            </a:xfrm>
            <a:custGeom>
              <a:avLst/>
              <a:gdLst/>
              <a:ahLst/>
              <a:cxnLst/>
              <a:rect l="l" t="t" r="r" b="b"/>
              <a:pathLst>
                <a:path w="1906" h="268" extrusionOk="0">
                  <a:moveTo>
                    <a:pt x="1075" y="1"/>
                  </a:moveTo>
                  <a:cubicBezTo>
                    <a:pt x="758" y="1"/>
                    <a:pt x="440" y="41"/>
                    <a:pt x="125" y="41"/>
                  </a:cubicBezTo>
                  <a:cubicBezTo>
                    <a:pt x="83" y="41"/>
                    <a:pt x="42" y="40"/>
                    <a:pt x="0" y="38"/>
                  </a:cubicBezTo>
                  <a:lnTo>
                    <a:pt x="0" y="38"/>
                  </a:lnTo>
                  <a:cubicBezTo>
                    <a:pt x="155" y="116"/>
                    <a:pt x="319" y="126"/>
                    <a:pt x="485" y="126"/>
                  </a:cubicBezTo>
                  <a:cubicBezTo>
                    <a:pt x="549" y="126"/>
                    <a:pt x="614" y="125"/>
                    <a:pt x="678" y="125"/>
                  </a:cubicBezTo>
                  <a:cubicBezTo>
                    <a:pt x="804" y="125"/>
                    <a:pt x="929" y="131"/>
                    <a:pt x="1048" y="169"/>
                  </a:cubicBezTo>
                  <a:cubicBezTo>
                    <a:pt x="1144" y="242"/>
                    <a:pt x="1241" y="267"/>
                    <a:pt x="1337" y="267"/>
                  </a:cubicBezTo>
                  <a:cubicBezTo>
                    <a:pt x="1479" y="267"/>
                    <a:pt x="1621" y="212"/>
                    <a:pt x="1762" y="169"/>
                  </a:cubicBezTo>
                  <a:cubicBezTo>
                    <a:pt x="1810" y="157"/>
                    <a:pt x="1858" y="157"/>
                    <a:pt x="1905" y="146"/>
                  </a:cubicBezTo>
                  <a:cubicBezTo>
                    <a:pt x="1630" y="31"/>
                    <a:pt x="1353" y="1"/>
                    <a:pt x="10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8035;p32"/>
            <p:cNvSpPr/>
            <p:nvPr/>
          </p:nvSpPr>
          <p:spPr>
            <a:xfrm>
              <a:off x="5636400" y="3455625"/>
              <a:ext cx="29800" cy="4125"/>
            </a:xfrm>
            <a:custGeom>
              <a:avLst/>
              <a:gdLst/>
              <a:ahLst/>
              <a:cxnLst/>
              <a:rect l="l" t="t" r="r" b="b"/>
              <a:pathLst>
                <a:path w="1192" h="165" extrusionOk="0">
                  <a:moveTo>
                    <a:pt x="1" y="0"/>
                  </a:moveTo>
                  <a:lnTo>
                    <a:pt x="1" y="0"/>
                  </a:lnTo>
                  <a:cubicBezTo>
                    <a:pt x="176" y="131"/>
                    <a:pt x="358" y="165"/>
                    <a:pt x="542" y="165"/>
                  </a:cubicBezTo>
                  <a:cubicBezTo>
                    <a:pt x="733" y="165"/>
                    <a:pt x="925" y="129"/>
                    <a:pt x="1113" y="129"/>
                  </a:cubicBezTo>
                  <a:cubicBezTo>
                    <a:pt x="1139" y="129"/>
                    <a:pt x="1165" y="129"/>
                    <a:pt x="1191" y="131"/>
                  </a:cubicBezTo>
                  <a:cubicBezTo>
                    <a:pt x="810" y="0"/>
                    <a:pt x="406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8036;p32"/>
            <p:cNvSpPr/>
            <p:nvPr/>
          </p:nvSpPr>
          <p:spPr>
            <a:xfrm>
              <a:off x="5604550" y="3452250"/>
              <a:ext cx="26825" cy="3850"/>
            </a:xfrm>
            <a:custGeom>
              <a:avLst/>
              <a:gdLst/>
              <a:ahLst/>
              <a:cxnLst/>
              <a:rect l="l" t="t" r="r" b="b"/>
              <a:pathLst>
                <a:path w="1073" h="154" extrusionOk="0">
                  <a:moveTo>
                    <a:pt x="576" y="1"/>
                  </a:moveTo>
                  <a:cubicBezTo>
                    <a:pt x="443" y="1"/>
                    <a:pt x="309" y="15"/>
                    <a:pt x="177" y="15"/>
                  </a:cubicBezTo>
                  <a:cubicBezTo>
                    <a:pt x="118" y="15"/>
                    <a:pt x="59" y="12"/>
                    <a:pt x="1" y="4"/>
                  </a:cubicBezTo>
                  <a:lnTo>
                    <a:pt x="1" y="4"/>
                  </a:lnTo>
                  <a:cubicBezTo>
                    <a:pt x="154" y="123"/>
                    <a:pt x="323" y="153"/>
                    <a:pt x="497" y="153"/>
                  </a:cubicBezTo>
                  <a:cubicBezTo>
                    <a:pt x="673" y="153"/>
                    <a:pt x="854" y="122"/>
                    <a:pt x="1028" y="122"/>
                  </a:cubicBezTo>
                  <a:cubicBezTo>
                    <a:pt x="1043" y="122"/>
                    <a:pt x="1058" y="123"/>
                    <a:pt x="1072" y="123"/>
                  </a:cubicBezTo>
                  <a:cubicBezTo>
                    <a:pt x="911" y="23"/>
                    <a:pt x="744" y="1"/>
                    <a:pt x="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8037;p32"/>
            <p:cNvSpPr/>
            <p:nvPr/>
          </p:nvSpPr>
          <p:spPr>
            <a:xfrm>
              <a:off x="5690575" y="3459550"/>
              <a:ext cx="25625" cy="3650"/>
            </a:xfrm>
            <a:custGeom>
              <a:avLst/>
              <a:gdLst/>
              <a:ahLst/>
              <a:cxnLst/>
              <a:rect l="l" t="t" r="r" b="b"/>
              <a:pathLst>
                <a:path w="1025" h="146" extrusionOk="0">
                  <a:moveTo>
                    <a:pt x="419" y="0"/>
                  </a:moveTo>
                  <a:cubicBezTo>
                    <a:pt x="283" y="0"/>
                    <a:pt x="144" y="10"/>
                    <a:pt x="1" y="10"/>
                  </a:cubicBezTo>
                  <a:cubicBezTo>
                    <a:pt x="143" y="119"/>
                    <a:pt x="298" y="146"/>
                    <a:pt x="458" y="146"/>
                  </a:cubicBezTo>
                  <a:cubicBezTo>
                    <a:pt x="606" y="146"/>
                    <a:pt x="757" y="123"/>
                    <a:pt x="906" y="123"/>
                  </a:cubicBezTo>
                  <a:cubicBezTo>
                    <a:pt x="946" y="123"/>
                    <a:pt x="985" y="125"/>
                    <a:pt x="1025" y="129"/>
                  </a:cubicBezTo>
                  <a:cubicBezTo>
                    <a:pt x="825" y="22"/>
                    <a:pt x="625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8038;p32"/>
            <p:cNvSpPr/>
            <p:nvPr/>
          </p:nvSpPr>
          <p:spPr>
            <a:xfrm>
              <a:off x="5719450" y="3462875"/>
              <a:ext cx="15800" cy="3700"/>
            </a:xfrm>
            <a:custGeom>
              <a:avLst/>
              <a:gdLst/>
              <a:ahLst/>
              <a:cxnLst/>
              <a:rect l="l" t="t" r="r" b="b"/>
              <a:pathLst>
                <a:path w="632" h="148" extrusionOk="0">
                  <a:moveTo>
                    <a:pt x="126" y="1"/>
                  </a:moveTo>
                  <a:cubicBezTo>
                    <a:pt x="84" y="1"/>
                    <a:pt x="43" y="3"/>
                    <a:pt x="1" y="8"/>
                  </a:cubicBezTo>
                  <a:cubicBezTo>
                    <a:pt x="95" y="121"/>
                    <a:pt x="203" y="148"/>
                    <a:pt x="317" y="148"/>
                  </a:cubicBezTo>
                  <a:cubicBezTo>
                    <a:pt x="419" y="148"/>
                    <a:pt x="525" y="127"/>
                    <a:pt x="632" y="127"/>
                  </a:cubicBezTo>
                  <a:cubicBezTo>
                    <a:pt x="459" y="41"/>
                    <a:pt x="295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8039;p32"/>
            <p:cNvSpPr/>
            <p:nvPr/>
          </p:nvSpPr>
          <p:spPr>
            <a:xfrm>
              <a:off x="5668850" y="3459475"/>
              <a:ext cx="3900" cy="1625"/>
            </a:xfrm>
            <a:custGeom>
              <a:avLst/>
              <a:gdLst/>
              <a:ahLst/>
              <a:cxnLst/>
              <a:rect l="l" t="t" r="r" b="b"/>
              <a:pathLst>
                <a:path w="156" h="65" extrusionOk="0">
                  <a:moveTo>
                    <a:pt x="1" y="1"/>
                  </a:moveTo>
                  <a:cubicBezTo>
                    <a:pt x="12" y="25"/>
                    <a:pt x="36" y="37"/>
                    <a:pt x="48" y="60"/>
                  </a:cubicBezTo>
                  <a:cubicBezTo>
                    <a:pt x="56" y="63"/>
                    <a:pt x="65" y="65"/>
                    <a:pt x="74" y="65"/>
                  </a:cubicBezTo>
                  <a:cubicBezTo>
                    <a:pt x="104" y="65"/>
                    <a:pt x="137" y="47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8040;p32"/>
            <p:cNvSpPr/>
            <p:nvPr/>
          </p:nvSpPr>
          <p:spPr>
            <a:xfrm>
              <a:off x="5844475" y="3468600"/>
              <a:ext cx="3875" cy="1625"/>
            </a:xfrm>
            <a:custGeom>
              <a:avLst/>
              <a:gdLst/>
              <a:ahLst/>
              <a:cxnLst/>
              <a:rect l="l" t="t" r="r" b="b"/>
              <a:pathLst>
                <a:path w="155" h="65" extrusionOk="0">
                  <a:moveTo>
                    <a:pt x="76" y="1"/>
                  </a:moveTo>
                  <a:cubicBezTo>
                    <a:pt x="40" y="1"/>
                    <a:pt x="9" y="18"/>
                    <a:pt x="0" y="64"/>
                  </a:cubicBezTo>
                  <a:lnTo>
                    <a:pt x="155" y="64"/>
                  </a:lnTo>
                  <a:cubicBezTo>
                    <a:pt x="131" y="29"/>
                    <a:pt x="131" y="17"/>
                    <a:pt x="107" y="5"/>
                  </a:cubicBezTo>
                  <a:cubicBezTo>
                    <a:pt x="97" y="2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8041;p32"/>
            <p:cNvSpPr/>
            <p:nvPr/>
          </p:nvSpPr>
          <p:spPr>
            <a:xfrm>
              <a:off x="5884050" y="3265400"/>
              <a:ext cx="61350" cy="22975"/>
            </a:xfrm>
            <a:custGeom>
              <a:avLst/>
              <a:gdLst/>
              <a:ahLst/>
              <a:cxnLst/>
              <a:rect l="l" t="t" r="r" b="b"/>
              <a:pathLst>
                <a:path w="2454" h="919" extrusionOk="0">
                  <a:moveTo>
                    <a:pt x="13" y="1"/>
                  </a:moveTo>
                  <a:cubicBezTo>
                    <a:pt x="1" y="61"/>
                    <a:pt x="1" y="120"/>
                    <a:pt x="1" y="180"/>
                  </a:cubicBezTo>
                  <a:cubicBezTo>
                    <a:pt x="477" y="346"/>
                    <a:pt x="989" y="334"/>
                    <a:pt x="1441" y="572"/>
                  </a:cubicBezTo>
                  <a:cubicBezTo>
                    <a:pt x="1370" y="620"/>
                    <a:pt x="1370" y="680"/>
                    <a:pt x="1441" y="715"/>
                  </a:cubicBezTo>
                  <a:cubicBezTo>
                    <a:pt x="1469" y="715"/>
                    <a:pt x="1504" y="714"/>
                    <a:pt x="1538" y="714"/>
                  </a:cubicBezTo>
                  <a:cubicBezTo>
                    <a:pt x="1608" y="714"/>
                    <a:pt x="1680" y="719"/>
                    <a:pt x="1703" y="751"/>
                  </a:cubicBezTo>
                  <a:cubicBezTo>
                    <a:pt x="1815" y="872"/>
                    <a:pt x="1921" y="919"/>
                    <a:pt x="2023" y="919"/>
                  </a:cubicBezTo>
                  <a:cubicBezTo>
                    <a:pt x="2171" y="919"/>
                    <a:pt x="2312" y="821"/>
                    <a:pt x="2453" y="715"/>
                  </a:cubicBezTo>
                  <a:cubicBezTo>
                    <a:pt x="2392" y="387"/>
                    <a:pt x="2109" y="227"/>
                    <a:pt x="1865" y="227"/>
                  </a:cubicBezTo>
                  <a:cubicBezTo>
                    <a:pt x="1826" y="227"/>
                    <a:pt x="1787" y="231"/>
                    <a:pt x="1751" y="239"/>
                  </a:cubicBezTo>
                  <a:cubicBezTo>
                    <a:pt x="1650" y="258"/>
                    <a:pt x="1553" y="266"/>
                    <a:pt x="1457" y="266"/>
                  </a:cubicBezTo>
                  <a:cubicBezTo>
                    <a:pt x="951" y="266"/>
                    <a:pt x="503" y="4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8042;p32"/>
            <p:cNvSpPr/>
            <p:nvPr/>
          </p:nvSpPr>
          <p:spPr>
            <a:xfrm>
              <a:off x="5859650" y="3279700"/>
              <a:ext cx="60450" cy="10450"/>
            </a:xfrm>
            <a:custGeom>
              <a:avLst/>
              <a:gdLst/>
              <a:ahLst/>
              <a:cxnLst/>
              <a:rect l="l" t="t" r="r" b="b"/>
              <a:pathLst>
                <a:path w="2418" h="418" extrusionOk="0">
                  <a:moveTo>
                    <a:pt x="2417" y="0"/>
                  </a:moveTo>
                  <a:cubicBezTo>
                    <a:pt x="1837" y="9"/>
                    <a:pt x="1267" y="17"/>
                    <a:pt x="702" y="17"/>
                  </a:cubicBezTo>
                  <a:cubicBezTo>
                    <a:pt x="468" y="17"/>
                    <a:pt x="234" y="16"/>
                    <a:pt x="0" y="12"/>
                  </a:cubicBezTo>
                  <a:lnTo>
                    <a:pt x="0" y="12"/>
                  </a:lnTo>
                  <a:cubicBezTo>
                    <a:pt x="191" y="227"/>
                    <a:pt x="584" y="96"/>
                    <a:pt x="715" y="417"/>
                  </a:cubicBezTo>
                  <a:cubicBezTo>
                    <a:pt x="816" y="204"/>
                    <a:pt x="987" y="138"/>
                    <a:pt x="1191" y="138"/>
                  </a:cubicBezTo>
                  <a:cubicBezTo>
                    <a:pt x="1226" y="138"/>
                    <a:pt x="1261" y="140"/>
                    <a:pt x="1298" y="143"/>
                  </a:cubicBezTo>
                  <a:cubicBezTo>
                    <a:pt x="1322" y="161"/>
                    <a:pt x="1346" y="170"/>
                    <a:pt x="1368" y="170"/>
                  </a:cubicBezTo>
                  <a:cubicBezTo>
                    <a:pt x="1391" y="170"/>
                    <a:pt x="1411" y="161"/>
                    <a:pt x="1429" y="143"/>
                  </a:cubicBezTo>
                  <a:cubicBezTo>
                    <a:pt x="1477" y="179"/>
                    <a:pt x="1536" y="227"/>
                    <a:pt x="1584" y="262"/>
                  </a:cubicBezTo>
                  <a:cubicBezTo>
                    <a:pt x="1584" y="286"/>
                    <a:pt x="1596" y="286"/>
                    <a:pt x="1632" y="298"/>
                  </a:cubicBezTo>
                  <a:cubicBezTo>
                    <a:pt x="1638" y="301"/>
                    <a:pt x="1644" y="303"/>
                    <a:pt x="1650" y="303"/>
                  </a:cubicBezTo>
                  <a:cubicBezTo>
                    <a:pt x="1668" y="303"/>
                    <a:pt x="1688" y="289"/>
                    <a:pt x="1715" y="262"/>
                  </a:cubicBezTo>
                  <a:cubicBezTo>
                    <a:pt x="1774" y="167"/>
                    <a:pt x="1882" y="131"/>
                    <a:pt x="2001" y="131"/>
                  </a:cubicBezTo>
                  <a:lnTo>
                    <a:pt x="2144" y="286"/>
                  </a:lnTo>
                  <a:cubicBezTo>
                    <a:pt x="2144" y="298"/>
                    <a:pt x="2167" y="298"/>
                    <a:pt x="2191" y="310"/>
                  </a:cubicBezTo>
                  <a:cubicBezTo>
                    <a:pt x="2198" y="313"/>
                    <a:pt x="2205" y="315"/>
                    <a:pt x="2212" y="315"/>
                  </a:cubicBezTo>
                  <a:cubicBezTo>
                    <a:pt x="2233" y="315"/>
                    <a:pt x="2257" y="304"/>
                    <a:pt x="2275" y="286"/>
                  </a:cubicBezTo>
                  <a:lnTo>
                    <a:pt x="2417" y="143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8043;p32"/>
            <p:cNvSpPr/>
            <p:nvPr/>
          </p:nvSpPr>
          <p:spPr>
            <a:xfrm>
              <a:off x="5965325" y="3269875"/>
              <a:ext cx="20850" cy="15100"/>
            </a:xfrm>
            <a:custGeom>
              <a:avLst/>
              <a:gdLst/>
              <a:ahLst/>
              <a:cxnLst/>
              <a:rect l="l" t="t" r="r" b="b"/>
              <a:pathLst>
                <a:path w="834" h="604" extrusionOk="0">
                  <a:moveTo>
                    <a:pt x="214" y="1"/>
                  </a:moveTo>
                  <a:cubicBezTo>
                    <a:pt x="167" y="96"/>
                    <a:pt x="107" y="179"/>
                    <a:pt x="48" y="263"/>
                  </a:cubicBezTo>
                  <a:cubicBezTo>
                    <a:pt x="0" y="322"/>
                    <a:pt x="0" y="358"/>
                    <a:pt x="48" y="405"/>
                  </a:cubicBezTo>
                  <a:cubicBezTo>
                    <a:pt x="186" y="459"/>
                    <a:pt x="296" y="540"/>
                    <a:pt x="428" y="540"/>
                  </a:cubicBezTo>
                  <a:cubicBezTo>
                    <a:pt x="444" y="540"/>
                    <a:pt x="460" y="539"/>
                    <a:pt x="476" y="536"/>
                  </a:cubicBezTo>
                  <a:cubicBezTo>
                    <a:pt x="522" y="582"/>
                    <a:pt x="571" y="603"/>
                    <a:pt x="619" y="603"/>
                  </a:cubicBezTo>
                  <a:cubicBezTo>
                    <a:pt x="670" y="603"/>
                    <a:pt x="719" y="579"/>
                    <a:pt x="762" y="536"/>
                  </a:cubicBezTo>
                  <a:cubicBezTo>
                    <a:pt x="834" y="108"/>
                    <a:pt x="465" y="120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8044;p32"/>
            <p:cNvSpPr/>
            <p:nvPr/>
          </p:nvSpPr>
          <p:spPr>
            <a:xfrm>
              <a:off x="5977225" y="3283275"/>
              <a:ext cx="7175" cy="7175"/>
            </a:xfrm>
            <a:custGeom>
              <a:avLst/>
              <a:gdLst/>
              <a:ahLst/>
              <a:cxnLst/>
              <a:rect l="l" t="t" r="r" b="b"/>
              <a:pathLst>
                <a:path w="287" h="287" extrusionOk="0">
                  <a:moveTo>
                    <a:pt x="0" y="0"/>
                  </a:moveTo>
                  <a:cubicBezTo>
                    <a:pt x="0" y="119"/>
                    <a:pt x="36" y="238"/>
                    <a:pt x="143" y="286"/>
                  </a:cubicBezTo>
                  <a:cubicBezTo>
                    <a:pt x="179" y="203"/>
                    <a:pt x="239" y="96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8045;p32"/>
            <p:cNvSpPr/>
            <p:nvPr/>
          </p:nvSpPr>
          <p:spPr>
            <a:xfrm>
              <a:off x="5964425" y="3276725"/>
              <a:ext cx="2100" cy="3600"/>
            </a:xfrm>
            <a:custGeom>
              <a:avLst/>
              <a:gdLst/>
              <a:ahLst/>
              <a:cxnLst/>
              <a:rect l="l" t="t" r="r" b="b"/>
              <a:pathLst>
                <a:path w="84" h="144" extrusionOk="0">
                  <a:moveTo>
                    <a:pt x="84" y="0"/>
                  </a:moveTo>
                  <a:cubicBezTo>
                    <a:pt x="0" y="48"/>
                    <a:pt x="12" y="84"/>
                    <a:pt x="84" y="143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8046;p32"/>
            <p:cNvSpPr/>
            <p:nvPr/>
          </p:nvSpPr>
          <p:spPr>
            <a:xfrm>
              <a:off x="5912925" y="3287150"/>
              <a:ext cx="3300" cy="2025"/>
            </a:xfrm>
            <a:custGeom>
              <a:avLst/>
              <a:gdLst/>
              <a:ahLst/>
              <a:cxnLst/>
              <a:rect l="l" t="t" r="r" b="b"/>
              <a:pathLst>
                <a:path w="132" h="81" extrusionOk="0">
                  <a:moveTo>
                    <a:pt x="1" y="0"/>
                  </a:moveTo>
                  <a:cubicBezTo>
                    <a:pt x="24" y="54"/>
                    <a:pt x="48" y="81"/>
                    <a:pt x="71" y="81"/>
                  </a:cubicBezTo>
                  <a:cubicBezTo>
                    <a:pt x="93" y="81"/>
                    <a:pt x="114" y="54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8047;p32"/>
            <p:cNvSpPr/>
            <p:nvPr/>
          </p:nvSpPr>
          <p:spPr>
            <a:xfrm>
              <a:off x="5909350" y="328387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1" y="0"/>
                  </a:moveTo>
                  <a:lnTo>
                    <a:pt x="144" y="143"/>
                  </a:lnTo>
                  <a:cubicBezTo>
                    <a:pt x="96" y="84"/>
                    <a:pt x="37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8048;p32"/>
            <p:cNvSpPr/>
            <p:nvPr/>
          </p:nvSpPr>
          <p:spPr>
            <a:xfrm>
              <a:off x="5891500" y="3283875"/>
              <a:ext cx="3300" cy="1100"/>
            </a:xfrm>
            <a:custGeom>
              <a:avLst/>
              <a:gdLst/>
              <a:ahLst/>
              <a:cxnLst/>
              <a:rect l="l" t="t" r="r" b="b"/>
              <a:pathLst>
                <a:path w="132" h="44" extrusionOk="0">
                  <a:moveTo>
                    <a:pt x="0" y="0"/>
                  </a:moveTo>
                  <a:cubicBezTo>
                    <a:pt x="10" y="18"/>
                    <a:pt x="19" y="44"/>
                    <a:pt x="22" y="44"/>
                  </a:cubicBezTo>
                  <a:cubicBezTo>
                    <a:pt x="24" y="44"/>
                    <a:pt x="24" y="41"/>
                    <a:pt x="24" y="36"/>
                  </a:cubicBezTo>
                  <a:cubicBezTo>
                    <a:pt x="72" y="24"/>
                    <a:pt x="96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8049;p32"/>
            <p:cNvSpPr/>
            <p:nvPr/>
          </p:nvSpPr>
          <p:spPr>
            <a:xfrm>
              <a:off x="5898350" y="3287150"/>
              <a:ext cx="3900" cy="2025"/>
            </a:xfrm>
            <a:custGeom>
              <a:avLst/>
              <a:gdLst/>
              <a:ahLst/>
              <a:cxnLst/>
              <a:rect l="l" t="t" r="r" b="b"/>
              <a:pathLst>
                <a:path w="156" h="81" extrusionOk="0">
                  <a:moveTo>
                    <a:pt x="0" y="0"/>
                  </a:moveTo>
                  <a:cubicBezTo>
                    <a:pt x="30" y="54"/>
                    <a:pt x="57" y="81"/>
                    <a:pt x="82" y="81"/>
                  </a:cubicBezTo>
                  <a:cubicBezTo>
                    <a:pt x="107" y="81"/>
                    <a:pt x="131" y="54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8050;p32"/>
            <p:cNvSpPr/>
            <p:nvPr/>
          </p:nvSpPr>
          <p:spPr>
            <a:xfrm>
              <a:off x="5945375" y="3283875"/>
              <a:ext cx="1500" cy="1350"/>
            </a:xfrm>
            <a:custGeom>
              <a:avLst/>
              <a:gdLst/>
              <a:ahLst/>
              <a:cxnLst/>
              <a:rect l="l" t="t" r="r" b="b"/>
              <a:pathLst>
                <a:path w="60" h="54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35"/>
                    <a:pt x="22" y="53"/>
                    <a:pt x="36" y="53"/>
                  </a:cubicBezTo>
                  <a:cubicBezTo>
                    <a:pt x="46" y="53"/>
                    <a:pt x="55" y="44"/>
                    <a:pt x="60" y="24"/>
                  </a:cubicBezTo>
                  <a:cubicBezTo>
                    <a:pt x="60" y="24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8051;p32"/>
            <p:cNvSpPr/>
            <p:nvPr/>
          </p:nvSpPr>
          <p:spPr>
            <a:xfrm>
              <a:off x="5822450" y="3284450"/>
              <a:ext cx="4475" cy="1275"/>
            </a:xfrm>
            <a:custGeom>
              <a:avLst/>
              <a:gdLst/>
              <a:ahLst/>
              <a:cxnLst/>
              <a:rect l="l" t="t" r="r" b="b"/>
              <a:pathLst>
                <a:path w="179" h="51" extrusionOk="0">
                  <a:moveTo>
                    <a:pt x="0" y="1"/>
                  </a:moveTo>
                  <a:cubicBezTo>
                    <a:pt x="29" y="35"/>
                    <a:pt x="62" y="50"/>
                    <a:pt x="94" y="50"/>
                  </a:cubicBezTo>
                  <a:cubicBezTo>
                    <a:pt x="128" y="50"/>
                    <a:pt x="160" y="32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8052;p32"/>
            <p:cNvSpPr/>
            <p:nvPr/>
          </p:nvSpPr>
          <p:spPr>
            <a:xfrm>
              <a:off x="6051050" y="3283875"/>
              <a:ext cx="12525" cy="8725"/>
            </a:xfrm>
            <a:custGeom>
              <a:avLst/>
              <a:gdLst/>
              <a:ahLst/>
              <a:cxnLst/>
              <a:rect l="l" t="t" r="r" b="b"/>
              <a:pathLst>
                <a:path w="501" h="349" extrusionOk="0">
                  <a:moveTo>
                    <a:pt x="60" y="0"/>
                  </a:moveTo>
                  <a:cubicBezTo>
                    <a:pt x="0" y="36"/>
                    <a:pt x="0" y="84"/>
                    <a:pt x="60" y="143"/>
                  </a:cubicBezTo>
                  <a:cubicBezTo>
                    <a:pt x="107" y="203"/>
                    <a:pt x="167" y="250"/>
                    <a:pt x="203" y="310"/>
                  </a:cubicBezTo>
                  <a:cubicBezTo>
                    <a:pt x="251" y="337"/>
                    <a:pt x="299" y="349"/>
                    <a:pt x="345" y="349"/>
                  </a:cubicBezTo>
                  <a:cubicBezTo>
                    <a:pt x="401" y="349"/>
                    <a:pt x="454" y="331"/>
                    <a:pt x="500" y="298"/>
                  </a:cubicBezTo>
                  <a:cubicBezTo>
                    <a:pt x="488" y="203"/>
                    <a:pt x="488" y="119"/>
                    <a:pt x="476" y="24"/>
                  </a:cubicBezTo>
                  <a:cubicBezTo>
                    <a:pt x="345" y="12"/>
                    <a:pt x="191" y="1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8053;p32"/>
            <p:cNvSpPr/>
            <p:nvPr/>
          </p:nvSpPr>
          <p:spPr>
            <a:xfrm>
              <a:off x="6056100" y="3290725"/>
              <a:ext cx="7475" cy="3175"/>
            </a:xfrm>
            <a:custGeom>
              <a:avLst/>
              <a:gdLst/>
              <a:ahLst/>
              <a:cxnLst/>
              <a:rect l="l" t="t" r="r" b="b"/>
              <a:pathLst>
                <a:path w="299" h="127" extrusionOk="0">
                  <a:moveTo>
                    <a:pt x="298" y="0"/>
                  </a:moveTo>
                  <a:lnTo>
                    <a:pt x="298" y="0"/>
                  </a:lnTo>
                  <a:cubicBezTo>
                    <a:pt x="203" y="24"/>
                    <a:pt x="108" y="24"/>
                    <a:pt x="1" y="24"/>
                  </a:cubicBezTo>
                  <a:cubicBezTo>
                    <a:pt x="1" y="60"/>
                    <a:pt x="1" y="95"/>
                    <a:pt x="24" y="119"/>
                  </a:cubicBezTo>
                  <a:cubicBezTo>
                    <a:pt x="43" y="124"/>
                    <a:pt x="62" y="126"/>
                    <a:pt x="81" y="126"/>
                  </a:cubicBezTo>
                  <a:cubicBezTo>
                    <a:pt x="160" y="126"/>
                    <a:pt x="241" y="86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8054;p32"/>
            <p:cNvSpPr/>
            <p:nvPr/>
          </p:nvSpPr>
          <p:spPr>
            <a:xfrm>
              <a:off x="6047775" y="3283275"/>
              <a:ext cx="4775" cy="4200"/>
            </a:xfrm>
            <a:custGeom>
              <a:avLst/>
              <a:gdLst/>
              <a:ahLst/>
              <a:cxnLst/>
              <a:rect l="l" t="t" r="r" b="b"/>
              <a:pathLst>
                <a:path w="191" h="168" extrusionOk="0">
                  <a:moveTo>
                    <a:pt x="72" y="0"/>
                  </a:moveTo>
                  <a:lnTo>
                    <a:pt x="60" y="24"/>
                  </a:lnTo>
                  <a:cubicBezTo>
                    <a:pt x="0" y="84"/>
                    <a:pt x="0" y="119"/>
                    <a:pt x="60" y="167"/>
                  </a:cubicBezTo>
                  <a:lnTo>
                    <a:pt x="179" y="167"/>
                  </a:lnTo>
                  <a:cubicBezTo>
                    <a:pt x="191" y="119"/>
                    <a:pt x="191" y="60"/>
                    <a:pt x="191" y="24"/>
                  </a:cubicBezTo>
                  <a:cubicBezTo>
                    <a:pt x="155" y="0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8055;p32"/>
            <p:cNvSpPr/>
            <p:nvPr/>
          </p:nvSpPr>
          <p:spPr>
            <a:xfrm>
              <a:off x="6045375" y="3283875"/>
              <a:ext cx="3900" cy="4600"/>
            </a:xfrm>
            <a:custGeom>
              <a:avLst/>
              <a:gdLst/>
              <a:ahLst/>
              <a:cxnLst/>
              <a:rect l="l" t="t" r="r" b="b"/>
              <a:pathLst>
                <a:path w="156" h="184" extrusionOk="0">
                  <a:moveTo>
                    <a:pt x="156" y="0"/>
                  </a:moveTo>
                  <a:cubicBezTo>
                    <a:pt x="108" y="36"/>
                    <a:pt x="49" y="84"/>
                    <a:pt x="1" y="143"/>
                  </a:cubicBezTo>
                  <a:cubicBezTo>
                    <a:pt x="1" y="143"/>
                    <a:pt x="13" y="155"/>
                    <a:pt x="49" y="179"/>
                  </a:cubicBezTo>
                  <a:cubicBezTo>
                    <a:pt x="60" y="182"/>
                    <a:pt x="71" y="183"/>
                    <a:pt x="80" y="183"/>
                  </a:cubicBezTo>
                  <a:cubicBezTo>
                    <a:pt x="109" y="183"/>
                    <a:pt x="129" y="170"/>
                    <a:pt x="156" y="143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8056;p32"/>
            <p:cNvSpPr/>
            <p:nvPr/>
          </p:nvSpPr>
          <p:spPr>
            <a:xfrm>
              <a:off x="6044200" y="3287150"/>
              <a:ext cx="5075" cy="3300"/>
            </a:xfrm>
            <a:custGeom>
              <a:avLst/>
              <a:gdLst/>
              <a:ahLst/>
              <a:cxnLst/>
              <a:rect l="l" t="t" r="r" b="b"/>
              <a:pathLst>
                <a:path w="203" h="132" extrusionOk="0">
                  <a:moveTo>
                    <a:pt x="48" y="0"/>
                  </a:moveTo>
                  <a:lnTo>
                    <a:pt x="36" y="12"/>
                  </a:lnTo>
                  <a:cubicBezTo>
                    <a:pt x="0" y="60"/>
                    <a:pt x="0" y="95"/>
                    <a:pt x="48" y="131"/>
                  </a:cubicBezTo>
                  <a:cubicBezTo>
                    <a:pt x="96" y="83"/>
                    <a:pt x="155" y="48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8057;p32"/>
            <p:cNvSpPr/>
            <p:nvPr/>
          </p:nvSpPr>
          <p:spPr>
            <a:xfrm>
              <a:off x="6043300" y="3287725"/>
              <a:ext cx="2100" cy="3025"/>
            </a:xfrm>
            <a:custGeom>
              <a:avLst/>
              <a:gdLst/>
              <a:ahLst/>
              <a:cxnLst/>
              <a:rect l="l" t="t" r="r" b="b"/>
              <a:pathLst>
                <a:path w="84" h="121" extrusionOk="0">
                  <a:moveTo>
                    <a:pt x="72" y="1"/>
                  </a:moveTo>
                  <a:cubicBezTo>
                    <a:pt x="1" y="49"/>
                    <a:pt x="24" y="84"/>
                    <a:pt x="84" y="120"/>
                  </a:cubicBezTo>
                  <a:cubicBezTo>
                    <a:pt x="84" y="84"/>
                    <a:pt x="72" y="49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8058;p32"/>
            <p:cNvSpPr/>
            <p:nvPr/>
          </p:nvSpPr>
          <p:spPr>
            <a:xfrm>
              <a:off x="6092425" y="3292800"/>
              <a:ext cx="8050" cy="4775"/>
            </a:xfrm>
            <a:custGeom>
              <a:avLst/>
              <a:gdLst/>
              <a:ahLst/>
              <a:cxnLst/>
              <a:rect l="l" t="t" r="r" b="b"/>
              <a:pathLst>
                <a:path w="322" h="191" extrusionOk="0">
                  <a:moveTo>
                    <a:pt x="137" y="0"/>
                  </a:moveTo>
                  <a:cubicBezTo>
                    <a:pt x="89" y="0"/>
                    <a:pt x="42" y="24"/>
                    <a:pt x="0" y="72"/>
                  </a:cubicBezTo>
                  <a:lnTo>
                    <a:pt x="0" y="191"/>
                  </a:lnTo>
                  <a:lnTo>
                    <a:pt x="274" y="191"/>
                  </a:lnTo>
                  <a:cubicBezTo>
                    <a:pt x="322" y="155"/>
                    <a:pt x="322" y="119"/>
                    <a:pt x="274" y="72"/>
                  </a:cubicBezTo>
                  <a:cubicBezTo>
                    <a:pt x="232" y="24"/>
                    <a:pt x="185" y="0"/>
                    <a:pt x="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8059;p32"/>
            <p:cNvSpPr/>
            <p:nvPr/>
          </p:nvSpPr>
          <p:spPr>
            <a:xfrm>
              <a:off x="6099250" y="3294575"/>
              <a:ext cx="3600" cy="3225"/>
            </a:xfrm>
            <a:custGeom>
              <a:avLst/>
              <a:gdLst/>
              <a:ahLst/>
              <a:cxnLst/>
              <a:rect l="l" t="t" r="r" b="b"/>
              <a:pathLst>
                <a:path w="144" h="129" extrusionOk="0">
                  <a:moveTo>
                    <a:pt x="1" y="1"/>
                  </a:moveTo>
                  <a:lnTo>
                    <a:pt x="1" y="120"/>
                  </a:lnTo>
                  <a:cubicBezTo>
                    <a:pt x="25" y="126"/>
                    <a:pt x="49" y="129"/>
                    <a:pt x="72" y="129"/>
                  </a:cubicBezTo>
                  <a:cubicBezTo>
                    <a:pt x="96" y="129"/>
                    <a:pt x="120" y="126"/>
                    <a:pt x="144" y="120"/>
                  </a:cubicBezTo>
                  <a:cubicBezTo>
                    <a:pt x="96" y="84"/>
                    <a:pt x="49" y="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8060;p32"/>
            <p:cNvSpPr/>
            <p:nvPr/>
          </p:nvSpPr>
          <p:spPr>
            <a:xfrm>
              <a:off x="6106700" y="3296375"/>
              <a:ext cx="3600" cy="1350"/>
            </a:xfrm>
            <a:custGeom>
              <a:avLst/>
              <a:gdLst/>
              <a:ahLst/>
              <a:cxnLst/>
              <a:rect l="l" t="t" r="r" b="b"/>
              <a:pathLst>
                <a:path w="144" h="54" extrusionOk="0">
                  <a:moveTo>
                    <a:pt x="108" y="0"/>
                  </a:moveTo>
                  <a:cubicBezTo>
                    <a:pt x="60" y="12"/>
                    <a:pt x="36" y="36"/>
                    <a:pt x="1" y="48"/>
                  </a:cubicBezTo>
                  <a:cubicBezTo>
                    <a:pt x="32" y="48"/>
                    <a:pt x="64" y="53"/>
                    <a:pt x="96" y="53"/>
                  </a:cubicBezTo>
                  <a:cubicBezTo>
                    <a:pt x="112" y="53"/>
                    <a:pt x="128" y="52"/>
                    <a:pt x="144" y="48"/>
                  </a:cubicBezTo>
                  <a:cubicBezTo>
                    <a:pt x="144" y="36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8061;p32"/>
            <p:cNvSpPr/>
            <p:nvPr/>
          </p:nvSpPr>
          <p:spPr>
            <a:xfrm>
              <a:off x="5361975" y="3549375"/>
              <a:ext cx="39300" cy="35150"/>
            </a:xfrm>
            <a:custGeom>
              <a:avLst/>
              <a:gdLst/>
              <a:ahLst/>
              <a:cxnLst/>
              <a:rect l="l" t="t" r="r" b="b"/>
              <a:pathLst>
                <a:path w="1572" h="1406" extrusionOk="0">
                  <a:moveTo>
                    <a:pt x="357" y="1"/>
                  </a:moveTo>
                  <a:cubicBezTo>
                    <a:pt x="0" y="48"/>
                    <a:pt x="203" y="298"/>
                    <a:pt x="203" y="465"/>
                  </a:cubicBezTo>
                  <a:cubicBezTo>
                    <a:pt x="203" y="822"/>
                    <a:pt x="286" y="1144"/>
                    <a:pt x="560" y="1405"/>
                  </a:cubicBezTo>
                  <a:cubicBezTo>
                    <a:pt x="893" y="1358"/>
                    <a:pt x="1203" y="1310"/>
                    <a:pt x="1536" y="1263"/>
                  </a:cubicBezTo>
                  <a:cubicBezTo>
                    <a:pt x="1572" y="1215"/>
                    <a:pt x="1572" y="1167"/>
                    <a:pt x="1548" y="1108"/>
                  </a:cubicBezTo>
                  <a:cubicBezTo>
                    <a:pt x="1500" y="1060"/>
                    <a:pt x="1441" y="1024"/>
                    <a:pt x="1381" y="1013"/>
                  </a:cubicBezTo>
                  <a:cubicBezTo>
                    <a:pt x="1215" y="965"/>
                    <a:pt x="1036" y="1001"/>
                    <a:pt x="881" y="941"/>
                  </a:cubicBezTo>
                  <a:cubicBezTo>
                    <a:pt x="822" y="905"/>
                    <a:pt x="786" y="882"/>
                    <a:pt x="738" y="846"/>
                  </a:cubicBezTo>
                  <a:cubicBezTo>
                    <a:pt x="703" y="786"/>
                    <a:pt x="667" y="715"/>
                    <a:pt x="655" y="643"/>
                  </a:cubicBezTo>
                  <a:cubicBezTo>
                    <a:pt x="619" y="572"/>
                    <a:pt x="596" y="489"/>
                    <a:pt x="536" y="429"/>
                  </a:cubicBezTo>
                  <a:cubicBezTo>
                    <a:pt x="476" y="298"/>
                    <a:pt x="417" y="155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8062;p32"/>
            <p:cNvSpPr/>
            <p:nvPr/>
          </p:nvSpPr>
          <p:spPr>
            <a:xfrm>
              <a:off x="5398575" y="3570200"/>
              <a:ext cx="16100" cy="1135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286" y="1"/>
                  </a:moveTo>
                  <a:cubicBezTo>
                    <a:pt x="203" y="13"/>
                    <a:pt x="132" y="49"/>
                    <a:pt x="72" y="96"/>
                  </a:cubicBezTo>
                  <a:cubicBezTo>
                    <a:pt x="24" y="132"/>
                    <a:pt x="1" y="180"/>
                    <a:pt x="1" y="239"/>
                  </a:cubicBezTo>
                  <a:cubicBezTo>
                    <a:pt x="24" y="251"/>
                    <a:pt x="48" y="275"/>
                    <a:pt x="72" y="287"/>
                  </a:cubicBezTo>
                  <a:cubicBezTo>
                    <a:pt x="96" y="334"/>
                    <a:pt x="144" y="358"/>
                    <a:pt x="203" y="358"/>
                  </a:cubicBezTo>
                  <a:cubicBezTo>
                    <a:pt x="263" y="370"/>
                    <a:pt x="310" y="382"/>
                    <a:pt x="346" y="418"/>
                  </a:cubicBezTo>
                  <a:cubicBezTo>
                    <a:pt x="382" y="453"/>
                    <a:pt x="429" y="453"/>
                    <a:pt x="465" y="453"/>
                  </a:cubicBezTo>
                  <a:cubicBezTo>
                    <a:pt x="644" y="311"/>
                    <a:pt x="465" y="168"/>
                    <a:pt x="465" y="37"/>
                  </a:cubicBezTo>
                  <a:cubicBezTo>
                    <a:pt x="429" y="37"/>
                    <a:pt x="382" y="37"/>
                    <a:pt x="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8063;p32"/>
            <p:cNvSpPr/>
            <p:nvPr/>
          </p:nvSpPr>
          <p:spPr>
            <a:xfrm>
              <a:off x="5402150" y="3577650"/>
              <a:ext cx="5075" cy="3000"/>
            </a:xfrm>
            <a:custGeom>
              <a:avLst/>
              <a:gdLst/>
              <a:ahLst/>
              <a:cxnLst/>
              <a:rect l="l" t="t" r="r" b="b"/>
              <a:pathLst>
                <a:path w="203" h="120" extrusionOk="0">
                  <a:moveTo>
                    <a:pt x="60" y="1"/>
                  </a:moveTo>
                  <a:cubicBezTo>
                    <a:pt x="1" y="48"/>
                    <a:pt x="1" y="96"/>
                    <a:pt x="60" y="120"/>
                  </a:cubicBezTo>
                  <a:lnTo>
                    <a:pt x="203" y="120"/>
                  </a:lnTo>
                  <a:cubicBezTo>
                    <a:pt x="167" y="72"/>
                    <a:pt x="108" y="48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8064;p32"/>
            <p:cNvSpPr/>
            <p:nvPr/>
          </p:nvSpPr>
          <p:spPr>
            <a:xfrm>
              <a:off x="5399775" y="357735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0" y="1"/>
                  </a:moveTo>
                  <a:lnTo>
                    <a:pt x="0" y="132"/>
                  </a:lnTo>
                  <a:lnTo>
                    <a:pt x="155" y="132"/>
                  </a:lnTo>
                  <a:lnTo>
                    <a:pt x="155" y="13"/>
                  </a:lnTo>
                  <a:cubicBezTo>
                    <a:pt x="107" y="13"/>
                    <a:pt x="48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8065;p32"/>
            <p:cNvSpPr/>
            <p:nvPr/>
          </p:nvSpPr>
          <p:spPr>
            <a:xfrm>
              <a:off x="5511100" y="3602650"/>
              <a:ext cx="10725" cy="4200"/>
            </a:xfrm>
            <a:custGeom>
              <a:avLst/>
              <a:gdLst/>
              <a:ahLst/>
              <a:cxnLst/>
              <a:rect l="l" t="t" r="r" b="b"/>
              <a:pathLst>
                <a:path w="429" h="168" extrusionOk="0">
                  <a:moveTo>
                    <a:pt x="429" y="1"/>
                  </a:moveTo>
                  <a:lnTo>
                    <a:pt x="429" y="1"/>
                  </a:lnTo>
                  <a:cubicBezTo>
                    <a:pt x="405" y="3"/>
                    <a:pt x="380" y="3"/>
                    <a:pt x="356" y="3"/>
                  </a:cubicBezTo>
                  <a:cubicBezTo>
                    <a:pt x="337" y="3"/>
                    <a:pt x="317" y="3"/>
                    <a:pt x="298" y="3"/>
                  </a:cubicBezTo>
                  <a:cubicBezTo>
                    <a:pt x="186" y="3"/>
                    <a:pt x="77" y="12"/>
                    <a:pt x="0" y="132"/>
                  </a:cubicBezTo>
                  <a:cubicBezTo>
                    <a:pt x="48" y="144"/>
                    <a:pt x="95" y="167"/>
                    <a:pt x="131" y="167"/>
                  </a:cubicBezTo>
                  <a:lnTo>
                    <a:pt x="417" y="167"/>
                  </a:lnTo>
                  <a:cubicBezTo>
                    <a:pt x="417" y="120"/>
                    <a:pt x="429" y="60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8066;p32"/>
            <p:cNvSpPr/>
            <p:nvPr/>
          </p:nvSpPr>
          <p:spPr>
            <a:xfrm>
              <a:off x="5478650" y="3614275"/>
              <a:ext cx="3900" cy="2700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55" y="0"/>
                  </a:moveTo>
                  <a:lnTo>
                    <a:pt x="155" y="0"/>
                  </a:lnTo>
                  <a:cubicBezTo>
                    <a:pt x="84" y="12"/>
                    <a:pt x="36" y="36"/>
                    <a:pt x="0" y="107"/>
                  </a:cubicBezTo>
                  <a:cubicBezTo>
                    <a:pt x="48" y="72"/>
                    <a:pt x="108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8067;p32"/>
            <p:cNvSpPr/>
            <p:nvPr/>
          </p:nvSpPr>
          <p:spPr>
            <a:xfrm>
              <a:off x="5347675" y="3483250"/>
              <a:ext cx="13425" cy="24525"/>
            </a:xfrm>
            <a:custGeom>
              <a:avLst/>
              <a:gdLst/>
              <a:ahLst/>
              <a:cxnLst/>
              <a:rect l="l" t="t" r="r" b="b"/>
              <a:pathLst>
                <a:path w="537" h="981" extrusionOk="0">
                  <a:moveTo>
                    <a:pt x="296" y="0"/>
                  </a:moveTo>
                  <a:cubicBezTo>
                    <a:pt x="264" y="0"/>
                    <a:pt x="239" y="31"/>
                    <a:pt x="239" y="74"/>
                  </a:cubicBezTo>
                  <a:lnTo>
                    <a:pt x="203" y="205"/>
                  </a:lnTo>
                  <a:cubicBezTo>
                    <a:pt x="167" y="264"/>
                    <a:pt x="120" y="324"/>
                    <a:pt x="96" y="371"/>
                  </a:cubicBezTo>
                  <a:cubicBezTo>
                    <a:pt x="96" y="419"/>
                    <a:pt x="84" y="443"/>
                    <a:pt x="60" y="491"/>
                  </a:cubicBezTo>
                  <a:cubicBezTo>
                    <a:pt x="1" y="586"/>
                    <a:pt x="1" y="681"/>
                    <a:pt x="84" y="776"/>
                  </a:cubicBezTo>
                  <a:cubicBezTo>
                    <a:pt x="96" y="812"/>
                    <a:pt x="108" y="860"/>
                    <a:pt x="96" y="907"/>
                  </a:cubicBezTo>
                  <a:cubicBezTo>
                    <a:pt x="122" y="953"/>
                    <a:pt x="145" y="981"/>
                    <a:pt x="170" y="981"/>
                  </a:cubicBezTo>
                  <a:cubicBezTo>
                    <a:pt x="190" y="981"/>
                    <a:pt x="212" y="962"/>
                    <a:pt x="239" y="919"/>
                  </a:cubicBezTo>
                  <a:cubicBezTo>
                    <a:pt x="441" y="717"/>
                    <a:pt x="513" y="479"/>
                    <a:pt x="536" y="205"/>
                  </a:cubicBezTo>
                  <a:cubicBezTo>
                    <a:pt x="441" y="181"/>
                    <a:pt x="382" y="98"/>
                    <a:pt x="334" y="14"/>
                  </a:cubicBezTo>
                  <a:cubicBezTo>
                    <a:pt x="321" y="4"/>
                    <a:pt x="308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8068;p32"/>
            <p:cNvSpPr/>
            <p:nvPr/>
          </p:nvSpPr>
          <p:spPr>
            <a:xfrm>
              <a:off x="5388450" y="3351425"/>
              <a:ext cx="11050" cy="18200"/>
            </a:xfrm>
            <a:custGeom>
              <a:avLst/>
              <a:gdLst/>
              <a:ahLst/>
              <a:cxnLst/>
              <a:rect l="l" t="t" r="r" b="b"/>
              <a:pathLst>
                <a:path w="442" h="728" extrusionOk="0">
                  <a:moveTo>
                    <a:pt x="441" y="1"/>
                  </a:moveTo>
                  <a:cubicBezTo>
                    <a:pt x="394" y="1"/>
                    <a:pt x="370" y="13"/>
                    <a:pt x="322" y="37"/>
                  </a:cubicBezTo>
                  <a:cubicBezTo>
                    <a:pt x="239" y="251"/>
                    <a:pt x="37" y="453"/>
                    <a:pt x="1" y="715"/>
                  </a:cubicBezTo>
                  <a:cubicBezTo>
                    <a:pt x="60" y="727"/>
                    <a:pt x="96" y="727"/>
                    <a:pt x="156" y="727"/>
                  </a:cubicBezTo>
                  <a:cubicBezTo>
                    <a:pt x="203" y="668"/>
                    <a:pt x="263" y="644"/>
                    <a:pt x="310" y="584"/>
                  </a:cubicBezTo>
                  <a:cubicBezTo>
                    <a:pt x="358" y="537"/>
                    <a:pt x="394" y="489"/>
                    <a:pt x="441" y="430"/>
                  </a:cubicBezTo>
                  <a:lnTo>
                    <a:pt x="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8069;p32"/>
            <p:cNvSpPr/>
            <p:nvPr/>
          </p:nvSpPr>
          <p:spPr>
            <a:xfrm>
              <a:off x="5344700" y="3527950"/>
              <a:ext cx="5100" cy="17875"/>
            </a:xfrm>
            <a:custGeom>
              <a:avLst/>
              <a:gdLst/>
              <a:ahLst/>
              <a:cxnLst/>
              <a:rect l="l" t="t" r="r" b="b"/>
              <a:pathLst>
                <a:path w="204" h="715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38"/>
                    <a:pt x="1" y="477"/>
                    <a:pt x="203" y="715"/>
                  </a:cubicBezTo>
                  <a:cubicBezTo>
                    <a:pt x="179" y="477"/>
                    <a:pt x="179" y="238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8070;p32"/>
            <p:cNvSpPr/>
            <p:nvPr/>
          </p:nvSpPr>
          <p:spPr>
            <a:xfrm>
              <a:off x="5399475" y="3340425"/>
              <a:ext cx="5375" cy="11025"/>
            </a:xfrm>
            <a:custGeom>
              <a:avLst/>
              <a:gdLst/>
              <a:ahLst/>
              <a:cxnLst/>
              <a:rect l="l" t="t" r="r" b="b"/>
              <a:pathLst>
                <a:path w="215" h="441" extrusionOk="0">
                  <a:moveTo>
                    <a:pt x="131" y="0"/>
                  </a:moveTo>
                  <a:cubicBezTo>
                    <a:pt x="0" y="131"/>
                    <a:pt x="12" y="274"/>
                    <a:pt x="0" y="441"/>
                  </a:cubicBezTo>
                  <a:cubicBezTo>
                    <a:pt x="131" y="393"/>
                    <a:pt x="167" y="274"/>
                    <a:pt x="179" y="155"/>
                  </a:cubicBezTo>
                  <a:lnTo>
                    <a:pt x="215" y="96"/>
                  </a:lnTo>
                  <a:lnTo>
                    <a:pt x="179" y="3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8071;p32"/>
            <p:cNvSpPr/>
            <p:nvPr/>
          </p:nvSpPr>
          <p:spPr>
            <a:xfrm>
              <a:off x="5348875" y="3551150"/>
              <a:ext cx="4475" cy="11950"/>
            </a:xfrm>
            <a:custGeom>
              <a:avLst/>
              <a:gdLst/>
              <a:ahLst/>
              <a:cxnLst/>
              <a:rect l="l" t="t" r="r" b="b"/>
              <a:pathLst>
                <a:path w="179" h="478" extrusionOk="0">
                  <a:moveTo>
                    <a:pt x="48" y="1"/>
                  </a:moveTo>
                  <a:cubicBezTo>
                    <a:pt x="36" y="180"/>
                    <a:pt x="0" y="358"/>
                    <a:pt x="179" y="477"/>
                  </a:cubicBezTo>
                  <a:cubicBezTo>
                    <a:pt x="167" y="322"/>
                    <a:pt x="131" y="156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8072;p32"/>
            <p:cNvSpPr/>
            <p:nvPr/>
          </p:nvSpPr>
          <p:spPr>
            <a:xfrm>
              <a:off x="5350050" y="3505925"/>
              <a:ext cx="3600" cy="8950"/>
            </a:xfrm>
            <a:custGeom>
              <a:avLst/>
              <a:gdLst/>
              <a:ahLst/>
              <a:cxnLst/>
              <a:rect l="l" t="t" r="r" b="b"/>
              <a:pathLst>
                <a:path w="144" h="358" extrusionOk="0">
                  <a:moveTo>
                    <a:pt x="1" y="0"/>
                  </a:moveTo>
                  <a:cubicBezTo>
                    <a:pt x="1" y="107"/>
                    <a:pt x="1" y="226"/>
                    <a:pt x="13" y="357"/>
                  </a:cubicBezTo>
                  <a:cubicBezTo>
                    <a:pt x="132" y="262"/>
                    <a:pt x="120" y="131"/>
                    <a:pt x="144" y="12"/>
                  </a:cubicBezTo>
                  <a:cubicBezTo>
                    <a:pt x="108" y="12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8073;p32"/>
            <p:cNvSpPr/>
            <p:nvPr/>
          </p:nvSpPr>
          <p:spPr>
            <a:xfrm>
              <a:off x="5345900" y="3495500"/>
              <a:ext cx="3900" cy="7175"/>
            </a:xfrm>
            <a:custGeom>
              <a:avLst/>
              <a:gdLst/>
              <a:ahLst/>
              <a:cxnLst/>
              <a:rect l="l" t="t" r="r" b="b"/>
              <a:pathLst>
                <a:path w="156" h="287" extrusionOk="0">
                  <a:moveTo>
                    <a:pt x="131" y="1"/>
                  </a:moveTo>
                  <a:lnTo>
                    <a:pt x="131" y="1"/>
                  </a:lnTo>
                  <a:cubicBezTo>
                    <a:pt x="0" y="108"/>
                    <a:pt x="12" y="191"/>
                    <a:pt x="155" y="286"/>
                  </a:cubicBezTo>
                  <a:cubicBezTo>
                    <a:pt x="155" y="191"/>
                    <a:pt x="131" y="84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8074;p32"/>
            <p:cNvSpPr/>
            <p:nvPr/>
          </p:nvSpPr>
          <p:spPr>
            <a:xfrm>
              <a:off x="5357200" y="3466925"/>
              <a:ext cx="3300" cy="7775"/>
            </a:xfrm>
            <a:custGeom>
              <a:avLst/>
              <a:gdLst/>
              <a:ahLst/>
              <a:cxnLst/>
              <a:rect l="l" t="t" r="r" b="b"/>
              <a:pathLst>
                <a:path w="132" h="311" extrusionOk="0">
                  <a:moveTo>
                    <a:pt x="132" y="1"/>
                  </a:moveTo>
                  <a:cubicBezTo>
                    <a:pt x="1" y="60"/>
                    <a:pt x="1" y="179"/>
                    <a:pt x="13" y="310"/>
                  </a:cubicBezTo>
                  <a:cubicBezTo>
                    <a:pt x="36" y="298"/>
                    <a:pt x="84" y="274"/>
                    <a:pt x="120" y="262"/>
                  </a:cubicBezTo>
                  <a:cubicBezTo>
                    <a:pt x="120" y="179"/>
                    <a:pt x="132" y="84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8075;p32"/>
            <p:cNvSpPr/>
            <p:nvPr/>
          </p:nvSpPr>
          <p:spPr>
            <a:xfrm>
              <a:off x="5353325" y="3563075"/>
              <a:ext cx="3300" cy="7150"/>
            </a:xfrm>
            <a:custGeom>
              <a:avLst/>
              <a:gdLst/>
              <a:ahLst/>
              <a:cxnLst/>
              <a:rect l="l" t="t" r="r" b="b"/>
              <a:pathLst>
                <a:path w="132" h="286" extrusionOk="0">
                  <a:moveTo>
                    <a:pt x="1" y="0"/>
                  </a:moveTo>
                  <a:cubicBezTo>
                    <a:pt x="1" y="119"/>
                    <a:pt x="13" y="226"/>
                    <a:pt x="120" y="286"/>
                  </a:cubicBezTo>
                  <a:cubicBezTo>
                    <a:pt x="132" y="167"/>
                    <a:pt x="108" y="8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8076;p32"/>
            <p:cNvSpPr/>
            <p:nvPr/>
          </p:nvSpPr>
          <p:spPr>
            <a:xfrm>
              <a:off x="5353325" y="3477650"/>
              <a:ext cx="3000" cy="7450"/>
            </a:xfrm>
            <a:custGeom>
              <a:avLst/>
              <a:gdLst/>
              <a:ahLst/>
              <a:cxnLst/>
              <a:rect l="l" t="t" r="r" b="b"/>
              <a:pathLst>
                <a:path w="120" h="298" extrusionOk="0">
                  <a:moveTo>
                    <a:pt x="120" y="0"/>
                  </a:moveTo>
                  <a:cubicBezTo>
                    <a:pt x="13" y="72"/>
                    <a:pt x="1" y="179"/>
                    <a:pt x="1" y="298"/>
                  </a:cubicBezTo>
                  <a:cubicBezTo>
                    <a:pt x="37" y="286"/>
                    <a:pt x="72" y="250"/>
                    <a:pt x="108" y="238"/>
                  </a:cubicBezTo>
                  <a:cubicBezTo>
                    <a:pt x="120" y="143"/>
                    <a:pt x="120" y="72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8077;p32"/>
            <p:cNvSpPr/>
            <p:nvPr/>
          </p:nvSpPr>
          <p:spPr>
            <a:xfrm>
              <a:off x="5364050" y="3419900"/>
              <a:ext cx="3600" cy="390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143" y="0"/>
                  </a:moveTo>
                  <a:cubicBezTo>
                    <a:pt x="96" y="48"/>
                    <a:pt x="48" y="107"/>
                    <a:pt x="1" y="155"/>
                  </a:cubicBezTo>
                  <a:cubicBezTo>
                    <a:pt x="48" y="107"/>
                    <a:pt x="96" y="6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8078;p32"/>
            <p:cNvSpPr/>
            <p:nvPr/>
          </p:nvSpPr>
          <p:spPr>
            <a:xfrm>
              <a:off x="5364050" y="3584500"/>
              <a:ext cx="3600" cy="390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1" y="0"/>
                  </a:moveTo>
                  <a:cubicBezTo>
                    <a:pt x="48" y="60"/>
                    <a:pt x="96" y="120"/>
                    <a:pt x="143" y="155"/>
                  </a:cubicBezTo>
                  <a:cubicBezTo>
                    <a:pt x="120" y="72"/>
                    <a:pt x="84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8079;p32"/>
            <p:cNvSpPr/>
            <p:nvPr/>
          </p:nvSpPr>
          <p:spPr>
            <a:xfrm>
              <a:off x="5360775" y="3434175"/>
              <a:ext cx="3000" cy="3600"/>
            </a:xfrm>
            <a:custGeom>
              <a:avLst/>
              <a:gdLst/>
              <a:ahLst/>
              <a:cxnLst/>
              <a:rect l="l" t="t" r="r" b="b"/>
              <a:pathLst>
                <a:path w="120" h="144" extrusionOk="0">
                  <a:moveTo>
                    <a:pt x="120" y="1"/>
                  </a:moveTo>
                  <a:cubicBezTo>
                    <a:pt x="72" y="37"/>
                    <a:pt x="48" y="96"/>
                    <a:pt x="1" y="144"/>
                  </a:cubicBezTo>
                  <a:cubicBezTo>
                    <a:pt x="48" y="96"/>
                    <a:pt x="96" y="60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8080;p32"/>
            <p:cNvSpPr/>
            <p:nvPr/>
          </p:nvSpPr>
          <p:spPr>
            <a:xfrm>
              <a:off x="5361075" y="3579450"/>
              <a:ext cx="3600" cy="5375"/>
            </a:xfrm>
            <a:custGeom>
              <a:avLst/>
              <a:gdLst/>
              <a:ahLst/>
              <a:cxnLst/>
              <a:rect l="l" t="t" r="r" b="b"/>
              <a:pathLst>
                <a:path w="144" h="215" extrusionOk="0">
                  <a:moveTo>
                    <a:pt x="0" y="0"/>
                  </a:moveTo>
                  <a:cubicBezTo>
                    <a:pt x="0" y="107"/>
                    <a:pt x="48" y="167"/>
                    <a:pt x="143" y="214"/>
                  </a:cubicBezTo>
                  <a:cubicBezTo>
                    <a:pt x="143" y="119"/>
                    <a:pt x="96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8081;p32"/>
            <p:cNvSpPr/>
            <p:nvPr/>
          </p:nvSpPr>
          <p:spPr>
            <a:xfrm>
              <a:off x="5349775" y="3488350"/>
              <a:ext cx="2400" cy="4200"/>
            </a:xfrm>
            <a:custGeom>
              <a:avLst/>
              <a:gdLst/>
              <a:ahLst/>
              <a:cxnLst/>
              <a:rect l="l" t="t" r="r" b="b"/>
              <a:pathLst>
                <a:path w="96" h="168" extrusionOk="0">
                  <a:moveTo>
                    <a:pt x="95" y="1"/>
                  </a:moveTo>
                  <a:lnTo>
                    <a:pt x="95" y="1"/>
                  </a:lnTo>
                  <a:cubicBezTo>
                    <a:pt x="86" y="19"/>
                    <a:pt x="75" y="40"/>
                    <a:pt x="62" y="62"/>
                  </a:cubicBezTo>
                  <a:lnTo>
                    <a:pt x="62" y="62"/>
                  </a:lnTo>
                  <a:cubicBezTo>
                    <a:pt x="75" y="42"/>
                    <a:pt x="87" y="22"/>
                    <a:pt x="95" y="1"/>
                  </a:cubicBezTo>
                  <a:close/>
                  <a:moveTo>
                    <a:pt x="62" y="62"/>
                  </a:moveTo>
                  <a:cubicBezTo>
                    <a:pt x="40" y="96"/>
                    <a:pt x="15" y="129"/>
                    <a:pt x="0" y="167"/>
                  </a:cubicBezTo>
                  <a:cubicBezTo>
                    <a:pt x="22" y="131"/>
                    <a:pt x="43" y="95"/>
                    <a:pt x="62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8082;p32"/>
            <p:cNvSpPr/>
            <p:nvPr/>
          </p:nvSpPr>
          <p:spPr>
            <a:xfrm>
              <a:off x="5346200" y="347377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0" y="143"/>
                  </a:move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8083;p32"/>
            <p:cNvSpPr/>
            <p:nvPr/>
          </p:nvSpPr>
          <p:spPr>
            <a:xfrm>
              <a:off x="5347375" y="3520500"/>
              <a:ext cx="2425" cy="3300"/>
            </a:xfrm>
            <a:custGeom>
              <a:avLst/>
              <a:gdLst/>
              <a:ahLst/>
              <a:cxnLst/>
              <a:rect l="l" t="t" r="r" b="b"/>
              <a:pathLst>
                <a:path w="97" h="132" extrusionOk="0">
                  <a:moveTo>
                    <a:pt x="96" y="1"/>
                  </a:moveTo>
                  <a:cubicBezTo>
                    <a:pt x="1" y="36"/>
                    <a:pt x="1" y="84"/>
                    <a:pt x="72" y="132"/>
                  </a:cubicBezTo>
                  <a:cubicBezTo>
                    <a:pt x="96" y="84"/>
                    <a:pt x="96" y="36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8084;p32"/>
            <p:cNvSpPr/>
            <p:nvPr/>
          </p:nvSpPr>
          <p:spPr>
            <a:xfrm>
              <a:off x="5357200" y="3573475"/>
              <a:ext cx="2400" cy="4200"/>
            </a:xfrm>
            <a:custGeom>
              <a:avLst/>
              <a:gdLst/>
              <a:ahLst/>
              <a:cxnLst/>
              <a:rect l="l" t="t" r="r" b="b"/>
              <a:pathLst>
                <a:path w="96" h="168" extrusionOk="0">
                  <a:moveTo>
                    <a:pt x="1" y="1"/>
                  </a:moveTo>
                  <a:lnTo>
                    <a:pt x="1" y="1"/>
                  </a:lnTo>
                  <a:cubicBezTo>
                    <a:pt x="25" y="49"/>
                    <a:pt x="72" y="108"/>
                    <a:pt x="96" y="168"/>
                  </a:cubicBezTo>
                  <a:cubicBezTo>
                    <a:pt x="96" y="96"/>
                    <a:pt x="60" y="49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8085;p32"/>
            <p:cNvSpPr/>
            <p:nvPr/>
          </p:nvSpPr>
          <p:spPr>
            <a:xfrm>
              <a:off x="5403925" y="3341025"/>
              <a:ext cx="3025" cy="3300"/>
            </a:xfrm>
            <a:custGeom>
              <a:avLst/>
              <a:gdLst/>
              <a:ahLst/>
              <a:cxnLst/>
              <a:rect l="l" t="t" r="r" b="b"/>
              <a:pathLst>
                <a:path w="121" h="132" extrusionOk="0">
                  <a:moveTo>
                    <a:pt x="120" y="0"/>
                  </a:moveTo>
                  <a:cubicBezTo>
                    <a:pt x="72" y="0"/>
                    <a:pt x="49" y="0"/>
                    <a:pt x="1" y="12"/>
                  </a:cubicBezTo>
                  <a:lnTo>
                    <a:pt x="1" y="131"/>
                  </a:lnTo>
                  <a:cubicBezTo>
                    <a:pt x="49" y="95"/>
                    <a:pt x="96" y="48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8086;p32"/>
            <p:cNvSpPr/>
            <p:nvPr/>
          </p:nvSpPr>
          <p:spPr>
            <a:xfrm>
              <a:off x="5396200" y="3362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155"/>
                  </a:moveTo>
                  <a:cubicBezTo>
                    <a:pt x="48" y="108"/>
                    <a:pt x="84" y="48"/>
                    <a:pt x="131" y="1"/>
                  </a:cubicBezTo>
                  <a:cubicBezTo>
                    <a:pt x="84" y="48"/>
                    <a:pt x="48" y="108"/>
                    <a:pt x="0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8087;p32"/>
            <p:cNvSpPr/>
            <p:nvPr/>
          </p:nvSpPr>
          <p:spPr>
            <a:xfrm>
              <a:off x="5392925" y="3366025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0" y="143"/>
                  </a:moveTo>
                  <a:cubicBezTo>
                    <a:pt x="36" y="107"/>
                    <a:pt x="84" y="48"/>
                    <a:pt x="143" y="0"/>
                  </a:cubicBezTo>
                  <a:cubicBezTo>
                    <a:pt x="84" y="48"/>
                    <a:pt x="36" y="107"/>
                    <a:pt x="0" y="1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8088;p32"/>
            <p:cNvSpPr/>
            <p:nvPr/>
          </p:nvSpPr>
          <p:spPr>
            <a:xfrm>
              <a:off x="5360475" y="3490750"/>
              <a:ext cx="96775" cy="70250"/>
            </a:xfrm>
            <a:custGeom>
              <a:avLst/>
              <a:gdLst/>
              <a:ahLst/>
              <a:cxnLst/>
              <a:rect l="l" t="t" r="r" b="b"/>
              <a:pathLst>
                <a:path w="3871" h="2810" extrusionOk="0">
                  <a:moveTo>
                    <a:pt x="536" y="0"/>
                  </a:moveTo>
                  <a:cubicBezTo>
                    <a:pt x="108" y="905"/>
                    <a:pt x="1" y="1845"/>
                    <a:pt x="251" y="2810"/>
                  </a:cubicBezTo>
                  <a:cubicBezTo>
                    <a:pt x="298" y="2643"/>
                    <a:pt x="251" y="2465"/>
                    <a:pt x="417" y="2346"/>
                  </a:cubicBezTo>
                  <a:cubicBezTo>
                    <a:pt x="465" y="2346"/>
                    <a:pt x="501" y="2334"/>
                    <a:pt x="501" y="2322"/>
                  </a:cubicBezTo>
                  <a:cubicBezTo>
                    <a:pt x="501" y="2107"/>
                    <a:pt x="544" y="1903"/>
                    <a:pt x="802" y="1903"/>
                  </a:cubicBezTo>
                  <a:cubicBezTo>
                    <a:pt x="816" y="1903"/>
                    <a:pt x="831" y="1904"/>
                    <a:pt x="846" y="1905"/>
                  </a:cubicBezTo>
                  <a:cubicBezTo>
                    <a:pt x="1084" y="1917"/>
                    <a:pt x="1310" y="1917"/>
                    <a:pt x="1548" y="1917"/>
                  </a:cubicBezTo>
                  <a:cubicBezTo>
                    <a:pt x="1608" y="1822"/>
                    <a:pt x="1715" y="1822"/>
                    <a:pt x="1799" y="1810"/>
                  </a:cubicBezTo>
                  <a:cubicBezTo>
                    <a:pt x="1858" y="1786"/>
                    <a:pt x="1894" y="1726"/>
                    <a:pt x="1894" y="1667"/>
                  </a:cubicBezTo>
                  <a:cubicBezTo>
                    <a:pt x="1858" y="1667"/>
                    <a:pt x="1834" y="1643"/>
                    <a:pt x="1799" y="1631"/>
                  </a:cubicBezTo>
                  <a:cubicBezTo>
                    <a:pt x="1668" y="1631"/>
                    <a:pt x="1548" y="1619"/>
                    <a:pt x="1418" y="1619"/>
                  </a:cubicBezTo>
                  <a:cubicBezTo>
                    <a:pt x="1418" y="1619"/>
                    <a:pt x="1394" y="1631"/>
                    <a:pt x="1370" y="1643"/>
                  </a:cubicBezTo>
                  <a:cubicBezTo>
                    <a:pt x="1360" y="1650"/>
                    <a:pt x="1351" y="1653"/>
                    <a:pt x="1342" y="1653"/>
                  </a:cubicBezTo>
                  <a:cubicBezTo>
                    <a:pt x="1320" y="1653"/>
                    <a:pt x="1300" y="1633"/>
                    <a:pt x="1275" y="1607"/>
                  </a:cubicBezTo>
                  <a:cubicBezTo>
                    <a:pt x="548" y="1548"/>
                    <a:pt x="548" y="1548"/>
                    <a:pt x="656" y="917"/>
                  </a:cubicBezTo>
                  <a:lnTo>
                    <a:pt x="656" y="917"/>
                  </a:lnTo>
                  <a:cubicBezTo>
                    <a:pt x="697" y="930"/>
                    <a:pt x="732" y="936"/>
                    <a:pt x="760" y="936"/>
                  </a:cubicBezTo>
                  <a:cubicBezTo>
                    <a:pt x="863" y="936"/>
                    <a:pt x="886" y="857"/>
                    <a:pt x="858" y="726"/>
                  </a:cubicBezTo>
                  <a:cubicBezTo>
                    <a:pt x="834" y="548"/>
                    <a:pt x="917" y="476"/>
                    <a:pt x="1096" y="476"/>
                  </a:cubicBezTo>
                  <a:cubicBezTo>
                    <a:pt x="1323" y="483"/>
                    <a:pt x="1546" y="490"/>
                    <a:pt x="1767" y="490"/>
                  </a:cubicBezTo>
                  <a:cubicBezTo>
                    <a:pt x="1929" y="490"/>
                    <a:pt x="2090" y="486"/>
                    <a:pt x="2251" y="476"/>
                  </a:cubicBezTo>
                  <a:cubicBezTo>
                    <a:pt x="2326" y="470"/>
                    <a:pt x="2402" y="467"/>
                    <a:pt x="2479" y="467"/>
                  </a:cubicBezTo>
                  <a:cubicBezTo>
                    <a:pt x="2687" y="467"/>
                    <a:pt x="2898" y="485"/>
                    <a:pt x="3107" y="485"/>
                  </a:cubicBezTo>
                  <a:cubicBezTo>
                    <a:pt x="3365" y="485"/>
                    <a:pt x="3622" y="458"/>
                    <a:pt x="3870" y="333"/>
                  </a:cubicBezTo>
                  <a:cubicBezTo>
                    <a:pt x="3858" y="310"/>
                    <a:pt x="3823" y="274"/>
                    <a:pt x="3811" y="250"/>
                  </a:cubicBezTo>
                  <a:cubicBezTo>
                    <a:pt x="3751" y="214"/>
                    <a:pt x="3692" y="202"/>
                    <a:pt x="3620" y="191"/>
                  </a:cubicBezTo>
                  <a:lnTo>
                    <a:pt x="3406" y="191"/>
                  </a:lnTo>
                  <a:cubicBezTo>
                    <a:pt x="3236" y="234"/>
                    <a:pt x="3066" y="260"/>
                    <a:pt x="2899" y="260"/>
                  </a:cubicBezTo>
                  <a:cubicBezTo>
                    <a:pt x="2655" y="260"/>
                    <a:pt x="2417" y="205"/>
                    <a:pt x="2191" y="71"/>
                  </a:cubicBezTo>
                  <a:cubicBezTo>
                    <a:pt x="2108" y="60"/>
                    <a:pt x="2049" y="36"/>
                    <a:pt x="1977" y="36"/>
                  </a:cubicBezTo>
                  <a:cubicBezTo>
                    <a:pt x="1877" y="36"/>
                    <a:pt x="1779" y="34"/>
                    <a:pt x="1682" y="34"/>
                  </a:cubicBezTo>
                  <a:cubicBezTo>
                    <a:pt x="1537" y="34"/>
                    <a:pt x="1394" y="38"/>
                    <a:pt x="1251" y="60"/>
                  </a:cubicBezTo>
                  <a:cubicBezTo>
                    <a:pt x="1132" y="71"/>
                    <a:pt x="1013" y="131"/>
                    <a:pt x="894" y="179"/>
                  </a:cubicBezTo>
                  <a:cubicBezTo>
                    <a:pt x="844" y="214"/>
                    <a:pt x="804" y="228"/>
                    <a:pt x="771" y="228"/>
                  </a:cubicBezTo>
                  <a:cubicBezTo>
                    <a:pt x="691" y="228"/>
                    <a:pt x="646" y="147"/>
                    <a:pt x="596" y="71"/>
                  </a:cubicBezTo>
                  <a:cubicBezTo>
                    <a:pt x="584" y="36"/>
                    <a:pt x="548" y="24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8089;p32"/>
            <p:cNvSpPr/>
            <p:nvPr/>
          </p:nvSpPr>
          <p:spPr>
            <a:xfrm>
              <a:off x="5361075" y="3480925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55" y="0"/>
                  </a:moveTo>
                  <a:lnTo>
                    <a:pt x="155" y="0"/>
                  </a:lnTo>
                  <a:cubicBezTo>
                    <a:pt x="84" y="36"/>
                    <a:pt x="0" y="48"/>
                    <a:pt x="108" y="131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8090;p32"/>
            <p:cNvSpPr/>
            <p:nvPr/>
          </p:nvSpPr>
          <p:spPr>
            <a:xfrm>
              <a:off x="5414350" y="3319000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120" y="0"/>
                  </a:moveTo>
                  <a:lnTo>
                    <a:pt x="120" y="0"/>
                  </a:lnTo>
                  <a:cubicBezTo>
                    <a:pt x="72" y="60"/>
                    <a:pt x="48" y="119"/>
                    <a:pt x="1" y="167"/>
                  </a:cubicBezTo>
                  <a:cubicBezTo>
                    <a:pt x="48" y="119"/>
                    <a:pt x="96" y="6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8091;p32"/>
            <p:cNvSpPr/>
            <p:nvPr/>
          </p:nvSpPr>
          <p:spPr>
            <a:xfrm>
              <a:off x="5439350" y="32803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1" y="0"/>
                  </a:moveTo>
                  <a:lnTo>
                    <a:pt x="1" y="143"/>
                  </a:lnTo>
                  <a:lnTo>
                    <a:pt x="144" y="143"/>
                  </a:lnTo>
                  <a:cubicBezTo>
                    <a:pt x="108" y="84"/>
                    <a:pt x="48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8092;p32"/>
            <p:cNvSpPr/>
            <p:nvPr/>
          </p:nvSpPr>
          <p:spPr>
            <a:xfrm>
              <a:off x="5437875" y="3278525"/>
              <a:ext cx="1500" cy="1500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24" y="0"/>
                  </a:moveTo>
                  <a:cubicBezTo>
                    <a:pt x="14" y="0"/>
                    <a:pt x="5" y="9"/>
                    <a:pt x="0" y="24"/>
                  </a:cubicBezTo>
                  <a:cubicBezTo>
                    <a:pt x="0" y="24"/>
                    <a:pt x="48" y="47"/>
                    <a:pt x="60" y="59"/>
                  </a:cubicBezTo>
                  <a:cubicBezTo>
                    <a:pt x="53" y="18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8093;p32"/>
            <p:cNvSpPr/>
            <p:nvPr/>
          </p:nvSpPr>
          <p:spPr>
            <a:xfrm>
              <a:off x="5389050" y="3995075"/>
              <a:ext cx="78900" cy="11500"/>
            </a:xfrm>
            <a:custGeom>
              <a:avLst/>
              <a:gdLst/>
              <a:ahLst/>
              <a:cxnLst/>
              <a:rect l="l" t="t" r="r" b="b"/>
              <a:pathLst>
                <a:path w="3156" h="460" extrusionOk="0">
                  <a:moveTo>
                    <a:pt x="258" y="1"/>
                  </a:moveTo>
                  <a:cubicBezTo>
                    <a:pt x="156" y="1"/>
                    <a:pt x="67" y="48"/>
                    <a:pt x="13" y="222"/>
                  </a:cubicBezTo>
                  <a:lnTo>
                    <a:pt x="1" y="258"/>
                  </a:lnTo>
                  <a:cubicBezTo>
                    <a:pt x="133" y="258"/>
                    <a:pt x="268" y="244"/>
                    <a:pt x="401" y="244"/>
                  </a:cubicBezTo>
                  <a:cubicBezTo>
                    <a:pt x="569" y="244"/>
                    <a:pt x="735" y="266"/>
                    <a:pt x="894" y="365"/>
                  </a:cubicBezTo>
                  <a:cubicBezTo>
                    <a:pt x="1035" y="436"/>
                    <a:pt x="1182" y="460"/>
                    <a:pt x="1331" y="460"/>
                  </a:cubicBezTo>
                  <a:cubicBezTo>
                    <a:pt x="1506" y="460"/>
                    <a:pt x="1684" y="427"/>
                    <a:pt x="1858" y="401"/>
                  </a:cubicBezTo>
                  <a:cubicBezTo>
                    <a:pt x="1953" y="389"/>
                    <a:pt x="2060" y="389"/>
                    <a:pt x="2156" y="377"/>
                  </a:cubicBezTo>
                  <a:cubicBezTo>
                    <a:pt x="2269" y="324"/>
                    <a:pt x="2385" y="300"/>
                    <a:pt x="2502" y="300"/>
                  </a:cubicBezTo>
                  <a:cubicBezTo>
                    <a:pt x="2620" y="300"/>
                    <a:pt x="2739" y="324"/>
                    <a:pt x="2858" y="365"/>
                  </a:cubicBezTo>
                  <a:lnTo>
                    <a:pt x="3156" y="365"/>
                  </a:lnTo>
                  <a:cubicBezTo>
                    <a:pt x="3108" y="282"/>
                    <a:pt x="3072" y="199"/>
                    <a:pt x="3025" y="127"/>
                  </a:cubicBezTo>
                  <a:cubicBezTo>
                    <a:pt x="2215" y="103"/>
                    <a:pt x="1418" y="91"/>
                    <a:pt x="632" y="68"/>
                  </a:cubicBezTo>
                  <a:cubicBezTo>
                    <a:pt x="515" y="68"/>
                    <a:pt x="378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8094;p32"/>
            <p:cNvSpPr/>
            <p:nvPr/>
          </p:nvSpPr>
          <p:spPr>
            <a:xfrm>
              <a:off x="5706950" y="4018700"/>
              <a:ext cx="26825" cy="4275"/>
            </a:xfrm>
            <a:custGeom>
              <a:avLst/>
              <a:gdLst/>
              <a:ahLst/>
              <a:cxnLst/>
              <a:rect l="l" t="t" r="r" b="b"/>
              <a:pathLst>
                <a:path w="1073" h="171" extrusionOk="0">
                  <a:moveTo>
                    <a:pt x="569" y="0"/>
                  </a:moveTo>
                  <a:cubicBezTo>
                    <a:pt x="396" y="0"/>
                    <a:pt x="221" y="28"/>
                    <a:pt x="49" y="28"/>
                  </a:cubicBezTo>
                  <a:cubicBezTo>
                    <a:pt x="33" y="28"/>
                    <a:pt x="17" y="28"/>
                    <a:pt x="1" y="27"/>
                  </a:cubicBezTo>
                  <a:lnTo>
                    <a:pt x="1" y="27"/>
                  </a:lnTo>
                  <a:cubicBezTo>
                    <a:pt x="239" y="158"/>
                    <a:pt x="513" y="87"/>
                    <a:pt x="786" y="170"/>
                  </a:cubicBezTo>
                  <a:cubicBezTo>
                    <a:pt x="870" y="158"/>
                    <a:pt x="977" y="147"/>
                    <a:pt x="1072" y="135"/>
                  </a:cubicBezTo>
                  <a:cubicBezTo>
                    <a:pt x="908" y="27"/>
                    <a:pt x="740" y="0"/>
                    <a:pt x="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8095;p32"/>
            <p:cNvSpPr/>
            <p:nvPr/>
          </p:nvSpPr>
          <p:spPr>
            <a:xfrm>
              <a:off x="5539675" y="4015600"/>
              <a:ext cx="22050" cy="3500"/>
            </a:xfrm>
            <a:custGeom>
              <a:avLst/>
              <a:gdLst/>
              <a:ahLst/>
              <a:cxnLst/>
              <a:rect l="l" t="t" r="r" b="b"/>
              <a:pathLst>
                <a:path w="882" h="140" extrusionOk="0">
                  <a:moveTo>
                    <a:pt x="340" y="1"/>
                  </a:moveTo>
                  <a:cubicBezTo>
                    <a:pt x="227" y="1"/>
                    <a:pt x="114" y="11"/>
                    <a:pt x="0" y="20"/>
                  </a:cubicBezTo>
                  <a:lnTo>
                    <a:pt x="0" y="140"/>
                  </a:lnTo>
                  <a:cubicBezTo>
                    <a:pt x="199" y="140"/>
                    <a:pt x="392" y="129"/>
                    <a:pt x="587" y="129"/>
                  </a:cubicBezTo>
                  <a:cubicBezTo>
                    <a:pt x="684" y="129"/>
                    <a:pt x="782" y="132"/>
                    <a:pt x="881" y="140"/>
                  </a:cubicBezTo>
                  <a:cubicBezTo>
                    <a:pt x="705" y="29"/>
                    <a:pt x="523" y="1"/>
                    <a:pt x="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8096;p32"/>
            <p:cNvSpPr/>
            <p:nvPr/>
          </p:nvSpPr>
          <p:spPr>
            <a:xfrm>
              <a:off x="5442925" y="4000875"/>
              <a:ext cx="17600" cy="4225"/>
            </a:xfrm>
            <a:custGeom>
              <a:avLst/>
              <a:gdLst/>
              <a:ahLst/>
              <a:cxnLst/>
              <a:rect l="l" t="t" r="r" b="b"/>
              <a:pathLst>
                <a:path w="704" h="169" extrusionOk="0">
                  <a:moveTo>
                    <a:pt x="358" y="1"/>
                  </a:moveTo>
                  <a:cubicBezTo>
                    <a:pt x="240" y="1"/>
                    <a:pt x="122" y="48"/>
                    <a:pt x="1" y="145"/>
                  </a:cubicBezTo>
                  <a:cubicBezTo>
                    <a:pt x="203" y="145"/>
                    <a:pt x="394" y="157"/>
                    <a:pt x="572" y="169"/>
                  </a:cubicBezTo>
                  <a:lnTo>
                    <a:pt x="703" y="133"/>
                  </a:lnTo>
                  <a:cubicBezTo>
                    <a:pt x="586" y="45"/>
                    <a:pt x="472" y="1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8097;p32"/>
            <p:cNvSpPr/>
            <p:nvPr/>
          </p:nvSpPr>
          <p:spPr>
            <a:xfrm>
              <a:off x="5561400" y="4018475"/>
              <a:ext cx="10725" cy="4050"/>
            </a:xfrm>
            <a:custGeom>
              <a:avLst/>
              <a:gdLst/>
              <a:ahLst/>
              <a:cxnLst/>
              <a:rect l="l" t="t" r="r" b="b"/>
              <a:pathLst>
                <a:path w="429" h="162" extrusionOk="0">
                  <a:moveTo>
                    <a:pt x="0" y="1"/>
                  </a:moveTo>
                  <a:cubicBezTo>
                    <a:pt x="68" y="111"/>
                    <a:pt x="142" y="162"/>
                    <a:pt x="217" y="162"/>
                  </a:cubicBezTo>
                  <a:cubicBezTo>
                    <a:pt x="288" y="162"/>
                    <a:pt x="360" y="117"/>
                    <a:pt x="429" y="36"/>
                  </a:cubicBezTo>
                  <a:cubicBezTo>
                    <a:pt x="286" y="25"/>
                    <a:pt x="143" y="2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8098;p32"/>
            <p:cNvSpPr/>
            <p:nvPr/>
          </p:nvSpPr>
          <p:spPr>
            <a:xfrm>
              <a:off x="5654275" y="4025925"/>
              <a:ext cx="11025" cy="3450"/>
            </a:xfrm>
            <a:custGeom>
              <a:avLst/>
              <a:gdLst/>
              <a:ahLst/>
              <a:cxnLst/>
              <a:rect l="l" t="t" r="r" b="b"/>
              <a:pathLst>
                <a:path w="441" h="138" extrusionOk="0">
                  <a:moveTo>
                    <a:pt x="0" y="0"/>
                  </a:moveTo>
                  <a:cubicBezTo>
                    <a:pt x="80" y="93"/>
                    <a:pt x="154" y="137"/>
                    <a:pt x="228" y="137"/>
                  </a:cubicBezTo>
                  <a:cubicBezTo>
                    <a:pt x="297" y="137"/>
                    <a:pt x="366" y="99"/>
                    <a:pt x="441" y="24"/>
                  </a:cubicBezTo>
                  <a:cubicBezTo>
                    <a:pt x="298" y="24"/>
                    <a:pt x="155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8099;p32"/>
            <p:cNvSpPr/>
            <p:nvPr/>
          </p:nvSpPr>
          <p:spPr>
            <a:xfrm>
              <a:off x="5575975" y="4019425"/>
              <a:ext cx="7775" cy="3250"/>
            </a:xfrm>
            <a:custGeom>
              <a:avLst/>
              <a:gdLst/>
              <a:ahLst/>
              <a:cxnLst/>
              <a:rect l="l" t="t" r="r" b="b"/>
              <a:pathLst>
                <a:path w="311" h="130" extrusionOk="0">
                  <a:moveTo>
                    <a:pt x="83" y="0"/>
                  </a:moveTo>
                  <a:cubicBezTo>
                    <a:pt x="54" y="0"/>
                    <a:pt x="27" y="4"/>
                    <a:pt x="1" y="10"/>
                  </a:cubicBezTo>
                  <a:lnTo>
                    <a:pt x="1" y="129"/>
                  </a:lnTo>
                  <a:cubicBezTo>
                    <a:pt x="96" y="118"/>
                    <a:pt x="203" y="118"/>
                    <a:pt x="310" y="106"/>
                  </a:cubicBezTo>
                  <a:cubicBezTo>
                    <a:pt x="241" y="28"/>
                    <a:pt x="159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8100;p32"/>
            <p:cNvSpPr/>
            <p:nvPr/>
          </p:nvSpPr>
          <p:spPr>
            <a:xfrm>
              <a:off x="5614075" y="4008450"/>
              <a:ext cx="8375" cy="2800"/>
            </a:xfrm>
            <a:custGeom>
              <a:avLst/>
              <a:gdLst/>
              <a:ahLst/>
              <a:cxnLst/>
              <a:rect l="l" t="t" r="r" b="b"/>
              <a:pathLst>
                <a:path w="335" h="112" extrusionOk="0">
                  <a:moveTo>
                    <a:pt x="85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77" y="75"/>
                    <a:pt x="160" y="111"/>
                    <a:pt x="257" y="111"/>
                  </a:cubicBezTo>
                  <a:cubicBezTo>
                    <a:pt x="282" y="111"/>
                    <a:pt x="307" y="109"/>
                    <a:pt x="334" y="104"/>
                  </a:cubicBezTo>
                  <a:cubicBezTo>
                    <a:pt x="261" y="31"/>
                    <a:pt x="175" y="0"/>
                    <a:pt x="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8101;p32"/>
            <p:cNvSpPr/>
            <p:nvPr/>
          </p:nvSpPr>
          <p:spPr>
            <a:xfrm>
              <a:off x="5699500" y="4019375"/>
              <a:ext cx="6875" cy="1250"/>
            </a:xfrm>
            <a:custGeom>
              <a:avLst/>
              <a:gdLst/>
              <a:ahLst/>
              <a:cxnLst/>
              <a:rect l="l" t="t" r="r" b="b"/>
              <a:pathLst>
                <a:path w="275" h="50" extrusionOk="0">
                  <a:moveTo>
                    <a:pt x="1" y="0"/>
                  </a:moveTo>
                  <a:cubicBezTo>
                    <a:pt x="51" y="32"/>
                    <a:pt x="100" y="50"/>
                    <a:pt x="149" y="50"/>
                  </a:cubicBezTo>
                  <a:cubicBezTo>
                    <a:pt x="192" y="50"/>
                    <a:pt x="235" y="35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8102;p32"/>
            <p:cNvSpPr/>
            <p:nvPr/>
          </p:nvSpPr>
          <p:spPr>
            <a:xfrm>
              <a:off x="5392925" y="4004200"/>
              <a:ext cx="42600" cy="5375"/>
            </a:xfrm>
            <a:custGeom>
              <a:avLst/>
              <a:gdLst/>
              <a:ahLst/>
              <a:cxnLst/>
              <a:rect l="l" t="t" r="r" b="b"/>
              <a:pathLst>
                <a:path w="1704" h="215" extrusionOk="0">
                  <a:moveTo>
                    <a:pt x="739" y="0"/>
                  </a:moveTo>
                  <a:cubicBezTo>
                    <a:pt x="676" y="15"/>
                    <a:pt x="612" y="19"/>
                    <a:pt x="548" y="19"/>
                  </a:cubicBezTo>
                  <a:cubicBezTo>
                    <a:pt x="484" y="19"/>
                    <a:pt x="419" y="15"/>
                    <a:pt x="356" y="15"/>
                  </a:cubicBezTo>
                  <a:cubicBezTo>
                    <a:pt x="230" y="15"/>
                    <a:pt x="108" y="30"/>
                    <a:pt x="0" y="119"/>
                  </a:cubicBezTo>
                  <a:cubicBezTo>
                    <a:pt x="370" y="131"/>
                    <a:pt x="739" y="155"/>
                    <a:pt x="1108" y="179"/>
                  </a:cubicBezTo>
                  <a:cubicBezTo>
                    <a:pt x="1310" y="131"/>
                    <a:pt x="1548" y="215"/>
                    <a:pt x="1703" y="36"/>
                  </a:cubicBezTo>
                  <a:cubicBezTo>
                    <a:pt x="1382" y="24"/>
                    <a:pt x="1072" y="12"/>
                    <a:pt x="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8103;p32"/>
            <p:cNvSpPr/>
            <p:nvPr/>
          </p:nvSpPr>
          <p:spPr>
            <a:xfrm>
              <a:off x="5398875" y="3836025"/>
              <a:ext cx="125925" cy="23275"/>
            </a:xfrm>
            <a:custGeom>
              <a:avLst/>
              <a:gdLst/>
              <a:ahLst/>
              <a:cxnLst/>
              <a:rect l="l" t="t" r="r" b="b"/>
              <a:pathLst>
                <a:path w="5037" h="931" extrusionOk="0">
                  <a:moveTo>
                    <a:pt x="632" y="0"/>
                  </a:moveTo>
                  <a:cubicBezTo>
                    <a:pt x="429" y="0"/>
                    <a:pt x="215" y="36"/>
                    <a:pt x="36" y="143"/>
                  </a:cubicBezTo>
                  <a:cubicBezTo>
                    <a:pt x="12" y="191"/>
                    <a:pt x="1" y="250"/>
                    <a:pt x="1" y="322"/>
                  </a:cubicBezTo>
                  <a:cubicBezTo>
                    <a:pt x="84" y="512"/>
                    <a:pt x="322" y="465"/>
                    <a:pt x="453" y="572"/>
                  </a:cubicBezTo>
                  <a:lnTo>
                    <a:pt x="4561" y="893"/>
                  </a:lnTo>
                  <a:cubicBezTo>
                    <a:pt x="4630" y="910"/>
                    <a:pt x="4699" y="930"/>
                    <a:pt x="4761" y="930"/>
                  </a:cubicBezTo>
                  <a:cubicBezTo>
                    <a:pt x="4828" y="930"/>
                    <a:pt x="4887" y="908"/>
                    <a:pt x="4930" y="834"/>
                  </a:cubicBezTo>
                  <a:cubicBezTo>
                    <a:pt x="5037" y="655"/>
                    <a:pt x="4918" y="536"/>
                    <a:pt x="4775" y="441"/>
                  </a:cubicBezTo>
                  <a:cubicBezTo>
                    <a:pt x="3406" y="143"/>
                    <a:pt x="2001" y="191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8104;p32"/>
            <p:cNvSpPr/>
            <p:nvPr/>
          </p:nvSpPr>
          <p:spPr>
            <a:xfrm>
              <a:off x="5605750" y="3832450"/>
              <a:ext cx="93775" cy="19950"/>
            </a:xfrm>
            <a:custGeom>
              <a:avLst/>
              <a:gdLst/>
              <a:ahLst/>
              <a:cxnLst/>
              <a:rect l="l" t="t" r="r" b="b"/>
              <a:pathLst>
                <a:path w="3751" h="798" extrusionOk="0">
                  <a:moveTo>
                    <a:pt x="84" y="0"/>
                  </a:moveTo>
                  <a:cubicBezTo>
                    <a:pt x="0" y="96"/>
                    <a:pt x="12" y="203"/>
                    <a:pt x="84" y="298"/>
                  </a:cubicBezTo>
                  <a:cubicBezTo>
                    <a:pt x="1132" y="453"/>
                    <a:pt x="2179" y="584"/>
                    <a:pt x="3227" y="739"/>
                  </a:cubicBezTo>
                  <a:cubicBezTo>
                    <a:pt x="3276" y="780"/>
                    <a:pt x="3333" y="798"/>
                    <a:pt x="3393" y="798"/>
                  </a:cubicBezTo>
                  <a:cubicBezTo>
                    <a:pt x="3436" y="798"/>
                    <a:pt x="3480" y="789"/>
                    <a:pt x="3525" y="774"/>
                  </a:cubicBezTo>
                  <a:cubicBezTo>
                    <a:pt x="3644" y="703"/>
                    <a:pt x="3751" y="596"/>
                    <a:pt x="3668" y="441"/>
                  </a:cubicBezTo>
                  <a:cubicBezTo>
                    <a:pt x="2477" y="262"/>
                    <a:pt x="1286" y="24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8105;p32"/>
            <p:cNvSpPr/>
            <p:nvPr/>
          </p:nvSpPr>
          <p:spPr>
            <a:xfrm>
              <a:off x="5320000" y="3798225"/>
              <a:ext cx="133375" cy="22275"/>
            </a:xfrm>
            <a:custGeom>
              <a:avLst/>
              <a:gdLst/>
              <a:ahLst/>
              <a:cxnLst/>
              <a:rect l="l" t="t" r="r" b="b"/>
              <a:pathLst>
                <a:path w="5335" h="891" extrusionOk="0">
                  <a:moveTo>
                    <a:pt x="938" y="1"/>
                  </a:moveTo>
                  <a:cubicBezTo>
                    <a:pt x="735" y="1"/>
                    <a:pt x="531" y="25"/>
                    <a:pt x="329" y="25"/>
                  </a:cubicBezTo>
                  <a:cubicBezTo>
                    <a:pt x="307" y="25"/>
                    <a:pt x="285" y="25"/>
                    <a:pt x="262" y="24"/>
                  </a:cubicBezTo>
                  <a:lnTo>
                    <a:pt x="262" y="24"/>
                  </a:lnTo>
                  <a:cubicBezTo>
                    <a:pt x="0" y="179"/>
                    <a:pt x="262" y="274"/>
                    <a:pt x="322" y="393"/>
                  </a:cubicBezTo>
                  <a:cubicBezTo>
                    <a:pt x="732" y="484"/>
                    <a:pt x="1149" y="540"/>
                    <a:pt x="1579" y="540"/>
                  </a:cubicBezTo>
                  <a:cubicBezTo>
                    <a:pt x="1710" y="540"/>
                    <a:pt x="1843" y="535"/>
                    <a:pt x="1977" y="524"/>
                  </a:cubicBezTo>
                  <a:cubicBezTo>
                    <a:pt x="2115" y="576"/>
                    <a:pt x="2256" y="590"/>
                    <a:pt x="2399" y="590"/>
                  </a:cubicBezTo>
                  <a:cubicBezTo>
                    <a:pt x="2557" y="590"/>
                    <a:pt x="2716" y="573"/>
                    <a:pt x="2875" y="573"/>
                  </a:cubicBezTo>
                  <a:cubicBezTo>
                    <a:pt x="3033" y="573"/>
                    <a:pt x="3191" y="590"/>
                    <a:pt x="3346" y="655"/>
                  </a:cubicBezTo>
                  <a:cubicBezTo>
                    <a:pt x="3361" y="678"/>
                    <a:pt x="3381" y="686"/>
                    <a:pt x="3406" y="686"/>
                  </a:cubicBezTo>
                  <a:cubicBezTo>
                    <a:pt x="3420" y="686"/>
                    <a:pt x="3436" y="683"/>
                    <a:pt x="3453" y="679"/>
                  </a:cubicBezTo>
                  <a:cubicBezTo>
                    <a:pt x="3499" y="692"/>
                    <a:pt x="3541" y="701"/>
                    <a:pt x="3586" y="701"/>
                  </a:cubicBezTo>
                  <a:cubicBezTo>
                    <a:pt x="3622" y="701"/>
                    <a:pt x="3660" y="695"/>
                    <a:pt x="3703" y="679"/>
                  </a:cubicBezTo>
                  <a:cubicBezTo>
                    <a:pt x="3770" y="708"/>
                    <a:pt x="3844" y="712"/>
                    <a:pt x="3921" y="712"/>
                  </a:cubicBezTo>
                  <a:cubicBezTo>
                    <a:pt x="3953" y="712"/>
                    <a:pt x="3987" y="712"/>
                    <a:pt x="4020" y="712"/>
                  </a:cubicBezTo>
                  <a:cubicBezTo>
                    <a:pt x="4132" y="712"/>
                    <a:pt x="4245" y="720"/>
                    <a:pt x="4346" y="798"/>
                  </a:cubicBezTo>
                  <a:cubicBezTo>
                    <a:pt x="4360" y="812"/>
                    <a:pt x="4378" y="818"/>
                    <a:pt x="4396" y="818"/>
                  </a:cubicBezTo>
                  <a:cubicBezTo>
                    <a:pt x="4408" y="818"/>
                    <a:pt x="4420" y="815"/>
                    <a:pt x="4430" y="810"/>
                  </a:cubicBezTo>
                  <a:cubicBezTo>
                    <a:pt x="4602" y="810"/>
                    <a:pt x="4789" y="891"/>
                    <a:pt x="4962" y="891"/>
                  </a:cubicBezTo>
                  <a:cubicBezTo>
                    <a:pt x="5100" y="891"/>
                    <a:pt x="5229" y="840"/>
                    <a:pt x="5334" y="655"/>
                  </a:cubicBezTo>
                  <a:cubicBezTo>
                    <a:pt x="5263" y="643"/>
                    <a:pt x="5192" y="643"/>
                    <a:pt x="5120" y="631"/>
                  </a:cubicBezTo>
                  <a:cubicBezTo>
                    <a:pt x="5039" y="593"/>
                    <a:pt x="4956" y="585"/>
                    <a:pt x="4873" y="585"/>
                  </a:cubicBezTo>
                  <a:cubicBezTo>
                    <a:pt x="4818" y="585"/>
                    <a:pt x="4762" y="589"/>
                    <a:pt x="4706" y="589"/>
                  </a:cubicBezTo>
                  <a:cubicBezTo>
                    <a:pt x="4637" y="589"/>
                    <a:pt x="4568" y="584"/>
                    <a:pt x="4501" y="560"/>
                  </a:cubicBezTo>
                  <a:lnTo>
                    <a:pt x="4239" y="512"/>
                  </a:lnTo>
                  <a:cubicBezTo>
                    <a:pt x="4156" y="464"/>
                    <a:pt x="4066" y="455"/>
                    <a:pt x="3972" y="455"/>
                  </a:cubicBezTo>
                  <a:cubicBezTo>
                    <a:pt x="3909" y="455"/>
                    <a:pt x="3844" y="459"/>
                    <a:pt x="3780" y="459"/>
                  </a:cubicBezTo>
                  <a:cubicBezTo>
                    <a:pt x="3680" y="459"/>
                    <a:pt x="3581" y="448"/>
                    <a:pt x="3489" y="393"/>
                  </a:cubicBezTo>
                  <a:cubicBezTo>
                    <a:pt x="3418" y="381"/>
                    <a:pt x="3346" y="381"/>
                    <a:pt x="3275" y="357"/>
                  </a:cubicBezTo>
                  <a:cubicBezTo>
                    <a:pt x="3001" y="179"/>
                    <a:pt x="2679" y="262"/>
                    <a:pt x="2382" y="203"/>
                  </a:cubicBezTo>
                  <a:cubicBezTo>
                    <a:pt x="2120" y="143"/>
                    <a:pt x="1846" y="167"/>
                    <a:pt x="1584" y="107"/>
                  </a:cubicBezTo>
                  <a:cubicBezTo>
                    <a:pt x="1569" y="112"/>
                    <a:pt x="1554" y="115"/>
                    <a:pt x="1540" y="115"/>
                  </a:cubicBezTo>
                  <a:cubicBezTo>
                    <a:pt x="1521" y="115"/>
                    <a:pt x="1503" y="109"/>
                    <a:pt x="1489" y="95"/>
                  </a:cubicBezTo>
                  <a:cubicBezTo>
                    <a:pt x="1307" y="21"/>
                    <a:pt x="1123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8106;p32"/>
            <p:cNvSpPr/>
            <p:nvPr/>
          </p:nvSpPr>
          <p:spPr>
            <a:xfrm>
              <a:off x="5548300" y="3825425"/>
              <a:ext cx="59550" cy="14550"/>
            </a:xfrm>
            <a:custGeom>
              <a:avLst/>
              <a:gdLst/>
              <a:ahLst/>
              <a:cxnLst/>
              <a:rect l="l" t="t" r="r" b="b"/>
              <a:pathLst>
                <a:path w="2382" h="582" extrusionOk="0">
                  <a:moveTo>
                    <a:pt x="414" y="0"/>
                  </a:moveTo>
                  <a:cubicBezTo>
                    <a:pt x="308" y="0"/>
                    <a:pt x="202" y="3"/>
                    <a:pt x="96" y="8"/>
                  </a:cubicBezTo>
                  <a:cubicBezTo>
                    <a:pt x="12" y="91"/>
                    <a:pt x="1" y="186"/>
                    <a:pt x="96" y="269"/>
                  </a:cubicBezTo>
                  <a:cubicBezTo>
                    <a:pt x="772" y="466"/>
                    <a:pt x="1467" y="582"/>
                    <a:pt x="2183" y="582"/>
                  </a:cubicBezTo>
                  <a:cubicBezTo>
                    <a:pt x="2249" y="582"/>
                    <a:pt x="2315" y="581"/>
                    <a:pt x="2382" y="579"/>
                  </a:cubicBezTo>
                  <a:lnTo>
                    <a:pt x="2382" y="281"/>
                  </a:lnTo>
                  <a:cubicBezTo>
                    <a:pt x="1745" y="96"/>
                    <a:pt x="1081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8107;p32"/>
            <p:cNvSpPr/>
            <p:nvPr/>
          </p:nvSpPr>
          <p:spPr>
            <a:xfrm>
              <a:off x="5430725" y="3814575"/>
              <a:ext cx="78900" cy="14325"/>
            </a:xfrm>
            <a:custGeom>
              <a:avLst/>
              <a:gdLst/>
              <a:ahLst/>
              <a:cxnLst/>
              <a:rect l="l" t="t" r="r" b="b"/>
              <a:pathLst>
                <a:path w="3156" h="573" extrusionOk="0">
                  <a:moveTo>
                    <a:pt x="905" y="1"/>
                  </a:moveTo>
                  <a:cubicBezTo>
                    <a:pt x="782" y="125"/>
                    <a:pt x="640" y="150"/>
                    <a:pt x="493" y="150"/>
                  </a:cubicBezTo>
                  <a:cubicBezTo>
                    <a:pt x="389" y="150"/>
                    <a:pt x="283" y="137"/>
                    <a:pt x="180" y="137"/>
                  </a:cubicBezTo>
                  <a:cubicBezTo>
                    <a:pt x="119" y="137"/>
                    <a:pt x="59" y="142"/>
                    <a:pt x="1" y="156"/>
                  </a:cubicBezTo>
                  <a:cubicBezTo>
                    <a:pt x="987" y="353"/>
                    <a:pt x="1973" y="573"/>
                    <a:pt x="2982" y="573"/>
                  </a:cubicBezTo>
                  <a:cubicBezTo>
                    <a:pt x="3008" y="573"/>
                    <a:pt x="3034" y="573"/>
                    <a:pt x="3060" y="572"/>
                  </a:cubicBezTo>
                  <a:cubicBezTo>
                    <a:pt x="3156" y="477"/>
                    <a:pt x="3156" y="382"/>
                    <a:pt x="3060" y="287"/>
                  </a:cubicBezTo>
                  <a:cubicBezTo>
                    <a:pt x="2370" y="84"/>
                    <a:pt x="1644" y="37"/>
                    <a:pt x="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8108;p32"/>
            <p:cNvSpPr/>
            <p:nvPr/>
          </p:nvSpPr>
          <p:spPr>
            <a:xfrm>
              <a:off x="5611100" y="3853500"/>
              <a:ext cx="107775" cy="11425"/>
            </a:xfrm>
            <a:custGeom>
              <a:avLst/>
              <a:gdLst/>
              <a:ahLst/>
              <a:cxnLst/>
              <a:rect l="l" t="t" r="r" b="b"/>
              <a:pathLst>
                <a:path w="4311" h="457" extrusionOk="0">
                  <a:moveTo>
                    <a:pt x="3459" y="0"/>
                  </a:moveTo>
                  <a:cubicBezTo>
                    <a:pt x="3284" y="0"/>
                    <a:pt x="3103" y="78"/>
                    <a:pt x="2923" y="78"/>
                  </a:cubicBezTo>
                  <a:cubicBezTo>
                    <a:pt x="2858" y="78"/>
                    <a:pt x="2792" y="68"/>
                    <a:pt x="2727" y="39"/>
                  </a:cubicBezTo>
                  <a:cubicBezTo>
                    <a:pt x="2124" y="39"/>
                    <a:pt x="1521" y="2"/>
                    <a:pt x="914" y="2"/>
                  </a:cubicBezTo>
                  <a:cubicBezTo>
                    <a:pt x="611" y="2"/>
                    <a:pt x="306" y="12"/>
                    <a:pt x="1" y="39"/>
                  </a:cubicBezTo>
                  <a:cubicBezTo>
                    <a:pt x="147" y="142"/>
                    <a:pt x="306" y="154"/>
                    <a:pt x="465" y="154"/>
                  </a:cubicBezTo>
                  <a:cubicBezTo>
                    <a:pt x="518" y="154"/>
                    <a:pt x="570" y="153"/>
                    <a:pt x="622" y="153"/>
                  </a:cubicBezTo>
                  <a:cubicBezTo>
                    <a:pt x="670" y="153"/>
                    <a:pt x="717" y="154"/>
                    <a:pt x="763" y="158"/>
                  </a:cubicBezTo>
                  <a:cubicBezTo>
                    <a:pt x="825" y="165"/>
                    <a:pt x="888" y="167"/>
                    <a:pt x="951" y="167"/>
                  </a:cubicBezTo>
                  <a:cubicBezTo>
                    <a:pt x="1106" y="167"/>
                    <a:pt x="1261" y="153"/>
                    <a:pt x="1414" y="153"/>
                  </a:cubicBezTo>
                  <a:cubicBezTo>
                    <a:pt x="1551" y="153"/>
                    <a:pt x="1688" y="164"/>
                    <a:pt x="1822" y="206"/>
                  </a:cubicBezTo>
                  <a:cubicBezTo>
                    <a:pt x="2644" y="444"/>
                    <a:pt x="3477" y="385"/>
                    <a:pt x="4311" y="456"/>
                  </a:cubicBezTo>
                  <a:cubicBezTo>
                    <a:pt x="4275" y="16"/>
                    <a:pt x="3870" y="111"/>
                    <a:pt x="3620" y="28"/>
                  </a:cubicBezTo>
                  <a:cubicBezTo>
                    <a:pt x="3567" y="8"/>
                    <a:pt x="3513" y="0"/>
                    <a:pt x="3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8109;p32"/>
            <p:cNvSpPr/>
            <p:nvPr/>
          </p:nvSpPr>
          <p:spPr>
            <a:xfrm>
              <a:off x="5507525" y="3821725"/>
              <a:ext cx="43175" cy="10775"/>
            </a:xfrm>
            <a:custGeom>
              <a:avLst/>
              <a:gdLst/>
              <a:ahLst/>
              <a:cxnLst/>
              <a:rect l="l" t="t" r="r" b="b"/>
              <a:pathLst>
                <a:path w="1727" h="431" extrusionOk="0">
                  <a:moveTo>
                    <a:pt x="0" y="1"/>
                  </a:moveTo>
                  <a:lnTo>
                    <a:pt x="0" y="286"/>
                  </a:lnTo>
                  <a:cubicBezTo>
                    <a:pt x="288" y="403"/>
                    <a:pt x="581" y="431"/>
                    <a:pt x="878" y="431"/>
                  </a:cubicBezTo>
                  <a:cubicBezTo>
                    <a:pt x="1159" y="431"/>
                    <a:pt x="1443" y="406"/>
                    <a:pt x="1727" y="406"/>
                  </a:cubicBezTo>
                  <a:lnTo>
                    <a:pt x="1727" y="132"/>
                  </a:lnTo>
                  <a:cubicBezTo>
                    <a:pt x="1155" y="13"/>
                    <a:pt x="572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8110;p32"/>
            <p:cNvSpPr/>
            <p:nvPr/>
          </p:nvSpPr>
          <p:spPr>
            <a:xfrm>
              <a:off x="5678975" y="3847775"/>
              <a:ext cx="50325" cy="19825"/>
            </a:xfrm>
            <a:custGeom>
              <a:avLst/>
              <a:gdLst/>
              <a:ahLst/>
              <a:cxnLst/>
              <a:rect l="l" t="t" r="r" b="b"/>
              <a:pathLst>
                <a:path w="2013" h="793" extrusionOk="0">
                  <a:moveTo>
                    <a:pt x="902" y="0"/>
                  </a:moveTo>
                  <a:cubicBezTo>
                    <a:pt x="790" y="0"/>
                    <a:pt x="691" y="41"/>
                    <a:pt x="584" y="90"/>
                  </a:cubicBezTo>
                  <a:cubicBezTo>
                    <a:pt x="489" y="90"/>
                    <a:pt x="381" y="102"/>
                    <a:pt x="286" y="126"/>
                  </a:cubicBezTo>
                  <a:cubicBezTo>
                    <a:pt x="227" y="221"/>
                    <a:pt x="108" y="221"/>
                    <a:pt x="0" y="257"/>
                  </a:cubicBezTo>
                  <a:cubicBezTo>
                    <a:pt x="131" y="376"/>
                    <a:pt x="298" y="387"/>
                    <a:pt x="465" y="387"/>
                  </a:cubicBezTo>
                  <a:cubicBezTo>
                    <a:pt x="858" y="399"/>
                    <a:pt x="1251" y="483"/>
                    <a:pt x="1596" y="685"/>
                  </a:cubicBezTo>
                  <a:cubicBezTo>
                    <a:pt x="1679" y="733"/>
                    <a:pt x="1786" y="757"/>
                    <a:pt x="1834" y="792"/>
                  </a:cubicBezTo>
                  <a:cubicBezTo>
                    <a:pt x="1917" y="780"/>
                    <a:pt x="1965" y="733"/>
                    <a:pt x="1989" y="661"/>
                  </a:cubicBezTo>
                  <a:cubicBezTo>
                    <a:pt x="2013" y="566"/>
                    <a:pt x="2013" y="483"/>
                    <a:pt x="2013" y="387"/>
                  </a:cubicBezTo>
                  <a:cubicBezTo>
                    <a:pt x="2013" y="304"/>
                    <a:pt x="1917" y="304"/>
                    <a:pt x="1870" y="245"/>
                  </a:cubicBezTo>
                  <a:cubicBezTo>
                    <a:pt x="1810" y="197"/>
                    <a:pt x="1751" y="161"/>
                    <a:pt x="1691" y="137"/>
                  </a:cubicBezTo>
                  <a:cubicBezTo>
                    <a:pt x="1453" y="90"/>
                    <a:pt x="1215" y="66"/>
                    <a:pt x="977" y="6"/>
                  </a:cubicBezTo>
                  <a:cubicBezTo>
                    <a:pt x="951" y="2"/>
                    <a:pt x="926" y="0"/>
                    <a:pt x="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8111;p32"/>
            <p:cNvSpPr/>
            <p:nvPr/>
          </p:nvSpPr>
          <p:spPr>
            <a:xfrm>
              <a:off x="5285175" y="3791475"/>
              <a:ext cx="42875" cy="16625"/>
            </a:xfrm>
            <a:custGeom>
              <a:avLst/>
              <a:gdLst/>
              <a:ahLst/>
              <a:cxnLst/>
              <a:rect l="l" t="t" r="r" b="b"/>
              <a:pathLst>
                <a:path w="1715" h="665" extrusionOk="0">
                  <a:moveTo>
                    <a:pt x="595" y="0"/>
                  </a:moveTo>
                  <a:cubicBezTo>
                    <a:pt x="401" y="0"/>
                    <a:pt x="204" y="59"/>
                    <a:pt x="0" y="211"/>
                  </a:cubicBezTo>
                  <a:cubicBezTo>
                    <a:pt x="48" y="258"/>
                    <a:pt x="108" y="306"/>
                    <a:pt x="167" y="330"/>
                  </a:cubicBezTo>
                  <a:cubicBezTo>
                    <a:pt x="215" y="365"/>
                    <a:pt x="322" y="365"/>
                    <a:pt x="286" y="437"/>
                  </a:cubicBezTo>
                  <a:cubicBezTo>
                    <a:pt x="274" y="484"/>
                    <a:pt x="167" y="484"/>
                    <a:pt x="108" y="508"/>
                  </a:cubicBezTo>
                  <a:cubicBezTo>
                    <a:pt x="598" y="606"/>
                    <a:pt x="1089" y="665"/>
                    <a:pt x="1579" y="665"/>
                  </a:cubicBezTo>
                  <a:cubicBezTo>
                    <a:pt x="1624" y="665"/>
                    <a:pt x="1670" y="664"/>
                    <a:pt x="1715" y="663"/>
                  </a:cubicBezTo>
                  <a:lnTo>
                    <a:pt x="1584" y="353"/>
                  </a:lnTo>
                  <a:cubicBezTo>
                    <a:pt x="1258" y="179"/>
                    <a:pt x="93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8112;p32"/>
            <p:cNvSpPr/>
            <p:nvPr/>
          </p:nvSpPr>
          <p:spPr>
            <a:xfrm>
              <a:off x="5513475" y="3847025"/>
              <a:ext cx="41100" cy="14175"/>
            </a:xfrm>
            <a:custGeom>
              <a:avLst/>
              <a:gdLst/>
              <a:ahLst/>
              <a:cxnLst/>
              <a:rect l="l" t="t" r="r" b="b"/>
              <a:pathLst>
                <a:path w="1644" h="567" extrusionOk="0">
                  <a:moveTo>
                    <a:pt x="203" y="1"/>
                  </a:moveTo>
                  <a:cubicBezTo>
                    <a:pt x="358" y="239"/>
                    <a:pt x="334" y="417"/>
                    <a:pt x="0" y="453"/>
                  </a:cubicBezTo>
                  <a:cubicBezTo>
                    <a:pt x="112" y="542"/>
                    <a:pt x="236" y="566"/>
                    <a:pt x="372" y="566"/>
                  </a:cubicBezTo>
                  <a:cubicBezTo>
                    <a:pt x="455" y="566"/>
                    <a:pt x="542" y="557"/>
                    <a:pt x="632" y="548"/>
                  </a:cubicBezTo>
                  <a:cubicBezTo>
                    <a:pt x="704" y="351"/>
                    <a:pt x="835" y="309"/>
                    <a:pt x="980" y="309"/>
                  </a:cubicBezTo>
                  <a:cubicBezTo>
                    <a:pt x="1086" y="309"/>
                    <a:pt x="1200" y="331"/>
                    <a:pt x="1306" y="331"/>
                  </a:cubicBezTo>
                  <a:cubicBezTo>
                    <a:pt x="1414" y="331"/>
                    <a:pt x="1512" y="308"/>
                    <a:pt x="1584" y="215"/>
                  </a:cubicBezTo>
                  <a:cubicBezTo>
                    <a:pt x="1620" y="191"/>
                    <a:pt x="1632" y="167"/>
                    <a:pt x="1644" y="132"/>
                  </a:cubicBezTo>
                  <a:cubicBezTo>
                    <a:pt x="1167" y="13"/>
                    <a:pt x="691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8113;p32"/>
            <p:cNvSpPr/>
            <p:nvPr/>
          </p:nvSpPr>
          <p:spPr>
            <a:xfrm>
              <a:off x="5195875" y="3796125"/>
              <a:ext cx="28300" cy="7775"/>
            </a:xfrm>
            <a:custGeom>
              <a:avLst/>
              <a:gdLst/>
              <a:ahLst/>
              <a:cxnLst/>
              <a:rect l="l" t="t" r="r" b="b"/>
              <a:pathLst>
                <a:path w="1132" h="311" extrusionOk="0">
                  <a:moveTo>
                    <a:pt x="401" y="1"/>
                  </a:moveTo>
                  <a:cubicBezTo>
                    <a:pt x="265" y="1"/>
                    <a:pt x="131" y="25"/>
                    <a:pt x="1" y="120"/>
                  </a:cubicBezTo>
                  <a:cubicBezTo>
                    <a:pt x="48" y="120"/>
                    <a:pt x="96" y="132"/>
                    <a:pt x="120" y="167"/>
                  </a:cubicBezTo>
                  <a:cubicBezTo>
                    <a:pt x="167" y="203"/>
                    <a:pt x="227" y="239"/>
                    <a:pt x="274" y="239"/>
                  </a:cubicBezTo>
                  <a:cubicBezTo>
                    <a:pt x="310" y="239"/>
                    <a:pt x="347" y="238"/>
                    <a:pt x="385" y="238"/>
                  </a:cubicBezTo>
                  <a:cubicBezTo>
                    <a:pt x="498" y="238"/>
                    <a:pt x="617" y="245"/>
                    <a:pt x="715" y="298"/>
                  </a:cubicBezTo>
                  <a:cubicBezTo>
                    <a:pt x="858" y="298"/>
                    <a:pt x="989" y="310"/>
                    <a:pt x="1120" y="310"/>
                  </a:cubicBezTo>
                  <a:cubicBezTo>
                    <a:pt x="1132" y="263"/>
                    <a:pt x="1132" y="227"/>
                    <a:pt x="1132" y="179"/>
                  </a:cubicBezTo>
                  <a:cubicBezTo>
                    <a:pt x="1060" y="48"/>
                    <a:pt x="917" y="108"/>
                    <a:pt x="810" y="25"/>
                  </a:cubicBezTo>
                  <a:cubicBezTo>
                    <a:pt x="673" y="25"/>
                    <a:pt x="53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8114;p32"/>
            <p:cNvSpPr/>
            <p:nvPr/>
          </p:nvSpPr>
          <p:spPr>
            <a:xfrm>
              <a:off x="5369400" y="3810800"/>
              <a:ext cx="34275" cy="4025"/>
            </a:xfrm>
            <a:custGeom>
              <a:avLst/>
              <a:gdLst/>
              <a:ahLst/>
              <a:cxnLst/>
              <a:rect l="l" t="t" r="r" b="b"/>
              <a:pathLst>
                <a:path w="1371" h="161" extrusionOk="0">
                  <a:moveTo>
                    <a:pt x="772" y="0"/>
                  </a:moveTo>
                  <a:cubicBezTo>
                    <a:pt x="571" y="0"/>
                    <a:pt x="367" y="29"/>
                    <a:pt x="168" y="29"/>
                  </a:cubicBezTo>
                  <a:cubicBezTo>
                    <a:pt x="112" y="29"/>
                    <a:pt x="56" y="27"/>
                    <a:pt x="1" y="21"/>
                  </a:cubicBezTo>
                  <a:lnTo>
                    <a:pt x="1" y="21"/>
                  </a:lnTo>
                  <a:cubicBezTo>
                    <a:pt x="272" y="138"/>
                    <a:pt x="552" y="161"/>
                    <a:pt x="836" y="161"/>
                  </a:cubicBezTo>
                  <a:cubicBezTo>
                    <a:pt x="1013" y="161"/>
                    <a:pt x="1191" y="152"/>
                    <a:pt x="1370" y="152"/>
                  </a:cubicBezTo>
                  <a:cubicBezTo>
                    <a:pt x="1180" y="30"/>
                    <a:pt x="978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8115;p32"/>
            <p:cNvSpPr/>
            <p:nvPr/>
          </p:nvSpPr>
          <p:spPr>
            <a:xfrm>
              <a:off x="5553650" y="3850225"/>
              <a:ext cx="26225" cy="7250"/>
            </a:xfrm>
            <a:custGeom>
              <a:avLst/>
              <a:gdLst/>
              <a:ahLst/>
              <a:cxnLst/>
              <a:rect l="l" t="t" r="r" b="b"/>
              <a:pathLst>
                <a:path w="1049" h="290" extrusionOk="0">
                  <a:moveTo>
                    <a:pt x="579" y="0"/>
                  </a:moveTo>
                  <a:cubicBezTo>
                    <a:pt x="452" y="0"/>
                    <a:pt x="323" y="14"/>
                    <a:pt x="195" y="14"/>
                  </a:cubicBezTo>
                  <a:cubicBezTo>
                    <a:pt x="138" y="14"/>
                    <a:pt x="81" y="11"/>
                    <a:pt x="25" y="4"/>
                  </a:cubicBezTo>
                  <a:lnTo>
                    <a:pt x="1" y="51"/>
                  </a:lnTo>
                  <a:cubicBezTo>
                    <a:pt x="55" y="280"/>
                    <a:pt x="229" y="290"/>
                    <a:pt x="403" y="290"/>
                  </a:cubicBezTo>
                  <a:cubicBezTo>
                    <a:pt x="420" y="290"/>
                    <a:pt x="437" y="289"/>
                    <a:pt x="453" y="289"/>
                  </a:cubicBezTo>
                  <a:cubicBezTo>
                    <a:pt x="632" y="182"/>
                    <a:pt x="846" y="147"/>
                    <a:pt x="1049" y="123"/>
                  </a:cubicBezTo>
                  <a:cubicBezTo>
                    <a:pt x="898" y="23"/>
                    <a:pt x="740" y="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8116;p32"/>
            <p:cNvSpPr/>
            <p:nvPr/>
          </p:nvSpPr>
          <p:spPr>
            <a:xfrm>
              <a:off x="5255100" y="3799350"/>
              <a:ext cx="26225" cy="3950"/>
            </a:xfrm>
            <a:custGeom>
              <a:avLst/>
              <a:gdLst/>
              <a:ahLst/>
              <a:cxnLst/>
              <a:rect l="l" t="t" r="r" b="b"/>
              <a:pathLst>
                <a:path w="1049" h="158" extrusionOk="0">
                  <a:moveTo>
                    <a:pt x="566" y="1"/>
                  </a:moveTo>
                  <a:cubicBezTo>
                    <a:pt x="380" y="1"/>
                    <a:pt x="190" y="44"/>
                    <a:pt x="1" y="50"/>
                  </a:cubicBezTo>
                  <a:cubicBezTo>
                    <a:pt x="190" y="142"/>
                    <a:pt x="382" y="158"/>
                    <a:pt x="575" y="158"/>
                  </a:cubicBezTo>
                  <a:cubicBezTo>
                    <a:pt x="682" y="158"/>
                    <a:pt x="789" y="153"/>
                    <a:pt x="895" y="153"/>
                  </a:cubicBezTo>
                  <a:cubicBezTo>
                    <a:pt x="947" y="153"/>
                    <a:pt x="998" y="154"/>
                    <a:pt x="1049" y="158"/>
                  </a:cubicBezTo>
                  <a:cubicBezTo>
                    <a:pt x="892" y="35"/>
                    <a:pt x="730" y="1"/>
                    <a:pt x="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8117;p32"/>
            <p:cNvSpPr/>
            <p:nvPr/>
          </p:nvSpPr>
          <p:spPr>
            <a:xfrm>
              <a:off x="5216425" y="3796425"/>
              <a:ext cx="18775" cy="4200"/>
            </a:xfrm>
            <a:custGeom>
              <a:avLst/>
              <a:gdLst/>
              <a:ahLst/>
              <a:cxnLst/>
              <a:rect l="l" t="t" r="r" b="b"/>
              <a:pathLst>
                <a:path w="751" h="168" extrusionOk="0">
                  <a:moveTo>
                    <a:pt x="384" y="1"/>
                  </a:moveTo>
                  <a:cubicBezTo>
                    <a:pt x="282" y="1"/>
                    <a:pt x="177" y="16"/>
                    <a:pt x="76" y="16"/>
                  </a:cubicBezTo>
                  <a:cubicBezTo>
                    <a:pt x="50" y="16"/>
                    <a:pt x="25" y="15"/>
                    <a:pt x="0" y="13"/>
                  </a:cubicBezTo>
                  <a:lnTo>
                    <a:pt x="0" y="13"/>
                  </a:lnTo>
                  <a:cubicBezTo>
                    <a:pt x="107" y="72"/>
                    <a:pt x="226" y="120"/>
                    <a:pt x="333" y="167"/>
                  </a:cubicBezTo>
                  <a:cubicBezTo>
                    <a:pt x="464" y="167"/>
                    <a:pt x="595" y="155"/>
                    <a:pt x="750" y="132"/>
                  </a:cubicBezTo>
                  <a:cubicBezTo>
                    <a:pt x="637" y="25"/>
                    <a:pt x="512" y="1"/>
                    <a:pt x="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8118;p32"/>
            <p:cNvSpPr/>
            <p:nvPr/>
          </p:nvSpPr>
          <p:spPr>
            <a:xfrm>
              <a:off x="5412575" y="3814625"/>
              <a:ext cx="16100" cy="3575"/>
            </a:xfrm>
            <a:custGeom>
              <a:avLst/>
              <a:gdLst/>
              <a:ahLst/>
              <a:cxnLst/>
              <a:rect l="l" t="t" r="r" b="b"/>
              <a:pathLst>
                <a:path w="644" h="143" extrusionOk="0">
                  <a:moveTo>
                    <a:pt x="330" y="0"/>
                  </a:moveTo>
                  <a:cubicBezTo>
                    <a:pt x="222" y="0"/>
                    <a:pt x="110" y="23"/>
                    <a:pt x="0" y="23"/>
                  </a:cubicBezTo>
                  <a:cubicBezTo>
                    <a:pt x="134" y="115"/>
                    <a:pt x="285" y="142"/>
                    <a:pt x="441" y="142"/>
                  </a:cubicBezTo>
                  <a:cubicBezTo>
                    <a:pt x="508" y="142"/>
                    <a:pt x="576" y="137"/>
                    <a:pt x="643" y="130"/>
                  </a:cubicBezTo>
                  <a:cubicBezTo>
                    <a:pt x="551" y="26"/>
                    <a:pt x="443" y="0"/>
                    <a:pt x="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8119;p32"/>
            <p:cNvSpPr/>
            <p:nvPr/>
          </p:nvSpPr>
          <p:spPr>
            <a:xfrm>
              <a:off x="5305550" y="3824700"/>
              <a:ext cx="4650" cy="4950"/>
            </a:xfrm>
            <a:custGeom>
              <a:avLst/>
              <a:gdLst/>
              <a:ahLst/>
              <a:cxnLst/>
              <a:rect l="l" t="t" r="r" b="b"/>
              <a:pathLst>
                <a:path w="186" h="198" extrusionOk="0">
                  <a:moveTo>
                    <a:pt x="55" y="1"/>
                  </a:moveTo>
                  <a:cubicBezTo>
                    <a:pt x="74" y="49"/>
                    <a:pt x="0" y="197"/>
                    <a:pt x="89" y="197"/>
                  </a:cubicBezTo>
                  <a:cubicBezTo>
                    <a:pt x="110" y="197"/>
                    <a:pt x="141" y="188"/>
                    <a:pt x="186" y="167"/>
                  </a:cubicBezTo>
                  <a:lnTo>
                    <a:pt x="186" y="13"/>
                  </a:lnTo>
                  <a:cubicBezTo>
                    <a:pt x="138" y="13"/>
                    <a:pt x="102" y="13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8120;p32"/>
            <p:cNvSpPr/>
            <p:nvPr/>
          </p:nvSpPr>
          <p:spPr>
            <a:xfrm>
              <a:off x="5586700" y="3852875"/>
              <a:ext cx="7175" cy="3925"/>
            </a:xfrm>
            <a:custGeom>
              <a:avLst/>
              <a:gdLst/>
              <a:ahLst/>
              <a:cxnLst/>
              <a:rect l="l" t="t" r="r" b="b"/>
              <a:pathLst>
                <a:path w="287" h="157" extrusionOk="0">
                  <a:moveTo>
                    <a:pt x="131" y="0"/>
                  </a:moveTo>
                  <a:cubicBezTo>
                    <a:pt x="84" y="0"/>
                    <a:pt x="40" y="12"/>
                    <a:pt x="0" y="41"/>
                  </a:cubicBezTo>
                  <a:cubicBezTo>
                    <a:pt x="42" y="118"/>
                    <a:pt x="87" y="157"/>
                    <a:pt x="134" y="157"/>
                  </a:cubicBezTo>
                  <a:cubicBezTo>
                    <a:pt x="182" y="157"/>
                    <a:pt x="233" y="118"/>
                    <a:pt x="286" y="41"/>
                  </a:cubicBezTo>
                  <a:cubicBezTo>
                    <a:pt x="236" y="15"/>
                    <a:pt x="182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8121;p32"/>
            <p:cNvSpPr/>
            <p:nvPr/>
          </p:nvSpPr>
          <p:spPr>
            <a:xfrm>
              <a:off x="5582525" y="3851750"/>
              <a:ext cx="4500" cy="2150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92" y="1"/>
                  </a:moveTo>
                  <a:cubicBezTo>
                    <a:pt x="62" y="1"/>
                    <a:pt x="31" y="31"/>
                    <a:pt x="1" y="86"/>
                  </a:cubicBezTo>
                  <a:lnTo>
                    <a:pt x="179" y="86"/>
                  </a:lnTo>
                  <a:cubicBezTo>
                    <a:pt x="150" y="28"/>
                    <a:pt x="121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8122;p32"/>
            <p:cNvSpPr/>
            <p:nvPr/>
          </p:nvSpPr>
          <p:spPr>
            <a:xfrm>
              <a:off x="5579550" y="3852825"/>
              <a:ext cx="3000" cy="2875"/>
            </a:xfrm>
            <a:custGeom>
              <a:avLst/>
              <a:gdLst/>
              <a:ahLst/>
              <a:cxnLst/>
              <a:rect l="l" t="t" r="r" b="b"/>
              <a:pathLst>
                <a:path w="120" h="115" extrusionOk="0">
                  <a:moveTo>
                    <a:pt x="69" y="1"/>
                  </a:moveTo>
                  <a:cubicBezTo>
                    <a:pt x="48" y="1"/>
                    <a:pt x="24" y="7"/>
                    <a:pt x="1" y="19"/>
                  </a:cubicBezTo>
                  <a:cubicBezTo>
                    <a:pt x="36" y="55"/>
                    <a:pt x="48" y="78"/>
                    <a:pt x="60" y="114"/>
                  </a:cubicBezTo>
                  <a:cubicBezTo>
                    <a:pt x="72" y="78"/>
                    <a:pt x="108" y="55"/>
                    <a:pt x="120" y="19"/>
                  </a:cubicBezTo>
                  <a:cubicBezTo>
                    <a:pt x="108" y="7"/>
                    <a:pt x="90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8123;p32"/>
            <p:cNvSpPr/>
            <p:nvPr/>
          </p:nvSpPr>
          <p:spPr>
            <a:xfrm>
              <a:off x="5406325" y="3814575"/>
              <a:ext cx="6275" cy="1825"/>
            </a:xfrm>
            <a:custGeom>
              <a:avLst/>
              <a:gdLst/>
              <a:ahLst/>
              <a:cxnLst/>
              <a:rect l="l" t="t" r="r" b="b"/>
              <a:pathLst>
                <a:path w="251" h="73" extrusionOk="0">
                  <a:moveTo>
                    <a:pt x="0" y="1"/>
                  </a:moveTo>
                  <a:cubicBezTo>
                    <a:pt x="36" y="49"/>
                    <a:pt x="75" y="72"/>
                    <a:pt x="116" y="72"/>
                  </a:cubicBezTo>
                  <a:cubicBezTo>
                    <a:pt x="158" y="72"/>
                    <a:pt x="203" y="49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8124;p32"/>
            <p:cNvSpPr/>
            <p:nvPr/>
          </p:nvSpPr>
          <p:spPr>
            <a:xfrm>
              <a:off x="5288750" y="3825600"/>
              <a:ext cx="7450" cy="3300"/>
            </a:xfrm>
            <a:custGeom>
              <a:avLst/>
              <a:gdLst/>
              <a:ahLst/>
              <a:cxnLst/>
              <a:rect l="l" t="t" r="r" b="b"/>
              <a:pathLst>
                <a:path w="298" h="132" extrusionOk="0">
                  <a:moveTo>
                    <a:pt x="298" y="1"/>
                  </a:moveTo>
                  <a:cubicBezTo>
                    <a:pt x="155" y="1"/>
                    <a:pt x="60" y="12"/>
                    <a:pt x="0" y="131"/>
                  </a:cubicBezTo>
                  <a:cubicBezTo>
                    <a:pt x="119" y="131"/>
                    <a:pt x="215" y="96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8125;p32"/>
            <p:cNvSpPr/>
            <p:nvPr/>
          </p:nvSpPr>
          <p:spPr>
            <a:xfrm>
              <a:off x="5201525" y="38005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211" y="0"/>
                  </a:moveTo>
                  <a:cubicBezTo>
                    <a:pt x="158" y="0"/>
                    <a:pt x="104" y="4"/>
                    <a:pt x="48" y="4"/>
                  </a:cubicBezTo>
                  <a:cubicBezTo>
                    <a:pt x="1" y="52"/>
                    <a:pt x="1" y="88"/>
                    <a:pt x="48" y="123"/>
                  </a:cubicBezTo>
                  <a:cubicBezTo>
                    <a:pt x="191" y="123"/>
                    <a:pt x="358" y="112"/>
                    <a:pt x="513" y="112"/>
                  </a:cubicBezTo>
                  <a:cubicBezTo>
                    <a:pt x="417" y="16"/>
                    <a:pt x="317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8126;p32"/>
            <p:cNvSpPr/>
            <p:nvPr/>
          </p:nvSpPr>
          <p:spPr>
            <a:xfrm>
              <a:off x="5152425" y="3728275"/>
              <a:ext cx="18175" cy="57175"/>
            </a:xfrm>
            <a:custGeom>
              <a:avLst/>
              <a:gdLst/>
              <a:ahLst/>
              <a:cxnLst/>
              <a:rect l="l" t="t" r="r" b="b"/>
              <a:pathLst>
                <a:path w="727" h="2287" extrusionOk="0">
                  <a:moveTo>
                    <a:pt x="0" y="0"/>
                  </a:moveTo>
                  <a:lnTo>
                    <a:pt x="0" y="405"/>
                  </a:lnTo>
                  <a:cubicBezTo>
                    <a:pt x="203" y="905"/>
                    <a:pt x="60" y="1488"/>
                    <a:pt x="310" y="1989"/>
                  </a:cubicBezTo>
                  <a:cubicBezTo>
                    <a:pt x="357" y="2048"/>
                    <a:pt x="405" y="2084"/>
                    <a:pt x="453" y="2131"/>
                  </a:cubicBezTo>
                  <a:cubicBezTo>
                    <a:pt x="488" y="2191"/>
                    <a:pt x="536" y="2239"/>
                    <a:pt x="584" y="2286"/>
                  </a:cubicBezTo>
                  <a:cubicBezTo>
                    <a:pt x="726" y="2227"/>
                    <a:pt x="715" y="2108"/>
                    <a:pt x="691" y="1977"/>
                  </a:cubicBezTo>
                  <a:cubicBezTo>
                    <a:pt x="584" y="1488"/>
                    <a:pt x="596" y="988"/>
                    <a:pt x="596" y="488"/>
                  </a:cubicBezTo>
                  <a:cubicBezTo>
                    <a:pt x="584" y="12"/>
                    <a:pt x="584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8127;p32"/>
            <p:cNvSpPr/>
            <p:nvPr/>
          </p:nvSpPr>
          <p:spPr>
            <a:xfrm>
              <a:off x="5155100" y="3660400"/>
              <a:ext cx="4475" cy="10750"/>
            </a:xfrm>
            <a:custGeom>
              <a:avLst/>
              <a:gdLst/>
              <a:ahLst/>
              <a:cxnLst/>
              <a:rect l="l" t="t" r="r" b="b"/>
              <a:pathLst>
                <a:path w="179" h="430" extrusionOk="0">
                  <a:moveTo>
                    <a:pt x="179" y="1"/>
                  </a:moveTo>
                  <a:cubicBezTo>
                    <a:pt x="0" y="143"/>
                    <a:pt x="0" y="274"/>
                    <a:pt x="179" y="42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8128;p32"/>
            <p:cNvSpPr/>
            <p:nvPr/>
          </p:nvSpPr>
          <p:spPr>
            <a:xfrm>
              <a:off x="5159550" y="3658925"/>
              <a:ext cx="2125" cy="1500"/>
            </a:xfrm>
            <a:custGeom>
              <a:avLst/>
              <a:gdLst/>
              <a:ahLst/>
              <a:cxnLst/>
              <a:rect l="l" t="t" r="r" b="b"/>
              <a:pathLst>
                <a:path w="85" h="60" extrusionOk="0">
                  <a:moveTo>
                    <a:pt x="25" y="0"/>
                  </a:moveTo>
                  <a:cubicBezTo>
                    <a:pt x="25" y="0"/>
                    <a:pt x="13" y="36"/>
                    <a:pt x="1" y="60"/>
                  </a:cubicBezTo>
                  <a:cubicBezTo>
                    <a:pt x="72" y="24"/>
                    <a:pt x="84" y="12"/>
                    <a:pt x="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8129;p32"/>
            <p:cNvSpPr/>
            <p:nvPr/>
          </p:nvSpPr>
          <p:spPr>
            <a:xfrm>
              <a:off x="5324475" y="3881900"/>
              <a:ext cx="4475" cy="11600"/>
            </a:xfrm>
            <a:custGeom>
              <a:avLst/>
              <a:gdLst/>
              <a:ahLst/>
              <a:cxnLst/>
              <a:rect l="l" t="t" r="r" b="b"/>
              <a:pathLst>
                <a:path w="179" h="464" extrusionOk="0">
                  <a:moveTo>
                    <a:pt x="72" y="1"/>
                  </a:moveTo>
                  <a:cubicBezTo>
                    <a:pt x="52" y="1"/>
                    <a:pt x="29" y="18"/>
                    <a:pt x="12" y="34"/>
                  </a:cubicBezTo>
                  <a:cubicBezTo>
                    <a:pt x="12" y="189"/>
                    <a:pt x="0" y="320"/>
                    <a:pt x="0" y="463"/>
                  </a:cubicBezTo>
                  <a:cubicBezTo>
                    <a:pt x="179" y="368"/>
                    <a:pt x="143" y="201"/>
                    <a:pt x="143" y="34"/>
                  </a:cubicBezTo>
                  <a:cubicBezTo>
                    <a:pt x="143" y="34"/>
                    <a:pt x="131" y="23"/>
                    <a:pt x="95" y="11"/>
                  </a:cubicBezTo>
                  <a:cubicBezTo>
                    <a:pt x="88" y="4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8130;p32"/>
            <p:cNvSpPr/>
            <p:nvPr/>
          </p:nvSpPr>
          <p:spPr>
            <a:xfrm>
              <a:off x="5326850" y="3897325"/>
              <a:ext cx="5675" cy="11950"/>
            </a:xfrm>
            <a:custGeom>
              <a:avLst/>
              <a:gdLst/>
              <a:ahLst/>
              <a:cxnLst/>
              <a:rect l="l" t="t" r="r" b="b"/>
              <a:pathLst>
                <a:path w="227" h="478" extrusionOk="0">
                  <a:moveTo>
                    <a:pt x="226" y="1"/>
                  </a:moveTo>
                  <a:lnTo>
                    <a:pt x="226" y="1"/>
                  </a:lnTo>
                  <a:cubicBezTo>
                    <a:pt x="0" y="108"/>
                    <a:pt x="60" y="299"/>
                    <a:pt x="84" y="477"/>
                  </a:cubicBezTo>
                  <a:cubicBezTo>
                    <a:pt x="203" y="346"/>
                    <a:pt x="226" y="179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8131;p32"/>
            <p:cNvSpPr/>
            <p:nvPr/>
          </p:nvSpPr>
          <p:spPr>
            <a:xfrm>
              <a:off x="5331900" y="3889900"/>
              <a:ext cx="3900" cy="7750"/>
            </a:xfrm>
            <a:custGeom>
              <a:avLst/>
              <a:gdLst/>
              <a:ahLst/>
              <a:cxnLst/>
              <a:rect l="l" t="t" r="r" b="b"/>
              <a:pathLst>
                <a:path w="156" h="310" extrusionOk="0">
                  <a:moveTo>
                    <a:pt x="144" y="0"/>
                  </a:moveTo>
                  <a:lnTo>
                    <a:pt x="144" y="0"/>
                  </a:lnTo>
                  <a:cubicBezTo>
                    <a:pt x="13" y="60"/>
                    <a:pt x="1" y="179"/>
                    <a:pt x="13" y="310"/>
                  </a:cubicBezTo>
                  <a:cubicBezTo>
                    <a:pt x="132" y="238"/>
                    <a:pt x="155" y="131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8132;p32"/>
            <p:cNvSpPr/>
            <p:nvPr/>
          </p:nvSpPr>
          <p:spPr>
            <a:xfrm>
              <a:off x="5328025" y="3868175"/>
              <a:ext cx="3900" cy="7150"/>
            </a:xfrm>
            <a:custGeom>
              <a:avLst/>
              <a:gdLst/>
              <a:ahLst/>
              <a:cxnLst/>
              <a:rect l="l" t="t" r="r" b="b"/>
              <a:pathLst>
                <a:path w="156" h="286" extrusionOk="0">
                  <a:moveTo>
                    <a:pt x="156" y="0"/>
                  </a:moveTo>
                  <a:cubicBezTo>
                    <a:pt x="1" y="95"/>
                    <a:pt x="1" y="179"/>
                    <a:pt x="156" y="286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8133;p32"/>
            <p:cNvSpPr/>
            <p:nvPr/>
          </p:nvSpPr>
          <p:spPr>
            <a:xfrm>
              <a:off x="5324475" y="387917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36"/>
                    <a:pt x="12" y="96"/>
                    <a:pt x="12" y="143"/>
                  </a:cubicBezTo>
                  <a:lnTo>
                    <a:pt x="143" y="143"/>
                  </a:lnTo>
                  <a:cubicBezTo>
                    <a:pt x="95" y="96"/>
                    <a:pt x="60" y="3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8134;p32"/>
            <p:cNvSpPr/>
            <p:nvPr/>
          </p:nvSpPr>
          <p:spPr>
            <a:xfrm>
              <a:off x="5339350" y="3992875"/>
              <a:ext cx="3600" cy="4200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96"/>
                    <a:pt x="60" y="156"/>
                    <a:pt x="143" y="167"/>
                  </a:cubicBezTo>
                  <a:cubicBezTo>
                    <a:pt x="131" y="72"/>
                    <a:pt x="72" y="3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8135;p32"/>
            <p:cNvSpPr/>
            <p:nvPr/>
          </p:nvSpPr>
          <p:spPr>
            <a:xfrm>
              <a:off x="5335175" y="3882450"/>
              <a:ext cx="3600" cy="5075"/>
            </a:xfrm>
            <a:custGeom>
              <a:avLst/>
              <a:gdLst/>
              <a:ahLst/>
              <a:cxnLst/>
              <a:rect l="l" t="t" r="r" b="b"/>
              <a:pathLst>
                <a:path w="144" h="203" extrusionOk="0">
                  <a:moveTo>
                    <a:pt x="1" y="1"/>
                  </a:moveTo>
                  <a:cubicBezTo>
                    <a:pt x="13" y="72"/>
                    <a:pt x="24" y="132"/>
                    <a:pt x="24" y="203"/>
                  </a:cubicBezTo>
                  <a:cubicBezTo>
                    <a:pt x="108" y="167"/>
                    <a:pt x="144" y="84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8136;p32"/>
            <p:cNvSpPr/>
            <p:nvPr/>
          </p:nvSpPr>
          <p:spPr>
            <a:xfrm>
              <a:off x="5335775" y="3985750"/>
              <a:ext cx="3000" cy="4475"/>
            </a:xfrm>
            <a:custGeom>
              <a:avLst/>
              <a:gdLst/>
              <a:ahLst/>
              <a:cxnLst/>
              <a:rect l="l" t="t" r="r" b="b"/>
              <a:pathLst>
                <a:path w="120" h="179" extrusionOk="0">
                  <a:moveTo>
                    <a:pt x="0" y="0"/>
                  </a:moveTo>
                  <a:cubicBezTo>
                    <a:pt x="0" y="83"/>
                    <a:pt x="36" y="143"/>
                    <a:pt x="108" y="179"/>
                  </a:cubicBezTo>
                  <a:cubicBezTo>
                    <a:pt x="120" y="95"/>
                    <a:pt x="84" y="3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8137;p32"/>
            <p:cNvSpPr/>
            <p:nvPr/>
          </p:nvSpPr>
          <p:spPr>
            <a:xfrm>
              <a:off x="5317625" y="3900600"/>
              <a:ext cx="1800" cy="3300"/>
            </a:xfrm>
            <a:custGeom>
              <a:avLst/>
              <a:gdLst/>
              <a:ahLst/>
              <a:cxnLst/>
              <a:rect l="l" t="t" r="r" b="b"/>
              <a:pathLst>
                <a:path w="72" h="132" extrusionOk="0">
                  <a:moveTo>
                    <a:pt x="0" y="1"/>
                  </a:moveTo>
                  <a:lnTo>
                    <a:pt x="0" y="132"/>
                  </a:lnTo>
                  <a:cubicBezTo>
                    <a:pt x="72" y="96"/>
                    <a:pt x="72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8138;p32"/>
            <p:cNvSpPr/>
            <p:nvPr/>
          </p:nvSpPr>
          <p:spPr>
            <a:xfrm>
              <a:off x="5186350" y="3728350"/>
              <a:ext cx="235175" cy="33925"/>
            </a:xfrm>
            <a:custGeom>
              <a:avLst/>
              <a:gdLst/>
              <a:ahLst/>
              <a:cxnLst/>
              <a:rect l="l" t="t" r="r" b="b"/>
              <a:pathLst>
                <a:path w="9407" h="1357" extrusionOk="0">
                  <a:moveTo>
                    <a:pt x="756" y="0"/>
                  </a:moveTo>
                  <a:cubicBezTo>
                    <a:pt x="664" y="0"/>
                    <a:pt x="571" y="12"/>
                    <a:pt x="477" y="45"/>
                  </a:cubicBezTo>
                  <a:cubicBezTo>
                    <a:pt x="239" y="211"/>
                    <a:pt x="1" y="378"/>
                    <a:pt x="298" y="700"/>
                  </a:cubicBezTo>
                  <a:cubicBezTo>
                    <a:pt x="308" y="695"/>
                    <a:pt x="320" y="692"/>
                    <a:pt x="331" y="692"/>
                  </a:cubicBezTo>
                  <a:cubicBezTo>
                    <a:pt x="347" y="692"/>
                    <a:pt x="363" y="698"/>
                    <a:pt x="370" y="712"/>
                  </a:cubicBezTo>
                  <a:cubicBezTo>
                    <a:pt x="584" y="926"/>
                    <a:pt x="846" y="926"/>
                    <a:pt x="1120" y="926"/>
                  </a:cubicBezTo>
                  <a:cubicBezTo>
                    <a:pt x="1256" y="933"/>
                    <a:pt x="1393" y="935"/>
                    <a:pt x="1530" y="935"/>
                  </a:cubicBezTo>
                  <a:cubicBezTo>
                    <a:pt x="1947" y="935"/>
                    <a:pt x="2367" y="911"/>
                    <a:pt x="2788" y="911"/>
                  </a:cubicBezTo>
                  <a:cubicBezTo>
                    <a:pt x="3173" y="911"/>
                    <a:pt x="3558" y="932"/>
                    <a:pt x="3941" y="1009"/>
                  </a:cubicBezTo>
                  <a:cubicBezTo>
                    <a:pt x="4170" y="1054"/>
                    <a:pt x="4403" y="1064"/>
                    <a:pt x="4636" y="1064"/>
                  </a:cubicBezTo>
                  <a:cubicBezTo>
                    <a:pt x="4853" y="1064"/>
                    <a:pt x="5071" y="1055"/>
                    <a:pt x="5284" y="1055"/>
                  </a:cubicBezTo>
                  <a:cubicBezTo>
                    <a:pt x="5333" y="1055"/>
                    <a:pt x="5382" y="1056"/>
                    <a:pt x="5430" y="1057"/>
                  </a:cubicBezTo>
                  <a:cubicBezTo>
                    <a:pt x="5506" y="1050"/>
                    <a:pt x="5583" y="1048"/>
                    <a:pt x="5659" y="1048"/>
                  </a:cubicBezTo>
                  <a:cubicBezTo>
                    <a:pt x="6130" y="1048"/>
                    <a:pt x="6597" y="1153"/>
                    <a:pt x="7079" y="1153"/>
                  </a:cubicBezTo>
                  <a:cubicBezTo>
                    <a:pt x="7101" y="1153"/>
                    <a:pt x="7123" y="1153"/>
                    <a:pt x="7144" y="1152"/>
                  </a:cubicBezTo>
                  <a:cubicBezTo>
                    <a:pt x="7200" y="1149"/>
                    <a:pt x="7254" y="1148"/>
                    <a:pt x="7309" y="1148"/>
                  </a:cubicBezTo>
                  <a:cubicBezTo>
                    <a:pt x="7714" y="1148"/>
                    <a:pt x="8104" y="1220"/>
                    <a:pt x="8513" y="1283"/>
                  </a:cubicBezTo>
                  <a:cubicBezTo>
                    <a:pt x="8545" y="1277"/>
                    <a:pt x="8577" y="1274"/>
                    <a:pt x="8609" y="1274"/>
                  </a:cubicBezTo>
                  <a:cubicBezTo>
                    <a:pt x="8785" y="1274"/>
                    <a:pt x="8962" y="1357"/>
                    <a:pt x="9138" y="1357"/>
                  </a:cubicBezTo>
                  <a:cubicBezTo>
                    <a:pt x="9227" y="1357"/>
                    <a:pt x="9317" y="1336"/>
                    <a:pt x="9406" y="1271"/>
                  </a:cubicBezTo>
                  <a:cubicBezTo>
                    <a:pt x="9371" y="1009"/>
                    <a:pt x="9240" y="866"/>
                    <a:pt x="8978" y="854"/>
                  </a:cubicBezTo>
                  <a:cubicBezTo>
                    <a:pt x="8942" y="854"/>
                    <a:pt x="8894" y="854"/>
                    <a:pt x="8871" y="866"/>
                  </a:cubicBezTo>
                  <a:cubicBezTo>
                    <a:pt x="8240" y="640"/>
                    <a:pt x="7573" y="759"/>
                    <a:pt x="6930" y="592"/>
                  </a:cubicBezTo>
                  <a:cubicBezTo>
                    <a:pt x="6787" y="557"/>
                    <a:pt x="6620" y="533"/>
                    <a:pt x="6478" y="533"/>
                  </a:cubicBezTo>
                  <a:cubicBezTo>
                    <a:pt x="5739" y="331"/>
                    <a:pt x="4965" y="473"/>
                    <a:pt x="4227" y="295"/>
                  </a:cubicBezTo>
                  <a:cubicBezTo>
                    <a:pt x="3751" y="200"/>
                    <a:pt x="3239" y="319"/>
                    <a:pt x="2787" y="152"/>
                  </a:cubicBezTo>
                  <a:cubicBezTo>
                    <a:pt x="2406" y="92"/>
                    <a:pt x="2048" y="116"/>
                    <a:pt x="1679" y="104"/>
                  </a:cubicBezTo>
                  <a:cubicBezTo>
                    <a:pt x="1643" y="109"/>
                    <a:pt x="1607" y="110"/>
                    <a:pt x="1571" y="110"/>
                  </a:cubicBezTo>
                  <a:cubicBezTo>
                    <a:pt x="1297" y="110"/>
                    <a:pt x="1032" y="0"/>
                    <a:pt x="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8139;p32"/>
            <p:cNvSpPr/>
            <p:nvPr/>
          </p:nvSpPr>
          <p:spPr>
            <a:xfrm>
              <a:off x="5197950" y="3766775"/>
              <a:ext cx="113450" cy="20900"/>
            </a:xfrm>
            <a:custGeom>
              <a:avLst/>
              <a:gdLst/>
              <a:ahLst/>
              <a:cxnLst/>
              <a:rect l="l" t="t" r="r" b="b"/>
              <a:pathLst>
                <a:path w="4538" h="836" extrusionOk="0">
                  <a:moveTo>
                    <a:pt x="750" y="0"/>
                  </a:moveTo>
                  <a:cubicBezTo>
                    <a:pt x="575" y="0"/>
                    <a:pt x="404" y="30"/>
                    <a:pt x="239" y="115"/>
                  </a:cubicBezTo>
                  <a:cubicBezTo>
                    <a:pt x="203" y="151"/>
                    <a:pt x="191" y="175"/>
                    <a:pt x="156" y="210"/>
                  </a:cubicBezTo>
                  <a:cubicBezTo>
                    <a:pt x="120" y="270"/>
                    <a:pt x="60" y="306"/>
                    <a:pt x="13" y="353"/>
                  </a:cubicBezTo>
                  <a:cubicBezTo>
                    <a:pt x="1" y="449"/>
                    <a:pt x="25" y="508"/>
                    <a:pt x="108" y="544"/>
                  </a:cubicBezTo>
                  <a:cubicBezTo>
                    <a:pt x="977" y="722"/>
                    <a:pt x="1858" y="758"/>
                    <a:pt x="2727" y="770"/>
                  </a:cubicBezTo>
                  <a:cubicBezTo>
                    <a:pt x="3058" y="777"/>
                    <a:pt x="3392" y="835"/>
                    <a:pt x="3721" y="835"/>
                  </a:cubicBezTo>
                  <a:cubicBezTo>
                    <a:pt x="3961" y="835"/>
                    <a:pt x="4199" y="804"/>
                    <a:pt x="4430" y="699"/>
                  </a:cubicBezTo>
                  <a:cubicBezTo>
                    <a:pt x="4501" y="651"/>
                    <a:pt x="4537" y="579"/>
                    <a:pt x="4537" y="484"/>
                  </a:cubicBezTo>
                  <a:cubicBezTo>
                    <a:pt x="4490" y="365"/>
                    <a:pt x="4394" y="282"/>
                    <a:pt x="4275" y="222"/>
                  </a:cubicBezTo>
                  <a:cubicBezTo>
                    <a:pt x="4072" y="160"/>
                    <a:pt x="3861" y="146"/>
                    <a:pt x="3648" y="146"/>
                  </a:cubicBezTo>
                  <a:cubicBezTo>
                    <a:pt x="3475" y="146"/>
                    <a:pt x="3301" y="155"/>
                    <a:pt x="3129" y="155"/>
                  </a:cubicBezTo>
                  <a:cubicBezTo>
                    <a:pt x="3066" y="155"/>
                    <a:pt x="3004" y="154"/>
                    <a:pt x="2942" y="151"/>
                  </a:cubicBezTo>
                  <a:lnTo>
                    <a:pt x="1775" y="151"/>
                  </a:lnTo>
                  <a:cubicBezTo>
                    <a:pt x="1608" y="151"/>
                    <a:pt x="1430" y="103"/>
                    <a:pt x="1251" y="56"/>
                  </a:cubicBezTo>
                  <a:cubicBezTo>
                    <a:pt x="1083" y="27"/>
                    <a:pt x="915" y="0"/>
                    <a:pt x="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8140;p32"/>
            <p:cNvSpPr/>
            <p:nvPr/>
          </p:nvSpPr>
          <p:spPr>
            <a:xfrm>
              <a:off x="5181000" y="3696125"/>
              <a:ext cx="44375" cy="49850"/>
            </a:xfrm>
            <a:custGeom>
              <a:avLst/>
              <a:gdLst/>
              <a:ahLst/>
              <a:cxnLst/>
              <a:rect l="l" t="t" r="r" b="b"/>
              <a:pathLst>
                <a:path w="1775" h="1994" extrusionOk="0">
                  <a:moveTo>
                    <a:pt x="846" y="727"/>
                  </a:moveTo>
                  <a:lnTo>
                    <a:pt x="846" y="727"/>
                  </a:lnTo>
                  <a:cubicBezTo>
                    <a:pt x="851" y="730"/>
                    <a:pt x="857" y="735"/>
                    <a:pt x="862" y="740"/>
                  </a:cubicBezTo>
                  <a:lnTo>
                    <a:pt x="862" y="740"/>
                  </a:lnTo>
                  <a:cubicBezTo>
                    <a:pt x="853" y="736"/>
                    <a:pt x="846" y="733"/>
                    <a:pt x="846" y="727"/>
                  </a:cubicBezTo>
                  <a:close/>
                  <a:moveTo>
                    <a:pt x="596" y="0"/>
                  </a:moveTo>
                  <a:cubicBezTo>
                    <a:pt x="572" y="191"/>
                    <a:pt x="488" y="369"/>
                    <a:pt x="298" y="453"/>
                  </a:cubicBezTo>
                  <a:cubicBezTo>
                    <a:pt x="48" y="727"/>
                    <a:pt x="179" y="989"/>
                    <a:pt x="274" y="1262"/>
                  </a:cubicBezTo>
                  <a:cubicBezTo>
                    <a:pt x="238" y="1346"/>
                    <a:pt x="191" y="1405"/>
                    <a:pt x="107" y="1453"/>
                  </a:cubicBezTo>
                  <a:cubicBezTo>
                    <a:pt x="0" y="1608"/>
                    <a:pt x="36" y="1739"/>
                    <a:pt x="143" y="1870"/>
                  </a:cubicBezTo>
                  <a:cubicBezTo>
                    <a:pt x="207" y="1970"/>
                    <a:pt x="299" y="1994"/>
                    <a:pt x="403" y="1994"/>
                  </a:cubicBezTo>
                  <a:cubicBezTo>
                    <a:pt x="435" y="1994"/>
                    <a:pt x="467" y="1991"/>
                    <a:pt x="500" y="1989"/>
                  </a:cubicBezTo>
                  <a:cubicBezTo>
                    <a:pt x="453" y="1751"/>
                    <a:pt x="512" y="1572"/>
                    <a:pt x="715" y="1441"/>
                  </a:cubicBezTo>
                  <a:cubicBezTo>
                    <a:pt x="762" y="1393"/>
                    <a:pt x="810" y="1346"/>
                    <a:pt x="822" y="1274"/>
                  </a:cubicBezTo>
                  <a:cubicBezTo>
                    <a:pt x="880" y="1112"/>
                    <a:pt x="926" y="939"/>
                    <a:pt x="885" y="765"/>
                  </a:cubicBezTo>
                  <a:lnTo>
                    <a:pt x="885" y="765"/>
                  </a:lnTo>
                  <a:cubicBezTo>
                    <a:pt x="903" y="787"/>
                    <a:pt x="920" y="813"/>
                    <a:pt x="941" y="834"/>
                  </a:cubicBezTo>
                  <a:cubicBezTo>
                    <a:pt x="1085" y="942"/>
                    <a:pt x="1233" y="1006"/>
                    <a:pt x="1388" y="1006"/>
                  </a:cubicBezTo>
                  <a:cubicBezTo>
                    <a:pt x="1490" y="1006"/>
                    <a:pt x="1594" y="978"/>
                    <a:pt x="1703" y="917"/>
                  </a:cubicBezTo>
                  <a:cubicBezTo>
                    <a:pt x="1739" y="869"/>
                    <a:pt x="1774" y="810"/>
                    <a:pt x="1762" y="738"/>
                  </a:cubicBezTo>
                  <a:cubicBezTo>
                    <a:pt x="1608" y="488"/>
                    <a:pt x="1250" y="441"/>
                    <a:pt x="1143" y="143"/>
                  </a:cubicBezTo>
                  <a:cubicBezTo>
                    <a:pt x="953" y="143"/>
                    <a:pt x="762" y="119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8141;p32"/>
            <p:cNvSpPr/>
            <p:nvPr/>
          </p:nvSpPr>
          <p:spPr>
            <a:xfrm>
              <a:off x="5195575" y="3752975"/>
              <a:ext cx="69375" cy="18250"/>
            </a:xfrm>
            <a:custGeom>
              <a:avLst/>
              <a:gdLst/>
              <a:ahLst/>
              <a:cxnLst/>
              <a:rect l="l" t="t" r="r" b="b"/>
              <a:pathLst>
                <a:path w="2775" h="730" extrusionOk="0">
                  <a:moveTo>
                    <a:pt x="430" y="0"/>
                  </a:moveTo>
                  <a:cubicBezTo>
                    <a:pt x="285" y="0"/>
                    <a:pt x="142" y="40"/>
                    <a:pt x="1" y="167"/>
                  </a:cubicBezTo>
                  <a:lnTo>
                    <a:pt x="1" y="441"/>
                  </a:lnTo>
                  <a:cubicBezTo>
                    <a:pt x="60" y="500"/>
                    <a:pt x="120" y="548"/>
                    <a:pt x="191" y="584"/>
                  </a:cubicBezTo>
                  <a:cubicBezTo>
                    <a:pt x="327" y="605"/>
                    <a:pt x="467" y="610"/>
                    <a:pt x="606" y="610"/>
                  </a:cubicBezTo>
                  <a:cubicBezTo>
                    <a:pt x="699" y="610"/>
                    <a:pt x="791" y="608"/>
                    <a:pt x="882" y="608"/>
                  </a:cubicBezTo>
                  <a:cubicBezTo>
                    <a:pt x="944" y="606"/>
                    <a:pt x="1007" y="605"/>
                    <a:pt x="1070" y="605"/>
                  </a:cubicBezTo>
                  <a:cubicBezTo>
                    <a:pt x="1415" y="605"/>
                    <a:pt x="1764" y="634"/>
                    <a:pt x="2096" y="715"/>
                  </a:cubicBezTo>
                  <a:cubicBezTo>
                    <a:pt x="2161" y="724"/>
                    <a:pt x="2223" y="730"/>
                    <a:pt x="2284" y="730"/>
                  </a:cubicBezTo>
                  <a:cubicBezTo>
                    <a:pt x="2381" y="730"/>
                    <a:pt x="2473" y="716"/>
                    <a:pt x="2560" y="679"/>
                  </a:cubicBezTo>
                  <a:cubicBezTo>
                    <a:pt x="2680" y="608"/>
                    <a:pt x="2739" y="524"/>
                    <a:pt x="2775" y="405"/>
                  </a:cubicBezTo>
                  <a:cubicBezTo>
                    <a:pt x="2775" y="310"/>
                    <a:pt x="2727" y="250"/>
                    <a:pt x="2656" y="203"/>
                  </a:cubicBezTo>
                  <a:cubicBezTo>
                    <a:pt x="2501" y="131"/>
                    <a:pt x="2334" y="119"/>
                    <a:pt x="2179" y="119"/>
                  </a:cubicBezTo>
                  <a:cubicBezTo>
                    <a:pt x="2001" y="113"/>
                    <a:pt x="1822" y="113"/>
                    <a:pt x="1644" y="113"/>
                  </a:cubicBezTo>
                  <a:cubicBezTo>
                    <a:pt x="1465" y="113"/>
                    <a:pt x="1286" y="113"/>
                    <a:pt x="1108" y="108"/>
                  </a:cubicBezTo>
                  <a:cubicBezTo>
                    <a:pt x="877" y="93"/>
                    <a:pt x="651" y="0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8142;p32"/>
            <p:cNvSpPr/>
            <p:nvPr/>
          </p:nvSpPr>
          <p:spPr>
            <a:xfrm>
              <a:off x="5195575" y="3748400"/>
              <a:ext cx="57475" cy="12300"/>
            </a:xfrm>
            <a:custGeom>
              <a:avLst/>
              <a:gdLst/>
              <a:ahLst/>
              <a:cxnLst/>
              <a:rect l="l" t="t" r="r" b="b"/>
              <a:pathLst>
                <a:path w="2299" h="492" extrusionOk="0">
                  <a:moveTo>
                    <a:pt x="162" y="0"/>
                  </a:moveTo>
                  <a:cubicBezTo>
                    <a:pt x="102" y="0"/>
                    <a:pt x="47" y="22"/>
                    <a:pt x="13" y="112"/>
                  </a:cubicBezTo>
                  <a:cubicBezTo>
                    <a:pt x="13" y="183"/>
                    <a:pt x="1" y="267"/>
                    <a:pt x="1" y="350"/>
                  </a:cubicBezTo>
                  <a:cubicBezTo>
                    <a:pt x="597" y="406"/>
                    <a:pt x="1194" y="491"/>
                    <a:pt x="1796" y="491"/>
                  </a:cubicBezTo>
                  <a:cubicBezTo>
                    <a:pt x="1963" y="491"/>
                    <a:pt x="2131" y="485"/>
                    <a:pt x="2299" y="469"/>
                  </a:cubicBezTo>
                  <a:cubicBezTo>
                    <a:pt x="2215" y="124"/>
                    <a:pt x="1894" y="183"/>
                    <a:pt x="1667" y="76"/>
                  </a:cubicBezTo>
                  <a:cubicBezTo>
                    <a:pt x="1538" y="60"/>
                    <a:pt x="1409" y="55"/>
                    <a:pt x="1281" y="55"/>
                  </a:cubicBezTo>
                  <a:cubicBezTo>
                    <a:pt x="1126" y="55"/>
                    <a:pt x="972" y="62"/>
                    <a:pt x="818" y="62"/>
                  </a:cubicBezTo>
                  <a:cubicBezTo>
                    <a:pt x="645" y="62"/>
                    <a:pt x="471" y="53"/>
                    <a:pt x="298" y="17"/>
                  </a:cubicBezTo>
                  <a:cubicBezTo>
                    <a:pt x="253" y="12"/>
                    <a:pt x="206" y="0"/>
                    <a:pt x="1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8143;p32"/>
            <p:cNvSpPr/>
            <p:nvPr/>
          </p:nvSpPr>
          <p:spPr>
            <a:xfrm>
              <a:off x="5175825" y="3773925"/>
              <a:ext cx="23650" cy="12100"/>
            </a:xfrm>
            <a:custGeom>
              <a:avLst/>
              <a:gdLst/>
              <a:ahLst/>
              <a:cxnLst/>
              <a:rect l="l" t="t" r="r" b="b"/>
              <a:pathLst>
                <a:path w="946" h="484" extrusionOk="0">
                  <a:moveTo>
                    <a:pt x="185" y="1"/>
                  </a:moveTo>
                  <a:cubicBezTo>
                    <a:pt x="1" y="1"/>
                    <a:pt x="86" y="185"/>
                    <a:pt x="64" y="282"/>
                  </a:cubicBezTo>
                  <a:cubicBezTo>
                    <a:pt x="112" y="424"/>
                    <a:pt x="207" y="484"/>
                    <a:pt x="350" y="484"/>
                  </a:cubicBezTo>
                  <a:lnTo>
                    <a:pt x="493" y="484"/>
                  </a:lnTo>
                  <a:lnTo>
                    <a:pt x="612" y="365"/>
                  </a:lnTo>
                  <a:cubicBezTo>
                    <a:pt x="743" y="341"/>
                    <a:pt x="874" y="317"/>
                    <a:pt x="945" y="174"/>
                  </a:cubicBezTo>
                  <a:cubicBezTo>
                    <a:pt x="945" y="127"/>
                    <a:pt x="922" y="103"/>
                    <a:pt x="898" y="67"/>
                  </a:cubicBezTo>
                  <a:cubicBezTo>
                    <a:pt x="683" y="43"/>
                    <a:pt x="481" y="20"/>
                    <a:pt x="255" y="8"/>
                  </a:cubicBezTo>
                  <a:cubicBezTo>
                    <a:pt x="228" y="3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8144;p32"/>
            <p:cNvSpPr/>
            <p:nvPr/>
          </p:nvSpPr>
          <p:spPr>
            <a:xfrm>
              <a:off x="5178900" y="3706550"/>
              <a:ext cx="13725" cy="21150"/>
            </a:xfrm>
            <a:custGeom>
              <a:avLst/>
              <a:gdLst/>
              <a:ahLst/>
              <a:cxnLst/>
              <a:rect l="l" t="t" r="r" b="b"/>
              <a:pathLst>
                <a:path w="549" h="846" extrusionOk="0">
                  <a:moveTo>
                    <a:pt x="239" y="0"/>
                  </a:moveTo>
                  <a:cubicBezTo>
                    <a:pt x="156" y="83"/>
                    <a:pt x="108" y="179"/>
                    <a:pt x="37" y="262"/>
                  </a:cubicBezTo>
                  <a:lnTo>
                    <a:pt x="72" y="298"/>
                  </a:lnTo>
                  <a:cubicBezTo>
                    <a:pt x="203" y="452"/>
                    <a:pt x="1" y="560"/>
                    <a:pt x="25" y="714"/>
                  </a:cubicBezTo>
                  <a:cubicBezTo>
                    <a:pt x="60" y="738"/>
                    <a:pt x="72" y="750"/>
                    <a:pt x="108" y="774"/>
                  </a:cubicBezTo>
                  <a:cubicBezTo>
                    <a:pt x="191" y="786"/>
                    <a:pt x="263" y="810"/>
                    <a:pt x="358" y="845"/>
                  </a:cubicBezTo>
                  <a:cubicBezTo>
                    <a:pt x="549" y="572"/>
                    <a:pt x="299" y="310"/>
                    <a:pt x="382" y="36"/>
                  </a:cubicBezTo>
                  <a:cubicBezTo>
                    <a:pt x="346" y="24"/>
                    <a:pt x="299" y="12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8145;p32"/>
            <p:cNvSpPr/>
            <p:nvPr/>
          </p:nvSpPr>
          <p:spPr>
            <a:xfrm>
              <a:off x="5173550" y="3732200"/>
              <a:ext cx="11325" cy="11875"/>
            </a:xfrm>
            <a:custGeom>
              <a:avLst/>
              <a:gdLst/>
              <a:ahLst/>
              <a:cxnLst/>
              <a:rect l="l" t="t" r="r" b="b"/>
              <a:pathLst>
                <a:path w="453" h="475" extrusionOk="0">
                  <a:moveTo>
                    <a:pt x="240" y="0"/>
                  </a:moveTo>
                  <a:cubicBezTo>
                    <a:pt x="139" y="0"/>
                    <a:pt x="51" y="29"/>
                    <a:pt x="36" y="188"/>
                  </a:cubicBezTo>
                  <a:cubicBezTo>
                    <a:pt x="1" y="474"/>
                    <a:pt x="298" y="296"/>
                    <a:pt x="393" y="415"/>
                  </a:cubicBezTo>
                  <a:cubicBezTo>
                    <a:pt x="393" y="427"/>
                    <a:pt x="441" y="427"/>
                    <a:pt x="453" y="427"/>
                  </a:cubicBezTo>
                  <a:cubicBezTo>
                    <a:pt x="441" y="284"/>
                    <a:pt x="441" y="141"/>
                    <a:pt x="417" y="10"/>
                  </a:cubicBezTo>
                  <a:cubicBezTo>
                    <a:pt x="361" y="10"/>
                    <a:pt x="298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8146;p32"/>
            <p:cNvSpPr/>
            <p:nvPr/>
          </p:nvSpPr>
          <p:spPr>
            <a:xfrm>
              <a:off x="5174750" y="3780950"/>
              <a:ext cx="10125" cy="12225"/>
            </a:xfrm>
            <a:custGeom>
              <a:avLst/>
              <a:gdLst/>
              <a:ahLst/>
              <a:cxnLst/>
              <a:rect l="l" t="t" r="r" b="b"/>
              <a:pathLst>
                <a:path w="405" h="489" extrusionOk="0">
                  <a:moveTo>
                    <a:pt x="119" y="1"/>
                  </a:moveTo>
                  <a:cubicBezTo>
                    <a:pt x="60" y="143"/>
                    <a:pt x="0" y="310"/>
                    <a:pt x="107" y="477"/>
                  </a:cubicBezTo>
                  <a:cubicBezTo>
                    <a:pt x="155" y="489"/>
                    <a:pt x="214" y="489"/>
                    <a:pt x="250" y="489"/>
                  </a:cubicBezTo>
                  <a:cubicBezTo>
                    <a:pt x="310" y="393"/>
                    <a:pt x="357" y="298"/>
                    <a:pt x="405" y="203"/>
                  </a:cubicBezTo>
                  <a:cubicBezTo>
                    <a:pt x="298" y="132"/>
                    <a:pt x="203" y="72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8147;p32"/>
            <p:cNvSpPr/>
            <p:nvPr/>
          </p:nvSpPr>
          <p:spPr>
            <a:xfrm>
              <a:off x="5195575" y="3746125"/>
              <a:ext cx="17600" cy="5700"/>
            </a:xfrm>
            <a:custGeom>
              <a:avLst/>
              <a:gdLst/>
              <a:ahLst/>
              <a:cxnLst/>
              <a:rect l="l" t="t" r="r" b="b"/>
              <a:pathLst>
                <a:path w="704" h="228" extrusionOk="0">
                  <a:moveTo>
                    <a:pt x="1" y="1"/>
                  </a:moveTo>
                  <a:cubicBezTo>
                    <a:pt x="1" y="60"/>
                    <a:pt x="13" y="143"/>
                    <a:pt x="13" y="203"/>
                  </a:cubicBezTo>
                  <a:cubicBezTo>
                    <a:pt x="96" y="179"/>
                    <a:pt x="167" y="179"/>
                    <a:pt x="239" y="167"/>
                  </a:cubicBezTo>
                  <a:cubicBezTo>
                    <a:pt x="334" y="174"/>
                    <a:pt x="443" y="227"/>
                    <a:pt x="533" y="227"/>
                  </a:cubicBezTo>
                  <a:cubicBezTo>
                    <a:pt x="611" y="227"/>
                    <a:pt x="675" y="186"/>
                    <a:pt x="703" y="36"/>
                  </a:cubicBezTo>
                  <a:cubicBezTo>
                    <a:pt x="477" y="24"/>
                    <a:pt x="239" y="2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8148;p32"/>
            <p:cNvSpPr/>
            <p:nvPr/>
          </p:nvSpPr>
          <p:spPr>
            <a:xfrm>
              <a:off x="5183075" y="3764575"/>
              <a:ext cx="4500" cy="4375"/>
            </a:xfrm>
            <a:custGeom>
              <a:avLst/>
              <a:gdLst/>
              <a:ahLst/>
              <a:cxnLst/>
              <a:rect l="l" t="t" r="r" b="b"/>
              <a:pathLst>
                <a:path w="180" h="175" extrusionOk="0">
                  <a:moveTo>
                    <a:pt x="96" y="1"/>
                  </a:moveTo>
                  <a:cubicBezTo>
                    <a:pt x="72" y="13"/>
                    <a:pt x="24" y="25"/>
                    <a:pt x="1" y="60"/>
                  </a:cubicBezTo>
                  <a:cubicBezTo>
                    <a:pt x="12" y="84"/>
                    <a:pt x="24" y="144"/>
                    <a:pt x="60" y="156"/>
                  </a:cubicBezTo>
                  <a:cubicBezTo>
                    <a:pt x="80" y="169"/>
                    <a:pt x="98" y="175"/>
                    <a:pt x="114" y="175"/>
                  </a:cubicBezTo>
                  <a:cubicBezTo>
                    <a:pt x="154" y="175"/>
                    <a:pt x="179" y="136"/>
                    <a:pt x="179" y="84"/>
                  </a:cubicBezTo>
                  <a:cubicBezTo>
                    <a:pt x="179" y="60"/>
                    <a:pt x="132" y="25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8149;p32"/>
            <p:cNvSpPr/>
            <p:nvPr/>
          </p:nvSpPr>
          <p:spPr>
            <a:xfrm>
              <a:off x="5195875" y="3766250"/>
              <a:ext cx="8350" cy="5800"/>
            </a:xfrm>
            <a:custGeom>
              <a:avLst/>
              <a:gdLst/>
              <a:ahLst/>
              <a:cxnLst/>
              <a:rect l="l" t="t" r="r" b="b"/>
              <a:pathLst>
                <a:path w="334" h="232" extrusionOk="0">
                  <a:moveTo>
                    <a:pt x="131" y="0"/>
                  </a:moveTo>
                  <a:cubicBezTo>
                    <a:pt x="88" y="0"/>
                    <a:pt x="44" y="12"/>
                    <a:pt x="1" y="29"/>
                  </a:cubicBezTo>
                  <a:cubicBezTo>
                    <a:pt x="36" y="172"/>
                    <a:pt x="143" y="196"/>
                    <a:pt x="262" y="231"/>
                  </a:cubicBezTo>
                  <a:lnTo>
                    <a:pt x="286" y="208"/>
                  </a:lnTo>
                  <a:cubicBezTo>
                    <a:pt x="334" y="89"/>
                    <a:pt x="274" y="53"/>
                    <a:pt x="179" y="5"/>
                  </a:cubicBezTo>
                  <a:cubicBezTo>
                    <a:pt x="163" y="2"/>
                    <a:pt x="147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8150;p32"/>
            <p:cNvSpPr/>
            <p:nvPr/>
          </p:nvSpPr>
          <p:spPr>
            <a:xfrm>
              <a:off x="5195275" y="3763975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extrusionOk="0">
                  <a:moveTo>
                    <a:pt x="1" y="1"/>
                  </a:moveTo>
                  <a:cubicBezTo>
                    <a:pt x="13" y="49"/>
                    <a:pt x="13" y="84"/>
                    <a:pt x="13" y="120"/>
                  </a:cubicBezTo>
                  <a:cubicBezTo>
                    <a:pt x="60" y="144"/>
                    <a:pt x="108" y="144"/>
                    <a:pt x="144" y="144"/>
                  </a:cubicBezTo>
                  <a:cubicBezTo>
                    <a:pt x="227" y="96"/>
                    <a:pt x="227" y="49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8151;p32"/>
            <p:cNvSpPr/>
            <p:nvPr/>
          </p:nvSpPr>
          <p:spPr>
            <a:xfrm>
              <a:off x="5177425" y="3723025"/>
              <a:ext cx="4475" cy="3825"/>
            </a:xfrm>
            <a:custGeom>
              <a:avLst/>
              <a:gdLst/>
              <a:ahLst/>
              <a:cxnLst/>
              <a:rect l="l" t="t" r="r" b="b"/>
              <a:pathLst>
                <a:path w="179" h="153" extrusionOk="0">
                  <a:moveTo>
                    <a:pt x="84" y="1"/>
                  </a:moveTo>
                  <a:cubicBezTo>
                    <a:pt x="65" y="1"/>
                    <a:pt x="47" y="9"/>
                    <a:pt x="24" y="32"/>
                  </a:cubicBezTo>
                  <a:lnTo>
                    <a:pt x="0" y="79"/>
                  </a:lnTo>
                  <a:cubicBezTo>
                    <a:pt x="25" y="128"/>
                    <a:pt x="56" y="152"/>
                    <a:pt x="88" y="152"/>
                  </a:cubicBezTo>
                  <a:cubicBezTo>
                    <a:pt x="119" y="152"/>
                    <a:pt x="150" y="131"/>
                    <a:pt x="179" y="91"/>
                  </a:cubicBezTo>
                  <a:lnTo>
                    <a:pt x="143" y="55"/>
                  </a:lnTo>
                  <a:cubicBezTo>
                    <a:pt x="143" y="32"/>
                    <a:pt x="143" y="20"/>
                    <a:pt x="119" y="8"/>
                  </a:cubicBezTo>
                  <a:cubicBezTo>
                    <a:pt x="106" y="3"/>
                    <a:pt x="95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8152;p32"/>
            <p:cNvSpPr/>
            <p:nvPr/>
          </p:nvSpPr>
          <p:spPr>
            <a:xfrm>
              <a:off x="5174150" y="3792850"/>
              <a:ext cx="3300" cy="1825"/>
            </a:xfrm>
            <a:custGeom>
              <a:avLst/>
              <a:gdLst/>
              <a:ahLst/>
              <a:cxnLst/>
              <a:rect l="l" t="t" r="r" b="b"/>
              <a:pathLst>
                <a:path w="132" h="7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84" y="13"/>
                    <a:pt x="36" y="25"/>
                    <a:pt x="0" y="25"/>
                  </a:cubicBezTo>
                  <a:cubicBezTo>
                    <a:pt x="12" y="37"/>
                    <a:pt x="24" y="72"/>
                    <a:pt x="36" y="72"/>
                  </a:cubicBezTo>
                  <a:cubicBezTo>
                    <a:pt x="72" y="37"/>
                    <a:pt x="96" y="25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8153;p32"/>
            <p:cNvSpPr/>
            <p:nvPr/>
          </p:nvSpPr>
          <p:spPr>
            <a:xfrm>
              <a:off x="5256600" y="3793150"/>
              <a:ext cx="22350" cy="3875"/>
            </a:xfrm>
            <a:custGeom>
              <a:avLst/>
              <a:gdLst/>
              <a:ahLst/>
              <a:cxnLst/>
              <a:rect l="l" t="t" r="r" b="b"/>
              <a:pathLst>
                <a:path w="894" h="155" extrusionOk="0">
                  <a:moveTo>
                    <a:pt x="0" y="1"/>
                  </a:moveTo>
                  <a:lnTo>
                    <a:pt x="0" y="1"/>
                  </a:lnTo>
                  <a:cubicBezTo>
                    <a:pt x="134" y="123"/>
                    <a:pt x="276" y="154"/>
                    <a:pt x="423" y="154"/>
                  </a:cubicBezTo>
                  <a:cubicBezTo>
                    <a:pt x="577" y="154"/>
                    <a:pt x="735" y="120"/>
                    <a:pt x="893" y="120"/>
                  </a:cubicBezTo>
                  <a:cubicBezTo>
                    <a:pt x="718" y="18"/>
                    <a:pt x="534" y="5"/>
                    <a:pt x="349" y="5"/>
                  </a:cubicBezTo>
                  <a:cubicBezTo>
                    <a:pt x="288" y="5"/>
                    <a:pt x="227" y="6"/>
                    <a:pt x="166" y="6"/>
                  </a:cubicBezTo>
                  <a:cubicBezTo>
                    <a:pt x="111" y="6"/>
                    <a:pt x="55" y="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8154;p32"/>
            <p:cNvSpPr/>
            <p:nvPr/>
          </p:nvSpPr>
          <p:spPr>
            <a:xfrm>
              <a:off x="5220575" y="3789450"/>
              <a:ext cx="15500" cy="3800"/>
            </a:xfrm>
            <a:custGeom>
              <a:avLst/>
              <a:gdLst/>
              <a:ahLst/>
              <a:cxnLst/>
              <a:rect l="l" t="t" r="r" b="b"/>
              <a:pathLst>
                <a:path w="620" h="152" extrusionOk="0">
                  <a:moveTo>
                    <a:pt x="162" y="1"/>
                  </a:moveTo>
                  <a:cubicBezTo>
                    <a:pt x="110" y="1"/>
                    <a:pt x="56" y="6"/>
                    <a:pt x="1" y="18"/>
                  </a:cubicBezTo>
                  <a:cubicBezTo>
                    <a:pt x="103" y="120"/>
                    <a:pt x="220" y="152"/>
                    <a:pt x="342" y="152"/>
                  </a:cubicBezTo>
                  <a:cubicBezTo>
                    <a:pt x="433" y="152"/>
                    <a:pt x="528" y="133"/>
                    <a:pt x="620" y="113"/>
                  </a:cubicBezTo>
                  <a:cubicBezTo>
                    <a:pt x="467" y="50"/>
                    <a:pt x="321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8155;p32"/>
            <p:cNvSpPr/>
            <p:nvPr/>
          </p:nvSpPr>
          <p:spPr>
            <a:xfrm>
              <a:off x="5199450" y="380030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0"/>
                  </a:moveTo>
                  <a:lnTo>
                    <a:pt x="0" y="131"/>
                  </a:lnTo>
                  <a:lnTo>
                    <a:pt x="131" y="131"/>
                  </a:lnTo>
                  <a:lnTo>
                    <a:pt x="131" y="72"/>
                  </a:lnTo>
                  <a:lnTo>
                    <a:pt x="131" y="12"/>
                  </a:lnTo>
                  <a:cubicBezTo>
                    <a:pt x="84" y="12"/>
                    <a:pt x="24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8156;p32"/>
            <p:cNvSpPr/>
            <p:nvPr/>
          </p:nvSpPr>
          <p:spPr>
            <a:xfrm>
              <a:off x="5344400" y="3888425"/>
              <a:ext cx="53600" cy="83650"/>
            </a:xfrm>
            <a:custGeom>
              <a:avLst/>
              <a:gdLst/>
              <a:ahLst/>
              <a:cxnLst/>
              <a:rect l="l" t="t" r="r" b="b"/>
              <a:pathLst>
                <a:path w="2144" h="3346" extrusionOk="0">
                  <a:moveTo>
                    <a:pt x="1068" y="1"/>
                  </a:moveTo>
                  <a:cubicBezTo>
                    <a:pt x="1025" y="1"/>
                    <a:pt x="979" y="22"/>
                    <a:pt x="941" y="71"/>
                  </a:cubicBezTo>
                  <a:lnTo>
                    <a:pt x="929" y="83"/>
                  </a:lnTo>
                  <a:cubicBezTo>
                    <a:pt x="870" y="107"/>
                    <a:pt x="822" y="143"/>
                    <a:pt x="810" y="202"/>
                  </a:cubicBezTo>
                  <a:cubicBezTo>
                    <a:pt x="775" y="226"/>
                    <a:pt x="763" y="250"/>
                    <a:pt x="751" y="297"/>
                  </a:cubicBezTo>
                  <a:cubicBezTo>
                    <a:pt x="751" y="369"/>
                    <a:pt x="691" y="428"/>
                    <a:pt x="632" y="476"/>
                  </a:cubicBezTo>
                  <a:cubicBezTo>
                    <a:pt x="537" y="655"/>
                    <a:pt x="239" y="678"/>
                    <a:pt x="298" y="964"/>
                  </a:cubicBezTo>
                  <a:cubicBezTo>
                    <a:pt x="358" y="1250"/>
                    <a:pt x="239" y="1488"/>
                    <a:pt x="167" y="1726"/>
                  </a:cubicBezTo>
                  <a:cubicBezTo>
                    <a:pt x="1" y="2310"/>
                    <a:pt x="72" y="2821"/>
                    <a:pt x="358" y="3345"/>
                  </a:cubicBezTo>
                  <a:cubicBezTo>
                    <a:pt x="608" y="3345"/>
                    <a:pt x="584" y="3214"/>
                    <a:pt x="513" y="3048"/>
                  </a:cubicBezTo>
                  <a:cubicBezTo>
                    <a:pt x="477" y="2833"/>
                    <a:pt x="417" y="2631"/>
                    <a:pt x="417" y="2429"/>
                  </a:cubicBezTo>
                  <a:cubicBezTo>
                    <a:pt x="417" y="2324"/>
                    <a:pt x="445" y="2291"/>
                    <a:pt x="484" y="2291"/>
                  </a:cubicBezTo>
                  <a:cubicBezTo>
                    <a:pt x="530" y="2291"/>
                    <a:pt x="592" y="2337"/>
                    <a:pt x="644" y="2369"/>
                  </a:cubicBezTo>
                  <a:cubicBezTo>
                    <a:pt x="971" y="2478"/>
                    <a:pt x="1292" y="2558"/>
                    <a:pt x="1620" y="2558"/>
                  </a:cubicBezTo>
                  <a:cubicBezTo>
                    <a:pt x="1757" y="2558"/>
                    <a:pt x="1896" y="2544"/>
                    <a:pt x="2037" y="2512"/>
                  </a:cubicBezTo>
                  <a:cubicBezTo>
                    <a:pt x="2132" y="2429"/>
                    <a:pt x="2144" y="2321"/>
                    <a:pt x="2049" y="2202"/>
                  </a:cubicBezTo>
                  <a:lnTo>
                    <a:pt x="1429" y="2155"/>
                  </a:lnTo>
                  <a:cubicBezTo>
                    <a:pt x="179" y="2071"/>
                    <a:pt x="429" y="1845"/>
                    <a:pt x="751" y="1024"/>
                  </a:cubicBezTo>
                  <a:cubicBezTo>
                    <a:pt x="787" y="1000"/>
                    <a:pt x="834" y="952"/>
                    <a:pt x="846" y="905"/>
                  </a:cubicBezTo>
                  <a:cubicBezTo>
                    <a:pt x="882" y="845"/>
                    <a:pt x="929" y="774"/>
                    <a:pt x="953" y="702"/>
                  </a:cubicBezTo>
                  <a:cubicBezTo>
                    <a:pt x="965" y="655"/>
                    <a:pt x="989" y="607"/>
                    <a:pt x="989" y="547"/>
                  </a:cubicBezTo>
                  <a:cubicBezTo>
                    <a:pt x="965" y="476"/>
                    <a:pt x="1001" y="405"/>
                    <a:pt x="1060" y="345"/>
                  </a:cubicBezTo>
                  <a:cubicBezTo>
                    <a:pt x="1132" y="285"/>
                    <a:pt x="1251" y="202"/>
                    <a:pt x="1191" y="83"/>
                  </a:cubicBezTo>
                  <a:cubicBezTo>
                    <a:pt x="1165" y="31"/>
                    <a:pt x="1118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8157;p32"/>
            <p:cNvSpPr/>
            <p:nvPr/>
          </p:nvSpPr>
          <p:spPr>
            <a:xfrm>
              <a:off x="5441150" y="3871725"/>
              <a:ext cx="77100" cy="10750"/>
            </a:xfrm>
            <a:custGeom>
              <a:avLst/>
              <a:gdLst/>
              <a:ahLst/>
              <a:cxnLst/>
              <a:rect l="l" t="t" r="r" b="b"/>
              <a:pathLst>
                <a:path w="3084" h="430" extrusionOk="0">
                  <a:moveTo>
                    <a:pt x="357" y="13"/>
                  </a:moveTo>
                  <a:cubicBezTo>
                    <a:pt x="286" y="132"/>
                    <a:pt x="0" y="1"/>
                    <a:pt x="72" y="263"/>
                  </a:cubicBezTo>
                  <a:cubicBezTo>
                    <a:pt x="691" y="311"/>
                    <a:pt x="1310" y="370"/>
                    <a:pt x="1917" y="430"/>
                  </a:cubicBezTo>
                  <a:cubicBezTo>
                    <a:pt x="2310" y="430"/>
                    <a:pt x="2691" y="418"/>
                    <a:pt x="3084" y="394"/>
                  </a:cubicBezTo>
                  <a:cubicBezTo>
                    <a:pt x="3036" y="322"/>
                    <a:pt x="2989" y="251"/>
                    <a:pt x="2953" y="156"/>
                  </a:cubicBezTo>
                  <a:cubicBezTo>
                    <a:pt x="2084" y="120"/>
                    <a:pt x="1227" y="60"/>
                    <a:pt x="357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8158;p32"/>
            <p:cNvSpPr/>
            <p:nvPr/>
          </p:nvSpPr>
          <p:spPr>
            <a:xfrm>
              <a:off x="5389050" y="3872325"/>
              <a:ext cx="61050" cy="7000"/>
            </a:xfrm>
            <a:custGeom>
              <a:avLst/>
              <a:gdLst/>
              <a:ahLst/>
              <a:cxnLst/>
              <a:rect l="l" t="t" r="r" b="b"/>
              <a:pathLst>
                <a:path w="2442" h="280" extrusionOk="0">
                  <a:moveTo>
                    <a:pt x="1" y="1"/>
                  </a:moveTo>
                  <a:cubicBezTo>
                    <a:pt x="412" y="240"/>
                    <a:pt x="847" y="279"/>
                    <a:pt x="1280" y="279"/>
                  </a:cubicBezTo>
                  <a:cubicBezTo>
                    <a:pt x="1385" y="279"/>
                    <a:pt x="1491" y="277"/>
                    <a:pt x="1596" y="275"/>
                  </a:cubicBezTo>
                  <a:cubicBezTo>
                    <a:pt x="1643" y="228"/>
                    <a:pt x="1693" y="204"/>
                    <a:pt x="1742" y="204"/>
                  </a:cubicBezTo>
                  <a:cubicBezTo>
                    <a:pt x="1782" y="204"/>
                    <a:pt x="1821" y="219"/>
                    <a:pt x="1858" y="251"/>
                  </a:cubicBezTo>
                  <a:lnTo>
                    <a:pt x="2156" y="251"/>
                  </a:lnTo>
                  <a:cubicBezTo>
                    <a:pt x="2263" y="167"/>
                    <a:pt x="2358" y="96"/>
                    <a:pt x="2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8159;p32"/>
            <p:cNvSpPr/>
            <p:nvPr/>
          </p:nvSpPr>
          <p:spPr>
            <a:xfrm>
              <a:off x="5377450" y="3889100"/>
              <a:ext cx="51800" cy="11400"/>
            </a:xfrm>
            <a:custGeom>
              <a:avLst/>
              <a:gdLst/>
              <a:ahLst/>
              <a:cxnLst/>
              <a:rect l="l" t="t" r="r" b="b"/>
              <a:pathLst>
                <a:path w="2072" h="456" extrusionOk="0">
                  <a:moveTo>
                    <a:pt x="116" y="0"/>
                  </a:moveTo>
                  <a:cubicBezTo>
                    <a:pt x="74" y="0"/>
                    <a:pt x="43" y="19"/>
                    <a:pt x="36" y="56"/>
                  </a:cubicBezTo>
                  <a:cubicBezTo>
                    <a:pt x="0" y="258"/>
                    <a:pt x="215" y="211"/>
                    <a:pt x="298" y="282"/>
                  </a:cubicBezTo>
                  <a:cubicBezTo>
                    <a:pt x="572" y="411"/>
                    <a:pt x="849" y="455"/>
                    <a:pt x="1127" y="455"/>
                  </a:cubicBezTo>
                  <a:cubicBezTo>
                    <a:pt x="1441" y="455"/>
                    <a:pt x="1756" y="399"/>
                    <a:pt x="2072" y="342"/>
                  </a:cubicBezTo>
                  <a:cubicBezTo>
                    <a:pt x="2012" y="270"/>
                    <a:pt x="1953" y="211"/>
                    <a:pt x="1893" y="151"/>
                  </a:cubicBezTo>
                  <a:cubicBezTo>
                    <a:pt x="1334" y="116"/>
                    <a:pt x="762" y="80"/>
                    <a:pt x="203" y="20"/>
                  </a:cubicBezTo>
                  <a:cubicBezTo>
                    <a:pt x="171" y="7"/>
                    <a:pt x="142" y="0"/>
                    <a:pt x="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8160;p32"/>
            <p:cNvSpPr/>
            <p:nvPr/>
          </p:nvSpPr>
          <p:spPr>
            <a:xfrm>
              <a:off x="5526500" y="3850375"/>
              <a:ext cx="38500" cy="12350"/>
            </a:xfrm>
            <a:custGeom>
              <a:avLst/>
              <a:gdLst/>
              <a:ahLst/>
              <a:cxnLst/>
              <a:rect l="l" t="t" r="r" b="b"/>
              <a:pathLst>
                <a:path w="1540" h="494" extrusionOk="0">
                  <a:moveTo>
                    <a:pt x="233" y="1"/>
                  </a:moveTo>
                  <a:cubicBezTo>
                    <a:pt x="0" y="1"/>
                    <a:pt x="58" y="212"/>
                    <a:pt x="99" y="414"/>
                  </a:cubicBezTo>
                  <a:cubicBezTo>
                    <a:pt x="129" y="438"/>
                    <a:pt x="150" y="451"/>
                    <a:pt x="174" y="451"/>
                  </a:cubicBezTo>
                  <a:cubicBezTo>
                    <a:pt x="187" y="451"/>
                    <a:pt x="201" y="447"/>
                    <a:pt x="218" y="438"/>
                  </a:cubicBezTo>
                  <a:cubicBezTo>
                    <a:pt x="431" y="473"/>
                    <a:pt x="643" y="493"/>
                    <a:pt x="856" y="493"/>
                  </a:cubicBezTo>
                  <a:cubicBezTo>
                    <a:pt x="1084" y="493"/>
                    <a:pt x="1312" y="470"/>
                    <a:pt x="1539" y="414"/>
                  </a:cubicBezTo>
                  <a:lnTo>
                    <a:pt x="1539" y="272"/>
                  </a:lnTo>
                  <a:cubicBezTo>
                    <a:pt x="1444" y="105"/>
                    <a:pt x="1206" y="164"/>
                    <a:pt x="1087" y="33"/>
                  </a:cubicBezTo>
                  <a:cubicBezTo>
                    <a:pt x="980" y="44"/>
                    <a:pt x="875" y="50"/>
                    <a:pt x="771" y="50"/>
                  </a:cubicBezTo>
                  <a:cubicBezTo>
                    <a:pt x="643" y="50"/>
                    <a:pt x="515" y="41"/>
                    <a:pt x="384" y="22"/>
                  </a:cubicBezTo>
                  <a:cubicBezTo>
                    <a:pt x="324" y="7"/>
                    <a:pt x="274" y="1"/>
                    <a:pt x="2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8161;p32"/>
            <p:cNvSpPr/>
            <p:nvPr/>
          </p:nvSpPr>
          <p:spPr>
            <a:xfrm>
              <a:off x="5353325" y="3964600"/>
              <a:ext cx="29500" cy="35750"/>
            </a:xfrm>
            <a:custGeom>
              <a:avLst/>
              <a:gdLst/>
              <a:ahLst/>
              <a:cxnLst/>
              <a:rect l="l" t="t" r="r" b="b"/>
              <a:pathLst>
                <a:path w="1180" h="1430" extrusionOk="0">
                  <a:moveTo>
                    <a:pt x="156" y="1"/>
                  </a:moveTo>
                  <a:cubicBezTo>
                    <a:pt x="132" y="120"/>
                    <a:pt x="120" y="239"/>
                    <a:pt x="1" y="298"/>
                  </a:cubicBezTo>
                  <a:cubicBezTo>
                    <a:pt x="215" y="870"/>
                    <a:pt x="489" y="1346"/>
                    <a:pt x="1144" y="1429"/>
                  </a:cubicBezTo>
                  <a:cubicBezTo>
                    <a:pt x="1180" y="1310"/>
                    <a:pt x="1120" y="1251"/>
                    <a:pt x="1013" y="1203"/>
                  </a:cubicBezTo>
                  <a:cubicBezTo>
                    <a:pt x="668" y="1179"/>
                    <a:pt x="656" y="882"/>
                    <a:pt x="537" y="656"/>
                  </a:cubicBezTo>
                  <a:cubicBezTo>
                    <a:pt x="406" y="429"/>
                    <a:pt x="406" y="155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8162;p32"/>
            <p:cNvSpPr/>
            <p:nvPr/>
          </p:nvSpPr>
          <p:spPr>
            <a:xfrm>
              <a:off x="5366425" y="3836500"/>
              <a:ext cx="34850" cy="12350"/>
            </a:xfrm>
            <a:custGeom>
              <a:avLst/>
              <a:gdLst/>
              <a:ahLst/>
              <a:cxnLst/>
              <a:rect l="l" t="t" r="r" b="b"/>
              <a:pathLst>
                <a:path w="1394" h="494" extrusionOk="0">
                  <a:moveTo>
                    <a:pt x="297" y="1"/>
                  </a:moveTo>
                  <a:cubicBezTo>
                    <a:pt x="172" y="1"/>
                    <a:pt x="61" y="45"/>
                    <a:pt x="1" y="184"/>
                  </a:cubicBezTo>
                  <a:cubicBezTo>
                    <a:pt x="96" y="338"/>
                    <a:pt x="298" y="291"/>
                    <a:pt x="334" y="457"/>
                  </a:cubicBezTo>
                  <a:lnTo>
                    <a:pt x="370" y="481"/>
                  </a:lnTo>
                  <a:lnTo>
                    <a:pt x="394" y="457"/>
                  </a:lnTo>
                  <a:cubicBezTo>
                    <a:pt x="560" y="493"/>
                    <a:pt x="715" y="493"/>
                    <a:pt x="870" y="493"/>
                  </a:cubicBezTo>
                  <a:cubicBezTo>
                    <a:pt x="966" y="493"/>
                    <a:pt x="1056" y="448"/>
                    <a:pt x="1145" y="448"/>
                  </a:cubicBezTo>
                  <a:cubicBezTo>
                    <a:pt x="1176" y="448"/>
                    <a:pt x="1208" y="454"/>
                    <a:pt x="1239" y="469"/>
                  </a:cubicBezTo>
                  <a:cubicBezTo>
                    <a:pt x="1322" y="434"/>
                    <a:pt x="1394" y="398"/>
                    <a:pt x="1334" y="279"/>
                  </a:cubicBezTo>
                  <a:lnTo>
                    <a:pt x="1334" y="124"/>
                  </a:lnTo>
                  <a:cubicBezTo>
                    <a:pt x="1299" y="76"/>
                    <a:pt x="1251" y="41"/>
                    <a:pt x="1203" y="5"/>
                  </a:cubicBezTo>
                  <a:cubicBezTo>
                    <a:pt x="1144" y="53"/>
                    <a:pt x="1096" y="100"/>
                    <a:pt x="1049" y="136"/>
                  </a:cubicBezTo>
                  <a:cubicBezTo>
                    <a:pt x="1019" y="141"/>
                    <a:pt x="989" y="143"/>
                    <a:pt x="960" y="143"/>
                  </a:cubicBezTo>
                  <a:cubicBezTo>
                    <a:pt x="778" y="143"/>
                    <a:pt x="605" y="58"/>
                    <a:pt x="441" y="17"/>
                  </a:cubicBezTo>
                  <a:cubicBezTo>
                    <a:pt x="393" y="7"/>
                    <a:pt x="344" y="1"/>
                    <a:pt x="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8163;p32"/>
            <p:cNvSpPr/>
            <p:nvPr/>
          </p:nvSpPr>
          <p:spPr>
            <a:xfrm>
              <a:off x="5368225" y="3880300"/>
              <a:ext cx="17875" cy="17050"/>
            </a:xfrm>
            <a:custGeom>
              <a:avLst/>
              <a:gdLst/>
              <a:ahLst/>
              <a:cxnLst/>
              <a:rect l="l" t="t" r="r" b="b"/>
              <a:pathLst>
                <a:path w="715" h="682" extrusionOk="0">
                  <a:moveTo>
                    <a:pt x="501" y="1"/>
                  </a:moveTo>
                  <a:cubicBezTo>
                    <a:pt x="427" y="1"/>
                    <a:pt x="348" y="54"/>
                    <a:pt x="274" y="98"/>
                  </a:cubicBezTo>
                  <a:cubicBezTo>
                    <a:pt x="155" y="170"/>
                    <a:pt x="48" y="265"/>
                    <a:pt x="0" y="396"/>
                  </a:cubicBezTo>
                  <a:cubicBezTo>
                    <a:pt x="286" y="396"/>
                    <a:pt x="131" y="563"/>
                    <a:pt x="119" y="682"/>
                  </a:cubicBezTo>
                  <a:cubicBezTo>
                    <a:pt x="310" y="670"/>
                    <a:pt x="488" y="670"/>
                    <a:pt x="667" y="646"/>
                  </a:cubicBezTo>
                  <a:cubicBezTo>
                    <a:pt x="703" y="527"/>
                    <a:pt x="357" y="563"/>
                    <a:pt x="572" y="384"/>
                  </a:cubicBezTo>
                  <a:cubicBezTo>
                    <a:pt x="572" y="265"/>
                    <a:pt x="715" y="158"/>
                    <a:pt x="631" y="75"/>
                  </a:cubicBezTo>
                  <a:cubicBezTo>
                    <a:pt x="591" y="21"/>
                    <a:pt x="547" y="1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8164;p32"/>
            <p:cNvSpPr/>
            <p:nvPr/>
          </p:nvSpPr>
          <p:spPr>
            <a:xfrm>
              <a:off x="5564675" y="3864225"/>
              <a:ext cx="36025" cy="5150"/>
            </a:xfrm>
            <a:custGeom>
              <a:avLst/>
              <a:gdLst/>
              <a:ahLst/>
              <a:cxnLst/>
              <a:rect l="l" t="t" r="r" b="b"/>
              <a:pathLst>
                <a:path w="1441" h="206" extrusionOk="0">
                  <a:moveTo>
                    <a:pt x="795" y="1"/>
                  </a:moveTo>
                  <a:cubicBezTo>
                    <a:pt x="582" y="1"/>
                    <a:pt x="368" y="34"/>
                    <a:pt x="157" y="34"/>
                  </a:cubicBezTo>
                  <a:cubicBezTo>
                    <a:pt x="104" y="34"/>
                    <a:pt x="52" y="32"/>
                    <a:pt x="0" y="27"/>
                  </a:cubicBezTo>
                  <a:lnTo>
                    <a:pt x="0" y="27"/>
                  </a:lnTo>
                  <a:cubicBezTo>
                    <a:pt x="477" y="206"/>
                    <a:pt x="953" y="158"/>
                    <a:pt x="1441" y="182"/>
                  </a:cubicBezTo>
                  <a:cubicBezTo>
                    <a:pt x="1231" y="37"/>
                    <a:pt x="1014" y="1"/>
                    <a:pt x="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8165;p32"/>
            <p:cNvSpPr/>
            <p:nvPr/>
          </p:nvSpPr>
          <p:spPr>
            <a:xfrm>
              <a:off x="5376850" y="3843450"/>
              <a:ext cx="33950" cy="7775"/>
            </a:xfrm>
            <a:custGeom>
              <a:avLst/>
              <a:gdLst/>
              <a:ahLst/>
              <a:cxnLst/>
              <a:rect l="l" t="t" r="r" b="b"/>
              <a:pathLst>
                <a:path w="1358" h="311" extrusionOk="0">
                  <a:moveTo>
                    <a:pt x="917" y="1"/>
                  </a:moveTo>
                  <a:cubicBezTo>
                    <a:pt x="882" y="37"/>
                    <a:pt x="822" y="72"/>
                    <a:pt x="774" y="120"/>
                  </a:cubicBezTo>
                  <a:cubicBezTo>
                    <a:pt x="751" y="102"/>
                    <a:pt x="727" y="93"/>
                    <a:pt x="704" y="93"/>
                  </a:cubicBezTo>
                  <a:cubicBezTo>
                    <a:pt x="682" y="93"/>
                    <a:pt x="661" y="102"/>
                    <a:pt x="643" y="120"/>
                  </a:cubicBezTo>
                  <a:cubicBezTo>
                    <a:pt x="429" y="132"/>
                    <a:pt x="203" y="144"/>
                    <a:pt x="1" y="156"/>
                  </a:cubicBezTo>
                  <a:cubicBezTo>
                    <a:pt x="441" y="310"/>
                    <a:pt x="905" y="251"/>
                    <a:pt x="1358" y="275"/>
                  </a:cubicBezTo>
                  <a:cubicBezTo>
                    <a:pt x="1251" y="120"/>
                    <a:pt x="1072" y="84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8166;p32"/>
            <p:cNvSpPr/>
            <p:nvPr/>
          </p:nvSpPr>
          <p:spPr>
            <a:xfrm>
              <a:off x="5531925" y="3861325"/>
              <a:ext cx="33075" cy="3700"/>
            </a:xfrm>
            <a:custGeom>
              <a:avLst/>
              <a:gdLst/>
              <a:ahLst/>
              <a:cxnLst/>
              <a:rect l="l" t="t" r="r" b="b"/>
              <a:pathLst>
                <a:path w="1323" h="148" extrusionOk="0">
                  <a:moveTo>
                    <a:pt x="1322" y="0"/>
                  </a:moveTo>
                  <a:cubicBezTo>
                    <a:pt x="882" y="12"/>
                    <a:pt x="453" y="12"/>
                    <a:pt x="1" y="12"/>
                  </a:cubicBezTo>
                  <a:cubicBezTo>
                    <a:pt x="333" y="123"/>
                    <a:pt x="673" y="148"/>
                    <a:pt x="1020" y="148"/>
                  </a:cubicBezTo>
                  <a:cubicBezTo>
                    <a:pt x="1120" y="148"/>
                    <a:pt x="1221" y="146"/>
                    <a:pt x="1322" y="143"/>
                  </a:cubicBezTo>
                  <a:lnTo>
                    <a:pt x="13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8167;p32"/>
            <p:cNvSpPr/>
            <p:nvPr/>
          </p:nvSpPr>
          <p:spPr>
            <a:xfrm>
              <a:off x="5378625" y="3993750"/>
              <a:ext cx="25625" cy="7500"/>
            </a:xfrm>
            <a:custGeom>
              <a:avLst/>
              <a:gdLst/>
              <a:ahLst/>
              <a:cxnLst/>
              <a:rect l="l" t="t" r="r" b="b"/>
              <a:pathLst>
                <a:path w="1025" h="300" extrusionOk="0">
                  <a:moveTo>
                    <a:pt x="405" y="0"/>
                  </a:moveTo>
                  <a:cubicBezTo>
                    <a:pt x="273" y="0"/>
                    <a:pt x="138" y="14"/>
                    <a:pt x="1" y="37"/>
                  </a:cubicBezTo>
                  <a:lnTo>
                    <a:pt x="132" y="263"/>
                  </a:lnTo>
                  <a:cubicBezTo>
                    <a:pt x="227" y="275"/>
                    <a:pt x="334" y="275"/>
                    <a:pt x="418" y="299"/>
                  </a:cubicBezTo>
                  <a:cubicBezTo>
                    <a:pt x="512" y="162"/>
                    <a:pt x="641" y="152"/>
                    <a:pt x="774" y="152"/>
                  </a:cubicBezTo>
                  <a:cubicBezTo>
                    <a:pt x="796" y="152"/>
                    <a:pt x="818" y="152"/>
                    <a:pt x="840" y="152"/>
                  </a:cubicBezTo>
                  <a:cubicBezTo>
                    <a:pt x="903" y="152"/>
                    <a:pt x="966" y="150"/>
                    <a:pt x="1025" y="132"/>
                  </a:cubicBezTo>
                  <a:cubicBezTo>
                    <a:pt x="826" y="37"/>
                    <a:pt x="619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8168;p32"/>
            <p:cNvSpPr/>
            <p:nvPr/>
          </p:nvSpPr>
          <p:spPr>
            <a:xfrm>
              <a:off x="5525675" y="3875250"/>
              <a:ext cx="25925" cy="3950"/>
            </a:xfrm>
            <a:custGeom>
              <a:avLst/>
              <a:gdLst/>
              <a:ahLst/>
              <a:cxnLst/>
              <a:rect l="l" t="t" r="r" b="b"/>
              <a:pathLst>
                <a:path w="1037" h="158" extrusionOk="0">
                  <a:moveTo>
                    <a:pt x="465" y="1"/>
                  </a:moveTo>
                  <a:cubicBezTo>
                    <a:pt x="310" y="1"/>
                    <a:pt x="154" y="15"/>
                    <a:pt x="1" y="15"/>
                  </a:cubicBezTo>
                  <a:cubicBezTo>
                    <a:pt x="154" y="128"/>
                    <a:pt x="320" y="158"/>
                    <a:pt x="489" y="158"/>
                  </a:cubicBezTo>
                  <a:cubicBezTo>
                    <a:pt x="674" y="158"/>
                    <a:pt x="862" y="122"/>
                    <a:pt x="1036" y="122"/>
                  </a:cubicBezTo>
                  <a:cubicBezTo>
                    <a:pt x="851" y="23"/>
                    <a:pt x="659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8169;p32"/>
            <p:cNvSpPr/>
            <p:nvPr/>
          </p:nvSpPr>
          <p:spPr>
            <a:xfrm>
              <a:off x="5570925" y="3876125"/>
              <a:ext cx="16100" cy="2475"/>
            </a:xfrm>
            <a:custGeom>
              <a:avLst/>
              <a:gdLst/>
              <a:ahLst/>
              <a:cxnLst/>
              <a:rect l="l" t="t" r="r" b="b"/>
              <a:pathLst>
                <a:path w="644" h="99" extrusionOk="0">
                  <a:moveTo>
                    <a:pt x="316" y="0"/>
                  </a:moveTo>
                  <a:cubicBezTo>
                    <a:pt x="214" y="0"/>
                    <a:pt x="108" y="31"/>
                    <a:pt x="0" y="99"/>
                  </a:cubicBezTo>
                  <a:lnTo>
                    <a:pt x="643" y="99"/>
                  </a:lnTo>
                  <a:cubicBezTo>
                    <a:pt x="538" y="37"/>
                    <a:pt x="429" y="0"/>
                    <a:pt x="3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8170;p32"/>
            <p:cNvSpPr/>
            <p:nvPr/>
          </p:nvSpPr>
          <p:spPr>
            <a:xfrm>
              <a:off x="5556925" y="3876675"/>
              <a:ext cx="8950" cy="1925"/>
            </a:xfrm>
            <a:custGeom>
              <a:avLst/>
              <a:gdLst/>
              <a:ahLst/>
              <a:cxnLst/>
              <a:rect l="l" t="t" r="r" b="b"/>
              <a:pathLst>
                <a:path w="358" h="77" extrusionOk="0">
                  <a:moveTo>
                    <a:pt x="195" y="0"/>
                  </a:moveTo>
                  <a:cubicBezTo>
                    <a:pt x="130" y="0"/>
                    <a:pt x="65" y="32"/>
                    <a:pt x="1" y="77"/>
                  </a:cubicBezTo>
                  <a:lnTo>
                    <a:pt x="358" y="77"/>
                  </a:lnTo>
                  <a:cubicBezTo>
                    <a:pt x="304" y="22"/>
                    <a:pt x="249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8171;p32"/>
            <p:cNvSpPr/>
            <p:nvPr/>
          </p:nvSpPr>
          <p:spPr>
            <a:xfrm>
              <a:off x="5428950" y="3876100"/>
              <a:ext cx="6575" cy="2500"/>
            </a:xfrm>
            <a:custGeom>
              <a:avLst/>
              <a:gdLst/>
              <a:ahLst/>
              <a:cxnLst/>
              <a:rect l="l" t="t" r="r" b="b"/>
              <a:pathLst>
                <a:path w="263" h="100" extrusionOk="0">
                  <a:moveTo>
                    <a:pt x="134" y="0"/>
                  </a:moveTo>
                  <a:cubicBezTo>
                    <a:pt x="89" y="0"/>
                    <a:pt x="43" y="33"/>
                    <a:pt x="0" y="100"/>
                  </a:cubicBezTo>
                  <a:cubicBezTo>
                    <a:pt x="83" y="100"/>
                    <a:pt x="179" y="100"/>
                    <a:pt x="262" y="88"/>
                  </a:cubicBezTo>
                  <a:cubicBezTo>
                    <a:pt x="221" y="30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8172;p32"/>
            <p:cNvSpPr/>
            <p:nvPr/>
          </p:nvSpPr>
          <p:spPr>
            <a:xfrm>
              <a:off x="5364950" y="389050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19" y="0"/>
                  </a:moveTo>
                  <a:lnTo>
                    <a:pt x="119" y="0"/>
                  </a:lnTo>
                  <a:cubicBezTo>
                    <a:pt x="48" y="24"/>
                    <a:pt x="12" y="48"/>
                    <a:pt x="0" y="119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8173;p32"/>
            <p:cNvSpPr/>
            <p:nvPr/>
          </p:nvSpPr>
          <p:spPr>
            <a:xfrm>
              <a:off x="5360475" y="3895850"/>
              <a:ext cx="3000" cy="4475"/>
            </a:xfrm>
            <a:custGeom>
              <a:avLst/>
              <a:gdLst/>
              <a:ahLst/>
              <a:cxnLst/>
              <a:rect l="l" t="t" r="r" b="b"/>
              <a:pathLst>
                <a:path w="120" h="179" extrusionOk="0">
                  <a:moveTo>
                    <a:pt x="120" y="0"/>
                  </a:moveTo>
                  <a:cubicBezTo>
                    <a:pt x="48" y="48"/>
                    <a:pt x="1" y="108"/>
                    <a:pt x="1" y="179"/>
                  </a:cubicBezTo>
                  <a:cubicBezTo>
                    <a:pt x="72" y="143"/>
                    <a:pt x="120" y="84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8174;p32"/>
            <p:cNvSpPr/>
            <p:nvPr/>
          </p:nvSpPr>
          <p:spPr>
            <a:xfrm>
              <a:off x="5342625" y="3856850"/>
              <a:ext cx="4475" cy="4500"/>
            </a:xfrm>
            <a:custGeom>
              <a:avLst/>
              <a:gdLst/>
              <a:ahLst/>
              <a:cxnLst/>
              <a:rect l="l" t="t" r="r" b="b"/>
              <a:pathLst>
                <a:path w="179" h="180" extrusionOk="0">
                  <a:moveTo>
                    <a:pt x="48" y="1"/>
                  </a:moveTo>
                  <a:lnTo>
                    <a:pt x="0" y="179"/>
                  </a:lnTo>
                  <a:cubicBezTo>
                    <a:pt x="60" y="120"/>
                    <a:pt x="179" y="84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8175;p32"/>
            <p:cNvSpPr/>
            <p:nvPr/>
          </p:nvSpPr>
          <p:spPr>
            <a:xfrm>
              <a:off x="5392925" y="383632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43" y="0"/>
                  </a:moveTo>
                  <a:cubicBezTo>
                    <a:pt x="84" y="48"/>
                    <a:pt x="36" y="83"/>
                    <a:pt x="0" y="131"/>
                  </a:cubicBezTo>
                  <a:cubicBezTo>
                    <a:pt x="36" y="83"/>
                    <a:pt x="96" y="48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8176;p32"/>
            <p:cNvSpPr/>
            <p:nvPr/>
          </p:nvSpPr>
          <p:spPr>
            <a:xfrm>
              <a:off x="5428650" y="2763850"/>
              <a:ext cx="25925" cy="27625"/>
            </a:xfrm>
            <a:custGeom>
              <a:avLst/>
              <a:gdLst/>
              <a:ahLst/>
              <a:cxnLst/>
              <a:rect l="l" t="t" r="r" b="b"/>
              <a:pathLst>
                <a:path w="1037" h="1105" extrusionOk="0">
                  <a:moveTo>
                    <a:pt x="596" y="1"/>
                  </a:moveTo>
                  <a:cubicBezTo>
                    <a:pt x="393" y="108"/>
                    <a:pt x="155" y="144"/>
                    <a:pt x="143" y="418"/>
                  </a:cubicBezTo>
                  <a:cubicBezTo>
                    <a:pt x="84" y="620"/>
                    <a:pt x="36" y="811"/>
                    <a:pt x="0" y="1001"/>
                  </a:cubicBezTo>
                  <a:cubicBezTo>
                    <a:pt x="88" y="1030"/>
                    <a:pt x="185" y="1105"/>
                    <a:pt x="277" y="1105"/>
                  </a:cubicBezTo>
                  <a:cubicBezTo>
                    <a:pt x="335" y="1105"/>
                    <a:pt x="390" y="1076"/>
                    <a:pt x="441" y="989"/>
                  </a:cubicBezTo>
                  <a:cubicBezTo>
                    <a:pt x="500" y="930"/>
                    <a:pt x="548" y="870"/>
                    <a:pt x="572" y="799"/>
                  </a:cubicBezTo>
                  <a:cubicBezTo>
                    <a:pt x="655" y="692"/>
                    <a:pt x="786" y="680"/>
                    <a:pt x="857" y="584"/>
                  </a:cubicBezTo>
                  <a:lnTo>
                    <a:pt x="1036" y="322"/>
                  </a:lnTo>
                  <a:cubicBezTo>
                    <a:pt x="965" y="96"/>
                    <a:pt x="774" y="84"/>
                    <a:pt x="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8177;p32"/>
            <p:cNvSpPr/>
            <p:nvPr/>
          </p:nvSpPr>
          <p:spPr>
            <a:xfrm>
              <a:off x="5448575" y="2706425"/>
              <a:ext cx="37550" cy="15650"/>
            </a:xfrm>
            <a:custGeom>
              <a:avLst/>
              <a:gdLst/>
              <a:ahLst/>
              <a:cxnLst/>
              <a:rect l="l" t="t" r="r" b="b"/>
              <a:pathLst>
                <a:path w="1502" h="626" extrusionOk="0">
                  <a:moveTo>
                    <a:pt x="787" y="0"/>
                  </a:moveTo>
                  <a:cubicBezTo>
                    <a:pt x="690" y="16"/>
                    <a:pt x="604" y="81"/>
                    <a:pt x="511" y="81"/>
                  </a:cubicBezTo>
                  <a:cubicBezTo>
                    <a:pt x="467" y="81"/>
                    <a:pt x="420" y="66"/>
                    <a:pt x="370" y="24"/>
                  </a:cubicBezTo>
                  <a:cubicBezTo>
                    <a:pt x="310" y="24"/>
                    <a:pt x="275" y="12"/>
                    <a:pt x="215" y="12"/>
                  </a:cubicBezTo>
                  <a:cubicBezTo>
                    <a:pt x="84" y="60"/>
                    <a:pt x="13" y="131"/>
                    <a:pt x="1" y="262"/>
                  </a:cubicBezTo>
                  <a:cubicBezTo>
                    <a:pt x="13" y="381"/>
                    <a:pt x="96" y="476"/>
                    <a:pt x="180" y="548"/>
                  </a:cubicBezTo>
                  <a:cubicBezTo>
                    <a:pt x="424" y="580"/>
                    <a:pt x="661" y="626"/>
                    <a:pt x="897" y="626"/>
                  </a:cubicBezTo>
                  <a:cubicBezTo>
                    <a:pt x="1098" y="626"/>
                    <a:pt x="1298" y="592"/>
                    <a:pt x="1501" y="488"/>
                  </a:cubicBezTo>
                  <a:cubicBezTo>
                    <a:pt x="1382" y="417"/>
                    <a:pt x="1299" y="357"/>
                    <a:pt x="1192" y="298"/>
                  </a:cubicBezTo>
                  <a:cubicBezTo>
                    <a:pt x="942" y="274"/>
                    <a:pt x="1001" y="155"/>
                    <a:pt x="1072" y="12"/>
                  </a:cubicBezTo>
                  <a:cubicBezTo>
                    <a:pt x="989" y="0"/>
                    <a:pt x="882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8178;p32"/>
            <p:cNvSpPr/>
            <p:nvPr/>
          </p:nvSpPr>
          <p:spPr>
            <a:xfrm>
              <a:off x="5443525" y="2753675"/>
              <a:ext cx="36625" cy="17700"/>
            </a:xfrm>
            <a:custGeom>
              <a:avLst/>
              <a:gdLst/>
              <a:ahLst/>
              <a:cxnLst/>
              <a:rect l="l" t="t" r="r" b="b"/>
              <a:pathLst>
                <a:path w="1465" h="708" extrusionOk="0">
                  <a:moveTo>
                    <a:pt x="372" y="0"/>
                  </a:moveTo>
                  <a:cubicBezTo>
                    <a:pt x="290" y="0"/>
                    <a:pt x="212" y="30"/>
                    <a:pt x="143" y="98"/>
                  </a:cubicBezTo>
                  <a:cubicBezTo>
                    <a:pt x="143" y="217"/>
                    <a:pt x="96" y="325"/>
                    <a:pt x="1" y="396"/>
                  </a:cubicBezTo>
                  <a:cubicBezTo>
                    <a:pt x="60" y="634"/>
                    <a:pt x="251" y="682"/>
                    <a:pt x="441" y="706"/>
                  </a:cubicBezTo>
                  <a:cubicBezTo>
                    <a:pt x="481" y="704"/>
                    <a:pt x="521" y="704"/>
                    <a:pt x="561" y="704"/>
                  </a:cubicBezTo>
                  <a:cubicBezTo>
                    <a:pt x="666" y="704"/>
                    <a:pt x="773" y="707"/>
                    <a:pt x="880" y="707"/>
                  </a:cubicBezTo>
                  <a:cubicBezTo>
                    <a:pt x="1055" y="707"/>
                    <a:pt x="1232" y="698"/>
                    <a:pt x="1405" y="646"/>
                  </a:cubicBezTo>
                  <a:cubicBezTo>
                    <a:pt x="1465" y="503"/>
                    <a:pt x="1382" y="408"/>
                    <a:pt x="1274" y="337"/>
                  </a:cubicBezTo>
                  <a:cubicBezTo>
                    <a:pt x="1215" y="325"/>
                    <a:pt x="1155" y="325"/>
                    <a:pt x="1096" y="325"/>
                  </a:cubicBezTo>
                  <a:cubicBezTo>
                    <a:pt x="1055" y="328"/>
                    <a:pt x="1013" y="332"/>
                    <a:pt x="973" y="332"/>
                  </a:cubicBezTo>
                  <a:cubicBezTo>
                    <a:pt x="874" y="332"/>
                    <a:pt x="783" y="311"/>
                    <a:pt x="715" y="217"/>
                  </a:cubicBezTo>
                  <a:cubicBezTo>
                    <a:pt x="667" y="146"/>
                    <a:pt x="608" y="63"/>
                    <a:pt x="512" y="27"/>
                  </a:cubicBezTo>
                  <a:cubicBezTo>
                    <a:pt x="465" y="10"/>
                    <a:pt x="41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8179;p32"/>
            <p:cNvSpPr/>
            <p:nvPr/>
          </p:nvSpPr>
          <p:spPr>
            <a:xfrm>
              <a:off x="5448300" y="2735000"/>
              <a:ext cx="19650" cy="16650"/>
            </a:xfrm>
            <a:custGeom>
              <a:avLst/>
              <a:gdLst/>
              <a:ahLst/>
              <a:cxnLst/>
              <a:rect l="l" t="t" r="r" b="b"/>
              <a:pathLst>
                <a:path w="786" h="666" extrusionOk="0">
                  <a:moveTo>
                    <a:pt x="786" y="0"/>
                  </a:moveTo>
                  <a:cubicBezTo>
                    <a:pt x="627" y="0"/>
                    <a:pt x="474" y="5"/>
                    <a:pt x="318" y="5"/>
                  </a:cubicBezTo>
                  <a:cubicBezTo>
                    <a:pt x="241" y="5"/>
                    <a:pt x="163" y="4"/>
                    <a:pt x="83" y="0"/>
                  </a:cubicBezTo>
                  <a:lnTo>
                    <a:pt x="83" y="0"/>
                  </a:lnTo>
                  <a:cubicBezTo>
                    <a:pt x="0" y="179"/>
                    <a:pt x="119" y="298"/>
                    <a:pt x="226" y="417"/>
                  </a:cubicBezTo>
                  <a:cubicBezTo>
                    <a:pt x="226" y="464"/>
                    <a:pt x="226" y="500"/>
                    <a:pt x="202" y="548"/>
                  </a:cubicBezTo>
                  <a:cubicBezTo>
                    <a:pt x="273" y="635"/>
                    <a:pt x="356" y="665"/>
                    <a:pt x="447" y="665"/>
                  </a:cubicBezTo>
                  <a:cubicBezTo>
                    <a:pt x="479" y="665"/>
                    <a:pt x="513" y="661"/>
                    <a:pt x="548" y="655"/>
                  </a:cubicBezTo>
                  <a:cubicBezTo>
                    <a:pt x="619" y="643"/>
                    <a:pt x="667" y="595"/>
                    <a:pt x="702" y="536"/>
                  </a:cubicBezTo>
                  <a:cubicBezTo>
                    <a:pt x="679" y="500"/>
                    <a:pt x="679" y="476"/>
                    <a:pt x="667" y="441"/>
                  </a:cubicBezTo>
                  <a:cubicBezTo>
                    <a:pt x="714" y="298"/>
                    <a:pt x="738" y="143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8180;p32"/>
            <p:cNvSpPr/>
            <p:nvPr/>
          </p:nvSpPr>
          <p:spPr>
            <a:xfrm>
              <a:off x="5442925" y="2748375"/>
              <a:ext cx="23550" cy="9300"/>
            </a:xfrm>
            <a:custGeom>
              <a:avLst/>
              <a:gdLst/>
              <a:ahLst/>
              <a:cxnLst/>
              <a:rect l="l" t="t" r="r" b="b"/>
              <a:pathLst>
                <a:path w="942" h="372" extrusionOk="0">
                  <a:moveTo>
                    <a:pt x="417" y="13"/>
                  </a:moveTo>
                  <a:cubicBezTo>
                    <a:pt x="275" y="60"/>
                    <a:pt x="84" y="1"/>
                    <a:pt x="1" y="191"/>
                  </a:cubicBezTo>
                  <a:lnTo>
                    <a:pt x="1" y="203"/>
                  </a:lnTo>
                  <a:cubicBezTo>
                    <a:pt x="60" y="251"/>
                    <a:pt x="108" y="287"/>
                    <a:pt x="167" y="322"/>
                  </a:cubicBezTo>
                  <a:cubicBezTo>
                    <a:pt x="298" y="322"/>
                    <a:pt x="453" y="346"/>
                    <a:pt x="596" y="346"/>
                  </a:cubicBezTo>
                  <a:cubicBezTo>
                    <a:pt x="633" y="361"/>
                    <a:pt x="665" y="371"/>
                    <a:pt x="698" y="371"/>
                  </a:cubicBezTo>
                  <a:cubicBezTo>
                    <a:pt x="719" y="371"/>
                    <a:pt x="740" y="367"/>
                    <a:pt x="763" y="358"/>
                  </a:cubicBezTo>
                  <a:cubicBezTo>
                    <a:pt x="834" y="287"/>
                    <a:pt x="941" y="203"/>
                    <a:pt x="822" y="72"/>
                  </a:cubicBezTo>
                  <a:cubicBezTo>
                    <a:pt x="691" y="48"/>
                    <a:pt x="560" y="25"/>
                    <a:pt x="417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8181;p32"/>
            <p:cNvSpPr/>
            <p:nvPr/>
          </p:nvSpPr>
          <p:spPr>
            <a:xfrm>
              <a:off x="5445300" y="2730825"/>
              <a:ext cx="9275" cy="15000"/>
            </a:xfrm>
            <a:custGeom>
              <a:avLst/>
              <a:gdLst/>
              <a:ahLst/>
              <a:cxnLst/>
              <a:rect l="l" t="t" r="r" b="b"/>
              <a:pathLst>
                <a:path w="371" h="600" extrusionOk="0">
                  <a:moveTo>
                    <a:pt x="120" y="0"/>
                  </a:moveTo>
                  <a:cubicBezTo>
                    <a:pt x="13" y="155"/>
                    <a:pt x="1" y="346"/>
                    <a:pt x="25" y="512"/>
                  </a:cubicBezTo>
                  <a:cubicBezTo>
                    <a:pt x="38" y="585"/>
                    <a:pt x="99" y="599"/>
                    <a:pt x="172" y="599"/>
                  </a:cubicBezTo>
                  <a:cubicBezTo>
                    <a:pt x="216" y="599"/>
                    <a:pt x="264" y="594"/>
                    <a:pt x="308" y="594"/>
                  </a:cubicBezTo>
                  <a:cubicBezTo>
                    <a:pt x="321" y="594"/>
                    <a:pt x="334" y="594"/>
                    <a:pt x="346" y="596"/>
                  </a:cubicBezTo>
                  <a:cubicBezTo>
                    <a:pt x="370" y="429"/>
                    <a:pt x="227" y="334"/>
                    <a:pt x="203" y="17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8182;p32"/>
            <p:cNvSpPr/>
            <p:nvPr/>
          </p:nvSpPr>
          <p:spPr>
            <a:xfrm>
              <a:off x="5439350" y="2711725"/>
              <a:ext cx="14625" cy="9000"/>
            </a:xfrm>
            <a:custGeom>
              <a:avLst/>
              <a:gdLst/>
              <a:ahLst/>
              <a:cxnLst/>
              <a:rect l="l" t="t" r="r" b="b"/>
              <a:pathLst>
                <a:path w="585" h="360" extrusionOk="0">
                  <a:moveTo>
                    <a:pt x="306" y="1"/>
                  </a:moveTo>
                  <a:cubicBezTo>
                    <a:pt x="261" y="1"/>
                    <a:pt x="217" y="19"/>
                    <a:pt x="179" y="50"/>
                  </a:cubicBezTo>
                  <a:cubicBezTo>
                    <a:pt x="25" y="145"/>
                    <a:pt x="1" y="241"/>
                    <a:pt x="168" y="360"/>
                  </a:cubicBezTo>
                  <a:cubicBezTo>
                    <a:pt x="298" y="360"/>
                    <a:pt x="429" y="348"/>
                    <a:pt x="560" y="336"/>
                  </a:cubicBezTo>
                  <a:cubicBezTo>
                    <a:pt x="584" y="217"/>
                    <a:pt x="549" y="110"/>
                    <a:pt x="429" y="50"/>
                  </a:cubicBezTo>
                  <a:cubicBezTo>
                    <a:pt x="390" y="16"/>
                    <a:pt x="347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8183;p32"/>
            <p:cNvSpPr/>
            <p:nvPr/>
          </p:nvSpPr>
          <p:spPr>
            <a:xfrm>
              <a:off x="5530750" y="2720700"/>
              <a:ext cx="19075" cy="3700"/>
            </a:xfrm>
            <a:custGeom>
              <a:avLst/>
              <a:gdLst/>
              <a:ahLst/>
              <a:cxnLst/>
              <a:rect l="l" t="t" r="r" b="b"/>
              <a:pathLst>
                <a:path w="763" h="148" extrusionOk="0">
                  <a:moveTo>
                    <a:pt x="386" y="0"/>
                  </a:moveTo>
                  <a:cubicBezTo>
                    <a:pt x="267" y="0"/>
                    <a:pt x="140" y="24"/>
                    <a:pt x="0" y="108"/>
                  </a:cubicBezTo>
                  <a:cubicBezTo>
                    <a:pt x="179" y="120"/>
                    <a:pt x="274" y="120"/>
                    <a:pt x="357" y="143"/>
                  </a:cubicBezTo>
                  <a:cubicBezTo>
                    <a:pt x="409" y="143"/>
                    <a:pt x="459" y="147"/>
                    <a:pt x="507" y="147"/>
                  </a:cubicBezTo>
                  <a:cubicBezTo>
                    <a:pt x="603" y="147"/>
                    <a:pt x="691" y="132"/>
                    <a:pt x="762" y="36"/>
                  </a:cubicBezTo>
                  <a:cubicBezTo>
                    <a:pt x="642" y="30"/>
                    <a:pt x="519" y="0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8184;p32"/>
            <p:cNvSpPr/>
            <p:nvPr/>
          </p:nvSpPr>
          <p:spPr>
            <a:xfrm>
              <a:off x="5436075" y="2751525"/>
              <a:ext cx="6575" cy="6950"/>
            </a:xfrm>
            <a:custGeom>
              <a:avLst/>
              <a:gdLst/>
              <a:ahLst/>
              <a:cxnLst/>
              <a:rect l="l" t="t" r="r" b="b"/>
              <a:pathLst>
                <a:path w="263" h="278" extrusionOk="0">
                  <a:moveTo>
                    <a:pt x="88" y="0"/>
                  </a:moveTo>
                  <a:cubicBezTo>
                    <a:pt x="51" y="0"/>
                    <a:pt x="22" y="27"/>
                    <a:pt x="13" y="113"/>
                  </a:cubicBezTo>
                  <a:cubicBezTo>
                    <a:pt x="1" y="161"/>
                    <a:pt x="37" y="256"/>
                    <a:pt x="84" y="268"/>
                  </a:cubicBezTo>
                  <a:cubicBezTo>
                    <a:pt x="107" y="274"/>
                    <a:pt x="126" y="277"/>
                    <a:pt x="143" y="277"/>
                  </a:cubicBezTo>
                  <a:cubicBezTo>
                    <a:pt x="251" y="277"/>
                    <a:pt x="253" y="158"/>
                    <a:pt x="263" y="65"/>
                  </a:cubicBezTo>
                  <a:cubicBezTo>
                    <a:pt x="213" y="58"/>
                    <a:pt x="142" y="0"/>
                    <a:pt x="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8185;p32"/>
            <p:cNvSpPr/>
            <p:nvPr/>
          </p:nvSpPr>
          <p:spPr>
            <a:xfrm>
              <a:off x="5795050" y="2943050"/>
              <a:ext cx="10150" cy="3600"/>
            </a:xfrm>
            <a:custGeom>
              <a:avLst/>
              <a:gdLst/>
              <a:ahLst/>
              <a:cxnLst/>
              <a:rect l="l" t="t" r="r" b="b"/>
              <a:pathLst>
                <a:path w="406" h="144" extrusionOk="0">
                  <a:moveTo>
                    <a:pt x="239" y="1"/>
                  </a:moveTo>
                  <a:cubicBezTo>
                    <a:pt x="142" y="1"/>
                    <a:pt x="54" y="24"/>
                    <a:pt x="1" y="132"/>
                  </a:cubicBezTo>
                  <a:cubicBezTo>
                    <a:pt x="52" y="136"/>
                    <a:pt x="106" y="143"/>
                    <a:pt x="159" y="143"/>
                  </a:cubicBezTo>
                  <a:cubicBezTo>
                    <a:pt x="254" y="143"/>
                    <a:pt x="344" y="120"/>
                    <a:pt x="406" y="12"/>
                  </a:cubicBezTo>
                  <a:cubicBezTo>
                    <a:pt x="350" y="8"/>
                    <a:pt x="293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8186;p32"/>
            <p:cNvSpPr/>
            <p:nvPr/>
          </p:nvSpPr>
          <p:spPr>
            <a:xfrm>
              <a:off x="5445900" y="2779525"/>
              <a:ext cx="61650" cy="11425"/>
            </a:xfrm>
            <a:custGeom>
              <a:avLst/>
              <a:gdLst/>
              <a:ahLst/>
              <a:cxnLst/>
              <a:rect l="l" t="t" r="r" b="b"/>
              <a:pathLst>
                <a:path w="2466" h="457" extrusionOk="0">
                  <a:moveTo>
                    <a:pt x="1893" y="0"/>
                  </a:moveTo>
                  <a:cubicBezTo>
                    <a:pt x="1694" y="0"/>
                    <a:pt x="1495" y="28"/>
                    <a:pt x="1299" y="65"/>
                  </a:cubicBezTo>
                  <a:lnTo>
                    <a:pt x="191" y="65"/>
                  </a:lnTo>
                  <a:cubicBezTo>
                    <a:pt x="167" y="76"/>
                    <a:pt x="144" y="76"/>
                    <a:pt x="108" y="88"/>
                  </a:cubicBezTo>
                  <a:cubicBezTo>
                    <a:pt x="48" y="172"/>
                    <a:pt x="1" y="243"/>
                    <a:pt x="36" y="350"/>
                  </a:cubicBezTo>
                  <a:lnTo>
                    <a:pt x="48" y="410"/>
                  </a:lnTo>
                  <a:cubicBezTo>
                    <a:pt x="226" y="438"/>
                    <a:pt x="409" y="456"/>
                    <a:pt x="592" y="456"/>
                  </a:cubicBezTo>
                  <a:cubicBezTo>
                    <a:pt x="790" y="456"/>
                    <a:pt x="988" y="435"/>
                    <a:pt x="1179" y="386"/>
                  </a:cubicBezTo>
                  <a:lnTo>
                    <a:pt x="1168" y="362"/>
                  </a:lnTo>
                  <a:cubicBezTo>
                    <a:pt x="1217" y="331"/>
                    <a:pt x="1267" y="313"/>
                    <a:pt x="1319" y="313"/>
                  </a:cubicBezTo>
                  <a:cubicBezTo>
                    <a:pt x="1366" y="313"/>
                    <a:pt x="1414" y="328"/>
                    <a:pt x="1465" y="362"/>
                  </a:cubicBezTo>
                  <a:cubicBezTo>
                    <a:pt x="1489" y="368"/>
                    <a:pt x="1510" y="371"/>
                    <a:pt x="1531" y="371"/>
                  </a:cubicBezTo>
                  <a:cubicBezTo>
                    <a:pt x="1552" y="371"/>
                    <a:pt x="1572" y="368"/>
                    <a:pt x="1596" y="362"/>
                  </a:cubicBezTo>
                  <a:cubicBezTo>
                    <a:pt x="1707" y="246"/>
                    <a:pt x="1830" y="221"/>
                    <a:pt x="1957" y="221"/>
                  </a:cubicBezTo>
                  <a:cubicBezTo>
                    <a:pt x="2052" y="221"/>
                    <a:pt x="2149" y="235"/>
                    <a:pt x="2246" y="235"/>
                  </a:cubicBezTo>
                  <a:cubicBezTo>
                    <a:pt x="2312" y="235"/>
                    <a:pt x="2377" y="229"/>
                    <a:pt x="2442" y="207"/>
                  </a:cubicBezTo>
                  <a:cubicBezTo>
                    <a:pt x="2465" y="172"/>
                    <a:pt x="2465" y="124"/>
                    <a:pt x="2453" y="88"/>
                  </a:cubicBezTo>
                  <a:cubicBezTo>
                    <a:pt x="2268" y="25"/>
                    <a:pt x="2081" y="0"/>
                    <a:pt x="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8187;p32"/>
            <p:cNvSpPr/>
            <p:nvPr/>
          </p:nvSpPr>
          <p:spPr>
            <a:xfrm>
              <a:off x="5483700" y="2755925"/>
              <a:ext cx="48550" cy="11525"/>
            </a:xfrm>
            <a:custGeom>
              <a:avLst/>
              <a:gdLst/>
              <a:ahLst/>
              <a:cxnLst/>
              <a:rect l="l" t="t" r="r" b="b"/>
              <a:pathLst>
                <a:path w="1942" h="461" extrusionOk="0">
                  <a:moveTo>
                    <a:pt x="160" y="1"/>
                  </a:moveTo>
                  <a:cubicBezTo>
                    <a:pt x="129" y="1"/>
                    <a:pt x="94" y="16"/>
                    <a:pt x="60" y="44"/>
                  </a:cubicBezTo>
                  <a:cubicBezTo>
                    <a:pt x="1" y="139"/>
                    <a:pt x="1" y="247"/>
                    <a:pt x="84" y="354"/>
                  </a:cubicBezTo>
                  <a:cubicBezTo>
                    <a:pt x="153" y="389"/>
                    <a:pt x="224" y="401"/>
                    <a:pt x="297" y="401"/>
                  </a:cubicBezTo>
                  <a:cubicBezTo>
                    <a:pt x="419" y="401"/>
                    <a:pt x="544" y="370"/>
                    <a:pt x="667" y="370"/>
                  </a:cubicBezTo>
                  <a:cubicBezTo>
                    <a:pt x="765" y="370"/>
                    <a:pt x="862" y="389"/>
                    <a:pt x="953" y="461"/>
                  </a:cubicBezTo>
                  <a:cubicBezTo>
                    <a:pt x="1287" y="461"/>
                    <a:pt x="1620" y="437"/>
                    <a:pt x="1942" y="437"/>
                  </a:cubicBezTo>
                  <a:cubicBezTo>
                    <a:pt x="1942" y="258"/>
                    <a:pt x="1870" y="223"/>
                    <a:pt x="1692" y="187"/>
                  </a:cubicBezTo>
                  <a:cubicBezTo>
                    <a:pt x="1583" y="173"/>
                    <a:pt x="1474" y="170"/>
                    <a:pt x="1364" y="170"/>
                  </a:cubicBezTo>
                  <a:cubicBezTo>
                    <a:pt x="1232" y="170"/>
                    <a:pt x="1099" y="175"/>
                    <a:pt x="967" y="175"/>
                  </a:cubicBezTo>
                  <a:cubicBezTo>
                    <a:pt x="724" y="175"/>
                    <a:pt x="483" y="157"/>
                    <a:pt x="251" y="56"/>
                  </a:cubicBezTo>
                  <a:cubicBezTo>
                    <a:pt x="226" y="19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8188;p32"/>
            <p:cNvSpPr/>
            <p:nvPr/>
          </p:nvSpPr>
          <p:spPr>
            <a:xfrm>
              <a:off x="5475375" y="2761075"/>
              <a:ext cx="32475" cy="9075"/>
            </a:xfrm>
            <a:custGeom>
              <a:avLst/>
              <a:gdLst/>
              <a:ahLst/>
              <a:cxnLst/>
              <a:rect l="l" t="t" r="r" b="b"/>
              <a:pathLst>
                <a:path w="1299" h="363" extrusionOk="0">
                  <a:moveTo>
                    <a:pt x="219" y="0"/>
                  </a:moveTo>
                  <a:cubicBezTo>
                    <a:pt x="136" y="0"/>
                    <a:pt x="64" y="39"/>
                    <a:pt x="0" y="124"/>
                  </a:cubicBezTo>
                  <a:cubicBezTo>
                    <a:pt x="48" y="207"/>
                    <a:pt x="96" y="291"/>
                    <a:pt x="131" y="362"/>
                  </a:cubicBezTo>
                  <a:cubicBezTo>
                    <a:pt x="524" y="326"/>
                    <a:pt x="905" y="291"/>
                    <a:pt x="1298" y="243"/>
                  </a:cubicBezTo>
                  <a:cubicBezTo>
                    <a:pt x="1162" y="101"/>
                    <a:pt x="998" y="85"/>
                    <a:pt x="829" y="85"/>
                  </a:cubicBezTo>
                  <a:cubicBezTo>
                    <a:pt x="781" y="85"/>
                    <a:pt x="733" y="86"/>
                    <a:pt x="684" y="86"/>
                  </a:cubicBezTo>
                  <a:cubicBezTo>
                    <a:pt x="590" y="86"/>
                    <a:pt x="495" y="81"/>
                    <a:pt x="405" y="52"/>
                  </a:cubicBezTo>
                  <a:cubicBezTo>
                    <a:pt x="338" y="19"/>
                    <a:pt x="276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8189;p32"/>
            <p:cNvSpPr/>
            <p:nvPr/>
          </p:nvSpPr>
          <p:spPr>
            <a:xfrm>
              <a:off x="5478350" y="2777975"/>
              <a:ext cx="32775" cy="3775"/>
            </a:xfrm>
            <a:custGeom>
              <a:avLst/>
              <a:gdLst/>
              <a:ahLst/>
              <a:cxnLst/>
              <a:rect l="l" t="t" r="r" b="b"/>
              <a:pathLst>
                <a:path w="1311" h="151" extrusionOk="0">
                  <a:moveTo>
                    <a:pt x="748" y="0"/>
                  </a:moveTo>
                  <a:cubicBezTo>
                    <a:pt x="497" y="0"/>
                    <a:pt x="245" y="25"/>
                    <a:pt x="1" y="127"/>
                  </a:cubicBezTo>
                  <a:cubicBezTo>
                    <a:pt x="393" y="138"/>
                    <a:pt x="774" y="138"/>
                    <a:pt x="1167" y="150"/>
                  </a:cubicBezTo>
                  <a:cubicBezTo>
                    <a:pt x="1203" y="103"/>
                    <a:pt x="1263" y="67"/>
                    <a:pt x="1310" y="19"/>
                  </a:cubicBezTo>
                  <a:cubicBezTo>
                    <a:pt x="1126" y="14"/>
                    <a:pt x="937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8190;p32"/>
            <p:cNvSpPr/>
            <p:nvPr/>
          </p:nvSpPr>
          <p:spPr>
            <a:xfrm>
              <a:off x="5439650" y="2776050"/>
              <a:ext cx="11350" cy="7550"/>
            </a:xfrm>
            <a:custGeom>
              <a:avLst/>
              <a:gdLst/>
              <a:ahLst/>
              <a:cxnLst/>
              <a:rect l="l" t="t" r="r" b="b"/>
              <a:pathLst>
                <a:path w="454" h="302" extrusionOk="0">
                  <a:moveTo>
                    <a:pt x="105" y="0"/>
                  </a:moveTo>
                  <a:cubicBezTo>
                    <a:pt x="44" y="0"/>
                    <a:pt x="1" y="48"/>
                    <a:pt x="1" y="215"/>
                  </a:cubicBezTo>
                  <a:cubicBezTo>
                    <a:pt x="60" y="275"/>
                    <a:pt x="123" y="302"/>
                    <a:pt x="188" y="302"/>
                  </a:cubicBezTo>
                  <a:cubicBezTo>
                    <a:pt x="254" y="302"/>
                    <a:pt x="322" y="275"/>
                    <a:pt x="394" y="227"/>
                  </a:cubicBezTo>
                  <a:cubicBezTo>
                    <a:pt x="406" y="215"/>
                    <a:pt x="429" y="204"/>
                    <a:pt x="453" y="180"/>
                  </a:cubicBezTo>
                  <a:cubicBezTo>
                    <a:pt x="453" y="144"/>
                    <a:pt x="429" y="108"/>
                    <a:pt x="417" y="73"/>
                  </a:cubicBezTo>
                  <a:cubicBezTo>
                    <a:pt x="405" y="79"/>
                    <a:pt x="391" y="82"/>
                    <a:pt x="376" y="82"/>
                  </a:cubicBezTo>
                  <a:cubicBezTo>
                    <a:pt x="295" y="82"/>
                    <a:pt x="185" y="0"/>
                    <a:pt x="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8191;p32"/>
            <p:cNvSpPr/>
            <p:nvPr/>
          </p:nvSpPr>
          <p:spPr>
            <a:xfrm>
              <a:off x="5572400" y="2921625"/>
              <a:ext cx="13425" cy="3450"/>
            </a:xfrm>
            <a:custGeom>
              <a:avLst/>
              <a:gdLst/>
              <a:ahLst/>
              <a:cxnLst/>
              <a:rect l="l" t="t" r="r" b="b"/>
              <a:pathLst>
                <a:path w="537" h="138" extrusionOk="0">
                  <a:moveTo>
                    <a:pt x="1" y="0"/>
                  </a:moveTo>
                  <a:cubicBezTo>
                    <a:pt x="93" y="93"/>
                    <a:pt x="186" y="137"/>
                    <a:pt x="278" y="137"/>
                  </a:cubicBezTo>
                  <a:cubicBezTo>
                    <a:pt x="364" y="137"/>
                    <a:pt x="451" y="99"/>
                    <a:pt x="537" y="24"/>
                  </a:cubicBezTo>
                  <a:cubicBezTo>
                    <a:pt x="358" y="24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8192;p32"/>
            <p:cNvSpPr/>
            <p:nvPr/>
          </p:nvSpPr>
          <p:spPr>
            <a:xfrm>
              <a:off x="5557525" y="2921325"/>
              <a:ext cx="3900" cy="2075"/>
            </a:xfrm>
            <a:custGeom>
              <a:avLst/>
              <a:gdLst/>
              <a:ahLst/>
              <a:cxnLst/>
              <a:rect l="l" t="t" r="r" b="b"/>
              <a:pathLst>
                <a:path w="156" h="83" extrusionOk="0">
                  <a:moveTo>
                    <a:pt x="155" y="0"/>
                  </a:moveTo>
                  <a:lnTo>
                    <a:pt x="155" y="0"/>
                  </a:lnTo>
                  <a:cubicBezTo>
                    <a:pt x="96" y="12"/>
                    <a:pt x="48" y="12"/>
                    <a:pt x="1" y="12"/>
                  </a:cubicBezTo>
                  <a:cubicBezTo>
                    <a:pt x="29" y="59"/>
                    <a:pt x="56" y="82"/>
                    <a:pt x="80" y="82"/>
                  </a:cubicBezTo>
                  <a:cubicBezTo>
                    <a:pt x="106" y="82"/>
                    <a:pt x="131" y="5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8193;p32"/>
            <p:cNvSpPr/>
            <p:nvPr/>
          </p:nvSpPr>
          <p:spPr>
            <a:xfrm>
              <a:off x="5564975" y="2921500"/>
              <a:ext cx="3000" cy="1625"/>
            </a:xfrm>
            <a:custGeom>
              <a:avLst/>
              <a:gdLst/>
              <a:ahLst/>
              <a:cxnLst/>
              <a:rect l="l" t="t" r="r" b="b"/>
              <a:pathLst>
                <a:path w="120" h="65" extrusionOk="0">
                  <a:moveTo>
                    <a:pt x="88" y="0"/>
                  </a:moveTo>
                  <a:cubicBezTo>
                    <a:pt x="62" y="0"/>
                    <a:pt x="34" y="9"/>
                    <a:pt x="0" y="17"/>
                  </a:cubicBezTo>
                  <a:cubicBezTo>
                    <a:pt x="20" y="37"/>
                    <a:pt x="40" y="57"/>
                    <a:pt x="39" y="63"/>
                  </a:cubicBezTo>
                  <a:lnTo>
                    <a:pt x="39" y="63"/>
                  </a:lnTo>
                  <a:cubicBezTo>
                    <a:pt x="63" y="50"/>
                    <a:pt x="97" y="17"/>
                    <a:pt x="119" y="5"/>
                  </a:cubicBezTo>
                  <a:cubicBezTo>
                    <a:pt x="109" y="2"/>
                    <a:pt x="98" y="0"/>
                    <a:pt x="88" y="0"/>
                  </a:cubicBezTo>
                  <a:close/>
                  <a:moveTo>
                    <a:pt x="39" y="63"/>
                  </a:moveTo>
                  <a:lnTo>
                    <a:pt x="39" y="63"/>
                  </a:lnTo>
                  <a:cubicBezTo>
                    <a:pt x="38" y="64"/>
                    <a:pt x="37" y="64"/>
                    <a:pt x="36" y="65"/>
                  </a:cubicBezTo>
                  <a:cubicBezTo>
                    <a:pt x="38" y="65"/>
                    <a:pt x="39" y="64"/>
                    <a:pt x="3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8194;p32"/>
            <p:cNvSpPr/>
            <p:nvPr/>
          </p:nvSpPr>
          <p:spPr>
            <a:xfrm>
              <a:off x="5546225" y="2917750"/>
              <a:ext cx="4775" cy="3125"/>
            </a:xfrm>
            <a:custGeom>
              <a:avLst/>
              <a:gdLst/>
              <a:ahLst/>
              <a:cxnLst/>
              <a:rect l="l" t="t" r="r" b="b"/>
              <a:pathLst>
                <a:path w="191" h="125" extrusionOk="0">
                  <a:moveTo>
                    <a:pt x="155" y="1"/>
                  </a:moveTo>
                  <a:cubicBezTo>
                    <a:pt x="119" y="36"/>
                    <a:pt x="60" y="72"/>
                    <a:pt x="0" y="120"/>
                  </a:cubicBezTo>
                  <a:cubicBezTo>
                    <a:pt x="48" y="120"/>
                    <a:pt x="90" y="125"/>
                    <a:pt x="131" y="125"/>
                  </a:cubicBezTo>
                  <a:cubicBezTo>
                    <a:pt x="151" y="125"/>
                    <a:pt x="171" y="124"/>
                    <a:pt x="191" y="120"/>
                  </a:cubicBezTo>
                  <a:cubicBezTo>
                    <a:pt x="167" y="72"/>
                    <a:pt x="167" y="36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8195;p32"/>
            <p:cNvSpPr/>
            <p:nvPr/>
          </p:nvSpPr>
          <p:spPr>
            <a:xfrm>
              <a:off x="5891800" y="2860600"/>
              <a:ext cx="14600" cy="39900"/>
            </a:xfrm>
            <a:custGeom>
              <a:avLst/>
              <a:gdLst/>
              <a:ahLst/>
              <a:cxnLst/>
              <a:rect l="l" t="t" r="r" b="b"/>
              <a:pathLst>
                <a:path w="584" h="1596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67" y="453"/>
                    <a:pt x="60" y="1013"/>
                    <a:pt x="0" y="1596"/>
                  </a:cubicBezTo>
                  <a:cubicBezTo>
                    <a:pt x="72" y="1489"/>
                    <a:pt x="119" y="1370"/>
                    <a:pt x="179" y="1274"/>
                  </a:cubicBezTo>
                  <a:cubicBezTo>
                    <a:pt x="286" y="882"/>
                    <a:pt x="405" y="501"/>
                    <a:pt x="548" y="120"/>
                  </a:cubicBezTo>
                  <a:cubicBezTo>
                    <a:pt x="560" y="84"/>
                    <a:pt x="584" y="36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8196;p32"/>
            <p:cNvSpPr/>
            <p:nvPr/>
          </p:nvSpPr>
          <p:spPr>
            <a:xfrm>
              <a:off x="5895075" y="2842550"/>
              <a:ext cx="14900" cy="16050"/>
            </a:xfrm>
            <a:custGeom>
              <a:avLst/>
              <a:gdLst/>
              <a:ahLst/>
              <a:cxnLst/>
              <a:rect l="l" t="t" r="r" b="b"/>
              <a:pathLst>
                <a:path w="596" h="642" extrusionOk="0">
                  <a:moveTo>
                    <a:pt x="336" y="1"/>
                  </a:moveTo>
                  <a:cubicBezTo>
                    <a:pt x="234" y="1"/>
                    <a:pt x="186" y="85"/>
                    <a:pt x="155" y="187"/>
                  </a:cubicBezTo>
                  <a:cubicBezTo>
                    <a:pt x="119" y="282"/>
                    <a:pt x="72" y="353"/>
                    <a:pt x="36" y="449"/>
                  </a:cubicBezTo>
                  <a:cubicBezTo>
                    <a:pt x="12" y="484"/>
                    <a:pt x="0" y="520"/>
                    <a:pt x="0" y="568"/>
                  </a:cubicBezTo>
                  <a:cubicBezTo>
                    <a:pt x="38" y="623"/>
                    <a:pt x="77" y="642"/>
                    <a:pt x="116" y="642"/>
                  </a:cubicBezTo>
                  <a:cubicBezTo>
                    <a:pt x="210" y="642"/>
                    <a:pt x="308" y="532"/>
                    <a:pt x="406" y="532"/>
                  </a:cubicBezTo>
                  <a:cubicBezTo>
                    <a:pt x="410" y="532"/>
                    <a:pt x="413" y="532"/>
                    <a:pt x="417" y="532"/>
                  </a:cubicBezTo>
                  <a:cubicBezTo>
                    <a:pt x="429" y="472"/>
                    <a:pt x="453" y="401"/>
                    <a:pt x="465" y="342"/>
                  </a:cubicBezTo>
                  <a:cubicBezTo>
                    <a:pt x="488" y="222"/>
                    <a:pt x="596" y="68"/>
                    <a:pt x="393" y="8"/>
                  </a:cubicBezTo>
                  <a:cubicBezTo>
                    <a:pt x="372" y="3"/>
                    <a:pt x="354" y="1"/>
                    <a:pt x="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8197;p32"/>
            <p:cNvSpPr/>
            <p:nvPr/>
          </p:nvSpPr>
          <p:spPr>
            <a:xfrm>
              <a:off x="5881975" y="2900200"/>
              <a:ext cx="10150" cy="25900"/>
            </a:xfrm>
            <a:custGeom>
              <a:avLst/>
              <a:gdLst/>
              <a:ahLst/>
              <a:cxnLst/>
              <a:rect l="l" t="t" r="r" b="b"/>
              <a:pathLst>
                <a:path w="406" h="1036" extrusionOk="0">
                  <a:moveTo>
                    <a:pt x="405" y="0"/>
                  </a:moveTo>
                  <a:lnTo>
                    <a:pt x="405" y="0"/>
                  </a:lnTo>
                  <a:cubicBezTo>
                    <a:pt x="0" y="262"/>
                    <a:pt x="96" y="655"/>
                    <a:pt x="108" y="1036"/>
                  </a:cubicBezTo>
                  <a:cubicBezTo>
                    <a:pt x="262" y="714"/>
                    <a:pt x="381" y="369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8198;p32"/>
            <p:cNvSpPr/>
            <p:nvPr/>
          </p:nvSpPr>
          <p:spPr>
            <a:xfrm>
              <a:off x="5507225" y="2867150"/>
              <a:ext cx="27700" cy="7475"/>
            </a:xfrm>
            <a:custGeom>
              <a:avLst/>
              <a:gdLst/>
              <a:ahLst/>
              <a:cxnLst/>
              <a:rect l="l" t="t" r="r" b="b"/>
              <a:pathLst>
                <a:path w="1108" h="299" extrusionOk="0">
                  <a:moveTo>
                    <a:pt x="1001" y="0"/>
                  </a:moveTo>
                  <a:cubicBezTo>
                    <a:pt x="810" y="0"/>
                    <a:pt x="631" y="12"/>
                    <a:pt x="441" y="12"/>
                  </a:cubicBezTo>
                  <a:cubicBezTo>
                    <a:pt x="310" y="24"/>
                    <a:pt x="167" y="24"/>
                    <a:pt x="48" y="36"/>
                  </a:cubicBezTo>
                  <a:cubicBezTo>
                    <a:pt x="0" y="179"/>
                    <a:pt x="72" y="250"/>
                    <a:pt x="191" y="274"/>
                  </a:cubicBezTo>
                  <a:lnTo>
                    <a:pt x="762" y="274"/>
                  </a:lnTo>
                  <a:cubicBezTo>
                    <a:pt x="846" y="191"/>
                    <a:pt x="1108" y="298"/>
                    <a:pt x="1036" y="2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8199;p32"/>
            <p:cNvSpPr/>
            <p:nvPr/>
          </p:nvSpPr>
          <p:spPr>
            <a:xfrm>
              <a:off x="5445600" y="2864475"/>
              <a:ext cx="22650" cy="6575"/>
            </a:xfrm>
            <a:custGeom>
              <a:avLst/>
              <a:gdLst/>
              <a:ahLst/>
              <a:cxnLst/>
              <a:rect l="l" t="t" r="r" b="b"/>
              <a:pathLst>
                <a:path w="906" h="263" extrusionOk="0">
                  <a:moveTo>
                    <a:pt x="191" y="0"/>
                  </a:moveTo>
                  <a:cubicBezTo>
                    <a:pt x="179" y="107"/>
                    <a:pt x="1" y="179"/>
                    <a:pt x="191" y="262"/>
                  </a:cubicBezTo>
                  <a:lnTo>
                    <a:pt x="906" y="262"/>
                  </a:lnTo>
                  <a:cubicBezTo>
                    <a:pt x="906" y="215"/>
                    <a:pt x="894" y="179"/>
                    <a:pt x="894" y="131"/>
                  </a:cubicBezTo>
                  <a:cubicBezTo>
                    <a:pt x="815" y="86"/>
                    <a:pt x="731" y="76"/>
                    <a:pt x="647" y="76"/>
                  </a:cubicBezTo>
                  <a:cubicBezTo>
                    <a:pt x="588" y="76"/>
                    <a:pt x="529" y="81"/>
                    <a:pt x="470" y="81"/>
                  </a:cubicBezTo>
                  <a:cubicBezTo>
                    <a:pt x="373" y="81"/>
                    <a:pt x="278" y="68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8200;p32"/>
            <p:cNvSpPr/>
            <p:nvPr/>
          </p:nvSpPr>
          <p:spPr>
            <a:xfrm>
              <a:off x="5525975" y="2867750"/>
              <a:ext cx="10150" cy="6275"/>
            </a:xfrm>
            <a:custGeom>
              <a:avLst/>
              <a:gdLst/>
              <a:ahLst/>
              <a:cxnLst/>
              <a:rect l="l" t="t" r="r" b="b"/>
              <a:pathLst>
                <a:path w="406" h="251" extrusionOk="0">
                  <a:moveTo>
                    <a:pt x="274" y="0"/>
                  </a:moveTo>
                  <a:cubicBezTo>
                    <a:pt x="179" y="84"/>
                    <a:pt x="96" y="167"/>
                    <a:pt x="1" y="250"/>
                  </a:cubicBezTo>
                  <a:lnTo>
                    <a:pt x="393" y="250"/>
                  </a:lnTo>
                  <a:cubicBezTo>
                    <a:pt x="405" y="143"/>
                    <a:pt x="393" y="48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8201;p32"/>
            <p:cNvSpPr/>
            <p:nvPr/>
          </p:nvSpPr>
          <p:spPr>
            <a:xfrm>
              <a:off x="5500375" y="2867950"/>
              <a:ext cx="11050" cy="6375"/>
            </a:xfrm>
            <a:custGeom>
              <a:avLst/>
              <a:gdLst/>
              <a:ahLst/>
              <a:cxnLst/>
              <a:rect l="l" t="t" r="r" b="b"/>
              <a:pathLst>
                <a:path w="442" h="255" extrusionOk="0">
                  <a:moveTo>
                    <a:pt x="239" y="1"/>
                  </a:moveTo>
                  <a:cubicBezTo>
                    <a:pt x="140" y="1"/>
                    <a:pt x="59" y="27"/>
                    <a:pt x="1" y="123"/>
                  </a:cubicBezTo>
                  <a:cubicBezTo>
                    <a:pt x="119" y="172"/>
                    <a:pt x="237" y="254"/>
                    <a:pt x="362" y="254"/>
                  </a:cubicBezTo>
                  <a:cubicBezTo>
                    <a:pt x="388" y="254"/>
                    <a:pt x="414" y="251"/>
                    <a:pt x="441" y="242"/>
                  </a:cubicBezTo>
                  <a:cubicBezTo>
                    <a:pt x="405" y="171"/>
                    <a:pt x="358" y="76"/>
                    <a:pt x="310" y="4"/>
                  </a:cubicBezTo>
                  <a:cubicBezTo>
                    <a:pt x="286" y="2"/>
                    <a:pt x="262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8202;p32"/>
            <p:cNvSpPr/>
            <p:nvPr/>
          </p:nvSpPr>
          <p:spPr>
            <a:xfrm>
              <a:off x="5460500" y="2746825"/>
              <a:ext cx="68175" cy="13300"/>
            </a:xfrm>
            <a:custGeom>
              <a:avLst/>
              <a:gdLst/>
              <a:ahLst/>
              <a:cxnLst/>
              <a:rect l="l" t="t" r="r" b="b"/>
              <a:pathLst>
                <a:path w="2727" h="532" extrusionOk="0">
                  <a:moveTo>
                    <a:pt x="917" y="0"/>
                  </a:moveTo>
                  <a:cubicBezTo>
                    <a:pt x="667" y="0"/>
                    <a:pt x="415" y="25"/>
                    <a:pt x="167" y="63"/>
                  </a:cubicBezTo>
                  <a:cubicBezTo>
                    <a:pt x="155" y="87"/>
                    <a:pt x="131" y="110"/>
                    <a:pt x="107" y="122"/>
                  </a:cubicBezTo>
                  <a:cubicBezTo>
                    <a:pt x="72" y="206"/>
                    <a:pt x="36" y="289"/>
                    <a:pt x="0" y="361"/>
                  </a:cubicBezTo>
                  <a:cubicBezTo>
                    <a:pt x="159" y="486"/>
                    <a:pt x="316" y="532"/>
                    <a:pt x="474" y="532"/>
                  </a:cubicBezTo>
                  <a:cubicBezTo>
                    <a:pt x="646" y="532"/>
                    <a:pt x="820" y="477"/>
                    <a:pt x="1000" y="408"/>
                  </a:cubicBezTo>
                  <a:cubicBezTo>
                    <a:pt x="1060" y="420"/>
                    <a:pt x="1119" y="420"/>
                    <a:pt x="1179" y="420"/>
                  </a:cubicBezTo>
                  <a:cubicBezTo>
                    <a:pt x="1465" y="408"/>
                    <a:pt x="1738" y="384"/>
                    <a:pt x="2012" y="349"/>
                  </a:cubicBezTo>
                  <a:cubicBezTo>
                    <a:pt x="2066" y="319"/>
                    <a:pt x="2114" y="304"/>
                    <a:pt x="2161" y="304"/>
                  </a:cubicBezTo>
                  <a:cubicBezTo>
                    <a:pt x="2209" y="304"/>
                    <a:pt x="2256" y="319"/>
                    <a:pt x="2310" y="349"/>
                  </a:cubicBezTo>
                  <a:cubicBezTo>
                    <a:pt x="2327" y="353"/>
                    <a:pt x="2343" y="356"/>
                    <a:pt x="2359" y="356"/>
                  </a:cubicBezTo>
                  <a:cubicBezTo>
                    <a:pt x="2385" y="356"/>
                    <a:pt x="2411" y="347"/>
                    <a:pt x="2441" y="325"/>
                  </a:cubicBezTo>
                  <a:cubicBezTo>
                    <a:pt x="2536" y="253"/>
                    <a:pt x="2631" y="182"/>
                    <a:pt x="2727" y="110"/>
                  </a:cubicBezTo>
                  <a:cubicBezTo>
                    <a:pt x="2429" y="87"/>
                    <a:pt x="2143" y="63"/>
                    <a:pt x="1846" y="51"/>
                  </a:cubicBezTo>
                  <a:cubicBezTo>
                    <a:pt x="1834" y="27"/>
                    <a:pt x="1816" y="15"/>
                    <a:pt x="1797" y="15"/>
                  </a:cubicBezTo>
                  <a:cubicBezTo>
                    <a:pt x="1777" y="15"/>
                    <a:pt x="1756" y="27"/>
                    <a:pt x="1738" y="51"/>
                  </a:cubicBezTo>
                  <a:cubicBezTo>
                    <a:pt x="1679" y="63"/>
                    <a:pt x="1619" y="63"/>
                    <a:pt x="1560" y="63"/>
                  </a:cubicBezTo>
                  <a:cubicBezTo>
                    <a:pt x="1350" y="19"/>
                    <a:pt x="1134" y="0"/>
                    <a:pt x="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8203;p32"/>
            <p:cNvSpPr/>
            <p:nvPr/>
          </p:nvSpPr>
          <p:spPr>
            <a:xfrm>
              <a:off x="5520925" y="2741250"/>
              <a:ext cx="900" cy="90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cubicBezTo>
                    <a:pt x="1" y="1"/>
                    <a:pt x="13" y="13"/>
                    <a:pt x="36" y="36"/>
                  </a:cubicBezTo>
                  <a:cubicBezTo>
                    <a:pt x="24" y="12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8204;p32"/>
            <p:cNvSpPr/>
            <p:nvPr/>
          </p:nvSpPr>
          <p:spPr>
            <a:xfrm>
              <a:off x="5927225" y="2785100"/>
              <a:ext cx="6850" cy="3500"/>
            </a:xfrm>
            <a:custGeom>
              <a:avLst/>
              <a:gdLst/>
              <a:ahLst/>
              <a:cxnLst/>
              <a:rect l="l" t="t" r="r" b="b"/>
              <a:pathLst>
                <a:path w="274" h="140" extrusionOk="0">
                  <a:moveTo>
                    <a:pt x="161" y="1"/>
                  </a:moveTo>
                  <a:cubicBezTo>
                    <a:pt x="86" y="1"/>
                    <a:pt x="24" y="35"/>
                    <a:pt x="0" y="139"/>
                  </a:cubicBezTo>
                  <a:cubicBezTo>
                    <a:pt x="95" y="139"/>
                    <a:pt x="203" y="115"/>
                    <a:pt x="274" y="20"/>
                  </a:cubicBezTo>
                  <a:cubicBezTo>
                    <a:pt x="235" y="9"/>
                    <a:pt x="197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8205;p32"/>
            <p:cNvSpPr/>
            <p:nvPr/>
          </p:nvSpPr>
          <p:spPr>
            <a:xfrm>
              <a:off x="5511100" y="2753600"/>
              <a:ext cx="7450" cy="2250"/>
            </a:xfrm>
            <a:custGeom>
              <a:avLst/>
              <a:gdLst/>
              <a:ahLst/>
              <a:cxnLst/>
              <a:rect l="l" t="t" r="r" b="b"/>
              <a:pathLst>
                <a:path w="298" h="90" extrusionOk="0">
                  <a:moveTo>
                    <a:pt x="145" y="0"/>
                  </a:moveTo>
                  <a:cubicBezTo>
                    <a:pt x="95" y="0"/>
                    <a:pt x="48" y="30"/>
                    <a:pt x="0" y="90"/>
                  </a:cubicBezTo>
                  <a:lnTo>
                    <a:pt x="298" y="90"/>
                  </a:lnTo>
                  <a:cubicBezTo>
                    <a:pt x="244" y="30"/>
                    <a:pt x="194" y="0"/>
                    <a:pt x="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8206;p32"/>
            <p:cNvSpPr/>
            <p:nvPr/>
          </p:nvSpPr>
          <p:spPr>
            <a:xfrm>
              <a:off x="5419125" y="2800850"/>
              <a:ext cx="11625" cy="33875"/>
            </a:xfrm>
            <a:custGeom>
              <a:avLst/>
              <a:gdLst/>
              <a:ahLst/>
              <a:cxnLst/>
              <a:rect l="l" t="t" r="r" b="b"/>
              <a:pathLst>
                <a:path w="465" h="1355" extrusionOk="0">
                  <a:moveTo>
                    <a:pt x="209" y="1"/>
                  </a:moveTo>
                  <a:cubicBezTo>
                    <a:pt x="168" y="1"/>
                    <a:pt x="125" y="13"/>
                    <a:pt x="84" y="33"/>
                  </a:cubicBezTo>
                  <a:cubicBezTo>
                    <a:pt x="24" y="128"/>
                    <a:pt x="24" y="235"/>
                    <a:pt x="24" y="343"/>
                  </a:cubicBezTo>
                  <a:cubicBezTo>
                    <a:pt x="24" y="450"/>
                    <a:pt x="24" y="545"/>
                    <a:pt x="60" y="652"/>
                  </a:cubicBezTo>
                  <a:cubicBezTo>
                    <a:pt x="84" y="712"/>
                    <a:pt x="84" y="759"/>
                    <a:pt x="60" y="807"/>
                  </a:cubicBezTo>
                  <a:cubicBezTo>
                    <a:pt x="24" y="950"/>
                    <a:pt x="0" y="1105"/>
                    <a:pt x="84" y="1236"/>
                  </a:cubicBezTo>
                  <a:cubicBezTo>
                    <a:pt x="143" y="1355"/>
                    <a:pt x="238" y="1355"/>
                    <a:pt x="357" y="1355"/>
                  </a:cubicBezTo>
                  <a:cubicBezTo>
                    <a:pt x="393" y="1343"/>
                    <a:pt x="405" y="1319"/>
                    <a:pt x="417" y="1271"/>
                  </a:cubicBezTo>
                  <a:cubicBezTo>
                    <a:pt x="453" y="1224"/>
                    <a:pt x="465" y="1140"/>
                    <a:pt x="465" y="1081"/>
                  </a:cubicBezTo>
                  <a:cubicBezTo>
                    <a:pt x="453" y="1021"/>
                    <a:pt x="417" y="962"/>
                    <a:pt x="381" y="926"/>
                  </a:cubicBezTo>
                  <a:cubicBezTo>
                    <a:pt x="357" y="640"/>
                    <a:pt x="357" y="355"/>
                    <a:pt x="357" y="69"/>
                  </a:cubicBezTo>
                  <a:cubicBezTo>
                    <a:pt x="317" y="21"/>
                    <a:pt x="264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8207;p32"/>
            <p:cNvSpPr/>
            <p:nvPr/>
          </p:nvSpPr>
          <p:spPr>
            <a:xfrm>
              <a:off x="5425075" y="2823475"/>
              <a:ext cx="17875" cy="22275"/>
            </a:xfrm>
            <a:custGeom>
              <a:avLst/>
              <a:gdLst/>
              <a:ahLst/>
              <a:cxnLst/>
              <a:rect l="l" t="t" r="r" b="b"/>
              <a:pathLst>
                <a:path w="715" h="891" extrusionOk="0">
                  <a:moveTo>
                    <a:pt x="337" y="0"/>
                  </a:moveTo>
                  <a:cubicBezTo>
                    <a:pt x="282" y="0"/>
                    <a:pt x="216" y="38"/>
                    <a:pt x="155" y="45"/>
                  </a:cubicBezTo>
                  <a:cubicBezTo>
                    <a:pt x="155" y="92"/>
                    <a:pt x="167" y="140"/>
                    <a:pt x="167" y="176"/>
                  </a:cubicBezTo>
                  <a:cubicBezTo>
                    <a:pt x="227" y="283"/>
                    <a:pt x="238" y="390"/>
                    <a:pt x="119" y="450"/>
                  </a:cubicBezTo>
                  <a:cubicBezTo>
                    <a:pt x="84" y="533"/>
                    <a:pt x="48" y="640"/>
                    <a:pt x="0" y="747"/>
                  </a:cubicBezTo>
                  <a:cubicBezTo>
                    <a:pt x="60" y="807"/>
                    <a:pt x="143" y="819"/>
                    <a:pt x="215" y="854"/>
                  </a:cubicBezTo>
                  <a:cubicBezTo>
                    <a:pt x="262" y="878"/>
                    <a:pt x="322" y="890"/>
                    <a:pt x="358" y="890"/>
                  </a:cubicBezTo>
                  <a:lnTo>
                    <a:pt x="441" y="890"/>
                  </a:lnTo>
                  <a:cubicBezTo>
                    <a:pt x="596" y="890"/>
                    <a:pt x="715" y="831"/>
                    <a:pt x="703" y="640"/>
                  </a:cubicBezTo>
                  <a:cubicBezTo>
                    <a:pt x="560" y="497"/>
                    <a:pt x="500" y="295"/>
                    <a:pt x="441" y="92"/>
                  </a:cubicBezTo>
                  <a:cubicBezTo>
                    <a:pt x="415" y="21"/>
                    <a:pt x="379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8208;p32"/>
            <p:cNvSpPr/>
            <p:nvPr/>
          </p:nvSpPr>
          <p:spPr>
            <a:xfrm>
              <a:off x="5433100" y="2796800"/>
              <a:ext cx="12825" cy="9650"/>
            </a:xfrm>
            <a:custGeom>
              <a:avLst/>
              <a:gdLst/>
              <a:ahLst/>
              <a:cxnLst/>
              <a:rect l="l" t="t" r="r" b="b"/>
              <a:pathLst>
                <a:path w="513" h="386" extrusionOk="0">
                  <a:moveTo>
                    <a:pt x="247" y="1"/>
                  </a:moveTo>
                  <a:cubicBezTo>
                    <a:pt x="170" y="1"/>
                    <a:pt x="108" y="42"/>
                    <a:pt x="72" y="136"/>
                  </a:cubicBezTo>
                  <a:cubicBezTo>
                    <a:pt x="1" y="314"/>
                    <a:pt x="156" y="350"/>
                    <a:pt x="298" y="386"/>
                  </a:cubicBezTo>
                  <a:cubicBezTo>
                    <a:pt x="370" y="386"/>
                    <a:pt x="429" y="374"/>
                    <a:pt x="501" y="374"/>
                  </a:cubicBezTo>
                  <a:cubicBezTo>
                    <a:pt x="501" y="278"/>
                    <a:pt x="513" y="207"/>
                    <a:pt x="513" y="112"/>
                  </a:cubicBezTo>
                  <a:cubicBezTo>
                    <a:pt x="477" y="88"/>
                    <a:pt x="429" y="76"/>
                    <a:pt x="418" y="52"/>
                  </a:cubicBezTo>
                  <a:cubicBezTo>
                    <a:pt x="356" y="19"/>
                    <a:pt x="29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8209;p32"/>
            <p:cNvSpPr/>
            <p:nvPr/>
          </p:nvSpPr>
          <p:spPr>
            <a:xfrm>
              <a:off x="5446800" y="2788275"/>
              <a:ext cx="28600" cy="3975"/>
            </a:xfrm>
            <a:custGeom>
              <a:avLst/>
              <a:gdLst/>
              <a:ahLst/>
              <a:cxnLst/>
              <a:rect l="l" t="t" r="r" b="b"/>
              <a:pathLst>
                <a:path w="1144" h="159" extrusionOk="0">
                  <a:moveTo>
                    <a:pt x="435" y="1"/>
                  </a:moveTo>
                  <a:cubicBezTo>
                    <a:pt x="293" y="1"/>
                    <a:pt x="151" y="9"/>
                    <a:pt x="12" y="36"/>
                  </a:cubicBezTo>
                  <a:cubicBezTo>
                    <a:pt x="0" y="84"/>
                    <a:pt x="12" y="131"/>
                    <a:pt x="24" y="155"/>
                  </a:cubicBezTo>
                  <a:cubicBezTo>
                    <a:pt x="88" y="142"/>
                    <a:pt x="155" y="138"/>
                    <a:pt x="222" y="138"/>
                  </a:cubicBezTo>
                  <a:cubicBezTo>
                    <a:pt x="366" y="138"/>
                    <a:pt x="517" y="158"/>
                    <a:pt x="664" y="158"/>
                  </a:cubicBezTo>
                  <a:cubicBezTo>
                    <a:pt x="830" y="158"/>
                    <a:pt x="994" y="133"/>
                    <a:pt x="1143" y="24"/>
                  </a:cubicBezTo>
                  <a:cubicBezTo>
                    <a:pt x="913" y="24"/>
                    <a:pt x="673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8210;p32"/>
            <p:cNvSpPr/>
            <p:nvPr/>
          </p:nvSpPr>
          <p:spPr>
            <a:xfrm>
              <a:off x="5446800" y="2795425"/>
              <a:ext cx="22050" cy="3875"/>
            </a:xfrm>
            <a:custGeom>
              <a:avLst/>
              <a:gdLst/>
              <a:ahLst/>
              <a:cxnLst/>
              <a:rect l="l" t="t" r="r" b="b"/>
              <a:pathLst>
                <a:path w="882" h="155" extrusionOk="0">
                  <a:moveTo>
                    <a:pt x="12" y="0"/>
                  </a:moveTo>
                  <a:cubicBezTo>
                    <a:pt x="0" y="48"/>
                    <a:pt x="0" y="95"/>
                    <a:pt x="12" y="143"/>
                  </a:cubicBezTo>
                  <a:cubicBezTo>
                    <a:pt x="298" y="143"/>
                    <a:pt x="560" y="155"/>
                    <a:pt x="846" y="155"/>
                  </a:cubicBezTo>
                  <a:cubicBezTo>
                    <a:pt x="858" y="131"/>
                    <a:pt x="882" y="83"/>
                    <a:pt x="882" y="36"/>
                  </a:cubicBezTo>
                  <a:cubicBezTo>
                    <a:pt x="596" y="36"/>
                    <a:pt x="298" y="24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8211;p32"/>
            <p:cNvSpPr/>
            <p:nvPr/>
          </p:nvSpPr>
          <p:spPr>
            <a:xfrm>
              <a:off x="5439650" y="2781425"/>
              <a:ext cx="9850" cy="6875"/>
            </a:xfrm>
            <a:custGeom>
              <a:avLst/>
              <a:gdLst/>
              <a:ahLst/>
              <a:cxnLst/>
              <a:rect l="l" t="t" r="r" b="b"/>
              <a:pathLst>
                <a:path w="394" h="275" extrusionOk="0">
                  <a:moveTo>
                    <a:pt x="1" y="0"/>
                  </a:moveTo>
                  <a:cubicBezTo>
                    <a:pt x="1" y="96"/>
                    <a:pt x="1" y="179"/>
                    <a:pt x="13" y="274"/>
                  </a:cubicBezTo>
                  <a:cubicBezTo>
                    <a:pt x="108" y="274"/>
                    <a:pt x="191" y="250"/>
                    <a:pt x="286" y="250"/>
                  </a:cubicBezTo>
                  <a:cubicBezTo>
                    <a:pt x="310" y="179"/>
                    <a:pt x="358" y="108"/>
                    <a:pt x="394" y="36"/>
                  </a:cubicBezTo>
                  <a:cubicBezTo>
                    <a:pt x="251" y="12"/>
                    <a:pt x="132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8212;p32"/>
            <p:cNvSpPr/>
            <p:nvPr/>
          </p:nvSpPr>
          <p:spPr>
            <a:xfrm>
              <a:off x="5420000" y="2788575"/>
              <a:ext cx="8975" cy="14900"/>
            </a:xfrm>
            <a:custGeom>
              <a:avLst/>
              <a:gdLst/>
              <a:ahLst/>
              <a:cxnLst/>
              <a:rect l="l" t="t" r="r" b="b"/>
              <a:pathLst>
                <a:path w="359" h="596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99" y="36"/>
                    <a:pt x="251" y="107"/>
                    <a:pt x="191" y="143"/>
                  </a:cubicBezTo>
                  <a:cubicBezTo>
                    <a:pt x="144" y="191"/>
                    <a:pt x="120" y="226"/>
                    <a:pt x="84" y="262"/>
                  </a:cubicBezTo>
                  <a:cubicBezTo>
                    <a:pt x="49" y="334"/>
                    <a:pt x="13" y="417"/>
                    <a:pt x="1" y="488"/>
                  </a:cubicBezTo>
                  <a:cubicBezTo>
                    <a:pt x="1" y="548"/>
                    <a:pt x="25" y="572"/>
                    <a:pt x="84" y="596"/>
                  </a:cubicBezTo>
                  <a:cubicBezTo>
                    <a:pt x="180" y="596"/>
                    <a:pt x="251" y="572"/>
                    <a:pt x="346" y="572"/>
                  </a:cubicBezTo>
                  <a:cubicBezTo>
                    <a:pt x="346" y="381"/>
                    <a:pt x="346" y="191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8213;p32"/>
            <p:cNvSpPr/>
            <p:nvPr/>
          </p:nvSpPr>
          <p:spPr>
            <a:xfrm>
              <a:off x="5493225" y="2903175"/>
              <a:ext cx="12825" cy="3775"/>
            </a:xfrm>
            <a:custGeom>
              <a:avLst/>
              <a:gdLst/>
              <a:ahLst/>
              <a:cxnLst/>
              <a:rect l="l" t="t" r="r" b="b"/>
              <a:pathLst>
                <a:path w="513" h="151" extrusionOk="0">
                  <a:moveTo>
                    <a:pt x="132" y="0"/>
                  </a:moveTo>
                  <a:cubicBezTo>
                    <a:pt x="96" y="48"/>
                    <a:pt x="48" y="107"/>
                    <a:pt x="1" y="143"/>
                  </a:cubicBezTo>
                  <a:cubicBezTo>
                    <a:pt x="63" y="143"/>
                    <a:pt x="125" y="151"/>
                    <a:pt x="190" y="151"/>
                  </a:cubicBezTo>
                  <a:cubicBezTo>
                    <a:pt x="287" y="151"/>
                    <a:pt x="391" y="133"/>
                    <a:pt x="513" y="48"/>
                  </a:cubicBezTo>
                  <a:cubicBezTo>
                    <a:pt x="346" y="24"/>
                    <a:pt x="239" y="12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8214;p32"/>
            <p:cNvSpPr/>
            <p:nvPr/>
          </p:nvSpPr>
          <p:spPr>
            <a:xfrm>
              <a:off x="5524200" y="2903175"/>
              <a:ext cx="1800" cy="1800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72" y="0"/>
                  </a:moveTo>
                  <a:cubicBezTo>
                    <a:pt x="48" y="12"/>
                    <a:pt x="12" y="48"/>
                    <a:pt x="0" y="72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8215;p32"/>
            <p:cNvSpPr/>
            <p:nvPr/>
          </p:nvSpPr>
          <p:spPr>
            <a:xfrm>
              <a:off x="5428650" y="28442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131" y="1"/>
                  </a:moveTo>
                  <a:cubicBezTo>
                    <a:pt x="72" y="1"/>
                    <a:pt x="24" y="36"/>
                    <a:pt x="0" y="84"/>
                  </a:cubicBezTo>
                  <a:cubicBezTo>
                    <a:pt x="12" y="191"/>
                    <a:pt x="24" y="298"/>
                    <a:pt x="143" y="358"/>
                  </a:cubicBezTo>
                  <a:cubicBezTo>
                    <a:pt x="191" y="263"/>
                    <a:pt x="250" y="167"/>
                    <a:pt x="274" y="60"/>
                  </a:cubicBezTo>
                  <a:cubicBezTo>
                    <a:pt x="238" y="36"/>
                    <a:pt x="19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8216;p32"/>
            <p:cNvSpPr/>
            <p:nvPr/>
          </p:nvSpPr>
          <p:spPr>
            <a:xfrm>
              <a:off x="5486100" y="2796300"/>
              <a:ext cx="11025" cy="2925"/>
            </a:xfrm>
            <a:custGeom>
              <a:avLst/>
              <a:gdLst/>
              <a:ahLst/>
              <a:cxnLst/>
              <a:rect l="l" t="t" r="r" b="b"/>
              <a:pathLst>
                <a:path w="441" h="117" extrusionOk="0">
                  <a:moveTo>
                    <a:pt x="0" y="1"/>
                  </a:moveTo>
                  <a:cubicBezTo>
                    <a:pt x="72" y="78"/>
                    <a:pt x="143" y="117"/>
                    <a:pt x="216" y="117"/>
                  </a:cubicBezTo>
                  <a:cubicBezTo>
                    <a:pt x="289" y="117"/>
                    <a:pt x="363" y="78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8217;p32"/>
            <p:cNvSpPr/>
            <p:nvPr/>
          </p:nvSpPr>
          <p:spPr>
            <a:xfrm>
              <a:off x="5475075" y="2785525"/>
              <a:ext cx="7475" cy="2475"/>
            </a:xfrm>
            <a:custGeom>
              <a:avLst/>
              <a:gdLst/>
              <a:ahLst/>
              <a:cxnLst/>
              <a:rect l="l" t="t" r="r" b="b"/>
              <a:pathLst>
                <a:path w="299" h="99" extrusionOk="0">
                  <a:moveTo>
                    <a:pt x="149" y="0"/>
                  </a:moveTo>
                  <a:cubicBezTo>
                    <a:pt x="102" y="0"/>
                    <a:pt x="54" y="33"/>
                    <a:pt x="1" y="98"/>
                  </a:cubicBezTo>
                  <a:lnTo>
                    <a:pt x="298" y="98"/>
                  </a:lnTo>
                  <a:cubicBezTo>
                    <a:pt x="245" y="33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8218;p32"/>
            <p:cNvSpPr/>
            <p:nvPr/>
          </p:nvSpPr>
          <p:spPr>
            <a:xfrm>
              <a:off x="5611700" y="2953775"/>
              <a:ext cx="21450" cy="8575"/>
            </a:xfrm>
            <a:custGeom>
              <a:avLst/>
              <a:gdLst/>
              <a:ahLst/>
              <a:cxnLst/>
              <a:rect l="l" t="t" r="r" b="b"/>
              <a:pathLst>
                <a:path w="858" h="343" extrusionOk="0">
                  <a:moveTo>
                    <a:pt x="1" y="0"/>
                  </a:moveTo>
                  <a:lnTo>
                    <a:pt x="1" y="131"/>
                  </a:lnTo>
                  <a:cubicBezTo>
                    <a:pt x="96" y="262"/>
                    <a:pt x="298" y="143"/>
                    <a:pt x="417" y="262"/>
                  </a:cubicBezTo>
                  <a:cubicBezTo>
                    <a:pt x="487" y="290"/>
                    <a:pt x="570" y="343"/>
                    <a:pt x="642" y="343"/>
                  </a:cubicBezTo>
                  <a:cubicBezTo>
                    <a:pt x="694" y="343"/>
                    <a:pt x="740" y="317"/>
                    <a:pt x="774" y="238"/>
                  </a:cubicBezTo>
                  <a:cubicBezTo>
                    <a:pt x="858" y="36"/>
                    <a:pt x="691" y="0"/>
                    <a:pt x="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8219;p32"/>
            <p:cNvSpPr/>
            <p:nvPr/>
          </p:nvSpPr>
          <p:spPr>
            <a:xfrm>
              <a:off x="5611700" y="2957000"/>
              <a:ext cx="10450" cy="3925"/>
            </a:xfrm>
            <a:custGeom>
              <a:avLst/>
              <a:gdLst/>
              <a:ahLst/>
              <a:cxnLst/>
              <a:rect l="l" t="t" r="r" b="b"/>
              <a:pathLst>
                <a:path w="418" h="157" extrusionOk="0">
                  <a:moveTo>
                    <a:pt x="104" y="1"/>
                  </a:moveTo>
                  <a:cubicBezTo>
                    <a:pt x="69" y="1"/>
                    <a:pt x="34" y="2"/>
                    <a:pt x="1" y="2"/>
                  </a:cubicBezTo>
                  <a:lnTo>
                    <a:pt x="1" y="157"/>
                  </a:lnTo>
                  <a:cubicBezTo>
                    <a:pt x="132" y="133"/>
                    <a:pt x="274" y="133"/>
                    <a:pt x="417" y="133"/>
                  </a:cubicBezTo>
                  <a:cubicBezTo>
                    <a:pt x="335" y="15"/>
                    <a:pt x="219" y="1"/>
                    <a:pt x="1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8220;p32"/>
            <p:cNvSpPr/>
            <p:nvPr/>
          </p:nvSpPr>
          <p:spPr>
            <a:xfrm>
              <a:off x="5417325" y="2789175"/>
              <a:ext cx="7475" cy="22150"/>
            </a:xfrm>
            <a:custGeom>
              <a:avLst/>
              <a:gdLst/>
              <a:ahLst/>
              <a:cxnLst/>
              <a:rect l="l" t="t" r="r" b="b"/>
              <a:pathLst>
                <a:path w="299" h="886" extrusionOk="0">
                  <a:moveTo>
                    <a:pt x="48" y="0"/>
                  </a:moveTo>
                  <a:cubicBezTo>
                    <a:pt x="36" y="143"/>
                    <a:pt x="13" y="262"/>
                    <a:pt x="1" y="393"/>
                  </a:cubicBezTo>
                  <a:cubicBezTo>
                    <a:pt x="1" y="536"/>
                    <a:pt x="13" y="691"/>
                    <a:pt x="13" y="833"/>
                  </a:cubicBezTo>
                  <a:cubicBezTo>
                    <a:pt x="13" y="845"/>
                    <a:pt x="25" y="869"/>
                    <a:pt x="60" y="881"/>
                  </a:cubicBezTo>
                  <a:cubicBezTo>
                    <a:pt x="68" y="884"/>
                    <a:pt x="76" y="885"/>
                    <a:pt x="83" y="885"/>
                  </a:cubicBezTo>
                  <a:cubicBezTo>
                    <a:pt x="106" y="885"/>
                    <a:pt x="122" y="868"/>
                    <a:pt x="132" y="822"/>
                  </a:cubicBezTo>
                  <a:cubicBezTo>
                    <a:pt x="167" y="738"/>
                    <a:pt x="179" y="655"/>
                    <a:pt x="191" y="572"/>
                  </a:cubicBezTo>
                  <a:cubicBezTo>
                    <a:pt x="191" y="524"/>
                    <a:pt x="179" y="464"/>
                    <a:pt x="179" y="405"/>
                  </a:cubicBezTo>
                  <a:cubicBezTo>
                    <a:pt x="227" y="357"/>
                    <a:pt x="251" y="298"/>
                    <a:pt x="298" y="238"/>
                  </a:cubicBezTo>
                  <a:lnTo>
                    <a:pt x="298" y="119"/>
                  </a:lnTo>
                  <a:cubicBezTo>
                    <a:pt x="215" y="95"/>
                    <a:pt x="132" y="4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8221;p32"/>
            <p:cNvSpPr/>
            <p:nvPr/>
          </p:nvSpPr>
          <p:spPr>
            <a:xfrm>
              <a:off x="5417025" y="2821000"/>
              <a:ext cx="4200" cy="10750"/>
            </a:xfrm>
            <a:custGeom>
              <a:avLst/>
              <a:gdLst/>
              <a:ahLst/>
              <a:cxnLst/>
              <a:rect l="l" t="t" r="r" b="b"/>
              <a:pathLst>
                <a:path w="168" h="430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" y="144"/>
                    <a:pt x="1" y="299"/>
                    <a:pt x="168" y="430"/>
                  </a:cubicBezTo>
                  <a:cubicBezTo>
                    <a:pt x="168" y="275"/>
                    <a:pt x="144" y="144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8222;p32"/>
            <p:cNvSpPr/>
            <p:nvPr/>
          </p:nvSpPr>
          <p:spPr>
            <a:xfrm>
              <a:off x="5417625" y="2809700"/>
              <a:ext cx="3000" cy="7475"/>
            </a:xfrm>
            <a:custGeom>
              <a:avLst/>
              <a:gdLst/>
              <a:ahLst/>
              <a:cxnLst/>
              <a:rect l="l" t="t" r="r" b="b"/>
              <a:pathLst>
                <a:path w="120" h="299" extrusionOk="0">
                  <a:moveTo>
                    <a:pt x="120" y="1"/>
                  </a:moveTo>
                  <a:cubicBezTo>
                    <a:pt x="84" y="12"/>
                    <a:pt x="48" y="12"/>
                    <a:pt x="1" y="12"/>
                  </a:cubicBezTo>
                  <a:cubicBezTo>
                    <a:pt x="24" y="132"/>
                    <a:pt x="36" y="239"/>
                    <a:pt x="120" y="2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8223;p32"/>
            <p:cNvSpPr/>
            <p:nvPr/>
          </p:nvSpPr>
          <p:spPr>
            <a:xfrm>
              <a:off x="5443525" y="2705400"/>
              <a:ext cx="10450" cy="7600"/>
            </a:xfrm>
            <a:custGeom>
              <a:avLst/>
              <a:gdLst/>
              <a:ahLst/>
              <a:cxnLst/>
              <a:rect l="l" t="t" r="r" b="b"/>
              <a:pathLst>
                <a:path w="418" h="304" extrusionOk="0">
                  <a:moveTo>
                    <a:pt x="338" y="1"/>
                  </a:moveTo>
                  <a:cubicBezTo>
                    <a:pt x="309" y="1"/>
                    <a:pt x="289" y="14"/>
                    <a:pt x="262" y="41"/>
                  </a:cubicBezTo>
                  <a:cubicBezTo>
                    <a:pt x="179" y="101"/>
                    <a:pt x="84" y="136"/>
                    <a:pt x="1" y="196"/>
                  </a:cubicBezTo>
                  <a:cubicBezTo>
                    <a:pt x="1" y="232"/>
                    <a:pt x="1" y="279"/>
                    <a:pt x="12" y="303"/>
                  </a:cubicBezTo>
                  <a:lnTo>
                    <a:pt x="262" y="303"/>
                  </a:lnTo>
                  <a:cubicBezTo>
                    <a:pt x="310" y="220"/>
                    <a:pt x="358" y="124"/>
                    <a:pt x="417" y="41"/>
                  </a:cubicBezTo>
                  <a:cubicBezTo>
                    <a:pt x="417" y="17"/>
                    <a:pt x="393" y="17"/>
                    <a:pt x="370" y="5"/>
                  </a:cubicBezTo>
                  <a:cubicBezTo>
                    <a:pt x="358" y="2"/>
                    <a:pt x="347" y="1"/>
                    <a:pt x="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8224;p32"/>
            <p:cNvSpPr/>
            <p:nvPr/>
          </p:nvSpPr>
          <p:spPr>
            <a:xfrm>
              <a:off x="5425075" y="2842450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0" y="0"/>
                  </a:moveTo>
                  <a:cubicBezTo>
                    <a:pt x="48" y="48"/>
                    <a:pt x="96" y="107"/>
                    <a:pt x="143" y="155"/>
                  </a:cubicBezTo>
                  <a:cubicBezTo>
                    <a:pt x="179" y="131"/>
                    <a:pt x="238" y="131"/>
                    <a:pt x="286" y="131"/>
                  </a:cubicBezTo>
                  <a:cubicBezTo>
                    <a:pt x="334" y="95"/>
                    <a:pt x="334" y="48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8225;p32"/>
            <p:cNvSpPr/>
            <p:nvPr/>
          </p:nvSpPr>
          <p:spPr>
            <a:xfrm>
              <a:off x="5457525" y="2704425"/>
              <a:ext cx="10725" cy="9000"/>
            </a:xfrm>
            <a:custGeom>
              <a:avLst/>
              <a:gdLst/>
              <a:ahLst/>
              <a:cxnLst/>
              <a:rect l="l" t="t" r="r" b="b"/>
              <a:pathLst>
                <a:path w="429" h="360" extrusionOk="0">
                  <a:moveTo>
                    <a:pt x="263" y="1"/>
                  </a:moveTo>
                  <a:cubicBezTo>
                    <a:pt x="216" y="1"/>
                    <a:pt x="167" y="19"/>
                    <a:pt x="119" y="56"/>
                  </a:cubicBezTo>
                  <a:cubicBezTo>
                    <a:pt x="95" y="80"/>
                    <a:pt x="48" y="92"/>
                    <a:pt x="12" y="104"/>
                  </a:cubicBezTo>
                  <a:cubicBezTo>
                    <a:pt x="12" y="211"/>
                    <a:pt x="0" y="330"/>
                    <a:pt x="155" y="354"/>
                  </a:cubicBezTo>
                  <a:cubicBezTo>
                    <a:pt x="177" y="358"/>
                    <a:pt x="198" y="360"/>
                    <a:pt x="217" y="360"/>
                  </a:cubicBezTo>
                  <a:cubicBezTo>
                    <a:pt x="370" y="360"/>
                    <a:pt x="418" y="239"/>
                    <a:pt x="429" y="80"/>
                  </a:cubicBezTo>
                  <a:cubicBezTo>
                    <a:pt x="376" y="28"/>
                    <a:pt x="320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8226;p32"/>
            <p:cNvSpPr/>
            <p:nvPr/>
          </p:nvSpPr>
          <p:spPr>
            <a:xfrm>
              <a:off x="5460500" y="2698000"/>
              <a:ext cx="8350" cy="7850"/>
            </a:xfrm>
            <a:custGeom>
              <a:avLst/>
              <a:gdLst/>
              <a:ahLst/>
              <a:cxnLst/>
              <a:rect l="l" t="t" r="r" b="b"/>
              <a:pathLst>
                <a:path w="334" h="314" extrusionOk="0">
                  <a:moveTo>
                    <a:pt x="221" y="0"/>
                  </a:moveTo>
                  <a:cubicBezTo>
                    <a:pt x="151" y="0"/>
                    <a:pt x="105" y="70"/>
                    <a:pt x="48" y="111"/>
                  </a:cubicBezTo>
                  <a:cubicBezTo>
                    <a:pt x="36" y="135"/>
                    <a:pt x="12" y="159"/>
                    <a:pt x="0" y="182"/>
                  </a:cubicBezTo>
                  <a:lnTo>
                    <a:pt x="0" y="289"/>
                  </a:lnTo>
                  <a:cubicBezTo>
                    <a:pt x="107" y="301"/>
                    <a:pt x="191" y="301"/>
                    <a:pt x="298" y="313"/>
                  </a:cubicBezTo>
                  <a:cubicBezTo>
                    <a:pt x="310" y="230"/>
                    <a:pt x="310" y="135"/>
                    <a:pt x="334" y="51"/>
                  </a:cubicBezTo>
                  <a:cubicBezTo>
                    <a:pt x="289" y="14"/>
                    <a:pt x="25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8227;p32"/>
            <p:cNvSpPr/>
            <p:nvPr/>
          </p:nvSpPr>
          <p:spPr>
            <a:xfrm>
              <a:off x="5450075" y="2704400"/>
              <a:ext cx="3900" cy="2050"/>
            </a:xfrm>
            <a:custGeom>
              <a:avLst/>
              <a:gdLst/>
              <a:ahLst/>
              <a:cxnLst/>
              <a:rect l="l" t="t" r="r" b="b"/>
              <a:pathLst>
                <a:path w="156" h="82" extrusionOk="0">
                  <a:moveTo>
                    <a:pt x="78" y="1"/>
                  </a:moveTo>
                  <a:cubicBezTo>
                    <a:pt x="51" y="1"/>
                    <a:pt x="24" y="28"/>
                    <a:pt x="0" y="81"/>
                  </a:cubicBezTo>
                  <a:lnTo>
                    <a:pt x="155" y="81"/>
                  </a:lnTo>
                  <a:cubicBezTo>
                    <a:pt x="131" y="28"/>
                    <a:pt x="105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8228;p32"/>
            <p:cNvSpPr/>
            <p:nvPr/>
          </p:nvSpPr>
          <p:spPr>
            <a:xfrm>
              <a:off x="5457225" y="269837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extrusionOk="0">
                  <a:moveTo>
                    <a:pt x="143" y="1"/>
                  </a:moveTo>
                  <a:cubicBezTo>
                    <a:pt x="84" y="13"/>
                    <a:pt x="48" y="13"/>
                    <a:pt x="0" y="36"/>
                  </a:cubicBezTo>
                  <a:cubicBezTo>
                    <a:pt x="48" y="84"/>
                    <a:pt x="84" y="144"/>
                    <a:pt x="131" y="167"/>
                  </a:cubicBezTo>
                  <a:lnTo>
                    <a:pt x="143" y="155"/>
                  </a:lnTo>
                  <a:cubicBezTo>
                    <a:pt x="203" y="108"/>
                    <a:pt x="203" y="48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8229;p32"/>
            <p:cNvSpPr/>
            <p:nvPr/>
          </p:nvSpPr>
          <p:spPr>
            <a:xfrm>
              <a:off x="5460800" y="2693050"/>
              <a:ext cx="22050" cy="9525"/>
            </a:xfrm>
            <a:custGeom>
              <a:avLst/>
              <a:gdLst/>
              <a:ahLst/>
              <a:cxnLst/>
              <a:rect l="l" t="t" r="r" b="b"/>
              <a:pathLst>
                <a:path w="882" h="381" extrusionOk="0">
                  <a:moveTo>
                    <a:pt x="585" y="0"/>
                  </a:moveTo>
                  <a:cubicBezTo>
                    <a:pt x="446" y="0"/>
                    <a:pt x="293" y="75"/>
                    <a:pt x="155" y="95"/>
                  </a:cubicBezTo>
                  <a:cubicBezTo>
                    <a:pt x="107" y="142"/>
                    <a:pt x="48" y="190"/>
                    <a:pt x="0" y="237"/>
                  </a:cubicBezTo>
                  <a:lnTo>
                    <a:pt x="0" y="380"/>
                  </a:lnTo>
                  <a:lnTo>
                    <a:pt x="322" y="249"/>
                  </a:lnTo>
                  <a:cubicBezTo>
                    <a:pt x="512" y="237"/>
                    <a:pt x="691" y="237"/>
                    <a:pt x="881" y="214"/>
                  </a:cubicBezTo>
                  <a:cubicBezTo>
                    <a:pt x="801" y="49"/>
                    <a:pt x="698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8230;p32"/>
            <p:cNvSpPr/>
            <p:nvPr/>
          </p:nvSpPr>
          <p:spPr>
            <a:xfrm>
              <a:off x="5956375" y="2811350"/>
              <a:ext cx="17000" cy="5975"/>
            </a:xfrm>
            <a:custGeom>
              <a:avLst/>
              <a:gdLst/>
              <a:ahLst/>
              <a:cxnLst/>
              <a:rect l="l" t="t" r="r" b="b"/>
              <a:pathLst>
                <a:path w="680" h="239" extrusionOk="0">
                  <a:moveTo>
                    <a:pt x="187" y="1"/>
                  </a:moveTo>
                  <a:cubicBezTo>
                    <a:pt x="160" y="1"/>
                    <a:pt x="134" y="2"/>
                    <a:pt x="108" y="6"/>
                  </a:cubicBezTo>
                  <a:cubicBezTo>
                    <a:pt x="1" y="30"/>
                    <a:pt x="108" y="161"/>
                    <a:pt x="120" y="232"/>
                  </a:cubicBezTo>
                  <a:cubicBezTo>
                    <a:pt x="132" y="231"/>
                    <a:pt x="145" y="231"/>
                    <a:pt x="157" y="231"/>
                  </a:cubicBezTo>
                  <a:cubicBezTo>
                    <a:pt x="214" y="231"/>
                    <a:pt x="272" y="239"/>
                    <a:pt x="333" y="239"/>
                  </a:cubicBezTo>
                  <a:cubicBezTo>
                    <a:pt x="440" y="239"/>
                    <a:pt x="553" y="216"/>
                    <a:pt x="680" y="89"/>
                  </a:cubicBezTo>
                  <a:cubicBezTo>
                    <a:pt x="479" y="49"/>
                    <a:pt x="329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8231;p32"/>
            <p:cNvSpPr/>
            <p:nvPr/>
          </p:nvSpPr>
          <p:spPr>
            <a:xfrm>
              <a:off x="5812325" y="3617350"/>
              <a:ext cx="11025" cy="7650"/>
            </a:xfrm>
            <a:custGeom>
              <a:avLst/>
              <a:gdLst/>
              <a:ahLst/>
              <a:cxnLst/>
              <a:rect l="l" t="t" r="r" b="b"/>
              <a:pathLst>
                <a:path w="441" h="306" extrusionOk="0">
                  <a:moveTo>
                    <a:pt x="282" y="0"/>
                  </a:moveTo>
                  <a:cubicBezTo>
                    <a:pt x="135" y="0"/>
                    <a:pt x="18" y="39"/>
                    <a:pt x="0" y="270"/>
                  </a:cubicBezTo>
                  <a:cubicBezTo>
                    <a:pt x="78" y="294"/>
                    <a:pt x="149" y="306"/>
                    <a:pt x="221" y="306"/>
                  </a:cubicBezTo>
                  <a:cubicBezTo>
                    <a:pt x="292" y="306"/>
                    <a:pt x="363" y="294"/>
                    <a:pt x="441" y="270"/>
                  </a:cubicBezTo>
                  <a:lnTo>
                    <a:pt x="441" y="8"/>
                  </a:lnTo>
                  <a:cubicBezTo>
                    <a:pt x="386" y="5"/>
                    <a:pt x="332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8232;p32"/>
            <p:cNvSpPr/>
            <p:nvPr/>
          </p:nvSpPr>
          <p:spPr>
            <a:xfrm>
              <a:off x="5774825" y="3617300"/>
              <a:ext cx="12525" cy="3250"/>
            </a:xfrm>
            <a:custGeom>
              <a:avLst/>
              <a:gdLst/>
              <a:ahLst/>
              <a:cxnLst/>
              <a:rect l="l" t="t" r="r" b="b"/>
              <a:pathLst>
                <a:path w="501" h="130" extrusionOk="0">
                  <a:moveTo>
                    <a:pt x="212" y="1"/>
                  </a:moveTo>
                  <a:cubicBezTo>
                    <a:pt x="143" y="1"/>
                    <a:pt x="72" y="10"/>
                    <a:pt x="0" y="10"/>
                  </a:cubicBezTo>
                  <a:cubicBezTo>
                    <a:pt x="155" y="117"/>
                    <a:pt x="322" y="129"/>
                    <a:pt x="500" y="129"/>
                  </a:cubicBezTo>
                  <a:cubicBezTo>
                    <a:pt x="415" y="22"/>
                    <a:pt x="316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8233;p32"/>
            <p:cNvSpPr/>
            <p:nvPr/>
          </p:nvSpPr>
          <p:spPr>
            <a:xfrm>
              <a:off x="6142425" y="3647000"/>
              <a:ext cx="3900" cy="2425"/>
            </a:xfrm>
            <a:custGeom>
              <a:avLst/>
              <a:gdLst/>
              <a:ahLst/>
              <a:cxnLst/>
              <a:rect l="l" t="t" r="r" b="b"/>
              <a:pathLst>
                <a:path w="156" h="97" extrusionOk="0">
                  <a:moveTo>
                    <a:pt x="77" y="1"/>
                  </a:moveTo>
                  <a:cubicBezTo>
                    <a:pt x="50" y="1"/>
                    <a:pt x="25" y="34"/>
                    <a:pt x="0" y="96"/>
                  </a:cubicBezTo>
                  <a:cubicBezTo>
                    <a:pt x="48" y="96"/>
                    <a:pt x="96" y="96"/>
                    <a:pt x="155" y="84"/>
                  </a:cubicBezTo>
                  <a:cubicBezTo>
                    <a:pt x="127" y="28"/>
                    <a:pt x="10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8234;p32"/>
            <p:cNvSpPr/>
            <p:nvPr/>
          </p:nvSpPr>
          <p:spPr>
            <a:xfrm>
              <a:off x="5767975" y="3617550"/>
              <a:ext cx="6875" cy="1350"/>
            </a:xfrm>
            <a:custGeom>
              <a:avLst/>
              <a:gdLst/>
              <a:ahLst/>
              <a:cxnLst/>
              <a:rect l="l" t="t" r="r" b="b"/>
              <a:pathLst>
                <a:path w="275" h="54" extrusionOk="0">
                  <a:moveTo>
                    <a:pt x="0" y="0"/>
                  </a:moveTo>
                  <a:cubicBezTo>
                    <a:pt x="42" y="36"/>
                    <a:pt x="87" y="54"/>
                    <a:pt x="133" y="54"/>
                  </a:cubicBezTo>
                  <a:cubicBezTo>
                    <a:pt x="179" y="54"/>
                    <a:pt x="227" y="36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8235;p32"/>
            <p:cNvSpPr/>
            <p:nvPr/>
          </p:nvSpPr>
          <p:spPr>
            <a:xfrm>
              <a:off x="5708725" y="3603250"/>
              <a:ext cx="10450" cy="7050"/>
            </a:xfrm>
            <a:custGeom>
              <a:avLst/>
              <a:gdLst/>
              <a:ahLst/>
              <a:cxnLst/>
              <a:rect l="l" t="t" r="r" b="b"/>
              <a:pathLst>
                <a:path w="418" h="282" extrusionOk="0">
                  <a:moveTo>
                    <a:pt x="287" y="1"/>
                  </a:moveTo>
                  <a:cubicBezTo>
                    <a:pt x="191" y="96"/>
                    <a:pt x="84" y="167"/>
                    <a:pt x="1" y="239"/>
                  </a:cubicBezTo>
                  <a:cubicBezTo>
                    <a:pt x="71" y="271"/>
                    <a:pt x="148" y="282"/>
                    <a:pt x="225" y="282"/>
                  </a:cubicBezTo>
                  <a:cubicBezTo>
                    <a:pt x="291" y="282"/>
                    <a:pt x="357" y="274"/>
                    <a:pt x="418" y="262"/>
                  </a:cubicBezTo>
                  <a:cubicBezTo>
                    <a:pt x="418" y="155"/>
                    <a:pt x="406" y="48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8236;p32"/>
            <p:cNvSpPr/>
            <p:nvPr/>
          </p:nvSpPr>
          <p:spPr>
            <a:xfrm>
              <a:off x="6096000" y="3481225"/>
              <a:ext cx="6850" cy="2250"/>
            </a:xfrm>
            <a:custGeom>
              <a:avLst/>
              <a:gdLst/>
              <a:ahLst/>
              <a:cxnLst/>
              <a:rect l="l" t="t" r="r" b="b"/>
              <a:pathLst>
                <a:path w="274" h="90" extrusionOk="0">
                  <a:moveTo>
                    <a:pt x="0" y="0"/>
                  </a:moveTo>
                  <a:cubicBezTo>
                    <a:pt x="48" y="60"/>
                    <a:pt x="92" y="89"/>
                    <a:pt x="137" y="89"/>
                  </a:cubicBezTo>
                  <a:cubicBezTo>
                    <a:pt x="182" y="89"/>
                    <a:pt x="226" y="6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8237;p32"/>
            <p:cNvSpPr/>
            <p:nvPr/>
          </p:nvSpPr>
          <p:spPr>
            <a:xfrm>
              <a:off x="5911450" y="3475600"/>
              <a:ext cx="71450" cy="13675"/>
            </a:xfrm>
            <a:custGeom>
              <a:avLst/>
              <a:gdLst/>
              <a:ahLst/>
              <a:cxnLst/>
              <a:rect l="l" t="t" r="r" b="b"/>
              <a:pathLst>
                <a:path w="2858" h="547" extrusionOk="0">
                  <a:moveTo>
                    <a:pt x="1349" y="0"/>
                  </a:moveTo>
                  <a:cubicBezTo>
                    <a:pt x="1300" y="0"/>
                    <a:pt x="1253" y="15"/>
                    <a:pt x="1203" y="46"/>
                  </a:cubicBezTo>
                  <a:lnTo>
                    <a:pt x="1060" y="46"/>
                  </a:lnTo>
                  <a:cubicBezTo>
                    <a:pt x="932" y="16"/>
                    <a:pt x="800" y="7"/>
                    <a:pt x="667" y="7"/>
                  </a:cubicBezTo>
                  <a:cubicBezTo>
                    <a:pt x="489" y="7"/>
                    <a:pt x="308" y="23"/>
                    <a:pt x="131" y="23"/>
                  </a:cubicBezTo>
                  <a:cubicBezTo>
                    <a:pt x="48" y="35"/>
                    <a:pt x="0" y="94"/>
                    <a:pt x="12" y="189"/>
                  </a:cubicBezTo>
                  <a:cubicBezTo>
                    <a:pt x="119" y="356"/>
                    <a:pt x="310" y="404"/>
                    <a:pt x="488" y="463"/>
                  </a:cubicBezTo>
                  <a:cubicBezTo>
                    <a:pt x="619" y="511"/>
                    <a:pt x="774" y="546"/>
                    <a:pt x="917" y="546"/>
                  </a:cubicBezTo>
                  <a:lnTo>
                    <a:pt x="1691" y="546"/>
                  </a:lnTo>
                  <a:cubicBezTo>
                    <a:pt x="1770" y="541"/>
                    <a:pt x="1849" y="540"/>
                    <a:pt x="1928" y="540"/>
                  </a:cubicBezTo>
                  <a:cubicBezTo>
                    <a:pt x="1980" y="540"/>
                    <a:pt x="2031" y="540"/>
                    <a:pt x="2083" y="540"/>
                  </a:cubicBezTo>
                  <a:cubicBezTo>
                    <a:pt x="2295" y="540"/>
                    <a:pt x="2503" y="532"/>
                    <a:pt x="2703" y="451"/>
                  </a:cubicBezTo>
                  <a:cubicBezTo>
                    <a:pt x="2786" y="404"/>
                    <a:pt x="2822" y="344"/>
                    <a:pt x="2846" y="273"/>
                  </a:cubicBezTo>
                  <a:cubicBezTo>
                    <a:pt x="2858" y="201"/>
                    <a:pt x="2822" y="118"/>
                    <a:pt x="2750" y="82"/>
                  </a:cubicBezTo>
                  <a:cubicBezTo>
                    <a:pt x="2735" y="82"/>
                    <a:pt x="2713" y="87"/>
                    <a:pt x="2694" y="87"/>
                  </a:cubicBezTo>
                  <a:cubicBezTo>
                    <a:pt x="2684" y="87"/>
                    <a:pt x="2675" y="86"/>
                    <a:pt x="2667" y="82"/>
                  </a:cubicBezTo>
                  <a:cubicBezTo>
                    <a:pt x="2582" y="121"/>
                    <a:pt x="2497" y="150"/>
                    <a:pt x="2412" y="150"/>
                  </a:cubicBezTo>
                  <a:cubicBezTo>
                    <a:pt x="2343" y="150"/>
                    <a:pt x="2273" y="130"/>
                    <a:pt x="2203" y="82"/>
                  </a:cubicBezTo>
                  <a:lnTo>
                    <a:pt x="1488" y="35"/>
                  </a:lnTo>
                  <a:cubicBezTo>
                    <a:pt x="1438" y="12"/>
                    <a:pt x="1393" y="0"/>
                    <a:pt x="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8238;p32"/>
            <p:cNvSpPr/>
            <p:nvPr/>
          </p:nvSpPr>
          <p:spPr>
            <a:xfrm>
              <a:off x="5981100" y="3477350"/>
              <a:ext cx="64025" cy="12225"/>
            </a:xfrm>
            <a:custGeom>
              <a:avLst/>
              <a:gdLst/>
              <a:ahLst/>
              <a:cxnLst/>
              <a:rect l="l" t="t" r="r" b="b"/>
              <a:pathLst>
                <a:path w="2561" h="489" extrusionOk="0">
                  <a:moveTo>
                    <a:pt x="1869" y="0"/>
                  </a:moveTo>
                  <a:cubicBezTo>
                    <a:pt x="1869" y="12"/>
                    <a:pt x="1846" y="24"/>
                    <a:pt x="1810" y="36"/>
                  </a:cubicBezTo>
                  <a:cubicBezTo>
                    <a:pt x="1800" y="39"/>
                    <a:pt x="1790" y="41"/>
                    <a:pt x="1779" y="41"/>
                  </a:cubicBezTo>
                  <a:cubicBezTo>
                    <a:pt x="1750" y="41"/>
                    <a:pt x="1717" y="30"/>
                    <a:pt x="1691" y="12"/>
                  </a:cubicBezTo>
                  <a:cubicBezTo>
                    <a:pt x="1619" y="24"/>
                    <a:pt x="1548" y="24"/>
                    <a:pt x="1477" y="24"/>
                  </a:cubicBezTo>
                  <a:cubicBezTo>
                    <a:pt x="1318" y="73"/>
                    <a:pt x="1159" y="86"/>
                    <a:pt x="1001" y="86"/>
                  </a:cubicBezTo>
                  <a:cubicBezTo>
                    <a:pt x="819" y="86"/>
                    <a:pt x="639" y="69"/>
                    <a:pt x="460" y="69"/>
                  </a:cubicBezTo>
                  <a:cubicBezTo>
                    <a:pt x="305" y="69"/>
                    <a:pt x="151" y="82"/>
                    <a:pt x="0" y="131"/>
                  </a:cubicBezTo>
                  <a:lnTo>
                    <a:pt x="0" y="262"/>
                  </a:lnTo>
                  <a:cubicBezTo>
                    <a:pt x="173" y="450"/>
                    <a:pt x="381" y="480"/>
                    <a:pt x="595" y="480"/>
                  </a:cubicBezTo>
                  <a:cubicBezTo>
                    <a:pt x="697" y="480"/>
                    <a:pt x="800" y="473"/>
                    <a:pt x="902" y="473"/>
                  </a:cubicBezTo>
                  <a:cubicBezTo>
                    <a:pt x="939" y="473"/>
                    <a:pt x="976" y="474"/>
                    <a:pt x="1012" y="476"/>
                  </a:cubicBezTo>
                  <a:cubicBezTo>
                    <a:pt x="1155" y="476"/>
                    <a:pt x="1296" y="478"/>
                    <a:pt x="1435" y="478"/>
                  </a:cubicBezTo>
                  <a:cubicBezTo>
                    <a:pt x="1644" y="478"/>
                    <a:pt x="1848" y="474"/>
                    <a:pt x="2048" y="453"/>
                  </a:cubicBezTo>
                  <a:cubicBezTo>
                    <a:pt x="2262" y="441"/>
                    <a:pt x="2524" y="488"/>
                    <a:pt x="2560" y="143"/>
                  </a:cubicBezTo>
                  <a:cubicBezTo>
                    <a:pt x="2322" y="95"/>
                    <a:pt x="2096" y="36"/>
                    <a:pt x="1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8239;p32"/>
            <p:cNvSpPr/>
            <p:nvPr/>
          </p:nvSpPr>
          <p:spPr>
            <a:xfrm>
              <a:off x="6004900" y="3481225"/>
              <a:ext cx="48250" cy="11650"/>
            </a:xfrm>
            <a:custGeom>
              <a:avLst/>
              <a:gdLst/>
              <a:ahLst/>
              <a:cxnLst/>
              <a:rect l="l" t="t" r="r" b="b"/>
              <a:pathLst>
                <a:path w="1930" h="466" extrusionOk="0">
                  <a:moveTo>
                    <a:pt x="1608" y="0"/>
                  </a:moveTo>
                  <a:cubicBezTo>
                    <a:pt x="1515" y="130"/>
                    <a:pt x="1394" y="144"/>
                    <a:pt x="1266" y="144"/>
                  </a:cubicBezTo>
                  <a:cubicBezTo>
                    <a:pt x="1230" y="144"/>
                    <a:pt x="1193" y="143"/>
                    <a:pt x="1156" y="143"/>
                  </a:cubicBezTo>
                  <a:lnTo>
                    <a:pt x="48" y="143"/>
                  </a:lnTo>
                  <a:cubicBezTo>
                    <a:pt x="1" y="214"/>
                    <a:pt x="13" y="274"/>
                    <a:pt x="72" y="345"/>
                  </a:cubicBezTo>
                  <a:cubicBezTo>
                    <a:pt x="132" y="393"/>
                    <a:pt x="191" y="405"/>
                    <a:pt x="263" y="417"/>
                  </a:cubicBezTo>
                  <a:cubicBezTo>
                    <a:pt x="501" y="459"/>
                    <a:pt x="733" y="465"/>
                    <a:pt x="967" y="465"/>
                  </a:cubicBezTo>
                  <a:cubicBezTo>
                    <a:pt x="1061" y="465"/>
                    <a:pt x="1156" y="464"/>
                    <a:pt x="1251" y="464"/>
                  </a:cubicBezTo>
                  <a:cubicBezTo>
                    <a:pt x="1441" y="464"/>
                    <a:pt x="1620" y="441"/>
                    <a:pt x="1775" y="286"/>
                  </a:cubicBezTo>
                  <a:cubicBezTo>
                    <a:pt x="1810" y="274"/>
                    <a:pt x="1870" y="262"/>
                    <a:pt x="1930" y="238"/>
                  </a:cubicBezTo>
                  <a:cubicBezTo>
                    <a:pt x="1930" y="167"/>
                    <a:pt x="1918" y="83"/>
                    <a:pt x="1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8240;p32"/>
            <p:cNvSpPr/>
            <p:nvPr/>
          </p:nvSpPr>
          <p:spPr>
            <a:xfrm>
              <a:off x="5980200" y="3477650"/>
              <a:ext cx="37825" cy="3175"/>
            </a:xfrm>
            <a:custGeom>
              <a:avLst/>
              <a:gdLst/>
              <a:ahLst/>
              <a:cxnLst/>
              <a:rect l="l" t="t" r="r" b="b"/>
              <a:pathLst>
                <a:path w="1513" h="127" extrusionOk="0">
                  <a:moveTo>
                    <a:pt x="0" y="0"/>
                  </a:moveTo>
                  <a:cubicBezTo>
                    <a:pt x="24" y="48"/>
                    <a:pt x="36" y="72"/>
                    <a:pt x="36" y="119"/>
                  </a:cubicBezTo>
                  <a:cubicBezTo>
                    <a:pt x="123" y="107"/>
                    <a:pt x="210" y="102"/>
                    <a:pt x="297" y="102"/>
                  </a:cubicBezTo>
                  <a:cubicBezTo>
                    <a:pt x="504" y="102"/>
                    <a:pt x="713" y="127"/>
                    <a:pt x="920" y="127"/>
                  </a:cubicBezTo>
                  <a:cubicBezTo>
                    <a:pt x="1121" y="127"/>
                    <a:pt x="1320" y="104"/>
                    <a:pt x="1513" y="12"/>
                  </a:cubicBezTo>
                  <a:cubicBezTo>
                    <a:pt x="1001" y="12"/>
                    <a:pt x="51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8241;p32"/>
            <p:cNvSpPr/>
            <p:nvPr/>
          </p:nvSpPr>
          <p:spPr>
            <a:xfrm>
              <a:off x="5966500" y="3477650"/>
              <a:ext cx="11650" cy="2575"/>
            </a:xfrm>
            <a:custGeom>
              <a:avLst/>
              <a:gdLst/>
              <a:ahLst/>
              <a:cxnLst/>
              <a:rect l="l" t="t" r="r" b="b"/>
              <a:pathLst>
                <a:path w="466" h="103" extrusionOk="0">
                  <a:moveTo>
                    <a:pt x="1" y="0"/>
                  </a:moveTo>
                  <a:cubicBezTo>
                    <a:pt x="76" y="70"/>
                    <a:pt x="149" y="103"/>
                    <a:pt x="224" y="103"/>
                  </a:cubicBezTo>
                  <a:cubicBezTo>
                    <a:pt x="301" y="103"/>
                    <a:pt x="380" y="67"/>
                    <a:pt x="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8242;p32"/>
            <p:cNvSpPr/>
            <p:nvPr/>
          </p:nvSpPr>
          <p:spPr>
            <a:xfrm>
              <a:off x="6023350" y="3477650"/>
              <a:ext cx="4500" cy="1575"/>
            </a:xfrm>
            <a:custGeom>
              <a:avLst/>
              <a:gdLst/>
              <a:ahLst/>
              <a:cxnLst/>
              <a:rect l="l" t="t" r="r" b="b"/>
              <a:pathLst>
                <a:path w="180" h="63" extrusionOk="0">
                  <a:moveTo>
                    <a:pt x="1" y="0"/>
                  </a:moveTo>
                  <a:cubicBezTo>
                    <a:pt x="31" y="42"/>
                    <a:pt x="60" y="63"/>
                    <a:pt x="90" y="63"/>
                  </a:cubicBezTo>
                  <a:cubicBezTo>
                    <a:pt x="120" y="63"/>
                    <a:pt x="150" y="42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8243;p32"/>
            <p:cNvSpPr/>
            <p:nvPr/>
          </p:nvSpPr>
          <p:spPr>
            <a:xfrm>
              <a:off x="5847150" y="3473775"/>
              <a:ext cx="45275" cy="11350"/>
            </a:xfrm>
            <a:custGeom>
              <a:avLst/>
              <a:gdLst/>
              <a:ahLst/>
              <a:cxnLst/>
              <a:rect l="l" t="t" r="r" b="b"/>
              <a:pathLst>
                <a:path w="1811" h="454" extrusionOk="0">
                  <a:moveTo>
                    <a:pt x="762" y="0"/>
                  </a:moveTo>
                  <a:cubicBezTo>
                    <a:pt x="651" y="124"/>
                    <a:pt x="516" y="142"/>
                    <a:pt x="378" y="142"/>
                  </a:cubicBezTo>
                  <a:cubicBezTo>
                    <a:pt x="324" y="142"/>
                    <a:pt x="269" y="139"/>
                    <a:pt x="215" y="139"/>
                  </a:cubicBezTo>
                  <a:cubicBezTo>
                    <a:pt x="142" y="139"/>
                    <a:pt x="69" y="144"/>
                    <a:pt x="0" y="167"/>
                  </a:cubicBezTo>
                  <a:cubicBezTo>
                    <a:pt x="24" y="203"/>
                    <a:pt x="48" y="227"/>
                    <a:pt x="72" y="286"/>
                  </a:cubicBezTo>
                  <a:cubicBezTo>
                    <a:pt x="84" y="322"/>
                    <a:pt x="108" y="334"/>
                    <a:pt x="119" y="358"/>
                  </a:cubicBezTo>
                  <a:cubicBezTo>
                    <a:pt x="143" y="369"/>
                    <a:pt x="167" y="393"/>
                    <a:pt x="191" y="405"/>
                  </a:cubicBezTo>
                  <a:cubicBezTo>
                    <a:pt x="239" y="417"/>
                    <a:pt x="298" y="441"/>
                    <a:pt x="358" y="441"/>
                  </a:cubicBezTo>
                  <a:cubicBezTo>
                    <a:pt x="393" y="453"/>
                    <a:pt x="453" y="453"/>
                    <a:pt x="512" y="453"/>
                  </a:cubicBezTo>
                  <a:lnTo>
                    <a:pt x="1143" y="453"/>
                  </a:lnTo>
                  <a:cubicBezTo>
                    <a:pt x="1186" y="453"/>
                    <a:pt x="1228" y="453"/>
                    <a:pt x="1270" y="453"/>
                  </a:cubicBezTo>
                  <a:cubicBezTo>
                    <a:pt x="1418" y="453"/>
                    <a:pt x="1564" y="446"/>
                    <a:pt x="1703" y="381"/>
                  </a:cubicBezTo>
                  <a:cubicBezTo>
                    <a:pt x="1774" y="334"/>
                    <a:pt x="1798" y="286"/>
                    <a:pt x="1810" y="215"/>
                  </a:cubicBezTo>
                  <a:cubicBezTo>
                    <a:pt x="1798" y="96"/>
                    <a:pt x="1691" y="60"/>
                    <a:pt x="1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8244;p32"/>
            <p:cNvSpPr/>
            <p:nvPr/>
          </p:nvSpPr>
          <p:spPr>
            <a:xfrm>
              <a:off x="5900725" y="3473525"/>
              <a:ext cx="37225" cy="6175"/>
            </a:xfrm>
            <a:custGeom>
              <a:avLst/>
              <a:gdLst/>
              <a:ahLst/>
              <a:cxnLst/>
              <a:rect l="l" t="t" r="r" b="b"/>
              <a:pathLst>
                <a:path w="1489" h="247" extrusionOk="0">
                  <a:moveTo>
                    <a:pt x="824" y="0"/>
                  </a:moveTo>
                  <a:cubicBezTo>
                    <a:pt x="551" y="0"/>
                    <a:pt x="276" y="40"/>
                    <a:pt x="1" y="46"/>
                  </a:cubicBezTo>
                  <a:cubicBezTo>
                    <a:pt x="62" y="190"/>
                    <a:pt x="147" y="247"/>
                    <a:pt x="245" y="247"/>
                  </a:cubicBezTo>
                  <a:cubicBezTo>
                    <a:pt x="317" y="247"/>
                    <a:pt x="396" y="216"/>
                    <a:pt x="477" y="165"/>
                  </a:cubicBezTo>
                  <a:cubicBezTo>
                    <a:pt x="822" y="153"/>
                    <a:pt x="1144" y="129"/>
                    <a:pt x="1489" y="118"/>
                  </a:cubicBezTo>
                  <a:cubicBezTo>
                    <a:pt x="1269" y="27"/>
                    <a:pt x="1047" y="0"/>
                    <a:pt x="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8245;p32"/>
            <p:cNvSpPr/>
            <p:nvPr/>
          </p:nvSpPr>
          <p:spPr>
            <a:xfrm>
              <a:off x="5890900" y="3474075"/>
              <a:ext cx="22050" cy="11175"/>
            </a:xfrm>
            <a:custGeom>
              <a:avLst/>
              <a:gdLst/>
              <a:ahLst/>
              <a:cxnLst/>
              <a:rect l="l" t="t" r="r" b="b"/>
              <a:pathLst>
                <a:path w="882" h="447" extrusionOk="0">
                  <a:moveTo>
                    <a:pt x="96" y="0"/>
                  </a:moveTo>
                  <a:cubicBezTo>
                    <a:pt x="24" y="0"/>
                    <a:pt x="1" y="36"/>
                    <a:pt x="36" y="107"/>
                  </a:cubicBezTo>
                  <a:lnTo>
                    <a:pt x="36" y="238"/>
                  </a:lnTo>
                  <a:cubicBezTo>
                    <a:pt x="182" y="378"/>
                    <a:pt x="325" y="447"/>
                    <a:pt x="469" y="447"/>
                  </a:cubicBezTo>
                  <a:cubicBezTo>
                    <a:pt x="605" y="447"/>
                    <a:pt x="742" y="384"/>
                    <a:pt x="882" y="262"/>
                  </a:cubicBezTo>
                  <a:lnTo>
                    <a:pt x="882" y="203"/>
                  </a:lnTo>
                  <a:lnTo>
                    <a:pt x="882" y="143"/>
                  </a:lnTo>
                  <a:cubicBezTo>
                    <a:pt x="715" y="96"/>
                    <a:pt x="572" y="60"/>
                    <a:pt x="405" y="24"/>
                  </a:cubicBezTo>
                  <a:cubicBezTo>
                    <a:pt x="286" y="24"/>
                    <a:pt x="179" y="24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8246;p32"/>
            <p:cNvSpPr/>
            <p:nvPr/>
          </p:nvSpPr>
          <p:spPr>
            <a:xfrm>
              <a:off x="5941500" y="3473475"/>
              <a:ext cx="7175" cy="3000"/>
            </a:xfrm>
            <a:custGeom>
              <a:avLst/>
              <a:gdLst/>
              <a:ahLst/>
              <a:cxnLst/>
              <a:rect l="l" t="t" r="r" b="b"/>
              <a:pathLst>
                <a:path w="287" h="120" extrusionOk="0">
                  <a:moveTo>
                    <a:pt x="155" y="0"/>
                  </a:moveTo>
                  <a:cubicBezTo>
                    <a:pt x="96" y="48"/>
                    <a:pt x="48" y="72"/>
                    <a:pt x="1" y="120"/>
                  </a:cubicBezTo>
                  <a:lnTo>
                    <a:pt x="286" y="120"/>
                  </a:lnTo>
                  <a:cubicBezTo>
                    <a:pt x="239" y="96"/>
                    <a:pt x="203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8247;p32"/>
            <p:cNvSpPr/>
            <p:nvPr/>
          </p:nvSpPr>
          <p:spPr>
            <a:xfrm>
              <a:off x="5887625" y="3473775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extrusionOk="0">
                  <a:moveTo>
                    <a:pt x="1" y="0"/>
                  </a:moveTo>
                  <a:cubicBezTo>
                    <a:pt x="60" y="48"/>
                    <a:pt x="108" y="96"/>
                    <a:pt x="155" y="143"/>
                  </a:cubicBezTo>
                  <a:cubicBezTo>
                    <a:pt x="167" y="96"/>
                    <a:pt x="179" y="60"/>
                    <a:pt x="215" y="36"/>
                  </a:cubicBezTo>
                  <a:cubicBezTo>
                    <a:pt x="132" y="24"/>
                    <a:pt x="7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8248;p32"/>
            <p:cNvSpPr/>
            <p:nvPr/>
          </p:nvSpPr>
          <p:spPr>
            <a:xfrm>
              <a:off x="6142425" y="3495550"/>
              <a:ext cx="14300" cy="6700"/>
            </a:xfrm>
            <a:custGeom>
              <a:avLst/>
              <a:gdLst/>
              <a:ahLst/>
              <a:cxnLst/>
              <a:rect l="l" t="t" r="r" b="b"/>
              <a:pathLst>
                <a:path w="572" h="268" extrusionOk="0">
                  <a:moveTo>
                    <a:pt x="359" y="0"/>
                  </a:moveTo>
                  <a:cubicBezTo>
                    <a:pt x="244" y="0"/>
                    <a:pt x="124" y="81"/>
                    <a:pt x="0" y="118"/>
                  </a:cubicBezTo>
                  <a:cubicBezTo>
                    <a:pt x="68" y="230"/>
                    <a:pt x="139" y="268"/>
                    <a:pt x="211" y="268"/>
                  </a:cubicBezTo>
                  <a:cubicBezTo>
                    <a:pt x="331" y="268"/>
                    <a:pt x="453" y="166"/>
                    <a:pt x="572" y="129"/>
                  </a:cubicBezTo>
                  <a:cubicBezTo>
                    <a:pt x="503" y="33"/>
                    <a:pt x="432" y="0"/>
                    <a:pt x="3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8249;p32"/>
            <p:cNvSpPr/>
            <p:nvPr/>
          </p:nvSpPr>
          <p:spPr>
            <a:xfrm>
              <a:off x="6088250" y="3491625"/>
              <a:ext cx="11025" cy="3450"/>
            </a:xfrm>
            <a:custGeom>
              <a:avLst/>
              <a:gdLst/>
              <a:ahLst/>
              <a:cxnLst/>
              <a:rect l="l" t="t" r="r" b="b"/>
              <a:pathLst>
                <a:path w="441" h="138" extrusionOk="0">
                  <a:moveTo>
                    <a:pt x="0" y="1"/>
                  </a:moveTo>
                  <a:cubicBezTo>
                    <a:pt x="74" y="93"/>
                    <a:pt x="152" y="138"/>
                    <a:pt x="229" y="138"/>
                  </a:cubicBezTo>
                  <a:cubicBezTo>
                    <a:pt x="300" y="138"/>
                    <a:pt x="372" y="99"/>
                    <a:pt x="441" y="25"/>
                  </a:cubicBezTo>
                  <a:cubicBezTo>
                    <a:pt x="310" y="25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8250;p32"/>
            <p:cNvSpPr/>
            <p:nvPr/>
          </p:nvSpPr>
          <p:spPr>
            <a:xfrm>
              <a:off x="6106400" y="3493475"/>
              <a:ext cx="3900" cy="1750"/>
            </a:xfrm>
            <a:custGeom>
              <a:avLst/>
              <a:gdLst/>
              <a:ahLst/>
              <a:cxnLst/>
              <a:rect l="l" t="t" r="r" b="b"/>
              <a:pathLst>
                <a:path w="156" h="70" extrusionOk="0">
                  <a:moveTo>
                    <a:pt x="72" y="1"/>
                  </a:moveTo>
                  <a:cubicBezTo>
                    <a:pt x="38" y="1"/>
                    <a:pt x="10" y="25"/>
                    <a:pt x="1" y="70"/>
                  </a:cubicBezTo>
                  <a:lnTo>
                    <a:pt x="156" y="70"/>
                  </a:lnTo>
                  <a:cubicBezTo>
                    <a:pt x="132" y="46"/>
                    <a:pt x="120" y="22"/>
                    <a:pt x="108" y="10"/>
                  </a:cubicBezTo>
                  <a:cubicBezTo>
                    <a:pt x="96" y="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8251;p32"/>
            <p:cNvSpPr/>
            <p:nvPr/>
          </p:nvSpPr>
          <p:spPr>
            <a:xfrm>
              <a:off x="6102825" y="3495200"/>
              <a:ext cx="3600" cy="1625"/>
            </a:xfrm>
            <a:custGeom>
              <a:avLst/>
              <a:gdLst/>
              <a:ahLst/>
              <a:cxnLst/>
              <a:rect l="l" t="t" r="r" b="b"/>
              <a:pathLst>
                <a:path w="144" h="65" extrusionOk="0">
                  <a:moveTo>
                    <a:pt x="1" y="1"/>
                  </a:moveTo>
                  <a:cubicBezTo>
                    <a:pt x="13" y="24"/>
                    <a:pt x="25" y="36"/>
                    <a:pt x="37" y="60"/>
                  </a:cubicBezTo>
                  <a:cubicBezTo>
                    <a:pt x="47" y="63"/>
                    <a:pt x="58" y="64"/>
                    <a:pt x="68" y="64"/>
                  </a:cubicBezTo>
                  <a:cubicBezTo>
                    <a:pt x="104" y="64"/>
                    <a:pt x="134" y="47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8252;p32"/>
            <p:cNvSpPr/>
            <p:nvPr/>
          </p:nvSpPr>
          <p:spPr>
            <a:xfrm>
              <a:off x="6117125" y="3493475"/>
              <a:ext cx="3900" cy="1750"/>
            </a:xfrm>
            <a:custGeom>
              <a:avLst/>
              <a:gdLst/>
              <a:ahLst/>
              <a:cxnLst/>
              <a:rect l="l" t="t" r="r" b="b"/>
              <a:pathLst>
                <a:path w="156" h="70" extrusionOk="0">
                  <a:moveTo>
                    <a:pt x="71" y="1"/>
                  </a:moveTo>
                  <a:cubicBezTo>
                    <a:pt x="38" y="1"/>
                    <a:pt x="9" y="25"/>
                    <a:pt x="0" y="70"/>
                  </a:cubicBezTo>
                  <a:lnTo>
                    <a:pt x="155" y="70"/>
                  </a:lnTo>
                  <a:cubicBezTo>
                    <a:pt x="143" y="46"/>
                    <a:pt x="119" y="22"/>
                    <a:pt x="108" y="10"/>
                  </a:cubicBezTo>
                  <a:cubicBezTo>
                    <a:pt x="95" y="4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8253;p32"/>
            <p:cNvSpPr/>
            <p:nvPr/>
          </p:nvSpPr>
          <p:spPr>
            <a:xfrm>
              <a:off x="5377150" y="3508900"/>
              <a:ext cx="124750" cy="13925"/>
            </a:xfrm>
            <a:custGeom>
              <a:avLst/>
              <a:gdLst/>
              <a:ahLst/>
              <a:cxnLst/>
              <a:rect l="l" t="t" r="r" b="b"/>
              <a:pathLst>
                <a:path w="4990" h="557" extrusionOk="0">
                  <a:moveTo>
                    <a:pt x="215" y="0"/>
                  </a:moveTo>
                  <a:cubicBezTo>
                    <a:pt x="131" y="60"/>
                    <a:pt x="72" y="131"/>
                    <a:pt x="0" y="191"/>
                  </a:cubicBezTo>
                  <a:cubicBezTo>
                    <a:pt x="429" y="405"/>
                    <a:pt x="905" y="441"/>
                    <a:pt x="1382" y="441"/>
                  </a:cubicBezTo>
                  <a:cubicBezTo>
                    <a:pt x="1735" y="461"/>
                    <a:pt x="2087" y="463"/>
                    <a:pt x="2437" y="463"/>
                  </a:cubicBezTo>
                  <a:cubicBezTo>
                    <a:pt x="2565" y="463"/>
                    <a:pt x="2692" y="463"/>
                    <a:pt x="2819" y="463"/>
                  </a:cubicBezTo>
                  <a:cubicBezTo>
                    <a:pt x="3391" y="463"/>
                    <a:pt x="3960" y="470"/>
                    <a:pt x="4525" y="548"/>
                  </a:cubicBezTo>
                  <a:cubicBezTo>
                    <a:pt x="4550" y="554"/>
                    <a:pt x="4575" y="557"/>
                    <a:pt x="4600" y="557"/>
                  </a:cubicBezTo>
                  <a:cubicBezTo>
                    <a:pt x="4722" y="557"/>
                    <a:pt x="4830" y="489"/>
                    <a:pt x="4930" y="429"/>
                  </a:cubicBezTo>
                  <a:cubicBezTo>
                    <a:pt x="4989" y="405"/>
                    <a:pt x="4989" y="357"/>
                    <a:pt x="4930" y="322"/>
                  </a:cubicBezTo>
                  <a:cubicBezTo>
                    <a:pt x="4358" y="226"/>
                    <a:pt x="3810" y="167"/>
                    <a:pt x="3251" y="167"/>
                  </a:cubicBezTo>
                  <a:cubicBezTo>
                    <a:pt x="3048" y="167"/>
                    <a:pt x="2846" y="168"/>
                    <a:pt x="2644" y="168"/>
                  </a:cubicBezTo>
                  <a:cubicBezTo>
                    <a:pt x="1834" y="168"/>
                    <a:pt x="1024" y="153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8254;p32"/>
            <p:cNvSpPr/>
            <p:nvPr/>
          </p:nvSpPr>
          <p:spPr>
            <a:xfrm>
              <a:off x="5422700" y="3532475"/>
              <a:ext cx="58050" cy="12750"/>
            </a:xfrm>
            <a:custGeom>
              <a:avLst/>
              <a:gdLst/>
              <a:ahLst/>
              <a:cxnLst/>
              <a:rect l="l" t="t" r="r" b="b"/>
              <a:pathLst>
                <a:path w="2322" h="510" extrusionOk="0">
                  <a:moveTo>
                    <a:pt x="813" y="0"/>
                  </a:moveTo>
                  <a:cubicBezTo>
                    <a:pt x="586" y="0"/>
                    <a:pt x="358" y="22"/>
                    <a:pt x="131" y="22"/>
                  </a:cubicBezTo>
                  <a:cubicBezTo>
                    <a:pt x="0" y="105"/>
                    <a:pt x="0" y="236"/>
                    <a:pt x="83" y="355"/>
                  </a:cubicBezTo>
                  <a:cubicBezTo>
                    <a:pt x="810" y="403"/>
                    <a:pt x="1524" y="450"/>
                    <a:pt x="2238" y="510"/>
                  </a:cubicBezTo>
                  <a:cubicBezTo>
                    <a:pt x="2322" y="367"/>
                    <a:pt x="2215" y="319"/>
                    <a:pt x="2107" y="248"/>
                  </a:cubicBezTo>
                  <a:cubicBezTo>
                    <a:pt x="1857" y="188"/>
                    <a:pt x="1619" y="129"/>
                    <a:pt x="1381" y="69"/>
                  </a:cubicBezTo>
                  <a:cubicBezTo>
                    <a:pt x="1192" y="15"/>
                    <a:pt x="1002" y="0"/>
                    <a:pt x="8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8255;p32"/>
            <p:cNvSpPr/>
            <p:nvPr/>
          </p:nvSpPr>
          <p:spPr>
            <a:xfrm>
              <a:off x="5489075" y="3540700"/>
              <a:ext cx="38125" cy="10125"/>
            </a:xfrm>
            <a:custGeom>
              <a:avLst/>
              <a:gdLst/>
              <a:ahLst/>
              <a:cxnLst/>
              <a:rect l="l" t="t" r="r" b="b"/>
              <a:pathLst>
                <a:path w="1525" h="405" extrusionOk="0">
                  <a:moveTo>
                    <a:pt x="739" y="0"/>
                  </a:moveTo>
                  <a:cubicBezTo>
                    <a:pt x="550" y="0"/>
                    <a:pt x="360" y="18"/>
                    <a:pt x="167" y="50"/>
                  </a:cubicBezTo>
                  <a:cubicBezTo>
                    <a:pt x="72" y="62"/>
                    <a:pt x="12" y="121"/>
                    <a:pt x="0" y="217"/>
                  </a:cubicBezTo>
                  <a:cubicBezTo>
                    <a:pt x="226" y="383"/>
                    <a:pt x="500" y="324"/>
                    <a:pt x="726" y="359"/>
                  </a:cubicBezTo>
                  <a:cubicBezTo>
                    <a:pt x="750" y="377"/>
                    <a:pt x="777" y="386"/>
                    <a:pt x="804" y="386"/>
                  </a:cubicBezTo>
                  <a:cubicBezTo>
                    <a:pt x="831" y="386"/>
                    <a:pt x="857" y="377"/>
                    <a:pt x="881" y="359"/>
                  </a:cubicBezTo>
                  <a:cubicBezTo>
                    <a:pt x="897" y="355"/>
                    <a:pt x="913" y="354"/>
                    <a:pt x="928" y="354"/>
                  </a:cubicBezTo>
                  <a:cubicBezTo>
                    <a:pt x="959" y="354"/>
                    <a:pt x="988" y="359"/>
                    <a:pt x="1012" y="359"/>
                  </a:cubicBezTo>
                  <a:cubicBezTo>
                    <a:pt x="1097" y="395"/>
                    <a:pt x="1177" y="405"/>
                    <a:pt x="1256" y="405"/>
                  </a:cubicBezTo>
                  <a:cubicBezTo>
                    <a:pt x="1310" y="405"/>
                    <a:pt x="1364" y="400"/>
                    <a:pt x="1417" y="395"/>
                  </a:cubicBezTo>
                  <a:cubicBezTo>
                    <a:pt x="1477" y="359"/>
                    <a:pt x="1500" y="324"/>
                    <a:pt x="1524" y="240"/>
                  </a:cubicBezTo>
                  <a:cubicBezTo>
                    <a:pt x="1524" y="181"/>
                    <a:pt x="1488" y="121"/>
                    <a:pt x="1429" y="86"/>
                  </a:cubicBezTo>
                  <a:cubicBezTo>
                    <a:pt x="1200" y="27"/>
                    <a:pt x="970" y="0"/>
                    <a:pt x="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8256;p32"/>
            <p:cNvSpPr/>
            <p:nvPr/>
          </p:nvSpPr>
          <p:spPr>
            <a:xfrm>
              <a:off x="5500375" y="3514950"/>
              <a:ext cx="39925" cy="8750"/>
            </a:xfrm>
            <a:custGeom>
              <a:avLst/>
              <a:gdLst/>
              <a:ahLst/>
              <a:cxnLst/>
              <a:rect l="l" t="t" r="r" b="b"/>
              <a:pathLst>
                <a:path w="1597" h="350" extrusionOk="0">
                  <a:moveTo>
                    <a:pt x="432" y="1"/>
                  </a:moveTo>
                  <a:cubicBezTo>
                    <a:pt x="291" y="1"/>
                    <a:pt x="147" y="24"/>
                    <a:pt x="1" y="80"/>
                  </a:cubicBezTo>
                  <a:lnTo>
                    <a:pt x="1" y="187"/>
                  </a:lnTo>
                  <a:cubicBezTo>
                    <a:pt x="223" y="314"/>
                    <a:pt x="457" y="349"/>
                    <a:pt x="695" y="349"/>
                  </a:cubicBezTo>
                  <a:cubicBezTo>
                    <a:pt x="993" y="349"/>
                    <a:pt x="1298" y="294"/>
                    <a:pt x="1596" y="294"/>
                  </a:cubicBezTo>
                  <a:cubicBezTo>
                    <a:pt x="1210" y="180"/>
                    <a:pt x="830" y="1"/>
                    <a:pt x="4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8257;p32"/>
            <p:cNvSpPr/>
            <p:nvPr/>
          </p:nvSpPr>
          <p:spPr>
            <a:xfrm>
              <a:off x="5439050" y="3492225"/>
              <a:ext cx="43500" cy="7900"/>
            </a:xfrm>
            <a:custGeom>
              <a:avLst/>
              <a:gdLst/>
              <a:ahLst/>
              <a:cxnLst/>
              <a:rect l="l" t="t" r="r" b="b"/>
              <a:pathLst>
                <a:path w="1740" h="316" extrusionOk="0">
                  <a:moveTo>
                    <a:pt x="144" y="1"/>
                  </a:moveTo>
                  <a:cubicBezTo>
                    <a:pt x="96" y="24"/>
                    <a:pt x="37" y="72"/>
                    <a:pt x="1" y="120"/>
                  </a:cubicBezTo>
                  <a:cubicBezTo>
                    <a:pt x="49" y="191"/>
                    <a:pt x="126" y="194"/>
                    <a:pt x="206" y="194"/>
                  </a:cubicBezTo>
                  <a:cubicBezTo>
                    <a:pt x="214" y="194"/>
                    <a:pt x="221" y="194"/>
                    <a:pt x="228" y="194"/>
                  </a:cubicBezTo>
                  <a:cubicBezTo>
                    <a:pt x="302" y="194"/>
                    <a:pt x="375" y="196"/>
                    <a:pt x="430" y="251"/>
                  </a:cubicBezTo>
                  <a:cubicBezTo>
                    <a:pt x="489" y="251"/>
                    <a:pt x="549" y="239"/>
                    <a:pt x="608" y="239"/>
                  </a:cubicBezTo>
                  <a:cubicBezTo>
                    <a:pt x="620" y="221"/>
                    <a:pt x="635" y="209"/>
                    <a:pt x="651" y="209"/>
                  </a:cubicBezTo>
                  <a:cubicBezTo>
                    <a:pt x="668" y="209"/>
                    <a:pt x="686" y="221"/>
                    <a:pt x="703" y="251"/>
                  </a:cubicBezTo>
                  <a:cubicBezTo>
                    <a:pt x="727" y="262"/>
                    <a:pt x="739" y="274"/>
                    <a:pt x="739" y="310"/>
                  </a:cubicBezTo>
                  <a:cubicBezTo>
                    <a:pt x="753" y="314"/>
                    <a:pt x="767" y="315"/>
                    <a:pt x="781" y="315"/>
                  </a:cubicBezTo>
                  <a:cubicBezTo>
                    <a:pt x="814" y="315"/>
                    <a:pt x="845" y="307"/>
                    <a:pt x="870" y="298"/>
                  </a:cubicBezTo>
                  <a:cubicBezTo>
                    <a:pt x="922" y="246"/>
                    <a:pt x="971" y="219"/>
                    <a:pt x="1022" y="219"/>
                  </a:cubicBezTo>
                  <a:cubicBezTo>
                    <a:pt x="1064" y="219"/>
                    <a:pt x="1108" y="237"/>
                    <a:pt x="1156" y="274"/>
                  </a:cubicBezTo>
                  <a:cubicBezTo>
                    <a:pt x="1256" y="299"/>
                    <a:pt x="1360" y="315"/>
                    <a:pt x="1464" y="315"/>
                  </a:cubicBezTo>
                  <a:cubicBezTo>
                    <a:pt x="1557" y="315"/>
                    <a:pt x="1649" y="303"/>
                    <a:pt x="1739" y="274"/>
                  </a:cubicBezTo>
                  <a:lnTo>
                    <a:pt x="1739" y="12"/>
                  </a:lnTo>
                  <a:cubicBezTo>
                    <a:pt x="1203" y="1"/>
                    <a:pt x="680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8258;p32"/>
            <p:cNvSpPr/>
            <p:nvPr/>
          </p:nvSpPr>
          <p:spPr>
            <a:xfrm>
              <a:off x="5557225" y="3499075"/>
              <a:ext cx="44975" cy="7400"/>
            </a:xfrm>
            <a:custGeom>
              <a:avLst/>
              <a:gdLst/>
              <a:ahLst/>
              <a:cxnLst/>
              <a:rect l="l" t="t" r="r" b="b"/>
              <a:pathLst>
                <a:path w="1799" h="296" extrusionOk="0">
                  <a:moveTo>
                    <a:pt x="882" y="0"/>
                  </a:moveTo>
                  <a:cubicBezTo>
                    <a:pt x="757" y="131"/>
                    <a:pt x="608" y="155"/>
                    <a:pt x="455" y="155"/>
                  </a:cubicBezTo>
                  <a:cubicBezTo>
                    <a:pt x="367" y="155"/>
                    <a:pt x="278" y="147"/>
                    <a:pt x="191" y="147"/>
                  </a:cubicBezTo>
                  <a:cubicBezTo>
                    <a:pt x="126" y="147"/>
                    <a:pt x="62" y="152"/>
                    <a:pt x="1" y="167"/>
                  </a:cubicBezTo>
                  <a:cubicBezTo>
                    <a:pt x="248" y="270"/>
                    <a:pt x="500" y="295"/>
                    <a:pt x="753" y="295"/>
                  </a:cubicBezTo>
                  <a:cubicBezTo>
                    <a:pt x="990" y="295"/>
                    <a:pt x="1227" y="273"/>
                    <a:pt x="1462" y="273"/>
                  </a:cubicBezTo>
                  <a:cubicBezTo>
                    <a:pt x="1555" y="273"/>
                    <a:pt x="1647" y="277"/>
                    <a:pt x="1739" y="286"/>
                  </a:cubicBezTo>
                  <a:cubicBezTo>
                    <a:pt x="1799" y="238"/>
                    <a:pt x="1799" y="215"/>
                    <a:pt x="1739" y="167"/>
                  </a:cubicBezTo>
                  <a:cubicBezTo>
                    <a:pt x="1703" y="119"/>
                    <a:pt x="1644" y="84"/>
                    <a:pt x="1596" y="36"/>
                  </a:cubicBezTo>
                  <a:cubicBezTo>
                    <a:pt x="1358" y="24"/>
                    <a:pt x="1120" y="24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8259;p32"/>
            <p:cNvSpPr/>
            <p:nvPr/>
          </p:nvSpPr>
          <p:spPr>
            <a:xfrm>
              <a:off x="5406325" y="3530925"/>
              <a:ext cx="50925" cy="7175"/>
            </a:xfrm>
            <a:custGeom>
              <a:avLst/>
              <a:gdLst/>
              <a:ahLst/>
              <a:cxnLst/>
              <a:rect l="l" t="t" r="r" b="b"/>
              <a:pathLst>
                <a:path w="2037" h="287" extrusionOk="0">
                  <a:moveTo>
                    <a:pt x="1584" y="0"/>
                  </a:moveTo>
                  <a:cubicBezTo>
                    <a:pt x="1072" y="0"/>
                    <a:pt x="536" y="12"/>
                    <a:pt x="0" y="12"/>
                  </a:cubicBezTo>
                  <a:cubicBezTo>
                    <a:pt x="12" y="60"/>
                    <a:pt x="24" y="84"/>
                    <a:pt x="36" y="131"/>
                  </a:cubicBezTo>
                  <a:cubicBezTo>
                    <a:pt x="146" y="241"/>
                    <a:pt x="258" y="286"/>
                    <a:pt x="372" y="286"/>
                  </a:cubicBezTo>
                  <a:cubicBezTo>
                    <a:pt x="493" y="286"/>
                    <a:pt x="616" y="235"/>
                    <a:pt x="738" y="155"/>
                  </a:cubicBezTo>
                  <a:cubicBezTo>
                    <a:pt x="852" y="136"/>
                    <a:pt x="967" y="130"/>
                    <a:pt x="1083" y="130"/>
                  </a:cubicBezTo>
                  <a:cubicBezTo>
                    <a:pt x="1316" y="130"/>
                    <a:pt x="1552" y="156"/>
                    <a:pt x="1785" y="156"/>
                  </a:cubicBezTo>
                  <a:cubicBezTo>
                    <a:pt x="1869" y="156"/>
                    <a:pt x="1953" y="152"/>
                    <a:pt x="2036" y="143"/>
                  </a:cubicBezTo>
                  <a:cubicBezTo>
                    <a:pt x="1929" y="0"/>
                    <a:pt x="1750" y="12"/>
                    <a:pt x="1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8260;p32"/>
            <p:cNvSpPr/>
            <p:nvPr/>
          </p:nvSpPr>
          <p:spPr>
            <a:xfrm>
              <a:off x="5475375" y="3537575"/>
              <a:ext cx="17875" cy="9300"/>
            </a:xfrm>
            <a:custGeom>
              <a:avLst/>
              <a:gdLst/>
              <a:ahLst/>
              <a:cxnLst/>
              <a:rect l="l" t="t" r="r" b="b"/>
              <a:pathLst>
                <a:path w="715" h="372" extrusionOk="0">
                  <a:moveTo>
                    <a:pt x="194" y="1"/>
                  </a:moveTo>
                  <a:cubicBezTo>
                    <a:pt x="127" y="1"/>
                    <a:pt x="61" y="10"/>
                    <a:pt x="0" y="32"/>
                  </a:cubicBezTo>
                  <a:lnTo>
                    <a:pt x="131" y="294"/>
                  </a:lnTo>
                  <a:lnTo>
                    <a:pt x="131" y="306"/>
                  </a:lnTo>
                  <a:cubicBezTo>
                    <a:pt x="190" y="351"/>
                    <a:pt x="248" y="372"/>
                    <a:pt x="306" y="372"/>
                  </a:cubicBezTo>
                  <a:cubicBezTo>
                    <a:pt x="355" y="372"/>
                    <a:pt x="404" y="357"/>
                    <a:pt x="453" y="330"/>
                  </a:cubicBezTo>
                  <a:lnTo>
                    <a:pt x="548" y="330"/>
                  </a:lnTo>
                  <a:lnTo>
                    <a:pt x="715" y="163"/>
                  </a:lnTo>
                  <a:cubicBezTo>
                    <a:pt x="632" y="103"/>
                    <a:pt x="512" y="115"/>
                    <a:pt x="417" y="32"/>
                  </a:cubicBezTo>
                  <a:cubicBezTo>
                    <a:pt x="347" y="13"/>
                    <a:pt x="270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8261;p32"/>
            <p:cNvSpPr/>
            <p:nvPr/>
          </p:nvSpPr>
          <p:spPr>
            <a:xfrm>
              <a:off x="5525675" y="3543775"/>
              <a:ext cx="11050" cy="9600"/>
            </a:xfrm>
            <a:custGeom>
              <a:avLst/>
              <a:gdLst/>
              <a:ahLst/>
              <a:cxnLst/>
              <a:rect l="l" t="t" r="r" b="b"/>
              <a:pathLst>
                <a:path w="442" h="384" extrusionOk="0">
                  <a:moveTo>
                    <a:pt x="152" y="1"/>
                  </a:moveTo>
                  <a:cubicBezTo>
                    <a:pt x="97" y="1"/>
                    <a:pt x="45" y="24"/>
                    <a:pt x="1" y="82"/>
                  </a:cubicBezTo>
                  <a:lnTo>
                    <a:pt x="1" y="201"/>
                  </a:lnTo>
                  <a:cubicBezTo>
                    <a:pt x="60" y="320"/>
                    <a:pt x="203" y="260"/>
                    <a:pt x="310" y="344"/>
                  </a:cubicBezTo>
                  <a:cubicBezTo>
                    <a:pt x="310" y="355"/>
                    <a:pt x="322" y="355"/>
                    <a:pt x="358" y="379"/>
                  </a:cubicBezTo>
                  <a:cubicBezTo>
                    <a:pt x="364" y="382"/>
                    <a:pt x="370" y="384"/>
                    <a:pt x="378" y="384"/>
                  </a:cubicBezTo>
                  <a:cubicBezTo>
                    <a:pt x="399" y="384"/>
                    <a:pt x="423" y="370"/>
                    <a:pt x="441" y="344"/>
                  </a:cubicBezTo>
                  <a:lnTo>
                    <a:pt x="429" y="332"/>
                  </a:lnTo>
                  <a:lnTo>
                    <a:pt x="429" y="82"/>
                  </a:lnTo>
                  <a:cubicBezTo>
                    <a:pt x="382" y="58"/>
                    <a:pt x="346" y="46"/>
                    <a:pt x="298" y="46"/>
                  </a:cubicBezTo>
                  <a:cubicBezTo>
                    <a:pt x="249" y="18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8262;p32"/>
            <p:cNvSpPr/>
            <p:nvPr/>
          </p:nvSpPr>
          <p:spPr>
            <a:xfrm>
              <a:off x="5600700" y="3502950"/>
              <a:ext cx="4475" cy="3175"/>
            </a:xfrm>
            <a:custGeom>
              <a:avLst/>
              <a:gdLst/>
              <a:ahLst/>
              <a:cxnLst/>
              <a:rect l="l" t="t" r="r" b="b"/>
              <a:pathLst>
                <a:path w="179" h="127" extrusionOk="0">
                  <a:moveTo>
                    <a:pt x="0" y="0"/>
                  </a:moveTo>
                  <a:lnTo>
                    <a:pt x="0" y="119"/>
                  </a:lnTo>
                  <a:cubicBezTo>
                    <a:pt x="33" y="119"/>
                    <a:pt x="69" y="127"/>
                    <a:pt x="99" y="127"/>
                  </a:cubicBezTo>
                  <a:cubicBezTo>
                    <a:pt x="144" y="127"/>
                    <a:pt x="179" y="110"/>
                    <a:pt x="179" y="24"/>
                  </a:cubicBezTo>
                  <a:cubicBezTo>
                    <a:pt x="179" y="12"/>
                    <a:pt x="60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8263;p32"/>
            <p:cNvSpPr/>
            <p:nvPr/>
          </p:nvSpPr>
          <p:spPr>
            <a:xfrm>
              <a:off x="5524775" y="3542150"/>
              <a:ext cx="8075" cy="3675"/>
            </a:xfrm>
            <a:custGeom>
              <a:avLst/>
              <a:gdLst/>
              <a:ahLst/>
              <a:cxnLst/>
              <a:rect l="l" t="t" r="r" b="b"/>
              <a:pathLst>
                <a:path w="323" h="147" extrusionOk="0">
                  <a:moveTo>
                    <a:pt x="79" y="0"/>
                  </a:moveTo>
                  <a:cubicBezTo>
                    <a:pt x="54" y="0"/>
                    <a:pt x="29" y="1"/>
                    <a:pt x="1" y="4"/>
                  </a:cubicBezTo>
                  <a:cubicBezTo>
                    <a:pt x="1" y="51"/>
                    <a:pt x="25" y="99"/>
                    <a:pt x="25" y="147"/>
                  </a:cubicBezTo>
                  <a:cubicBezTo>
                    <a:pt x="120" y="123"/>
                    <a:pt x="215" y="123"/>
                    <a:pt x="322" y="111"/>
                  </a:cubicBezTo>
                  <a:cubicBezTo>
                    <a:pt x="255" y="25"/>
                    <a:pt x="180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8264;p32"/>
            <p:cNvSpPr/>
            <p:nvPr/>
          </p:nvSpPr>
          <p:spPr>
            <a:xfrm>
              <a:off x="5485800" y="3538650"/>
              <a:ext cx="7450" cy="3100"/>
            </a:xfrm>
            <a:custGeom>
              <a:avLst/>
              <a:gdLst/>
              <a:ahLst/>
              <a:cxnLst/>
              <a:rect l="l" t="t" r="r" b="b"/>
              <a:pathLst>
                <a:path w="298" h="124" extrusionOk="0">
                  <a:moveTo>
                    <a:pt x="55" y="1"/>
                  </a:moveTo>
                  <a:cubicBezTo>
                    <a:pt x="37" y="1"/>
                    <a:pt x="19" y="1"/>
                    <a:pt x="0" y="1"/>
                  </a:cubicBezTo>
                  <a:cubicBezTo>
                    <a:pt x="58" y="98"/>
                    <a:pt x="140" y="124"/>
                    <a:pt x="232" y="124"/>
                  </a:cubicBezTo>
                  <a:cubicBezTo>
                    <a:pt x="253" y="124"/>
                    <a:pt x="275" y="122"/>
                    <a:pt x="298" y="120"/>
                  </a:cubicBezTo>
                  <a:cubicBezTo>
                    <a:pt x="247" y="9"/>
                    <a:pt x="154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8265;p32"/>
            <p:cNvSpPr/>
            <p:nvPr/>
          </p:nvSpPr>
          <p:spPr>
            <a:xfrm>
              <a:off x="5460800" y="3496050"/>
              <a:ext cx="7150" cy="3725"/>
            </a:xfrm>
            <a:custGeom>
              <a:avLst/>
              <a:gdLst/>
              <a:ahLst/>
              <a:cxnLst/>
              <a:rect l="l" t="t" r="r" b="b"/>
              <a:pathLst>
                <a:path w="286" h="149" extrusionOk="0">
                  <a:moveTo>
                    <a:pt x="141" y="1"/>
                  </a:moveTo>
                  <a:cubicBezTo>
                    <a:pt x="94" y="1"/>
                    <a:pt x="49" y="36"/>
                    <a:pt x="0" y="109"/>
                  </a:cubicBezTo>
                  <a:cubicBezTo>
                    <a:pt x="43" y="136"/>
                    <a:pt x="88" y="149"/>
                    <a:pt x="133" y="149"/>
                  </a:cubicBezTo>
                  <a:cubicBezTo>
                    <a:pt x="187" y="149"/>
                    <a:pt x="240" y="130"/>
                    <a:pt x="286" y="98"/>
                  </a:cubicBezTo>
                  <a:cubicBezTo>
                    <a:pt x="233" y="34"/>
                    <a:pt x="187" y="1"/>
                    <a:pt x="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8266;p32"/>
            <p:cNvSpPr/>
            <p:nvPr/>
          </p:nvSpPr>
          <p:spPr>
            <a:xfrm>
              <a:off x="5489650" y="3497300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60" y="0"/>
                  </a:moveTo>
                  <a:cubicBezTo>
                    <a:pt x="34" y="0"/>
                    <a:pt x="9" y="19"/>
                    <a:pt x="1" y="59"/>
                  </a:cubicBezTo>
                  <a:cubicBezTo>
                    <a:pt x="37" y="59"/>
                    <a:pt x="96" y="59"/>
                    <a:pt x="144" y="71"/>
                  </a:cubicBezTo>
                  <a:cubicBezTo>
                    <a:pt x="132" y="48"/>
                    <a:pt x="120" y="36"/>
                    <a:pt x="96" y="12"/>
                  </a:cubicBezTo>
                  <a:cubicBezTo>
                    <a:pt x="85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8267;p32"/>
            <p:cNvSpPr/>
            <p:nvPr/>
          </p:nvSpPr>
          <p:spPr>
            <a:xfrm>
              <a:off x="5392925" y="3530925"/>
              <a:ext cx="3600" cy="1800"/>
            </a:xfrm>
            <a:custGeom>
              <a:avLst/>
              <a:gdLst/>
              <a:ahLst/>
              <a:cxnLst/>
              <a:rect l="l" t="t" r="r" b="b"/>
              <a:pathLst>
                <a:path w="144" h="72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24"/>
                    <a:pt x="24" y="36"/>
                    <a:pt x="36" y="60"/>
                  </a:cubicBezTo>
                  <a:cubicBezTo>
                    <a:pt x="51" y="67"/>
                    <a:pt x="65" y="71"/>
                    <a:pt x="78" y="71"/>
                  </a:cubicBezTo>
                  <a:cubicBezTo>
                    <a:pt x="105" y="71"/>
                    <a:pt x="127" y="53"/>
                    <a:pt x="143" y="12"/>
                  </a:cubicBezTo>
                  <a:cubicBezTo>
                    <a:pt x="96" y="12"/>
                    <a:pt x="60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8268;p32"/>
            <p:cNvSpPr/>
            <p:nvPr/>
          </p:nvSpPr>
          <p:spPr>
            <a:xfrm>
              <a:off x="5402750" y="3534500"/>
              <a:ext cx="22350" cy="7850"/>
            </a:xfrm>
            <a:custGeom>
              <a:avLst/>
              <a:gdLst/>
              <a:ahLst/>
              <a:cxnLst/>
              <a:rect l="l" t="t" r="r" b="b"/>
              <a:pathLst>
                <a:path w="894" h="314" extrusionOk="0">
                  <a:moveTo>
                    <a:pt x="203" y="0"/>
                  </a:moveTo>
                  <a:lnTo>
                    <a:pt x="155" y="36"/>
                  </a:lnTo>
                  <a:cubicBezTo>
                    <a:pt x="108" y="72"/>
                    <a:pt x="24" y="95"/>
                    <a:pt x="0" y="179"/>
                  </a:cubicBezTo>
                  <a:cubicBezTo>
                    <a:pt x="184" y="278"/>
                    <a:pt x="373" y="314"/>
                    <a:pt x="567" y="314"/>
                  </a:cubicBezTo>
                  <a:cubicBezTo>
                    <a:pt x="674" y="314"/>
                    <a:pt x="783" y="303"/>
                    <a:pt x="893" y="286"/>
                  </a:cubicBezTo>
                  <a:lnTo>
                    <a:pt x="893" y="36"/>
                  </a:lnTo>
                  <a:cubicBezTo>
                    <a:pt x="655" y="12"/>
                    <a:pt x="441" y="12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8269;p32"/>
            <p:cNvSpPr/>
            <p:nvPr/>
          </p:nvSpPr>
          <p:spPr>
            <a:xfrm>
              <a:off x="5479850" y="3559600"/>
              <a:ext cx="13100" cy="14125"/>
            </a:xfrm>
            <a:custGeom>
              <a:avLst/>
              <a:gdLst/>
              <a:ahLst/>
              <a:cxnLst/>
              <a:rect l="l" t="t" r="r" b="b"/>
              <a:pathLst>
                <a:path w="524" h="565" extrusionOk="0">
                  <a:moveTo>
                    <a:pt x="183" y="0"/>
                  </a:moveTo>
                  <a:cubicBezTo>
                    <a:pt x="159" y="0"/>
                    <a:pt x="135" y="6"/>
                    <a:pt x="107" y="20"/>
                  </a:cubicBezTo>
                  <a:cubicBezTo>
                    <a:pt x="72" y="56"/>
                    <a:pt x="60" y="103"/>
                    <a:pt x="48" y="139"/>
                  </a:cubicBezTo>
                  <a:cubicBezTo>
                    <a:pt x="0" y="342"/>
                    <a:pt x="72" y="484"/>
                    <a:pt x="286" y="556"/>
                  </a:cubicBezTo>
                  <a:cubicBezTo>
                    <a:pt x="298" y="562"/>
                    <a:pt x="309" y="564"/>
                    <a:pt x="320" y="564"/>
                  </a:cubicBezTo>
                  <a:cubicBezTo>
                    <a:pt x="352" y="564"/>
                    <a:pt x="381" y="544"/>
                    <a:pt x="417" y="544"/>
                  </a:cubicBezTo>
                  <a:cubicBezTo>
                    <a:pt x="286" y="401"/>
                    <a:pt x="524" y="115"/>
                    <a:pt x="238" y="8"/>
                  </a:cubicBezTo>
                  <a:cubicBezTo>
                    <a:pt x="218" y="3"/>
                    <a:pt x="201" y="0"/>
                    <a:pt x="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8270;p32"/>
            <p:cNvSpPr/>
            <p:nvPr/>
          </p:nvSpPr>
          <p:spPr>
            <a:xfrm>
              <a:off x="5514975" y="3548775"/>
              <a:ext cx="17875" cy="4200"/>
            </a:xfrm>
            <a:custGeom>
              <a:avLst/>
              <a:gdLst/>
              <a:ahLst/>
              <a:cxnLst/>
              <a:rect l="l" t="t" r="r" b="b"/>
              <a:pathLst>
                <a:path w="715" h="168" extrusionOk="0">
                  <a:moveTo>
                    <a:pt x="429" y="1"/>
                  </a:moveTo>
                  <a:cubicBezTo>
                    <a:pt x="274" y="13"/>
                    <a:pt x="131" y="25"/>
                    <a:pt x="0" y="36"/>
                  </a:cubicBezTo>
                  <a:cubicBezTo>
                    <a:pt x="101" y="144"/>
                    <a:pt x="220" y="167"/>
                    <a:pt x="344" y="167"/>
                  </a:cubicBezTo>
                  <a:cubicBezTo>
                    <a:pt x="443" y="167"/>
                    <a:pt x="544" y="152"/>
                    <a:pt x="642" y="152"/>
                  </a:cubicBezTo>
                  <a:cubicBezTo>
                    <a:pt x="666" y="152"/>
                    <a:pt x="691" y="153"/>
                    <a:pt x="714" y="155"/>
                  </a:cubicBezTo>
                  <a:cubicBezTo>
                    <a:pt x="655" y="36"/>
                    <a:pt x="536" y="25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8271;p32"/>
            <p:cNvSpPr/>
            <p:nvPr/>
          </p:nvSpPr>
          <p:spPr>
            <a:xfrm>
              <a:off x="5464950" y="3556600"/>
              <a:ext cx="8375" cy="6500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203" y="0"/>
                  </a:moveTo>
                  <a:cubicBezTo>
                    <a:pt x="179" y="0"/>
                    <a:pt x="156" y="3"/>
                    <a:pt x="132" y="9"/>
                  </a:cubicBezTo>
                  <a:cubicBezTo>
                    <a:pt x="1" y="188"/>
                    <a:pt x="60" y="259"/>
                    <a:pt x="275" y="259"/>
                  </a:cubicBezTo>
                  <a:cubicBezTo>
                    <a:pt x="334" y="223"/>
                    <a:pt x="334" y="176"/>
                    <a:pt x="287" y="128"/>
                  </a:cubicBezTo>
                  <a:cubicBezTo>
                    <a:pt x="275" y="81"/>
                    <a:pt x="275" y="57"/>
                    <a:pt x="275" y="9"/>
                  </a:cubicBezTo>
                  <a:cubicBezTo>
                    <a:pt x="251" y="3"/>
                    <a:pt x="227" y="0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8272;p32"/>
            <p:cNvSpPr/>
            <p:nvPr/>
          </p:nvSpPr>
          <p:spPr>
            <a:xfrm>
              <a:off x="5518525" y="3560100"/>
              <a:ext cx="7175" cy="7150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2" y="0"/>
                  </a:moveTo>
                  <a:cubicBezTo>
                    <a:pt x="72" y="0"/>
                    <a:pt x="37" y="0"/>
                    <a:pt x="1" y="24"/>
                  </a:cubicBezTo>
                  <a:cubicBezTo>
                    <a:pt x="1" y="107"/>
                    <a:pt x="13" y="191"/>
                    <a:pt x="13" y="286"/>
                  </a:cubicBezTo>
                  <a:cubicBezTo>
                    <a:pt x="108" y="286"/>
                    <a:pt x="191" y="274"/>
                    <a:pt x="287" y="274"/>
                  </a:cubicBezTo>
                  <a:cubicBezTo>
                    <a:pt x="227" y="179"/>
                    <a:pt x="179" y="95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8273;p32"/>
            <p:cNvSpPr/>
            <p:nvPr/>
          </p:nvSpPr>
          <p:spPr>
            <a:xfrm>
              <a:off x="5399775" y="35352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05" y="1"/>
                  </a:moveTo>
                  <a:cubicBezTo>
                    <a:pt x="113" y="1"/>
                    <a:pt x="40" y="51"/>
                    <a:pt x="0" y="150"/>
                  </a:cubicBezTo>
                  <a:cubicBezTo>
                    <a:pt x="24" y="150"/>
                    <a:pt x="53" y="155"/>
                    <a:pt x="77" y="155"/>
                  </a:cubicBezTo>
                  <a:cubicBezTo>
                    <a:pt x="89" y="155"/>
                    <a:pt x="100" y="154"/>
                    <a:pt x="107" y="150"/>
                  </a:cubicBezTo>
                  <a:cubicBezTo>
                    <a:pt x="167" y="102"/>
                    <a:pt x="215" y="43"/>
                    <a:pt x="262" y="7"/>
                  </a:cubicBezTo>
                  <a:cubicBezTo>
                    <a:pt x="242" y="3"/>
                    <a:pt x="223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8274;p32"/>
            <p:cNvSpPr/>
            <p:nvPr/>
          </p:nvSpPr>
          <p:spPr>
            <a:xfrm>
              <a:off x="5478650" y="3545800"/>
              <a:ext cx="8050" cy="2300"/>
            </a:xfrm>
            <a:custGeom>
              <a:avLst/>
              <a:gdLst/>
              <a:ahLst/>
              <a:cxnLst/>
              <a:rect l="l" t="t" r="r" b="b"/>
              <a:pathLst>
                <a:path w="322" h="92" extrusionOk="0">
                  <a:moveTo>
                    <a:pt x="0" y="1"/>
                  </a:moveTo>
                  <a:cubicBezTo>
                    <a:pt x="55" y="62"/>
                    <a:pt x="110" y="91"/>
                    <a:pt x="165" y="91"/>
                  </a:cubicBezTo>
                  <a:cubicBezTo>
                    <a:pt x="218" y="91"/>
                    <a:pt x="270" y="65"/>
                    <a:pt x="322" y="13"/>
                  </a:cubicBezTo>
                  <a:cubicBezTo>
                    <a:pt x="215" y="1"/>
                    <a:pt x="10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8275;p32"/>
            <p:cNvSpPr/>
            <p:nvPr/>
          </p:nvSpPr>
          <p:spPr>
            <a:xfrm>
              <a:off x="5532825" y="3552650"/>
              <a:ext cx="3300" cy="1800"/>
            </a:xfrm>
            <a:custGeom>
              <a:avLst/>
              <a:gdLst/>
              <a:ahLst/>
              <a:cxnLst/>
              <a:rect l="l" t="t" r="r" b="b"/>
              <a:pathLst>
                <a:path w="132" h="72" extrusionOk="0">
                  <a:moveTo>
                    <a:pt x="0" y="0"/>
                  </a:moveTo>
                  <a:cubicBezTo>
                    <a:pt x="18" y="48"/>
                    <a:pt x="39" y="72"/>
                    <a:pt x="61" y="72"/>
                  </a:cubicBezTo>
                  <a:cubicBezTo>
                    <a:pt x="84" y="72"/>
                    <a:pt x="108" y="48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8276;p32"/>
            <p:cNvSpPr/>
            <p:nvPr/>
          </p:nvSpPr>
          <p:spPr>
            <a:xfrm>
              <a:off x="5507525" y="3549375"/>
              <a:ext cx="3600" cy="1300"/>
            </a:xfrm>
            <a:custGeom>
              <a:avLst/>
              <a:gdLst/>
              <a:ahLst/>
              <a:cxnLst/>
              <a:rect l="l" t="t" r="r" b="b"/>
              <a:pathLst>
                <a:path w="144" h="52" extrusionOk="0">
                  <a:moveTo>
                    <a:pt x="0" y="1"/>
                  </a:moveTo>
                  <a:cubicBezTo>
                    <a:pt x="10" y="30"/>
                    <a:pt x="20" y="51"/>
                    <a:pt x="30" y="51"/>
                  </a:cubicBezTo>
                  <a:cubicBezTo>
                    <a:pt x="32" y="51"/>
                    <a:pt x="34" y="50"/>
                    <a:pt x="36" y="48"/>
                  </a:cubicBezTo>
                  <a:cubicBezTo>
                    <a:pt x="72" y="36"/>
                    <a:pt x="119" y="1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8277;p32"/>
            <p:cNvSpPr/>
            <p:nvPr/>
          </p:nvSpPr>
          <p:spPr>
            <a:xfrm>
              <a:off x="5503050" y="3567225"/>
              <a:ext cx="7275" cy="5100"/>
            </a:xfrm>
            <a:custGeom>
              <a:avLst/>
              <a:gdLst/>
              <a:ahLst/>
              <a:cxnLst/>
              <a:rect l="l" t="t" r="r" b="b"/>
              <a:pathLst>
                <a:path w="291" h="204" extrusionOk="0">
                  <a:moveTo>
                    <a:pt x="120" y="1"/>
                  </a:moveTo>
                  <a:cubicBezTo>
                    <a:pt x="72" y="37"/>
                    <a:pt x="25" y="49"/>
                    <a:pt x="1" y="72"/>
                  </a:cubicBezTo>
                  <a:cubicBezTo>
                    <a:pt x="60" y="120"/>
                    <a:pt x="96" y="168"/>
                    <a:pt x="156" y="191"/>
                  </a:cubicBezTo>
                  <a:cubicBezTo>
                    <a:pt x="175" y="200"/>
                    <a:pt x="193" y="204"/>
                    <a:pt x="209" y="204"/>
                  </a:cubicBezTo>
                  <a:cubicBezTo>
                    <a:pt x="262" y="204"/>
                    <a:pt x="290" y="163"/>
                    <a:pt x="263" y="108"/>
                  </a:cubicBezTo>
                  <a:cubicBezTo>
                    <a:pt x="251" y="60"/>
                    <a:pt x="156" y="37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8278;p32"/>
            <p:cNvSpPr/>
            <p:nvPr/>
          </p:nvSpPr>
          <p:spPr>
            <a:xfrm>
              <a:off x="5471800" y="3559800"/>
              <a:ext cx="3600" cy="4775"/>
            </a:xfrm>
            <a:custGeom>
              <a:avLst/>
              <a:gdLst/>
              <a:ahLst/>
              <a:cxnLst/>
              <a:rect l="l" t="t" r="r" b="b"/>
              <a:pathLst>
                <a:path w="144" h="191" extrusionOk="0">
                  <a:moveTo>
                    <a:pt x="1" y="0"/>
                  </a:moveTo>
                  <a:lnTo>
                    <a:pt x="1" y="131"/>
                  </a:lnTo>
                  <a:cubicBezTo>
                    <a:pt x="24" y="167"/>
                    <a:pt x="60" y="179"/>
                    <a:pt x="96" y="191"/>
                  </a:cubicBezTo>
                  <a:cubicBezTo>
                    <a:pt x="143" y="95"/>
                    <a:pt x="84" y="3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8279;p32"/>
            <p:cNvSpPr/>
            <p:nvPr/>
          </p:nvSpPr>
          <p:spPr>
            <a:xfrm>
              <a:off x="5855775" y="3563375"/>
              <a:ext cx="6875" cy="6250"/>
            </a:xfrm>
            <a:custGeom>
              <a:avLst/>
              <a:gdLst/>
              <a:ahLst/>
              <a:cxnLst/>
              <a:rect l="l" t="t" r="r" b="b"/>
              <a:pathLst>
                <a:path w="275" h="250" extrusionOk="0">
                  <a:moveTo>
                    <a:pt x="80" y="0"/>
                  </a:moveTo>
                  <a:cubicBezTo>
                    <a:pt x="55" y="0"/>
                    <a:pt x="29" y="4"/>
                    <a:pt x="1" y="12"/>
                  </a:cubicBezTo>
                  <a:cubicBezTo>
                    <a:pt x="9" y="131"/>
                    <a:pt x="22" y="249"/>
                    <a:pt x="99" y="249"/>
                  </a:cubicBezTo>
                  <a:cubicBezTo>
                    <a:pt x="139" y="249"/>
                    <a:pt x="195" y="219"/>
                    <a:pt x="275" y="143"/>
                  </a:cubicBezTo>
                  <a:cubicBezTo>
                    <a:pt x="228" y="50"/>
                    <a:pt x="167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8280;p32"/>
            <p:cNvSpPr/>
            <p:nvPr/>
          </p:nvSpPr>
          <p:spPr>
            <a:xfrm>
              <a:off x="5905775" y="3567525"/>
              <a:ext cx="6500" cy="6150"/>
            </a:xfrm>
            <a:custGeom>
              <a:avLst/>
              <a:gdLst/>
              <a:ahLst/>
              <a:cxnLst/>
              <a:rect l="l" t="t" r="r" b="b"/>
              <a:pathLst>
                <a:path w="260" h="246" extrusionOk="0">
                  <a:moveTo>
                    <a:pt x="1" y="1"/>
                  </a:moveTo>
                  <a:cubicBezTo>
                    <a:pt x="1" y="84"/>
                    <a:pt x="1" y="156"/>
                    <a:pt x="25" y="227"/>
                  </a:cubicBezTo>
                  <a:cubicBezTo>
                    <a:pt x="73" y="240"/>
                    <a:pt x="109" y="245"/>
                    <a:pt x="135" y="245"/>
                  </a:cubicBezTo>
                  <a:cubicBezTo>
                    <a:pt x="259" y="245"/>
                    <a:pt x="173" y="123"/>
                    <a:pt x="144" y="25"/>
                  </a:cubicBezTo>
                  <a:cubicBezTo>
                    <a:pt x="96" y="25"/>
                    <a:pt x="49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8281;p32"/>
            <p:cNvSpPr/>
            <p:nvPr/>
          </p:nvSpPr>
          <p:spPr>
            <a:xfrm>
              <a:off x="5375075" y="3559825"/>
              <a:ext cx="31875" cy="16075"/>
            </a:xfrm>
            <a:custGeom>
              <a:avLst/>
              <a:gdLst/>
              <a:ahLst/>
              <a:cxnLst/>
              <a:rect l="l" t="t" r="r" b="b"/>
              <a:pathLst>
                <a:path w="1275" h="643" extrusionOk="0">
                  <a:moveTo>
                    <a:pt x="164" y="0"/>
                  </a:moveTo>
                  <a:cubicBezTo>
                    <a:pt x="114" y="0"/>
                    <a:pt x="63" y="4"/>
                    <a:pt x="12" y="11"/>
                  </a:cubicBezTo>
                  <a:cubicBezTo>
                    <a:pt x="0" y="106"/>
                    <a:pt x="0" y="178"/>
                    <a:pt x="0" y="273"/>
                  </a:cubicBezTo>
                  <a:cubicBezTo>
                    <a:pt x="72" y="356"/>
                    <a:pt x="60" y="487"/>
                    <a:pt x="131" y="583"/>
                  </a:cubicBezTo>
                  <a:cubicBezTo>
                    <a:pt x="158" y="619"/>
                    <a:pt x="193" y="635"/>
                    <a:pt x="234" y="635"/>
                  </a:cubicBezTo>
                  <a:cubicBezTo>
                    <a:pt x="246" y="635"/>
                    <a:pt x="260" y="633"/>
                    <a:pt x="274" y="630"/>
                  </a:cubicBezTo>
                  <a:cubicBezTo>
                    <a:pt x="319" y="615"/>
                    <a:pt x="366" y="609"/>
                    <a:pt x="413" y="609"/>
                  </a:cubicBezTo>
                  <a:cubicBezTo>
                    <a:pt x="479" y="609"/>
                    <a:pt x="545" y="621"/>
                    <a:pt x="607" y="642"/>
                  </a:cubicBezTo>
                  <a:cubicBezTo>
                    <a:pt x="657" y="613"/>
                    <a:pt x="710" y="607"/>
                    <a:pt x="765" y="607"/>
                  </a:cubicBezTo>
                  <a:cubicBezTo>
                    <a:pt x="792" y="607"/>
                    <a:pt x="820" y="609"/>
                    <a:pt x="848" y="609"/>
                  </a:cubicBezTo>
                  <a:cubicBezTo>
                    <a:pt x="896" y="609"/>
                    <a:pt x="944" y="605"/>
                    <a:pt x="988" y="583"/>
                  </a:cubicBezTo>
                  <a:cubicBezTo>
                    <a:pt x="1048" y="464"/>
                    <a:pt x="1167" y="475"/>
                    <a:pt x="1274" y="452"/>
                  </a:cubicBezTo>
                  <a:lnTo>
                    <a:pt x="1274" y="428"/>
                  </a:lnTo>
                  <a:cubicBezTo>
                    <a:pt x="1262" y="345"/>
                    <a:pt x="1274" y="214"/>
                    <a:pt x="1167" y="190"/>
                  </a:cubicBezTo>
                  <a:cubicBezTo>
                    <a:pt x="834" y="159"/>
                    <a:pt x="511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8282;p32"/>
            <p:cNvSpPr/>
            <p:nvPr/>
          </p:nvSpPr>
          <p:spPr>
            <a:xfrm>
              <a:off x="5850425" y="3595500"/>
              <a:ext cx="4775" cy="3175"/>
            </a:xfrm>
            <a:custGeom>
              <a:avLst/>
              <a:gdLst/>
              <a:ahLst/>
              <a:cxnLst/>
              <a:rect l="l" t="t" r="r" b="b"/>
              <a:pathLst>
                <a:path w="191" h="127" extrusionOk="0">
                  <a:moveTo>
                    <a:pt x="48" y="1"/>
                  </a:moveTo>
                  <a:cubicBezTo>
                    <a:pt x="36" y="37"/>
                    <a:pt x="0" y="96"/>
                    <a:pt x="0" y="108"/>
                  </a:cubicBezTo>
                  <a:cubicBezTo>
                    <a:pt x="29" y="121"/>
                    <a:pt x="54" y="127"/>
                    <a:pt x="76" y="127"/>
                  </a:cubicBezTo>
                  <a:cubicBezTo>
                    <a:pt x="137" y="127"/>
                    <a:pt x="173" y="83"/>
                    <a:pt x="191" y="13"/>
                  </a:cubicBezTo>
                  <a:cubicBezTo>
                    <a:pt x="131" y="13"/>
                    <a:pt x="96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8283;p32"/>
            <p:cNvSpPr/>
            <p:nvPr/>
          </p:nvSpPr>
          <p:spPr>
            <a:xfrm>
              <a:off x="5719750" y="3581825"/>
              <a:ext cx="9450" cy="6575"/>
            </a:xfrm>
            <a:custGeom>
              <a:avLst/>
              <a:gdLst/>
              <a:ahLst/>
              <a:cxnLst/>
              <a:rect l="l" t="t" r="r" b="b"/>
              <a:pathLst>
                <a:path w="378" h="263" extrusionOk="0">
                  <a:moveTo>
                    <a:pt x="262" y="0"/>
                  </a:moveTo>
                  <a:lnTo>
                    <a:pt x="262" y="0"/>
                  </a:lnTo>
                  <a:cubicBezTo>
                    <a:pt x="120" y="24"/>
                    <a:pt x="36" y="119"/>
                    <a:pt x="1" y="250"/>
                  </a:cubicBezTo>
                  <a:cubicBezTo>
                    <a:pt x="60" y="250"/>
                    <a:pt x="133" y="262"/>
                    <a:pt x="194" y="262"/>
                  </a:cubicBezTo>
                  <a:cubicBezTo>
                    <a:pt x="305" y="262"/>
                    <a:pt x="378" y="223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8284;p32"/>
            <p:cNvSpPr/>
            <p:nvPr/>
          </p:nvSpPr>
          <p:spPr>
            <a:xfrm>
              <a:off x="6088400" y="3617250"/>
              <a:ext cx="7325" cy="3725"/>
            </a:xfrm>
            <a:custGeom>
              <a:avLst/>
              <a:gdLst/>
              <a:ahLst/>
              <a:cxnLst/>
              <a:rect l="l" t="t" r="r" b="b"/>
              <a:pathLst>
                <a:path w="293" h="149" extrusionOk="0">
                  <a:moveTo>
                    <a:pt x="6" y="0"/>
                  </a:moveTo>
                  <a:cubicBezTo>
                    <a:pt x="1" y="121"/>
                    <a:pt x="41" y="148"/>
                    <a:pt x="95" y="148"/>
                  </a:cubicBezTo>
                  <a:cubicBezTo>
                    <a:pt x="139" y="148"/>
                    <a:pt x="193" y="130"/>
                    <a:pt x="238" y="130"/>
                  </a:cubicBezTo>
                  <a:cubicBezTo>
                    <a:pt x="258" y="130"/>
                    <a:pt x="277" y="133"/>
                    <a:pt x="292" y="143"/>
                  </a:cubicBezTo>
                  <a:cubicBezTo>
                    <a:pt x="233" y="24"/>
                    <a:pt x="125" y="12"/>
                    <a:pt x="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8285;p32"/>
            <p:cNvSpPr/>
            <p:nvPr/>
          </p:nvSpPr>
          <p:spPr>
            <a:xfrm>
              <a:off x="5998950" y="3574375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32"/>
                    <a:pt x="12" y="263"/>
                    <a:pt x="12" y="405"/>
                  </a:cubicBezTo>
                  <a:cubicBezTo>
                    <a:pt x="405" y="382"/>
                    <a:pt x="60" y="132"/>
                    <a:pt x="132" y="24"/>
                  </a:cubicBezTo>
                  <a:cubicBezTo>
                    <a:pt x="84" y="13"/>
                    <a:pt x="48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8286;p32"/>
            <p:cNvSpPr/>
            <p:nvPr/>
          </p:nvSpPr>
          <p:spPr>
            <a:xfrm>
              <a:off x="5439350" y="3563675"/>
              <a:ext cx="5700" cy="5375"/>
            </a:xfrm>
            <a:custGeom>
              <a:avLst/>
              <a:gdLst/>
              <a:ahLst/>
              <a:cxnLst/>
              <a:rect l="l" t="t" r="r" b="b"/>
              <a:pathLst>
                <a:path w="228" h="215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95"/>
                    <a:pt x="13" y="214"/>
                    <a:pt x="179" y="214"/>
                  </a:cubicBezTo>
                  <a:cubicBezTo>
                    <a:pt x="191" y="214"/>
                    <a:pt x="227" y="191"/>
                    <a:pt x="227" y="179"/>
                  </a:cubicBezTo>
                  <a:cubicBezTo>
                    <a:pt x="227" y="12"/>
                    <a:pt x="108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8287;p32"/>
            <p:cNvSpPr/>
            <p:nvPr/>
          </p:nvSpPr>
          <p:spPr>
            <a:xfrm>
              <a:off x="5452450" y="3565175"/>
              <a:ext cx="3900" cy="4200"/>
            </a:xfrm>
            <a:custGeom>
              <a:avLst/>
              <a:gdLst/>
              <a:ahLst/>
              <a:cxnLst/>
              <a:rect l="l" t="t" r="r" b="b"/>
              <a:pathLst>
                <a:path w="156" h="168" extrusionOk="0">
                  <a:moveTo>
                    <a:pt x="98" y="1"/>
                  </a:moveTo>
                  <a:cubicBezTo>
                    <a:pt x="85" y="1"/>
                    <a:pt x="72" y="7"/>
                    <a:pt x="60" y="23"/>
                  </a:cubicBezTo>
                  <a:cubicBezTo>
                    <a:pt x="25" y="35"/>
                    <a:pt x="13" y="95"/>
                    <a:pt x="1" y="131"/>
                  </a:cubicBezTo>
                  <a:cubicBezTo>
                    <a:pt x="18" y="139"/>
                    <a:pt x="55" y="167"/>
                    <a:pt x="88" y="167"/>
                  </a:cubicBezTo>
                  <a:cubicBezTo>
                    <a:pt x="99" y="167"/>
                    <a:pt x="110" y="164"/>
                    <a:pt x="120" y="154"/>
                  </a:cubicBezTo>
                  <a:cubicBezTo>
                    <a:pt x="144" y="142"/>
                    <a:pt x="155" y="83"/>
                    <a:pt x="155" y="59"/>
                  </a:cubicBezTo>
                  <a:cubicBezTo>
                    <a:pt x="148" y="2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8288;p32"/>
            <p:cNvSpPr/>
            <p:nvPr/>
          </p:nvSpPr>
          <p:spPr>
            <a:xfrm>
              <a:off x="5908175" y="3548675"/>
              <a:ext cx="94075" cy="16400"/>
            </a:xfrm>
            <a:custGeom>
              <a:avLst/>
              <a:gdLst/>
              <a:ahLst/>
              <a:cxnLst/>
              <a:rect l="l" t="t" r="r" b="b"/>
              <a:pathLst>
                <a:path w="3763" h="656" extrusionOk="0">
                  <a:moveTo>
                    <a:pt x="771" y="0"/>
                  </a:moveTo>
                  <a:cubicBezTo>
                    <a:pt x="728" y="0"/>
                    <a:pt x="686" y="2"/>
                    <a:pt x="643" y="5"/>
                  </a:cubicBezTo>
                  <a:cubicBezTo>
                    <a:pt x="429" y="88"/>
                    <a:pt x="179" y="29"/>
                    <a:pt x="0" y="195"/>
                  </a:cubicBezTo>
                  <a:cubicBezTo>
                    <a:pt x="1060" y="433"/>
                    <a:pt x="2131" y="445"/>
                    <a:pt x="3203" y="600"/>
                  </a:cubicBezTo>
                  <a:cubicBezTo>
                    <a:pt x="3249" y="635"/>
                    <a:pt x="3298" y="655"/>
                    <a:pt x="3347" y="655"/>
                  </a:cubicBezTo>
                  <a:cubicBezTo>
                    <a:pt x="3399" y="655"/>
                    <a:pt x="3451" y="632"/>
                    <a:pt x="3501" y="576"/>
                  </a:cubicBezTo>
                  <a:cubicBezTo>
                    <a:pt x="3620" y="540"/>
                    <a:pt x="3703" y="445"/>
                    <a:pt x="3763" y="326"/>
                  </a:cubicBezTo>
                  <a:cubicBezTo>
                    <a:pt x="3215" y="267"/>
                    <a:pt x="2667" y="207"/>
                    <a:pt x="2096" y="183"/>
                  </a:cubicBezTo>
                  <a:cubicBezTo>
                    <a:pt x="1660" y="162"/>
                    <a:pt x="1224" y="0"/>
                    <a:pt x="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8289;p32"/>
            <p:cNvSpPr/>
            <p:nvPr/>
          </p:nvSpPr>
          <p:spPr>
            <a:xfrm>
              <a:off x="5987050" y="3578550"/>
              <a:ext cx="2700" cy="1800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48" y="0"/>
                  </a:moveTo>
                  <a:cubicBezTo>
                    <a:pt x="24" y="12"/>
                    <a:pt x="0" y="24"/>
                    <a:pt x="0" y="24"/>
                  </a:cubicBezTo>
                  <a:cubicBezTo>
                    <a:pt x="0" y="36"/>
                    <a:pt x="12" y="60"/>
                    <a:pt x="24" y="72"/>
                  </a:cubicBezTo>
                  <a:cubicBezTo>
                    <a:pt x="60" y="36"/>
                    <a:pt x="72" y="24"/>
                    <a:pt x="107" y="12"/>
                  </a:cubicBezTo>
                  <a:cubicBezTo>
                    <a:pt x="72" y="12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8290;p32"/>
            <p:cNvSpPr/>
            <p:nvPr/>
          </p:nvSpPr>
          <p:spPr>
            <a:xfrm>
              <a:off x="5705475" y="3558200"/>
              <a:ext cx="24125" cy="5425"/>
            </a:xfrm>
            <a:custGeom>
              <a:avLst/>
              <a:gdLst/>
              <a:ahLst/>
              <a:cxnLst/>
              <a:rect l="l" t="t" r="r" b="b"/>
              <a:pathLst>
                <a:path w="965" h="217" extrusionOk="0">
                  <a:moveTo>
                    <a:pt x="787" y="0"/>
                  </a:moveTo>
                  <a:cubicBezTo>
                    <a:pt x="719" y="0"/>
                    <a:pt x="645" y="28"/>
                    <a:pt x="572" y="52"/>
                  </a:cubicBezTo>
                  <a:cubicBezTo>
                    <a:pt x="521" y="68"/>
                    <a:pt x="467" y="71"/>
                    <a:pt x="413" y="71"/>
                  </a:cubicBezTo>
                  <a:cubicBezTo>
                    <a:pt x="375" y="71"/>
                    <a:pt x="337" y="70"/>
                    <a:pt x="299" y="70"/>
                  </a:cubicBezTo>
                  <a:cubicBezTo>
                    <a:pt x="186" y="70"/>
                    <a:pt x="79" y="84"/>
                    <a:pt x="0" y="195"/>
                  </a:cubicBezTo>
                  <a:cubicBezTo>
                    <a:pt x="36" y="191"/>
                    <a:pt x="72" y="190"/>
                    <a:pt x="109" y="190"/>
                  </a:cubicBezTo>
                  <a:cubicBezTo>
                    <a:pt x="258" y="190"/>
                    <a:pt x="410" y="216"/>
                    <a:pt x="558" y="216"/>
                  </a:cubicBezTo>
                  <a:cubicBezTo>
                    <a:pt x="699" y="216"/>
                    <a:pt x="836" y="192"/>
                    <a:pt x="964" y="100"/>
                  </a:cubicBezTo>
                  <a:cubicBezTo>
                    <a:pt x="912" y="25"/>
                    <a:pt x="852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8291;p32"/>
            <p:cNvSpPr/>
            <p:nvPr/>
          </p:nvSpPr>
          <p:spPr>
            <a:xfrm>
              <a:off x="5740575" y="3556725"/>
              <a:ext cx="7175" cy="4775"/>
            </a:xfrm>
            <a:custGeom>
              <a:avLst/>
              <a:gdLst/>
              <a:ahLst/>
              <a:cxnLst/>
              <a:rect l="l" t="t" r="r" b="b"/>
              <a:pathLst>
                <a:path w="287" h="191" extrusionOk="0">
                  <a:moveTo>
                    <a:pt x="67" y="0"/>
                  </a:moveTo>
                  <a:cubicBezTo>
                    <a:pt x="46" y="0"/>
                    <a:pt x="24" y="2"/>
                    <a:pt x="1" y="4"/>
                  </a:cubicBezTo>
                  <a:cubicBezTo>
                    <a:pt x="59" y="71"/>
                    <a:pt x="88" y="190"/>
                    <a:pt x="162" y="190"/>
                  </a:cubicBezTo>
                  <a:cubicBezTo>
                    <a:pt x="194" y="190"/>
                    <a:pt x="233" y="168"/>
                    <a:pt x="287" y="111"/>
                  </a:cubicBezTo>
                  <a:cubicBezTo>
                    <a:pt x="229" y="25"/>
                    <a:pt x="156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8292;p32"/>
            <p:cNvSpPr/>
            <p:nvPr/>
          </p:nvSpPr>
          <p:spPr>
            <a:xfrm>
              <a:off x="5698325" y="3561575"/>
              <a:ext cx="2700" cy="1450"/>
            </a:xfrm>
            <a:custGeom>
              <a:avLst/>
              <a:gdLst/>
              <a:ahLst/>
              <a:cxnLst/>
              <a:rect l="l" t="t" r="r" b="b"/>
              <a:pathLst>
                <a:path w="108" h="58" extrusionOk="0">
                  <a:moveTo>
                    <a:pt x="72" y="1"/>
                  </a:moveTo>
                  <a:cubicBezTo>
                    <a:pt x="48" y="24"/>
                    <a:pt x="24" y="36"/>
                    <a:pt x="0" y="48"/>
                  </a:cubicBezTo>
                  <a:cubicBezTo>
                    <a:pt x="12" y="54"/>
                    <a:pt x="27" y="57"/>
                    <a:pt x="45" y="57"/>
                  </a:cubicBezTo>
                  <a:cubicBezTo>
                    <a:pt x="63" y="57"/>
                    <a:pt x="84" y="54"/>
                    <a:pt x="107" y="48"/>
                  </a:cubicBezTo>
                  <a:cubicBezTo>
                    <a:pt x="84" y="36"/>
                    <a:pt x="84" y="24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8293;p32"/>
            <p:cNvSpPr/>
            <p:nvPr/>
          </p:nvSpPr>
          <p:spPr>
            <a:xfrm>
              <a:off x="6100150" y="3641350"/>
              <a:ext cx="2125" cy="2625"/>
            </a:xfrm>
            <a:custGeom>
              <a:avLst/>
              <a:gdLst/>
              <a:ahLst/>
              <a:cxnLst/>
              <a:rect l="l" t="t" r="r" b="b"/>
              <a:pathLst>
                <a:path w="85" h="105" extrusionOk="0">
                  <a:moveTo>
                    <a:pt x="25" y="1"/>
                  </a:moveTo>
                  <a:cubicBezTo>
                    <a:pt x="13" y="12"/>
                    <a:pt x="1" y="24"/>
                    <a:pt x="13" y="60"/>
                  </a:cubicBezTo>
                  <a:cubicBezTo>
                    <a:pt x="19" y="90"/>
                    <a:pt x="30" y="105"/>
                    <a:pt x="44" y="105"/>
                  </a:cubicBezTo>
                  <a:cubicBezTo>
                    <a:pt x="57" y="105"/>
                    <a:pt x="72" y="90"/>
                    <a:pt x="84" y="60"/>
                  </a:cubicBezTo>
                  <a:cubicBezTo>
                    <a:pt x="84" y="48"/>
                    <a:pt x="84" y="12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8294;p32"/>
            <p:cNvSpPr/>
            <p:nvPr/>
          </p:nvSpPr>
          <p:spPr>
            <a:xfrm>
              <a:off x="5798325" y="3617550"/>
              <a:ext cx="3900" cy="2700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55" y="0"/>
                  </a:moveTo>
                  <a:cubicBezTo>
                    <a:pt x="108" y="24"/>
                    <a:pt x="48" y="60"/>
                    <a:pt x="1" y="107"/>
                  </a:cubicBezTo>
                  <a:cubicBezTo>
                    <a:pt x="48" y="72"/>
                    <a:pt x="108" y="24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8295;p32"/>
            <p:cNvSpPr/>
            <p:nvPr/>
          </p:nvSpPr>
          <p:spPr>
            <a:xfrm>
              <a:off x="5724800" y="3515450"/>
              <a:ext cx="116725" cy="13800"/>
            </a:xfrm>
            <a:custGeom>
              <a:avLst/>
              <a:gdLst/>
              <a:ahLst/>
              <a:cxnLst/>
              <a:rect l="l" t="t" r="r" b="b"/>
              <a:pathLst>
                <a:path w="4669" h="552" extrusionOk="0">
                  <a:moveTo>
                    <a:pt x="84" y="0"/>
                  </a:moveTo>
                  <a:cubicBezTo>
                    <a:pt x="1" y="95"/>
                    <a:pt x="1" y="179"/>
                    <a:pt x="72" y="274"/>
                  </a:cubicBezTo>
                  <a:cubicBezTo>
                    <a:pt x="120" y="286"/>
                    <a:pt x="180" y="286"/>
                    <a:pt x="215" y="298"/>
                  </a:cubicBezTo>
                  <a:cubicBezTo>
                    <a:pt x="320" y="279"/>
                    <a:pt x="421" y="255"/>
                    <a:pt x="519" y="255"/>
                  </a:cubicBezTo>
                  <a:cubicBezTo>
                    <a:pt x="611" y="255"/>
                    <a:pt x="700" y="276"/>
                    <a:pt x="787" y="345"/>
                  </a:cubicBezTo>
                  <a:cubicBezTo>
                    <a:pt x="870" y="393"/>
                    <a:pt x="977" y="417"/>
                    <a:pt x="1072" y="465"/>
                  </a:cubicBezTo>
                  <a:cubicBezTo>
                    <a:pt x="1087" y="460"/>
                    <a:pt x="1104" y="457"/>
                    <a:pt x="1122" y="457"/>
                  </a:cubicBezTo>
                  <a:cubicBezTo>
                    <a:pt x="1148" y="457"/>
                    <a:pt x="1176" y="463"/>
                    <a:pt x="1203" y="476"/>
                  </a:cubicBezTo>
                  <a:cubicBezTo>
                    <a:pt x="1203" y="500"/>
                    <a:pt x="1227" y="512"/>
                    <a:pt x="1239" y="512"/>
                  </a:cubicBezTo>
                  <a:cubicBezTo>
                    <a:pt x="1251" y="515"/>
                    <a:pt x="1262" y="517"/>
                    <a:pt x="1273" y="517"/>
                  </a:cubicBezTo>
                  <a:cubicBezTo>
                    <a:pt x="1304" y="517"/>
                    <a:pt x="1328" y="503"/>
                    <a:pt x="1346" y="476"/>
                  </a:cubicBezTo>
                  <a:cubicBezTo>
                    <a:pt x="1775" y="476"/>
                    <a:pt x="2215" y="500"/>
                    <a:pt x="2644" y="500"/>
                  </a:cubicBezTo>
                  <a:cubicBezTo>
                    <a:pt x="2747" y="536"/>
                    <a:pt x="2852" y="546"/>
                    <a:pt x="2957" y="546"/>
                  </a:cubicBezTo>
                  <a:cubicBezTo>
                    <a:pt x="3072" y="546"/>
                    <a:pt x="3187" y="534"/>
                    <a:pt x="3300" y="534"/>
                  </a:cubicBezTo>
                  <a:cubicBezTo>
                    <a:pt x="3324" y="534"/>
                    <a:pt x="3347" y="535"/>
                    <a:pt x="3370" y="536"/>
                  </a:cubicBezTo>
                  <a:lnTo>
                    <a:pt x="4204" y="536"/>
                  </a:lnTo>
                  <a:cubicBezTo>
                    <a:pt x="4226" y="526"/>
                    <a:pt x="4250" y="522"/>
                    <a:pt x="4277" y="522"/>
                  </a:cubicBezTo>
                  <a:cubicBezTo>
                    <a:pt x="4351" y="522"/>
                    <a:pt x="4440" y="552"/>
                    <a:pt x="4514" y="552"/>
                  </a:cubicBezTo>
                  <a:cubicBezTo>
                    <a:pt x="4601" y="552"/>
                    <a:pt x="4668" y="511"/>
                    <a:pt x="4668" y="334"/>
                  </a:cubicBezTo>
                  <a:cubicBezTo>
                    <a:pt x="4501" y="298"/>
                    <a:pt x="4335" y="274"/>
                    <a:pt x="4180" y="262"/>
                  </a:cubicBezTo>
                  <a:cubicBezTo>
                    <a:pt x="2811" y="143"/>
                    <a:pt x="1442" y="215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8296;p32"/>
            <p:cNvSpPr/>
            <p:nvPr/>
          </p:nvSpPr>
          <p:spPr>
            <a:xfrm>
              <a:off x="5825500" y="3522500"/>
              <a:ext cx="84475" cy="13075"/>
            </a:xfrm>
            <a:custGeom>
              <a:avLst/>
              <a:gdLst/>
              <a:ahLst/>
              <a:cxnLst/>
              <a:rect l="l" t="t" r="r" b="b"/>
              <a:pathLst>
                <a:path w="3379" h="523" extrusionOk="0">
                  <a:moveTo>
                    <a:pt x="1134" y="1"/>
                  </a:moveTo>
                  <a:cubicBezTo>
                    <a:pt x="962" y="1"/>
                    <a:pt x="790" y="15"/>
                    <a:pt x="616" y="52"/>
                  </a:cubicBezTo>
                  <a:cubicBezTo>
                    <a:pt x="519" y="194"/>
                    <a:pt x="389" y="204"/>
                    <a:pt x="255" y="204"/>
                  </a:cubicBezTo>
                  <a:cubicBezTo>
                    <a:pt x="232" y="204"/>
                    <a:pt x="209" y="204"/>
                    <a:pt x="186" y="204"/>
                  </a:cubicBezTo>
                  <a:cubicBezTo>
                    <a:pt x="130" y="204"/>
                    <a:pt x="74" y="206"/>
                    <a:pt x="21" y="218"/>
                  </a:cubicBezTo>
                  <a:cubicBezTo>
                    <a:pt x="0" y="270"/>
                    <a:pt x="16" y="304"/>
                    <a:pt x="36" y="304"/>
                  </a:cubicBezTo>
                  <a:cubicBezTo>
                    <a:pt x="39" y="304"/>
                    <a:pt x="42" y="303"/>
                    <a:pt x="45" y="302"/>
                  </a:cubicBezTo>
                  <a:lnTo>
                    <a:pt x="450" y="349"/>
                  </a:lnTo>
                  <a:cubicBezTo>
                    <a:pt x="618" y="390"/>
                    <a:pt x="787" y="401"/>
                    <a:pt x="956" y="401"/>
                  </a:cubicBezTo>
                  <a:cubicBezTo>
                    <a:pt x="1137" y="401"/>
                    <a:pt x="1319" y="389"/>
                    <a:pt x="1498" y="389"/>
                  </a:cubicBezTo>
                  <a:cubicBezTo>
                    <a:pt x="1686" y="389"/>
                    <a:pt x="1873" y="402"/>
                    <a:pt x="2057" y="456"/>
                  </a:cubicBezTo>
                  <a:cubicBezTo>
                    <a:pt x="2378" y="456"/>
                    <a:pt x="2712" y="468"/>
                    <a:pt x="3033" y="480"/>
                  </a:cubicBezTo>
                  <a:cubicBezTo>
                    <a:pt x="3097" y="512"/>
                    <a:pt x="3155" y="523"/>
                    <a:pt x="3215" y="523"/>
                  </a:cubicBezTo>
                  <a:cubicBezTo>
                    <a:pt x="3245" y="523"/>
                    <a:pt x="3275" y="520"/>
                    <a:pt x="3307" y="516"/>
                  </a:cubicBezTo>
                  <a:cubicBezTo>
                    <a:pt x="3343" y="480"/>
                    <a:pt x="3379" y="421"/>
                    <a:pt x="3379" y="361"/>
                  </a:cubicBezTo>
                  <a:cubicBezTo>
                    <a:pt x="3343" y="278"/>
                    <a:pt x="3260" y="242"/>
                    <a:pt x="3188" y="194"/>
                  </a:cubicBezTo>
                  <a:cubicBezTo>
                    <a:pt x="2890" y="183"/>
                    <a:pt x="2581" y="135"/>
                    <a:pt x="2283" y="111"/>
                  </a:cubicBezTo>
                  <a:cubicBezTo>
                    <a:pt x="1897" y="70"/>
                    <a:pt x="1517" y="1"/>
                    <a:pt x="1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8297;p32"/>
            <p:cNvSpPr/>
            <p:nvPr/>
          </p:nvSpPr>
          <p:spPr>
            <a:xfrm>
              <a:off x="5905500" y="3527500"/>
              <a:ext cx="84250" cy="13875"/>
            </a:xfrm>
            <a:custGeom>
              <a:avLst/>
              <a:gdLst/>
              <a:ahLst/>
              <a:cxnLst/>
              <a:rect l="l" t="t" r="r" b="b"/>
              <a:pathLst>
                <a:path w="3370" h="555" extrusionOk="0">
                  <a:moveTo>
                    <a:pt x="506" y="0"/>
                  </a:moveTo>
                  <a:cubicBezTo>
                    <a:pt x="338" y="0"/>
                    <a:pt x="170" y="6"/>
                    <a:pt x="0" y="18"/>
                  </a:cubicBezTo>
                  <a:cubicBezTo>
                    <a:pt x="48" y="54"/>
                    <a:pt x="107" y="102"/>
                    <a:pt x="155" y="149"/>
                  </a:cubicBezTo>
                  <a:cubicBezTo>
                    <a:pt x="223" y="228"/>
                    <a:pt x="299" y="253"/>
                    <a:pt x="378" y="253"/>
                  </a:cubicBezTo>
                  <a:cubicBezTo>
                    <a:pt x="503" y="253"/>
                    <a:pt x="635" y="191"/>
                    <a:pt x="751" y="191"/>
                  </a:cubicBezTo>
                  <a:cubicBezTo>
                    <a:pt x="793" y="191"/>
                    <a:pt x="833" y="199"/>
                    <a:pt x="869" y="221"/>
                  </a:cubicBezTo>
                  <a:cubicBezTo>
                    <a:pt x="849" y="221"/>
                    <a:pt x="824" y="219"/>
                    <a:pt x="796" y="219"/>
                  </a:cubicBezTo>
                  <a:cubicBezTo>
                    <a:pt x="738" y="219"/>
                    <a:pt x="667" y="225"/>
                    <a:pt x="595" y="256"/>
                  </a:cubicBezTo>
                  <a:cubicBezTo>
                    <a:pt x="548" y="304"/>
                    <a:pt x="548" y="375"/>
                    <a:pt x="607" y="411"/>
                  </a:cubicBezTo>
                  <a:cubicBezTo>
                    <a:pt x="1417" y="459"/>
                    <a:pt x="2238" y="506"/>
                    <a:pt x="3036" y="554"/>
                  </a:cubicBezTo>
                  <a:cubicBezTo>
                    <a:pt x="3131" y="471"/>
                    <a:pt x="3262" y="518"/>
                    <a:pt x="3346" y="435"/>
                  </a:cubicBezTo>
                  <a:cubicBezTo>
                    <a:pt x="3369" y="375"/>
                    <a:pt x="3346" y="328"/>
                    <a:pt x="3286" y="292"/>
                  </a:cubicBezTo>
                  <a:cubicBezTo>
                    <a:pt x="3228" y="297"/>
                    <a:pt x="3169" y="300"/>
                    <a:pt x="3110" y="300"/>
                  </a:cubicBezTo>
                  <a:cubicBezTo>
                    <a:pt x="2895" y="300"/>
                    <a:pt x="2677" y="267"/>
                    <a:pt x="2453" y="221"/>
                  </a:cubicBezTo>
                  <a:cubicBezTo>
                    <a:pt x="1808" y="88"/>
                    <a:pt x="1163" y="0"/>
                    <a:pt x="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8298;p32"/>
            <p:cNvSpPr/>
            <p:nvPr/>
          </p:nvSpPr>
          <p:spPr>
            <a:xfrm>
              <a:off x="5840900" y="3480325"/>
              <a:ext cx="65500" cy="19675"/>
            </a:xfrm>
            <a:custGeom>
              <a:avLst/>
              <a:gdLst/>
              <a:ahLst/>
              <a:cxnLst/>
              <a:rect l="l" t="t" r="r" b="b"/>
              <a:pathLst>
                <a:path w="2620" h="787" extrusionOk="0">
                  <a:moveTo>
                    <a:pt x="298" y="0"/>
                  </a:moveTo>
                  <a:cubicBezTo>
                    <a:pt x="298" y="1"/>
                    <a:pt x="299" y="1"/>
                    <a:pt x="299" y="2"/>
                  </a:cubicBezTo>
                  <a:lnTo>
                    <a:pt x="299" y="2"/>
                  </a:lnTo>
                  <a:lnTo>
                    <a:pt x="310" y="0"/>
                  </a:lnTo>
                  <a:close/>
                  <a:moveTo>
                    <a:pt x="572" y="0"/>
                  </a:moveTo>
                  <a:cubicBezTo>
                    <a:pt x="536" y="36"/>
                    <a:pt x="489" y="72"/>
                    <a:pt x="429" y="72"/>
                  </a:cubicBezTo>
                  <a:cubicBezTo>
                    <a:pt x="370" y="72"/>
                    <a:pt x="323" y="37"/>
                    <a:pt x="299" y="2"/>
                  </a:cubicBezTo>
                  <a:lnTo>
                    <a:pt x="299" y="2"/>
                  </a:lnTo>
                  <a:lnTo>
                    <a:pt x="0" y="36"/>
                  </a:lnTo>
                  <a:cubicBezTo>
                    <a:pt x="96" y="155"/>
                    <a:pt x="167" y="274"/>
                    <a:pt x="155" y="441"/>
                  </a:cubicBezTo>
                  <a:cubicBezTo>
                    <a:pt x="191" y="500"/>
                    <a:pt x="238" y="548"/>
                    <a:pt x="298" y="572"/>
                  </a:cubicBezTo>
                  <a:cubicBezTo>
                    <a:pt x="375" y="601"/>
                    <a:pt x="445" y="638"/>
                    <a:pt x="519" y="638"/>
                  </a:cubicBezTo>
                  <a:cubicBezTo>
                    <a:pt x="537" y="638"/>
                    <a:pt x="554" y="636"/>
                    <a:pt x="572" y="631"/>
                  </a:cubicBezTo>
                  <a:cubicBezTo>
                    <a:pt x="668" y="615"/>
                    <a:pt x="762" y="608"/>
                    <a:pt x="856" y="608"/>
                  </a:cubicBezTo>
                  <a:cubicBezTo>
                    <a:pt x="1113" y="608"/>
                    <a:pt x="1364" y="663"/>
                    <a:pt x="1608" y="750"/>
                  </a:cubicBezTo>
                  <a:cubicBezTo>
                    <a:pt x="1643" y="774"/>
                    <a:pt x="1679" y="786"/>
                    <a:pt x="1718" y="786"/>
                  </a:cubicBezTo>
                  <a:cubicBezTo>
                    <a:pt x="1757" y="786"/>
                    <a:pt x="1798" y="774"/>
                    <a:pt x="1846" y="750"/>
                  </a:cubicBezTo>
                  <a:cubicBezTo>
                    <a:pt x="2096" y="738"/>
                    <a:pt x="2358" y="727"/>
                    <a:pt x="2620" y="715"/>
                  </a:cubicBezTo>
                  <a:cubicBezTo>
                    <a:pt x="2513" y="322"/>
                    <a:pt x="1965" y="488"/>
                    <a:pt x="1858" y="119"/>
                  </a:cubicBezTo>
                  <a:cubicBezTo>
                    <a:pt x="1758" y="98"/>
                    <a:pt x="1666" y="94"/>
                    <a:pt x="1573" y="94"/>
                  </a:cubicBezTo>
                  <a:cubicBezTo>
                    <a:pt x="1511" y="94"/>
                    <a:pt x="1448" y="96"/>
                    <a:pt x="1381" y="96"/>
                  </a:cubicBezTo>
                  <a:cubicBezTo>
                    <a:pt x="1366" y="94"/>
                    <a:pt x="1350" y="93"/>
                    <a:pt x="1334" y="93"/>
                  </a:cubicBezTo>
                  <a:cubicBezTo>
                    <a:pt x="1298" y="93"/>
                    <a:pt x="1262" y="96"/>
                    <a:pt x="1226" y="96"/>
                  </a:cubicBezTo>
                  <a:cubicBezTo>
                    <a:pt x="1155" y="96"/>
                    <a:pt x="1086" y="86"/>
                    <a:pt x="1024" y="24"/>
                  </a:cubicBezTo>
                  <a:cubicBezTo>
                    <a:pt x="965" y="36"/>
                    <a:pt x="917" y="36"/>
                    <a:pt x="870" y="36"/>
                  </a:cubicBezTo>
                  <a:cubicBezTo>
                    <a:pt x="870" y="60"/>
                    <a:pt x="858" y="60"/>
                    <a:pt x="810" y="60"/>
                  </a:cubicBezTo>
                  <a:cubicBezTo>
                    <a:pt x="786" y="60"/>
                    <a:pt x="750" y="36"/>
                    <a:pt x="727" y="12"/>
                  </a:cubicBezTo>
                  <a:cubicBezTo>
                    <a:pt x="667" y="0"/>
                    <a:pt x="619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8299;p32"/>
            <p:cNvSpPr/>
            <p:nvPr/>
          </p:nvSpPr>
          <p:spPr>
            <a:xfrm>
              <a:off x="5991225" y="3534800"/>
              <a:ext cx="40200" cy="11625"/>
            </a:xfrm>
            <a:custGeom>
              <a:avLst/>
              <a:gdLst/>
              <a:ahLst/>
              <a:cxnLst/>
              <a:rect l="l" t="t" r="r" b="b"/>
              <a:pathLst>
                <a:path w="1608" h="465" extrusionOk="0">
                  <a:moveTo>
                    <a:pt x="476" y="0"/>
                  </a:moveTo>
                  <a:cubicBezTo>
                    <a:pt x="444" y="115"/>
                    <a:pt x="396" y="151"/>
                    <a:pt x="335" y="151"/>
                  </a:cubicBezTo>
                  <a:cubicBezTo>
                    <a:pt x="283" y="151"/>
                    <a:pt x="221" y="123"/>
                    <a:pt x="155" y="95"/>
                  </a:cubicBezTo>
                  <a:cubicBezTo>
                    <a:pt x="71" y="143"/>
                    <a:pt x="12" y="203"/>
                    <a:pt x="0" y="298"/>
                  </a:cubicBezTo>
                  <a:cubicBezTo>
                    <a:pt x="228" y="430"/>
                    <a:pt x="460" y="444"/>
                    <a:pt x="697" y="444"/>
                  </a:cubicBezTo>
                  <a:cubicBezTo>
                    <a:pt x="763" y="444"/>
                    <a:pt x="829" y="443"/>
                    <a:pt x="895" y="443"/>
                  </a:cubicBezTo>
                  <a:cubicBezTo>
                    <a:pt x="977" y="443"/>
                    <a:pt x="1060" y="445"/>
                    <a:pt x="1143" y="453"/>
                  </a:cubicBezTo>
                  <a:cubicBezTo>
                    <a:pt x="1310" y="417"/>
                    <a:pt x="1500" y="464"/>
                    <a:pt x="1607" y="286"/>
                  </a:cubicBezTo>
                  <a:cubicBezTo>
                    <a:pt x="1560" y="226"/>
                    <a:pt x="1500" y="179"/>
                    <a:pt x="1441" y="119"/>
                  </a:cubicBezTo>
                  <a:cubicBezTo>
                    <a:pt x="1317" y="119"/>
                    <a:pt x="1194" y="140"/>
                    <a:pt x="1075" y="140"/>
                  </a:cubicBezTo>
                  <a:cubicBezTo>
                    <a:pt x="940" y="140"/>
                    <a:pt x="810" y="114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8300;p32"/>
            <p:cNvSpPr/>
            <p:nvPr/>
          </p:nvSpPr>
          <p:spPr>
            <a:xfrm>
              <a:off x="5693650" y="3512225"/>
              <a:ext cx="32975" cy="10375"/>
            </a:xfrm>
            <a:custGeom>
              <a:avLst/>
              <a:gdLst/>
              <a:ahLst/>
              <a:cxnLst/>
              <a:rect l="l" t="t" r="r" b="b"/>
              <a:pathLst>
                <a:path w="1319" h="415" extrusionOk="0">
                  <a:moveTo>
                    <a:pt x="113" y="1"/>
                  </a:moveTo>
                  <a:cubicBezTo>
                    <a:pt x="14" y="1"/>
                    <a:pt x="1" y="69"/>
                    <a:pt x="21" y="177"/>
                  </a:cubicBezTo>
                  <a:cubicBezTo>
                    <a:pt x="238" y="313"/>
                    <a:pt x="476" y="373"/>
                    <a:pt x="724" y="373"/>
                  </a:cubicBezTo>
                  <a:cubicBezTo>
                    <a:pt x="802" y="373"/>
                    <a:pt x="881" y="367"/>
                    <a:pt x="961" y="355"/>
                  </a:cubicBezTo>
                  <a:lnTo>
                    <a:pt x="1140" y="403"/>
                  </a:lnTo>
                  <a:cubicBezTo>
                    <a:pt x="1187" y="403"/>
                    <a:pt x="1247" y="415"/>
                    <a:pt x="1306" y="415"/>
                  </a:cubicBezTo>
                  <a:cubicBezTo>
                    <a:pt x="1318" y="332"/>
                    <a:pt x="1318" y="236"/>
                    <a:pt x="1318" y="153"/>
                  </a:cubicBezTo>
                  <a:cubicBezTo>
                    <a:pt x="1211" y="117"/>
                    <a:pt x="1128" y="93"/>
                    <a:pt x="1021" y="58"/>
                  </a:cubicBezTo>
                  <a:cubicBezTo>
                    <a:pt x="1009" y="70"/>
                    <a:pt x="985" y="105"/>
                    <a:pt x="973" y="105"/>
                  </a:cubicBezTo>
                  <a:cubicBezTo>
                    <a:pt x="949" y="82"/>
                    <a:pt x="902" y="70"/>
                    <a:pt x="866" y="58"/>
                  </a:cubicBezTo>
                  <a:cubicBezTo>
                    <a:pt x="652" y="46"/>
                    <a:pt x="413" y="22"/>
                    <a:pt x="187" y="10"/>
                  </a:cubicBezTo>
                  <a:cubicBezTo>
                    <a:pt x="158" y="4"/>
                    <a:pt x="134" y="1"/>
                    <a:pt x="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8301;p32"/>
            <p:cNvSpPr/>
            <p:nvPr/>
          </p:nvSpPr>
          <p:spPr>
            <a:xfrm>
              <a:off x="5837325" y="3491625"/>
              <a:ext cx="43175" cy="7475"/>
            </a:xfrm>
            <a:custGeom>
              <a:avLst/>
              <a:gdLst/>
              <a:ahLst/>
              <a:cxnLst/>
              <a:rect l="l" t="t" r="r" b="b"/>
              <a:pathLst>
                <a:path w="1727" h="299" extrusionOk="0">
                  <a:moveTo>
                    <a:pt x="286" y="1"/>
                  </a:moveTo>
                  <a:cubicBezTo>
                    <a:pt x="239" y="60"/>
                    <a:pt x="179" y="108"/>
                    <a:pt x="108" y="108"/>
                  </a:cubicBezTo>
                  <a:cubicBezTo>
                    <a:pt x="60" y="108"/>
                    <a:pt x="36" y="120"/>
                    <a:pt x="0" y="156"/>
                  </a:cubicBezTo>
                  <a:cubicBezTo>
                    <a:pt x="280" y="269"/>
                    <a:pt x="569" y="289"/>
                    <a:pt x="859" y="289"/>
                  </a:cubicBezTo>
                  <a:cubicBezTo>
                    <a:pt x="1029" y="289"/>
                    <a:pt x="1198" y="282"/>
                    <a:pt x="1367" y="282"/>
                  </a:cubicBezTo>
                  <a:cubicBezTo>
                    <a:pt x="1488" y="282"/>
                    <a:pt x="1608" y="286"/>
                    <a:pt x="1727" y="298"/>
                  </a:cubicBezTo>
                  <a:cubicBezTo>
                    <a:pt x="1488" y="163"/>
                    <a:pt x="1244" y="43"/>
                    <a:pt x="983" y="43"/>
                  </a:cubicBezTo>
                  <a:cubicBezTo>
                    <a:pt x="854" y="43"/>
                    <a:pt x="722" y="73"/>
                    <a:pt x="584" y="144"/>
                  </a:cubicBezTo>
                  <a:cubicBezTo>
                    <a:pt x="524" y="96"/>
                    <a:pt x="477" y="48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8302;p32"/>
            <p:cNvSpPr/>
            <p:nvPr/>
          </p:nvSpPr>
          <p:spPr>
            <a:xfrm>
              <a:off x="5676300" y="3502650"/>
              <a:ext cx="14600" cy="10725"/>
            </a:xfrm>
            <a:custGeom>
              <a:avLst/>
              <a:gdLst/>
              <a:ahLst/>
              <a:cxnLst/>
              <a:rect l="l" t="t" r="r" b="b"/>
              <a:pathLst>
                <a:path w="584" h="429" extrusionOk="0">
                  <a:moveTo>
                    <a:pt x="286" y="0"/>
                  </a:moveTo>
                  <a:lnTo>
                    <a:pt x="286" y="0"/>
                  </a:lnTo>
                  <a:cubicBezTo>
                    <a:pt x="0" y="250"/>
                    <a:pt x="274" y="322"/>
                    <a:pt x="417" y="429"/>
                  </a:cubicBezTo>
                  <a:cubicBezTo>
                    <a:pt x="476" y="381"/>
                    <a:pt x="572" y="357"/>
                    <a:pt x="584" y="262"/>
                  </a:cubicBezTo>
                  <a:cubicBezTo>
                    <a:pt x="572" y="215"/>
                    <a:pt x="548" y="191"/>
                    <a:pt x="536" y="143"/>
                  </a:cubicBezTo>
                  <a:cubicBezTo>
                    <a:pt x="429" y="131"/>
                    <a:pt x="345" y="84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8303;p32"/>
            <p:cNvSpPr/>
            <p:nvPr/>
          </p:nvSpPr>
          <p:spPr>
            <a:xfrm>
              <a:off x="5686700" y="3509200"/>
              <a:ext cx="11650" cy="7450"/>
            </a:xfrm>
            <a:custGeom>
              <a:avLst/>
              <a:gdLst/>
              <a:ahLst/>
              <a:cxnLst/>
              <a:rect l="l" t="t" r="r" b="b"/>
              <a:pathLst>
                <a:path w="466" h="298" extrusionOk="0">
                  <a:moveTo>
                    <a:pt x="168" y="0"/>
                  </a:moveTo>
                  <a:lnTo>
                    <a:pt x="1" y="167"/>
                  </a:lnTo>
                  <a:cubicBezTo>
                    <a:pt x="108" y="214"/>
                    <a:pt x="215" y="250"/>
                    <a:pt x="299" y="298"/>
                  </a:cubicBezTo>
                  <a:lnTo>
                    <a:pt x="465" y="131"/>
                  </a:lnTo>
                  <a:cubicBezTo>
                    <a:pt x="394" y="36"/>
                    <a:pt x="287" y="12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8304;p32"/>
            <p:cNvSpPr/>
            <p:nvPr/>
          </p:nvSpPr>
          <p:spPr>
            <a:xfrm>
              <a:off x="5730175" y="3520350"/>
              <a:ext cx="14300" cy="4275"/>
            </a:xfrm>
            <a:custGeom>
              <a:avLst/>
              <a:gdLst/>
              <a:ahLst/>
              <a:cxnLst/>
              <a:rect l="l" t="t" r="r" b="b"/>
              <a:pathLst>
                <a:path w="572" h="171" extrusionOk="0">
                  <a:moveTo>
                    <a:pt x="291" y="1"/>
                  </a:moveTo>
                  <a:cubicBezTo>
                    <a:pt x="199" y="1"/>
                    <a:pt x="104" y="45"/>
                    <a:pt x="0" y="126"/>
                  </a:cubicBezTo>
                  <a:cubicBezTo>
                    <a:pt x="90" y="161"/>
                    <a:pt x="185" y="170"/>
                    <a:pt x="282" y="170"/>
                  </a:cubicBezTo>
                  <a:cubicBezTo>
                    <a:pt x="378" y="170"/>
                    <a:pt x="476" y="161"/>
                    <a:pt x="572" y="161"/>
                  </a:cubicBezTo>
                  <a:cubicBezTo>
                    <a:pt x="480" y="51"/>
                    <a:pt x="388" y="1"/>
                    <a:pt x="2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8305;p32"/>
            <p:cNvSpPr/>
            <p:nvPr/>
          </p:nvSpPr>
          <p:spPr>
            <a:xfrm>
              <a:off x="5717675" y="3520800"/>
              <a:ext cx="4475" cy="1450"/>
            </a:xfrm>
            <a:custGeom>
              <a:avLst/>
              <a:gdLst/>
              <a:ahLst/>
              <a:cxnLst/>
              <a:rect l="l" t="t" r="r" b="b"/>
              <a:pathLst>
                <a:path w="179" h="58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35"/>
                    <a:pt x="81" y="57"/>
                    <a:pt x="126" y="57"/>
                  </a:cubicBezTo>
                  <a:cubicBezTo>
                    <a:pt x="142" y="57"/>
                    <a:pt x="160" y="55"/>
                    <a:pt x="179" y="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8306;p32"/>
            <p:cNvSpPr/>
            <p:nvPr/>
          </p:nvSpPr>
          <p:spPr>
            <a:xfrm>
              <a:off x="6199575" y="3507700"/>
              <a:ext cx="4475" cy="1225"/>
            </a:xfrm>
            <a:custGeom>
              <a:avLst/>
              <a:gdLst/>
              <a:ahLst/>
              <a:cxnLst/>
              <a:rect l="l" t="t" r="r" b="b"/>
              <a:pathLst>
                <a:path w="179" h="49" extrusionOk="0">
                  <a:moveTo>
                    <a:pt x="119" y="1"/>
                  </a:moveTo>
                  <a:cubicBezTo>
                    <a:pt x="72" y="13"/>
                    <a:pt x="36" y="36"/>
                    <a:pt x="0" y="48"/>
                  </a:cubicBezTo>
                  <a:lnTo>
                    <a:pt x="179" y="48"/>
                  </a:lnTo>
                  <a:cubicBezTo>
                    <a:pt x="143" y="36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8307;p32"/>
            <p:cNvSpPr/>
            <p:nvPr/>
          </p:nvSpPr>
          <p:spPr>
            <a:xfrm>
              <a:off x="5940025" y="3486375"/>
              <a:ext cx="49725" cy="13100"/>
            </a:xfrm>
            <a:custGeom>
              <a:avLst/>
              <a:gdLst/>
              <a:ahLst/>
              <a:cxnLst/>
              <a:rect l="l" t="t" r="r" b="b"/>
              <a:pathLst>
                <a:path w="1989" h="524" extrusionOk="0">
                  <a:moveTo>
                    <a:pt x="1115" y="1"/>
                  </a:moveTo>
                  <a:cubicBezTo>
                    <a:pt x="952" y="1"/>
                    <a:pt x="789" y="8"/>
                    <a:pt x="619" y="8"/>
                  </a:cubicBezTo>
                  <a:lnTo>
                    <a:pt x="203" y="8"/>
                  </a:lnTo>
                  <a:cubicBezTo>
                    <a:pt x="119" y="8"/>
                    <a:pt x="60" y="32"/>
                    <a:pt x="24" y="80"/>
                  </a:cubicBezTo>
                  <a:cubicBezTo>
                    <a:pt x="24" y="115"/>
                    <a:pt x="0" y="139"/>
                    <a:pt x="0" y="163"/>
                  </a:cubicBezTo>
                  <a:cubicBezTo>
                    <a:pt x="24" y="223"/>
                    <a:pt x="48" y="294"/>
                    <a:pt x="95" y="330"/>
                  </a:cubicBezTo>
                  <a:cubicBezTo>
                    <a:pt x="143" y="377"/>
                    <a:pt x="191" y="413"/>
                    <a:pt x="250" y="425"/>
                  </a:cubicBezTo>
                  <a:cubicBezTo>
                    <a:pt x="345" y="437"/>
                    <a:pt x="441" y="437"/>
                    <a:pt x="512" y="496"/>
                  </a:cubicBezTo>
                  <a:lnTo>
                    <a:pt x="631" y="496"/>
                  </a:lnTo>
                  <a:cubicBezTo>
                    <a:pt x="631" y="485"/>
                    <a:pt x="655" y="485"/>
                    <a:pt x="691" y="461"/>
                  </a:cubicBezTo>
                  <a:cubicBezTo>
                    <a:pt x="697" y="458"/>
                    <a:pt x="704" y="456"/>
                    <a:pt x="712" y="456"/>
                  </a:cubicBezTo>
                  <a:cubicBezTo>
                    <a:pt x="738" y="456"/>
                    <a:pt x="771" y="470"/>
                    <a:pt x="798" y="496"/>
                  </a:cubicBezTo>
                  <a:lnTo>
                    <a:pt x="1215" y="496"/>
                  </a:lnTo>
                  <a:cubicBezTo>
                    <a:pt x="1280" y="514"/>
                    <a:pt x="1349" y="523"/>
                    <a:pt x="1421" y="523"/>
                  </a:cubicBezTo>
                  <a:cubicBezTo>
                    <a:pt x="1494" y="523"/>
                    <a:pt x="1572" y="514"/>
                    <a:pt x="1655" y="496"/>
                  </a:cubicBezTo>
                  <a:lnTo>
                    <a:pt x="1786" y="496"/>
                  </a:lnTo>
                  <a:cubicBezTo>
                    <a:pt x="1988" y="163"/>
                    <a:pt x="1703" y="115"/>
                    <a:pt x="1488" y="20"/>
                  </a:cubicBezTo>
                  <a:cubicBezTo>
                    <a:pt x="1361" y="5"/>
                    <a:pt x="1238" y="1"/>
                    <a:pt x="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8308;p32"/>
            <p:cNvSpPr/>
            <p:nvPr/>
          </p:nvSpPr>
          <p:spPr>
            <a:xfrm>
              <a:off x="5884650" y="3482550"/>
              <a:ext cx="37225" cy="15950"/>
            </a:xfrm>
            <a:custGeom>
              <a:avLst/>
              <a:gdLst/>
              <a:ahLst/>
              <a:cxnLst/>
              <a:rect l="l" t="t" r="r" b="b"/>
              <a:pathLst>
                <a:path w="1489" h="638" extrusionOk="0">
                  <a:moveTo>
                    <a:pt x="389" y="0"/>
                  </a:moveTo>
                  <a:cubicBezTo>
                    <a:pt x="303" y="0"/>
                    <a:pt x="221" y="19"/>
                    <a:pt x="155" y="102"/>
                  </a:cubicBezTo>
                  <a:cubicBezTo>
                    <a:pt x="1" y="328"/>
                    <a:pt x="96" y="459"/>
                    <a:pt x="334" y="507"/>
                  </a:cubicBezTo>
                  <a:cubicBezTo>
                    <a:pt x="513" y="542"/>
                    <a:pt x="715" y="471"/>
                    <a:pt x="870" y="638"/>
                  </a:cubicBezTo>
                  <a:lnTo>
                    <a:pt x="965" y="638"/>
                  </a:lnTo>
                  <a:cubicBezTo>
                    <a:pt x="1132" y="542"/>
                    <a:pt x="1358" y="578"/>
                    <a:pt x="1465" y="399"/>
                  </a:cubicBezTo>
                  <a:cubicBezTo>
                    <a:pt x="1477" y="340"/>
                    <a:pt x="1489" y="280"/>
                    <a:pt x="1477" y="221"/>
                  </a:cubicBezTo>
                  <a:cubicBezTo>
                    <a:pt x="1429" y="149"/>
                    <a:pt x="1370" y="90"/>
                    <a:pt x="1286" y="42"/>
                  </a:cubicBezTo>
                  <a:cubicBezTo>
                    <a:pt x="1234" y="23"/>
                    <a:pt x="1185" y="14"/>
                    <a:pt x="1136" y="14"/>
                  </a:cubicBezTo>
                  <a:cubicBezTo>
                    <a:pt x="1096" y="14"/>
                    <a:pt x="1055" y="20"/>
                    <a:pt x="1013" y="30"/>
                  </a:cubicBezTo>
                  <a:cubicBezTo>
                    <a:pt x="983" y="54"/>
                    <a:pt x="952" y="62"/>
                    <a:pt x="921" y="62"/>
                  </a:cubicBezTo>
                  <a:cubicBezTo>
                    <a:pt x="841" y="62"/>
                    <a:pt x="760" y="7"/>
                    <a:pt x="691" y="7"/>
                  </a:cubicBezTo>
                  <a:cubicBezTo>
                    <a:pt x="665" y="12"/>
                    <a:pt x="638" y="14"/>
                    <a:pt x="610" y="14"/>
                  </a:cubicBezTo>
                  <a:cubicBezTo>
                    <a:pt x="538" y="14"/>
                    <a:pt x="462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8309;p32"/>
            <p:cNvSpPr/>
            <p:nvPr/>
          </p:nvSpPr>
          <p:spPr>
            <a:xfrm>
              <a:off x="6045375" y="3491625"/>
              <a:ext cx="28275" cy="10975"/>
            </a:xfrm>
            <a:custGeom>
              <a:avLst/>
              <a:gdLst/>
              <a:ahLst/>
              <a:cxnLst/>
              <a:rect l="l" t="t" r="r" b="b"/>
              <a:pathLst>
                <a:path w="1131" h="439" extrusionOk="0">
                  <a:moveTo>
                    <a:pt x="156" y="1"/>
                  </a:moveTo>
                  <a:cubicBezTo>
                    <a:pt x="132" y="25"/>
                    <a:pt x="120" y="36"/>
                    <a:pt x="108" y="84"/>
                  </a:cubicBezTo>
                  <a:cubicBezTo>
                    <a:pt x="72" y="120"/>
                    <a:pt x="49" y="179"/>
                    <a:pt x="37" y="227"/>
                  </a:cubicBezTo>
                  <a:cubicBezTo>
                    <a:pt x="13" y="263"/>
                    <a:pt x="13" y="275"/>
                    <a:pt x="1" y="298"/>
                  </a:cubicBezTo>
                  <a:cubicBezTo>
                    <a:pt x="138" y="411"/>
                    <a:pt x="287" y="438"/>
                    <a:pt x="439" y="438"/>
                  </a:cubicBezTo>
                  <a:cubicBezTo>
                    <a:pt x="575" y="438"/>
                    <a:pt x="714" y="417"/>
                    <a:pt x="849" y="417"/>
                  </a:cubicBezTo>
                  <a:cubicBezTo>
                    <a:pt x="864" y="417"/>
                    <a:pt x="879" y="417"/>
                    <a:pt x="894" y="417"/>
                  </a:cubicBezTo>
                  <a:cubicBezTo>
                    <a:pt x="907" y="420"/>
                    <a:pt x="921" y="421"/>
                    <a:pt x="934" y="421"/>
                  </a:cubicBezTo>
                  <a:cubicBezTo>
                    <a:pt x="1038" y="421"/>
                    <a:pt x="1131" y="342"/>
                    <a:pt x="1120" y="215"/>
                  </a:cubicBezTo>
                  <a:cubicBezTo>
                    <a:pt x="1096" y="60"/>
                    <a:pt x="1001" y="25"/>
                    <a:pt x="870" y="25"/>
                  </a:cubicBezTo>
                  <a:cubicBezTo>
                    <a:pt x="632" y="1"/>
                    <a:pt x="394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8310;p32"/>
            <p:cNvSpPr/>
            <p:nvPr/>
          </p:nvSpPr>
          <p:spPr>
            <a:xfrm>
              <a:off x="6012950" y="3489850"/>
              <a:ext cx="30375" cy="11925"/>
            </a:xfrm>
            <a:custGeom>
              <a:avLst/>
              <a:gdLst/>
              <a:ahLst/>
              <a:cxnLst/>
              <a:rect l="l" t="t" r="r" b="b"/>
              <a:pathLst>
                <a:path w="1215" h="477" extrusionOk="0">
                  <a:moveTo>
                    <a:pt x="294" y="0"/>
                  </a:moveTo>
                  <a:cubicBezTo>
                    <a:pt x="181" y="0"/>
                    <a:pt x="77" y="49"/>
                    <a:pt x="0" y="227"/>
                  </a:cubicBezTo>
                  <a:lnTo>
                    <a:pt x="155" y="369"/>
                  </a:lnTo>
                  <a:cubicBezTo>
                    <a:pt x="238" y="453"/>
                    <a:pt x="357" y="429"/>
                    <a:pt x="453" y="477"/>
                  </a:cubicBezTo>
                  <a:cubicBezTo>
                    <a:pt x="595" y="465"/>
                    <a:pt x="738" y="465"/>
                    <a:pt x="881" y="465"/>
                  </a:cubicBezTo>
                  <a:cubicBezTo>
                    <a:pt x="976" y="417"/>
                    <a:pt x="1096" y="429"/>
                    <a:pt x="1167" y="369"/>
                  </a:cubicBezTo>
                  <a:cubicBezTo>
                    <a:pt x="1215" y="310"/>
                    <a:pt x="1215" y="250"/>
                    <a:pt x="1179" y="191"/>
                  </a:cubicBezTo>
                  <a:cubicBezTo>
                    <a:pt x="1112" y="95"/>
                    <a:pt x="1037" y="38"/>
                    <a:pt x="936" y="38"/>
                  </a:cubicBezTo>
                  <a:cubicBezTo>
                    <a:pt x="911" y="38"/>
                    <a:pt x="885" y="41"/>
                    <a:pt x="857" y="48"/>
                  </a:cubicBezTo>
                  <a:cubicBezTo>
                    <a:pt x="817" y="67"/>
                    <a:pt x="774" y="75"/>
                    <a:pt x="730" y="75"/>
                  </a:cubicBezTo>
                  <a:cubicBezTo>
                    <a:pt x="589" y="75"/>
                    <a:pt x="434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8311;p32"/>
            <p:cNvSpPr/>
            <p:nvPr/>
          </p:nvSpPr>
          <p:spPr>
            <a:xfrm>
              <a:off x="5989725" y="3486350"/>
              <a:ext cx="22350" cy="14600"/>
            </a:xfrm>
            <a:custGeom>
              <a:avLst/>
              <a:gdLst/>
              <a:ahLst/>
              <a:cxnLst/>
              <a:rect l="l" t="t" r="r" b="b"/>
              <a:pathLst>
                <a:path w="894" h="584" extrusionOk="0">
                  <a:moveTo>
                    <a:pt x="371" y="0"/>
                  </a:moveTo>
                  <a:cubicBezTo>
                    <a:pt x="274" y="0"/>
                    <a:pt x="179" y="15"/>
                    <a:pt x="84" y="33"/>
                  </a:cubicBezTo>
                  <a:cubicBezTo>
                    <a:pt x="12" y="152"/>
                    <a:pt x="0" y="259"/>
                    <a:pt x="84" y="367"/>
                  </a:cubicBezTo>
                  <a:cubicBezTo>
                    <a:pt x="155" y="450"/>
                    <a:pt x="298" y="426"/>
                    <a:pt x="370" y="509"/>
                  </a:cubicBezTo>
                  <a:cubicBezTo>
                    <a:pt x="441" y="557"/>
                    <a:pt x="515" y="584"/>
                    <a:pt x="588" y="584"/>
                  </a:cubicBezTo>
                  <a:cubicBezTo>
                    <a:pt x="661" y="584"/>
                    <a:pt x="733" y="557"/>
                    <a:pt x="798" y="497"/>
                  </a:cubicBezTo>
                  <a:lnTo>
                    <a:pt x="798" y="367"/>
                  </a:lnTo>
                  <a:cubicBezTo>
                    <a:pt x="893" y="188"/>
                    <a:pt x="739" y="152"/>
                    <a:pt x="655" y="69"/>
                  </a:cubicBezTo>
                  <a:lnTo>
                    <a:pt x="667" y="57"/>
                  </a:lnTo>
                  <a:cubicBezTo>
                    <a:pt x="566" y="15"/>
                    <a:pt x="468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8312;p32"/>
            <p:cNvSpPr/>
            <p:nvPr/>
          </p:nvSpPr>
          <p:spPr>
            <a:xfrm>
              <a:off x="6006100" y="3488050"/>
              <a:ext cx="30375" cy="8275"/>
            </a:xfrm>
            <a:custGeom>
              <a:avLst/>
              <a:gdLst/>
              <a:ahLst/>
              <a:cxnLst/>
              <a:rect l="l" t="t" r="r" b="b"/>
              <a:pathLst>
                <a:path w="1215" h="331" extrusionOk="0">
                  <a:moveTo>
                    <a:pt x="0" y="1"/>
                  </a:moveTo>
                  <a:cubicBezTo>
                    <a:pt x="60" y="108"/>
                    <a:pt x="96" y="191"/>
                    <a:pt x="143" y="299"/>
                  </a:cubicBezTo>
                  <a:cubicBezTo>
                    <a:pt x="167" y="293"/>
                    <a:pt x="191" y="290"/>
                    <a:pt x="213" y="290"/>
                  </a:cubicBezTo>
                  <a:cubicBezTo>
                    <a:pt x="235" y="290"/>
                    <a:pt x="256" y="293"/>
                    <a:pt x="274" y="299"/>
                  </a:cubicBezTo>
                  <a:cubicBezTo>
                    <a:pt x="368" y="192"/>
                    <a:pt x="461" y="142"/>
                    <a:pt x="558" y="142"/>
                  </a:cubicBezTo>
                  <a:cubicBezTo>
                    <a:pt x="647" y="142"/>
                    <a:pt x="737" y="183"/>
                    <a:pt x="834" y="263"/>
                  </a:cubicBezTo>
                  <a:cubicBezTo>
                    <a:pt x="890" y="312"/>
                    <a:pt x="933" y="331"/>
                    <a:pt x="969" y="331"/>
                  </a:cubicBezTo>
                  <a:cubicBezTo>
                    <a:pt x="1054" y="331"/>
                    <a:pt x="1093" y="219"/>
                    <a:pt x="1143" y="144"/>
                  </a:cubicBezTo>
                  <a:cubicBezTo>
                    <a:pt x="1203" y="120"/>
                    <a:pt x="1215" y="72"/>
                    <a:pt x="1143" y="25"/>
                  </a:cubicBezTo>
                  <a:cubicBezTo>
                    <a:pt x="750" y="13"/>
                    <a:pt x="38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8313;p32"/>
            <p:cNvSpPr/>
            <p:nvPr/>
          </p:nvSpPr>
          <p:spPr>
            <a:xfrm>
              <a:off x="5917700" y="3486450"/>
              <a:ext cx="19375" cy="12350"/>
            </a:xfrm>
            <a:custGeom>
              <a:avLst/>
              <a:gdLst/>
              <a:ahLst/>
              <a:cxnLst/>
              <a:rect l="l" t="t" r="r" b="b"/>
              <a:pathLst>
                <a:path w="775" h="494" extrusionOk="0">
                  <a:moveTo>
                    <a:pt x="318" y="1"/>
                  </a:moveTo>
                  <a:cubicBezTo>
                    <a:pt x="239" y="1"/>
                    <a:pt x="163" y="15"/>
                    <a:pt x="95" y="77"/>
                  </a:cubicBezTo>
                  <a:lnTo>
                    <a:pt x="95" y="208"/>
                  </a:lnTo>
                  <a:cubicBezTo>
                    <a:pt x="0" y="386"/>
                    <a:pt x="155" y="422"/>
                    <a:pt x="238" y="493"/>
                  </a:cubicBezTo>
                  <a:lnTo>
                    <a:pt x="500" y="493"/>
                  </a:lnTo>
                  <a:cubicBezTo>
                    <a:pt x="560" y="446"/>
                    <a:pt x="595" y="410"/>
                    <a:pt x="643" y="351"/>
                  </a:cubicBezTo>
                  <a:cubicBezTo>
                    <a:pt x="703" y="208"/>
                    <a:pt x="774" y="77"/>
                    <a:pt x="584" y="5"/>
                  </a:cubicBezTo>
                  <a:cubicBezTo>
                    <a:pt x="560" y="9"/>
                    <a:pt x="536" y="10"/>
                    <a:pt x="513" y="10"/>
                  </a:cubicBezTo>
                  <a:cubicBezTo>
                    <a:pt x="447" y="10"/>
                    <a:pt x="382" y="1"/>
                    <a:pt x="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8314;p32"/>
            <p:cNvSpPr/>
            <p:nvPr/>
          </p:nvSpPr>
          <p:spPr>
            <a:xfrm>
              <a:off x="5977225" y="3485975"/>
              <a:ext cx="14900" cy="12525"/>
            </a:xfrm>
            <a:custGeom>
              <a:avLst/>
              <a:gdLst/>
              <a:ahLst/>
              <a:cxnLst/>
              <a:rect l="l" t="t" r="r" b="b"/>
              <a:pathLst>
                <a:path w="596" h="501" extrusionOk="0">
                  <a:moveTo>
                    <a:pt x="307" y="1"/>
                  </a:moveTo>
                  <a:cubicBezTo>
                    <a:pt x="209" y="1"/>
                    <a:pt x="108" y="30"/>
                    <a:pt x="0" y="72"/>
                  </a:cubicBezTo>
                  <a:cubicBezTo>
                    <a:pt x="96" y="215"/>
                    <a:pt x="322" y="274"/>
                    <a:pt x="286" y="501"/>
                  </a:cubicBezTo>
                  <a:cubicBezTo>
                    <a:pt x="393" y="453"/>
                    <a:pt x="477" y="405"/>
                    <a:pt x="584" y="370"/>
                  </a:cubicBezTo>
                  <a:cubicBezTo>
                    <a:pt x="584" y="274"/>
                    <a:pt x="596" y="203"/>
                    <a:pt x="596" y="108"/>
                  </a:cubicBezTo>
                  <a:cubicBezTo>
                    <a:pt x="500" y="30"/>
                    <a:pt x="405" y="1"/>
                    <a:pt x="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8315;p32"/>
            <p:cNvSpPr/>
            <p:nvPr/>
          </p:nvSpPr>
          <p:spPr>
            <a:xfrm>
              <a:off x="5908750" y="3491625"/>
              <a:ext cx="15225" cy="6875"/>
            </a:xfrm>
            <a:custGeom>
              <a:avLst/>
              <a:gdLst/>
              <a:ahLst/>
              <a:cxnLst/>
              <a:rect l="l" t="t" r="r" b="b"/>
              <a:pathLst>
                <a:path w="609" h="275" extrusionOk="0">
                  <a:moveTo>
                    <a:pt x="453" y="1"/>
                  </a:moveTo>
                  <a:lnTo>
                    <a:pt x="1" y="275"/>
                  </a:lnTo>
                  <a:lnTo>
                    <a:pt x="608" y="275"/>
                  </a:lnTo>
                  <a:cubicBezTo>
                    <a:pt x="561" y="179"/>
                    <a:pt x="513" y="96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8316;p32"/>
            <p:cNvSpPr/>
            <p:nvPr/>
          </p:nvSpPr>
          <p:spPr>
            <a:xfrm>
              <a:off x="5970375" y="3497200"/>
              <a:ext cx="10750" cy="4950"/>
            </a:xfrm>
            <a:custGeom>
              <a:avLst/>
              <a:gdLst/>
              <a:ahLst/>
              <a:cxnLst/>
              <a:rect l="l" t="t" r="r" b="b"/>
              <a:pathLst>
                <a:path w="430" h="198" extrusionOk="0">
                  <a:moveTo>
                    <a:pt x="210" y="1"/>
                  </a:moveTo>
                  <a:cubicBezTo>
                    <a:pt x="140" y="1"/>
                    <a:pt x="72" y="22"/>
                    <a:pt x="1" y="63"/>
                  </a:cubicBezTo>
                  <a:cubicBezTo>
                    <a:pt x="66" y="153"/>
                    <a:pt x="135" y="197"/>
                    <a:pt x="206" y="197"/>
                  </a:cubicBezTo>
                  <a:cubicBezTo>
                    <a:pt x="277" y="197"/>
                    <a:pt x="352" y="153"/>
                    <a:pt x="429" y="63"/>
                  </a:cubicBezTo>
                  <a:cubicBezTo>
                    <a:pt x="352" y="22"/>
                    <a:pt x="280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8317;p32"/>
            <p:cNvSpPr/>
            <p:nvPr/>
          </p:nvSpPr>
          <p:spPr>
            <a:xfrm>
              <a:off x="6034675" y="3488350"/>
              <a:ext cx="14000" cy="6875"/>
            </a:xfrm>
            <a:custGeom>
              <a:avLst/>
              <a:gdLst/>
              <a:ahLst/>
              <a:cxnLst/>
              <a:rect l="l" t="t" r="r" b="b"/>
              <a:pathLst>
                <a:path w="560" h="275" extrusionOk="0">
                  <a:moveTo>
                    <a:pt x="560" y="1"/>
                  </a:moveTo>
                  <a:cubicBezTo>
                    <a:pt x="381" y="1"/>
                    <a:pt x="191" y="13"/>
                    <a:pt x="0" y="13"/>
                  </a:cubicBezTo>
                  <a:lnTo>
                    <a:pt x="0" y="132"/>
                  </a:lnTo>
                  <a:cubicBezTo>
                    <a:pt x="107" y="179"/>
                    <a:pt x="191" y="227"/>
                    <a:pt x="262" y="275"/>
                  </a:cubicBezTo>
                  <a:lnTo>
                    <a:pt x="358" y="275"/>
                  </a:lnTo>
                  <a:cubicBezTo>
                    <a:pt x="441" y="251"/>
                    <a:pt x="500" y="215"/>
                    <a:pt x="560" y="132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8318;p32"/>
            <p:cNvSpPr/>
            <p:nvPr/>
          </p:nvSpPr>
          <p:spPr>
            <a:xfrm>
              <a:off x="5998950" y="3498475"/>
              <a:ext cx="10750" cy="3750"/>
            </a:xfrm>
            <a:custGeom>
              <a:avLst/>
              <a:gdLst/>
              <a:ahLst/>
              <a:cxnLst/>
              <a:rect l="l" t="t" r="r" b="b"/>
              <a:pathLst>
                <a:path w="430" h="150" extrusionOk="0">
                  <a:moveTo>
                    <a:pt x="429" y="1"/>
                  </a:moveTo>
                  <a:lnTo>
                    <a:pt x="429" y="1"/>
                  </a:lnTo>
                  <a:cubicBezTo>
                    <a:pt x="286" y="12"/>
                    <a:pt x="143" y="12"/>
                    <a:pt x="1" y="12"/>
                  </a:cubicBezTo>
                  <a:cubicBezTo>
                    <a:pt x="72" y="102"/>
                    <a:pt x="143" y="149"/>
                    <a:pt x="215" y="149"/>
                  </a:cubicBezTo>
                  <a:cubicBezTo>
                    <a:pt x="286" y="149"/>
                    <a:pt x="358" y="102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8319;p32"/>
            <p:cNvSpPr/>
            <p:nvPr/>
          </p:nvSpPr>
          <p:spPr>
            <a:xfrm>
              <a:off x="6034975" y="3498775"/>
              <a:ext cx="7150" cy="2950"/>
            </a:xfrm>
            <a:custGeom>
              <a:avLst/>
              <a:gdLst/>
              <a:ahLst/>
              <a:cxnLst/>
              <a:rect l="l" t="t" r="r" b="b"/>
              <a:pathLst>
                <a:path w="286" h="118" extrusionOk="0">
                  <a:moveTo>
                    <a:pt x="286" y="0"/>
                  </a:moveTo>
                  <a:cubicBezTo>
                    <a:pt x="179" y="0"/>
                    <a:pt x="72" y="12"/>
                    <a:pt x="0" y="108"/>
                  </a:cubicBezTo>
                  <a:cubicBezTo>
                    <a:pt x="32" y="114"/>
                    <a:pt x="61" y="118"/>
                    <a:pt x="89" y="118"/>
                  </a:cubicBezTo>
                  <a:cubicBezTo>
                    <a:pt x="168" y="118"/>
                    <a:pt x="233" y="88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8320;p32"/>
            <p:cNvSpPr/>
            <p:nvPr/>
          </p:nvSpPr>
          <p:spPr>
            <a:xfrm>
              <a:off x="5991800" y="3495500"/>
              <a:ext cx="7175" cy="3600"/>
            </a:xfrm>
            <a:custGeom>
              <a:avLst/>
              <a:gdLst/>
              <a:ahLst/>
              <a:cxnLst/>
              <a:rect l="l" t="t" r="r" b="b"/>
              <a:pathLst>
                <a:path w="287" h="144" extrusionOk="0">
                  <a:moveTo>
                    <a:pt x="1" y="1"/>
                  </a:moveTo>
                  <a:cubicBezTo>
                    <a:pt x="60" y="108"/>
                    <a:pt x="168" y="131"/>
                    <a:pt x="287" y="143"/>
                  </a:cubicBezTo>
                  <a:cubicBezTo>
                    <a:pt x="227" y="24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8321;p32"/>
            <p:cNvSpPr/>
            <p:nvPr/>
          </p:nvSpPr>
          <p:spPr>
            <a:xfrm>
              <a:off x="6016800" y="3498775"/>
              <a:ext cx="7475" cy="2950"/>
            </a:xfrm>
            <a:custGeom>
              <a:avLst/>
              <a:gdLst/>
              <a:ahLst/>
              <a:cxnLst/>
              <a:rect l="l" t="t" r="r" b="b"/>
              <a:pathLst>
                <a:path w="299" h="118" extrusionOk="0">
                  <a:moveTo>
                    <a:pt x="1" y="0"/>
                  </a:moveTo>
                  <a:cubicBezTo>
                    <a:pt x="54" y="88"/>
                    <a:pt x="125" y="118"/>
                    <a:pt x="207" y="118"/>
                  </a:cubicBezTo>
                  <a:cubicBezTo>
                    <a:pt x="237" y="118"/>
                    <a:pt x="267" y="114"/>
                    <a:pt x="299" y="108"/>
                  </a:cubicBezTo>
                  <a:cubicBezTo>
                    <a:pt x="227" y="12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8322;p32"/>
            <p:cNvSpPr/>
            <p:nvPr/>
          </p:nvSpPr>
          <p:spPr>
            <a:xfrm>
              <a:off x="5943875" y="3495200"/>
              <a:ext cx="8675" cy="3300"/>
            </a:xfrm>
            <a:custGeom>
              <a:avLst/>
              <a:gdLst/>
              <a:ahLst/>
              <a:cxnLst/>
              <a:rect l="l" t="t" r="r" b="b"/>
              <a:pathLst>
                <a:path w="347" h="132" extrusionOk="0">
                  <a:moveTo>
                    <a:pt x="49" y="1"/>
                  </a:moveTo>
                  <a:cubicBezTo>
                    <a:pt x="1" y="36"/>
                    <a:pt x="1" y="84"/>
                    <a:pt x="25" y="132"/>
                  </a:cubicBezTo>
                  <a:lnTo>
                    <a:pt x="346" y="132"/>
                  </a:lnTo>
                  <a:cubicBezTo>
                    <a:pt x="263" y="24"/>
                    <a:pt x="168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8323;p32"/>
            <p:cNvSpPr/>
            <p:nvPr/>
          </p:nvSpPr>
          <p:spPr>
            <a:xfrm>
              <a:off x="5930500" y="3493325"/>
              <a:ext cx="8050" cy="5175"/>
            </a:xfrm>
            <a:custGeom>
              <a:avLst/>
              <a:gdLst/>
              <a:ahLst/>
              <a:cxnLst/>
              <a:rect l="l" t="t" r="r" b="b"/>
              <a:pathLst>
                <a:path w="322" h="207" extrusionOk="0">
                  <a:moveTo>
                    <a:pt x="163" y="0"/>
                  </a:moveTo>
                  <a:cubicBezTo>
                    <a:pt x="109" y="0"/>
                    <a:pt x="56" y="24"/>
                    <a:pt x="12" y="76"/>
                  </a:cubicBezTo>
                  <a:cubicBezTo>
                    <a:pt x="12" y="111"/>
                    <a:pt x="12" y="159"/>
                    <a:pt x="0" y="207"/>
                  </a:cubicBezTo>
                  <a:cubicBezTo>
                    <a:pt x="107" y="207"/>
                    <a:pt x="203" y="207"/>
                    <a:pt x="310" y="195"/>
                  </a:cubicBezTo>
                  <a:cubicBezTo>
                    <a:pt x="322" y="135"/>
                    <a:pt x="310" y="76"/>
                    <a:pt x="262" y="28"/>
                  </a:cubicBezTo>
                  <a:cubicBezTo>
                    <a:pt x="230" y="10"/>
                    <a:pt x="196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8324;p32"/>
            <p:cNvSpPr/>
            <p:nvPr/>
          </p:nvSpPr>
          <p:spPr>
            <a:xfrm>
              <a:off x="5937925" y="3492950"/>
              <a:ext cx="7475" cy="5550"/>
            </a:xfrm>
            <a:custGeom>
              <a:avLst/>
              <a:gdLst/>
              <a:ahLst/>
              <a:cxnLst/>
              <a:rect l="l" t="t" r="r" b="b"/>
              <a:pathLst>
                <a:path w="299" h="222" extrusionOk="0">
                  <a:moveTo>
                    <a:pt x="128" y="0"/>
                  </a:moveTo>
                  <a:cubicBezTo>
                    <a:pt x="98" y="0"/>
                    <a:pt x="71" y="8"/>
                    <a:pt x="48" y="31"/>
                  </a:cubicBezTo>
                  <a:lnTo>
                    <a:pt x="1" y="91"/>
                  </a:lnTo>
                  <a:cubicBezTo>
                    <a:pt x="1" y="126"/>
                    <a:pt x="1" y="174"/>
                    <a:pt x="13" y="222"/>
                  </a:cubicBezTo>
                  <a:cubicBezTo>
                    <a:pt x="108" y="222"/>
                    <a:pt x="179" y="222"/>
                    <a:pt x="287" y="210"/>
                  </a:cubicBezTo>
                  <a:cubicBezTo>
                    <a:pt x="298" y="162"/>
                    <a:pt x="298" y="114"/>
                    <a:pt x="298" y="67"/>
                  </a:cubicBezTo>
                  <a:cubicBezTo>
                    <a:pt x="263" y="43"/>
                    <a:pt x="227" y="31"/>
                    <a:pt x="179" y="7"/>
                  </a:cubicBezTo>
                  <a:cubicBezTo>
                    <a:pt x="162" y="3"/>
                    <a:pt x="145" y="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8325;p32"/>
            <p:cNvSpPr/>
            <p:nvPr/>
          </p:nvSpPr>
          <p:spPr>
            <a:xfrm>
              <a:off x="6042100" y="3494800"/>
              <a:ext cx="4300" cy="4000"/>
            </a:xfrm>
            <a:custGeom>
              <a:avLst/>
              <a:gdLst/>
              <a:ahLst/>
              <a:cxnLst/>
              <a:rect l="l" t="t" r="r" b="b"/>
              <a:pathLst>
                <a:path w="172" h="160" extrusionOk="0">
                  <a:moveTo>
                    <a:pt x="78" y="0"/>
                  </a:moveTo>
                  <a:cubicBezTo>
                    <a:pt x="57" y="0"/>
                    <a:pt x="31" y="6"/>
                    <a:pt x="1" y="17"/>
                  </a:cubicBezTo>
                  <a:lnTo>
                    <a:pt x="1" y="159"/>
                  </a:lnTo>
                  <a:lnTo>
                    <a:pt x="144" y="159"/>
                  </a:lnTo>
                  <a:cubicBezTo>
                    <a:pt x="171" y="59"/>
                    <a:pt x="15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8326;p32"/>
            <p:cNvSpPr/>
            <p:nvPr/>
          </p:nvSpPr>
          <p:spPr>
            <a:xfrm>
              <a:off x="5955800" y="3496700"/>
              <a:ext cx="4175" cy="2025"/>
            </a:xfrm>
            <a:custGeom>
              <a:avLst/>
              <a:gdLst/>
              <a:ahLst/>
              <a:cxnLst/>
              <a:rect l="l" t="t" r="r" b="b"/>
              <a:pathLst>
                <a:path w="167" h="81" extrusionOk="0">
                  <a:moveTo>
                    <a:pt x="84" y="0"/>
                  </a:moveTo>
                  <a:cubicBezTo>
                    <a:pt x="57" y="0"/>
                    <a:pt x="30" y="24"/>
                    <a:pt x="0" y="72"/>
                  </a:cubicBezTo>
                  <a:cubicBezTo>
                    <a:pt x="24" y="78"/>
                    <a:pt x="51" y="80"/>
                    <a:pt x="79" y="80"/>
                  </a:cubicBezTo>
                  <a:cubicBezTo>
                    <a:pt x="107" y="80"/>
                    <a:pt x="137" y="78"/>
                    <a:pt x="167" y="72"/>
                  </a:cubicBezTo>
                  <a:cubicBezTo>
                    <a:pt x="137" y="24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8327;p32"/>
            <p:cNvSpPr/>
            <p:nvPr/>
          </p:nvSpPr>
          <p:spPr>
            <a:xfrm>
              <a:off x="5824825" y="3537975"/>
              <a:ext cx="69975" cy="14400"/>
            </a:xfrm>
            <a:custGeom>
              <a:avLst/>
              <a:gdLst/>
              <a:ahLst/>
              <a:cxnLst/>
              <a:rect l="l" t="t" r="r" b="b"/>
              <a:pathLst>
                <a:path w="2799" h="576" extrusionOk="0">
                  <a:moveTo>
                    <a:pt x="265" y="1"/>
                  </a:moveTo>
                  <a:cubicBezTo>
                    <a:pt x="168" y="1"/>
                    <a:pt x="112" y="98"/>
                    <a:pt x="24" y="147"/>
                  </a:cubicBezTo>
                  <a:cubicBezTo>
                    <a:pt x="12" y="171"/>
                    <a:pt x="12" y="206"/>
                    <a:pt x="0" y="230"/>
                  </a:cubicBezTo>
                  <a:cubicBezTo>
                    <a:pt x="12" y="266"/>
                    <a:pt x="48" y="278"/>
                    <a:pt x="60" y="314"/>
                  </a:cubicBezTo>
                  <a:cubicBezTo>
                    <a:pt x="239" y="433"/>
                    <a:pt x="441" y="445"/>
                    <a:pt x="643" y="468"/>
                  </a:cubicBezTo>
                  <a:cubicBezTo>
                    <a:pt x="786" y="511"/>
                    <a:pt x="931" y="523"/>
                    <a:pt x="1077" y="523"/>
                  </a:cubicBezTo>
                  <a:cubicBezTo>
                    <a:pt x="1255" y="523"/>
                    <a:pt x="1435" y="505"/>
                    <a:pt x="1613" y="505"/>
                  </a:cubicBezTo>
                  <a:cubicBezTo>
                    <a:pt x="1776" y="505"/>
                    <a:pt x="1937" y="520"/>
                    <a:pt x="2096" y="576"/>
                  </a:cubicBezTo>
                  <a:lnTo>
                    <a:pt x="2203" y="576"/>
                  </a:lnTo>
                  <a:cubicBezTo>
                    <a:pt x="2250" y="542"/>
                    <a:pt x="2305" y="527"/>
                    <a:pt x="2358" y="527"/>
                  </a:cubicBezTo>
                  <a:cubicBezTo>
                    <a:pt x="2400" y="527"/>
                    <a:pt x="2441" y="536"/>
                    <a:pt x="2477" y="552"/>
                  </a:cubicBezTo>
                  <a:cubicBezTo>
                    <a:pt x="2679" y="504"/>
                    <a:pt x="2798" y="433"/>
                    <a:pt x="2644" y="218"/>
                  </a:cubicBezTo>
                  <a:cubicBezTo>
                    <a:pt x="2560" y="206"/>
                    <a:pt x="2465" y="206"/>
                    <a:pt x="2382" y="195"/>
                  </a:cubicBezTo>
                  <a:cubicBezTo>
                    <a:pt x="2382" y="206"/>
                    <a:pt x="2346" y="206"/>
                    <a:pt x="2322" y="218"/>
                  </a:cubicBezTo>
                  <a:cubicBezTo>
                    <a:pt x="2313" y="222"/>
                    <a:pt x="2302" y="223"/>
                    <a:pt x="2292" y="223"/>
                  </a:cubicBezTo>
                  <a:cubicBezTo>
                    <a:pt x="2263" y="223"/>
                    <a:pt x="2232" y="212"/>
                    <a:pt x="2215" y="195"/>
                  </a:cubicBezTo>
                  <a:cubicBezTo>
                    <a:pt x="2215" y="171"/>
                    <a:pt x="2203" y="171"/>
                    <a:pt x="2167" y="159"/>
                  </a:cubicBezTo>
                  <a:cubicBezTo>
                    <a:pt x="2161" y="156"/>
                    <a:pt x="2155" y="154"/>
                    <a:pt x="2148" y="154"/>
                  </a:cubicBezTo>
                  <a:cubicBezTo>
                    <a:pt x="2126" y="154"/>
                    <a:pt x="2102" y="168"/>
                    <a:pt x="2084" y="195"/>
                  </a:cubicBezTo>
                  <a:cubicBezTo>
                    <a:pt x="2054" y="212"/>
                    <a:pt x="2027" y="221"/>
                    <a:pt x="2001" y="221"/>
                  </a:cubicBezTo>
                  <a:cubicBezTo>
                    <a:pt x="1974" y="221"/>
                    <a:pt x="1947" y="212"/>
                    <a:pt x="1917" y="195"/>
                  </a:cubicBezTo>
                  <a:cubicBezTo>
                    <a:pt x="1755" y="119"/>
                    <a:pt x="1585" y="101"/>
                    <a:pt x="1413" y="101"/>
                  </a:cubicBezTo>
                  <a:cubicBezTo>
                    <a:pt x="1253" y="101"/>
                    <a:pt x="1092" y="117"/>
                    <a:pt x="935" y="117"/>
                  </a:cubicBezTo>
                  <a:cubicBezTo>
                    <a:pt x="777" y="117"/>
                    <a:pt x="623" y="102"/>
                    <a:pt x="477" y="40"/>
                  </a:cubicBezTo>
                  <a:cubicBezTo>
                    <a:pt x="429" y="40"/>
                    <a:pt x="381" y="40"/>
                    <a:pt x="334" y="16"/>
                  </a:cubicBezTo>
                  <a:cubicBezTo>
                    <a:pt x="308" y="5"/>
                    <a:pt x="286" y="1"/>
                    <a:pt x="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8328;p32"/>
            <p:cNvSpPr/>
            <p:nvPr/>
          </p:nvSpPr>
          <p:spPr>
            <a:xfrm>
              <a:off x="5711125" y="3534800"/>
              <a:ext cx="63125" cy="10675"/>
            </a:xfrm>
            <a:custGeom>
              <a:avLst/>
              <a:gdLst/>
              <a:ahLst/>
              <a:cxnLst/>
              <a:rect l="l" t="t" r="r" b="b"/>
              <a:pathLst>
                <a:path w="2525" h="427" extrusionOk="0">
                  <a:moveTo>
                    <a:pt x="36" y="0"/>
                  </a:moveTo>
                  <a:cubicBezTo>
                    <a:pt x="0" y="167"/>
                    <a:pt x="95" y="203"/>
                    <a:pt x="226" y="214"/>
                  </a:cubicBezTo>
                  <a:lnTo>
                    <a:pt x="1453" y="214"/>
                  </a:lnTo>
                  <a:cubicBezTo>
                    <a:pt x="1350" y="217"/>
                    <a:pt x="1252" y="218"/>
                    <a:pt x="1157" y="218"/>
                  </a:cubicBezTo>
                  <a:cubicBezTo>
                    <a:pt x="987" y="218"/>
                    <a:pt x="828" y="215"/>
                    <a:pt x="672" y="215"/>
                  </a:cubicBezTo>
                  <a:cubicBezTo>
                    <a:pt x="530" y="215"/>
                    <a:pt x="391" y="218"/>
                    <a:pt x="250" y="226"/>
                  </a:cubicBezTo>
                  <a:cubicBezTo>
                    <a:pt x="226" y="262"/>
                    <a:pt x="203" y="286"/>
                    <a:pt x="167" y="322"/>
                  </a:cubicBezTo>
                  <a:cubicBezTo>
                    <a:pt x="577" y="405"/>
                    <a:pt x="990" y="426"/>
                    <a:pt x="1405" y="426"/>
                  </a:cubicBezTo>
                  <a:cubicBezTo>
                    <a:pt x="1762" y="426"/>
                    <a:pt x="2119" y="410"/>
                    <a:pt x="2477" y="405"/>
                  </a:cubicBezTo>
                  <a:cubicBezTo>
                    <a:pt x="2524" y="95"/>
                    <a:pt x="2179" y="274"/>
                    <a:pt x="2108" y="119"/>
                  </a:cubicBezTo>
                  <a:cubicBezTo>
                    <a:pt x="2120" y="60"/>
                    <a:pt x="2108" y="24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8329;p32"/>
            <p:cNvSpPr/>
            <p:nvPr/>
          </p:nvSpPr>
          <p:spPr>
            <a:xfrm>
              <a:off x="5757725" y="3535375"/>
              <a:ext cx="56400" cy="9850"/>
            </a:xfrm>
            <a:custGeom>
              <a:avLst/>
              <a:gdLst/>
              <a:ahLst/>
              <a:cxnLst/>
              <a:rect l="l" t="t" r="r" b="b"/>
              <a:pathLst>
                <a:path w="2256" h="394" extrusionOk="0">
                  <a:moveTo>
                    <a:pt x="363" y="1"/>
                  </a:moveTo>
                  <a:cubicBezTo>
                    <a:pt x="303" y="13"/>
                    <a:pt x="256" y="37"/>
                    <a:pt x="208" y="84"/>
                  </a:cubicBezTo>
                  <a:cubicBezTo>
                    <a:pt x="148" y="120"/>
                    <a:pt x="53" y="132"/>
                    <a:pt x="29" y="180"/>
                  </a:cubicBezTo>
                  <a:cubicBezTo>
                    <a:pt x="1" y="256"/>
                    <a:pt x="56" y="263"/>
                    <a:pt x="110" y="263"/>
                  </a:cubicBezTo>
                  <a:cubicBezTo>
                    <a:pt x="123" y="263"/>
                    <a:pt x="136" y="263"/>
                    <a:pt x="148" y="263"/>
                  </a:cubicBezTo>
                  <a:cubicBezTo>
                    <a:pt x="315" y="275"/>
                    <a:pt x="494" y="239"/>
                    <a:pt x="613" y="382"/>
                  </a:cubicBezTo>
                  <a:cubicBezTo>
                    <a:pt x="1041" y="382"/>
                    <a:pt x="1482" y="382"/>
                    <a:pt x="1922" y="394"/>
                  </a:cubicBezTo>
                  <a:cubicBezTo>
                    <a:pt x="2018" y="310"/>
                    <a:pt x="2149" y="358"/>
                    <a:pt x="2232" y="299"/>
                  </a:cubicBezTo>
                  <a:cubicBezTo>
                    <a:pt x="2256" y="251"/>
                    <a:pt x="2232" y="191"/>
                    <a:pt x="2196" y="156"/>
                  </a:cubicBezTo>
                  <a:lnTo>
                    <a:pt x="2208" y="120"/>
                  </a:lnTo>
                  <a:cubicBezTo>
                    <a:pt x="2053" y="25"/>
                    <a:pt x="1875" y="84"/>
                    <a:pt x="1732" y="13"/>
                  </a:cubicBezTo>
                  <a:lnTo>
                    <a:pt x="1672" y="13"/>
                  </a:lnTo>
                  <a:cubicBezTo>
                    <a:pt x="1464" y="43"/>
                    <a:pt x="1259" y="60"/>
                    <a:pt x="1055" y="60"/>
                  </a:cubicBezTo>
                  <a:cubicBezTo>
                    <a:pt x="851" y="60"/>
                    <a:pt x="648" y="43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8330;p32"/>
            <p:cNvSpPr/>
            <p:nvPr/>
          </p:nvSpPr>
          <p:spPr>
            <a:xfrm>
              <a:off x="5678075" y="3534500"/>
              <a:ext cx="39325" cy="8050"/>
            </a:xfrm>
            <a:custGeom>
              <a:avLst/>
              <a:gdLst/>
              <a:ahLst/>
              <a:cxnLst/>
              <a:rect l="l" t="t" r="r" b="b"/>
              <a:pathLst>
                <a:path w="1573" h="322" extrusionOk="0">
                  <a:moveTo>
                    <a:pt x="1358" y="0"/>
                  </a:moveTo>
                  <a:cubicBezTo>
                    <a:pt x="977" y="0"/>
                    <a:pt x="584" y="0"/>
                    <a:pt x="215" y="12"/>
                  </a:cubicBezTo>
                  <a:cubicBezTo>
                    <a:pt x="144" y="84"/>
                    <a:pt x="1" y="119"/>
                    <a:pt x="84" y="274"/>
                  </a:cubicBezTo>
                  <a:cubicBezTo>
                    <a:pt x="560" y="286"/>
                    <a:pt x="1013" y="310"/>
                    <a:pt x="1489" y="322"/>
                  </a:cubicBezTo>
                  <a:lnTo>
                    <a:pt x="1513" y="274"/>
                  </a:lnTo>
                  <a:cubicBezTo>
                    <a:pt x="1572" y="226"/>
                    <a:pt x="1572" y="191"/>
                    <a:pt x="1513" y="155"/>
                  </a:cubicBezTo>
                  <a:cubicBezTo>
                    <a:pt x="1453" y="107"/>
                    <a:pt x="1406" y="48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8331;p32"/>
            <p:cNvSpPr/>
            <p:nvPr/>
          </p:nvSpPr>
          <p:spPr>
            <a:xfrm>
              <a:off x="5837325" y="3531175"/>
              <a:ext cx="40200" cy="3950"/>
            </a:xfrm>
            <a:custGeom>
              <a:avLst/>
              <a:gdLst/>
              <a:ahLst/>
              <a:cxnLst/>
              <a:rect l="l" t="t" r="r" b="b"/>
              <a:pathLst>
                <a:path w="1608" h="158" extrusionOk="0">
                  <a:moveTo>
                    <a:pt x="723" y="0"/>
                  </a:moveTo>
                  <a:cubicBezTo>
                    <a:pt x="481" y="0"/>
                    <a:pt x="239" y="14"/>
                    <a:pt x="0" y="14"/>
                  </a:cubicBezTo>
                  <a:cubicBezTo>
                    <a:pt x="239" y="128"/>
                    <a:pt x="482" y="158"/>
                    <a:pt x="727" y="158"/>
                  </a:cubicBezTo>
                  <a:cubicBezTo>
                    <a:pt x="1000" y="158"/>
                    <a:pt x="1274" y="121"/>
                    <a:pt x="1546" y="121"/>
                  </a:cubicBezTo>
                  <a:cubicBezTo>
                    <a:pt x="1567" y="121"/>
                    <a:pt x="1587" y="121"/>
                    <a:pt x="1608" y="121"/>
                  </a:cubicBezTo>
                  <a:cubicBezTo>
                    <a:pt x="1323" y="22"/>
                    <a:pt x="1024" y="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8332;p32"/>
            <p:cNvSpPr/>
            <p:nvPr/>
          </p:nvSpPr>
          <p:spPr>
            <a:xfrm>
              <a:off x="5837025" y="3537925"/>
              <a:ext cx="36050" cy="4350"/>
            </a:xfrm>
            <a:custGeom>
              <a:avLst/>
              <a:gdLst/>
              <a:ahLst/>
              <a:cxnLst/>
              <a:rect l="l" t="t" r="r" b="b"/>
              <a:pathLst>
                <a:path w="1442" h="174" extrusionOk="0">
                  <a:moveTo>
                    <a:pt x="846" y="0"/>
                  </a:moveTo>
                  <a:cubicBezTo>
                    <a:pt x="627" y="0"/>
                    <a:pt x="402" y="40"/>
                    <a:pt x="179" y="40"/>
                  </a:cubicBezTo>
                  <a:cubicBezTo>
                    <a:pt x="119" y="40"/>
                    <a:pt x="60" y="37"/>
                    <a:pt x="1" y="30"/>
                  </a:cubicBezTo>
                  <a:lnTo>
                    <a:pt x="1" y="30"/>
                  </a:lnTo>
                  <a:cubicBezTo>
                    <a:pt x="220" y="148"/>
                    <a:pt x="446" y="173"/>
                    <a:pt x="675" y="173"/>
                  </a:cubicBezTo>
                  <a:cubicBezTo>
                    <a:pt x="846" y="173"/>
                    <a:pt x="1018" y="159"/>
                    <a:pt x="1189" y="159"/>
                  </a:cubicBezTo>
                  <a:cubicBezTo>
                    <a:pt x="1274" y="159"/>
                    <a:pt x="1358" y="162"/>
                    <a:pt x="1441" y="173"/>
                  </a:cubicBezTo>
                  <a:cubicBezTo>
                    <a:pt x="1253" y="36"/>
                    <a:pt x="1052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8333;p32"/>
            <p:cNvSpPr/>
            <p:nvPr/>
          </p:nvSpPr>
          <p:spPr>
            <a:xfrm>
              <a:off x="5892775" y="3544025"/>
              <a:ext cx="31500" cy="10725"/>
            </a:xfrm>
            <a:custGeom>
              <a:avLst/>
              <a:gdLst/>
              <a:ahLst/>
              <a:cxnLst/>
              <a:rect l="l" t="t" r="r" b="b"/>
              <a:pathLst>
                <a:path w="1260" h="429" extrusionOk="0">
                  <a:moveTo>
                    <a:pt x="187" y="1"/>
                  </a:moveTo>
                  <a:cubicBezTo>
                    <a:pt x="55" y="1"/>
                    <a:pt x="0" y="79"/>
                    <a:pt x="92" y="322"/>
                  </a:cubicBezTo>
                  <a:cubicBezTo>
                    <a:pt x="259" y="345"/>
                    <a:pt x="438" y="369"/>
                    <a:pt x="616" y="381"/>
                  </a:cubicBezTo>
                  <a:cubicBezTo>
                    <a:pt x="819" y="310"/>
                    <a:pt x="1092" y="429"/>
                    <a:pt x="1259" y="191"/>
                  </a:cubicBezTo>
                  <a:cubicBezTo>
                    <a:pt x="1200" y="161"/>
                    <a:pt x="1143" y="146"/>
                    <a:pt x="1088" y="146"/>
                  </a:cubicBezTo>
                  <a:cubicBezTo>
                    <a:pt x="1033" y="146"/>
                    <a:pt x="979" y="161"/>
                    <a:pt x="926" y="191"/>
                  </a:cubicBezTo>
                  <a:cubicBezTo>
                    <a:pt x="920" y="179"/>
                    <a:pt x="908" y="173"/>
                    <a:pt x="894" y="173"/>
                  </a:cubicBezTo>
                  <a:cubicBezTo>
                    <a:pt x="881" y="173"/>
                    <a:pt x="866" y="179"/>
                    <a:pt x="854" y="191"/>
                  </a:cubicBezTo>
                  <a:cubicBezTo>
                    <a:pt x="700" y="84"/>
                    <a:pt x="509" y="203"/>
                    <a:pt x="390" y="36"/>
                  </a:cubicBezTo>
                  <a:cubicBezTo>
                    <a:pt x="312" y="15"/>
                    <a:pt x="243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8334;p32"/>
            <p:cNvSpPr/>
            <p:nvPr/>
          </p:nvSpPr>
          <p:spPr>
            <a:xfrm>
              <a:off x="5768575" y="3533125"/>
              <a:ext cx="30675" cy="5400"/>
            </a:xfrm>
            <a:custGeom>
              <a:avLst/>
              <a:gdLst/>
              <a:ahLst/>
              <a:cxnLst/>
              <a:rect l="l" t="t" r="r" b="b"/>
              <a:pathLst>
                <a:path w="1227" h="216" extrusionOk="0">
                  <a:moveTo>
                    <a:pt x="589" y="0"/>
                  </a:moveTo>
                  <a:cubicBezTo>
                    <a:pt x="547" y="0"/>
                    <a:pt x="504" y="15"/>
                    <a:pt x="464" y="43"/>
                  </a:cubicBezTo>
                  <a:cubicBezTo>
                    <a:pt x="310" y="43"/>
                    <a:pt x="155" y="55"/>
                    <a:pt x="0" y="67"/>
                  </a:cubicBezTo>
                  <a:cubicBezTo>
                    <a:pt x="235" y="154"/>
                    <a:pt x="467" y="215"/>
                    <a:pt x="697" y="215"/>
                  </a:cubicBezTo>
                  <a:cubicBezTo>
                    <a:pt x="874" y="215"/>
                    <a:pt x="1050" y="179"/>
                    <a:pt x="1226" y="91"/>
                  </a:cubicBezTo>
                  <a:cubicBezTo>
                    <a:pt x="1060" y="67"/>
                    <a:pt x="905" y="67"/>
                    <a:pt x="726" y="55"/>
                  </a:cubicBezTo>
                  <a:cubicBezTo>
                    <a:pt x="683" y="18"/>
                    <a:pt x="636" y="0"/>
                    <a:pt x="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8335;p32"/>
            <p:cNvSpPr/>
            <p:nvPr/>
          </p:nvSpPr>
          <p:spPr>
            <a:xfrm>
              <a:off x="5664100" y="3534225"/>
              <a:ext cx="19350" cy="7425"/>
            </a:xfrm>
            <a:custGeom>
              <a:avLst/>
              <a:gdLst/>
              <a:ahLst/>
              <a:cxnLst/>
              <a:rect l="l" t="t" r="r" b="b"/>
              <a:pathLst>
                <a:path w="774" h="297" extrusionOk="0">
                  <a:moveTo>
                    <a:pt x="411" y="1"/>
                  </a:moveTo>
                  <a:cubicBezTo>
                    <a:pt x="352" y="1"/>
                    <a:pt x="294" y="3"/>
                    <a:pt x="238" y="11"/>
                  </a:cubicBezTo>
                  <a:cubicBezTo>
                    <a:pt x="0" y="59"/>
                    <a:pt x="143" y="190"/>
                    <a:pt x="202" y="297"/>
                  </a:cubicBezTo>
                  <a:cubicBezTo>
                    <a:pt x="357" y="285"/>
                    <a:pt x="488" y="285"/>
                    <a:pt x="643" y="261"/>
                  </a:cubicBezTo>
                  <a:cubicBezTo>
                    <a:pt x="679" y="178"/>
                    <a:pt x="726" y="106"/>
                    <a:pt x="774" y="11"/>
                  </a:cubicBezTo>
                  <a:cubicBezTo>
                    <a:pt x="655" y="11"/>
                    <a:pt x="531" y="1"/>
                    <a:pt x="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8336;p32"/>
            <p:cNvSpPr/>
            <p:nvPr/>
          </p:nvSpPr>
          <p:spPr>
            <a:xfrm>
              <a:off x="5882875" y="3542050"/>
              <a:ext cx="19650" cy="10325"/>
            </a:xfrm>
            <a:custGeom>
              <a:avLst/>
              <a:gdLst/>
              <a:ahLst/>
              <a:cxnLst/>
              <a:rect l="l" t="t" r="r" b="b"/>
              <a:pathLst>
                <a:path w="786" h="413" extrusionOk="0">
                  <a:moveTo>
                    <a:pt x="465" y="1"/>
                  </a:moveTo>
                  <a:cubicBezTo>
                    <a:pt x="418" y="1"/>
                    <a:pt x="370" y="4"/>
                    <a:pt x="322" y="8"/>
                  </a:cubicBezTo>
                  <a:cubicBezTo>
                    <a:pt x="322" y="222"/>
                    <a:pt x="179" y="282"/>
                    <a:pt x="12" y="305"/>
                  </a:cubicBezTo>
                  <a:cubicBezTo>
                    <a:pt x="0" y="353"/>
                    <a:pt x="12" y="389"/>
                    <a:pt x="60" y="413"/>
                  </a:cubicBezTo>
                  <a:cubicBezTo>
                    <a:pt x="203" y="413"/>
                    <a:pt x="345" y="401"/>
                    <a:pt x="488" y="401"/>
                  </a:cubicBezTo>
                  <a:cubicBezTo>
                    <a:pt x="488" y="210"/>
                    <a:pt x="619" y="127"/>
                    <a:pt x="786" y="115"/>
                  </a:cubicBezTo>
                  <a:cubicBezTo>
                    <a:pt x="693" y="22"/>
                    <a:pt x="582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8337;p32"/>
            <p:cNvSpPr/>
            <p:nvPr/>
          </p:nvSpPr>
          <p:spPr>
            <a:xfrm>
              <a:off x="5790900" y="3527950"/>
              <a:ext cx="22350" cy="3450"/>
            </a:xfrm>
            <a:custGeom>
              <a:avLst/>
              <a:gdLst/>
              <a:ahLst/>
              <a:cxnLst/>
              <a:rect l="l" t="t" r="r" b="b"/>
              <a:pathLst>
                <a:path w="894" h="138" extrusionOk="0">
                  <a:moveTo>
                    <a:pt x="0" y="0"/>
                  </a:moveTo>
                  <a:cubicBezTo>
                    <a:pt x="143" y="107"/>
                    <a:pt x="292" y="137"/>
                    <a:pt x="442" y="137"/>
                  </a:cubicBezTo>
                  <a:cubicBezTo>
                    <a:pt x="592" y="137"/>
                    <a:pt x="744" y="107"/>
                    <a:pt x="893" y="96"/>
                  </a:cubicBezTo>
                  <a:lnTo>
                    <a:pt x="893" y="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8338;p32"/>
            <p:cNvSpPr/>
            <p:nvPr/>
          </p:nvSpPr>
          <p:spPr>
            <a:xfrm>
              <a:off x="5902225" y="3532775"/>
              <a:ext cx="18475" cy="5725"/>
            </a:xfrm>
            <a:custGeom>
              <a:avLst/>
              <a:gdLst/>
              <a:ahLst/>
              <a:cxnLst/>
              <a:rect l="l" t="t" r="r" b="b"/>
              <a:pathLst>
                <a:path w="739" h="229" extrusionOk="0">
                  <a:moveTo>
                    <a:pt x="494" y="1"/>
                  </a:moveTo>
                  <a:cubicBezTo>
                    <a:pt x="426" y="1"/>
                    <a:pt x="357" y="28"/>
                    <a:pt x="286" y="57"/>
                  </a:cubicBezTo>
                  <a:cubicBezTo>
                    <a:pt x="191" y="69"/>
                    <a:pt x="83" y="81"/>
                    <a:pt x="0" y="105"/>
                  </a:cubicBezTo>
                  <a:cubicBezTo>
                    <a:pt x="110" y="203"/>
                    <a:pt x="228" y="229"/>
                    <a:pt x="349" y="229"/>
                  </a:cubicBezTo>
                  <a:cubicBezTo>
                    <a:pt x="478" y="229"/>
                    <a:pt x="610" y="200"/>
                    <a:pt x="738" y="200"/>
                  </a:cubicBezTo>
                  <a:cubicBezTo>
                    <a:pt x="714" y="176"/>
                    <a:pt x="714" y="129"/>
                    <a:pt x="703" y="105"/>
                  </a:cubicBezTo>
                  <a:cubicBezTo>
                    <a:pt x="631" y="28"/>
                    <a:pt x="563" y="1"/>
                    <a:pt x="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8339;p32"/>
            <p:cNvSpPr/>
            <p:nvPr/>
          </p:nvSpPr>
          <p:spPr>
            <a:xfrm>
              <a:off x="5812025" y="3536650"/>
              <a:ext cx="15800" cy="6600"/>
            </a:xfrm>
            <a:custGeom>
              <a:avLst/>
              <a:gdLst/>
              <a:ahLst/>
              <a:cxnLst/>
              <a:rect l="l" t="t" r="r" b="b"/>
              <a:pathLst>
                <a:path w="632" h="264" extrusionOk="0">
                  <a:moveTo>
                    <a:pt x="294" y="1"/>
                  </a:moveTo>
                  <a:cubicBezTo>
                    <a:pt x="245" y="1"/>
                    <a:pt x="197" y="15"/>
                    <a:pt x="155" y="45"/>
                  </a:cubicBezTo>
                  <a:cubicBezTo>
                    <a:pt x="108" y="69"/>
                    <a:pt x="48" y="81"/>
                    <a:pt x="0" y="93"/>
                  </a:cubicBezTo>
                  <a:cubicBezTo>
                    <a:pt x="24" y="140"/>
                    <a:pt x="24" y="164"/>
                    <a:pt x="24" y="212"/>
                  </a:cubicBezTo>
                  <a:cubicBezTo>
                    <a:pt x="52" y="248"/>
                    <a:pt x="93" y="264"/>
                    <a:pt x="137" y="264"/>
                  </a:cubicBezTo>
                  <a:cubicBezTo>
                    <a:pt x="151" y="264"/>
                    <a:pt x="165" y="262"/>
                    <a:pt x="179" y="259"/>
                  </a:cubicBezTo>
                  <a:cubicBezTo>
                    <a:pt x="227" y="259"/>
                    <a:pt x="278" y="263"/>
                    <a:pt x="330" y="263"/>
                  </a:cubicBezTo>
                  <a:cubicBezTo>
                    <a:pt x="409" y="263"/>
                    <a:pt x="489" y="255"/>
                    <a:pt x="560" y="212"/>
                  </a:cubicBezTo>
                  <a:lnTo>
                    <a:pt x="584" y="188"/>
                  </a:lnTo>
                  <a:cubicBezTo>
                    <a:pt x="631" y="140"/>
                    <a:pt x="631" y="93"/>
                    <a:pt x="572" y="69"/>
                  </a:cubicBezTo>
                  <a:cubicBezTo>
                    <a:pt x="559" y="72"/>
                    <a:pt x="546" y="74"/>
                    <a:pt x="534" y="74"/>
                  </a:cubicBezTo>
                  <a:cubicBezTo>
                    <a:pt x="500" y="74"/>
                    <a:pt x="467" y="63"/>
                    <a:pt x="441" y="45"/>
                  </a:cubicBezTo>
                  <a:cubicBezTo>
                    <a:pt x="393" y="15"/>
                    <a:pt x="343" y="1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8340;p32"/>
            <p:cNvSpPr/>
            <p:nvPr/>
          </p:nvSpPr>
          <p:spPr>
            <a:xfrm>
              <a:off x="5981100" y="3537775"/>
              <a:ext cx="14000" cy="4175"/>
            </a:xfrm>
            <a:custGeom>
              <a:avLst/>
              <a:gdLst/>
              <a:ahLst/>
              <a:cxnLst/>
              <a:rect l="l" t="t" r="r" b="b"/>
              <a:pathLst>
                <a:path w="560" h="167" extrusionOk="0">
                  <a:moveTo>
                    <a:pt x="310" y="0"/>
                  </a:moveTo>
                  <a:cubicBezTo>
                    <a:pt x="191" y="24"/>
                    <a:pt x="72" y="36"/>
                    <a:pt x="0" y="119"/>
                  </a:cubicBezTo>
                  <a:lnTo>
                    <a:pt x="405" y="167"/>
                  </a:lnTo>
                  <a:cubicBezTo>
                    <a:pt x="465" y="119"/>
                    <a:pt x="500" y="60"/>
                    <a:pt x="560" y="24"/>
                  </a:cubicBezTo>
                  <a:cubicBezTo>
                    <a:pt x="488" y="24"/>
                    <a:pt x="393" y="0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8341;p32"/>
            <p:cNvSpPr/>
            <p:nvPr/>
          </p:nvSpPr>
          <p:spPr>
            <a:xfrm>
              <a:off x="5800725" y="3534725"/>
              <a:ext cx="11925" cy="3500"/>
            </a:xfrm>
            <a:custGeom>
              <a:avLst/>
              <a:gdLst/>
              <a:ahLst/>
              <a:cxnLst/>
              <a:rect l="l" t="t" r="r" b="b"/>
              <a:pathLst>
                <a:path w="477" h="140" extrusionOk="0">
                  <a:moveTo>
                    <a:pt x="171" y="0"/>
                  </a:moveTo>
                  <a:cubicBezTo>
                    <a:pt x="116" y="0"/>
                    <a:pt x="60" y="7"/>
                    <a:pt x="0" y="15"/>
                  </a:cubicBezTo>
                  <a:cubicBezTo>
                    <a:pt x="83" y="113"/>
                    <a:pt x="185" y="140"/>
                    <a:pt x="292" y="140"/>
                  </a:cubicBezTo>
                  <a:cubicBezTo>
                    <a:pt x="353" y="140"/>
                    <a:pt x="415" y="131"/>
                    <a:pt x="476" y="122"/>
                  </a:cubicBezTo>
                  <a:cubicBezTo>
                    <a:pt x="381" y="27"/>
                    <a:pt x="28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8342;p32"/>
            <p:cNvSpPr/>
            <p:nvPr/>
          </p:nvSpPr>
          <p:spPr>
            <a:xfrm>
              <a:off x="5902225" y="3544900"/>
              <a:ext cx="11625" cy="4225"/>
            </a:xfrm>
            <a:custGeom>
              <a:avLst/>
              <a:gdLst/>
              <a:ahLst/>
              <a:cxnLst/>
              <a:rect l="l" t="t" r="r" b="b"/>
              <a:pathLst>
                <a:path w="465" h="169" extrusionOk="0">
                  <a:moveTo>
                    <a:pt x="0" y="1"/>
                  </a:moveTo>
                  <a:lnTo>
                    <a:pt x="0" y="1"/>
                  </a:lnTo>
                  <a:cubicBezTo>
                    <a:pt x="77" y="140"/>
                    <a:pt x="174" y="169"/>
                    <a:pt x="281" y="169"/>
                  </a:cubicBezTo>
                  <a:cubicBezTo>
                    <a:pt x="340" y="169"/>
                    <a:pt x="401" y="160"/>
                    <a:pt x="464" y="156"/>
                  </a:cubicBezTo>
                  <a:cubicBezTo>
                    <a:pt x="322" y="37"/>
                    <a:pt x="167" y="1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8343;p32"/>
            <p:cNvSpPr/>
            <p:nvPr/>
          </p:nvSpPr>
          <p:spPr>
            <a:xfrm>
              <a:off x="5826600" y="3535600"/>
              <a:ext cx="7175" cy="6050"/>
            </a:xfrm>
            <a:custGeom>
              <a:avLst/>
              <a:gdLst/>
              <a:ahLst/>
              <a:cxnLst/>
              <a:rect l="l" t="t" r="r" b="b"/>
              <a:pathLst>
                <a:path w="287" h="242" extrusionOk="0">
                  <a:moveTo>
                    <a:pt x="152" y="0"/>
                  </a:moveTo>
                  <a:cubicBezTo>
                    <a:pt x="95" y="0"/>
                    <a:pt x="42" y="48"/>
                    <a:pt x="1" y="123"/>
                  </a:cubicBezTo>
                  <a:cubicBezTo>
                    <a:pt x="13" y="147"/>
                    <a:pt x="13" y="194"/>
                    <a:pt x="13" y="242"/>
                  </a:cubicBezTo>
                  <a:cubicBezTo>
                    <a:pt x="108" y="182"/>
                    <a:pt x="191" y="135"/>
                    <a:pt x="287" y="87"/>
                  </a:cubicBezTo>
                  <a:cubicBezTo>
                    <a:pt x="241" y="26"/>
                    <a:pt x="195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8344;p32"/>
            <p:cNvSpPr/>
            <p:nvPr/>
          </p:nvSpPr>
          <p:spPr>
            <a:xfrm>
              <a:off x="5816200" y="3535425"/>
              <a:ext cx="7150" cy="2375"/>
            </a:xfrm>
            <a:custGeom>
              <a:avLst/>
              <a:gdLst/>
              <a:ahLst/>
              <a:cxnLst/>
              <a:rect l="l" t="t" r="r" b="b"/>
              <a:pathLst>
                <a:path w="286" h="95" extrusionOk="0">
                  <a:moveTo>
                    <a:pt x="142" y="0"/>
                  </a:moveTo>
                  <a:cubicBezTo>
                    <a:pt x="95" y="0"/>
                    <a:pt x="49" y="33"/>
                    <a:pt x="0" y="94"/>
                  </a:cubicBezTo>
                  <a:lnTo>
                    <a:pt x="286" y="94"/>
                  </a:lnTo>
                  <a:cubicBezTo>
                    <a:pt x="234" y="30"/>
                    <a:pt x="187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8345;p32"/>
            <p:cNvSpPr/>
            <p:nvPr/>
          </p:nvSpPr>
          <p:spPr>
            <a:xfrm>
              <a:off x="5915900" y="3546300"/>
              <a:ext cx="8375" cy="2500"/>
            </a:xfrm>
            <a:custGeom>
              <a:avLst/>
              <a:gdLst/>
              <a:ahLst/>
              <a:cxnLst/>
              <a:rect l="l" t="t" r="r" b="b"/>
              <a:pathLst>
                <a:path w="335" h="100" extrusionOk="0">
                  <a:moveTo>
                    <a:pt x="178" y="1"/>
                  </a:moveTo>
                  <a:cubicBezTo>
                    <a:pt x="117" y="1"/>
                    <a:pt x="59" y="41"/>
                    <a:pt x="1" y="100"/>
                  </a:cubicBezTo>
                  <a:lnTo>
                    <a:pt x="334" y="100"/>
                  </a:lnTo>
                  <a:cubicBezTo>
                    <a:pt x="280" y="29"/>
                    <a:pt x="228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8346;p32"/>
            <p:cNvSpPr/>
            <p:nvPr/>
          </p:nvSpPr>
          <p:spPr>
            <a:xfrm>
              <a:off x="5762025" y="3534800"/>
              <a:ext cx="4475" cy="2700"/>
            </a:xfrm>
            <a:custGeom>
              <a:avLst/>
              <a:gdLst/>
              <a:ahLst/>
              <a:cxnLst/>
              <a:rect l="l" t="t" r="r" b="b"/>
              <a:pathLst>
                <a:path w="179" h="108" extrusionOk="0">
                  <a:moveTo>
                    <a:pt x="0" y="0"/>
                  </a:moveTo>
                  <a:cubicBezTo>
                    <a:pt x="0" y="36"/>
                    <a:pt x="12" y="83"/>
                    <a:pt x="24" y="107"/>
                  </a:cubicBezTo>
                  <a:cubicBezTo>
                    <a:pt x="84" y="83"/>
                    <a:pt x="131" y="48"/>
                    <a:pt x="179" y="24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8347;p32"/>
            <p:cNvSpPr/>
            <p:nvPr/>
          </p:nvSpPr>
          <p:spPr>
            <a:xfrm>
              <a:off x="5814700" y="3527950"/>
              <a:ext cx="6275" cy="2400"/>
            </a:xfrm>
            <a:custGeom>
              <a:avLst/>
              <a:gdLst/>
              <a:ahLst/>
              <a:cxnLst/>
              <a:rect l="l" t="t" r="r" b="b"/>
              <a:pathLst>
                <a:path w="251" h="96" extrusionOk="0">
                  <a:moveTo>
                    <a:pt x="96" y="0"/>
                  </a:moveTo>
                  <a:cubicBezTo>
                    <a:pt x="36" y="12"/>
                    <a:pt x="1" y="36"/>
                    <a:pt x="13" y="84"/>
                  </a:cubicBezTo>
                  <a:cubicBezTo>
                    <a:pt x="96" y="96"/>
                    <a:pt x="155" y="96"/>
                    <a:pt x="227" y="96"/>
                  </a:cubicBezTo>
                  <a:cubicBezTo>
                    <a:pt x="251" y="36"/>
                    <a:pt x="227" y="12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8348;p32"/>
            <p:cNvSpPr/>
            <p:nvPr/>
          </p:nvSpPr>
          <p:spPr>
            <a:xfrm>
              <a:off x="5811425" y="3527950"/>
              <a:ext cx="5675" cy="2400"/>
            </a:xfrm>
            <a:custGeom>
              <a:avLst/>
              <a:gdLst/>
              <a:ahLst/>
              <a:cxnLst/>
              <a:rect l="l" t="t" r="r" b="b"/>
              <a:pathLst>
                <a:path w="227" h="96" extrusionOk="0">
                  <a:moveTo>
                    <a:pt x="1" y="0"/>
                  </a:moveTo>
                  <a:cubicBezTo>
                    <a:pt x="24" y="24"/>
                    <a:pt x="60" y="60"/>
                    <a:pt x="72" y="96"/>
                  </a:cubicBezTo>
                  <a:lnTo>
                    <a:pt x="144" y="96"/>
                  </a:lnTo>
                  <a:cubicBezTo>
                    <a:pt x="167" y="60"/>
                    <a:pt x="191" y="24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8349;p32"/>
            <p:cNvSpPr/>
            <p:nvPr/>
          </p:nvSpPr>
          <p:spPr>
            <a:xfrm>
              <a:off x="5822150" y="3527350"/>
              <a:ext cx="5375" cy="3000"/>
            </a:xfrm>
            <a:custGeom>
              <a:avLst/>
              <a:gdLst/>
              <a:ahLst/>
              <a:cxnLst/>
              <a:rect l="l" t="t" r="r" b="b"/>
              <a:pathLst>
                <a:path w="215" h="120" extrusionOk="0">
                  <a:moveTo>
                    <a:pt x="72" y="0"/>
                  </a:moveTo>
                  <a:cubicBezTo>
                    <a:pt x="12" y="24"/>
                    <a:pt x="0" y="60"/>
                    <a:pt x="12" y="120"/>
                  </a:cubicBezTo>
                  <a:lnTo>
                    <a:pt x="215" y="120"/>
                  </a:lnTo>
                  <a:cubicBezTo>
                    <a:pt x="191" y="96"/>
                    <a:pt x="179" y="48"/>
                    <a:pt x="155" y="24"/>
                  </a:cubicBezTo>
                  <a:cubicBezTo>
                    <a:pt x="146" y="29"/>
                    <a:pt x="138" y="31"/>
                    <a:pt x="128" y="31"/>
                  </a:cubicBezTo>
                  <a:cubicBezTo>
                    <a:pt x="112" y="31"/>
                    <a:pt x="94" y="23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8350;p32"/>
            <p:cNvSpPr/>
            <p:nvPr/>
          </p:nvSpPr>
          <p:spPr>
            <a:xfrm>
              <a:off x="5818275" y="3527950"/>
              <a:ext cx="5675" cy="3000"/>
            </a:xfrm>
            <a:custGeom>
              <a:avLst/>
              <a:gdLst/>
              <a:ahLst/>
              <a:cxnLst/>
              <a:rect l="l" t="t" r="r" b="b"/>
              <a:pathLst>
                <a:path w="227" h="120" extrusionOk="0">
                  <a:moveTo>
                    <a:pt x="227" y="0"/>
                  </a:moveTo>
                  <a:cubicBezTo>
                    <a:pt x="155" y="0"/>
                    <a:pt x="84" y="0"/>
                    <a:pt x="0" y="12"/>
                  </a:cubicBezTo>
                  <a:cubicBezTo>
                    <a:pt x="24" y="36"/>
                    <a:pt x="48" y="72"/>
                    <a:pt x="60" y="119"/>
                  </a:cubicBezTo>
                  <a:lnTo>
                    <a:pt x="167" y="119"/>
                  </a:lnTo>
                  <a:cubicBezTo>
                    <a:pt x="191" y="72"/>
                    <a:pt x="215" y="24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8351;p32"/>
            <p:cNvSpPr/>
            <p:nvPr/>
          </p:nvSpPr>
          <p:spPr>
            <a:xfrm>
              <a:off x="5877200" y="3539925"/>
              <a:ext cx="3300" cy="2250"/>
            </a:xfrm>
            <a:custGeom>
              <a:avLst/>
              <a:gdLst/>
              <a:ahLst/>
              <a:cxnLst/>
              <a:rect l="l" t="t" r="r" b="b"/>
              <a:pathLst>
                <a:path w="132" h="90" extrusionOk="0">
                  <a:moveTo>
                    <a:pt x="57" y="1"/>
                  </a:moveTo>
                  <a:cubicBezTo>
                    <a:pt x="37" y="1"/>
                    <a:pt x="19" y="27"/>
                    <a:pt x="1" y="81"/>
                  </a:cubicBezTo>
                  <a:cubicBezTo>
                    <a:pt x="25" y="87"/>
                    <a:pt x="49" y="90"/>
                    <a:pt x="71" y="90"/>
                  </a:cubicBezTo>
                  <a:cubicBezTo>
                    <a:pt x="93" y="90"/>
                    <a:pt x="114" y="87"/>
                    <a:pt x="132" y="81"/>
                  </a:cubicBezTo>
                  <a:cubicBezTo>
                    <a:pt x="102" y="27"/>
                    <a:pt x="78" y="1"/>
                    <a:pt x="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8352;p32"/>
            <p:cNvSpPr/>
            <p:nvPr/>
          </p:nvSpPr>
          <p:spPr>
            <a:xfrm>
              <a:off x="5873050" y="3541925"/>
              <a:ext cx="4175" cy="2050"/>
            </a:xfrm>
            <a:custGeom>
              <a:avLst/>
              <a:gdLst/>
              <a:ahLst/>
              <a:cxnLst/>
              <a:rect l="l" t="t" r="r" b="b"/>
              <a:pathLst>
                <a:path w="167" h="82" extrusionOk="0">
                  <a:moveTo>
                    <a:pt x="0" y="1"/>
                  </a:moveTo>
                  <a:cubicBezTo>
                    <a:pt x="30" y="54"/>
                    <a:pt x="57" y="81"/>
                    <a:pt x="84" y="81"/>
                  </a:cubicBezTo>
                  <a:cubicBezTo>
                    <a:pt x="110" y="81"/>
                    <a:pt x="137" y="54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8353;p32"/>
            <p:cNvSpPr/>
            <p:nvPr/>
          </p:nvSpPr>
          <p:spPr>
            <a:xfrm>
              <a:off x="5880175" y="3541925"/>
              <a:ext cx="4200" cy="1225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cubicBezTo>
                    <a:pt x="13" y="13"/>
                    <a:pt x="37" y="48"/>
                    <a:pt x="49" y="48"/>
                  </a:cubicBezTo>
                  <a:cubicBezTo>
                    <a:pt x="96" y="37"/>
                    <a:pt x="120" y="13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8354;p32"/>
            <p:cNvSpPr/>
            <p:nvPr/>
          </p:nvSpPr>
          <p:spPr>
            <a:xfrm>
              <a:off x="5540275" y="2121775"/>
              <a:ext cx="46450" cy="15950"/>
            </a:xfrm>
            <a:custGeom>
              <a:avLst/>
              <a:gdLst/>
              <a:ahLst/>
              <a:cxnLst/>
              <a:rect l="l" t="t" r="r" b="b"/>
              <a:pathLst>
                <a:path w="1858" h="638" extrusionOk="0">
                  <a:moveTo>
                    <a:pt x="1030" y="0"/>
                  </a:moveTo>
                  <a:cubicBezTo>
                    <a:pt x="678" y="0"/>
                    <a:pt x="334" y="26"/>
                    <a:pt x="0" y="145"/>
                  </a:cubicBezTo>
                  <a:lnTo>
                    <a:pt x="0" y="300"/>
                  </a:lnTo>
                  <a:cubicBezTo>
                    <a:pt x="119" y="431"/>
                    <a:pt x="274" y="443"/>
                    <a:pt x="441" y="467"/>
                  </a:cubicBezTo>
                  <a:cubicBezTo>
                    <a:pt x="465" y="464"/>
                    <a:pt x="488" y="463"/>
                    <a:pt x="511" y="463"/>
                  </a:cubicBezTo>
                  <a:cubicBezTo>
                    <a:pt x="707" y="463"/>
                    <a:pt x="876" y="547"/>
                    <a:pt x="1036" y="621"/>
                  </a:cubicBezTo>
                  <a:cubicBezTo>
                    <a:pt x="1063" y="632"/>
                    <a:pt x="1087" y="638"/>
                    <a:pt x="1111" y="638"/>
                  </a:cubicBezTo>
                  <a:cubicBezTo>
                    <a:pt x="1141" y="638"/>
                    <a:pt x="1170" y="629"/>
                    <a:pt x="1203" y="609"/>
                  </a:cubicBezTo>
                  <a:cubicBezTo>
                    <a:pt x="1250" y="586"/>
                    <a:pt x="1286" y="538"/>
                    <a:pt x="1322" y="490"/>
                  </a:cubicBezTo>
                  <a:lnTo>
                    <a:pt x="1322" y="431"/>
                  </a:lnTo>
                  <a:cubicBezTo>
                    <a:pt x="1326" y="427"/>
                    <a:pt x="1330" y="424"/>
                    <a:pt x="1334" y="424"/>
                  </a:cubicBezTo>
                  <a:cubicBezTo>
                    <a:pt x="1344" y="424"/>
                    <a:pt x="1357" y="435"/>
                    <a:pt x="1381" y="467"/>
                  </a:cubicBezTo>
                  <a:cubicBezTo>
                    <a:pt x="1429" y="479"/>
                    <a:pt x="1465" y="490"/>
                    <a:pt x="1524" y="490"/>
                  </a:cubicBezTo>
                  <a:cubicBezTo>
                    <a:pt x="1607" y="479"/>
                    <a:pt x="1679" y="443"/>
                    <a:pt x="1750" y="407"/>
                  </a:cubicBezTo>
                  <a:cubicBezTo>
                    <a:pt x="1798" y="371"/>
                    <a:pt x="1822" y="324"/>
                    <a:pt x="1857" y="288"/>
                  </a:cubicBezTo>
                  <a:lnTo>
                    <a:pt x="1857" y="145"/>
                  </a:lnTo>
                  <a:lnTo>
                    <a:pt x="1679" y="14"/>
                  </a:lnTo>
                  <a:cubicBezTo>
                    <a:pt x="1459" y="10"/>
                    <a:pt x="1243" y="0"/>
                    <a:pt x="1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8355;p32"/>
            <p:cNvSpPr/>
            <p:nvPr/>
          </p:nvSpPr>
          <p:spPr>
            <a:xfrm>
              <a:off x="5514125" y="2128975"/>
              <a:ext cx="47000" cy="12275"/>
            </a:xfrm>
            <a:custGeom>
              <a:avLst/>
              <a:gdLst/>
              <a:ahLst/>
              <a:cxnLst/>
              <a:rect l="l" t="t" r="r" b="b"/>
              <a:pathLst>
                <a:path w="1880" h="491" extrusionOk="0">
                  <a:moveTo>
                    <a:pt x="1022" y="0"/>
                  </a:moveTo>
                  <a:cubicBezTo>
                    <a:pt x="748" y="36"/>
                    <a:pt x="451" y="83"/>
                    <a:pt x="177" y="119"/>
                  </a:cubicBezTo>
                  <a:cubicBezTo>
                    <a:pt x="152" y="113"/>
                    <a:pt x="130" y="110"/>
                    <a:pt x="111" y="110"/>
                  </a:cubicBezTo>
                  <a:cubicBezTo>
                    <a:pt x="23" y="110"/>
                    <a:pt x="0" y="176"/>
                    <a:pt x="10" y="274"/>
                  </a:cubicBezTo>
                  <a:cubicBezTo>
                    <a:pt x="58" y="321"/>
                    <a:pt x="117" y="369"/>
                    <a:pt x="177" y="381"/>
                  </a:cubicBezTo>
                  <a:cubicBezTo>
                    <a:pt x="475" y="441"/>
                    <a:pt x="784" y="369"/>
                    <a:pt x="1070" y="476"/>
                  </a:cubicBezTo>
                  <a:cubicBezTo>
                    <a:pt x="1166" y="483"/>
                    <a:pt x="1266" y="490"/>
                    <a:pt x="1366" y="490"/>
                  </a:cubicBezTo>
                  <a:cubicBezTo>
                    <a:pt x="1439" y="490"/>
                    <a:pt x="1511" y="486"/>
                    <a:pt x="1582" y="476"/>
                  </a:cubicBezTo>
                  <a:cubicBezTo>
                    <a:pt x="1820" y="321"/>
                    <a:pt x="1879" y="179"/>
                    <a:pt x="1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8356;p32"/>
            <p:cNvSpPr/>
            <p:nvPr/>
          </p:nvSpPr>
          <p:spPr>
            <a:xfrm>
              <a:off x="5493225" y="2125300"/>
              <a:ext cx="25025" cy="16500"/>
            </a:xfrm>
            <a:custGeom>
              <a:avLst/>
              <a:gdLst/>
              <a:ahLst/>
              <a:cxnLst/>
              <a:rect l="l" t="t" r="r" b="b"/>
              <a:pathLst>
                <a:path w="1001" h="660" extrusionOk="0">
                  <a:moveTo>
                    <a:pt x="215" y="1"/>
                  </a:moveTo>
                  <a:cubicBezTo>
                    <a:pt x="195" y="1"/>
                    <a:pt x="175" y="2"/>
                    <a:pt x="156" y="4"/>
                  </a:cubicBezTo>
                  <a:cubicBezTo>
                    <a:pt x="13" y="123"/>
                    <a:pt x="48" y="290"/>
                    <a:pt x="1" y="445"/>
                  </a:cubicBezTo>
                  <a:lnTo>
                    <a:pt x="1" y="540"/>
                  </a:lnTo>
                  <a:cubicBezTo>
                    <a:pt x="144" y="611"/>
                    <a:pt x="284" y="660"/>
                    <a:pt x="418" y="660"/>
                  </a:cubicBezTo>
                  <a:cubicBezTo>
                    <a:pt x="575" y="660"/>
                    <a:pt x="724" y="594"/>
                    <a:pt x="858" y="421"/>
                  </a:cubicBezTo>
                  <a:cubicBezTo>
                    <a:pt x="906" y="361"/>
                    <a:pt x="953" y="326"/>
                    <a:pt x="1001" y="278"/>
                  </a:cubicBezTo>
                  <a:cubicBezTo>
                    <a:pt x="991" y="184"/>
                    <a:pt x="971" y="43"/>
                    <a:pt x="877" y="43"/>
                  </a:cubicBezTo>
                  <a:cubicBezTo>
                    <a:pt x="864" y="43"/>
                    <a:pt x="850" y="46"/>
                    <a:pt x="834" y="52"/>
                  </a:cubicBezTo>
                  <a:cubicBezTo>
                    <a:pt x="794" y="60"/>
                    <a:pt x="754" y="63"/>
                    <a:pt x="714" y="63"/>
                  </a:cubicBezTo>
                  <a:cubicBezTo>
                    <a:pt x="541" y="63"/>
                    <a:pt x="375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8357;p32"/>
            <p:cNvSpPr/>
            <p:nvPr/>
          </p:nvSpPr>
          <p:spPr>
            <a:xfrm>
              <a:off x="5366425" y="2107525"/>
              <a:ext cx="19375" cy="16075"/>
            </a:xfrm>
            <a:custGeom>
              <a:avLst/>
              <a:gdLst/>
              <a:ahLst/>
              <a:cxnLst/>
              <a:rect l="l" t="t" r="r" b="b"/>
              <a:pathLst>
                <a:path w="775" h="643" extrusionOk="0">
                  <a:moveTo>
                    <a:pt x="346" y="1"/>
                  </a:moveTo>
                  <a:cubicBezTo>
                    <a:pt x="287" y="48"/>
                    <a:pt x="287" y="96"/>
                    <a:pt x="322" y="144"/>
                  </a:cubicBezTo>
                  <a:cubicBezTo>
                    <a:pt x="275" y="275"/>
                    <a:pt x="179" y="358"/>
                    <a:pt x="48" y="417"/>
                  </a:cubicBezTo>
                  <a:cubicBezTo>
                    <a:pt x="1" y="465"/>
                    <a:pt x="1" y="513"/>
                    <a:pt x="60" y="560"/>
                  </a:cubicBezTo>
                  <a:cubicBezTo>
                    <a:pt x="203" y="572"/>
                    <a:pt x="346" y="572"/>
                    <a:pt x="489" y="572"/>
                  </a:cubicBezTo>
                  <a:cubicBezTo>
                    <a:pt x="530" y="622"/>
                    <a:pt x="578" y="643"/>
                    <a:pt x="635" y="643"/>
                  </a:cubicBezTo>
                  <a:cubicBezTo>
                    <a:pt x="660" y="643"/>
                    <a:pt x="686" y="639"/>
                    <a:pt x="715" y="632"/>
                  </a:cubicBezTo>
                  <a:lnTo>
                    <a:pt x="775" y="572"/>
                  </a:lnTo>
                  <a:cubicBezTo>
                    <a:pt x="525" y="406"/>
                    <a:pt x="608" y="215"/>
                    <a:pt x="739" y="25"/>
                  </a:cubicBezTo>
                  <a:cubicBezTo>
                    <a:pt x="608" y="25"/>
                    <a:pt x="477" y="1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8358;p32"/>
            <p:cNvSpPr/>
            <p:nvPr/>
          </p:nvSpPr>
          <p:spPr>
            <a:xfrm>
              <a:off x="5482525" y="2124975"/>
              <a:ext cx="19950" cy="11450"/>
            </a:xfrm>
            <a:custGeom>
              <a:avLst/>
              <a:gdLst/>
              <a:ahLst/>
              <a:cxnLst/>
              <a:rect l="l" t="t" r="r" b="b"/>
              <a:pathLst>
                <a:path w="798" h="458" extrusionOk="0">
                  <a:moveTo>
                    <a:pt x="500" y="1"/>
                  </a:moveTo>
                  <a:cubicBezTo>
                    <a:pt x="319" y="1"/>
                    <a:pt x="155" y="64"/>
                    <a:pt x="0" y="136"/>
                  </a:cubicBezTo>
                  <a:cubicBezTo>
                    <a:pt x="0" y="458"/>
                    <a:pt x="226" y="422"/>
                    <a:pt x="429" y="434"/>
                  </a:cubicBezTo>
                  <a:cubicBezTo>
                    <a:pt x="798" y="410"/>
                    <a:pt x="524" y="136"/>
                    <a:pt x="584" y="5"/>
                  </a:cubicBezTo>
                  <a:cubicBezTo>
                    <a:pt x="555" y="2"/>
                    <a:pt x="527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8359;p32"/>
            <p:cNvSpPr/>
            <p:nvPr/>
          </p:nvSpPr>
          <p:spPr>
            <a:xfrm>
              <a:off x="5391725" y="2124800"/>
              <a:ext cx="5100" cy="8050"/>
            </a:xfrm>
            <a:custGeom>
              <a:avLst/>
              <a:gdLst/>
              <a:ahLst/>
              <a:cxnLst/>
              <a:rect l="l" t="t" r="r" b="b"/>
              <a:pathLst>
                <a:path w="204" h="322" extrusionOk="0">
                  <a:moveTo>
                    <a:pt x="179" y="0"/>
                  </a:moveTo>
                  <a:cubicBezTo>
                    <a:pt x="132" y="12"/>
                    <a:pt x="84" y="12"/>
                    <a:pt x="48" y="12"/>
                  </a:cubicBezTo>
                  <a:cubicBezTo>
                    <a:pt x="60" y="119"/>
                    <a:pt x="1" y="238"/>
                    <a:pt x="120" y="322"/>
                  </a:cubicBezTo>
                  <a:cubicBezTo>
                    <a:pt x="203" y="227"/>
                    <a:pt x="179" y="107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8360;p32"/>
            <p:cNvSpPr/>
            <p:nvPr/>
          </p:nvSpPr>
          <p:spPr>
            <a:xfrm>
              <a:off x="5443150" y="2128375"/>
              <a:ext cx="6950" cy="6700"/>
            </a:xfrm>
            <a:custGeom>
              <a:avLst/>
              <a:gdLst/>
              <a:ahLst/>
              <a:cxnLst/>
              <a:rect l="l" t="t" r="r" b="b"/>
              <a:pathLst>
                <a:path w="278" h="268" extrusionOk="0">
                  <a:moveTo>
                    <a:pt x="135" y="0"/>
                  </a:moveTo>
                  <a:cubicBezTo>
                    <a:pt x="92" y="129"/>
                    <a:pt x="0" y="267"/>
                    <a:pt x="192" y="267"/>
                  </a:cubicBezTo>
                  <a:cubicBezTo>
                    <a:pt x="213" y="267"/>
                    <a:pt x="237" y="266"/>
                    <a:pt x="266" y="262"/>
                  </a:cubicBezTo>
                  <a:cubicBezTo>
                    <a:pt x="266" y="179"/>
                    <a:pt x="277" y="95"/>
                    <a:pt x="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8361;p32"/>
            <p:cNvSpPr/>
            <p:nvPr/>
          </p:nvSpPr>
          <p:spPr>
            <a:xfrm>
              <a:off x="5384300" y="2121525"/>
              <a:ext cx="8650" cy="3600"/>
            </a:xfrm>
            <a:custGeom>
              <a:avLst/>
              <a:gdLst/>
              <a:ahLst/>
              <a:cxnLst/>
              <a:rect l="l" t="t" r="r" b="b"/>
              <a:pathLst>
                <a:path w="346" h="144" extrusionOk="0">
                  <a:moveTo>
                    <a:pt x="60" y="0"/>
                  </a:moveTo>
                  <a:cubicBezTo>
                    <a:pt x="48" y="24"/>
                    <a:pt x="12" y="36"/>
                    <a:pt x="0" y="72"/>
                  </a:cubicBezTo>
                  <a:cubicBezTo>
                    <a:pt x="12" y="96"/>
                    <a:pt x="24" y="119"/>
                    <a:pt x="48" y="143"/>
                  </a:cubicBezTo>
                  <a:lnTo>
                    <a:pt x="345" y="143"/>
                  </a:lnTo>
                  <a:cubicBezTo>
                    <a:pt x="286" y="24"/>
                    <a:pt x="179" y="1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8362;p32"/>
            <p:cNvSpPr/>
            <p:nvPr/>
          </p:nvSpPr>
          <p:spPr>
            <a:xfrm>
              <a:off x="5450075" y="2127475"/>
              <a:ext cx="1500" cy="152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60" y="0"/>
                  </a:moveTo>
                  <a:lnTo>
                    <a:pt x="19" y="41"/>
                  </a:lnTo>
                  <a:lnTo>
                    <a:pt x="19" y="41"/>
                  </a:lnTo>
                  <a:cubicBezTo>
                    <a:pt x="30" y="36"/>
                    <a:pt x="41" y="36"/>
                    <a:pt x="48" y="36"/>
                  </a:cubicBezTo>
                  <a:cubicBezTo>
                    <a:pt x="60" y="24"/>
                    <a:pt x="60" y="12"/>
                    <a:pt x="60" y="0"/>
                  </a:cubicBezTo>
                  <a:close/>
                  <a:moveTo>
                    <a:pt x="19" y="41"/>
                  </a:moveTo>
                  <a:cubicBezTo>
                    <a:pt x="12" y="45"/>
                    <a:pt x="5" y="50"/>
                    <a:pt x="0" y="60"/>
                  </a:cubicBezTo>
                  <a:lnTo>
                    <a:pt x="19" y="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8363;p32"/>
            <p:cNvSpPr/>
            <p:nvPr/>
          </p:nvSpPr>
          <p:spPr>
            <a:xfrm>
              <a:off x="5478650" y="2126950"/>
              <a:ext cx="3900" cy="2050"/>
            </a:xfrm>
            <a:custGeom>
              <a:avLst/>
              <a:gdLst/>
              <a:ahLst/>
              <a:cxnLst/>
              <a:rect l="l" t="t" r="r" b="b"/>
              <a:pathLst>
                <a:path w="156" h="82" extrusionOk="0">
                  <a:moveTo>
                    <a:pt x="78" y="1"/>
                  </a:moveTo>
                  <a:cubicBezTo>
                    <a:pt x="51" y="1"/>
                    <a:pt x="24" y="27"/>
                    <a:pt x="0" y="81"/>
                  </a:cubicBezTo>
                  <a:lnTo>
                    <a:pt x="155" y="81"/>
                  </a:lnTo>
                  <a:cubicBezTo>
                    <a:pt x="131" y="27"/>
                    <a:pt x="105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8364;p32"/>
            <p:cNvSpPr/>
            <p:nvPr/>
          </p:nvSpPr>
          <p:spPr>
            <a:xfrm>
              <a:off x="5704575" y="2135500"/>
              <a:ext cx="79200" cy="11950"/>
            </a:xfrm>
            <a:custGeom>
              <a:avLst/>
              <a:gdLst/>
              <a:ahLst/>
              <a:cxnLst/>
              <a:rect l="l" t="t" r="r" b="b"/>
              <a:pathLst>
                <a:path w="3168" h="478" extrusionOk="0">
                  <a:moveTo>
                    <a:pt x="0" y="1"/>
                  </a:moveTo>
                  <a:lnTo>
                    <a:pt x="0" y="132"/>
                  </a:lnTo>
                  <a:cubicBezTo>
                    <a:pt x="584" y="477"/>
                    <a:pt x="1239" y="406"/>
                    <a:pt x="1881" y="453"/>
                  </a:cubicBezTo>
                  <a:cubicBezTo>
                    <a:pt x="2251" y="120"/>
                    <a:pt x="2751" y="311"/>
                    <a:pt x="3167" y="156"/>
                  </a:cubicBezTo>
                  <a:lnTo>
                    <a:pt x="3167" y="13"/>
                  </a:lnTo>
                  <a:lnTo>
                    <a:pt x="2179" y="13"/>
                  </a:lnTo>
                  <a:cubicBezTo>
                    <a:pt x="2102" y="66"/>
                    <a:pt x="2027" y="93"/>
                    <a:pt x="1953" y="93"/>
                  </a:cubicBezTo>
                  <a:cubicBezTo>
                    <a:pt x="1879" y="93"/>
                    <a:pt x="1804" y="66"/>
                    <a:pt x="1727" y="13"/>
                  </a:cubicBezTo>
                  <a:cubicBezTo>
                    <a:pt x="1143" y="13"/>
                    <a:pt x="584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8365;p32"/>
            <p:cNvSpPr/>
            <p:nvPr/>
          </p:nvSpPr>
          <p:spPr>
            <a:xfrm>
              <a:off x="5664100" y="2138775"/>
              <a:ext cx="87525" cy="12600"/>
            </a:xfrm>
            <a:custGeom>
              <a:avLst/>
              <a:gdLst/>
              <a:ahLst/>
              <a:cxnLst/>
              <a:rect l="l" t="t" r="r" b="b"/>
              <a:pathLst>
                <a:path w="3501" h="504" extrusionOk="0">
                  <a:moveTo>
                    <a:pt x="1619" y="1"/>
                  </a:moveTo>
                  <a:cubicBezTo>
                    <a:pt x="1095" y="25"/>
                    <a:pt x="560" y="25"/>
                    <a:pt x="48" y="180"/>
                  </a:cubicBezTo>
                  <a:cubicBezTo>
                    <a:pt x="0" y="263"/>
                    <a:pt x="0" y="322"/>
                    <a:pt x="71" y="382"/>
                  </a:cubicBezTo>
                  <a:cubicBezTo>
                    <a:pt x="251" y="473"/>
                    <a:pt x="429" y="503"/>
                    <a:pt x="607" y="503"/>
                  </a:cubicBezTo>
                  <a:cubicBezTo>
                    <a:pt x="942" y="503"/>
                    <a:pt x="1276" y="397"/>
                    <a:pt x="1612" y="397"/>
                  </a:cubicBezTo>
                  <a:cubicBezTo>
                    <a:pt x="1725" y="397"/>
                    <a:pt x="1839" y="409"/>
                    <a:pt x="1953" y="441"/>
                  </a:cubicBezTo>
                  <a:cubicBezTo>
                    <a:pt x="2054" y="402"/>
                    <a:pt x="2158" y="389"/>
                    <a:pt x="2265" y="389"/>
                  </a:cubicBezTo>
                  <a:cubicBezTo>
                    <a:pt x="2384" y="389"/>
                    <a:pt x="2506" y="405"/>
                    <a:pt x="2631" y="418"/>
                  </a:cubicBezTo>
                  <a:cubicBezTo>
                    <a:pt x="2785" y="437"/>
                    <a:pt x="2948" y="487"/>
                    <a:pt x="3107" y="487"/>
                  </a:cubicBezTo>
                  <a:cubicBezTo>
                    <a:pt x="3245" y="487"/>
                    <a:pt x="3379" y="449"/>
                    <a:pt x="3500" y="322"/>
                  </a:cubicBezTo>
                  <a:cubicBezTo>
                    <a:pt x="2917" y="1"/>
                    <a:pt x="2227" y="168"/>
                    <a:pt x="1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8366;p32"/>
            <p:cNvSpPr/>
            <p:nvPr/>
          </p:nvSpPr>
          <p:spPr>
            <a:xfrm>
              <a:off x="5634925" y="2142525"/>
              <a:ext cx="78300" cy="13325"/>
            </a:xfrm>
            <a:custGeom>
              <a:avLst/>
              <a:gdLst/>
              <a:ahLst/>
              <a:cxnLst/>
              <a:rect l="l" t="t" r="r" b="b"/>
              <a:pathLst>
                <a:path w="3132" h="533" extrusionOk="0">
                  <a:moveTo>
                    <a:pt x="527" y="1"/>
                  </a:moveTo>
                  <a:cubicBezTo>
                    <a:pt x="377" y="1"/>
                    <a:pt x="242" y="50"/>
                    <a:pt x="107" y="113"/>
                  </a:cubicBezTo>
                  <a:cubicBezTo>
                    <a:pt x="36" y="184"/>
                    <a:pt x="0" y="268"/>
                    <a:pt x="24" y="375"/>
                  </a:cubicBezTo>
                  <a:cubicBezTo>
                    <a:pt x="48" y="446"/>
                    <a:pt x="95" y="494"/>
                    <a:pt x="155" y="530"/>
                  </a:cubicBezTo>
                  <a:lnTo>
                    <a:pt x="238" y="482"/>
                  </a:lnTo>
                  <a:cubicBezTo>
                    <a:pt x="286" y="482"/>
                    <a:pt x="346" y="494"/>
                    <a:pt x="393" y="494"/>
                  </a:cubicBezTo>
                  <a:cubicBezTo>
                    <a:pt x="578" y="518"/>
                    <a:pt x="768" y="533"/>
                    <a:pt x="959" y="533"/>
                  </a:cubicBezTo>
                  <a:cubicBezTo>
                    <a:pt x="1149" y="533"/>
                    <a:pt x="1340" y="518"/>
                    <a:pt x="1524" y="482"/>
                  </a:cubicBezTo>
                  <a:lnTo>
                    <a:pt x="1667" y="482"/>
                  </a:lnTo>
                  <a:cubicBezTo>
                    <a:pt x="1780" y="512"/>
                    <a:pt x="1896" y="527"/>
                    <a:pt x="2014" y="527"/>
                  </a:cubicBezTo>
                  <a:cubicBezTo>
                    <a:pt x="2131" y="527"/>
                    <a:pt x="2251" y="512"/>
                    <a:pt x="2370" y="482"/>
                  </a:cubicBezTo>
                  <a:cubicBezTo>
                    <a:pt x="2429" y="470"/>
                    <a:pt x="2477" y="446"/>
                    <a:pt x="2536" y="434"/>
                  </a:cubicBezTo>
                  <a:cubicBezTo>
                    <a:pt x="2639" y="317"/>
                    <a:pt x="2768" y="313"/>
                    <a:pt x="2897" y="313"/>
                  </a:cubicBezTo>
                  <a:cubicBezTo>
                    <a:pt x="2908" y="313"/>
                    <a:pt x="2919" y="313"/>
                    <a:pt x="2930" y="313"/>
                  </a:cubicBezTo>
                  <a:cubicBezTo>
                    <a:pt x="2999" y="313"/>
                    <a:pt x="3068" y="311"/>
                    <a:pt x="3132" y="291"/>
                  </a:cubicBezTo>
                  <a:cubicBezTo>
                    <a:pt x="3084" y="244"/>
                    <a:pt x="3024" y="137"/>
                    <a:pt x="3001" y="137"/>
                  </a:cubicBezTo>
                  <a:cubicBezTo>
                    <a:pt x="2818" y="162"/>
                    <a:pt x="2636" y="170"/>
                    <a:pt x="2455" y="170"/>
                  </a:cubicBezTo>
                  <a:cubicBezTo>
                    <a:pt x="2188" y="170"/>
                    <a:pt x="1922" y="153"/>
                    <a:pt x="1655" y="153"/>
                  </a:cubicBezTo>
                  <a:cubicBezTo>
                    <a:pt x="1512" y="153"/>
                    <a:pt x="1370" y="158"/>
                    <a:pt x="1227" y="172"/>
                  </a:cubicBezTo>
                  <a:cubicBezTo>
                    <a:pt x="1179" y="125"/>
                    <a:pt x="1131" y="89"/>
                    <a:pt x="1108" y="89"/>
                  </a:cubicBezTo>
                  <a:cubicBezTo>
                    <a:pt x="1000" y="77"/>
                    <a:pt x="893" y="89"/>
                    <a:pt x="798" y="53"/>
                  </a:cubicBezTo>
                  <a:cubicBezTo>
                    <a:pt x="762" y="30"/>
                    <a:pt x="715" y="18"/>
                    <a:pt x="679" y="18"/>
                  </a:cubicBezTo>
                  <a:cubicBezTo>
                    <a:pt x="626" y="6"/>
                    <a:pt x="576" y="1"/>
                    <a:pt x="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8367;p32"/>
            <p:cNvSpPr/>
            <p:nvPr/>
          </p:nvSpPr>
          <p:spPr>
            <a:xfrm>
              <a:off x="5610500" y="2137600"/>
              <a:ext cx="40525" cy="13000"/>
            </a:xfrm>
            <a:custGeom>
              <a:avLst/>
              <a:gdLst/>
              <a:ahLst/>
              <a:cxnLst/>
              <a:rect l="l" t="t" r="r" b="b"/>
              <a:pathLst>
                <a:path w="1621" h="520" extrusionOk="0">
                  <a:moveTo>
                    <a:pt x="531" y="0"/>
                  </a:moveTo>
                  <a:cubicBezTo>
                    <a:pt x="461" y="0"/>
                    <a:pt x="392" y="21"/>
                    <a:pt x="322" y="84"/>
                  </a:cubicBezTo>
                  <a:cubicBezTo>
                    <a:pt x="299" y="90"/>
                    <a:pt x="278" y="93"/>
                    <a:pt x="257" y="93"/>
                  </a:cubicBezTo>
                  <a:cubicBezTo>
                    <a:pt x="236" y="93"/>
                    <a:pt x="215" y="90"/>
                    <a:pt x="191" y="84"/>
                  </a:cubicBezTo>
                  <a:cubicBezTo>
                    <a:pt x="1" y="84"/>
                    <a:pt x="25" y="191"/>
                    <a:pt x="72" y="310"/>
                  </a:cubicBezTo>
                  <a:cubicBezTo>
                    <a:pt x="223" y="461"/>
                    <a:pt x="383" y="520"/>
                    <a:pt x="547" y="520"/>
                  </a:cubicBezTo>
                  <a:cubicBezTo>
                    <a:pt x="708" y="520"/>
                    <a:pt x="872" y="464"/>
                    <a:pt x="1037" y="381"/>
                  </a:cubicBezTo>
                  <a:cubicBezTo>
                    <a:pt x="1251" y="369"/>
                    <a:pt x="1453" y="346"/>
                    <a:pt x="1620" y="203"/>
                  </a:cubicBezTo>
                  <a:cubicBezTo>
                    <a:pt x="1549" y="107"/>
                    <a:pt x="1456" y="90"/>
                    <a:pt x="1358" y="90"/>
                  </a:cubicBezTo>
                  <a:cubicBezTo>
                    <a:pt x="1299" y="90"/>
                    <a:pt x="1238" y="96"/>
                    <a:pt x="1178" y="96"/>
                  </a:cubicBezTo>
                  <a:cubicBezTo>
                    <a:pt x="1138" y="96"/>
                    <a:pt x="1099" y="93"/>
                    <a:pt x="1061" y="84"/>
                  </a:cubicBezTo>
                  <a:cubicBezTo>
                    <a:pt x="1034" y="90"/>
                    <a:pt x="1007" y="92"/>
                    <a:pt x="981" y="92"/>
                  </a:cubicBezTo>
                  <a:cubicBezTo>
                    <a:pt x="825" y="92"/>
                    <a:pt x="676" y="0"/>
                    <a:pt x="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8368;p32"/>
            <p:cNvSpPr/>
            <p:nvPr/>
          </p:nvSpPr>
          <p:spPr>
            <a:xfrm>
              <a:off x="5632525" y="2125275"/>
              <a:ext cx="25450" cy="10550"/>
            </a:xfrm>
            <a:custGeom>
              <a:avLst/>
              <a:gdLst/>
              <a:ahLst/>
              <a:cxnLst/>
              <a:rect l="l" t="t" r="r" b="b"/>
              <a:pathLst>
                <a:path w="1018" h="422" extrusionOk="0">
                  <a:moveTo>
                    <a:pt x="455" y="0"/>
                  </a:moveTo>
                  <a:cubicBezTo>
                    <a:pt x="296" y="0"/>
                    <a:pt x="142" y="33"/>
                    <a:pt x="1" y="148"/>
                  </a:cubicBezTo>
                  <a:cubicBezTo>
                    <a:pt x="61" y="231"/>
                    <a:pt x="96" y="339"/>
                    <a:pt x="156" y="422"/>
                  </a:cubicBezTo>
                  <a:cubicBezTo>
                    <a:pt x="263" y="315"/>
                    <a:pt x="373" y="279"/>
                    <a:pt x="486" y="279"/>
                  </a:cubicBezTo>
                  <a:cubicBezTo>
                    <a:pt x="599" y="279"/>
                    <a:pt x="715" y="315"/>
                    <a:pt x="834" y="350"/>
                  </a:cubicBezTo>
                  <a:cubicBezTo>
                    <a:pt x="853" y="357"/>
                    <a:pt x="871" y="361"/>
                    <a:pt x="889" y="361"/>
                  </a:cubicBezTo>
                  <a:cubicBezTo>
                    <a:pt x="962" y="361"/>
                    <a:pt x="1018" y="303"/>
                    <a:pt x="989" y="208"/>
                  </a:cubicBezTo>
                  <a:cubicBezTo>
                    <a:pt x="977" y="148"/>
                    <a:pt x="918" y="41"/>
                    <a:pt x="870" y="41"/>
                  </a:cubicBezTo>
                  <a:cubicBezTo>
                    <a:pt x="732" y="24"/>
                    <a:pt x="592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8369;p32"/>
            <p:cNvSpPr/>
            <p:nvPr/>
          </p:nvSpPr>
          <p:spPr>
            <a:xfrm>
              <a:off x="5654275" y="2141250"/>
              <a:ext cx="8950" cy="5725"/>
            </a:xfrm>
            <a:custGeom>
              <a:avLst/>
              <a:gdLst/>
              <a:ahLst/>
              <a:cxnLst/>
              <a:rect l="l" t="t" r="r" b="b"/>
              <a:pathLst>
                <a:path w="358" h="229" extrusionOk="0">
                  <a:moveTo>
                    <a:pt x="194" y="0"/>
                  </a:moveTo>
                  <a:cubicBezTo>
                    <a:pt x="125" y="0"/>
                    <a:pt x="65" y="72"/>
                    <a:pt x="0" y="104"/>
                  </a:cubicBezTo>
                  <a:cubicBezTo>
                    <a:pt x="46" y="205"/>
                    <a:pt x="127" y="228"/>
                    <a:pt x="216" y="228"/>
                  </a:cubicBezTo>
                  <a:cubicBezTo>
                    <a:pt x="243" y="228"/>
                    <a:pt x="270" y="226"/>
                    <a:pt x="298" y="223"/>
                  </a:cubicBezTo>
                  <a:cubicBezTo>
                    <a:pt x="357" y="164"/>
                    <a:pt x="357" y="116"/>
                    <a:pt x="298" y="57"/>
                  </a:cubicBezTo>
                  <a:cubicBezTo>
                    <a:pt x="260" y="15"/>
                    <a:pt x="226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8370;p32"/>
            <p:cNvSpPr/>
            <p:nvPr/>
          </p:nvSpPr>
          <p:spPr>
            <a:xfrm>
              <a:off x="5661700" y="2142650"/>
              <a:ext cx="3900" cy="4200"/>
            </a:xfrm>
            <a:custGeom>
              <a:avLst/>
              <a:gdLst/>
              <a:ahLst/>
              <a:cxnLst/>
              <a:rect l="l" t="t" r="r" b="b"/>
              <a:pathLst>
                <a:path w="156" h="168" extrusionOk="0">
                  <a:moveTo>
                    <a:pt x="25" y="1"/>
                  </a:moveTo>
                  <a:cubicBezTo>
                    <a:pt x="1" y="60"/>
                    <a:pt x="1" y="108"/>
                    <a:pt x="1" y="167"/>
                  </a:cubicBezTo>
                  <a:lnTo>
                    <a:pt x="156" y="155"/>
                  </a:lnTo>
                  <a:lnTo>
                    <a:pt x="156" y="25"/>
                  </a:lnTo>
                  <a:cubicBezTo>
                    <a:pt x="108" y="13"/>
                    <a:pt x="60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8371;p32"/>
            <p:cNvSpPr/>
            <p:nvPr/>
          </p:nvSpPr>
          <p:spPr>
            <a:xfrm>
              <a:off x="5553950" y="2128500"/>
              <a:ext cx="61350" cy="16275"/>
            </a:xfrm>
            <a:custGeom>
              <a:avLst/>
              <a:gdLst/>
              <a:ahLst/>
              <a:cxnLst/>
              <a:rect l="l" t="t" r="r" b="b"/>
              <a:pathLst>
                <a:path w="2454" h="651" extrusionOk="0">
                  <a:moveTo>
                    <a:pt x="114" y="0"/>
                  </a:moveTo>
                  <a:cubicBezTo>
                    <a:pt x="79" y="0"/>
                    <a:pt x="41" y="6"/>
                    <a:pt x="1" y="19"/>
                  </a:cubicBezTo>
                  <a:cubicBezTo>
                    <a:pt x="84" y="162"/>
                    <a:pt x="84" y="293"/>
                    <a:pt x="1" y="448"/>
                  </a:cubicBezTo>
                  <a:cubicBezTo>
                    <a:pt x="400" y="610"/>
                    <a:pt x="808" y="626"/>
                    <a:pt x="1216" y="626"/>
                  </a:cubicBezTo>
                  <a:cubicBezTo>
                    <a:pt x="1315" y="626"/>
                    <a:pt x="1415" y="625"/>
                    <a:pt x="1514" y="625"/>
                  </a:cubicBezTo>
                  <a:cubicBezTo>
                    <a:pt x="1665" y="625"/>
                    <a:pt x="1815" y="627"/>
                    <a:pt x="1965" y="638"/>
                  </a:cubicBezTo>
                  <a:cubicBezTo>
                    <a:pt x="2013" y="650"/>
                    <a:pt x="2037" y="650"/>
                    <a:pt x="2084" y="650"/>
                  </a:cubicBezTo>
                  <a:cubicBezTo>
                    <a:pt x="2132" y="650"/>
                    <a:pt x="2156" y="638"/>
                    <a:pt x="2203" y="638"/>
                  </a:cubicBezTo>
                  <a:cubicBezTo>
                    <a:pt x="2251" y="626"/>
                    <a:pt x="2275" y="591"/>
                    <a:pt x="2311" y="579"/>
                  </a:cubicBezTo>
                  <a:cubicBezTo>
                    <a:pt x="2346" y="531"/>
                    <a:pt x="2406" y="495"/>
                    <a:pt x="2453" y="448"/>
                  </a:cubicBezTo>
                  <a:cubicBezTo>
                    <a:pt x="2404" y="358"/>
                    <a:pt x="2345" y="243"/>
                    <a:pt x="2251" y="243"/>
                  </a:cubicBezTo>
                  <a:cubicBezTo>
                    <a:pt x="2232" y="243"/>
                    <a:pt x="2213" y="247"/>
                    <a:pt x="2191" y="257"/>
                  </a:cubicBezTo>
                  <a:cubicBezTo>
                    <a:pt x="2116" y="283"/>
                    <a:pt x="2046" y="294"/>
                    <a:pt x="1979" y="294"/>
                  </a:cubicBezTo>
                  <a:cubicBezTo>
                    <a:pt x="1710" y="294"/>
                    <a:pt x="1504" y="114"/>
                    <a:pt x="1275" y="19"/>
                  </a:cubicBezTo>
                  <a:cubicBezTo>
                    <a:pt x="1227" y="31"/>
                    <a:pt x="1191" y="31"/>
                    <a:pt x="1144" y="31"/>
                  </a:cubicBezTo>
                  <a:cubicBezTo>
                    <a:pt x="1080" y="86"/>
                    <a:pt x="1037" y="197"/>
                    <a:pt x="945" y="197"/>
                  </a:cubicBezTo>
                  <a:cubicBezTo>
                    <a:pt x="917" y="197"/>
                    <a:pt x="885" y="187"/>
                    <a:pt x="846" y="162"/>
                  </a:cubicBezTo>
                  <a:cubicBezTo>
                    <a:pt x="846" y="150"/>
                    <a:pt x="834" y="150"/>
                    <a:pt x="798" y="138"/>
                  </a:cubicBezTo>
                  <a:cubicBezTo>
                    <a:pt x="791" y="131"/>
                    <a:pt x="783" y="128"/>
                    <a:pt x="775" y="128"/>
                  </a:cubicBezTo>
                  <a:cubicBezTo>
                    <a:pt x="755" y="128"/>
                    <a:pt x="732" y="145"/>
                    <a:pt x="715" y="162"/>
                  </a:cubicBezTo>
                  <a:cubicBezTo>
                    <a:pt x="667" y="210"/>
                    <a:pt x="608" y="245"/>
                    <a:pt x="560" y="293"/>
                  </a:cubicBezTo>
                  <a:cubicBezTo>
                    <a:pt x="430" y="172"/>
                    <a:pt x="307" y="0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8372;p32"/>
            <p:cNvSpPr/>
            <p:nvPr/>
          </p:nvSpPr>
          <p:spPr>
            <a:xfrm>
              <a:off x="5618550" y="2133275"/>
              <a:ext cx="18475" cy="8150"/>
            </a:xfrm>
            <a:custGeom>
              <a:avLst/>
              <a:gdLst/>
              <a:ahLst/>
              <a:cxnLst/>
              <a:rect l="l" t="t" r="r" b="b"/>
              <a:pathLst>
                <a:path w="739" h="326" extrusionOk="0">
                  <a:moveTo>
                    <a:pt x="269" y="0"/>
                  </a:moveTo>
                  <a:cubicBezTo>
                    <a:pt x="178" y="0"/>
                    <a:pt x="89" y="65"/>
                    <a:pt x="0" y="257"/>
                  </a:cubicBezTo>
                  <a:cubicBezTo>
                    <a:pt x="167" y="272"/>
                    <a:pt x="325" y="326"/>
                    <a:pt x="479" y="326"/>
                  </a:cubicBezTo>
                  <a:cubicBezTo>
                    <a:pt x="566" y="326"/>
                    <a:pt x="652" y="308"/>
                    <a:pt x="739" y="257"/>
                  </a:cubicBezTo>
                  <a:cubicBezTo>
                    <a:pt x="575" y="182"/>
                    <a:pt x="420" y="0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8373;p32"/>
            <p:cNvSpPr/>
            <p:nvPr/>
          </p:nvSpPr>
          <p:spPr>
            <a:xfrm>
              <a:off x="5855775" y="2142950"/>
              <a:ext cx="3300" cy="1525"/>
            </a:xfrm>
            <a:custGeom>
              <a:avLst/>
              <a:gdLst/>
              <a:ahLst/>
              <a:cxnLst/>
              <a:rect l="l" t="t" r="r" b="b"/>
              <a:pathLst>
                <a:path w="132" h="61" extrusionOk="0">
                  <a:moveTo>
                    <a:pt x="1" y="1"/>
                  </a:moveTo>
                  <a:cubicBezTo>
                    <a:pt x="1" y="36"/>
                    <a:pt x="13" y="60"/>
                    <a:pt x="24" y="60"/>
                  </a:cubicBezTo>
                  <a:cubicBezTo>
                    <a:pt x="60" y="60"/>
                    <a:pt x="96" y="48"/>
                    <a:pt x="132" y="36"/>
                  </a:cubicBezTo>
                  <a:cubicBezTo>
                    <a:pt x="84" y="13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8374;p32"/>
            <p:cNvSpPr/>
            <p:nvPr/>
          </p:nvSpPr>
          <p:spPr>
            <a:xfrm>
              <a:off x="5850725" y="21399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1"/>
                  </a:moveTo>
                  <a:cubicBezTo>
                    <a:pt x="119" y="24"/>
                    <a:pt x="60" y="72"/>
                    <a:pt x="0" y="108"/>
                  </a:cubicBezTo>
                  <a:cubicBezTo>
                    <a:pt x="60" y="108"/>
                    <a:pt x="119" y="120"/>
                    <a:pt x="179" y="12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8375;p32"/>
            <p:cNvSpPr/>
            <p:nvPr/>
          </p:nvSpPr>
          <p:spPr>
            <a:xfrm>
              <a:off x="5984675" y="2143250"/>
              <a:ext cx="7150" cy="3600"/>
            </a:xfrm>
            <a:custGeom>
              <a:avLst/>
              <a:gdLst/>
              <a:ahLst/>
              <a:cxnLst/>
              <a:rect l="l" t="t" r="r" b="b"/>
              <a:pathLst>
                <a:path w="286" h="144" extrusionOk="0">
                  <a:moveTo>
                    <a:pt x="0" y="1"/>
                  </a:moveTo>
                  <a:lnTo>
                    <a:pt x="0" y="143"/>
                  </a:lnTo>
                  <a:cubicBezTo>
                    <a:pt x="107" y="143"/>
                    <a:pt x="214" y="10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8376;p32"/>
            <p:cNvSpPr/>
            <p:nvPr/>
          </p:nvSpPr>
          <p:spPr>
            <a:xfrm>
              <a:off x="5955800" y="2146900"/>
              <a:ext cx="4175" cy="2250"/>
            </a:xfrm>
            <a:custGeom>
              <a:avLst/>
              <a:gdLst/>
              <a:ahLst/>
              <a:cxnLst/>
              <a:rect l="l" t="t" r="r" b="b"/>
              <a:pathLst>
                <a:path w="167" h="90" extrusionOk="0">
                  <a:moveTo>
                    <a:pt x="79" y="0"/>
                  </a:moveTo>
                  <a:cubicBezTo>
                    <a:pt x="51" y="0"/>
                    <a:pt x="24" y="3"/>
                    <a:pt x="0" y="9"/>
                  </a:cubicBezTo>
                  <a:cubicBezTo>
                    <a:pt x="30" y="63"/>
                    <a:pt x="57" y="90"/>
                    <a:pt x="84" y="90"/>
                  </a:cubicBezTo>
                  <a:cubicBezTo>
                    <a:pt x="110" y="90"/>
                    <a:pt x="137" y="63"/>
                    <a:pt x="167" y="9"/>
                  </a:cubicBezTo>
                  <a:cubicBezTo>
                    <a:pt x="137" y="3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8377;p32"/>
            <p:cNvSpPr/>
            <p:nvPr/>
          </p:nvSpPr>
          <p:spPr>
            <a:xfrm>
              <a:off x="6016800" y="2142650"/>
              <a:ext cx="31875" cy="5300"/>
            </a:xfrm>
            <a:custGeom>
              <a:avLst/>
              <a:gdLst/>
              <a:ahLst/>
              <a:cxnLst/>
              <a:rect l="l" t="t" r="r" b="b"/>
              <a:pathLst>
                <a:path w="1275" h="212" extrusionOk="0">
                  <a:moveTo>
                    <a:pt x="1275" y="1"/>
                  </a:moveTo>
                  <a:lnTo>
                    <a:pt x="1275" y="1"/>
                  </a:lnTo>
                  <a:cubicBezTo>
                    <a:pt x="846" y="13"/>
                    <a:pt x="430" y="13"/>
                    <a:pt x="1" y="13"/>
                  </a:cubicBezTo>
                  <a:cubicBezTo>
                    <a:pt x="177" y="167"/>
                    <a:pt x="368" y="211"/>
                    <a:pt x="566" y="211"/>
                  </a:cubicBezTo>
                  <a:cubicBezTo>
                    <a:pt x="795" y="211"/>
                    <a:pt x="1032" y="151"/>
                    <a:pt x="1263" y="132"/>
                  </a:cubicBezTo>
                  <a:cubicBezTo>
                    <a:pt x="1275" y="84"/>
                    <a:pt x="1275" y="60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8378;p32"/>
            <p:cNvSpPr/>
            <p:nvPr/>
          </p:nvSpPr>
          <p:spPr>
            <a:xfrm>
              <a:off x="5822450" y="2139675"/>
              <a:ext cx="8350" cy="3000"/>
            </a:xfrm>
            <a:custGeom>
              <a:avLst/>
              <a:gdLst/>
              <a:ahLst/>
              <a:cxnLst/>
              <a:rect l="l" t="t" r="r" b="b"/>
              <a:pathLst>
                <a:path w="334" h="120" extrusionOk="0">
                  <a:moveTo>
                    <a:pt x="298" y="1"/>
                  </a:moveTo>
                  <a:cubicBezTo>
                    <a:pt x="179" y="1"/>
                    <a:pt x="84" y="24"/>
                    <a:pt x="0" y="120"/>
                  </a:cubicBezTo>
                  <a:lnTo>
                    <a:pt x="334" y="120"/>
                  </a:lnTo>
                  <a:cubicBezTo>
                    <a:pt x="334" y="84"/>
                    <a:pt x="322" y="48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8379;p32"/>
            <p:cNvSpPr/>
            <p:nvPr/>
          </p:nvSpPr>
          <p:spPr>
            <a:xfrm>
              <a:off x="5844475" y="2139675"/>
              <a:ext cx="4775" cy="3300"/>
            </a:xfrm>
            <a:custGeom>
              <a:avLst/>
              <a:gdLst/>
              <a:ahLst/>
              <a:cxnLst/>
              <a:rect l="l" t="t" r="r" b="b"/>
              <a:pathLst>
                <a:path w="191" h="132" extrusionOk="0">
                  <a:moveTo>
                    <a:pt x="12" y="1"/>
                  </a:moveTo>
                  <a:cubicBezTo>
                    <a:pt x="0" y="48"/>
                    <a:pt x="0" y="84"/>
                    <a:pt x="0" y="132"/>
                  </a:cubicBezTo>
                  <a:cubicBezTo>
                    <a:pt x="60" y="132"/>
                    <a:pt x="131" y="120"/>
                    <a:pt x="191" y="120"/>
                  </a:cubicBezTo>
                  <a:cubicBezTo>
                    <a:pt x="131" y="72"/>
                    <a:pt x="72" y="48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8380;p32"/>
            <p:cNvSpPr/>
            <p:nvPr/>
          </p:nvSpPr>
          <p:spPr>
            <a:xfrm>
              <a:off x="5830475" y="2142950"/>
              <a:ext cx="14025" cy="3825"/>
            </a:xfrm>
            <a:custGeom>
              <a:avLst/>
              <a:gdLst/>
              <a:ahLst/>
              <a:cxnLst/>
              <a:rect l="l" t="t" r="r" b="b"/>
              <a:pathLst>
                <a:path w="561" h="153" extrusionOk="0">
                  <a:moveTo>
                    <a:pt x="1" y="1"/>
                  </a:moveTo>
                  <a:cubicBezTo>
                    <a:pt x="90" y="102"/>
                    <a:pt x="182" y="152"/>
                    <a:pt x="276" y="152"/>
                  </a:cubicBezTo>
                  <a:cubicBezTo>
                    <a:pt x="370" y="152"/>
                    <a:pt x="465" y="102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8381;p32"/>
            <p:cNvSpPr/>
            <p:nvPr/>
          </p:nvSpPr>
          <p:spPr>
            <a:xfrm>
              <a:off x="5747725" y="2135800"/>
              <a:ext cx="11350" cy="3375"/>
            </a:xfrm>
            <a:custGeom>
              <a:avLst/>
              <a:gdLst/>
              <a:ahLst/>
              <a:cxnLst/>
              <a:rect l="l" t="t" r="r" b="b"/>
              <a:pathLst>
                <a:path w="454" h="135" extrusionOk="0">
                  <a:moveTo>
                    <a:pt x="1" y="1"/>
                  </a:moveTo>
                  <a:cubicBezTo>
                    <a:pt x="78" y="90"/>
                    <a:pt x="153" y="135"/>
                    <a:pt x="227" y="135"/>
                  </a:cubicBezTo>
                  <a:cubicBezTo>
                    <a:pt x="301" y="135"/>
                    <a:pt x="376" y="90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8382;p32"/>
            <p:cNvSpPr/>
            <p:nvPr/>
          </p:nvSpPr>
          <p:spPr>
            <a:xfrm>
              <a:off x="5905500" y="2245275"/>
              <a:ext cx="3875" cy="1875"/>
            </a:xfrm>
            <a:custGeom>
              <a:avLst/>
              <a:gdLst/>
              <a:ahLst/>
              <a:cxnLst/>
              <a:rect l="l" t="t" r="r" b="b"/>
              <a:pathLst>
                <a:path w="155" h="75" extrusionOk="0">
                  <a:moveTo>
                    <a:pt x="78" y="0"/>
                  </a:moveTo>
                  <a:cubicBezTo>
                    <a:pt x="56" y="0"/>
                    <a:pt x="30" y="18"/>
                    <a:pt x="0" y="63"/>
                  </a:cubicBezTo>
                  <a:cubicBezTo>
                    <a:pt x="48" y="63"/>
                    <a:pt x="107" y="75"/>
                    <a:pt x="155" y="75"/>
                  </a:cubicBezTo>
                  <a:cubicBezTo>
                    <a:pt x="134" y="33"/>
                    <a:pt x="109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8383;p32"/>
            <p:cNvSpPr/>
            <p:nvPr/>
          </p:nvSpPr>
          <p:spPr>
            <a:xfrm>
              <a:off x="5869300" y="2279550"/>
              <a:ext cx="7625" cy="2875"/>
            </a:xfrm>
            <a:custGeom>
              <a:avLst/>
              <a:gdLst/>
              <a:ahLst/>
              <a:cxnLst/>
              <a:rect l="l" t="t" r="r" b="b"/>
              <a:pathLst>
                <a:path w="305" h="115" extrusionOk="0">
                  <a:moveTo>
                    <a:pt x="107" y="1"/>
                  </a:moveTo>
                  <a:cubicBezTo>
                    <a:pt x="54" y="1"/>
                    <a:pt x="1" y="8"/>
                    <a:pt x="19" y="73"/>
                  </a:cubicBezTo>
                  <a:cubicBezTo>
                    <a:pt x="25" y="103"/>
                    <a:pt x="55" y="115"/>
                    <a:pt x="91" y="115"/>
                  </a:cubicBezTo>
                  <a:cubicBezTo>
                    <a:pt x="126" y="115"/>
                    <a:pt x="168" y="103"/>
                    <a:pt x="198" y="85"/>
                  </a:cubicBezTo>
                  <a:cubicBezTo>
                    <a:pt x="245" y="73"/>
                    <a:pt x="269" y="25"/>
                    <a:pt x="305" y="2"/>
                  </a:cubicBezTo>
                  <a:lnTo>
                    <a:pt x="150" y="2"/>
                  </a:lnTo>
                  <a:cubicBezTo>
                    <a:pt x="137" y="2"/>
                    <a:pt x="122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8384;p32"/>
            <p:cNvSpPr/>
            <p:nvPr/>
          </p:nvSpPr>
          <p:spPr>
            <a:xfrm>
              <a:off x="5316425" y="2171225"/>
              <a:ext cx="65500" cy="14525"/>
            </a:xfrm>
            <a:custGeom>
              <a:avLst/>
              <a:gdLst/>
              <a:ahLst/>
              <a:cxnLst/>
              <a:rect l="l" t="t" r="r" b="b"/>
              <a:pathLst>
                <a:path w="2620" h="581" extrusionOk="0">
                  <a:moveTo>
                    <a:pt x="1358" y="1"/>
                  </a:moveTo>
                  <a:cubicBezTo>
                    <a:pt x="1346" y="13"/>
                    <a:pt x="1310" y="13"/>
                    <a:pt x="1286" y="13"/>
                  </a:cubicBezTo>
                  <a:cubicBezTo>
                    <a:pt x="1203" y="36"/>
                    <a:pt x="1120" y="60"/>
                    <a:pt x="1060" y="108"/>
                  </a:cubicBezTo>
                  <a:cubicBezTo>
                    <a:pt x="1036" y="157"/>
                    <a:pt x="1013" y="176"/>
                    <a:pt x="991" y="176"/>
                  </a:cubicBezTo>
                  <a:cubicBezTo>
                    <a:pt x="959" y="176"/>
                    <a:pt x="928" y="138"/>
                    <a:pt x="894" y="96"/>
                  </a:cubicBezTo>
                  <a:cubicBezTo>
                    <a:pt x="841" y="73"/>
                    <a:pt x="783" y="65"/>
                    <a:pt x="727" y="65"/>
                  </a:cubicBezTo>
                  <a:cubicBezTo>
                    <a:pt x="694" y="65"/>
                    <a:pt x="662" y="68"/>
                    <a:pt x="632" y="72"/>
                  </a:cubicBezTo>
                  <a:lnTo>
                    <a:pt x="453" y="120"/>
                  </a:lnTo>
                  <a:cubicBezTo>
                    <a:pt x="286" y="191"/>
                    <a:pt x="1" y="155"/>
                    <a:pt x="36" y="465"/>
                  </a:cubicBezTo>
                  <a:cubicBezTo>
                    <a:pt x="72" y="513"/>
                    <a:pt x="132" y="548"/>
                    <a:pt x="215" y="572"/>
                  </a:cubicBezTo>
                  <a:cubicBezTo>
                    <a:pt x="287" y="578"/>
                    <a:pt x="359" y="580"/>
                    <a:pt x="431" y="580"/>
                  </a:cubicBezTo>
                  <a:cubicBezTo>
                    <a:pt x="832" y="580"/>
                    <a:pt x="1224" y="505"/>
                    <a:pt x="1608" y="465"/>
                  </a:cubicBezTo>
                  <a:lnTo>
                    <a:pt x="1786" y="417"/>
                  </a:lnTo>
                  <a:cubicBezTo>
                    <a:pt x="1852" y="388"/>
                    <a:pt x="1914" y="373"/>
                    <a:pt x="1978" y="373"/>
                  </a:cubicBezTo>
                  <a:cubicBezTo>
                    <a:pt x="2042" y="373"/>
                    <a:pt x="2108" y="388"/>
                    <a:pt x="2179" y="417"/>
                  </a:cubicBezTo>
                  <a:lnTo>
                    <a:pt x="2370" y="417"/>
                  </a:lnTo>
                  <a:cubicBezTo>
                    <a:pt x="2465" y="358"/>
                    <a:pt x="2620" y="286"/>
                    <a:pt x="2620" y="239"/>
                  </a:cubicBezTo>
                  <a:cubicBezTo>
                    <a:pt x="2613" y="161"/>
                    <a:pt x="2561" y="154"/>
                    <a:pt x="2501" y="154"/>
                  </a:cubicBezTo>
                  <a:cubicBezTo>
                    <a:pt x="2488" y="154"/>
                    <a:pt x="2474" y="154"/>
                    <a:pt x="2460" y="154"/>
                  </a:cubicBezTo>
                  <a:cubicBezTo>
                    <a:pt x="2423" y="154"/>
                    <a:pt x="2386" y="152"/>
                    <a:pt x="2358" y="132"/>
                  </a:cubicBezTo>
                  <a:cubicBezTo>
                    <a:pt x="2298" y="108"/>
                    <a:pt x="2251" y="60"/>
                    <a:pt x="2191" y="13"/>
                  </a:cubicBezTo>
                  <a:cubicBezTo>
                    <a:pt x="1906" y="13"/>
                    <a:pt x="1632" y="13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8385;p32"/>
            <p:cNvSpPr/>
            <p:nvPr/>
          </p:nvSpPr>
          <p:spPr>
            <a:xfrm>
              <a:off x="5172950" y="2150700"/>
              <a:ext cx="34550" cy="43375"/>
            </a:xfrm>
            <a:custGeom>
              <a:avLst/>
              <a:gdLst/>
              <a:ahLst/>
              <a:cxnLst/>
              <a:rect l="l" t="t" r="r" b="b"/>
              <a:pathLst>
                <a:path w="1382" h="1735" extrusionOk="0">
                  <a:moveTo>
                    <a:pt x="406" y="0"/>
                  </a:moveTo>
                  <a:cubicBezTo>
                    <a:pt x="275" y="24"/>
                    <a:pt x="167" y="24"/>
                    <a:pt x="48" y="24"/>
                  </a:cubicBezTo>
                  <a:lnTo>
                    <a:pt x="1" y="60"/>
                  </a:lnTo>
                  <a:lnTo>
                    <a:pt x="48" y="107"/>
                  </a:lnTo>
                  <a:cubicBezTo>
                    <a:pt x="84" y="167"/>
                    <a:pt x="132" y="214"/>
                    <a:pt x="179" y="274"/>
                  </a:cubicBezTo>
                  <a:cubicBezTo>
                    <a:pt x="382" y="345"/>
                    <a:pt x="382" y="536"/>
                    <a:pt x="465" y="703"/>
                  </a:cubicBezTo>
                  <a:cubicBezTo>
                    <a:pt x="679" y="1000"/>
                    <a:pt x="798" y="1346"/>
                    <a:pt x="906" y="1703"/>
                  </a:cubicBezTo>
                  <a:cubicBezTo>
                    <a:pt x="936" y="1723"/>
                    <a:pt x="965" y="1735"/>
                    <a:pt x="992" y="1735"/>
                  </a:cubicBezTo>
                  <a:cubicBezTo>
                    <a:pt x="1028" y="1735"/>
                    <a:pt x="1062" y="1715"/>
                    <a:pt x="1096" y="1667"/>
                  </a:cubicBezTo>
                  <a:cubicBezTo>
                    <a:pt x="1382" y="1191"/>
                    <a:pt x="941" y="738"/>
                    <a:pt x="1037" y="262"/>
                  </a:cubicBezTo>
                  <a:lnTo>
                    <a:pt x="1037" y="214"/>
                  </a:lnTo>
                  <a:lnTo>
                    <a:pt x="1037" y="167"/>
                  </a:lnTo>
                  <a:cubicBezTo>
                    <a:pt x="955" y="64"/>
                    <a:pt x="857" y="47"/>
                    <a:pt x="756" y="47"/>
                  </a:cubicBezTo>
                  <a:cubicBezTo>
                    <a:pt x="707" y="47"/>
                    <a:pt x="657" y="51"/>
                    <a:pt x="609" y="51"/>
                  </a:cubicBezTo>
                  <a:cubicBezTo>
                    <a:pt x="537" y="51"/>
                    <a:pt x="467" y="43"/>
                    <a:pt x="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8386;p32"/>
            <p:cNvSpPr/>
            <p:nvPr/>
          </p:nvSpPr>
          <p:spPr>
            <a:xfrm>
              <a:off x="5190825" y="2156950"/>
              <a:ext cx="27100" cy="41100"/>
            </a:xfrm>
            <a:custGeom>
              <a:avLst/>
              <a:gdLst/>
              <a:ahLst/>
              <a:cxnLst/>
              <a:rect l="l" t="t" r="r" b="b"/>
              <a:pathLst>
                <a:path w="1084" h="1644" extrusionOk="0">
                  <a:moveTo>
                    <a:pt x="322" y="0"/>
                  </a:moveTo>
                  <a:cubicBezTo>
                    <a:pt x="0" y="155"/>
                    <a:pt x="179" y="417"/>
                    <a:pt x="226" y="619"/>
                  </a:cubicBezTo>
                  <a:cubicBezTo>
                    <a:pt x="298" y="905"/>
                    <a:pt x="369" y="1167"/>
                    <a:pt x="310" y="1453"/>
                  </a:cubicBezTo>
                  <a:cubicBezTo>
                    <a:pt x="262" y="1572"/>
                    <a:pt x="322" y="1619"/>
                    <a:pt x="417" y="1643"/>
                  </a:cubicBezTo>
                  <a:cubicBezTo>
                    <a:pt x="560" y="1572"/>
                    <a:pt x="584" y="1417"/>
                    <a:pt x="619" y="1298"/>
                  </a:cubicBezTo>
                  <a:cubicBezTo>
                    <a:pt x="679" y="1238"/>
                    <a:pt x="762" y="1238"/>
                    <a:pt x="834" y="1238"/>
                  </a:cubicBezTo>
                  <a:cubicBezTo>
                    <a:pt x="905" y="1238"/>
                    <a:pt x="976" y="1238"/>
                    <a:pt x="1060" y="1191"/>
                  </a:cubicBezTo>
                  <a:cubicBezTo>
                    <a:pt x="1084" y="1155"/>
                    <a:pt x="1084" y="1107"/>
                    <a:pt x="1084" y="1048"/>
                  </a:cubicBezTo>
                  <a:cubicBezTo>
                    <a:pt x="1060" y="977"/>
                    <a:pt x="1012" y="893"/>
                    <a:pt x="953" y="857"/>
                  </a:cubicBezTo>
                  <a:cubicBezTo>
                    <a:pt x="893" y="810"/>
                    <a:pt x="834" y="774"/>
                    <a:pt x="786" y="715"/>
                  </a:cubicBezTo>
                  <a:cubicBezTo>
                    <a:pt x="786" y="679"/>
                    <a:pt x="798" y="619"/>
                    <a:pt x="822" y="572"/>
                  </a:cubicBezTo>
                  <a:cubicBezTo>
                    <a:pt x="822" y="512"/>
                    <a:pt x="798" y="465"/>
                    <a:pt x="762" y="417"/>
                  </a:cubicBezTo>
                  <a:cubicBezTo>
                    <a:pt x="619" y="274"/>
                    <a:pt x="345" y="274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8387;p32"/>
            <p:cNvSpPr/>
            <p:nvPr/>
          </p:nvSpPr>
          <p:spPr>
            <a:xfrm>
              <a:off x="5251825" y="2167325"/>
              <a:ext cx="44975" cy="9725"/>
            </a:xfrm>
            <a:custGeom>
              <a:avLst/>
              <a:gdLst/>
              <a:ahLst/>
              <a:cxnLst/>
              <a:rect l="l" t="t" r="r" b="b"/>
              <a:pathLst>
                <a:path w="1799" h="389" extrusionOk="0">
                  <a:moveTo>
                    <a:pt x="1092" y="1"/>
                  </a:moveTo>
                  <a:cubicBezTo>
                    <a:pt x="743" y="1"/>
                    <a:pt x="391" y="30"/>
                    <a:pt x="49" y="38"/>
                  </a:cubicBezTo>
                  <a:cubicBezTo>
                    <a:pt x="1" y="133"/>
                    <a:pt x="25" y="204"/>
                    <a:pt x="96" y="264"/>
                  </a:cubicBezTo>
                  <a:cubicBezTo>
                    <a:pt x="370" y="347"/>
                    <a:pt x="635" y="389"/>
                    <a:pt x="898" y="389"/>
                  </a:cubicBezTo>
                  <a:cubicBezTo>
                    <a:pt x="1162" y="389"/>
                    <a:pt x="1424" y="347"/>
                    <a:pt x="1692" y="264"/>
                  </a:cubicBezTo>
                  <a:cubicBezTo>
                    <a:pt x="1775" y="216"/>
                    <a:pt x="1799" y="145"/>
                    <a:pt x="1751" y="50"/>
                  </a:cubicBezTo>
                  <a:cubicBezTo>
                    <a:pt x="1534" y="13"/>
                    <a:pt x="1314" y="1"/>
                    <a:pt x="1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8388;p32"/>
            <p:cNvSpPr/>
            <p:nvPr/>
          </p:nvSpPr>
          <p:spPr>
            <a:xfrm>
              <a:off x="5210175" y="2167075"/>
              <a:ext cx="42875" cy="10175"/>
            </a:xfrm>
            <a:custGeom>
              <a:avLst/>
              <a:gdLst/>
              <a:ahLst/>
              <a:cxnLst/>
              <a:rect l="l" t="t" r="r" b="b"/>
              <a:pathLst>
                <a:path w="1715" h="407" extrusionOk="0">
                  <a:moveTo>
                    <a:pt x="0" y="0"/>
                  </a:moveTo>
                  <a:lnTo>
                    <a:pt x="0" y="155"/>
                  </a:lnTo>
                  <a:cubicBezTo>
                    <a:pt x="282" y="323"/>
                    <a:pt x="571" y="406"/>
                    <a:pt x="861" y="406"/>
                  </a:cubicBezTo>
                  <a:cubicBezTo>
                    <a:pt x="1145" y="406"/>
                    <a:pt x="1431" y="326"/>
                    <a:pt x="1715" y="167"/>
                  </a:cubicBezTo>
                  <a:lnTo>
                    <a:pt x="1715" y="107"/>
                  </a:lnTo>
                  <a:lnTo>
                    <a:pt x="1715" y="48"/>
                  </a:lnTo>
                  <a:cubicBezTo>
                    <a:pt x="1423" y="12"/>
                    <a:pt x="1134" y="6"/>
                    <a:pt x="848" y="6"/>
                  </a:cubicBezTo>
                  <a:cubicBezTo>
                    <a:pt x="705" y="6"/>
                    <a:pt x="563" y="7"/>
                    <a:pt x="422" y="7"/>
                  </a:cubicBezTo>
                  <a:cubicBezTo>
                    <a:pt x="281" y="7"/>
                    <a:pt x="140" y="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8389;p32"/>
            <p:cNvSpPr/>
            <p:nvPr/>
          </p:nvSpPr>
          <p:spPr>
            <a:xfrm>
              <a:off x="5216125" y="2149600"/>
              <a:ext cx="36925" cy="3625"/>
            </a:xfrm>
            <a:custGeom>
              <a:avLst/>
              <a:gdLst/>
              <a:ahLst/>
              <a:cxnLst/>
              <a:rect l="l" t="t" r="r" b="b"/>
              <a:pathLst>
                <a:path w="1477" h="145" extrusionOk="0">
                  <a:moveTo>
                    <a:pt x="797" y="1"/>
                  </a:moveTo>
                  <a:cubicBezTo>
                    <a:pt x="551" y="1"/>
                    <a:pt x="303" y="33"/>
                    <a:pt x="61" y="33"/>
                  </a:cubicBezTo>
                  <a:cubicBezTo>
                    <a:pt x="41" y="33"/>
                    <a:pt x="20" y="33"/>
                    <a:pt x="0" y="32"/>
                  </a:cubicBezTo>
                  <a:lnTo>
                    <a:pt x="0" y="32"/>
                  </a:lnTo>
                  <a:cubicBezTo>
                    <a:pt x="270" y="127"/>
                    <a:pt x="544" y="145"/>
                    <a:pt x="824" y="145"/>
                  </a:cubicBezTo>
                  <a:cubicBezTo>
                    <a:pt x="995" y="145"/>
                    <a:pt x="1169" y="138"/>
                    <a:pt x="1346" y="138"/>
                  </a:cubicBezTo>
                  <a:cubicBezTo>
                    <a:pt x="1389" y="138"/>
                    <a:pt x="1433" y="138"/>
                    <a:pt x="1477" y="139"/>
                  </a:cubicBezTo>
                  <a:cubicBezTo>
                    <a:pt x="1256" y="29"/>
                    <a:pt x="1027" y="1"/>
                    <a:pt x="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8390;p32"/>
            <p:cNvSpPr/>
            <p:nvPr/>
          </p:nvSpPr>
          <p:spPr>
            <a:xfrm>
              <a:off x="5322375" y="2167725"/>
              <a:ext cx="27700" cy="9150"/>
            </a:xfrm>
            <a:custGeom>
              <a:avLst/>
              <a:gdLst/>
              <a:ahLst/>
              <a:cxnLst/>
              <a:rect l="l" t="t" r="r" b="b"/>
              <a:pathLst>
                <a:path w="1108" h="366" extrusionOk="0">
                  <a:moveTo>
                    <a:pt x="666" y="1"/>
                  </a:moveTo>
                  <a:cubicBezTo>
                    <a:pt x="531" y="1"/>
                    <a:pt x="394" y="23"/>
                    <a:pt x="260" y="23"/>
                  </a:cubicBezTo>
                  <a:cubicBezTo>
                    <a:pt x="245" y="23"/>
                    <a:pt x="230" y="22"/>
                    <a:pt x="215" y="22"/>
                  </a:cubicBezTo>
                  <a:cubicBezTo>
                    <a:pt x="108" y="93"/>
                    <a:pt x="1" y="176"/>
                    <a:pt x="60" y="331"/>
                  </a:cubicBezTo>
                  <a:cubicBezTo>
                    <a:pt x="105" y="354"/>
                    <a:pt x="147" y="366"/>
                    <a:pt x="190" y="366"/>
                  </a:cubicBezTo>
                  <a:cubicBezTo>
                    <a:pt x="237" y="366"/>
                    <a:pt x="284" y="351"/>
                    <a:pt x="334" y="319"/>
                  </a:cubicBezTo>
                  <a:lnTo>
                    <a:pt x="382" y="295"/>
                  </a:lnTo>
                  <a:cubicBezTo>
                    <a:pt x="457" y="238"/>
                    <a:pt x="538" y="225"/>
                    <a:pt x="622" y="225"/>
                  </a:cubicBezTo>
                  <a:cubicBezTo>
                    <a:pt x="694" y="225"/>
                    <a:pt x="768" y="235"/>
                    <a:pt x="840" y="235"/>
                  </a:cubicBezTo>
                  <a:cubicBezTo>
                    <a:pt x="912" y="235"/>
                    <a:pt x="982" y="225"/>
                    <a:pt x="1048" y="188"/>
                  </a:cubicBezTo>
                  <a:lnTo>
                    <a:pt x="1108" y="141"/>
                  </a:lnTo>
                  <a:cubicBezTo>
                    <a:pt x="965" y="28"/>
                    <a:pt x="816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8391;p32"/>
            <p:cNvSpPr/>
            <p:nvPr/>
          </p:nvSpPr>
          <p:spPr>
            <a:xfrm>
              <a:off x="5295600" y="2168550"/>
              <a:ext cx="20550" cy="9250"/>
            </a:xfrm>
            <a:custGeom>
              <a:avLst/>
              <a:gdLst/>
              <a:ahLst/>
              <a:cxnLst/>
              <a:rect l="l" t="t" r="r" b="b"/>
              <a:pathLst>
                <a:path w="822" h="370" extrusionOk="0">
                  <a:moveTo>
                    <a:pt x="738" y="1"/>
                  </a:moveTo>
                  <a:cubicBezTo>
                    <a:pt x="476" y="1"/>
                    <a:pt x="238" y="24"/>
                    <a:pt x="0" y="24"/>
                  </a:cubicBezTo>
                  <a:lnTo>
                    <a:pt x="0" y="108"/>
                  </a:lnTo>
                  <a:cubicBezTo>
                    <a:pt x="0" y="203"/>
                    <a:pt x="48" y="262"/>
                    <a:pt x="119" y="322"/>
                  </a:cubicBezTo>
                  <a:cubicBezTo>
                    <a:pt x="179" y="346"/>
                    <a:pt x="226" y="346"/>
                    <a:pt x="286" y="346"/>
                  </a:cubicBezTo>
                  <a:cubicBezTo>
                    <a:pt x="323" y="325"/>
                    <a:pt x="357" y="318"/>
                    <a:pt x="389" y="318"/>
                  </a:cubicBezTo>
                  <a:cubicBezTo>
                    <a:pt x="452" y="318"/>
                    <a:pt x="509" y="346"/>
                    <a:pt x="572" y="370"/>
                  </a:cubicBezTo>
                  <a:cubicBezTo>
                    <a:pt x="655" y="370"/>
                    <a:pt x="750" y="346"/>
                    <a:pt x="798" y="251"/>
                  </a:cubicBezTo>
                  <a:cubicBezTo>
                    <a:pt x="822" y="155"/>
                    <a:pt x="810" y="72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8392;p32"/>
            <p:cNvSpPr/>
            <p:nvPr/>
          </p:nvSpPr>
          <p:spPr>
            <a:xfrm>
              <a:off x="5313450" y="2168250"/>
              <a:ext cx="14300" cy="8925"/>
            </a:xfrm>
            <a:custGeom>
              <a:avLst/>
              <a:gdLst/>
              <a:ahLst/>
              <a:cxnLst/>
              <a:rect l="l" t="t" r="r" b="b"/>
              <a:pathLst>
                <a:path w="572" h="357" extrusionOk="0">
                  <a:moveTo>
                    <a:pt x="0" y="1"/>
                  </a:moveTo>
                  <a:lnTo>
                    <a:pt x="0" y="251"/>
                  </a:lnTo>
                  <a:cubicBezTo>
                    <a:pt x="70" y="326"/>
                    <a:pt x="140" y="356"/>
                    <a:pt x="210" y="356"/>
                  </a:cubicBezTo>
                  <a:cubicBezTo>
                    <a:pt x="283" y="356"/>
                    <a:pt x="356" y="323"/>
                    <a:pt x="429" y="274"/>
                  </a:cubicBezTo>
                  <a:lnTo>
                    <a:pt x="5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8393;p32"/>
            <p:cNvSpPr/>
            <p:nvPr/>
          </p:nvSpPr>
          <p:spPr>
            <a:xfrm>
              <a:off x="5183675" y="2150400"/>
              <a:ext cx="27700" cy="4175"/>
            </a:xfrm>
            <a:custGeom>
              <a:avLst/>
              <a:gdLst/>
              <a:ahLst/>
              <a:cxnLst/>
              <a:rect l="l" t="t" r="r" b="b"/>
              <a:pathLst>
                <a:path w="1108" h="167" extrusionOk="0">
                  <a:moveTo>
                    <a:pt x="0" y="0"/>
                  </a:moveTo>
                  <a:cubicBezTo>
                    <a:pt x="215" y="60"/>
                    <a:pt x="417" y="107"/>
                    <a:pt x="631" y="167"/>
                  </a:cubicBezTo>
                  <a:cubicBezTo>
                    <a:pt x="774" y="119"/>
                    <a:pt x="941" y="6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8394;p32"/>
            <p:cNvSpPr/>
            <p:nvPr/>
          </p:nvSpPr>
          <p:spPr>
            <a:xfrm>
              <a:off x="5351550" y="2154275"/>
              <a:ext cx="17875" cy="2400"/>
            </a:xfrm>
            <a:custGeom>
              <a:avLst/>
              <a:gdLst/>
              <a:ahLst/>
              <a:cxnLst/>
              <a:rect l="l" t="t" r="r" b="b"/>
              <a:pathLst>
                <a:path w="715" h="96" extrusionOk="0">
                  <a:moveTo>
                    <a:pt x="0" y="0"/>
                  </a:moveTo>
                  <a:cubicBezTo>
                    <a:pt x="88" y="60"/>
                    <a:pt x="186" y="70"/>
                    <a:pt x="285" y="70"/>
                  </a:cubicBezTo>
                  <a:cubicBezTo>
                    <a:pt x="332" y="70"/>
                    <a:pt x="380" y="68"/>
                    <a:pt x="427" y="68"/>
                  </a:cubicBezTo>
                  <a:cubicBezTo>
                    <a:pt x="494" y="68"/>
                    <a:pt x="559" y="73"/>
                    <a:pt x="620" y="95"/>
                  </a:cubicBezTo>
                  <a:cubicBezTo>
                    <a:pt x="655" y="48"/>
                    <a:pt x="679" y="24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8395;p32"/>
            <p:cNvSpPr/>
            <p:nvPr/>
          </p:nvSpPr>
          <p:spPr>
            <a:xfrm>
              <a:off x="5344400" y="2154275"/>
              <a:ext cx="6875" cy="1350"/>
            </a:xfrm>
            <a:custGeom>
              <a:avLst/>
              <a:gdLst/>
              <a:ahLst/>
              <a:cxnLst/>
              <a:rect l="l" t="t" r="r" b="b"/>
              <a:pathLst>
                <a:path w="275" h="54" extrusionOk="0">
                  <a:moveTo>
                    <a:pt x="1" y="0"/>
                  </a:moveTo>
                  <a:cubicBezTo>
                    <a:pt x="48" y="36"/>
                    <a:pt x="93" y="54"/>
                    <a:pt x="138" y="54"/>
                  </a:cubicBezTo>
                  <a:cubicBezTo>
                    <a:pt x="182" y="54"/>
                    <a:pt x="227" y="36"/>
                    <a:pt x="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8396;p32"/>
            <p:cNvSpPr/>
            <p:nvPr/>
          </p:nvSpPr>
          <p:spPr>
            <a:xfrm>
              <a:off x="5217300" y="2223625"/>
              <a:ext cx="128925" cy="16400"/>
            </a:xfrm>
            <a:custGeom>
              <a:avLst/>
              <a:gdLst/>
              <a:ahLst/>
              <a:cxnLst/>
              <a:rect l="l" t="t" r="r" b="b"/>
              <a:pathLst>
                <a:path w="5157" h="656" extrusionOk="0">
                  <a:moveTo>
                    <a:pt x="2628" y="0"/>
                  </a:moveTo>
                  <a:cubicBezTo>
                    <a:pt x="2363" y="0"/>
                    <a:pt x="2102" y="42"/>
                    <a:pt x="1858" y="203"/>
                  </a:cubicBezTo>
                  <a:lnTo>
                    <a:pt x="1703" y="203"/>
                  </a:lnTo>
                  <a:cubicBezTo>
                    <a:pt x="1663" y="169"/>
                    <a:pt x="1611" y="154"/>
                    <a:pt x="1559" y="154"/>
                  </a:cubicBezTo>
                  <a:cubicBezTo>
                    <a:pt x="1519" y="154"/>
                    <a:pt x="1478" y="163"/>
                    <a:pt x="1441" y="179"/>
                  </a:cubicBezTo>
                  <a:lnTo>
                    <a:pt x="1275" y="179"/>
                  </a:lnTo>
                  <a:cubicBezTo>
                    <a:pt x="1255" y="169"/>
                    <a:pt x="1237" y="163"/>
                    <a:pt x="1220" y="163"/>
                  </a:cubicBezTo>
                  <a:cubicBezTo>
                    <a:pt x="1195" y="163"/>
                    <a:pt x="1172" y="175"/>
                    <a:pt x="1144" y="203"/>
                  </a:cubicBezTo>
                  <a:lnTo>
                    <a:pt x="1" y="203"/>
                  </a:lnTo>
                  <a:cubicBezTo>
                    <a:pt x="72" y="298"/>
                    <a:pt x="96" y="405"/>
                    <a:pt x="144" y="405"/>
                  </a:cubicBezTo>
                  <a:cubicBezTo>
                    <a:pt x="1811" y="619"/>
                    <a:pt x="3489" y="441"/>
                    <a:pt x="5156" y="655"/>
                  </a:cubicBezTo>
                  <a:lnTo>
                    <a:pt x="5144" y="572"/>
                  </a:lnTo>
                  <a:cubicBezTo>
                    <a:pt x="5061" y="238"/>
                    <a:pt x="4704" y="381"/>
                    <a:pt x="4501" y="215"/>
                  </a:cubicBezTo>
                  <a:cubicBezTo>
                    <a:pt x="4305" y="105"/>
                    <a:pt x="4099" y="46"/>
                    <a:pt x="3882" y="46"/>
                  </a:cubicBezTo>
                  <a:cubicBezTo>
                    <a:pt x="3863" y="46"/>
                    <a:pt x="3843" y="47"/>
                    <a:pt x="3823" y="48"/>
                  </a:cubicBezTo>
                  <a:cubicBezTo>
                    <a:pt x="3751" y="48"/>
                    <a:pt x="3668" y="48"/>
                    <a:pt x="3608" y="60"/>
                  </a:cubicBezTo>
                  <a:cubicBezTo>
                    <a:pt x="3574" y="65"/>
                    <a:pt x="3540" y="68"/>
                    <a:pt x="3507" y="68"/>
                  </a:cubicBezTo>
                  <a:cubicBezTo>
                    <a:pt x="3402" y="68"/>
                    <a:pt x="3300" y="45"/>
                    <a:pt x="3192" y="36"/>
                  </a:cubicBezTo>
                  <a:cubicBezTo>
                    <a:pt x="3004" y="21"/>
                    <a:pt x="2815" y="0"/>
                    <a:pt x="2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8397;p32"/>
            <p:cNvSpPr/>
            <p:nvPr/>
          </p:nvSpPr>
          <p:spPr>
            <a:xfrm>
              <a:off x="5240525" y="2243550"/>
              <a:ext cx="71450" cy="7525"/>
            </a:xfrm>
            <a:custGeom>
              <a:avLst/>
              <a:gdLst/>
              <a:ahLst/>
              <a:cxnLst/>
              <a:rect l="l" t="t" r="r" b="b"/>
              <a:pathLst>
                <a:path w="2858" h="301" extrusionOk="0">
                  <a:moveTo>
                    <a:pt x="2167" y="1"/>
                  </a:moveTo>
                  <a:cubicBezTo>
                    <a:pt x="1548" y="13"/>
                    <a:pt x="953" y="13"/>
                    <a:pt x="346" y="13"/>
                  </a:cubicBezTo>
                  <a:cubicBezTo>
                    <a:pt x="274" y="120"/>
                    <a:pt x="0" y="1"/>
                    <a:pt x="84" y="263"/>
                  </a:cubicBezTo>
                  <a:cubicBezTo>
                    <a:pt x="569" y="288"/>
                    <a:pt x="1054" y="300"/>
                    <a:pt x="1539" y="300"/>
                  </a:cubicBezTo>
                  <a:cubicBezTo>
                    <a:pt x="1959" y="300"/>
                    <a:pt x="2378" y="291"/>
                    <a:pt x="2798" y="275"/>
                  </a:cubicBezTo>
                  <a:cubicBezTo>
                    <a:pt x="2858" y="215"/>
                    <a:pt x="2858" y="156"/>
                    <a:pt x="2775" y="120"/>
                  </a:cubicBezTo>
                  <a:cubicBezTo>
                    <a:pt x="2584" y="37"/>
                    <a:pt x="2382" y="1"/>
                    <a:pt x="2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8398;p32"/>
            <p:cNvSpPr/>
            <p:nvPr/>
          </p:nvSpPr>
          <p:spPr>
            <a:xfrm>
              <a:off x="5263750" y="2217075"/>
              <a:ext cx="48825" cy="12225"/>
            </a:xfrm>
            <a:custGeom>
              <a:avLst/>
              <a:gdLst/>
              <a:ahLst/>
              <a:cxnLst/>
              <a:rect l="l" t="t" r="r" b="b"/>
              <a:pathLst>
                <a:path w="1953" h="489" extrusionOk="0">
                  <a:moveTo>
                    <a:pt x="753" y="10"/>
                  </a:moveTo>
                  <a:cubicBezTo>
                    <a:pt x="728" y="10"/>
                    <a:pt x="703" y="11"/>
                    <a:pt x="679" y="12"/>
                  </a:cubicBezTo>
                  <a:cubicBezTo>
                    <a:pt x="500" y="84"/>
                    <a:pt x="262" y="0"/>
                    <a:pt x="143" y="215"/>
                  </a:cubicBezTo>
                  <a:cubicBezTo>
                    <a:pt x="83" y="310"/>
                    <a:pt x="36" y="381"/>
                    <a:pt x="0" y="477"/>
                  </a:cubicBezTo>
                  <a:cubicBezTo>
                    <a:pt x="512" y="477"/>
                    <a:pt x="1036" y="488"/>
                    <a:pt x="1560" y="488"/>
                  </a:cubicBezTo>
                  <a:lnTo>
                    <a:pt x="1619" y="488"/>
                  </a:lnTo>
                  <a:lnTo>
                    <a:pt x="1619" y="429"/>
                  </a:lnTo>
                  <a:lnTo>
                    <a:pt x="1667" y="477"/>
                  </a:lnTo>
                  <a:lnTo>
                    <a:pt x="1727" y="488"/>
                  </a:lnTo>
                  <a:cubicBezTo>
                    <a:pt x="1774" y="477"/>
                    <a:pt x="1834" y="477"/>
                    <a:pt x="1869" y="465"/>
                  </a:cubicBezTo>
                  <a:cubicBezTo>
                    <a:pt x="1953" y="369"/>
                    <a:pt x="1953" y="262"/>
                    <a:pt x="1881" y="155"/>
                  </a:cubicBezTo>
                  <a:cubicBezTo>
                    <a:pt x="1803" y="100"/>
                    <a:pt x="1720" y="77"/>
                    <a:pt x="1635" y="77"/>
                  </a:cubicBezTo>
                  <a:cubicBezTo>
                    <a:pt x="1591" y="77"/>
                    <a:pt x="1546" y="83"/>
                    <a:pt x="1500" y="96"/>
                  </a:cubicBezTo>
                  <a:cubicBezTo>
                    <a:pt x="1465" y="155"/>
                    <a:pt x="1426" y="185"/>
                    <a:pt x="1386" y="185"/>
                  </a:cubicBezTo>
                  <a:cubicBezTo>
                    <a:pt x="1346" y="185"/>
                    <a:pt x="1304" y="155"/>
                    <a:pt x="1262" y="96"/>
                  </a:cubicBezTo>
                  <a:cubicBezTo>
                    <a:pt x="1096" y="44"/>
                    <a:pt x="921" y="10"/>
                    <a:pt x="753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8399;p32"/>
            <p:cNvSpPr/>
            <p:nvPr/>
          </p:nvSpPr>
          <p:spPr>
            <a:xfrm>
              <a:off x="5194375" y="2182850"/>
              <a:ext cx="25050" cy="58650"/>
            </a:xfrm>
            <a:custGeom>
              <a:avLst/>
              <a:gdLst/>
              <a:ahLst/>
              <a:cxnLst/>
              <a:rect l="l" t="t" r="r" b="b"/>
              <a:pathLst>
                <a:path w="1002" h="2346" extrusionOk="0">
                  <a:moveTo>
                    <a:pt x="477" y="0"/>
                  </a:moveTo>
                  <a:cubicBezTo>
                    <a:pt x="239" y="167"/>
                    <a:pt x="358" y="417"/>
                    <a:pt x="287" y="619"/>
                  </a:cubicBezTo>
                  <a:cubicBezTo>
                    <a:pt x="203" y="1060"/>
                    <a:pt x="1" y="1488"/>
                    <a:pt x="61" y="1976"/>
                  </a:cubicBezTo>
                  <a:cubicBezTo>
                    <a:pt x="84" y="2048"/>
                    <a:pt x="120" y="2107"/>
                    <a:pt x="180" y="2167"/>
                  </a:cubicBezTo>
                  <a:cubicBezTo>
                    <a:pt x="203" y="2227"/>
                    <a:pt x="203" y="2286"/>
                    <a:pt x="215" y="2346"/>
                  </a:cubicBezTo>
                  <a:cubicBezTo>
                    <a:pt x="299" y="2143"/>
                    <a:pt x="394" y="1941"/>
                    <a:pt x="477" y="1738"/>
                  </a:cubicBezTo>
                  <a:cubicBezTo>
                    <a:pt x="525" y="1679"/>
                    <a:pt x="572" y="1631"/>
                    <a:pt x="632" y="1607"/>
                  </a:cubicBezTo>
                  <a:cubicBezTo>
                    <a:pt x="715" y="1595"/>
                    <a:pt x="811" y="1595"/>
                    <a:pt x="894" y="1572"/>
                  </a:cubicBezTo>
                  <a:cubicBezTo>
                    <a:pt x="1001" y="1310"/>
                    <a:pt x="656" y="1429"/>
                    <a:pt x="632" y="1274"/>
                  </a:cubicBezTo>
                  <a:lnTo>
                    <a:pt x="632" y="1250"/>
                  </a:lnTo>
                  <a:cubicBezTo>
                    <a:pt x="453" y="905"/>
                    <a:pt x="692" y="548"/>
                    <a:pt x="561" y="202"/>
                  </a:cubicBezTo>
                  <a:cubicBezTo>
                    <a:pt x="561" y="131"/>
                    <a:pt x="525" y="6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8400;p32"/>
            <p:cNvSpPr/>
            <p:nvPr/>
          </p:nvSpPr>
          <p:spPr>
            <a:xfrm>
              <a:off x="5254800" y="2214700"/>
              <a:ext cx="28900" cy="8050"/>
            </a:xfrm>
            <a:custGeom>
              <a:avLst/>
              <a:gdLst/>
              <a:ahLst/>
              <a:cxnLst/>
              <a:rect l="l" t="t" r="r" b="b"/>
              <a:pathLst>
                <a:path w="1156" h="322" extrusionOk="0">
                  <a:moveTo>
                    <a:pt x="1084" y="0"/>
                  </a:moveTo>
                  <a:cubicBezTo>
                    <a:pt x="739" y="0"/>
                    <a:pt x="418" y="24"/>
                    <a:pt x="72" y="36"/>
                  </a:cubicBezTo>
                  <a:cubicBezTo>
                    <a:pt x="1" y="107"/>
                    <a:pt x="1" y="179"/>
                    <a:pt x="72" y="262"/>
                  </a:cubicBezTo>
                  <a:cubicBezTo>
                    <a:pt x="203" y="286"/>
                    <a:pt x="358" y="298"/>
                    <a:pt x="501" y="321"/>
                  </a:cubicBezTo>
                  <a:cubicBezTo>
                    <a:pt x="557" y="305"/>
                    <a:pt x="615" y="302"/>
                    <a:pt x="674" y="302"/>
                  </a:cubicBezTo>
                  <a:cubicBezTo>
                    <a:pt x="705" y="302"/>
                    <a:pt x="736" y="303"/>
                    <a:pt x="767" y="303"/>
                  </a:cubicBezTo>
                  <a:cubicBezTo>
                    <a:pt x="888" y="303"/>
                    <a:pt x="1002" y="290"/>
                    <a:pt x="1084" y="167"/>
                  </a:cubicBezTo>
                  <a:cubicBezTo>
                    <a:pt x="1156" y="107"/>
                    <a:pt x="1144" y="6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8401;p32"/>
            <p:cNvSpPr/>
            <p:nvPr/>
          </p:nvSpPr>
          <p:spPr>
            <a:xfrm>
              <a:off x="5220875" y="2241150"/>
              <a:ext cx="28300" cy="8775"/>
            </a:xfrm>
            <a:custGeom>
              <a:avLst/>
              <a:gdLst/>
              <a:ahLst/>
              <a:cxnLst/>
              <a:rect l="l" t="t" r="r" b="b"/>
              <a:pathLst>
                <a:path w="1132" h="351" extrusionOk="0">
                  <a:moveTo>
                    <a:pt x="379" y="1"/>
                  </a:moveTo>
                  <a:cubicBezTo>
                    <a:pt x="257" y="1"/>
                    <a:pt x="132" y="31"/>
                    <a:pt x="1" y="121"/>
                  </a:cubicBezTo>
                  <a:cubicBezTo>
                    <a:pt x="278" y="260"/>
                    <a:pt x="518" y="351"/>
                    <a:pt x="779" y="351"/>
                  </a:cubicBezTo>
                  <a:cubicBezTo>
                    <a:pt x="809" y="351"/>
                    <a:pt x="839" y="349"/>
                    <a:pt x="870" y="347"/>
                  </a:cubicBezTo>
                  <a:cubicBezTo>
                    <a:pt x="953" y="276"/>
                    <a:pt x="1048" y="180"/>
                    <a:pt x="1132" y="109"/>
                  </a:cubicBezTo>
                  <a:lnTo>
                    <a:pt x="1132" y="109"/>
                  </a:lnTo>
                  <a:cubicBezTo>
                    <a:pt x="1106" y="112"/>
                    <a:pt x="1081" y="114"/>
                    <a:pt x="1055" y="114"/>
                  </a:cubicBezTo>
                  <a:cubicBezTo>
                    <a:pt x="836" y="114"/>
                    <a:pt x="615" y="1"/>
                    <a:pt x="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8402;p32"/>
            <p:cNvSpPr/>
            <p:nvPr/>
          </p:nvSpPr>
          <p:spPr>
            <a:xfrm>
              <a:off x="5225650" y="2214875"/>
              <a:ext cx="30675" cy="7725"/>
            </a:xfrm>
            <a:custGeom>
              <a:avLst/>
              <a:gdLst/>
              <a:ahLst/>
              <a:cxnLst/>
              <a:rect l="l" t="t" r="r" b="b"/>
              <a:pathLst>
                <a:path w="1227" h="309" extrusionOk="0">
                  <a:moveTo>
                    <a:pt x="989" y="1"/>
                  </a:moveTo>
                  <a:cubicBezTo>
                    <a:pt x="831" y="1"/>
                    <a:pt x="675" y="49"/>
                    <a:pt x="524" y="112"/>
                  </a:cubicBezTo>
                  <a:cubicBezTo>
                    <a:pt x="453" y="76"/>
                    <a:pt x="375" y="58"/>
                    <a:pt x="296" y="58"/>
                  </a:cubicBezTo>
                  <a:cubicBezTo>
                    <a:pt x="217" y="58"/>
                    <a:pt x="137" y="76"/>
                    <a:pt x="60" y="112"/>
                  </a:cubicBezTo>
                  <a:cubicBezTo>
                    <a:pt x="0" y="172"/>
                    <a:pt x="0" y="231"/>
                    <a:pt x="83" y="279"/>
                  </a:cubicBezTo>
                  <a:cubicBezTo>
                    <a:pt x="274" y="297"/>
                    <a:pt x="467" y="309"/>
                    <a:pt x="659" y="309"/>
                  </a:cubicBezTo>
                  <a:cubicBezTo>
                    <a:pt x="851" y="309"/>
                    <a:pt x="1042" y="297"/>
                    <a:pt x="1226" y="267"/>
                  </a:cubicBezTo>
                  <a:lnTo>
                    <a:pt x="1226" y="41"/>
                  </a:lnTo>
                  <a:cubicBezTo>
                    <a:pt x="1147" y="13"/>
                    <a:pt x="1068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8403;p32"/>
            <p:cNvSpPr/>
            <p:nvPr/>
          </p:nvSpPr>
          <p:spPr>
            <a:xfrm>
              <a:off x="5210175" y="2214400"/>
              <a:ext cx="17875" cy="7450"/>
            </a:xfrm>
            <a:custGeom>
              <a:avLst/>
              <a:gdLst/>
              <a:ahLst/>
              <a:cxnLst/>
              <a:rect l="l" t="t" r="r" b="b"/>
              <a:pathLst>
                <a:path w="715" h="298" extrusionOk="0">
                  <a:moveTo>
                    <a:pt x="0" y="0"/>
                  </a:moveTo>
                  <a:cubicBezTo>
                    <a:pt x="83" y="107"/>
                    <a:pt x="179" y="191"/>
                    <a:pt x="262" y="298"/>
                  </a:cubicBezTo>
                  <a:lnTo>
                    <a:pt x="714" y="298"/>
                  </a:lnTo>
                  <a:cubicBezTo>
                    <a:pt x="714" y="238"/>
                    <a:pt x="702" y="191"/>
                    <a:pt x="702" y="131"/>
                  </a:cubicBezTo>
                  <a:cubicBezTo>
                    <a:pt x="476" y="0"/>
                    <a:pt x="238" y="1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8404;p32"/>
            <p:cNvSpPr/>
            <p:nvPr/>
          </p:nvSpPr>
          <p:spPr>
            <a:xfrm>
              <a:off x="5206300" y="2254875"/>
              <a:ext cx="22925" cy="3125"/>
            </a:xfrm>
            <a:custGeom>
              <a:avLst/>
              <a:gdLst/>
              <a:ahLst/>
              <a:cxnLst/>
              <a:rect l="l" t="t" r="r" b="b"/>
              <a:pathLst>
                <a:path w="917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99"/>
                    <a:pt x="273" y="124"/>
                    <a:pt x="416" y="124"/>
                  </a:cubicBezTo>
                  <a:cubicBezTo>
                    <a:pt x="571" y="124"/>
                    <a:pt x="728" y="95"/>
                    <a:pt x="876" y="95"/>
                  </a:cubicBezTo>
                  <a:cubicBezTo>
                    <a:pt x="890" y="95"/>
                    <a:pt x="904" y="95"/>
                    <a:pt x="917" y="96"/>
                  </a:cubicBezTo>
                  <a:cubicBezTo>
                    <a:pt x="768" y="18"/>
                    <a:pt x="613" y="3"/>
                    <a:pt x="459" y="3"/>
                  </a:cubicBezTo>
                  <a:cubicBezTo>
                    <a:pt x="362" y="3"/>
                    <a:pt x="265" y="9"/>
                    <a:pt x="170" y="9"/>
                  </a:cubicBezTo>
                  <a:cubicBezTo>
                    <a:pt x="113" y="9"/>
                    <a:pt x="56" y="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8405;p32"/>
            <p:cNvSpPr/>
            <p:nvPr/>
          </p:nvSpPr>
          <p:spPr>
            <a:xfrm>
              <a:off x="5309575" y="2244225"/>
              <a:ext cx="3900" cy="6200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101" y="1"/>
                  </a:moveTo>
                  <a:cubicBezTo>
                    <a:pt x="50" y="1"/>
                    <a:pt x="19" y="30"/>
                    <a:pt x="1" y="93"/>
                  </a:cubicBezTo>
                  <a:cubicBezTo>
                    <a:pt x="13" y="153"/>
                    <a:pt x="13" y="188"/>
                    <a:pt x="25" y="248"/>
                  </a:cubicBezTo>
                  <a:cubicBezTo>
                    <a:pt x="72" y="236"/>
                    <a:pt x="120" y="236"/>
                    <a:pt x="155" y="224"/>
                  </a:cubicBezTo>
                  <a:lnTo>
                    <a:pt x="155" y="10"/>
                  </a:lnTo>
                  <a:cubicBezTo>
                    <a:pt x="135" y="4"/>
                    <a:pt x="117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8406;p32"/>
            <p:cNvSpPr/>
            <p:nvPr/>
          </p:nvSpPr>
          <p:spPr>
            <a:xfrm>
              <a:off x="5253325" y="2226250"/>
              <a:ext cx="6575" cy="2750"/>
            </a:xfrm>
            <a:custGeom>
              <a:avLst/>
              <a:gdLst/>
              <a:ahLst/>
              <a:cxnLst/>
              <a:rect l="l" t="t" r="r" b="b"/>
              <a:pathLst>
                <a:path w="263" h="110" extrusionOk="0">
                  <a:moveTo>
                    <a:pt x="123" y="0"/>
                  </a:moveTo>
                  <a:cubicBezTo>
                    <a:pt x="81" y="0"/>
                    <a:pt x="39" y="31"/>
                    <a:pt x="0" y="98"/>
                  </a:cubicBezTo>
                  <a:cubicBezTo>
                    <a:pt x="84" y="98"/>
                    <a:pt x="179" y="110"/>
                    <a:pt x="262" y="110"/>
                  </a:cubicBezTo>
                  <a:cubicBezTo>
                    <a:pt x="218" y="40"/>
                    <a:pt x="170" y="0"/>
                    <a:pt x="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8407;p32"/>
            <p:cNvSpPr/>
            <p:nvPr/>
          </p:nvSpPr>
          <p:spPr>
            <a:xfrm>
              <a:off x="5206900" y="2222725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143" y="0"/>
                  </a:moveTo>
                  <a:cubicBezTo>
                    <a:pt x="60" y="0"/>
                    <a:pt x="12" y="36"/>
                    <a:pt x="0" y="131"/>
                  </a:cubicBezTo>
                  <a:cubicBezTo>
                    <a:pt x="36" y="72"/>
                    <a:pt x="83" y="24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8408;p32"/>
            <p:cNvSpPr/>
            <p:nvPr/>
          </p:nvSpPr>
          <p:spPr>
            <a:xfrm>
              <a:off x="5245875" y="2227475"/>
              <a:ext cx="3300" cy="1350"/>
            </a:xfrm>
            <a:custGeom>
              <a:avLst/>
              <a:gdLst/>
              <a:ahLst/>
              <a:cxnLst/>
              <a:rect l="l" t="t" r="r" b="b"/>
              <a:pathLst>
                <a:path w="132" h="54" extrusionOk="0">
                  <a:moveTo>
                    <a:pt x="84" y="1"/>
                  </a:moveTo>
                  <a:cubicBezTo>
                    <a:pt x="60" y="1"/>
                    <a:pt x="25" y="25"/>
                    <a:pt x="1" y="49"/>
                  </a:cubicBezTo>
                  <a:cubicBezTo>
                    <a:pt x="14" y="52"/>
                    <a:pt x="25" y="53"/>
                    <a:pt x="37" y="53"/>
                  </a:cubicBezTo>
                  <a:cubicBezTo>
                    <a:pt x="68" y="53"/>
                    <a:pt x="97" y="42"/>
                    <a:pt x="132" y="25"/>
                  </a:cubicBezTo>
                  <a:cubicBezTo>
                    <a:pt x="120" y="13"/>
                    <a:pt x="108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8409;p32"/>
            <p:cNvSpPr/>
            <p:nvPr/>
          </p:nvSpPr>
          <p:spPr>
            <a:xfrm>
              <a:off x="5231300" y="225735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59" y="1"/>
                  </a:moveTo>
                  <a:cubicBezTo>
                    <a:pt x="40" y="1"/>
                    <a:pt x="20" y="4"/>
                    <a:pt x="0" y="9"/>
                  </a:cubicBezTo>
                  <a:lnTo>
                    <a:pt x="0" y="163"/>
                  </a:lnTo>
                  <a:cubicBezTo>
                    <a:pt x="0" y="175"/>
                    <a:pt x="36" y="187"/>
                    <a:pt x="60" y="199"/>
                  </a:cubicBezTo>
                  <a:cubicBezTo>
                    <a:pt x="96" y="199"/>
                    <a:pt x="119" y="199"/>
                    <a:pt x="155" y="163"/>
                  </a:cubicBezTo>
                  <a:cubicBezTo>
                    <a:pt x="131" y="116"/>
                    <a:pt x="131" y="68"/>
                    <a:pt x="131" y="20"/>
                  </a:cubicBezTo>
                  <a:cubicBezTo>
                    <a:pt x="110" y="6"/>
                    <a:pt x="85" y="1"/>
                    <a:pt x="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8410;p32"/>
            <p:cNvSpPr/>
            <p:nvPr/>
          </p:nvSpPr>
          <p:spPr>
            <a:xfrm>
              <a:off x="5259575" y="2193250"/>
              <a:ext cx="130700" cy="10025"/>
            </a:xfrm>
            <a:custGeom>
              <a:avLst/>
              <a:gdLst/>
              <a:ahLst/>
              <a:cxnLst/>
              <a:rect l="l" t="t" r="r" b="b"/>
              <a:pathLst>
                <a:path w="5228" h="401" extrusionOk="0">
                  <a:moveTo>
                    <a:pt x="501" y="1"/>
                  </a:moveTo>
                  <a:cubicBezTo>
                    <a:pt x="451" y="46"/>
                    <a:pt x="384" y="52"/>
                    <a:pt x="315" y="52"/>
                  </a:cubicBezTo>
                  <a:cubicBezTo>
                    <a:pt x="294" y="52"/>
                    <a:pt x="273" y="51"/>
                    <a:pt x="251" y="51"/>
                  </a:cubicBezTo>
                  <a:cubicBezTo>
                    <a:pt x="143" y="51"/>
                    <a:pt x="39" y="64"/>
                    <a:pt x="0" y="227"/>
                  </a:cubicBezTo>
                  <a:cubicBezTo>
                    <a:pt x="136" y="332"/>
                    <a:pt x="277" y="363"/>
                    <a:pt x="418" y="363"/>
                  </a:cubicBezTo>
                  <a:cubicBezTo>
                    <a:pt x="598" y="363"/>
                    <a:pt x="779" y="312"/>
                    <a:pt x="953" y="298"/>
                  </a:cubicBezTo>
                  <a:cubicBezTo>
                    <a:pt x="1135" y="359"/>
                    <a:pt x="1329" y="401"/>
                    <a:pt x="1517" y="401"/>
                  </a:cubicBezTo>
                  <a:cubicBezTo>
                    <a:pt x="1588" y="401"/>
                    <a:pt x="1659" y="395"/>
                    <a:pt x="1727" y="382"/>
                  </a:cubicBezTo>
                  <a:cubicBezTo>
                    <a:pt x="2013" y="342"/>
                    <a:pt x="2300" y="331"/>
                    <a:pt x="2586" y="331"/>
                  </a:cubicBezTo>
                  <a:cubicBezTo>
                    <a:pt x="2934" y="331"/>
                    <a:pt x="3282" y="347"/>
                    <a:pt x="3630" y="347"/>
                  </a:cubicBezTo>
                  <a:cubicBezTo>
                    <a:pt x="3686" y="347"/>
                    <a:pt x="3742" y="347"/>
                    <a:pt x="3799" y="346"/>
                  </a:cubicBezTo>
                  <a:cubicBezTo>
                    <a:pt x="4007" y="346"/>
                    <a:pt x="4215" y="374"/>
                    <a:pt x="4424" y="374"/>
                  </a:cubicBezTo>
                  <a:cubicBezTo>
                    <a:pt x="4572" y="374"/>
                    <a:pt x="4721" y="360"/>
                    <a:pt x="4870" y="310"/>
                  </a:cubicBezTo>
                  <a:cubicBezTo>
                    <a:pt x="4989" y="287"/>
                    <a:pt x="5132" y="263"/>
                    <a:pt x="5192" y="120"/>
                  </a:cubicBezTo>
                  <a:cubicBezTo>
                    <a:pt x="5227" y="60"/>
                    <a:pt x="5215" y="25"/>
                    <a:pt x="5120" y="1"/>
                  </a:cubicBezTo>
                  <a:lnTo>
                    <a:pt x="5073" y="1"/>
                  </a:lnTo>
                  <a:cubicBezTo>
                    <a:pt x="4987" y="41"/>
                    <a:pt x="4906" y="59"/>
                    <a:pt x="4825" y="59"/>
                  </a:cubicBezTo>
                  <a:cubicBezTo>
                    <a:pt x="4737" y="59"/>
                    <a:pt x="4648" y="38"/>
                    <a:pt x="4549" y="1"/>
                  </a:cubicBezTo>
                  <a:lnTo>
                    <a:pt x="2917" y="1"/>
                  </a:lnTo>
                  <a:cubicBezTo>
                    <a:pt x="2834" y="42"/>
                    <a:pt x="2751" y="63"/>
                    <a:pt x="2669" y="63"/>
                  </a:cubicBezTo>
                  <a:cubicBezTo>
                    <a:pt x="2587" y="63"/>
                    <a:pt x="2507" y="42"/>
                    <a:pt x="2429" y="1"/>
                  </a:cubicBezTo>
                  <a:lnTo>
                    <a:pt x="2203" y="1"/>
                  </a:lnTo>
                  <a:cubicBezTo>
                    <a:pt x="1946" y="51"/>
                    <a:pt x="1684" y="72"/>
                    <a:pt x="1422" y="72"/>
                  </a:cubicBezTo>
                  <a:cubicBezTo>
                    <a:pt x="1124" y="72"/>
                    <a:pt x="827" y="45"/>
                    <a:pt x="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8411;p32"/>
            <p:cNvSpPr/>
            <p:nvPr/>
          </p:nvSpPr>
          <p:spPr>
            <a:xfrm>
              <a:off x="5281600" y="2213200"/>
              <a:ext cx="97350" cy="13650"/>
            </a:xfrm>
            <a:custGeom>
              <a:avLst/>
              <a:gdLst/>
              <a:ahLst/>
              <a:cxnLst/>
              <a:rect l="l" t="t" r="r" b="b"/>
              <a:pathLst>
                <a:path w="3894" h="546" extrusionOk="0">
                  <a:moveTo>
                    <a:pt x="3894" y="203"/>
                  </a:moveTo>
                  <a:cubicBezTo>
                    <a:pt x="3894" y="203"/>
                    <a:pt x="3894" y="203"/>
                    <a:pt x="3894" y="203"/>
                  </a:cubicBezTo>
                  <a:lnTo>
                    <a:pt x="3894" y="203"/>
                  </a:lnTo>
                  <a:cubicBezTo>
                    <a:pt x="3894" y="207"/>
                    <a:pt x="3894" y="211"/>
                    <a:pt x="3894" y="215"/>
                  </a:cubicBezTo>
                  <a:lnTo>
                    <a:pt x="3894" y="203"/>
                  </a:lnTo>
                  <a:close/>
                  <a:moveTo>
                    <a:pt x="2298" y="0"/>
                  </a:moveTo>
                  <a:cubicBezTo>
                    <a:pt x="2010" y="0"/>
                    <a:pt x="1721" y="18"/>
                    <a:pt x="1429" y="60"/>
                  </a:cubicBezTo>
                  <a:cubicBezTo>
                    <a:pt x="1334" y="108"/>
                    <a:pt x="1236" y="134"/>
                    <a:pt x="1139" y="134"/>
                  </a:cubicBezTo>
                  <a:cubicBezTo>
                    <a:pt x="1042" y="134"/>
                    <a:pt x="947" y="108"/>
                    <a:pt x="858" y="48"/>
                  </a:cubicBezTo>
                  <a:cubicBezTo>
                    <a:pt x="584" y="60"/>
                    <a:pt x="286" y="60"/>
                    <a:pt x="1" y="60"/>
                  </a:cubicBezTo>
                  <a:cubicBezTo>
                    <a:pt x="12" y="120"/>
                    <a:pt x="12" y="167"/>
                    <a:pt x="12" y="227"/>
                  </a:cubicBezTo>
                  <a:cubicBezTo>
                    <a:pt x="203" y="286"/>
                    <a:pt x="405" y="334"/>
                    <a:pt x="608" y="358"/>
                  </a:cubicBezTo>
                  <a:cubicBezTo>
                    <a:pt x="629" y="368"/>
                    <a:pt x="648" y="374"/>
                    <a:pt x="666" y="374"/>
                  </a:cubicBezTo>
                  <a:cubicBezTo>
                    <a:pt x="687" y="374"/>
                    <a:pt x="707" y="365"/>
                    <a:pt x="727" y="346"/>
                  </a:cubicBezTo>
                  <a:cubicBezTo>
                    <a:pt x="882" y="334"/>
                    <a:pt x="1024" y="334"/>
                    <a:pt x="1179" y="334"/>
                  </a:cubicBezTo>
                  <a:cubicBezTo>
                    <a:pt x="1504" y="437"/>
                    <a:pt x="1837" y="545"/>
                    <a:pt x="2168" y="545"/>
                  </a:cubicBezTo>
                  <a:cubicBezTo>
                    <a:pt x="2408" y="545"/>
                    <a:pt x="2647" y="489"/>
                    <a:pt x="2882" y="334"/>
                  </a:cubicBezTo>
                  <a:cubicBezTo>
                    <a:pt x="3168" y="334"/>
                    <a:pt x="3465" y="322"/>
                    <a:pt x="3751" y="322"/>
                  </a:cubicBezTo>
                  <a:cubicBezTo>
                    <a:pt x="3787" y="286"/>
                    <a:pt x="3822" y="215"/>
                    <a:pt x="3894" y="203"/>
                  </a:cubicBezTo>
                  <a:lnTo>
                    <a:pt x="3894" y="203"/>
                  </a:lnTo>
                  <a:cubicBezTo>
                    <a:pt x="3892" y="159"/>
                    <a:pt x="3882" y="117"/>
                    <a:pt x="3882" y="84"/>
                  </a:cubicBezTo>
                  <a:cubicBezTo>
                    <a:pt x="3739" y="84"/>
                    <a:pt x="3584" y="60"/>
                    <a:pt x="3441" y="60"/>
                  </a:cubicBezTo>
                  <a:cubicBezTo>
                    <a:pt x="3399" y="97"/>
                    <a:pt x="3359" y="113"/>
                    <a:pt x="3320" y="113"/>
                  </a:cubicBezTo>
                  <a:cubicBezTo>
                    <a:pt x="3270" y="113"/>
                    <a:pt x="3221" y="88"/>
                    <a:pt x="3168" y="48"/>
                  </a:cubicBezTo>
                  <a:cubicBezTo>
                    <a:pt x="2876" y="18"/>
                    <a:pt x="2587" y="0"/>
                    <a:pt x="2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8412;p32"/>
            <p:cNvSpPr/>
            <p:nvPr/>
          </p:nvSpPr>
          <p:spPr>
            <a:xfrm>
              <a:off x="5226225" y="2195175"/>
              <a:ext cx="56900" cy="9000"/>
            </a:xfrm>
            <a:custGeom>
              <a:avLst/>
              <a:gdLst/>
              <a:ahLst/>
              <a:cxnLst/>
              <a:rect l="l" t="t" r="r" b="b"/>
              <a:pathLst>
                <a:path w="2276" h="360" extrusionOk="0">
                  <a:moveTo>
                    <a:pt x="1182" y="1"/>
                  </a:moveTo>
                  <a:cubicBezTo>
                    <a:pt x="1137" y="1"/>
                    <a:pt x="1088" y="7"/>
                    <a:pt x="1037" y="7"/>
                  </a:cubicBezTo>
                  <a:cubicBezTo>
                    <a:pt x="939" y="7"/>
                    <a:pt x="842" y="56"/>
                    <a:pt x="753" y="56"/>
                  </a:cubicBezTo>
                  <a:cubicBezTo>
                    <a:pt x="745" y="56"/>
                    <a:pt x="736" y="56"/>
                    <a:pt x="727" y="55"/>
                  </a:cubicBezTo>
                  <a:cubicBezTo>
                    <a:pt x="692" y="43"/>
                    <a:pt x="680" y="43"/>
                    <a:pt x="644" y="31"/>
                  </a:cubicBezTo>
                  <a:cubicBezTo>
                    <a:pt x="584" y="43"/>
                    <a:pt x="525" y="43"/>
                    <a:pt x="465" y="55"/>
                  </a:cubicBezTo>
                  <a:lnTo>
                    <a:pt x="430" y="90"/>
                  </a:lnTo>
                  <a:lnTo>
                    <a:pt x="418" y="150"/>
                  </a:lnTo>
                  <a:lnTo>
                    <a:pt x="418" y="90"/>
                  </a:lnTo>
                  <a:lnTo>
                    <a:pt x="370" y="43"/>
                  </a:lnTo>
                  <a:lnTo>
                    <a:pt x="60" y="90"/>
                  </a:lnTo>
                  <a:cubicBezTo>
                    <a:pt x="1" y="126"/>
                    <a:pt x="1" y="186"/>
                    <a:pt x="37" y="245"/>
                  </a:cubicBezTo>
                  <a:cubicBezTo>
                    <a:pt x="405" y="321"/>
                    <a:pt x="770" y="360"/>
                    <a:pt x="1135" y="360"/>
                  </a:cubicBezTo>
                  <a:cubicBezTo>
                    <a:pt x="1514" y="360"/>
                    <a:pt x="1893" y="318"/>
                    <a:pt x="2275" y="233"/>
                  </a:cubicBezTo>
                  <a:cubicBezTo>
                    <a:pt x="2211" y="216"/>
                    <a:pt x="2145" y="210"/>
                    <a:pt x="2077" y="210"/>
                  </a:cubicBezTo>
                  <a:cubicBezTo>
                    <a:pt x="1978" y="210"/>
                    <a:pt x="1875" y="222"/>
                    <a:pt x="1775" y="222"/>
                  </a:cubicBezTo>
                  <a:cubicBezTo>
                    <a:pt x="1623" y="222"/>
                    <a:pt x="1476" y="196"/>
                    <a:pt x="1346" y="67"/>
                  </a:cubicBezTo>
                  <a:cubicBezTo>
                    <a:pt x="1299" y="12"/>
                    <a:pt x="1243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8413;p32"/>
            <p:cNvSpPr/>
            <p:nvPr/>
          </p:nvSpPr>
          <p:spPr>
            <a:xfrm>
              <a:off x="5203900" y="2181975"/>
              <a:ext cx="31875" cy="31850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922" y="1"/>
                  </a:moveTo>
                  <a:cubicBezTo>
                    <a:pt x="796" y="1"/>
                    <a:pt x="657" y="68"/>
                    <a:pt x="513" y="154"/>
                  </a:cubicBezTo>
                  <a:cubicBezTo>
                    <a:pt x="430" y="166"/>
                    <a:pt x="322" y="166"/>
                    <a:pt x="239" y="166"/>
                  </a:cubicBezTo>
                  <a:lnTo>
                    <a:pt x="132" y="166"/>
                  </a:lnTo>
                  <a:cubicBezTo>
                    <a:pt x="156" y="535"/>
                    <a:pt x="1" y="928"/>
                    <a:pt x="251" y="1273"/>
                  </a:cubicBezTo>
                  <a:cubicBezTo>
                    <a:pt x="239" y="1107"/>
                    <a:pt x="239" y="940"/>
                    <a:pt x="394" y="868"/>
                  </a:cubicBezTo>
                  <a:cubicBezTo>
                    <a:pt x="442" y="702"/>
                    <a:pt x="334" y="595"/>
                    <a:pt x="239" y="487"/>
                  </a:cubicBezTo>
                  <a:cubicBezTo>
                    <a:pt x="373" y="327"/>
                    <a:pt x="526" y="291"/>
                    <a:pt x="686" y="291"/>
                  </a:cubicBezTo>
                  <a:cubicBezTo>
                    <a:pt x="811" y="291"/>
                    <a:pt x="940" y="313"/>
                    <a:pt x="1066" y="313"/>
                  </a:cubicBezTo>
                  <a:cubicBezTo>
                    <a:pt x="1137" y="313"/>
                    <a:pt x="1207" y="306"/>
                    <a:pt x="1275" y="285"/>
                  </a:cubicBezTo>
                  <a:cubicBezTo>
                    <a:pt x="1177" y="76"/>
                    <a:pt x="1056" y="1"/>
                    <a:pt x="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8414;p32"/>
            <p:cNvSpPr/>
            <p:nvPr/>
          </p:nvSpPr>
          <p:spPr>
            <a:xfrm>
              <a:off x="5208675" y="2193550"/>
              <a:ext cx="19075" cy="9850"/>
            </a:xfrm>
            <a:custGeom>
              <a:avLst/>
              <a:gdLst/>
              <a:ahLst/>
              <a:cxnLst/>
              <a:rect l="l" t="t" r="r" b="b"/>
              <a:pathLst>
                <a:path w="763" h="394" extrusionOk="0">
                  <a:moveTo>
                    <a:pt x="131" y="1"/>
                  </a:moveTo>
                  <a:cubicBezTo>
                    <a:pt x="120" y="13"/>
                    <a:pt x="84" y="13"/>
                    <a:pt x="60" y="13"/>
                  </a:cubicBezTo>
                  <a:cubicBezTo>
                    <a:pt x="0" y="191"/>
                    <a:pt x="120" y="286"/>
                    <a:pt x="227" y="394"/>
                  </a:cubicBezTo>
                  <a:cubicBezTo>
                    <a:pt x="405" y="370"/>
                    <a:pt x="584" y="346"/>
                    <a:pt x="739" y="310"/>
                  </a:cubicBezTo>
                  <a:cubicBezTo>
                    <a:pt x="762" y="275"/>
                    <a:pt x="762" y="215"/>
                    <a:pt x="762" y="155"/>
                  </a:cubicBezTo>
                  <a:lnTo>
                    <a:pt x="762" y="108"/>
                  </a:lnTo>
                  <a:cubicBezTo>
                    <a:pt x="548" y="13"/>
                    <a:pt x="322" y="108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8415;p32"/>
            <p:cNvSpPr/>
            <p:nvPr/>
          </p:nvSpPr>
          <p:spPr>
            <a:xfrm>
              <a:off x="5303025" y="2214175"/>
              <a:ext cx="14325" cy="4525"/>
            </a:xfrm>
            <a:custGeom>
              <a:avLst/>
              <a:gdLst/>
              <a:ahLst/>
              <a:cxnLst/>
              <a:rect l="l" t="t" r="r" b="b"/>
              <a:pathLst>
                <a:path w="573" h="181" extrusionOk="0">
                  <a:moveTo>
                    <a:pt x="231" y="0"/>
                  </a:moveTo>
                  <a:cubicBezTo>
                    <a:pt x="157" y="0"/>
                    <a:pt x="81" y="7"/>
                    <a:pt x="1" y="21"/>
                  </a:cubicBezTo>
                  <a:cubicBezTo>
                    <a:pt x="91" y="130"/>
                    <a:pt x="188" y="180"/>
                    <a:pt x="286" y="180"/>
                  </a:cubicBezTo>
                  <a:cubicBezTo>
                    <a:pt x="382" y="180"/>
                    <a:pt x="478" y="133"/>
                    <a:pt x="572" y="45"/>
                  </a:cubicBezTo>
                  <a:cubicBezTo>
                    <a:pt x="457" y="16"/>
                    <a:pt x="346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8416;p32"/>
            <p:cNvSpPr/>
            <p:nvPr/>
          </p:nvSpPr>
          <p:spPr>
            <a:xfrm>
              <a:off x="5227725" y="2214900"/>
              <a:ext cx="11325" cy="3375"/>
            </a:xfrm>
            <a:custGeom>
              <a:avLst/>
              <a:gdLst/>
              <a:ahLst/>
              <a:cxnLst/>
              <a:rect l="l" t="t" r="r" b="b"/>
              <a:pathLst>
                <a:path w="453" h="135" extrusionOk="0">
                  <a:moveTo>
                    <a:pt x="207" y="0"/>
                  </a:moveTo>
                  <a:cubicBezTo>
                    <a:pt x="137" y="0"/>
                    <a:pt x="67" y="40"/>
                    <a:pt x="0" y="135"/>
                  </a:cubicBezTo>
                  <a:lnTo>
                    <a:pt x="453" y="135"/>
                  </a:lnTo>
                  <a:cubicBezTo>
                    <a:pt x="370" y="52"/>
                    <a:pt x="288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8417;p32"/>
            <p:cNvSpPr/>
            <p:nvPr/>
          </p:nvSpPr>
          <p:spPr>
            <a:xfrm>
              <a:off x="5360775" y="2214700"/>
              <a:ext cx="6875" cy="3100"/>
            </a:xfrm>
            <a:custGeom>
              <a:avLst/>
              <a:gdLst/>
              <a:ahLst/>
              <a:cxnLst/>
              <a:rect l="l" t="t" r="r" b="b"/>
              <a:pathLst>
                <a:path w="275" h="124" extrusionOk="0">
                  <a:moveTo>
                    <a:pt x="1" y="0"/>
                  </a:moveTo>
                  <a:cubicBezTo>
                    <a:pt x="38" y="82"/>
                    <a:pt x="83" y="124"/>
                    <a:pt x="132" y="124"/>
                  </a:cubicBezTo>
                  <a:cubicBezTo>
                    <a:pt x="176" y="124"/>
                    <a:pt x="224" y="91"/>
                    <a:pt x="274" y="24"/>
                  </a:cubicBezTo>
                  <a:cubicBezTo>
                    <a:pt x="167" y="24"/>
                    <a:pt x="7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8418;p32"/>
            <p:cNvSpPr/>
            <p:nvPr/>
          </p:nvSpPr>
          <p:spPr>
            <a:xfrm>
              <a:off x="5217300" y="2177325"/>
              <a:ext cx="101825" cy="11800"/>
            </a:xfrm>
            <a:custGeom>
              <a:avLst/>
              <a:gdLst/>
              <a:ahLst/>
              <a:cxnLst/>
              <a:rect l="l" t="t" r="r" b="b"/>
              <a:pathLst>
                <a:path w="4073" h="472" extrusionOk="0">
                  <a:moveTo>
                    <a:pt x="1742" y="0"/>
                  </a:moveTo>
                  <a:cubicBezTo>
                    <a:pt x="1427" y="0"/>
                    <a:pt x="1112" y="3"/>
                    <a:pt x="798" y="7"/>
                  </a:cubicBezTo>
                  <a:cubicBezTo>
                    <a:pt x="733" y="7"/>
                    <a:pt x="666" y="5"/>
                    <a:pt x="600" y="5"/>
                  </a:cubicBezTo>
                  <a:cubicBezTo>
                    <a:pt x="380" y="5"/>
                    <a:pt x="166" y="26"/>
                    <a:pt x="1" y="209"/>
                  </a:cubicBezTo>
                  <a:lnTo>
                    <a:pt x="1" y="340"/>
                  </a:lnTo>
                  <a:cubicBezTo>
                    <a:pt x="239" y="447"/>
                    <a:pt x="513" y="328"/>
                    <a:pt x="751" y="471"/>
                  </a:cubicBezTo>
                  <a:lnTo>
                    <a:pt x="1799" y="471"/>
                  </a:lnTo>
                  <a:cubicBezTo>
                    <a:pt x="1840" y="459"/>
                    <a:pt x="1885" y="453"/>
                    <a:pt x="1930" y="453"/>
                  </a:cubicBezTo>
                  <a:cubicBezTo>
                    <a:pt x="1974" y="453"/>
                    <a:pt x="2019" y="459"/>
                    <a:pt x="2061" y="471"/>
                  </a:cubicBezTo>
                  <a:lnTo>
                    <a:pt x="2084" y="471"/>
                  </a:lnTo>
                  <a:cubicBezTo>
                    <a:pt x="2307" y="425"/>
                    <a:pt x="2531" y="413"/>
                    <a:pt x="2756" y="413"/>
                  </a:cubicBezTo>
                  <a:cubicBezTo>
                    <a:pt x="3004" y="413"/>
                    <a:pt x="3252" y="428"/>
                    <a:pt x="3500" y="428"/>
                  </a:cubicBezTo>
                  <a:cubicBezTo>
                    <a:pt x="3664" y="428"/>
                    <a:pt x="3827" y="421"/>
                    <a:pt x="3989" y="400"/>
                  </a:cubicBezTo>
                  <a:cubicBezTo>
                    <a:pt x="4061" y="340"/>
                    <a:pt x="4073" y="269"/>
                    <a:pt x="4025" y="173"/>
                  </a:cubicBezTo>
                  <a:lnTo>
                    <a:pt x="3989" y="90"/>
                  </a:lnTo>
                  <a:cubicBezTo>
                    <a:pt x="3934" y="28"/>
                    <a:pt x="3872" y="8"/>
                    <a:pt x="3808" y="8"/>
                  </a:cubicBezTo>
                  <a:cubicBezTo>
                    <a:pt x="3749" y="8"/>
                    <a:pt x="3689" y="25"/>
                    <a:pt x="3632" y="42"/>
                  </a:cubicBezTo>
                  <a:cubicBezTo>
                    <a:pt x="3005" y="11"/>
                    <a:pt x="2373" y="0"/>
                    <a:pt x="17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8419;p32"/>
            <p:cNvSpPr/>
            <p:nvPr/>
          </p:nvSpPr>
          <p:spPr>
            <a:xfrm>
              <a:off x="5269400" y="2183700"/>
              <a:ext cx="70275" cy="5625"/>
            </a:xfrm>
            <a:custGeom>
              <a:avLst/>
              <a:gdLst/>
              <a:ahLst/>
              <a:cxnLst/>
              <a:rect l="l" t="t" r="r" b="b"/>
              <a:pathLst>
                <a:path w="2811" h="225" extrusionOk="0">
                  <a:moveTo>
                    <a:pt x="2364" y="0"/>
                  </a:moveTo>
                  <a:cubicBezTo>
                    <a:pt x="2221" y="0"/>
                    <a:pt x="2075" y="36"/>
                    <a:pt x="1929" y="97"/>
                  </a:cubicBezTo>
                  <a:cubicBezTo>
                    <a:pt x="1759" y="122"/>
                    <a:pt x="1588" y="129"/>
                    <a:pt x="1417" y="129"/>
                  </a:cubicBezTo>
                  <a:cubicBezTo>
                    <a:pt x="1212" y="129"/>
                    <a:pt x="1007" y="119"/>
                    <a:pt x="802" y="119"/>
                  </a:cubicBezTo>
                  <a:cubicBezTo>
                    <a:pt x="532" y="119"/>
                    <a:pt x="264" y="136"/>
                    <a:pt x="0" y="216"/>
                  </a:cubicBezTo>
                  <a:cubicBezTo>
                    <a:pt x="465" y="222"/>
                    <a:pt x="932" y="225"/>
                    <a:pt x="1401" y="225"/>
                  </a:cubicBezTo>
                  <a:cubicBezTo>
                    <a:pt x="1870" y="225"/>
                    <a:pt x="2340" y="222"/>
                    <a:pt x="2810" y="216"/>
                  </a:cubicBezTo>
                  <a:cubicBezTo>
                    <a:pt x="2775" y="192"/>
                    <a:pt x="2763" y="157"/>
                    <a:pt x="2763" y="109"/>
                  </a:cubicBezTo>
                  <a:cubicBezTo>
                    <a:pt x="2634" y="33"/>
                    <a:pt x="2501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8420;p32"/>
            <p:cNvSpPr/>
            <p:nvPr/>
          </p:nvSpPr>
          <p:spPr>
            <a:xfrm>
              <a:off x="5272975" y="2193550"/>
              <a:ext cx="41700" cy="2975"/>
            </a:xfrm>
            <a:custGeom>
              <a:avLst/>
              <a:gdLst/>
              <a:ahLst/>
              <a:cxnLst/>
              <a:rect l="l" t="t" r="r" b="b"/>
              <a:pathLst>
                <a:path w="1668" h="119" extrusionOk="0">
                  <a:moveTo>
                    <a:pt x="0" y="1"/>
                  </a:moveTo>
                  <a:cubicBezTo>
                    <a:pt x="304" y="67"/>
                    <a:pt x="616" y="118"/>
                    <a:pt x="927" y="118"/>
                  </a:cubicBezTo>
                  <a:cubicBezTo>
                    <a:pt x="1176" y="118"/>
                    <a:pt x="1424" y="85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8421;p32"/>
            <p:cNvSpPr/>
            <p:nvPr/>
          </p:nvSpPr>
          <p:spPr>
            <a:xfrm>
              <a:off x="5242000" y="2192850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545" y="1"/>
                  </a:moveTo>
                  <a:cubicBezTo>
                    <a:pt x="373" y="1"/>
                    <a:pt x="204" y="22"/>
                    <a:pt x="37" y="100"/>
                  </a:cubicBezTo>
                  <a:cubicBezTo>
                    <a:pt x="37" y="136"/>
                    <a:pt x="13" y="160"/>
                    <a:pt x="1" y="195"/>
                  </a:cubicBezTo>
                  <a:cubicBezTo>
                    <a:pt x="51" y="207"/>
                    <a:pt x="99" y="218"/>
                    <a:pt x="145" y="218"/>
                  </a:cubicBezTo>
                  <a:cubicBezTo>
                    <a:pt x="195" y="218"/>
                    <a:pt x="243" y="204"/>
                    <a:pt x="287" y="160"/>
                  </a:cubicBezTo>
                  <a:lnTo>
                    <a:pt x="715" y="160"/>
                  </a:lnTo>
                  <a:cubicBezTo>
                    <a:pt x="882" y="124"/>
                    <a:pt x="1061" y="148"/>
                    <a:pt x="1215" y="29"/>
                  </a:cubicBezTo>
                  <a:lnTo>
                    <a:pt x="1215" y="29"/>
                  </a:lnTo>
                  <a:cubicBezTo>
                    <a:pt x="1195" y="29"/>
                    <a:pt x="1175" y="30"/>
                    <a:pt x="1155" y="30"/>
                  </a:cubicBezTo>
                  <a:cubicBezTo>
                    <a:pt x="949" y="30"/>
                    <a:pt x="745" y="1"/>
                    <a:pt x="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8422;p32"/>
            <p:cNvSpPr/>
            <p:nvPr/>
          </p:nvSpPr>
          <p:spPr>
            <a:xfrm>
              <a:off x="5212250" y="2193200"/>
              <a:ext cx="15800" cy="3225"/>
            </a:xfrm>
            <a:custGeom>
              <a:avLst/>
              <a:gdLst/>
              <a:ahLst/>
              <a:cxnLst/>
              <a:rect l="l" t="t" r="r" b="b"/>
              <a:pathLst>
                <a:path w="632" h="129" extrusionOk="0">
                  <a:moveTo>
                    <a:pt x="289" y="1"/>
                  </a:moveTo>
                  <a:cubicBezTo>
                    <a:pt x="193" y="1"/>
                    <a:pt x="96" y="15"/>
                    <a:pt x="0" y="15"/>
                  </a:cubicBezTo>
                  <a:cubicBezTo>
                    <a:pt x="136" y="108"/>
                    <a:pt x="289" y="129"/>
                    <a:pt x="444" y="129"/>
                  </a:cubicBezTo>
                  <a:cubicBezTo>
                    <a:pt x="507" y="129"/>
                    <a:pt x="570" y="125"/>
                    <a:pt x="631" y="122"/>
                  </a:cubicBezTo>
                  <a:cubicBezTo>
                    <a:pt x="526" y="23"/>
                    <a:pt x="409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8423;p32"/>
            <p:cNvSpPr/>
            <p:nvPr/>
          </p:nvSpPr>
          <p:spPr>
            <a:xfrm>
              <a:off x="5387875" y="2193550"/>
              <a:ext cx="13100" cy="2875"/>
            </a:xfrm>
            <a:custGeom>
              <a:avLst/>
              <a:gdLst/>
              <a:ahLst/>
              <a:cxnLst/>
              <a:rect l="l" t="t" r="r" b="b"/>
              <a:pathLst>
                <a:path w="524" h="115" extrusionOk="0">
                  <a:moveTo>
                    <a:pt x="0" y="1"/>
                  </a:moveTo>
                  <a:cubicBezTo>
                    <a:pt x="24" y="36"/>
                    <a:pt x="48" y="72"/>
                    <a:pt x="60" y="108"/>
                  </a:cubicBezTo>
                  <a:cubicBezTo>
                    <a:pt x="108" y="111"/>
                    <a:pt x="156" y="115"/>
                    <a:pt x="203" y="115"/>
                  </a:cubicBezTo>
                  <a:cubicBezTo>
                    <a:pt x="320" y="115"/>
                    <a:pt x="431" y="94"/>
                    <a:pt x="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8424;p32"/>
            <p:cNvSpPr/>
            <p:nvPr/>
          </p:nvSpPr>
          <p:spPr>
            <a:xfrm>
              <a:off x="5320300" y="2193550"/>
              <a:ext cx="12225" cy="2375"/>
            </a:xfrm>
            <a:custGeom>
              <a:avLst/>
              <a:gdLst/>
              <a:ahLst/>
              <a:cxnLst/>
              <a:rect l="l" t="t" r="r" b="b"/>
              <a:pathLst>
                <a:path w="489" h="95" extrusionOk="0">
                  <a:moveTo>
                    <a:pt x="0" y="1"/>
                  </a:moveTo>
                  <a:cubicBezTo>
                    <a:pt x="82" y="65"/>
                    <a:pt x="160" y="94"/>
                    <a:pt x="239" y="94"/>
                  </a:cubicBezTo>
                  <a:cubicBezTo>
                    <a:pt x="321" y="94"/>
                    <a:pt x="403" y="62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8425;p32"/>
            <p:cNvSpPr/>
            <p:nvPr/>
          </p:nvSpPr>
          <p:spPr>
            <a:xfrm>
              <a:off x="5373575" y="2193550"/>
              <a:ext cx="12825" cy="2150"/>
            </a:xfrm>
            <a:custGeom>
              <a:avLst/>
              <a:gdLst/>
              <a:ahLst/>
              <a:cxnLst/>
              <a:rect l="l" t="t" r="r" b="b"/>
              <a:pathLst>
                <a:path w="513" h="86" extrusionOk="0">
                  <a:moveTo>
                    <a:pt x="1" y="1"/>
                  </a:moveTo>
                  <a:cubicBezTo>
                    <a:pt x="92" y="56"/>
                    <a:pt x="178" y="86"/>
                    <a:pt x="263" y="86"/>
                  </a:cubicBezTo>
                  <a:cubicBezTo>
                    <a:pt x="344" y="86"/>
                    <a:pt x="426" y="59"/>
                    <a:pt x="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8426;p32"/>
            <p:cNvSpPr/>
            <p:nvPr/>
          </p:nvSpPr>
          <p:spPr>
            <a:xfrm>
              <a:off x="5417625" y="2185875"/>
              <a:ext cx="7900" cy="3775"/>
            </a:xfrm>
            <a:custGeom>
              <a:avLst/>
              <a:gdLst/>
              <a:ahLst/>
              <a:cxnLst/>
              <a:rect l="l" t="t" r="r" b="b"/>
              <a:pathLst>
                <a:path w="316" h="151" extrusionOk="0">
                  <a:moveTo>
                    <a:pt x="201" y="1"/>
                  </a:moveTo>
                  <a:cubicBezTo>
                    <a:pt x="139" y="1"/>
                    <a:pt x="63" y="33"/>
                    <a:pt x="1" y="46"/>
                  </a:cubicBezTo>
                  <a:lnTo>
                    <a:pt x="1" y="129"/>
                  </a:lnTo>
                  <a:cubicBezTo>
                    <a:pt x="69" y="136"/>
                    <a:pt x="165" y="151"/>
                    <a:pt x="232" y="151"/>
                  </a:cubicBezTo>
                  <a:cubicBezTo>
                    <a:pt x="282" y="151"/>
                    <a:pt x="315" y="143"/>
                    <a:pt x="310" y="117"/>
                  </a:cubicBezTo>
                  <a:cubicBezTo>
                    <a:pt x="299" y="27"/>
                    <a:pt x="25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8427;p32"/>
            <p:cNvSpPr/>
            <p:nvPr/>
          </p:nvSpPr>
          <p:spPr>
            <a:xfrm>
              <a:off x="5442025" y="21861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80" y="0"/>
                  </a:moveTo>
                  <a:lnTo>
                    <a:pt x="1" y="48"/>
                  </a:lnTo>
                  <a:cubicBezTo>
                    <a:pt x="13" y="71"/>
                    <a:pt x="25" y="95"/>
                    <a:pt x="37" y="119"/>
                  </a:cubicBezTo>
                  <a:cubicBezTo>
                    <a:pt x="84" y="71"/>
                    <a:pt x="132" y="48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8428;p32"/>
            <p:cNvSpPr/>
            <p:nvPr/>
          </p:nvSpPr>
          <p:spPr>
            <a:xfrm>
              <a:off x="5234875" y="2195050"/>
              <a:ext cx="3875" cy="2700"/>
            </a:xfrm>
            <a:custGeom>
              <a:avLst/>
              <a:gdLst/>
              <a:ahLst/>
              <a:cxnLst/>
              <a:rect l="l" t="t" r="r" b="b"/>
              <a:pathLst>
                <a:path w="155" h="108" extrusionOk="0">
                  <a:moveTo>
                    <a:pt x="107" y="0"/>
                  </a:moveTo>
                  <a:lnTo>
                    <a:pt x="24" y="48"/>
                  </a:lnTo>
                  <a:lnTo>
                    <a:pt x="0" y="84"/>
                  </a:lnTo>
                  <a:cubicBezTo>
                    <a:pt x="48" y="107"/>
                    <a:pt x="107" y="107"/>
                    <a:pt x="155" y="107"/>
                  </a:cubicBezTo>
                  <a:lnTo>
                    <a:pt x="143" y="48"/>
                  </a:lnTo>
                  <a:cubicBezTo>
                    <a:pt x="119" y="36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8429;p32"/>
            <p:cNvSpPr/>
            <p:nvPr/>
          </p:nvSpPr>
          <p:spPr>
            <a:xfrm>
              <a:off x="5370600" y="2188050"/>
              <a:ext cx="4775" cy="1350"/>
            </a:xfrm>
            <a:custGeom>
              <a:avLst/>
              <a:gdLst/>
              <a:ahLst/>
              <a:cxnLst/>
              <a:rect l="l" t="t" r="r" b="b"/>
              <a:pathLst>
                <a:path w="191" h="54" extrusionOk="0">
                  <a:moveTo>
                    <a:pt x="96" y="0"/>
                  </a:moveTo>
                  <a:cubicBezTo>
                    <a:pt x="63" y="0"/>
                    <a:pt x="30" y="18"/>
                    <a:pt x="0" y="54"/>
                  </a:cubicBezTo>
                  <a:lnTo>
                    <a:pt x="191" y="54"/>
                  </a:lnTo>
                  <a:cubicBezTo>
                    <a:pt x="161" y="18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8430;p32"/>
            <p:cNvSpPr/>
            <p:nvPr/>
          </p:nvSpPr>
          <p:spPr>
            <a:xfrm>
              <a:off x="5262250" y="2187750"/>
              <a:ext cx="6575" cy="1375"/>
            </a:xfrm>
            <a:custGeom>
              <a:avLst/>
              <a:gdLst/>
              <a:ahLst/>
              <a:cxnLst/>
              <a:rect l="l" t="t" r="r" b="b"/>
              <a:pathLst>
                <a:path w="263" h="55" extrusionOk="0">
                  <a:moveTo>
                    <a:pt x="132" y="0"/>
                  </a:moveTo>
                  <a:cubicBezTo>
                    <a:pt x="87" y="0"/>
                    <a:pt x="42" y="18"/>
                    <a:pt x="1" y="54"/>
                  </a:cubicBezTo>
                  <a:lnTo>
                    <a:pt x="263" y="54"/>
                  </a:lnTo>
                  <a:cubicBezTo>
                    <a:pt x="221" y="18"/>
                    <a:pt x="176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8431;p32"/>
            <p:cNvSpPr/>
            <p:nvPr/>
          </p:nvSpPr>
          <p:spPr>
            <a:xfrm>
              <a:off x="5342625" y="2286675"/>
              <a:ext cx="10425" cy="3950"/>
            </a:xfrm>
            <a:custGeom>
              <a:avLst/>
              <a:gdLst/>
              <a:ahLst/>
              <a:cxnLst/>
              <a:rect l="l" t="t" r="r" b="b"/>
              <a:pathLst>
                <a:path w="417" h="158" extrusionOk="0">
                  <a:moveTo>
                    <a:pt x="217" y="1"/>
                  </a:moveTo>
                  <a:cubicBezTo>
                    <a:pt x="151" y="1"/>
                    <a:pt x="80" y="42"/>
                    <a:pt x="0" y="121"/>
                  </a:cubicBezTo>
                  <a:cubicBezTo>
                    <a:pt x="131" y="133"/>
                    <a:pt x="286" y="145"/>
                    <a:pt x="417" y="157"/>
                  </a:cubicBezTo>
                  <a:cubicBezTo>
                    <a:pt x="355" y="51"/>
                    <a:pt x="289" y="1"/>
                    <a:pt x="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8432;p32"/>
            <p:cNvSpPr/>
            <p:nvPr/>
          </p:nvSpPr>
          <p:spPr>
            <a:xfrm>
              <a:off x="5700100" y="2153175"/>
              <a:ext cx="52125" cy="4400"/>
            </a:xfrm>
            <a:custGeom>
              <a:avLst/>
              <a:gdLst/>
              <a:ahLst/>
              <a:cxnLst/>
              <a:rect l="l" t="t" r="r" b="b"/>
              <a:pathLst>
                <a:path w="2085" h="176" extrusionOk="0">
                  <a:moveTo>
                    <a:pt x="1196" y="1"/>
                  </a:moveTo>
                  <a:cubicBezTo>
                    <a:pt x="808" y="1"/>
                    <a:pt x="420" y="49"/>
                    <a:pt x="36" y="56"/>
                  </a:cubicBezTo>
                  <a:lnTo>
                    <a:pt x="1" y="127"/>
                  </a:lnTo>
                  <a:lnTo>
                    <a:pt x="48" y="175"/>
                  </a:lnTo>
                  <a:lnTo>
                    <a:pt x="1191" y="175"/>
                  </a:lnTo>
                  <a:lnTo>
                    <a:pt x="2084" y="127"/>
                  </a:lnTo>
                  <a:cubicBezTo>
                    <a:pt x="1790" y="29"/>
                    <a:pt x="1493" y="1"/>
                    <a:pt x="1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8433;p32"/>
            <p:cNvSpPr/>
            <p:nvPr/>
          </p:nvSpPr>
          <p:spPr>
            <a:xfrm>
              <a:off x="5757850" y="2154575"/>
              <a:ext cx="8050" cy="2700"/>
            </a:xfrm>
            <a:custGeom>
              <a:avLst/>
              <a:gdLst/>
              <a:ahLst/>
              <a:cxnLst/>
              <a:rect l="l" t="t" r="r" b="b"/>
              <a:pathLst>
                <a:path w="322" h="108" extrusionOk="0">
                  <a:moveTo>
                    <a:pt x="151" y="0"/>
                  </a:moveTo>
                  <a:cubicBezTo>
                    <a:pt x="103" y="0"/>
                    <a:pt x="53" y="25"/>
                    <a:pt x="1" y="83"/>
                  </a:cubicBezTo>
                  <a:cubicBezTo>
                    <a:pt x="120" y="83"/>
                    <a:pt x="227" y="83"/>
                    <a:pt x="322" y="107"/>
                  </a:cubicBezTo>
                  <a:cubicBezTo>
                    <a:pt x="269" y="41"/>
                    <a:pt x="212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8434;p32"/>
            <p:cNvSpPr/>
            <p:nvPr/>
          </p:nvSpPr>
          <p:spPr>
            <a:xfrm>
              <a:off x="5489650" y="2200100"/>
              <a:ext cx="3600" cy="2125"/>
            </a:xfrm>
            <a:custGeom>
              <a:avLst/>
              <a:gdLst/>
              <a:ahLst/>
              <a:cxnLst/>
              <a:rect l="l" t="t" r="r" b="b"/>
              <a:pathLst>
                <a:path w="144" h="85" extrusionOk="0">
                  <a:moveTo>
                    <a:pt x="144" y="1"/>
                  </a:moveTo>
                  <a:cubicBezTo>
                    <a:pt x="84" y="24"/>
                    <a:pt x="37" y="24"/>
                    <a:pt x="1" y="24"/>
                  </a:cubicBezTo>
                  <a:cubicBezTo>
                    <a:pt x="29" y="63"/>
                    <a:pt x="52" y="84"/>
                    <a:pt x="73" y="84"/>
                  </a:cubicBezTo>
                  <a:cubicBezTo>
                    <a:pt x="97" y="84"/>
                    <a:pt x="119" y="58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8435;p32"/>
            <p:cNvSpPr/>
            <p:nvPr/>
          </p:nvSpPr>
          <p:spPr>
            <a:xfrm>
              <a:off x="5503950" y="2200650"/>
              <a:ext cx="3600" cy="1550"/>
            </a:xfrm>
            <a:custGeom>
              <a:avLst/>
              <a:gdLst/>
              <a:ahLst/>
              <a:cxnLst/>
              <a:rect l="l" t="t" r="r" b="b"/>
              <a:pathLst>
                <a:path w="144" h="62" extrusionOk="0">
                  <a:moveTo>
                    <a:pt x="83" y="1"/>
                  </a:moveTo>
                  <a:cubicBezTo>
                    <a:pt x="55" y="1"/>
                    <a:pt x="28" y="7"/>
                    <a:pt x="0" y="14"/>
                  </a:cubicBezTo>
                  <a:cubicBezTo>
                    <a:pt x="24" y="26"/>
                    <a:pt x="36" y="62"/>
                    <a:pt x="48" y="62"/>
                  </a:cubicBezTo>
                  <a:lnTo>
                    <a:pt x="143" y="14"/>
                  </a:lnTo>
                  <a:cubicBezTo>
                    <a:pt x="123" y="4"/>
                    <a:pt x="103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8436;p32"/>
            <p:cNvSpPr/>
            <p:nvPr/>
          </p:nvSpPr>
          <p:spPr>
            <a:xfrm>
              <a:off x="5482225" y="2272125"/>
              <a:ext cx="7750" cy="3350"/>
            </a:xfrm>
            <a:custGeom>
              <a:avLst/>
              <a:gdLst/>
              <a:ahLst/>
              <a:cxnLst/>
              <a:rect l="l" t="t" r="r" b="b"/>
              <a:pathLst>
                <a:path w="310" h="134" extrusionOk="0">
                  <a:moveTo>
                    <a:pt x="310" y="1"/>
                  </a:moveTo>
                  <a:cubicBezTo>
                    <a:pt x="238" y="1"/>
                    <a:pt x="155" y="1"/>
                    <a:pt x="96" y="13"/>
                  </a:cubicBezTo>
                  <a:cubicBezTo>
                    <a:pt x="72" y="13"/>
                    <a:pt x="0" y="60"/>
                    <a:pt x="0" y="60"/>
                  </a:cubicBezTo>
                  <a:cubicBezTo>
                    <a:pt x="16" y="115"/>
                    <a:pt x="52" y="134"/>
                    <a:pt x="91" y="134"/>
                  </a:cubicBezTo>
                  <a:cubicBezTo>
                    <a:pt x="112" y="134"/>
                    <a:pt x="134" y="128"/>
                    <a:pt x="155" y="120"/>
                  </a:cubicBezTo>
                  <a:cubicBezTo>
                    <a:pt x="215" y="84"/>
                    <a:pt x="262" y="49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8437;p32"/>
            <p:cNvSpPr/>
            <p:nvPr/>
          </p:nvSpPr>
          <p:spPr>
            <a:xfrm>
              <a:off x="5349475" y="2233150"/>
              <a:ext cx="29475" cy="11675"/>
            </a:xfrm>
            <a:custGeom>
              <a:avLst/>
              <a:gdLst/>
              <a:ahLst/>
              <a:cxnLst/>
              <a:rect l="l" t="t" r="r" b="b"/>
              <a:pathLst>
                <a:path w="1179" h="467" extrusionOk="0">
                  <a:moveTo>
                    <a:pt x="12" y="0"/>
                  </a:moveTo>
                  <a:cubicBezTo>
                    <a:pt x="1" y="170"/>
                    <a:pt x="70" y="200"/>
                    <a:pt x="157" y="200"/>
                  </a:cubicBezTo>
                  <a:cubicBezTo>
                    <a:pt x="205" y="200"/>
                    <a:pt x="258" y="191"/>
                    <a:pt x="306" y="191"/>
                  </a:cubicBezTo>
                  <a:cubicBezTo>
                    <a:pt x="356" y="191"/>
                    <a:pt x="400" y="200"/>
                    <a:pt x="429" y="238"/>
                  </a:cubicBezTo>
                  <a:cubicBezTo>
                    <a:pt x="584" y="250"/>
                    <a:pt x="762" y="215"/>
                    <a:pt x="869" y="417"/>
                  </a:cubicBezTo>
                  <a:cubicBezTo>
                    <a:pt x="907" y="448"/>
                    <a:pt x="950" y="466"/>
                    <a:pt x="994" y="466"/>
                  </a:cubicBezTo>
                  <a:cubicBezTo>
                    <a:pt x="1034" y="466"/>
                    <a:pt x="1073" y="451"/>
                    <a:pt x="1107" y="417"/>
                  </a:cubicBezTo>
                  <a:cubicBezTo>
                    <a:pt x="1179" y="179"/>
                    <a:pt x="976" y="95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8438;p32"/>
            <p:cNvSpPr/>
            <p:nvPr/>
          </p:nvSpPr>
          <p:spPr>
            <a:xfrm>
              <a:off x="5377150" y="2243225"/>
              <a:ext cx="19375" cy="7800"/>
            </a:xfrm>
            <a:custGeom>
              <a:avLst/>
              <a:gdLst/>
              <a:ahLst/>
              <a:cxnLst/>
              <a:rect l="l" t="t" r="r" b="b"/>
              <a:pathLst>
                <a:path w="775" h="312" extrusionOk="0">
                  <a:moveTo>
                    <a:pt x="434" y="0"/>
                  </a:moveTo>
                  <a:cubicBezTo>
                    <a:pt x="309" y="0"/>
                    <a:pt x="185" y="52"/>
                    <a:pt x="60" y="133"/>
                  </a:cubicBezTo>
                  <a:cubicBezTo>
                    <a:pt x="12" y="169"/>
                    <a:pt x="0" y="216"/>
                    <a:pt x="48" y="276"/>
                  </a:cubicBezTo>
                  <a:cubicBezTo>
                    <a:pt x="96" y="288"/>
                    <a:pt x="155" y="288"/>
                    <a:pt x="191" y="312"/>
                  </a:cubicBezTo>
                  <a:cubicBezTo>
                    <a:pt x="235" y="304"/>
                    <a:pt x="282" y="302"/>
                    <a:pt x="328" y="302"/>
                  </a:cubicBezTo>
                  <a:cubicBezTo>
                    <a:pt x="358" y="302"/>
                    <a:pt x="387" y="303"/>
                    <a:pt x="417" y="303"/>
                  </a:cubicBezTo>
                  <a:cubicBezTo>
                    <a:pt x="552" y="303"/>
                    <a:pt x="683" y="290"/>
                    <a:pt x="774" y="145"/>
                  </a:cubicBezTo>
                  <a:cubicBezTo>
                    <a:pt x="661" y="43"/>
                    <a:pt x="548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8439;p32"/>
            <p:cNvSpPr/>
            <p:nvPr/>
          </p:nvSpPr>
          <p:spPr>
            <a:xfrm>
              <a:off x="5399775" y="2242175"/>
              <a:ext cx="16100" cy="8250"/>
            </a:xfrm>
            <a:custGeom>
              <a:avLst/>
              <a:gdLst/>
              <a:ahLst/>
              <a:cxnLst/>
              <a:rect l="l" t="t" r="r" b="b"/>
              <a:pathLst>
                <a:path w="644" h="330" extrusionOk="0">
                  <a:moveTo>
                    <a:pt x="367" y="0"/>
                  </a:moveTo>
                  <a:cubicBezTo>
                    <a:pt x="232" y="0"/>
                    <a:pt x="113" y="78"/>
                    <a:pt x="0" y="199"/>
                  </a:cubicBezTo>
                  <a:cubicBezTo>
                    <a:pt x="69" y="306"/>
                    <a:pt x="163" y="329"/>
                    <a:pt x="258" y="329"/>
                  </a:cubicBezTo>
                  <a:cubicBezTo>
                    <a:pt x="312" y="329"/>
                    <a:pt x="366" y="322"/>
                    <a:pt x="417" y="318"/>
                  </a:cubicBezTo>
                  <a:cubicBezTo>
                    <a:pt x="477" y="270"/>
                    <a:pt x="524" y="235"/>
                    <a:pt x="584" y="187"/>
                  </a:cubicBezTo>
                  <a:cubicBezTo>
                    <a:pt x="643" y="127"/>
                    <a:pt x="643" y="92"/>
                    <a:pt x="572" y="56"/>
                  </a:cubicBezTo>
                  <a:cubicBezTo>
                    <a:pt x="499" y="18"/>
                    <a:pt x="431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8440;p32"/>
            <p:cNvSpPr/>
            <p:nvPr/>
          </p:nvSpPr>
          <p:spPr>
            <a:xfrm>
              <a:off x="5367625" y="2243850"/>
              <a:ext cx="11025" cy="7675"/>
            </a:xfrm>
            <a:custGeom>
              <a:avLst/>
              <a:gdLst/>
              <a:ahLst/>
              <a:cxnLst/>
              <a:rect l="l" t="t" r="r" b="b"/>
              <a:pathLst>
                <a:path w="441" h="307" extrusionOk="0">
                  <a:moveTo>
                    <a:pt x="143" y="1"/>
                  </a:moveTo>
                  <a:cubicBezTo>
                    <a:pt x="72" y="60"/>
                    <a:pt x="0" y="132"/>
                    <a:pt x="60" y="227"/>
                  </a:cubicBezTo>
                  <a:cubicBezTo>
                    <a:pt x="103" y="286"/>
                    <a:pt x="156" y="307"/>
                    <a:pt x="213" y="307"/>
                  </a:cubicBezTo>
                  <a:cubicBezTo>
                    <a:pt x="282" y="307"/>
                    <a:pt x="357" y="277"/>
                    <a:pt x="429" y="251"/>
                  </a:cubicBezTo>
                  <a:cubicBezTo>
                    <a:pt x="429" y="191"/>
                    <a:pt x="441" y="144"/>
                    <a:pt x="441" y="108"/>
                  </a:cubicBezTo>
                  <a:cubicBezTo>
                    <a:pt x="441" y="60"/>
                    <a:pt x="429" y="13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8441;p32"/>
            <p:cNvSpPr/>
            <p:nvPr/>
          </p:nvSpPr>
          <p:spPr>
            <a:xfrm>
              <a:off x="5414350" y="2243550"/>
              <a:ext cx="7175" cy="6575"/>
            </a:xfrm>
            <a:custGeom>
              <a:avLst/>
              <a:gdLst/>
              <a:ahLst/>
              <a:cxnLst/>
              <a:rect l="l" t="t" r="r" b="b"/>
              <a:pathLst>
                <a:path w="287" h="263" extrusionOk="0">
                  <a:moveTo>
                    <a:pt x="1" y="1"/>
                  </a:moveTo>
                  <a:lnTo>
                    <a:pt x="1" y="132"/>
                  </a:lnTo>
                  <a:lnTo>
                    <a:pt x="275" y="263"/>
                  </a:lnTo>
                  <a:cubicBezTo>
                    <a:pt x="275" y="191"/>
                    <a:pt x="286" y="96"/>
                    <a:pt x="286" y="13"/>
                  </a:cubicBezTo>
                  <a:cubicBezTo>
                    <a:pt x="191" y="1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8442;p32"/>
            <p:cNvSpPr/>
            <p:nvPr/>
          </p:nvSpPr>
          <p:spPr>
            <a:xfrm>
              <a:off x="5383400" y="2236725"/>
              <a:ext cx="4200" cy="2400"/>
            </a:xfrm>
            <a:custGeom>
              <a:avLst/>
              <a:gdLst/>
              <a:ahLst/>
              <a:cxnLst/>
              <a:rect l="l" t="t" r="r" b="b"/>
              <a:pathLst>
                <a:path w="168" h="96" extrusionOk="0">
                  <a:moveTo>
                    <a:pt x="120" y="0"/>
                  </a:moveTo>
                  <a:cubicBezTo>
                    <a:pt x="96" y="36"/>
                    <a:pt x="48" y="48"/>
                    <a:pt x="0" y="48"/>
                  </a:cubicBezTo>
                  <a:cubicBezTo>
                    <a:pt x="24" y="60"/>
                    <a:pt x="36" y="95"/>
                    <a:pt x="48" y="95"/>
                  </a:cubicBezTo>
                  <a:cubicBezTo>
                    <a:pt x="96" y="95"/>
                    <a:pt x="120" y="60"/>
                    <a:pt x="167" y="4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8443;p32"/>
            <p:cNvSpPr/>
            <p:nvPr/>
          </p:nvSpPr>
          <p:spPr>
            <a:xfrm>
              <a:off x="5375075" y="2218850"/>
              <a:ext cx="3575" cy="3000"/>
            </a:xfrm>
            <a:custGeom>
              <a:avLst/>
              <a:gdLst/>
              <a:ahLst/>
              <a:cxnLst/>
              <a:rect l="l" t="t" r="r" b="b"/>
              <a:pathLst>
                <a:path w="143" h="120" extrusionOk="0">
                  <a:moveTo>
                    <a:pt x="143" y="1"/>
                  </a:moveTo>
                  <a:lnTo>
                    <a:pt x="143" y="1"/>
                  </a:lnTo>
                  <a:cubicBezTo>
                    <a:pt x="95" y="36"/>
                    <a:pt x="36" y="72"/>
                    <a:pt x="0" y="120"/>
                  </a:cubicBezTo>
                  <a:cubicBezTo>
                    <a:pt x="72" y="108"/>
                    <a:pt x="131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8444;p32"/>
            <p:cNvSpPr/>
            <p:nvPr/>
          </p:nvSpPr>
          <p:spPr>
            <a:xfrm>
              <a:off x="5561400" y="2140575"/>
              <a:ext cx="75625" cy="14875"/>
            </a:xfrm>
            <a:custGeom>
              <a:avLst/>
              <a:gdLst/>
              <a:ahLst/>
              <a:cxnLst/>
              <a:rect l="l" t="t" r="r" b="b"/>
              <a:pathLst>
                <a:path w="3025" h="595" extrusionOk="0">
                  <a:moveTo>
                    <a:pt x="897" y="0"/>
                  </a:moveTo>
                  <a:cubicBezTo>
                    <a:pt x="597" y="0"/>
                    <a:pt x="297" y="34"/>
                    <a:pt x="0" y="131"/>
                  </a:cubicBezTo>
                  <a:cubicBezTo>
                    <a:pt x="60" y="203"/>
                    <a:pt x="108" y="286"/>
                    <a:pt x="143" y="369"/>
                  </a:cubicBezTo>
                  <a:cubicBezTo>
                    <a:pt x="191" y="381"/>
                    <a:pt x="250" y="393"/>
                    <a:pt x="298" y="405"/>
                  </a:cubicBezTo>
                  <a:cubicBezTo>
                    <a:pt x="358" y="393"/>
                    <a:pt x="405" y="393"/>
                    <a:pt x="441" y="393"/>
                  </a:cubicBezTo>
                  <a:cubicBezTo>
                    <a:pt x="560" y="449"/>
                    <a:pt x="684" y="461"/>
                    <a:pt x="809" y="461"/>
                  </a:cubicBezTo>
                  <a:cubicBezTo>
                    <a:pt x="915" y="461"/>
                    <a:pt x="1022" y="452"/>
                    <a:pt x="1127" y="452"/>
                  </a:cubicBezTo>
                  <a:cubicBezTo>
                    <a:pt x="1246" y="452"/>
                    <a:pt x="1363" y="464"/>
                    <a:pt x="1477" y="512"/>
                  </a:cubicBezTo>
                  <a:cubicBezTo>
                    <a:pt x="1612" y="493"/>
                    <a:pt x="1749" y="485"/>
                    <a:pt x="1886" y="485"/>
                  </a:cubicBezTo>
                  <a:cubicBezTo>
                    <a:pt x="2170" y="485"/>
                    <a:pt x="2457" y="520"/>
                    <a:pt x="2739" y="560"/>
                  </a:cubicBezTo>
                  <a:cubicBezTo>
                    <a:pt x="2786" y="581"/>
                    <a:pt x="2831" y="595"/>
                    <a:pt x="2873" y="595"/>
                  </a:cubicBezTo>
                  <a:cubicBezTo>
                    <a:pt x="2928" y="595"/>
                    <a:pt x="2978" y="572"/>
                    <a:pt x="3025" y="512"/>
                  </a:cubicBezTo>
                  <a:cubicBezTo>
                    <a:pt x="3001" y="429"/>
                    <a:pt x="3001" y="346"/>
                    <a:pt x="3001" y="262"/>
                  </a:cubicBezTo>
                  <a:cubicBezTo>
                    <a:pt x="2679" y="167"/>
                    <a:pt x="2322" y="286"/>
                    <a:pt x="2013" y="96"/>
                  </a:cubicBezTo>
                  <a:cubicBezTo>
                    <a:pt x="2013" y="108"/>
                    <a:pt x="1989" y="131"/>
                    <a:pt x="1965" y="131"/>
                  </a:cubicBezTo>
                  <a:cubicBezTo>
                    <a:pt x="1956" y="134"/>
                    <a:pt x="1949" y="136"/>
                    <a:pt x="1941" y="136"/>
                  </a:cubicBezTo>
                  <a:cubicBezTo>
                    <a:pt x="1917" y="136"/>
                    <a:pt x="1897" y="120"/>
                    <a:pt x="1870" y="84"/>
                  </a:cubicBezTo>
                  <a:cubicBezTo>
                    <a:pt x="1547" y="40"/>
                    <a:pt x="1222" y="0"/>
                    <a:pt x="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8445;p32"/>
            <p:cNvSpPr/>
            <p:nvPr/>
          </p:nvSpPr>
          <p:spPr>
            <a:xfrm>
              <a:off x="5643850" y="2153750"/>
              <a:ext cx="28300" cy="4150"/>
            </a:xfrm>
            <a:custGeom>
              <a:avLst/>
              <a:gdLst/>
              <a:ahLst/>
              <a:cxnLst/>
              <a:rect l="l" t="t" r="r" b="b"/>
              <a:pathLst>
                <a:path w="1132" h="166" extrusionOk="0">
                  <a:moveTo>
                    <a:pt x="392" y="1"/>
                  </a:moveTo>
                  <a:cubicBezTo>
                    <a:pt x="262" y="1"/>
                    <a:pt x="131" y="8"/>
                    <a:pt x="0" y="33"/>
                  </a:cubicBezTo>
                  <a:cubicBezTo>
                    <a:pt x="194" y="121"/>
                    <a:pt x="381" y="165"/>
                    <a:pt x="566" y="165"/>
                  </a:cubicBezTo>
                  <a:cubicBezTo>
                    <a:pt x="756" y="165"/>
                    <a:pt x="944" y="118"/>
                    <a:pt x="1132" y="21"/>
                  </a:cubicBezTo>
                  <a:lnTo>
                    <a:pt x="1132" y="21"/>
                  </a:lnTo>
                  <a:cubicBezTo>
                    <a:pt x="1102" y="22"/>
                    <a:pt x="1072" y="22"/>
                    <a:pt x="1043" y="22"/>
                  </a:cubicBezTo>
                  <a:cubicBezTo>
                    <a:pt x="829" y="22"/>
                    <a:pt x="611" y="1"/>
                    <a:pt x="3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8446;p32"/>
            <p:cNvSpPr/>
            <p:nvPr/>
          </p:nvSpPr>
          <p:spPr>
            <a:xfrm>
              <a:off x="5572125" y="2150700"/>
              <a:ext cx="25600" cy="3400"/>
            </a:xfrm>
            <a:custGeom>
              <a:avLst/>
              <a:gdLst/>
              <a:ahLst/>
              <a:cxnLst/>
              <a:rect l="l" t="t" r="r" b="b"/>
              <a:pathLst>
                <a:path w="1024" h="136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110"/>
                    <a:pt x="330" y="136"/>
                    <a:pt x="497" y="136"/>
                  </a:cubicBezTo>
                  <a:cubicBezTo>
                    <a:pt x="644" y="136"/>
                    <a:pt x="790" y="116"/>
                    <a:pt x="933" y="116"/>
                  </a:cubicBezTo>
                  <a:cubicBezTo>
                    <a:pt x="963" y="116"/>
                    <a:pt x="994" y="117"/>
                    <a:pt x="1024" y="119"/>
                  </a:cubicBezTo>
                  <a:cubicBezTo>
                    <a:pt x="857" y="20"/>
                    <a:pt x="680" y="2"/>
                    <a:pt x="500" y="2"/>
                  </a:cubicBezTo>
                  <a:cubicBezTo>
                    <a:pt x="392" y="2"/>
                    <a:pt x="284" y="8"/>
                    <a:pt x="176" y="8"/>
                  </a:cubicBezTo>
                  <a:cubicBezTo>
                    <a:pt x="117" y="8"/>
                    <a:pt x="58" y="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8447;p32"/>
            <p:cNvSpPr/>
            <p:nvPr/>
          </p:nvSpPr>
          <p:spPr>
            <a:xfrm>
              <a:off x="5676300" y="2154550"/>
              <a:ext cx="17575" cy="3150"/>
            </a:xfrm>
            <a:custGeom>
              <a:avLst/>
              <a:gdLst/>
              <a:ahLst/>
              <a:cxnLst/>
              <a:rect l="l" t="t" r="r" b="b"/>
              <a:pathLst>
                <a:path w="703" h="126" extrusionOk="0">
                  <a:moveTo>
                    <a:pt x="0" y="1"/>
                  </a:moveTo>
                  <a:cubicBezTo>
                    <a:pt x="119" y="84"/>
                    <a:pt x="235" y="126"/>
                    <a:pt x="351" y="126"/>
                  </a:cubicBezTo>
                  <a:cubicBezTo>
                    <a:pt x="468" y="126"/>
                    <a:pt x="584" y="84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8448;p32"/>
            <p:cNvSpPr/>
            <p:nvPr/>
          </p:nvSpPr>
          <p:spPr>
            <a:xfrm>
              <a:off x="5629550" y="2153375"/>
              <a:ext cx="7775" cy="3900"/>
            </a:xfrm>
            <a:custGeom>
              <a:avLst/>
              <a:gdLst/>
              <a:ahLst/>
              <a:cxnLst/>
              <a:rect l="l" t="t" r="r" b="b"/>
              <a:pathLst>
                <a:path w="311" h="156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91" y="12"/>
                    <a:pt x="84" y="36"/>
                    <a:pt x="1" y="48"/>
                  </a:cubicBezTo>
                  <a:cubicBezTo>
                    <a:pt x="72" y="155"/>
                    <a:pt x="180" y="155"/>
                    <a:pt x="263" y="155"/>
                  </a:cubicBezTo>
                  <a:cubicBezTo>
                    <a:pt x="310" y="107"/>
                    <a:pt x="310" y="72"/>
                    <a:pt x="263" y="4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8449;p32"/>
            <p:cNvSpPr/>
            <p:nvPr/>
          </p:nvSpPr>
          <p:spPr>
            <a:xfrm>
              <a:off x="5636400" y="2154275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156" y="0"/>
                  </a:moveTo>
                  <a:cubicBezTo>
                    <a:pt x="108" y="12"/>
                    <a:pt x="48" y="12"/>
                    <a:pt x="1" y="12"/>
                  </a:cubicBezTo>
                  <a:lnTo>
                    <a:pt x="1" y="119"/>
                  </a:lnTo>
                  <a:cubicBezTo>
                    <a:pt x="48" y="83"/>
                    <a:pt x="108" y="36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8450;p32"/>
            <p:cNvSpPr/>
            <p:nvPr/>
          </p:nvSpPr>
          <p:spPr>
            <a:xfrm>
              <a:off x="5697425" y="2154275"/>
              <a:ext cx="3900" cy="3000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1" y="0"/>
                  </a:moveTo>
                  <a:cubicBezTo>
                    <a:pt x="48" y="36"/>
                    <a:pt x="108" y="71"/>
                    <a:pt x="155" y="119"/>
                  </a:cubicBezTo>
                  <a:cubicBezTo>
                    <a:pt x="155" y="83"/>
                    <a:pt x="143" y="36"/>
                    <a:pt x="143" y="12"/>
                  </a:cubicBezTo>
                  <a:cubicBezTo>
                    <a:pt x="96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8451;p32"/>
            <p:cNvSpPr/>
            <p:nvPr/>
          </p:nvSpPr>
          <p:spPr>
            <a:xfrm>
              <a:off x="5501575" y="2150700"/>
              <a:ext cx="61025" cy="7350"/>
            </a:xfrm>
            <a:custGeom>
              <a:avLst/>
              <a:gdLst/>
              <a:ahLst/>
              <a:cxnLst/>
              <a:rect l="l" t="t" r="r" b="b"/>
              <a:pathLst>
                <a:path w="2441" h="294" extrusionOk="0">
                  <a:moveTo>
                    <a:pt x="238" y="0"/>
                  </a:moveTo>
                  <a:cubicBezTo>
                    <a:pt x="131" y="60"/>
                    <a:pt x="0" y="107"/>
                    <a:pt x="95" y="274"/>
                  </a:cubicBezTo>
                  <a:cubicBezTo>
                    <a:pt x="116" y="288"/>
                    <a:pt x="133" y="294"/>
                    <a:pt x="153" y="294"/>
                  </a:cubicBezTo>
                  <a:cubicBezTo>
                    <a:pt x="167" y="294"/>
                    <a:pt x="183" y="291"/>
                    <a:pt x="203" y="286"/>
                  </a:cubicBezTo>
                  <a:cubicBezTo>
                    <a:pt x="738" y="286"/>
                    <a:pt x="1286" y="274"/>
                    <a:pt x="1822" y="274"/>
                  </a:cubicBezTo>
                  <a:cubicBezTo>
                    <a:pt x="1849" y="269"/>
                    <a:pt x="1877" y="267"/>
                    <a:pt x="1905" y="267"/>
                  </a:cubicBezTo>
                  <a:cubicBezTo>
                    <a:pt x="1972" y="267"/>
                    <a:pt x="2044" y="277"/>
                    <a:pt x="2118" y="277"/>
                  </a:cubicBezTo>
                  <a:cubicBezTo>
                    <a:pt x="2224" y="277"/>
                    <a:pt x="2334" y="256"/>
                    <a:pt x="2441" y="155"/>
                  </a:cubicBezTo>
                  <a:cubicBezTo>
                    <a:pt x="2155" y="143"/>
                    <a:pt x="1905" y="119"/>
                    <a:pt x="1643" y="107"/>
                  </a:cubicBezTo>
                  <a:lnTo>
                    <a:pt x="1143" y="107"/>
                  </a:lnTo>
                  <a:cubicBezTo>
                    <a:pt x="1050" y="61"/>
                    <a:pt x="950" y="52"/>
                    <a:pt x="848" y="52"/>
                  </a:cubicBezTo>
                  <a:cubicBezTo>
                    <a:pt x="791" y="52"/>
                    <a:pt x="734" y="55"/>
                    <a:pt x="677" y="55"/>
                  </a:cubicBezTo>
                  <a:cubicBezTo>
                    <a:pt x="575" y="55"/>
                    <a:pt x="474" y="47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8452;p32"/>
            <p:cNvSpPr/>
            <p:nvPr/>
          </p:nvSpPr>
          <p:spPr>
            <a:xfrm>
              <a:off x="5376550" y="2153650"/>
              <a:ext cx="55700" cy="3775"/>
            </a:xfrm>
            <a:custGeom>
              <a:avLst/>
              <a:gdLst/>
              <a:ahLst/>
              <a:cxnLst/>
              <a:rect l="l" t="t" r="r" b="b"/>
              <a:pathLst>
                <a:path w="2228" h="151" extrusionOk="0">
                  <a:moveTo>
                    <a:pt x="1834" y="1"/>
                  </a:moveTo>
                  <a:cubicBezTo>
                    <a:pt x="1810" y="1"/>
                    <a:pt x="1787" y="1"/>
                    <a:pt x="1763" y="1"/>
                  </a:cubicBezTo>
                  <a:cubicBezTo>
                    <a:pt x="1167" y="1"/>
                    <a:pt x="596" y="25"/>
                    <a:pt x="1" y="25"/>
                  </a:cubicBezTo>
                  <a:cubicBezTo>
                    <a:pt x="364" y="126"/>
                    <a:pt x="736" y="150"/>
                    <a:pt x="1109" y="150"/>
                  </a:cubicBezTo>
                  <a:cubicBezTo>
                    <a:pt x="1441" y="150"/>
                    <a:pt x="1775" y="131"/>
                    <a:pt x="2104" y="131"/>
                  </a:cubicBezTo>
                  <a:cubicBezTo>
                    <a:pt x="2145" y="131"/>
                    <a:pt x="2186" y="132"/>
                    <a:pt x="2227" y="132"/>
                  </a:cubicBezTo>
                  <a:cubicBezTo>
                    <a:pt x="2115" y="10"/>
                    <a:pt x="1976" y="1"/>
                    <a:pt x="1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8453;p32"/>
            <p:cNvSpPr/>
            <p:nvPr/>
          </p:nvSpPr>
          <p:spPr>
            <a:xfrm>
              <a:off x="5496500" y="2150400"/>
              <a:ext cx="11050" cy="7175"/>
            </a:xfrm>
            <a:custGeom>
              <a:avLst/>
              <a:gdLst/>
              <a:ahLst/>
              <a:cxnLst/>
              <a:rect l="l" t="t" r="r" b="b"/>
              <a:pathLst>
                <a:path w="442" h="287" extrusionOk="0">
                  <a:moveTo>
                    <a:pt x="1" y="0"/>
                  </a:moveTo>
                  <a:lnTo>
                    <a:pt x="1" y="286"/>
                  </a:lnTo>
                  <a:lnTo>
                    <a:pt x="287" y="286"/>
                  </a:lnTo>
                  <a:cubicBezTo>
                    <a:pt x="346" y="191"/>
                    <a:pt x="394" y="107"/>
                    <a:pt x="441" y="12"/>
                  </a:cubicBezTo>
                  <a:cubicBezTo>
                    <a:pt x="298" y="12"/>
                    <a:pt x="156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8454;p32"/>
            <p:cNvSpPr/>
            <p:nvPr/>
          </p:nvSpPr>
          <p:spPr>
            <a:xfrm>
              <a:off x="5317625" y="2181950"/>
              <a:ext cx="39000" cy="5075"/>
            </a:xfrm>
            <a:custGeom>
              <a:avLst/>
              <a:gdLst/>
              <a:ahLst/>
              <a:cxnLst/>
              <a:rect l="l" t="t" r="r" b="b"/>
              <a:pathLst>
                <a:path w="1560" h="203" extrusionOk="0">
                  <a:moveTo>
                    <a:pt x="12" y="0"/>
                  </a:moveTo>
                  <a:cubicBezTo>
                    <a:pt x="12" y="60"/>
                    <a:pt x="0" y="119"/>
                    <a:pt x="0" y="179"/>
                  </a:cubicBezTo>
                  <a:cubicBezTo>
                    <a:pt x="274" y="179"/>
                    <a:pt x="548" y="203"/>
                    <a:pt x="834" y="203"/>
                  </a:cubicBezTo>
                  <a:cubicBezTo>
                    <a:pt x="905" y="178"/>
                    <a:pt x="980" y="173"/>
                    <a:pt x="1056" y="173"/>
                  </a:cubicBezTo>
                  <a:cubicBezTo>
                    <a:pt x="1099" y="173"/>
                    <a:pt x="1143" y="175"/>
                    <a:pt x="1186" y="175"/>
                  </a:cubicBezTo>
                  <a:cubicBezTo>
                    <a:pt x="1318" y="175"/>
                    <a:pt x="1447" y="161"/>
                    <a:pt x="1560" y="48"/>
                  </a:cubicBezTo>
                  <a:cubicBezTo>
                    <a:pt x="1048" y="36"/>
                    <a:pt x="536" y="24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8455;p32"/>
            <p:cNvSpPr/>
            <p:nvPr/>
          </p:nvSpPr>
          <p:spPr>
            <a:xfrm>
              <a:off x="5240525" y="2261675"/>
              <a:ext cx="14300" cy="6625"/>
            </a:xfrm>
            <a:custGeom>
              <a:avLst/>
              <a:gdLst/>
              <a:ahLst/>
              <a:cxnLst/>
              <a:rect l="l" t="t" r="r" b="b"/>
              <a:pathLst>
                <a:path w="572" h="265" extrusionOk="0">
                  <a:moveTo>
                    <a:pt x="249" y="0"/>
                  </a:moveTo>
                  <a:cubicBezTo>
                    <a:pt x="234" y="0"/>
                    <a:pt x="219" y="1"/>
                    <a:pt x="203" y="2"/>
                  </a:cubicBezTo>
                  <a:cubicBezTo>
                    <a:pt x="155" y="26"/>
                    <a:pt x="96" y="74"/>
                    <a:pt x="48" y="121"/>
                  </a:cubicBezTo>
                  <a:cubicBezTo>
                    <a:pt x="0" y="181"/>
                    <a:pt x="0" y="228"/>
                    <a:pt x="48" y="264"/>
                  </a:cubicBezTo>
                  <a:lnTo>
                    <a:pt x="501" y="264"/>
                  </a:lnTo>
                  <a:cubicBezTo>
                    <a:pt x="572" y="240"/>
                    <a:pt x="560" y="193"/>
                    <a:pt x="501" y="133"/>
                  </a:cubicBezTo>
                  <a:cubicBezTo>
                    <a:pt x="427" y="39"/>
                    <a:pt x="354" y="0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8456;p32"/>
            <p:cNvSpPr/>
            <p:nvPr/>
          </p:nvSpPr>
          <p:spPr>
            <a:xfrm>
              <a:off x="5252425" y="2265100"/>
              <a:ext cx="8075" cy="4075"/>
            </a:xfrm>
            <a:custGeom>
              <a:avLst/>
              <a:gdLst/>
              <a:ahLst/>
              <a:cxnLst/>
              <a:rect l="l" t="t" r="r" b="b"/>
              <a:pathLst>
                <a:path w="323" h="163" extrusionOk="0">
                  <a:moveTo>
                    <a:pt x="198" y="0"/>
                  </a:moveTo>
                  <a:cubicBezTo>
                    <a:pt x="152" y="0"/>
                    <a:pt x="107" y="16"/>
                    <a:pt x="67" y="16"/>
                  </a:cubicBezTo>
                  <a:cubicBezTo>
                    <a:pt x="52" y="16"/>
                    <a:pt x="38" y="14"/>
                    <a:pt x="25" y="8"/>
                  </a:cubicBezTo>
                  <a:cubicBezTo>
                    <a:pt x="1" y="44"/>
                    <a:pt x="1" y="91"/>
                    <a:pt x="25" y="127"/>
                  </a:cubicBezTo>
                  <a:cubicBezTo>
                    <a:pt x="60" y="127"/>
                    <a:pt x="108" y="151"/>
                    <a:pt x="155" y="163"/>
                  </a:cubicBezTo>
                  <a:cubicBezTo>
                    <a:pt x="203" y="127"/>
                    <a:pt x="263" y="103"/>
                    <a:pt x="322" y="68"/>
                  </a:cubicBezTo>
                  <a:cubicBezTo>
                    <a:pt x="283" y="14"/>
                    <a:pt x="240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8457;p32"/>
            <p:cNvSpPr/>
            <p:nvPr/>
          </p:nvSpPr>
          <p:spPr>
            <a:xfrm>
              <a:off x="5231300" y="2261425"/>
              <a:ext cx="7175" cy="3350"/>
            </a:xfrm>
            <a:custGeom>
              <a:avLst/>
              <a:gdLst/>
              <a:ahLst/>
              <a:cxnLst/>
              <a:rect l="l" t="t" r="r" b="b"/>
              <a:pathLst>
                <a:path w="287" h="134" extrusionOk="0">
                  <a:moveTo>
                    <a:pt x="0" y="0"/>
                  </a:moveTo>
                  <a:cubicBezTo>
                    <a:pt x="61" y="102"/>
                    <a:pt x="148" y="134"/>
                    <a:pt x="239" y="134"/>
                  </a:cubicBezTo>
                  <a:cubicBezTo>
                    <a:pt x="254" y="134"/>
                    <a:pt x="270" y="133"/>
                    <a:pt x="286" y="131"/>
                  </a:cubicBezTo>
                  <a:cubicBezTo>
                    <a:pt x="238" y="84"/>
                    <a:pt x="179" y="36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8458;p32"/>
            <p:cNvSpPr/>
            <p:nvPr/>
          </p:nvSpPr>
          <p:spPr>
            <a:xfrm>
              <a:off x="5241725" y="2261725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155" y="0"/>
                  </a:moveTo>
                  <a:cubicBezTo>
                    <a:pt x="107" y="48"/>
                    <a:pt x="48" y="84"/>
                    <a:pt x="0" y="119"/>
                  </a:cubicBezTo>
                  <a:cubicBezTo>
                    <a:pt x="60" y="84"/>
                    <a:pt x="107" y="48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8459;p32"/>
            <p:cNvSpPr/>
            <p:nvPr/>
          </p:nvSpPr>
          <p:spPr>
            <a:xfrm>
              <a:off x="5238450" y="2265000"/>
              <a:ext cx="3575" cy="3875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0" y="0"/>
                  </a:moveTo>
                  <a:lnTo>
                    <a:pt x="0" y="155"/>
                  </a:lnTo>
                  <a:lnTo>
                    <a:pt x="143" y="15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8460;p32"/>
            <p:cNvSpPr/>
            <p:nvPr/>
          </p:nvSpPr>
          <p:spPr>
            <a:xfrm>
              <a:off x="5328025" y="2231875"/>
              <a:ext cx="32175" cy="7825"/>
            </a:xfrm>
            <a:custGeom>
              <a:avLst/>
              <a:gdLst/>
              <a:ahLst/>
              <a:cxnLst/>
              <a:rect l="l" t="t" r="r" b="b"/>
              <a:pathLst>
                <a:path w="1287" h="313" extrusionOk="0">
                  <a:moveTo>
                    <a:pt x="337" y="1"/>
                  </a:moveTo>
                  <a:cubicBezTo>
                    <a:pt x="224" y="1"/>
                    <a:pt x="112" y="6"/>
                    <a:pt x="1" y="15"/>
                  </a:cubicBezTo>
                  <a:cubicBezTo>
                    <a:pt x="80" y="151"/>
                    <a:pt x="199" y="166"/>
                    <a:pt x="322" y="166"/>
                  </a:cubicBezTo>
                  <a:cubicBezTo>
                    <a:pt x="358" y="166"/>
                    <a:pt x="395" y="165"/>
                    <a:pt x="431" y="165"/>
                  </a:cubicBezTo>
                  <a:cubicBezTo>
                    <a:pt x="532" y="165"/>
                    <a:pt x="629" y="175"/>
                    <a:pt x="703" y="254"/>
                  </a:cubicBezTo>
                  <a:cubicBezTo>
                    <a:pt x="815" y="295"/>
                    <a:pt x="927" y="313"/>
                    <a:pt x="1041" y="313"/>
                  </a:cubicBezTo>
                  <a:cubicBezTo>
                    <a:pt x="1121" y="313"/>
                    <a:pt x="1203" y="304"/>
                    <a:pt x="1287" y="289"/>
                  </a:cubicBezTo>
                  <a:cubicBezTo>
                    <a:pt x="1180" y="135"/>
                    <a:pt x="953" y="230"/>
                    <a:pt x="870" y="51"/>
                  </a:cubicBezTo>
                  <a:cubicBezTo>
                    <a:pt x="695" y="15"/>
                    <a:pt x="515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8461;p32"/>
            <p:cNvSpPr/>
            <p:nvPr/>
          </p:nvSpPr>
          <p:spPr>
            <a:xfrm>
              <a:off x="5966500" y="2306375"/>
              <a:ext cx="3300" cy="1375"/>
            </a:xfrm>
            <a:custGeom>
              <a:avLst/>
              <a:gdLst/>
              <a:ahLst/>
              <a:cxnLst/>
              <a:rect l="l" t="t" r="r" b="b"/>
              <a:pathLst>
                <a:path w="132" h="55" extrusionOk="0">
                  <a:moveTo>
                    <a:pt x="108" y="0"/>
                  </a:moveTo>
                  <a:cubicBezTo>
                    <a:pt x="60" y="0"/>
                    <a:pt x="37" y="12"/>
                    <a:pt x="1" y="24"/>
                  </a:cubicBezTo>
                  <a:cubicBezTo>
                    <a:pt x="31" y="47"/>
                    <a:pt x="61" y="55"/>
                    <a:pt x="88" y="55"/>
                  </a:cubicBezTo>
                  <a:cubicBezTo>
                    <a:pt x="104" y="55"/>
                    <a:pt x="119" y="52"/>
                    <a:pt x="132" y="48"/>
                  </a:cubicBezTo>
                  <a:cubicBezTo>
                    <a:pt x="132" y="24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8462;p32"/>
            <p:cNvSpPr/>
            <p:nvPr/>
          </p:nvSpPr>
          <p:spPr>
            <a:xfrm>
              <a:off x="5947150" y="3059725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1" y="1"/>
                  </a:moveTo>
                  <a:cubicBezTo>
                    <a:pt x="13" y="37"/>
                    <a:pt x="49" y="48"/>
                    <a:pt x="60" y="60"/>
                  </a:cubicBezTo>
                  <a:cubicBezTo>
                    <a:pt x="49" y="48"/>
                    <a:pt x="49" y="37"/>
                    <a:pt x="37" y="13"/>
                  </a:cubicBezTo>
                  <a:cubicBezTo>
                    <a:pt x="37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8463;p32"/>
            <p:cNvSpPr/>
            <p:nvPr/>
          </p:nvSpPr>
          <p:spPr>
            <a:xfrm>
              <a:off x="5240225" y="1959900"/>
              <a:ext cx="4500" cy="3900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72" y="0"/>
                  </a:moveTo>
                  <a:cubicBezTo>
                    <a:pt x="1" y="60"/>
                    <a:pt x="1" y="107"/>
                    <a:pt x="72" y="155"/>
                  </a:cubicBezTo>
                  <a:cubicBezTo>
                    <a:pt x="179" y="107"/>
                    <a:pt x="179" y="48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8464;p32"/>
            <p:cNvSpPr/>
            <p:nvPr/>
          </p:nvSpPr>
          <p:spPr>
            <a:xfrm>
              <a:off x="5241725" y="1949475"/>
              <a:ext cx="3875" cy="7175"/>
            </a:xfrm>
            <a:custGeom>
              <a:avLst/>
              <a:gdLst/>
              <a:ahLst/>
              <a:cxnLst/>
              <a:rect l="l" t="t" r="r" b="b"/>
              <a:pathLst>
                <a:path w="155" h="287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07" y="48"/>
                    <a:pt x="48" y="108"/>
                    <a:pt x="0" y="167"/>
                  </a:cubicBezTo>
                  <a:cubicBezTo>
                    <a:pt x="0" y="203"/>
                    <a:pt x="0" y="239"/>
                    <a:pt x="12" y="286"/>
                  </a:cubicBezTo>
                  <a:cubicBezTo>
                    <a:pt x="131" y="227"/>
                    <a:pt x="155" y="120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8465;p32"/>
            <p:cNvSpPr/>
            <p:nvPr/>
          </p:nvSpPr>
          <p:spPr>
            <a:xfrm>
              <a:off x="5242000" y="1913750"/>
              <a:ext cx="2425" cy="3300"/>
            </a:xfrm>
            <a:custGeom>
              <a:avLst/>
              <a:gdLst/>
              <a:ahLst/>
              <a:cxnLst/>
              <a:rect l="l" t="t" r="r" b="b"/>
              <a:pathLst>
                <a:path w="97" h="132" extrusionOk="0">
                  <a:moveTo>
                    <a:pt x="25" y="1"/>
                  </a:moveTo>
                  <a:cubicBezTo>
                    <a:pt x="1" y="48"/>
                    <a:pt x="1" y="72"/>
                    <a:pt x="25" y="132"/>
                  </a:cubicBezTo>
                  <a:cubicBezTo>
                    <a:pt x="96" y="96"/>
                    <a:pt x="96" y="48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8466;p32"/>
            <p:cNvSpPr/>
            <p:nvPr/>
          </p:nvSpPr>
          <p:spPr>
            <a:xfrm>
              <a:off x="5963225" y="236560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36"/>
                    <a:pt x="84" y="84"/>
                    <a:pt x="144" y="131"/>
                  </a:cubicBezTo>
                  <a:cubicBezTo>
                    <a:pt x="108" y="84"/>
                    <a:pt x="49" y="3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8467;p32"/>
            <p:cNvSpPr/>
            <p:nvPr/>
          </p:nvSpPr>
          <p:spPr>
            <a:xfrm>
              <a:off x="6020075" y="2204225"/>
              <a:ext cx="7475" cy="6925"/>
            </a:xfrm>
            <a:custGeom>
              <a:avLst/>
              <a:gdLst/>
              <a:ahLst/>
              <a:cxnLst/>
              <a:rect l="l" t="t" r="r" b="b"/>
              <a:pathLst>
                <a:path w="299" h="277" extrusionOk="0">
                  <a:moveTo>
                    <a:pt x="244" y="0"/>
                  </a:moveTo>
                  <a:cubicBezTo>
                    <a:pt x="145" y="0"/>
                    <a:pt x="64" y="38"/>
                    <a:pt x="1" y="121"/>
                  </a:cubicBezTo>
                  <a:cubicBezTo>
                    <a:pt x="1" y="169"/>
                    <a:pt x="13" y="229"/>
                    <a:pt x="13" y="276"/>
                  </a:cubicBezTo>
                  <a:cubicBezTo>
                    <a:pt x="215" y="276"/>
                    <a:pt x="299" y="181"/>
                    <a:pt x="287" y="2"/>
                  </a:cubicBezTo>
                  <a:cubicBezTo>
                    <a:pt x="272" y="1"/>
                    <a:pt x="258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8468;p32"/>
            <p:cNvSpPr/>
            <p:nvPr/>
          </p:nvSpPr>
          <p:spPr>
            <a:xfrm>
              <a:off x="5926475" y="2167950"/>
              <a:ext cx="4350" cy="2825"/>
            </a:xfrm>
            <a:custGeom>
              <a:avLst/>
              <a:gdLst/>
              <a:ahLst/>
              <a:cxnLst/>
              <a:rect l="l" t="t" r="r" b="b"/>
              <a:pathLst>
                <a:path w="174" h="113" extrusionOk="0">
                  <a:moveTo>
                    <a:pt x="173" y="1"/>
                  </a:moveTo>
                  <a:lnTo>
                    <a:pt x="173" y="1"/>
                  </a:lnTo>
                  <a:cubicBezTo>
                    <a:pt x="166" y="17"/>
                    <a:pt x="148" y="21"/>
                    <a:pt x="126" y="21"/>
                  </a:cubicBezTo>
                  <a:cubicBezTo>
                    <a:pt x="108" y="21"/>
                    <a:pt x="88" y="19"/>
                    <a:pt x="70" y="19"/>
                  </a:cubicBezTo>
                  <a:cubicBezTo>
                    <a:pt x="30" y="19"/>
                    <a:pt x="0" y="31"/>
                    <a:pt x="30" y="108"/>
                  </a:cubicBezTo>
                  <a:cubicBezTo>
                    <a:pt x="32" y="111"/>
                    <a:pt x="35" y="113"/>
                    <a:pt x="40" y="113"/>
                  </a:cubicBezTo>
                  <a:cubicBezTo>
                    <a:pt x="70" y="113"/>
                    <a:pt x="152" y="52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8469;p32"/>
            <p:cNvSpPr/>
            <p:nvPr/>
          </p:nvSpPr>
          <p:spPr>
            <a:xfrm>
              <a:off x="5475075" y="2135800"/>
              <a:ext cx="133075" cy="8375"/>
            </a:xfrm>
            <a:custGeom>
              <a:avLst/>
              <a:gdLst/>
              <a:ahLst/>
              <a:cxnLst/>
              <a:rect l="l" t="t" r="r" b="b"/>
              <a:pathLst>
                <a:path w="5323" h="335" extrusionOk="0">
                  <a:moveTo>
                    <a:pt x="1596" y="1"/>
                  </a:moveTo>
                  <a:cubicBezTo>
                    <a:pt x="1411" y="105"/>
                    <a:pt x="1216" y="145"/>
                    <a:pt x="1017" y="145"/>
                  </a:cubicBezTo>
                  <a:cubicBezTo>
                    <a:pt x="921" y="145"/>
                    <a:pt x="824" y="135"/>
                    <a:pt x="727" y="120"/>
                  </a:cubicBezTo>
                  <a:cubicBezTo>
                    <a:pt x="477" y="144"/>
                    <a:pt x="239" y="156"/>
                    <a:pt x="1" y="168"/>
                  </a:cubicBezTo>
                  <a:cubicBezTo>
                    <a:pt x="143" y="276"/>
                    <a:pt x="298" y="300"/>
                    <a:pt x="458" y="300"/>
                  </a:cubicBezTo>
                  <a:cubicBezTo>
                    <a:pt x="577" y="300"/>
                    <a:pt x="700" y="287"/>
                    <a:pt x="822" y="287"/>
                  </a:cubicBezTo>
                  <a:lnTo>
                    <a:pt x="3453" y="334"/>
                  </a:lnTo>
                  <a:lnTo>
                    <a:pt x="5323" y="287"/>
                  </a:lnTo>
                  <a:cubicBezTo>
                    <a:pt x="5239" y="180"/>
                    <a:pt x="5140" y="156"/>
                    <a:pt x="5039" y="156"/>
                  </a:cubicBezTo>
                  <a:cubicBezTo>
                    <a:pt x="4982" y="156"/>
                    <a:pt x="4926" y="163"/>
                    <a:pt x="4870" y="168"/>
                  </a:cubicBezTo>
                  <a:lnTo>
                    <a:pt x="3168" y="168"/>
                  </a:lnTo>
                  <a:cubicBezTo>
                    <a:pt x="2977" y="156"/>
                    <a:pt x="2787" y="156"/>
                    <a:pt x="2584" y="156"/>
                  </a:cubicBezTo>
                  <a:cubicBezTo>
                    <a:pt x="2475" y="84"/>
                    <a:pt x="2359" y="68"/>
                    <a:pt x="2241" y="68"/>
                  </a:cubicBezTo>
                  <a:cubicBezTo>
                    <a:pt x="2136" y="68"/>
                    <a:pt x="2030" y="81"/>
                    <a:pt x="1926" y="81"/>
                  </a:cubicBezTo>
                  <a:cubicBezTo>
                    <a:pt x="1812" y="81"/>
                    <a:pt x="1701" y="65"/>
                    <a:pt x="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8470;p32"/>
            <p:cNvSpPr/>
            <p:nvPr/>
          </p:nvSpPr>
          <p:spPr>
            <a:xfrm>
              <a:off x="5402150" y="2147350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389" y="0"/>
                  </a:moveTo>
                  <a:cubicBezTo>
                    <a:pt x="256" y="0"/>
                    <a:pt x="126" y="30"/>
                    <a:pt x="1" y="98"/>
                  </a:cubicBezTo>
                  <a:lnTo>
                    <a:pt x="834" y="98"/>
                  </a:lnTo>
                  <a:cubicBezTo>
                    <a:pt x="685" y="36"/>
                    <a:pt x="535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8471;p32"/>
            <p:cNvSpPr/>
            <p:nvPr/>
          </p:nvSpPr>
          <p:spPr>
            <a:xfrm>
              <a:off x="5511100" y="2150650"/>
              <a:ext cx="19075" cy="3425"/>
            </a:xfrm>
            <a:custGeom>
              <a:avLst/>
              <a:gdLst/>
              <a:ahLst/>
              <a:cxnLst/>
              <a:rect l="l" t="t" r="r" b="b"/>
              <a:pathLst>
                <a:path w="763" h="137" extrusionOk="0">
                  <a:moveTo>
                    <a:pt x="214" y="0"/>
                  </a:moveTo>
                  <a:cubicBezTo>
                    <a:pt x="145" y="0"/>
                    <a:pt x="73" y="2"/>
                    <a:pt x="0" y="2"/>
                  </a:cubicBezTo>
                  <a:cubicBezTo>
                    <a:pt x="119" y="109"/>
                    <a:pt x="247" y="136"/>
                    <a:pt x="377" y="136"/>
                  </a:cubicBezTo>
                  <a:cubicBezTo>
                    <a:pt x="506" y="136"/>
                    <a:pt x="637" y="109"/>
                    <a:pt x="762" y="109"/>
                  </a:cubicBezTo>
                  <a:cubicBezTo>
                    <a:pt x="588" y="13"/>
                    <a:pt x="407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8472;p32"/>
            <p:cNvSpPr/>
            <p:nvPr/>
          </p:nvSpPr>
          <p:spPr>
            <a:xfrm>
              <a:off x="5423575" y="2148675"/>
              <a:ext cx="5975" cy="1150"/>
            </a:xfrm>
            <a:custGeom>
              <a:avLst/>
              <a:gdLst/>
              <a:ahLst/>
              <a:cxnLst/>
              <a:rect l="l" t="t" r="r" b="b"/>
              <a:pathLst>
                <a:path w="239" h="46" extrusionOk="0">
                  <a:moveTo>
                    <a:pt x="129" y="1"/>
                  </a:moveTo>
                  <a:cubicBezTo>
                    <a:pt x="90" y="1"/>
                    <a:pt x="48" y="16"/>
                    <a:pt x="1" y="45"/>
                  </a:cubicBezTo>
                  <a:lnTo>
                    <a:pt x="239" y="45"/>
                  </a:lnTo>
                  <a:cubicBezTo>
                    <a:pt x="203" y="16"/>
                    <a:pt x="167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8473;p32"/>
            <p:cNvSpPr/>
            <p:nvPr/>
          </p:nvSpPr>
          <p:spPr>
            <a:xfrm>
              <a:off x="5395000" y="2148675"/>
              <a:ext cx="6275" cy="1150"/>
            </a:xfrm>
            <a:custGeom>
              <a:avLst/>
              <a:gdLst/>
              <a:ahLst/>
              <a:cxnLst/>
              <a:rect l="l" t="t" r="r" b="b"/>
              <a:pathLst>
                <a:path w="251" h="46" extrusionOk="0">
                  <a:moveTo>
                    <a:pt x="121" y="1"/>
                  </a:moveTo>
                  <a:cubicBezTo>
                    <a:pt x="78" y="1"/>
                    <a:pt x="37" y="16"/>
                    <a:pt x="1" y="45"/>
                  </a:cubicBezTo>
                  <a:lnTo>
                    <a:pt x="251" y="45"/>
                  </a:lnTo>
                  <a:cubicBezTo>
                    <a:pt x="209" y="16"/>
                    <a:pt x="165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8474;p32"/>
            <p:cNvSpPr/>
            <p:nvPr/>
          </p:nvSpPr>
          <p:spPr>
            <a:xfrm>
              <a:off x="5378350" y="2124700"/>
              <a:ext cx="7150" cy="7625"/>
            </a:xfrm>
            <a:custGeom>
              <a:avLst/>
              <a:gdLst/>
              <a:ahLst/>
              <a:cxnLst/>
              <a:rect l="l" t="t" r="r" b="b"/>
              <a:pathLst>
                <a:path w="286" h="305" extrusionOk="0">
                  <a:moveTo>
                    <a:pt x="181" y="1"/>
                  </a:moveTo>
                  <a:cubicBezTo>
                    <a:pt x="91" y="1"/>
                    <a:pt x="57" y="124"/>
                    <a:pt x="0" y="171"/>
                  </a:cubicBezTo>
                  <a:cubicBezTo>
                    <a:pt x="51" y="272"/>
                    <a:pt x="136" y="305"/>
                    <a:pt x="234" y="305"/>
                  </a:cubicBezTo>
                  <a:cubicBezTo>
                    <a:pt x="251" y="305"/>
                    <a:pt x="268" y="304"/>
                    <a:pt x="286" y="302"/>
                  </a:cubicBezTo>
                  <a:lnTo>
                    <a:pt x="286" y="16"/>
                  </a:lnTo>
                  <a:lnTo>
                    <a:pt x="262" y="28"/>
                  </a:lnTo>
                  <a:cubicBezTo>
                    <a:pt x="230" y="9"/>
                    <a:pt x="204" y="1"/>
                    <a:pt x="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8475;p32"/>
            <p:cNvSpPr/>
            <p:nvPr/>
          </p:nvSpPr>
          <p:spPr>
            <a:xfrm>
              <a:off x="5302725" y="2105475"/>
              <a:ext cx="25325" cy="23525"/>
            </a:xfrm>
            <a:custGeom>
              <a:avLst/>
              <a:gdLst/>
              <a:ahLst/>
              <a:cxnLst/>
              <a:rect l="l" t="t" r="r" b="b"/>
              <a:pathLst>
                <a:path w="1013" h="941" extrusionOk="0">
                  <a:moveTo>
                    <a:pt x="529" y="1"/>
                  </a:moveTo>
                  <a:cubicBezTo>
                    <a:pt x="453" y="1"/>
                    <a:pt x="373" y="22"/>
                    <a:pt x="287" y="47"/>
                  </a:cubicBezTo>
                  <a:cubicBezTo>
                    <a:pt x="1" y="559"/>
                    <a:pt x="477" y="690"/>
                    <a:pt x="727" y="940"/>
                  </a:cubicBezTo>
                  <a:cubicBezTo>
                    <a:pt x="882" y="940"/>
                    <a:pt x="965" y="892"/>
                    <a:pt x="906" y="726"/>
                  </a:cubicBezTo>
                  <a:cubicBezTo>
                    <a:pt x="870" y="583"/>
                    <a:pt x="882" y="440"/>
                    <a:pt x="1013" y="357"/>
                  </a:cubicBezTo>
                  <a:cubicBezTo>
                    <a:pt x="906" y="261"/>
                    <a:pt x="822" y="166"/>
                    <a:pt x="727" y="71"/>
                  </a:cubicBezTo>
                  <a:cubicBezTo>
                    <a:pt x="664" y="19"/>
                    <a:pt x="598" y="1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8476;p32"/>
            <p:cNvSpPr/>
            <p:nvPr/>
          </p:nvSpPr>
          <p:spPr>
            <a:xfrm>
              <a:off x="5303625" y="2106150"/>
              <a:ext cx="17875" cy="22850"/>
            </a:xfrm>
            <a:custGeom>
              <a:avLst/>
              <a:gdLst/>
              <a:ahLst/>
              <a:cxnLst/>
              <a:rect l="l" t="t" r="r" b="b"/>
              <a:pathLst>
                <a:path w="715" h="914" extrusionOk="0">
                  <a:moveTo>
                    <a:pt x="189" y="1"/>
                  </a:moveTo>
                  <a:cubicBezTo>
                    <a:pt x="161" y="1"/>
                    <a:pt x="130" y="12"/>
                    <a:pt x="96" y="32"/>
                  </a:cubicBezTo>
                  <a:cubicBezTo>
                    <a:pt x="1" y="199"/>
                    <a:pt x="12" y="342"/>
                    <a:pt x="132" y="472"/>
                  </a:cubicBezTo>
                  <a:cubicBezTo>
                    <a:pt x="215" y="627"/>
                    <a:pt x="263" y="806"/>
                    <a:pt x="417" y="913"/>
                  </a:cubicBezTo>
                  <a:cubicBezTo>
                    <a:pt x="513" y="913"/>
                    <a:pt x="608" y="889"/>
                    <a:pt x="715" y="889"/>
                  </a:cubicBezTo>
                  <a:cubicBezTo>
                    <a:pt x="691" y="734"/>
                    <a:pt x="608" y="639"/>
                    <a:pt x="477" y="568"/>
                  </a:cubicBezTo>
                  <a:cubicBezTo>
                    <a:pt x="274" y="461"/>
                    <a:pt x="263" y="270"/>
                    <a:pt x="298" y="80"/>
                  </a:cubicBezTo>
                  <a:cubicBezTo>
                    <a:pt x="263" y="24"/>
                    <a:pt x="228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8477;p32"/>
            <p:cNvSpPr/>
            <p:nvPr/>
          </p:nvSpPr>
          <p:spPr>
            <a:xfrm>
              <a:off x="5351850" y="2117650"/>
              <a:ext cx="10450" cy="7975"/>
            </a:xfrm>
            <a:custGeom>
              <a:avLst/>
              <a:gdLst/>
              <a:ahLst/>
              <a:cxnLst/>
              <a:rect l="l" t="t" r="r" b="b"/>
              <a:pathLst>
                <a:path w="418" h="319" extrusionOk="0">
                  <a:moveTo>
                    <a:pt x="346" y="1"/>
                  </a:moveTo>
                  <a:cubicBezTo>
                    <a:pt x="321" y="10"/>
                    <a:pt x="295" y="13"/>
                    <a:pt x="268" y="13"/>
                  </a:cubicBezTo>
                  <a:cubicBezTo>
                    <a:pt x="232" y="13"/>
                    <a:pt x="195" y="8"/>
                    <a:pt x="160" y="8"/>
                  </a:cubicBezTo>
                  <a:cubicBezTo>
                    <a:pt x="94" y="8"/>
                    <a:pt x="37" y="26"/>
                    <a:pt x="12" y="132"/>
                  </a:cubicBezTo>
                  <a:cubicBezTo>
                    <a:pt x="0" y="191"/>
                    <a:pt x="48" y="298"/>
                    <a:pt x="96" y="310"/>
                  </a:cubicBezTo>
                  <a:cubicBezTo>
                    <a:pt x="111" y="316"/>
                    <a:pt x="125" y="318"/>
                    <a:pt x="137" y="318"/>
                  </a:cubicBezTo>
                  <a:cubicBezTo>
                    <a:pt x="231" y="318"/>
                    <a:pt x="251" y="176"/>
                    <a:pt x="346" y="155"/>
                  </a:cubicBezTo>
                  <a:cubicBezTo>
                    <a:pt x="417" y="108"/>
                    <a:pt x="417" y="60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8478;p32"/>
            <p:cNvSpPr/>
            <p:nvPr/>
          </p:nvSpPr>
          <p:spPr>
            <a:xfrm>
              <a:off x="5378625" y="2121825"/>
              <a:ext cx="7475" cy="7175"/>
            </a:xfrm>
            <a:custGeom>
              <a:avLst/>
              <a:gdLst/>
              <a:ahLst/>
              <a:cxnLst/>
              <a:rect l="l" t="t" r="r" b="b"/>
              <a:pathLst>
                <a:path w="299" h="287" extrusionOk="0">
                  <a:moveTo>
                    <a:pt x="1" y="0"/>
                  </a:moveTo>
                  <a:lnTo>
                    <a:pt x="1" y="286"/>
                  </a:lnTo>
                  <a:lnTo>
                    <a:pt x="275" y="143"/>
                  </a:lnTo>
                  <a:cubicBezTo>
                    <a:pt x="275" y="84"/>
                    <a:pt x="275" y="48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8479;p32"/>
            <p:cNvSpPr/>
            <p:nvPr/>
          </p:nvSpPr>
          <p:spPr>
            <a:xfrm>
              <a:off x="5360475" y="2116150"/>
              <a:ext cx="7175" cy="5400"/>
            </a:xfrm>
            <a:custGeom>
              <a:avLst/>
              <a:gdLst/>
              <a:ahLst/>
              <a:cxnLst/>
              <a:rect l="l" t="t" r="r" b="b"/>
              <a:pathLst>
                <a:path w="287" h="216" extrusionOk="0">
                  <a:moveTo>
                    <a:pt x="185" y="1"/>
                  </a:moveTo>
                  <a:cubicBezTo>
                    <a:pt x="120" y="1"/>
                    <a:pt x="55" y="65"/>
                    <a:pt x="1" y="72"/>
                  </a:cubicBezTo>
                  <a:lnTo>
                    <a:pt x="1" y="215"/>
                  </a:lnTo>
                  <a:lnTo>
                    <a:pt x="286" y="215"/>
                  </a:lnTo>
                  <a:lnTo>
                    <a:pt x="286" y="72"/>
                  </a:lnTo>
                  <a:cubicBezTo>
                    <a:pt x="253" y="19"/>
                    <a:pt x="219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8480;p32"/>
            <p:cNvSpPr/>
            <p:nvPr/>
          </p:nvSpPr>
          <p:spPr>
            <a:xfrm>
              <a:off x="5167600" y="2145925"/>
              <a:ext cx="6875" cy="10150"/>
            </a:xfrm>
            <a:custGeom>
              <a:avLst/>
              <a:gdLst/>
              <a:ahLst/>
              <a:cxnLst/>
              <a:rect l="l" t="t" r="r" b="b"/>
              <a:pathLst>
                <a:path w="275" h="406" extrusionOk="0">
                  <a:moveTo>
                    <a:pt x="143" y="1"/>
                  </a:moveTo>
                  <a:lnTo>
                    <a:pt x="0" y="275"/>
                  </a:lnTo>
                  <a:lnTo>
                    <a:pt x="143" y="405"/>
                  </a:lnTo>
                  <a:cubicBezTo>
                    <a:pt x="179" y="370"/>
                    <a:pt x="227" y="334"/>
                    <a:pt x="274" y="286"/>
                  </a:cubicBezTo>
                  <a:lnTo>
                    <a:pt x="274" y="191"/>
                  </a:lnTo>
                  <a:cubicBezTo>
                    <a:pt x="227" y="155"/>
                    <a:pt x="179" y="96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8481;p32"/>
            <p:cNvSpPr/>
            <p:nvPr/>
          </p:nvSpPr>
          <p:spPr>
            <a:xfrm>
              <a:off x="5255400" y="2099500"/>
              <a:ext cx="51525" cy="19775"/>
            </a:xfrm>
            <a:custGeom>
              <a:avLst/>
              <a:gdLst/>
              <a:ahLst/>
              <a:cxnLst/>
              <a:rect l="l" t="t" r="r" b="b"/>
              <a:pathLst>
                <a:path w="2061" h="791" extrusionOk="0">
                  <a:moveTo>
                    <a:pt x="203" y="0"/>
                  </a:moveTo>
                  <a:lnTo>
                    <a:pt x="203" y="0"/>
                  </a:lnTo>
                  <a:cubicBezTo>
                    <a:pt x="84" y="238"/>
                    <a:pt x="1" y="441"/>
                    <a:pt x="394" y="465"/>
                  </a:cubicBezTo>
                  <a:cubicBezTo>
                    <a:pt x="501" y="465"/>
                    <a:pt x="560" y="524"/>
                    <a:pt x="620" y="596"/>
                  </a:cubicBezTo>
                  <a:cubicBezTo>
                    <a:pt x="703" y="667"/>
                    <a:pt x="834" y="655"/>
                    <a:pt x="918" y="727"/>
                  </a:cubicBezTo>
                  <a:cubicBezTo>
                    <a:pt x="918" y="750"/>
                    <a:pt x="929" y="774"/>
                    <a:pt x="953" y="786"/>
                  </a:cubicBezTo>
                  <a:cubicBezTo>
                    <a:pt x="961" y="789"/>
                    <a:pt x="969" y="790"/>
                    <a:pt x="976" y="790"/>
                  </a:cubicBezTo>
                  <a:cubicBezTo>
                    <a:pt x="1000" y="790"/>
                    <a:pt x="1021" y="773"/>
                    <a:pt x="1049" y="727"/>
                  </a:cubicBezTo>
                  <a:cubicBezTo>
                    <a:pt x="1127" y="699"/>
                    <a:pt x="1204" y="690"/>
                    <a:pt x="1281" y="690"/>
                  </a:cubicBezTo>
                  <a:cubicBezTo>
                    <a:pt x="1484" y="690"/>
                    <a:pt x="1682" y="758"/>
                    <a:pt x="1885" y="758"/>
                  </a:cubicBezTo>
                  <a:cubicBezTo>
                    <a:pt x="1943" y="758"/>
                    <a:pt x="2001" y="753"/>
                    <a:pt x="2061" y="738"/>
                  </a:cubicBezTo>
                  <a:cubicBezTo>
                    <a:pt x="2061" y="608"/>
                    <a:pt x="2049" y="477"/>
                    <a:pt x="2049" y="346"/>
                  </a:cubicBezTo>
                  <a:cubicBezTo>
                    <a:pt x="1787" y="72"/>
                    <a:pt x="1430" y="238"/>
                    <a:pt x="1132" y="119"/>
                  </a:cubicBezTo>
                  <a:cubicBezTo>
                    <a:pt x="1070" y="75"/>
                    <a:pt x="1002" y="51"/>
                    <a:pt x="932" y="51"/>
                  </a:cubicBezTo>
                  <a:cubicBezTo>
                    <a:pt x="907" y="51"/>
                    <a:pt x="883" y="54"/>
                    <a:pt x="858" y="60"/>
                  </a:cubicBezTo>
                  <a:cubicBezTo>
                    <a:pt x="766" y="84"/>
                    <a:pt x="674" y="109"/>
                    <a:pt x="583" y="109"/>
                  </a:cubicBezTo>
                  <a:cubicBezTo>
                    <a:pt x="498" y="109"/>
                    <a:pt x="415" y="87"/>
                    <a:pt x="334" y="24"/>
                  </a:cubicBezTo>
                  <a:cubicBezTo>
                    <a:pt x="287" y="12"/>
                    <a:pt x="239" y="12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8482;p32"/>
            <p:cNvSpPr/>
            <p:nvPr/>
          </p:nvSpPr>
          <p:spPr>
            <a:xfrm>
              <a:off x="5274450" y="2117650"/>
              <a:ext cx="7175" cy="9275"/>
            </a:xfrm>
            <a:custGeom>
              <a:avLst/>
              <a:gdLst/>
              <a:ahLst/>
              <a:cxnLst/>
              <a:rect l="l" t="t" r="r" b="b"/>
              <a:pathLst>
                <a:path w="287" h="371" extrusionOk="0">
                  <a:moveTo>
                    <a:pt x="156" y="1"/>
                  </a:moveTo>
                  <a:cubicBezTo>
                    <a:pt x="120" y="48"/>
                    <a:pt x="108" y="96"/>
                    <a:pt x="96" y="120"/>
                  </a:cubicBezTo>
                  <a:cubicBezTo>
                    <a:pt x="60" y="215"/>
                    <a:pt x="1" y="310"/>
                    <a:pt x="120" y="358"/>
                  </a:cubicBezTo>
                  <a:cubicBezTo>
                    <a:pt x="139" y="367"/>
                    <a:pt x="157" y="370"/>
                    <a:pt x="173" y="370"/>
                  </a:cubicBezTo>
                  <a:cubicBezTo>
                    <a:pt x="243" y="370"/>
                    <a:pt x="277" y="293"/>
                    <a:pt x="287" y="215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8483;p32"/>
            <p:cNvSpPr/>
            <p:nvPr/>
          </p:nvSpPr>
          <p:spPr>
            <a:xfrm>
              <a:off x="5270875" y="2114375"/>
              <a:ext cx="7475" cy="3375"/>
            </a:xfrm>
            <a:custGeom>
              <a:avLst/>
              <a:gdLst/>
              <a:ahLst/>
              <a:cxnLst/>
              <a:rect l="l" t="t" r="r" b="b"/>
              <a:pathLst>
                <a:path w="299" h="135" extrusionOk="0">
                  <a:moveTo>
                    <a:pt x="1" y="1"/>
                  </a:moveTo>
                  <a:cubicBezTo>
                    <a:pt x="52" y="102"/>
                    <a:pt x="145" y="134"/>
                    <a:pt x="246" y="134"/>
                  </a:cubicBezTo>
                  <a:cubicBezTo>
                    <a:pt x="263" y="134"/>
                    <a:pt x="281" y="133"/>
                    <a:pt x="299" y="132"/>
                  </a:cubicBezTo>
                  <a:cubicBezTo>
                    <a:pt x="215" y="13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8484;p32"/>
            <p:cNvSpPr/>
            <p:nvPr/>
          </p:nvSpPr>
          <p:spPr>
            <a:xfrm>
              <a:off x="5188425" y="2193550"/>
              <a:ext cx="14325" cy="37525"/>
            </a:xfrm>
            <a:custGeom>
              <a:avLst/>
              <a:gdLst/>
              <a:ahLst/>
              <a:cxnLst/>
              <a:rect l="l" t="t" r="r" b="b"/>
              <a:pathLst>
                <a:path w="573" h="1501" extrusionOk="0">
                  <a:moveTo>
                    <a:pt x="287" y="1"/>
                  </a:moveTo>
                  <a:lnTo>
                    <a:pt x="287" y="286"/>
                  </a:lnTo>
                  <a:cubicBezTo>
                    <a:pt x="275" y="429"/>
                    <a:pt x="275" y="572"/>
                    <a:pt x="275" y="715"/>
                  </a:cubicBezTo>
                  <a:cubicBezTo>
                    <a:pt x="239" y="989"/>
                    <a:pt x="1" y="1298"/>
                    <a:pt x="394" y="1501"/>
                  </a:cubicBezTo>
                  <a:cubicBezTo>
                    <a:pt x="465" y="1072"/>
                    <a:pt x="572" y="644"/>
                    <a:pt x="525" y="191"/>
                  </a:cubicBezTo>
                  <a:cubicBezTo>
                    <a:pt x="501" y="120"/>
                    <a:pt x="453" y="60"/>
                    <a:pt x="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8485;p32"/>
            <p:cNvSpPr/>
            <p:nvPr/>
          </p:nvSpPr>
          <p:spPr>
            <a:xfrm>
              <a:off x="5177425" y="2157550"/>
              <a:ext cx="8050" cy="10725"/>
            </a:xfrm>
            <a:custGeom>
              <a:avLst/>
              <a:gdLst/>
              <a:ahLst/>
              <a:cxnLst/>
              <a:rect l="l" t="t" r="r" b="b"/>
              <a:pathLst>
                <a:path w="322" h="429" extrusionOk="0">
                  <a:moveTo>
                    <a:pt x="0" y="0"/>
                  </a:moveTo>
                  <a:cubicBezTo>
                    <a:pt x="72" y="167"/>
                    <a:pt x="143" y="310"/>
                    <a:pt x="286" y="429"/>
                  </a:cubicBezTo>
                  <a:cubicBezTo>
                    <a:pt x="286" y="226"/>
                    <a:pt x="32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8486;p32"/>
            <p:cNvSpPr/>
            <p:nvPr/>
          </p:nvSpPr>
          <p:spPr>
            <a:xfrm>
              <a:off x="5187850" y="2211125"/>
              <a:ext cx="11625" cy="36925"/>
            </a:xfrm>
            <a:custGeom>
              <a:avLst/>
              <a:gdLst/>
              <a:ahLst/>
              <a:cxnLst/>
              <a:rect l="l" t="t" r="r" b="b"/>
              <a:pathLst>
                <a:path w="465" h="1477" extrusionOk="0">
                  <a:moveTo>
                    <a:pt x="310" y="0"/>
                  </a:moveTo>
                  <a:lnTo>
                    <a:pt x="310" y="0"/>
                  </a:lnTo>
                  <a:cubicBezTo>
                    <a:pt x="107" y="143"/>
                    <a:pt x="179" y="369"/>
                    <a:pt x="167" y="560"/>
                  </a:cubicBezTo>
                  <a:cubicBezTo>
                    <a:pt x="12" y="738"/>
                    <a:pt x="191" y="976"/>
                    <a:pt x="24" y="1143"/>
                  </a:cubicBezTo>
                  <a:cubicBezTo>
                    <a:pt x="24" y="1250"/>
                    <a:pt x="0" y="1369"/>
                    <a:pt x="83" y="1477"/>
                  </a:cubicBezTo>
                  <a:cubicBezTo>
                    <a:pt x="226" y="1322"/>
                    <a:pt x="345" y="1155"/>
                    <a:pt x="464" y="1012"/>
                  </a:cubicBezTo>
                  <a:cubicBezTo>
                    <a:pt x="441" y="941"/>
                    <a:pt x="441" y="857"/>
                    <a:pt x="429" y="786"/>
                  </a:cubicBezTo>
                  <a:cubicBezTo>
                    <a:pt x="143" y="560"/>
                    <a:pt x="357" y="262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8487;p32"/>
            <p:cNvSpPr/>
            <p:nvPr/>
          </p:nvSpPr>
          <p:spPr>
            <a:xfrm>
              <a:off x="5188425" y="2225700"/>
              <a:ext cx="5400" cy="14325"/>
            </a:xfrm>
            <a:custGeom>
              <a:avLst/>
              <a:gdLst/>
              <a:ahLst/>
              <a:cxnLst/>
              <a:rect l="l" t="t" r="r" b="b"/>
              <a:pathLst>
                <a:path w="216" h="573" extrusionOk="0">
                  <a:moveTo>
                    <a:pt x="144" y="1"/>
                  </a:moveTo>
                  <a:cubicBezTo>
                    <a:pt x="96" y="1"/>
                    <a:pt x="48" y="1"/>
                    <a:pt x="1" y="12"/>
                  </a:cubicBezTo>
                  <a:lnTo>
                    <a:pt x="1" y="143"/>
                  </a:lnTo>
                  <a:lnTo>
                    <a:pt x="1" y="274"/>
                  </a:lnTo>
                  <a:lnTo>
                    <a:pt x="1" y="572"/>
                  </a:lnTo>
                  <a:cubicBezTo>
                    <a:pt x="215" y="417"/>
                    <a:pt x="120" y="19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8488;p32"/>
            <p:cNvSpPr/>
            <p:nvPr/>
          </p:nvSpPr>
          <p:spPr>
            <a:xfrm>
              <a:off x="5309875" y="2931750"/>
              <a:ext cx="19075" cy="3800"/>
            </a:xfrm>
            <a:custGeom>
              <a:avLst/>
              <a:gdLst/>
              <a:ahLst/>
              <a:cxnLst/>
              <a:rect l="l" t="t" r="r" b="b"/>
              <a:pathLst>
                <a:path w="763" h="152" extrusionOk="0">
                  <a:moveTo>
                    <a:pt x="763" y="0"/>
                  </a:moveTo>
                  <a:lnTo>
                    <a:pt x="763" y="0"/>
                  </a:lnTo>
                  <a:cubicBezTo>
                    <a:pt x="501" y="12"/>
                    <a:pt x="251" y="36"/>
                    <a:pt x="1" y="60"/>
                  </a:cubicBezTo>
                  <a:cubicBezTo>
                    <a:pt x="143" y="98"/>
                    <a:pt x="285" y="151"/>
                    <a:pt x="424" y="151"/>
                  </a:cubicBezTo>
                  <a:cubicBezTo>
                    <a:pt x="540" y="151"/>
                    <a:pt x="654" y="114"/>
                    <a:pt x="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8489;p32"/>
            <p:cNvSpPr/>
            <p:nvPr/>
          </p:nvSpPr>
          <p:spPr>
            <a:xfrm>
              <a:off x="5281600" y="2101850"/>
              <a:ext cx="39900" cy="6300"/>
            </a:xfrm>
            <a:custGeom>
              <a:avLst/>
              <a:gdLst/>
              <a:ahLst/>
              <a:cxnLst/>
              <a:rect l="l" t="t" r="r" b="b"/>
              <a:pathLst>
                <a:path w="1596" h="252" extrusionOk="0">
                  <a:moveTo>
                    <a:pt x="395" y="1"/>
                  </a:moveTo>
                  <a:cubicBezTo>
                    <a:pt x="262" y="1"/>
                    <a:pt x="130" y="28"/>
                    <a:pt x="1" y="109"/>
                  </a:cubicBezTo>
                  <a:cubicBezTo>
                    <a:pt x="143" y="207"/>
                    <a:pt x="295" y="225"/>
                    <a:pt x="450" y="225"/>
                  </a:cubicBezTo>
                  <a:cubicBezTo>
                    <a:pt x="540" y="225"/>
                    <a:pt x="632" y="219"/>
                    <a:pt x="723" y="219"/>
                  </a:cubicBezTo>
                  <a:cubicBezTo>
                    <a:pt x="816" y="219"/>
                    <a:pt x="909" y="225"/>
                    <a:pt x="1001" y="252"/>
                  </a:cubicBezTo>
                  <a:lnTo>
                    <a:pt x="1191" y="252"/>
                  </a:lnTo>
                  <a:cubicBezTo>
                    <a:pt x="1322" y="228"/>
                    <a:pt x="1453" y="228"/>
                    <a:pt x="1596" y="216"/>
                  </a:cubicBezTo>
                  <a:lnTo>
                    <a:pt x="1596" y="97"/>
                  </a:lnTo>
                  <a:cubicBezTo>
                    <a:pt x="1548" y="85"/>
                    <a:pt x="1489" y="73"/>
                    <a:pt x="1441" y="49"/>
                  </a:cubicBezTo>
                  <a:cubicBezTo>
                    <a:pt x="1251" y="73"/>
                    <a:pt x="1072" y="73"/>
                    <a:pt x="882" y="73"/>
                  </a:cubicBezTo>
                  <a:cubicBezTo>
                    <a:pt x="719" y="40"/>
                    <a:pt x="556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8490;p32"/>
            <p:cNvSpPr/>
            <p:nvPr/>
          </p:nvSpPr>
          <p:spPr>
            <a:xfrm>
              <a:off x="5272675" y="2097250"/>
              <a:ext cx="30375" cy="7025"/>
            </a:xfrm>
            <a:custGeom>
              <a:avLst/>
              <a:gdLst/>
              <a:ahLst/>
              <a:cxnLst/>
              <a:rect l="l" t="t" r="r" b="b"/>
              <a:pathLst>
                <a:path w="1215" h="281" extrusionOk="0">
                  <a:moveTo>
                    <a:pt x="261" y="1"/>
                  </a:moveTo>
                  <a:cubicBezTo>
                    <a:pt x="198" y="1"/>
                    <a:pt x="131" y="19"/>
                    <a:pt x="60" y="55"/>
                  </a:cubicBezTo>
                  <a:cubicBezTo>
                    <a:pt x="48" y="90"/>
                    <a:pt x="48" y="114"/>
                    <a:pt x="60" y="150"/>
                  </a:cubicBezTo>
                  <a:cubicBezTo>
                    <a:pt x="0" y="197"/>
                    <a:pt x="0" y="221"/>
                    <a:pt x="72" y="257"/>
                  </a:cubicBezTo>
                  <a:cubicBezTo>
                    <a:pt x="155" y="257"/>
                    <a:pt x="250" y="269"/>
                    <a:pt x="346" y="281"/>
                  </a:cubicBezTo>
                  <a:cubicBezTo>
                    <a:pt x="643" y="269"/>
                    <a:pt x="917" y="257"/>
                    <a:pt x="1215" y="233"/>
                  </a:cubicBezTo>
                  <a:cubicBezTo>
                    <a:pt x="1109" y="128"/>
                    <a:pt x="985" y="110"/>
                    <a:pt x="856" y="110"/>
                  </a:cubicBezTo>
                  <a:cubicBezTo>
                    <a:pt x="787" y="110"/>
                    <a:pt x="718" y="115"/>
                    <a:pt x="649" y="115"/>
                  </a:cubicBezTo>
                  <a:cubicBezTo>
                    <a:pt x="599" y="115"/>
                    <a:pt x="549" y="112"/>
                    <a:pt x="500" y="102"/>
                  </a:cubicBezTo>
                  <a:cubicBezTo>
                    <a:pt x="425" y="34"/>
                    <a:pt x="346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8491;p32"/>
            <p:cNvSpPr/>
            <p:nvPr/>
          </p:nvSpPr>
          <p:spPr>
            <a:xfrm>
              <a:off x="5263750" y="2100100"/>
              <a:ext cx="10725" cy="5500"/>
            </a:xfrm>
            <a:custGeom>
              <a:avLst/>
              <a:gdLst/>
              <a:ahLst/>
              <a:cxnLst/>
              <a:rect l="l" t="t" r="r" b="b"/>
              <a:pathLst>
                <a:path w="429" h="220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57"/>
                    <a:pt x="125" y="220"/>
                    <a:pt x="218" y="220"/>
                  </a:cubicBezTo>
                  <a:cubicBezTo>
                    <a:pt x="281" y="220"/>
                    <a:pt x="352" y="191"/>
                    <a:pt x="429" y="143"/>
                  </a:cubicBezTo>
                  <a:cubicBezTo>
                    <a:pt x="417" y="107"/>
                    <a:pt x="417" y="60"/>
                    <a:pt x="417" y="36"/>
                  </a:cubicBezTo>
                  <a:cubicBezTo>
                    <a:pt x="262" y="24"/>
                    <a:pt x="131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8492;p32"/>
            <p:cNvSpPr/>
            <p:nvPr/>
          </p:nvSpPr>
          <p:spPr>
            <a:xfrm>
              <a:off x="5918875" y="2806750"/>
              <a:ext cx="10150" cy="9175"/>
            </a:xfrm>
            <a:custGeom>
              <a:avLst/>
              <a:gdLst/>
              <a:ahLst/>
              <a:cxnLst/>
              <a:rect l="l" t="t" r="r" b="b"/>
              <a:pathLst>
                <a:path w="406" h="367" extrusionOk="0">
                  <a:moveTo>
                    <a:pt x="121" y="0"/>
                  </a:moveTo>
                  <a:cubicBezTo>
                    <a:pt x="64" y="0"/>
                    <a:pt x="17" y="26"/>
                    <a:pt x="1" y="130"/>
                  </a:cubicBezTo>
                  <a:cubicBezTo>
                    <a:pt x="1" y="202"/>
                    <a:pt x="72" y="345"/>
                    <a:pt x="132" y="357"/>
                  </a:cubicBezTo>
                  <a:cubicBezTo>
                    <a:pt x="153" y="363"/>
                    <a:pt x="171" y="366"/>
                    <a:pt x="188" y="366"/>
                  </a:cubicBezTo>
                  <a:cubicBezTo>
                    <a:pt x="293" y="366"/>
                    <a:pt x="314" y="245"/>
                    <a:pt x="334" y="142"/>
                  </a:cubicBezTo>
                  <a:cubicBezTo>
                    <a:pt x="406" y="95"/>
                    <a:pt x="406" y="59"/>
                    <a:pt x="334" y="23"/>
                  </a:cubicBezTo>
                  <a:cubicBezTo>
                    <a:pt x="324" y="25"/>
                    <a:pt x="314" y="26"/>
                    <a:pt x="304" y="26"/>
                  </a:cubicBezTo>
                  <a:cubicBezTo>
                    <a:pt x="245" y="26"/>
                    <a:pt x="178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8493;p32"/>
            <p:cNvSpPr/>
            <p:nvPr/>
          </p:nvSpPr>
          <p:spPr>
            <a:xfrm>
              <a:off x="5927225" y="2807625"/>
              <a:ext cx="11925" cy="4275"/>
            </a:xfrm>
            <a:custGeom>
              <a:avLst/>
              <a:gdLst/>
              <a:ahLst/>
              <a:cxnLst/>
              <a:rect l="l" t="t" r="r" b="b"/>
              <a:pathLst>
                <a:path w="477" h="171" extrusionOk="0">
                  <a:moveTo>
                    <a:pt x="0" y="0"/>
                  </a:moveTo>
                  <a:lnTo>
                    <a:pt x="0" y="107"/>
                  </a:lnTo>
                  <a:cubicBezTo>
                    <a:pt x="82" y="140"/>
                    <a:pt x="159" y="171"/>
                    <a:pt x="233" y="171"/>
                  </a:cubicBezTo>
                  <a:cubicBezTo>
                    <a:pt x="319" y="171"/>
                    <a:pt x="399" y="129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8494;p32"/>
            <p:cNvSpPr/>
            <p:nvPr/>
          </p:nvSpPr>
          <p:spPr>
            <a:xfrm>
              <a:off x="5372375" y="2107225"/>
              <a:ext cx="2725" cy="3300"/>
            </a:xfrm>
            <a:custGeom>
              <a:avLst/>
              <a:gdLst/>
              <a:ahLst/>
              <a:cxnLst/>
              <a:rect l="l" t="t" r="r" b="b"/>
              <a:pathLst>
                <a:path w="109" h="132" extrusionOk="0">
                  <a:moveTo>
                    <a:pt x="108" y="1"/>
                  </a:moveTo>
                  <a:cubicBezTo>
                    <a:pt x="1" y="48"/>
                    <a:pt x="1" y="96"/>
                    <a:pt x="84" y="132"/>
                  </a:cubicBezTo>
                  <a:cubicBezTo>
                    <a:pt x="84" y="96"/>
                    <a:pt x="108" y="48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8495;p32"/>
            <p:cNvSpPr/>
            <p:nvPr/>
          </p:nvSpPr>
          <p:spPr>
            <a:xfrm>
              <a:off x="5197375" y="3713775"/>
              <a:ext cx="212825" cy="35450"/>
            </a:xfrm>
            <a:custGeom>
              <a:avLst/>
              <a:gdLst/>
              <a:ahLst/>
              <a:cxnLst/>
              <a:rect l="l" t="t" r="r" b="b"/>
              <a:pathLst>
                <a:path w="8513" h="1418" extrusionOk="0">
                  <a:moveTo>
                    <a:pt x="1472" y="1"/>
                  </a:moveTo>
                  <a:cubicBezTo>
                    <a:pt x="1327" y="1"/>
                    <a:pt x="1190" y="37"/>
                    <a:pt x="1060" y="140"/>
                  </a:cubicBezTo>
                  <a:cubicBezTo>
                    <a:pt x="1001" y="149"/>
                    <a:pt x="944" y="154"/>
                    <a:pt x="887" y="154"/>
                  </a:cubicBezTo>
                  <a:cubicBezTo>
                    <a:pt x="666" y="154"/>
                    <a:pt x="454" y="89"/>
                    <a:pt x="226" y="32"/>
                  </a:cubicBezTo>
                  <a:cubicBezTo>
                    <a:pt x="107" y="199"/>
                    <a:pt x="0" y="366"/>
                    <a:pt x="83" y="568"/>
                  </a:cubicBezTo>
                  <a:cubicBezTo>
                    <a:pt x="191" y="658"/>
                    <a:pt x="316" y="669"/>
                    <a:pt x="442" y="669"/>
                  </a:cubicBezTo>
                  <a:cubicBezTo>
                    <a:pt x="488" y="669"/>
                    <a:pt x="534" y="668"/>
                    <a:pt x="580" y="668"/>
                  </a:cubicBezTo>
                  <a:cubicBezTo>
                    <a:pt x="660" y="668"/>
                    <a:pt x="738" y="673"/>
                    <a:pt x="810" y="699"/>
                  </a:cubicBezTo>
                  <a:cubicBezTo>
                    <a:pt x="881" y="711"/>
                    <a:pt x="953" y="711"/>
                    <a:pt x="1036" y="711"/>
                  </a:cubicBezTo>
                  <a:lnTo>
                    <a:pt x="1357" y="711"/>
                  </a:lnTo>
                  <a:cubicBezTo>
                    <a:pt x="1431" y="717"/>
                    <a:pt x="1505" y="718"/>
                    <a:pt x="1579" y="718"/>
                  </a:cubicBezTo>
                  <a:cubicBezTo>
                    <a:pt x="1681" y="718"/>
                    <a:pt x="1784" y="715"/>
                    <a:pt x="1885" y="715"/>
                  </a:cubicBezTo>
                  <a:cubicBezTo>
                    <a:pt x="2022" y="715"/>
                    <a:pt x="2156" y="721"/>
                    <a:pt x="2286" y="747"/>
                  </a:cubicBezTo>
                  <a:cubicBezTo>
                    <a:pt x="2357" y="783"/>
                    <a:pt x="2417" y="794"/>
                    <a:pt x="2477" y="818"/>
                  </a:cubicBezTo>
                  <a:cubicBezTo>
                    <a:pt x="2588" y="850"/>
                    <a:pt x="2704" y="855"/>
                    <a:pt x="2815" y="855"/>
                  </a:cubicBezTo>
                  <a:cubicBezTo>
                    <a:pt x="2871" y="855"/>
                    <a:pt x="2925" y="854"/>
                    <a:pt x="2977" y="854"/>
                  </a:cubicBezTo>
                  <a:cubicBezTo>
                    <a:pt x="3004" y="855"/>
                    <a:pt x="3031" y="856"/>
                    <a:pt x="3059" y="856"/>
                  </a:cubicBezTo>
                  <a:cubicBezTo>
                    <a:pt x="3169" y="856"/>
                    <a:pt x="3281" y="848"/>
                    <a:pt x="3392" y="848"/>
                  </a:cubicBezTo>
                  <a:cubicBezTo>
                    <a:pt x="3530" y="848"/>
                    <a:pt x="3667" y="860"/>
                    <a:pt x="3798" y="914"/>
                  </a:cubicBezTo>
                  <a:cubicBezTo>
                    <a:pt x="3893" y="949"/>
                    <a:pt x="3989" y="985"/>
                    <a:pt x="4096" y="985"/>
                  </a:cubicBezTo>
                  <a:cubicBezTo>
                    <a:pt x="4763" y="1056"/>
                    <a:pt x="5453" y="1033"/>
                    <a:pt x="6120" y="1187"/>
                  </a:cubicBezTo>
                  <a:cubicBezTo>
                    <a:pt x="6151" y="1184"/>
                    <a:pt x="6181" y="1183"/>
                    <a:pt x="6212" y="1183"/>
                  </a:cubicBezTo>
                  <a:cubicBezTo>
                    <a:pt x="6429" y="1183"/>
                    <a:pt x="6640" y="1250"/>
                    <a:pt x="6870" y="1271"/>
                  </a:cubicBezTo>
                  <a:cubicBezTo>
                    <a:pt x="6913" y="1268"/>
                    <a:pt x="6956" y="1267"/>
                    <a:pt x="7000" y="1267"/>
                  </a:cubicBezTo>
                  <a:cubicBezTo>
                    <a:pt x="7470" y="1267"/>
                    <a:pt x="7924" y="1418"/>
                    <a:pt x="8386" y="1418"/>
                  </a:cubicBezTo>
                  <a:cubicBezTo>
                    <a:pt x="8428" y="1418"/>
                    <a:pt x="8471" y="1416"/>
                    <a:pt x="8513" y="1414"/>
                  </a:cubicBezTo>
                  <a:lnTo>
                    <a:pt x="8513" y="1402"/>
                  </a:lnTo>
                  <a:cubicBezTo>
                    <a:pt x="8382" y="1161"/>
                    <a:pt x="8190" y="981"/>
                    <a:pt x="7901" y="981"/>
                  </a:cubicBezTo>
                  <a:cubicBezTo>
                    <a:pt x="7876" y="981"/>
                    <a:pt x="7850" y="982"/>
                    <a:pt x="7822" y="985"/>
                  </a:cubicBezTo>
                  <a:lnTo>
                    <a:pt x="7799" y="985"/>
                  </a:lnTo>
                  <a:lnTo>
                    <a:pt x="7799" y="854"/>
                  </a:lnTo>
                  <a:lnTo>
                    <a:pt x="7501" y="854"/>
                  </a:lnTo>
                  <a:cubicBezTo>
                    <a:pt x="7377" y="911"/>
                    <a:pt x="7253" y="936"/>
                    <a:pt x="7130" y="936"/>
                  </a:cubicBezTo>
                  <a:cubicBezTo>
                    <a:pt x="6946" y="936"/>
                    <a:pt x="6763" y="880"/>
                    <a:pt x="6584" y="794"/>
                  </a:cubicBezTo>
                  <a:cubicBezTo>
                    <a:pt x="6543" y="802"/>
                    <a:pt x="6502" y="805"/>
                    <a:pt x="6463" y="805"/>
                  </a:cubicBezTo>
                  <a:cubicBezTo>
                    <a:pt x="6092" y="805"/>
                    <a:pt x="5790" y="513"/>
                    <a:pt x="5426" y="513"/>
                  </a:cubicBezTo>
                  <a:cubicBezTo>
                    <a:pt x="5392" y="513"/>
                    <a:pt x="5357" y="515"/>
                    <a:pt x="5322" y="521"/>
                  </a:cubicBezTo>
                  <a:cubicBezTo>
                    <a:pt x="5144" y="521"/>
                    <a:pt x="4953" y="509"/>
                    <a:pt x="4798" y="449"/>
                  </a:cubicBezTo>
                  <a:cubicBezTo>
                    <a:pt x="4691" y="425"/>
                    <a:pt x="4584" y="402"/>
                    <a:pt x="4489" y="390"/>
                  </a:cubicBezTo>
                  <a:cubicBezTo>
                    <a:pt x="4274" y="390"/>
                    <a:pt x="4072" y="342"/>
                    <a:pt x="3858" y="283"/>
                  </a:cubicBezTo>
                  <a:cubicBezTo>
                    <a:pt x="3692" y="249"/>
                    <a:pt x="3531" y="242"/>
                    <a:pt x="3369" y="242"/>
                  </a:cubicBezTo>
                  <a:cubicBezTo>
                    <a:pt x="3239" y="242"/>
                    <a:pt x="3109" y="247"/>
                    <a:pt x="2977" y="247"/>
                  </a:cubicBezTo>
                  <a:cubicBezTo>
                    <a:pt x="2932" y="249"/>
                    <a:pt x="2888" y="251"/>
                    <a:pt x="2844" y="251"/>
                  </a:cubicBezTo>
                  <a:cubicBezTo>
                    <a:pt x="2674" y="251"/>
                    <a:pt x="2506" y="230"/>
                    <a:pt x="2346" y="163"/>
                  </a:cubicBezTo>
                  <a:cubicBezTo>
                    <a:pt x="2084" y="128"/>
                    <a:pt x="1846" y="44"/>
                    <a:pt x="1595" y="9"/>
                  </a:cubicBezTo>
                  <a:cubicBezTo>
                    <a:pt x="1554" y="3"/>
                    <a:pt x="1512" y="1"/>
                    <a:pt x="1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8496;p32"/>
            <p:cNvSpPr/>
            <p:nvPr/>
          </p:nvSpPr>
          <p:spPr>
            <a:xfrm>
              <a:off x="5545025" y="3742250"/>
              <a:ext cx="109275" cy="14325"/>
            </a:xfrm>
            <a:custGeom>
              <a:avLst/>
              <a:gdLst/>
              <a:ahLst/>
              <a:cxnLst/>
              <a:rect l="l" t="t" r="r" b="b"/>
              <a:pathLst>
                <a:path w="4371" h="573" extrusionOk="0">
                  <a:moveTo>
                    <a:pt x="72" y="1"/>
                  </a:moveTo>
                  <a:cubicBezTo>
                    <a:pt x="60" y="25"/>
                    <a:pt x="24" y="60"/>
                    <a:pt x="12" y="84"/>
                  </a:cubicBezTo>
                  <a:cubicBezTo>
                    <a:pt x="1" y="156"/>
                    <a:pt x="24" y="215"/>
                    <a:pt x="72" y="275"/>
                  </a:cubicBezTo>
                  <a:cubicBezTo>
                    <a:pt x="1501" y="453"/>
                    <a:pt x="2941" y="453"/>
                    <a:pt x="4370" y="572"/>
                  </a:cubicBezTo>
                  <a:cubicBezTo>
                    <a:pt x="4334" y="489"/>
                    <a:pt x="4299" y="382"/>
                    <a:pt x="4239" y="275"/>
                  </a:cubicBezTo>
                  <a:cubicBezTo>
                    <a:pt x="4287" y="239"/>
                    <a:pt x="4287" y="191"/>
                    <a:pt x="4227" y="156"/>
                  </a:cubicBezTo>
                  <a:cubicBezTo>
                    <a:pt x="4173" y="153"/>
                    <a:pt x="4119" y="152"/>
                    <a:pt x="4066" y="152"/>
                  </a:cubicBezTo>
                  <a:cubicBezTo>
                    <a:pt x="3860" y="152"/>
                    <a:pt x="3654" y="166"/>
                    <a:pt x="3449" y="166"/>
                  </a:cubicBezTo>
                  <a:cubicBezTo>
                    <a:pt x="3175" y="166"/>
                    <a:pt x="2902" y="141"/>
                    <a:pt x="2632" y="25"/>
                  </a:cubicBezTo>
                  <a:cubicBezTo>
                    <a:pt x="1786" y="13"/>
                    <a:pt x="917" y="13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8497;p32"/>
            <p:cNvSpPr/>
            <p:nvPr/>
          </p:nvSpPr>
          <p:spPr>
            <a:xfrm>
              <a:off x="5238750" y="3749850"/>
              <a:ext cx="108350" cy="22100"/>
            </a:xfrm>
            <a:custGeom>
              <a:avLst/>
              <a:gdLst/>
              <a:ahLst/>
              <a:cxnLst/>
              <a:rect l="l" t="t" r="r" b="b"/>
              <a:pathLst>
                <a:path w="4334" h="884" extrusionOk="0">
                  <a:moveTo>
                    <a:pt x="533" y="0"/>
                  </a:moveTo>
                  <a:cubicBezTo>
                    <a:pt x="348" y="0"/>
                    <a:pt x="167" y="30"/>
                    <a:pt x="0" y="173"/>
                  </a:cubicBezTo>
                  <a:cubicBezTo>
                    <a:pt x="131" y="375"/>
                    <a:pt x="429" y="209"/>
                    <a:pt x="572" y="411"/>
                  </a:cubicBezTo>
                  <a:cubicBezTo>
                    <a:pt x="664" y="420"/>
                    <a:pt x="757" y="428"/>
                    <a:pt x="849" y="428"/>
                  </a:cubicBezTo>
                  <a:cubicBezTo>
                    <a:pt x="888" y="428"/>
                    <a:pt x="926" y="427"/>
                    <a:pt x="964" y="423"/>
                  </a:cubicBezTo>
                  <a:cubicBezTo>
                    <a:pt x="1357" y="745"/>
                    <a:pt x="1845" y="506"/>
                    <a:pt x="2262" y="685"/>
                  </a:cubicBezTo>
                  <a:cubicBezTo>
                    <a:pt x="2659" y="735"/>
                    <a:pt x="3056" y="883"/>
                    <a:pt x="3460" y="883"/>
                  </a:cubicBezTo>
                  <a:cubicBezTo>
                    <a:pt x="3540" y="883"/>
                    <a:pt x="3621" y="877"/>
                    <a:pt x="3703" y="864"/>
                  </a:cubicBezTo>
                  <a:cubicBezTo>
                    <a:pt x="3822" y="840"/>
                    <a:pt x="3941" y="792"/>
                    <a:pt x="4001" y="673"/>
                  </a:cubicBezTo>
                  <a:cubicBezTo>
                    <a:pt x="4001" y="494"/>
                    <a:pt x="4120" y="423"/>
                    <a:pt x="4286" y="423"/>
                  </a:cubicBezTo>
                  <a:cubicBezTo>
                    <a:pt x="4334" y="328"/>
                    <a:pt x="4310" y="256"/>
                    <a:pt x="4227" y="209"/>
                  </a:cubicBezTo>
                  <a:cubicBezTo>
                    <a:pt x="4024" y="143"/>
                    <a:pt x="3819" y="128"/>
                    <a:pt x="3614" y="128"/>
                  </a:cubicBezTo>
                  <a:cubicBezTo>
                    <a:pt x="3442" y="128"/>
                    <a:pt x="3271" y="139"/>
                    <a:pt x="3102" y="139"/>
                  </a:cubicBezTo>
                  <a:cubicBezTo>
                    <a:pt x="3068" y="139"/>
                    <a:pt x="3034" y="138"/>
                    <a:pt x="3000" y="137"/>
                  </a:cubicBezTo>
                  <a:cubicBezTo>
                    <a:pt x="2958" y="135"/>
                    <a:pt x="2915" y="134"/>
                    <a:pt x="2872" y="134"/>
                  </a:cubicBezTo>
                  <a:cubicBezTo>
                    <a:pt x="2693" y="134"/>
                    <a:pt x="2512" y="151"/>
                    <a:pt x="2331" y="151"/>
                  </a:cubicBezTo>
                  <a:cubicBezTo>
                    <a:pt x="2120" y="151"/>
                    <a:pt x="1910" y="128"/>
                    <a:pt x="1703" y="30"/>
                  </a:cubicBezTo>
                  <a:cubicBezTo>
                    <a:pt x="1581" y="9"/>
                    <a:pt x="1460" y="4"/>
                    <a:pt x="1336" y="4"/>
                  </a:cubicBezTo>
                  <a:cubicBezTo>
                    <a:pt x="1253" y="4"/>
                    <a:pt x="1169" y="6"/>
                    <a:pt x="1083" y="6"/>
                  </a:cubicBezTo>
                  <a:cubicBezTo>
                    <a:pt x="1032" y="13"/>
                    <a:pt x="981" y="16"/>
                    <a:pt x="928" y="16"/>
                  </a:cubicBezTo>
                  <a:cubicBezTo>
                    <a:pt x="798" y="16"/>
                    <a:pt x="665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8498;p32"/>
            <p:cNvSpPr/>
            <p:nvPr/>
          </p:nvSpPr>
          <p:spPr>
            <a:xfrm>
              <a:off x="5482825" y="3729725"/>
              <a:ext cx="35425" cy="32200"/>
            </a:xfrm>
            <a:custGeom>
              <a:avLst/>
              <a:gdLst/>
              <a:ahLst/>
              <a:cxnLst/>
              <a:rect l="l" t="t" r="r" b="b"/>
              <a:pathLst>
                <a:path w="1417" h="1288" extrusionOk="0">
                  <a:moveTo>
                    <a:pt x="293" y="1"/>
                  </a:moveTo>
                  <a:cubicBezTo>
                    <a:pt x="287" y="1"/>
                    <a:pt x="281" y="1"/>
                    <a:pt x="274" y="2"/>
                  </a:cubicBezTo>
                  <a:cubicBezTo>
                    <a:pt x="60" y="37"/>
                    <a:pt x="0" y="204"/>
                    <a:pt x="0" y="383"/>
                  </a:cubicBezTo>
                  <a:cubicBezTo>
                    <a:pt x="0" y="680"/>
                    <a:pt x="60" y="978"/>
                    <a:pt x="0" y="1288"/>
                  </a:cubicBezTo>
                  <a:cubicBezTo>
                    <a:pt x="339" y="1154"/>
                    <a:pt x="612" y="866"/>
                    <a:pt x="943" y="866"/>
                  </a:cubicBezTo>
                  <a:cubicBezTo>
                    <a:pt x="1053" y="866"/>
                    <a:pt x="1170" y="898"/>
                    <a:pt x="1298" y="978"/>
                  </a:cubicBezTo>
                  <a:cubicBezTo>
                    <a:pt x="1298" y="978"/>
                    <a:pt x="1369" y="871"/>
                    <a:pt x="1417" y="811"/>
                  </a:cubicBezTo>
                  <a:cubicBezTo>
                    <a:pt x="1322" y="526"/>
                    <a:pt x="1072" y="561"/>
                    <a:pt x="869" y="514"/>
                  </a:cubicBezTo>
                  <a:cubicBezTo>
                    <a:pt x="726" y="478"/>
                    <a:pt x="500" y="537"/>
                    <a:pt x="572" y="264"/>
                  </a:cubicBezTo>
                  <a:cubicBezTo>
                    <a:pt x="503" y="127"/>
                    <a:pt x="435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8499;p32"/>
            <p:cNvSpPr/>
            <p:nvPr/>
          </p:nvSpPr>
          <p:spPr>
            <a:xfrm>
              <a:off x="5486975" y="3736300"/>
              <a:ext cx="60150" cy="13850"/>
            </a:xfrm>
            <a:custGeom>
              <a:avLst/>
              <a:gdLst/>
              <a:ahLst/>
              <a:cxnLst/>
              <a:rect l="l" t="t" r="r" b="b"/>
              <a:pathLst>
                <a:path w="2406" h="554" extrusionOk="0">
                  <a:moveTo>
                    <a:pt x="382" y="1"/>
                  </a:moveTo>
                  <a:cubicBezTo>
                    <a:pt x="191" y="13"/>
                    <a:pt x="1" y="60"/>
                    <a:pt x="251" y="263"/>
                  </a:cubicBezTo>
                  <a:cubicBezTo>
                    <a:pt x="537" y="501"/>
                    <a:pt x="941" y="370"/>
                    <a:pt x="1251" y="548"/>
                  </a:cubicBezTo>
                  <a:cubicBezTo>
                    <a:pt x="1291" y="548"/>
                    <a:pt x="1325" y="554"/>
                    <a:pt x="1354" y="554"/>
                  </a:cubicBezTo>
                  <a:cubicBezTo>
                    <a:pt x="1369" y="554"/>
                    <a:pt x="1382" y="552"/>
                    <a:pt x="1394" y="548"/>
                  </a:cubicBezTo>
                  <a:lnTo>
                    <a:pt x="1846" y="501"/>
                  </a:lnTo>
                  <a:cubicBezTo>
                    <a:pt x="2001" y="358"/>
                    <a:pt x="2251" y="429"/>
                    <a:pt x="2406" y="298"/>
                  </a:cubicBezTo>
                  <a:lnTo>
                    <a:pt x="2394" y="239"/>
                  </a:lnTo>
                  <a:cubicBezTo>
                    <a:pt x="2306" y="143"/>
                    <a:pt x="2194" y="125"/>
                    <a:pt x="2077" y="125"/>
                  </a:cubicBezTo>
                  <a:cubicBezTo>
                    <a:pt x="2005" y="125"/>
                    <a:pt x="1931" y="132"/>
                    <a:pt x="1858" y="132"/>
                  </a:cubicBezTo>
                  <a:cubicBezTo>
                    <a:pt x="1370" y="132"/>
                    <a:pt x="858" y="132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8500;p32"/>
            <p:cNvSpPr/>
            <p:nvPr/>
          </p:nvSpPr>
          <p:spPr>
            <a:xfrm>
              <a:off x="5334875" y="3771975"/>
              <a:ext cx="70275" cy="16025"/>
            </a:xfrm>
            <a:custGeom>
              <a:avLst/>
              <a:gdLst/>
              <a:ahLst/>
              <a:cxnLst/>
              <a:rect l="l" t="t" r="r" b="b"/>
              <a:pathLst>
                <a:path w="2811" h="641" extrusionOk="0">
                  <a:moveTo>
                    <a:pt x="321" y="0"/>
                  </a:moveTo>
                  <a:cubicBezTo>
                    <a:pt x="198" y="0"/>
                    <a:pt x="84" y="44"/>
                    <a:pt x="1" y="217"/>
                  </a:cubicBezTo>
                  <a:cubicBezTo>
                    <a:pt x="120" y="371"/>
                    <a:pt x="310" y="383"/>
                    <a:pt x="477" y="443"/>
                  </a:cubicBezTo>
                  <a:cubicBezTo>
                    <a:pt x="834" y="491"/>
                    <a:pt x="1168" y="550"/>
                    <a:pt x="1525" y="550"/>
                  </a:cubicBezTo>
                  <a:cubicBezTo>
                    <a:pt x="1552" y="543"/>
                    <a:pt x="1580" y="540"/>
                    <a:pt x="1608" y="540"/>
                  </a:cubicBezTo>
                  <a:cubicBezTo>
                    <a:pt x="1768" y="540"/>
                    <a:pt x="1930" y="640"/>
                    <a:pt x="2085" y="640"/>
                  </a:cubicBezTo>
                  <a:cubicBezTo>
                    <a:pt x="2171" y="640"/>
                    <a:pt x="2254" y="610"/>
                    <a:pt x="2334" y="514"/>
                  </a:cubicBezTo>
                  <a:cubicBezTo>
                    <a:pt x="2442" y="336"/>
                    <a:pt x="2703" y="491"/>
                    <a:pt x="2811" y="276"/>
                  </a:cubicBezTo>
                  <a:cubicBezTo>
                    <a:pt x="2719" y="151"/>
                    <a:pt x="2591" y="125"/>
                    <a:pt x="2462" y="125"/>
                  </a:cubicBezTo>
                  <a:cubicBezTo>
                    <a:pt x="2407" y="125"/>
                    <a:pt x="2352" y="130"/>
                    <a:pt x="2299" y="133"/>
                  </a:cubicBezTo>
                  <a:cubicBezTo>
                    <a:pt x="2230" y="174"/>
                    <a:pt x="2163" y="194"/>
                    <a:pt x="2097" y="194"/>
                  </a:cubicBezTo>
                  <a:cubicBezTo>
                    <a:pt x="2026" y="194"/>
                    <a:pt x="1956" y="171"/>
                    <a:pt x="1882" y="121"/>
                  </a:cubicBezTo>
                  <a:lnTo>
                    <a:pt x="1751" y="121"/>
                  </a:lnTo>
                  <a:cubicBezTo>
                    <a:pt x="1709" y="126"/>
                    <a:pt x="1667" y="128"/>
                    <a:pt x="1625" y="128"/>
                  </a:cubicBezTo>
                  <a:cubicBezTo>
                    <a:pt x="1346" y="128"/>
                    <a:pt x="1068" y="38"/>
                    <a:pt x="798" y="38"/>
                  </a:cubicBezTo>
                  <a:cubicBezTo>
                    <a:pt x="771" y="44"/>
                    <a:pt x="742" y="47"/>
                    <a:pt x="712" y="47"/>
                  </a:cubicBezTo>
                  <a:cubicBezTo>
                    <a:pt x="587" y="47"/>
                    <a:pt x="449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8501;p32"/>
            <p:cNvSpPr/>
            <p:nvPr/>
          </p:nvSpPr>
          <p:spPr>
            <a:xfrm>
              <a:off x="5306000" y="3766675"/>
              <a:ext cx="52725" cy="13900"/>
            </a:xfrm>
            <a:custGeom>
              <a:avLst/>
              <a:gdLst/>
              <a:ahLst/>
              <a:cxnLst/>
              <a:rect l="l" t="t" r="r" b="b"/>
              <a:pathLst>
                <a:path w="2109" h="556" extrusionOk="0">
                  <a:moveTo>
                    <a:pt x="1311" y="0"/>
                  </a:moveTo>
                  <a:cubicBezTo>
                    <a:pt x="1215" y="36"/>
                    <a:pt x="1120" y="48"/>
                    <a:pt x="1013" y="60"/>
                  </a:cubicBezTo>
                  <a:cubicBezTo>
                    <a:pt x="977" y="107"/>
                    <a:pt x="918" y="131"/>
                    <a:pt x="858" y="167"/>
                  </a:cubicBezTo>
                  <a:cubicBezTo>
                    <a:pt x="800" y="184"/>
                    <a:pt x="739" y="189"/>
                    <a:pt x="677" y="189"/>
                  </a:cubicBezTo>
                  <a:cubicBezTo>
                    <a:pt x="584" y="189"/>
                    <a:pt x="488" y="177"/>
                    <a:pt x="396" y="177"/>
                  </a:cubicBezTo>
                  <a:cubicBezTo>
                    <a:pt x="250" y="177"/>
                    <a:pt x="111" y="206"/>
                    <a:pt x="1" y="357"/>
                  </a:cubicBezTo>
                  <a:cubicBezTo>
                    <a:pt x="60" y="405"/>
                    <a:pt x="108" y="429"/>
                    <a:pt x="168" y="476"/>
                  </a:cubicBezTo>
                  <a:cubicBezTo>
                    <a:pt x="336" y="523"/>
                    <a:pt x="505" y="555"/>
                    <a:pt x="673" y="555"/>
                  </a:cubicBezTo>
                  <a:cubicBezTo>
                    <a:pt x="848" y="555"/>
                    <a:pt x="1021" y="520"/>
                    <a:pt x="1191" y="429"/>
                  </a:cubicBezTo>
                  <a:cubicBezTo>
                    <a:pt x="1300" y="349"/>
                    <a:pt x="1416" y="330"/>
                    <a:pt x="1533" y="330"/>
                  </a:cubicBezTo>
                  <a:cubicBezTo>
                    <a:pt x="1646" y="330"/>
                    <a:pt x="1761" y="348"/>
                    <a:pt x="1873" y="348"/>
                  </a:cubicBezTo>
                  <a:cubicBezTo>
                    <a:pt x="1924" y="348"/>
                    <a:pt x="1975" y="344"/>
                    <a:pt x="2025" y="333"/>
                  </a:cubicBezTo>
                  <a:cubicBezTo>
                    <a:pt x="2108" y="286"/>
                    <a:pt x="2108" y="238"/>
                    <a:pt x="2025" y="179"/>
                  </a:cubicBezTo>
                  <a:lnTo>
                    <a:pt x="1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8502;p32"/>
            <p:cNvSpPr/>
            <p:nvPr/>
          </p:nvSpPr>
          <p:spPr>
            <a:xfrm>
              <a:off x="5556925" y="3756725"/>
              <a:ext cx="41700" cy="11450"/>
            </a:xfrm>
            <a:custGeom>
              <a:avLst/>
              <a:gdLst/>
              <a:ahLst/>
              <a:cxnLst/>
              <a:rect l="l" t="t" r="r" b="b"/>
              <a:pathLst>
                <a:path w="1668" h="458" extrusionOk="0">
                  <a:moveTo>
                    <a:pt x="242" y="1"/>
                  </a:moveTo>
                  <a:cubicBezTo>
                    <a:pt x="171" y="1"/>
                    <a:pt x="110" y="36"/>
                    <a:pt x="72" y="148"/>
                  </a:cubicBezTo>
                  <a:cubicBezTo>
                    <a:pt x="1" y="386"/>
                    <a:pt x="382" y="267"/>
                    <a:pt x="489" y="434"/>
                  </a:cubicBezTo>
                  <a:cubicBezTo>
                    <a:pt x="668" y="446"/>
                    <a:pt x="846" y="446"/>
                    <a:pt x="1025" y="458"/>
                  </a:cubicBezTo>
                  <a:cubicBezTo>
                    <a:pt x="1136" y="299"/>
                    <a:pt x="1284" y="294"/>
                    <a:pt x="1437" y="294"/>
                  </a:cubicBezTo>
                  <a:cubicBezTo>
                    <a:pt x="1448" y="294"/>
                    <a:pt x="1459" y="294"/>
                    <a:pt x="1470" y="294"/>
                  </a:cubicBezTo>
                  <a:cubicBezTo>
                    <a:pt x="1536" y="294"/>
                    <a:pt x="1603" y="293"/>
                    <a:pt x="1668" y="279"/>
                  </a:cubicBezTo>
                  <a:cubicBezTo>
                    <a:pt x="1322" y="112"/>
                    <a:pt x="965" y="160"/>
                    <a:pt x="608" y="100"/>
                  </a:cubicBezTo>
                  <a:cubicBezTo>
                    <a:pt x="492" y="86"/>
                    <a:pt x="354" y="1"/>
                    <a:pt x="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8503;p32"/>
            <p:cNvSpPr/>
            <p:nvPr/>
          </p:nvSpPr>
          <p:spPr>
            <a:xfrm>
              <a:off x="5726300" y="3814575"/>
              <a:ext cx="11025" cy="33925"/>
            </a:xfrm>
            <a:custGeom>
              <a:avLst/>
              <a:gdLst/>
              <a:ahLst/>
              <a:cxnLst/>
              <a:rect l="l" t="t" r="r" b="b"/>
              <a:pathLst>
                <a:path w="441" h="1357" extrusionOk="0">
                  <a:moveTo>
                    <a:pt x="298" y="1"/>
                  </a:moveTo>
                  <a:cubicBezTo>
                    <a:pt x="203" y="418"/>
                    <a:pt x="393" y="918"/>
                    <a:pt x="0" y="1275"/>
                  </a:cubicBezTo>
                  <a:cubicBezTo>
                    <a:pt x="70" y="1333"/>
                    <a:pt x="142" y="1357"/>
                    <a:pt x="214" y="1357"/>
                  </a:cubicBezTo>
                  <a:cubicBezTo>
                    <a:pt x="291" y="1357"/>
                    <a:pt x="367" y="1330"/>
                    <a:pt x="441" y="1287"/>
                  </a:cubicBezTo>
                  <a:lnTo>
                    <a:pt x="441" y="1156"/>
                  </a:lnTo>
                  <a:cubicBezTo>
                    <a:pt x="429" y="763"/>
                    <a:pt x="429" y="394"/>
                    <a:pt x="429" y="25"/>
                  </a:cubicBezTo>
                  <a:cubicBezTo>
                    <a:pt x="381" y="1"/>
                    <a:pt x="334" y="1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8504;p32"/>
            <p:cNvSpPr/>
            <p:nvPr/>
          </p:nvSpPr>
          <p:spPr>
            <a:xfrm>
              <a:off x="5363150" y="3753900"/>
              <a:ext cx="36525" cy="8150"/>
            </a:xfrm>
            <a:custGeom>
              <a:avLst/>
              <a:gdLst/>
              <a:ahLst/>
              <a:cxnLst/>
              <a:rect l="l" t="t" r="r" b="b"/>
              <a:pathLst>
                <a:path w="1461" h="326" extrusionOk="0">
                  <a:moveTo>
                    <a:pt x="220" y="0"/>
                  </a:moveTo>
                  <a:cubicBezTo>
                    <a:pt x="159" y="0"/>
                    <a:pt x="98" y="3"/>
                    <a:pt x="37" y="11"/>
                  </a:cubicBezTo>
                  <a:cubicBezTo>
                    <a:pt x="1" y="47"/>
                    <a:pt x="1" y="106"/>
                    <a:pt x="25" y="142"/>
                  </a:cubicBezTo>
                  <a:cubicBezTo>
                    <a:pt x="120" y="202"/>
                    <a:pt x="251" y="166"/>
                    <a:pt x="334" y="237"/>
                  </a:cubicBezTo>
                  <a:cubicBezTo>
                    <a:pt x="620" y="261"/>
                    <a:pt x="894" y="261"/>
                    <a:pt x="1168" y="273"/>
                  </a:cubicBezTo>
                  <a:cubicBezTo>
                    <a:pt x="1236" y="299"/>
                    <a:pt x="1301" y="325"/>
                    <a:pt x="1352" y="325"/>
                  </a:cubicBezTo>
                  <a:cubicBezTo>
                    <a:pt x="1418" y="325"/>
                    <a:pt x="1460" y="282"/>
                    <a:pt x="1453" y="142"/>
                  </a:cubicBezTo>
                  <a:lnTo>
                    <a:pt x="1453" y="142"/>
                  </a:lnTo>
                  <a:cubicBezTo>
                    <a:pt x="1440" y="142"/>
                    <a:pt x="1426" y="142"/>
                    <a:pt x="1412" y="142"/>
                  </a:cubicBezTo>
                  <a:cubicBezTo>
                    <a:pt x="1012" y="142"/>
                    <a:pt x="619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8505;p32"/>
            <p:cNvSpPr/>
            <p:nvPr/>
          </p:nvSpPr>
          <p:spPr>
            <a:xfrm>
              <a:off x="5392325" y="3757325"/>
              <a:ext cx="37825" cy="7500"/>
            </a:xfrm>
            <a:custGeom>
              <a:avLst/>
              <a:gdLst/>
              <a:ahLst/>
              <a:cxnLst/>
              <a:rect l="l" t="t" r="r" b="b"/>
              <a:pathLst>
                <a:path w="1513" h="300" extrusionOk="0">
                  <a:moveTo>
                    <a:pt x="414" y="0"/>
                  </a:moveTo>
                  <a:cubicBezTo>
                    <a:pt x="372" y="0"/>
                    <a:pt x="330" y="5"/>
                    <a:pt x="286" y="17"/>
                  </a:cubicBezTo>
                  <a:cubicBezTo>
                    <a:pt x="227" y="136"/>
                    <a:pt x="108" y="124"/>
                    <a:pt x="1" y="148"/>
                  </a:cubicBezTo>
                  <a:cubicBezTo>
                    <a:pt x="221" y="272"/>
                    <a:pt x="452" y="300"/>
                    <a:pt x="686" y="300"/>
                  </a:cubicBezTo>
                  <a:cubicBezTo>
                    <a:pt x="876" y="300"/>
                    <a:pt x="1068" y="282"/>
                    <a:pt x="1258" y="282"/>
                  </a:cubicBezTo>
                  <a:cubicBezTo>
                    <a:pt x="1327" y="282"/>
                    <a:pt x="1396" y="284"/>
                    <a:pt x="1465" y="291"/>
                  </a:cubicBezTo>
                  <a:cubicBezTo>
                    <a:pt x="1513" y="243"/>
                    <a:pt x="1513" y="195"/>
                    <a:pt x="1453" y="148"/>
                  </a:cubicBezTo>
                  <a:cubicBezTo>
                    <a:pt x="1358" y="136"/>
                    <a:pt x="1275" y="136"/>
                    <a:pt x="1179" y="124"/>
                  </a:cubicBezTo>
                  <a:cubicBezTo>
                    <a:pt x="1141" y="133"/>
                    <a:pt x="1104" y="137"/>
                    <a:pt x="1067" y="137"/>
                  </a:cubicBezTo>
                  <a:cubicBezTo>
                    <a:pt x="844" y="137"/>
                    <a:pt x="636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8506;p32"/>
            <p:cNvSpPr/>
            <p:nvPr/>
          </p:nvSpPr>
          <p:spPr>
            <a:xfrm>
              <a:off x="5694450" y="3842100"/>
              <a:ext cx="32175" cy="11800"/>
            </a:xfrm>
            <a:custGeom>
              <a:avLst/>
              <a:gdLst/>
              <a:ahLst/>
              <a:cxnLst/>
              <a:rect l="l" t="t" r="r" b="b"/>
              <a:pathLst>
                <a:path w="1287" h="472" extrusionOk="0">
                  <a:moveTo>
                    <a:pt x="301" y="0"/>
                  </a:moveTo>
                  <a:cubicBezTo>
                    <a:pt x="248" y="0"/>
                    <a:pt x="195" y="10"/>
                    <a:pt x="143" y="31"/>
                  </a:cubicBezTo>
                  <a:lnTo>
                    <a:pt x="0" y="305"/>
                  </a:lnTo>
                  <a:cubicBezTo>
                    <a:pt x="120" y="317"/>
                    <a:pt x="251" y="317"/>
                    <a:pt x="393" y="329"/>
                  </a:cubicBezTo>
                  <a:cubicBezTo>
                    <a:pt x="485" y="384"/>
                    <a:pt x="581" y="395"/>
                    <a:pt x="677" y="395"/>
                  </a:cubicBezTo>
                  <a:cubicBezTo>
                    <a:pt x="739" y="395"/>
                    <a:pt x="801" y="390"/>
                    <a:pt x="863" y="390"/>
                  </a:cubicBezTo>
                  <a:cubicBezTo>
                    <a:pt x="954" y="390"/>
                    <a:pt x="1044" y="400"/>
                    <a:pt x="1132" y="448"/>
                  </a:cubicBezTo>
                  <a:cubicBezTo>
                    <a:pt x="1179" y="472"/>
                    <a:pt x="1239" y="472"/>
                    <a:pt x="1286" y="472"/>
                  </a:cubicBezTo>
                  <a:cubicBezTo>
                    <a:pt x="1274" y="364"/>
                    <a:pt x="1274" y="269"/>
                    <a:pt x="1274" y="150"/>
                  </a:cubicBezTo>
                  <a:lnTo>
                    <a:pt x="1060" y="150"/>
                  </a:lnTo>
                  <a:cubicBezTo>
                    <a:pt x="893" y="91"/>
                    <a:pt x="715" y="138"/>
                    <a:pt x="572" y="67"/>
                  </a:cubicBezTo>
                  <a:cubicBezTo>
                    <a:pt x="488" y="29"/>
                    <a:pt x="395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8507;p32"/>
            <p:cNvSpPr/>
            <p:nvPr/>
          </p:nvSpPr>
          <p:spPr>
            <a:xfrm>
              <a:off x="5369700" y="3782025"/>
              <a:ext cx="29800" cy="7925"/>
            </a:xfrm>
            <a:custGeom>
              <a:avLst/>
              <a:gdLst/>
              <a:ahLst/>
              <a:cxnLst/>
              <a:rect l="l" t="t" r="r" b="b"/>
              <a:pathLst>
                <a:path w="1192" h="317" extrusionOk="0">
                  <a:moveTo>
                    <a:pt x="188" y="1"/>
                  </a:moveTo>
                  <a:cubicBezTo>
                    <a:pt x="146" y="1"/>
                    <a:pt x="104" y="5"/>
                    <a:pt x="60" y="17"/>
                  </a:cubicBezTo>
                  <a:cubicBezTo>
                    <a:pt x="13" y="41"/>
                    <a:pt x="1" y="89"/>
                    <a:pt x="13" y="148"/>
                  </a:cubicBezTo>
                  <a:cubicBezTo>
                    <a:pt x="72" y="208"/>
                    <a:pt x="144" y="231"/>
                    <a:pt x="215" y="279"/>
                  </a:cubicBezTo>
                  <a:cubicBezTo>
                    <a:pt x="228" y="305"/>
                    <a:pt x="251" y="316"/>
                    <a:pt x="277" y="316"/>
                  </a:cubicBezTo>
                  <a:cubicBezTo>
                    <a:pt x="299" y="316"/>
                    <a:pt x="324" y="308"/>
                    <a:pt x="346" y="291"/>
                  </a:cubicBezTo>
                  <a:cubicBezTo>
                    <a:pt x="406" y="315"/>
                    <a:pt x="453" y="315"/>
                    <a:pt x="489" y="315"/>
                  </a:cubicBezTo>
                  <a:cubicBezTo>
                    <a:pt x="535" y="303"/>
                    <a:pt x="582" y="300"/>
                    <a:pt x="629" y="300"/>
                  </a:cubicBezTo>
                  <a:cubicBezTo>
                    <a:pt x="706" y="300"/>
                    <a:pt x="783" y="309"/>
                    <a:pt x="858" y="309"/>
                  </a:cubicBezTo>
                  <a:cubicBezTo>
                    <a:pt x="980" y="309"/>
                    <a:pt x="1096" y="285"/>
                    <a:pt x="1191" y="160"/>
                  </a:cubicBezTo>
                  <a:cubicBezTo>
                    <a:pt x="1108" y="148"/>
                    <a:pt x="1013" y="136"/>
                    <a:pt x="941" y="112"/>
                  </a:cubicBezTo>
                  <a:cubicBezTo>
                    <a:pt x="898" y="124"/>
                    <a:pt x="855" y="129"/>
                    <a:pt x="814" y="129"/>
                  </a:cubicBezTo>
                  <a:cubicBezTo>
                    <a:pt x="599" y="129"/>
                    <a:pt x="402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8508;p32"/>
            <p:cNvSpPr/>
            <p:nvPr/>
          </p:nvSpPr>
          <p:spPr>
            <a:xfrm>
              <a:off x="5356600" y="3771300"/>
              <a:ext cx="22050" cy="7425"/>
            </a:xfrm>
            <a:custGeom>
              <a:avLst/>
              <a:gdLst/>
              <a:ahLst/>
              <a:cxnLst/>
              <a:rect l="l" t="t" r="r" b="b"/>
              <a:pathLst>
                <a:path w="882" h="297" extrusionOk="0">
                  <a:moveTo>
                    <a:pt x="410" y="0"/>
                  </a:moveTo>
                  <a:cubicBezTo>
                    <a:pt x="308" y="0"/>
                    <a:pt x="205" y="9"/>
                    <a:pt x="103" y="9"/>
                  </a:cubicBezTo>
                  <a:cubicBezTo>
                    <a:pt x="69" y="9"/>
                    <a:pt x="35" y="8"/>
                    <a:pt x="1" y="6"/>
                  </a:cubicBezTo>
                  <a:lnTo>
                    <a:pt x="1" y="148"/>
                  </a:lnTo>
                  <a:cubicBezTo>
                    <a:pt x="199" y="148"/>
                    <a:pt x="392" y="297"/>
                    <a:pt x="587" y="297"/>
                  </a:cubicBezTo>
                  <a:cubicBezTo>
                    <a:pt x="685" y="297"/>
                    <a:pt x="783" y="260"/>
                    <a:pt x="882" y="148"/>
                  </a:cubicBezTo>
                  <a:cubicBezTo>
                    <a:pt x="738" y="24"/>
                    <a:pt x="576" y="0"/>
                    <a:pt x="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8509;p32"/>
            <p:cNvSpPr/>
            <p:nvPr/>
          </p:nvSpPr>
          <p:spPr>
            <a:xfrm>
              <a:off x="5665275" y="3778250"/>
              <a:ext cx="32775" cy="4075"/>
            </a:xfrm>
            <a:custGeom>
              <a:avLst/>
              <a:gdLst/>
              <a:ahLst/>
              <a:cxnLst/>
              <a:rect l="l" t="t" r="r" b="b"/>
              <a:pathLst>
                <a:path w="1311" h="163" extrusionOk="0">
                  <a:moveTo>
                    <a:pt x="206" y="0"/>
                  </a:moveTo>
                  <a:cubicBezTo>
                    <a:pt x="138" y="0"/>
                    <a:pt x="69" y="4"/>
                    <a:pt x="1" y="13"/>
                  </a:cubicBezTo>
                  <a:cubicBezTo>
                    <a:pt x="199" y="132"/>
                    <a:pt x="403" y="162"/>
                    <a:pt x="611" y="162"/>
                  </a:cubicBezTo>
                  <a:cubicBezTo>
                    <a:pt x="822" y="162"/>
                    <a:pt x="1036" y="132"/>
                    <a:pt x="1254" y="132"/>
                  </a:cubicBezTo>
                  <a:cubicBezTo>
                    <a:pt x="1273" y="132"/>
                    <a:pt x="1292" y="132"/>
                    <a:pt x="1310" y="132"/>
                  </a:cubicBezTo>
                  <a:cubicBezTo>
                    <a:pt x="1310" y="85"/>
                    <a:pt x="1287" y="61"/>
                    <a:pt x="1275" y="13"/>
                  </a:cubicBezTo>
                  <a:cubicBezTo>
                    <a:pt x="1168" y="41"/>
                    <a:pt x="1061" y="50"/>
                    <a:pt x="954" y="50"/>
                  </a:cubicBezTo>
                  <a:cubicBezTo>
                    <a:pt x="707" y="50"/>
                    <a:pt x="457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8510;p32"/>
            <p:cNvSpPr/>
            <p:nvPr/>
          </p:nvSpPr>
          <p:spPr>
            <a:xfrm>
              <a:off x="5346200" y="3754900"/>
              <a:ext cx="25900" cy="5825"/>
            </a:xfrm>
            <a:custGeom>
              <a:avLst/>
              <a:gdLst/>
              <a:ahLst/>
              <a:cxnLst/>
              <a:rect l="l" t="t" r="r" b="b"/>
              <a:pathLst>
                <a:path w="1036" h="233" extrusionOk="0">
                  <a:moveTo>
                    <a:pt x="334" y="1"/>
                  </a:moveTo>
                  <a:cubicBezTo>
                    <a:pt x="220" y="1"/>
                    <a:pt x="109" y="34"/>
                    <a:pt x="0" y="126"/>
                  </a:cubicBezTo>
                  <a:lnTo>
                    <a:pt x="0" y="233"/>
                  </a:lnTo>
                  <a:cubicBezTo>
                    <a:pt x="345" y="221"/>
                    <a:pt x="691" y="221"/>
                    <a:pt x="1036" y="221"/>
                  </a:cubicBezTo>
                  <a:cubicBezTo>
                    <a:pt x="941" y="126"/>
                    <a:pt x="822" y="114"/>
                    <a:pt x="715" y="90"/>
                  </a:cubicBezTo>
                  <a:cubicBezTo>
                    <a:pt x="584" y="40"/>
                    <a:pt x="457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8511;p32"/>
            <p:cNvSpPr/>
            <p:nvPr/>
          </p:nvSpPr>
          <p:spPr>
            <a:xfrm>
              <a:off x="5378625" y="3803875"/>
              <a:ext cx="23250" cy="3650"/>
            </a:xfrm>
            <a:custGeom>
              <a:avLst/>
              <a:gdLst/>
              <a:ahLst/>
              <a:cxnLst/>
              <a:rect l="l" t="t" r="r" b="b"/>
              <a:pathLst>
                <a:path w="930" h="146" extrusionOk="0">
                  <a:moveTo>
                    <a:pt x="846" y="0"/>
                  </a:moveTo>
                  <a:cubicBezTo>
                    <a:pt x="572" y="12"/>
                    <a:pt x="287" y="12"/>
                    <a:pt x="1" y="12"/>
                  </a:cubicBezTo>
                  <a:cubicBezTo>
                    <a:pt x="133" y="117"/>
                    <a:pt x="273" y="145"/>
                    <a:pt x="418" y="145"/>
                  </a:cubicBezTo>
                  <a:cubicBezTo>
                    <a:pt x="585" y="145"/>
                    <a:pt x="757" y="108"/>
                    <a:pt x="930" y="108"/>
                  </a:cubicBezTo>
                  <a:cubicBezTo>
                    <a:pt x="894" y="72"/>
                    <a:pt x="870" y="48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8512;p32"/>
            <p:cNvSpPr/>
            <p:nvPr/>
          </p:nvSpPr>
          <p:spPr>
            <a:xfrm>
              <a:off x="5428050" y="3761000"/>
              <a:ext cx="8650" cy="6725"/>
            </a:xfrm>
            <a:custGeom>
              <a:avLst/>
              <a:gdLst/>
              <a:ahLst/>
              <a:cxnLst/>
              <a:rect l="l" t="t" r="r" b="b"/>
              <a:pathLst>
                <a:path w="346" h="269" extrusionOk="0">
                  <a:moveTo>
                    <a:pt x="0" y="1"/>
                  </a:moveTo>
                  <a:cubicBezTo>
                    <a:pt x="24" y="48"/>
                    <a:pt x="24" y="96"/>
                    <a:pt x="24" y="144"/>
                  </a:cubicBezTo>
                  <a:cubicBezTo>
                    <a:pt x="83" y="223"/>
                    <a:pt x="151" y="269"/>
                    <a:pt x="233" y="269"/>
                  </a:cubicBezTo>
                  <a:cubicBezTo>
                    <a:pt x="250" y="269"/>
                    <a:pt x="268" y="267"/>
                    <a:pt x="286" y="263"/>
                  </a:cubicBezTo>
                  <a:cubicBezTo>
                    <a:pt x="322" y="239"/>
                    <a:pt x="346" y="179"/>
                    <a:pt x="334" y="156"/>
                  </a:cubicBezTo>
                  <a:cubicBezTo>
                    <a:pt x="286" y="37"/>
                    <a:pt x="179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8513;p32"/>
            <p:cNvSpPr/>
            <p:nvPr/>
          </p:nvSpPr>
          <p:spPr>
            <a:xfrm>
              <a:off x="5407200" y="3807725"/>
              <a:ext cx="18800" cy="3325"/>
            </a:xfrm>
            <a:custGeom>
              <a:avLst/>
              <a:gdLst/>
              <a:ahLst/>
              <a:cxnLst/>
              <a:rect l="l" t="t" r="r" b="b"/>
              <a:pathLst>
                <a:path w="752" h="133" extrusionOk="0">
                  <a:moveTo>
                    <a:pt x="289" y="0"/>
                  </a:moveTo>
                  <a:cubicBezTo>
                    <a:pt x="222" y="0"/>
                    <a:pt x="154" y="3"/>
                    <a:pt x="85" y="3"/>
                  </a:cubicBezTo>
                  <a:cubicBezTo>
                    <a:pt x="57" y="3"/>
                    <a:pt x="29" y="2"/>
                    <a:pt x="1" y="1"/>
                  </a:cubicBezTo>
                  <a:lnTo>
                    <a:pt x="1" y="1"/>
                  </a:lnTo>
                  <a:cubicBezTo>
                    <a:pt x="114" y="108"/>
                    <a:pt x="239" y="132"/>
                    <a:pt x="367" y="132"/>
                  </a:cubicBezTo>
                  <a:cubicBezTo>
                    <a:pt x="469" y="132"/>
                    <a:pt x="574" y="117"/>
                    <a:pt x="675" y="117"/>
                  </a:cubicBezTo>
                  <a:cubicBezTo>
                    <a:pt x="701" y="117"/>
                    <a:pt x="726" y="118"/>
                    <a:pt x="751" y="120"/>
                  </a:cubicBezTo>
                  <a:cubicBezTo>
                    <a:pt x="602" y="16"/>
                    <a:pt x="448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8514;p32"/>
            <p:cNvSpPr/>
            <p:nvPr/>
          </p:nvSpPr>
          <p:spPr>
            <a:xfrm>
              <a:off x="5432225" y="3811200"/>
              <a:ext cx="15800" cy="3300"/>
            </a:xfrm>
            <a:custGeom>
              <a:avLst/>
              <a:gdLst/>
              <a:ahLst/>
              <a:cxnLst/>
              <a:rect l="l" t="t" r="r" b="b"/>
              <a:pathLst>
                <a:path w="632" h="132" extrusionOk="0">
                  <a:moveTo>
                    <a:pt x="281" y="1"/>
                  </a:moveTo>
                  <a:cubicBezTo>
                    <a:pt x="190" y="1"/>
                    <a:pt x="95" y="12"/>
                    <a:pt x="0" y="17"/>
                  </a:cubicBezTo>
                  <a:cubicBezTo>
                    <a:pt x="99" y="109"/>
                    <a:pt x="207" y="132"/>
                    <a:pt x="318" y="132"/>
                  </a:cubicBezTo>
                  <a:cubicBezTo>
                    <a:pt x="421" y="132"/>
                    <a:pt x="528" y="112"/>
                    <a:pt x="631" y="112"/>
                  </a:cubicBezTo>
                  <a:cubicBezTo>
                    <a:pt x="527" y="22"/>
                    <a:pt x="408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8515;p32"/>
            <p:cNvSpPr/>
            <p:nvPr/>
          </p:nvSpPr>
          <p:spPr>
            <a:xfrm>
              <a:off x="5708450" y="3843525"/>
              <a:ext cx="12225" cy="3350"/>
            </a:xfrm>
            <a:custGeom>
              <a:avLst/>
              <a:gdLst/>
              <a:ahLst/>
              <a:cxnLst/>
              <a:rect l="l" t="t" r="r" b="b"/>
              <a:pathLst>
                <a:path w="489" h="134" extrusionOk="0">
                  <a:moveTo>
                    <a:pt x="215" y="0"/>
                  </a:moveTo>
                  <a:cubicBezTo>
                    <a:pt x="145" y="0"/>
                    <a:pt x="73" y="12"/>
                    <a:pt x="0" y="22"/>
                  </a:cubicBezTo>
                  <a:cubicBezTo>
                    <a:pt x="83" y="112"/>
                    <a:pt x="178" y="133"/>
                    <a:pt x="276" y="133"/>
                  </a:cubicBezTo>
                  <a:cubicBezTo>
                    <a:pt x="346" y="133"/>
                    <a:pt x="418" y="122"/>
                    <a:pt x="488" y="117"/>
                  </a:cubicBezTo>
                  <a:cubicBezTo>
                    <a:pt x="411" y="25"/>
                    <a:pt x="316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8516;p32"/>
            <p:cNvSpPr/>
            <p:nvPr/>
          </p:nvSpPr>
          <p:spPr>
            <a:xfrm>
              <a:off x="5381900" y="3775000"/>
              <a:ext cx="10450" cy="3525"/>
            </a:xfrm>
            <a:custGeom>
              <a:avLst/>
              <a:gdLst/>
              <a:ahLst/>
              <a:cxnLst/>
              <a:rect l="l" t="t" r="r" b="b"/>
              <a:pathLst>
                <a:path w="418" h="141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96"/>
                    <a:pt x="141" y="140"/>
                    <a:pt x="209" y="140"/>
                  </a:cubicBezTo>
                  <a:cubicBezTo>
                    <a:pt x="278" y="140"/>
                    <a:pt x="346" y="96"/>
                    <a:pt x="418" y="12"/>
                  </a:cubicBezTo>
                  <a:cubicBezTo>
                    <a:pt x="275" y="12"/>
                    <a:pt x="144" y="1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8517;p32"/>
            <p:cNvSpPr/>
            <p:nvPr/>
          </p:nvSpPr>
          <p:spPr>
            <a:xfrm>
              <a:off x="5582525" y="3767975"/>
              <a:ext cx="11350" cy="3300"/>
            </a:xfrm>
            <a:custGeom>
              <a:avLst/>
              <a:gdLst/>
              <a:ahLst/>
              <a:cxnLst/>
              <a:rect l="l" t="t" r="r" b="b"/>
              <a:pathLst>
                <a:path w="454" h="132" extrusionOk="0">
                  <a:moveTo>
                    <a:pt x="138" y="1"/>
                  </a:moveTo>
                  <a:cubicBezTo>
                    <a:pt x="93" y="1"/>
                    <a:pt x="47" y="4"/>
                    <a:pt x="1" y="8"/>
                  </a:cubicBezTo>
                  <a:cubicBezTo>
                    <a:pt x="92" y="108"/>
                    <a:pt x="212" y="132"/>
                    <a:pt x="338" y="132"/>
                  </a:cubicBezTo>
                  <a:cubicBezTo>
                    <a:pt x="376" y="132"/>
                    <a:pt x="415" y="129"/>
                    <a:pt x="453" y="127"/>
                  </a:cubicBezTo>
                  <a:cubicBezTo>
                    <a:pt x="367" y="23"/>
                    <a:pt x="256" y="1"/>
                    <a:pt x="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8518;p32"/>
            <p:cNvSpPr/>
            <p:nvPr/>
          </p:nvSpPr>
          <p:spPr>
            <a:xfrm>
              <a:off x="5253925" y="3702375"/>
              <a:ext cx="81575" cy="22350"/>
            </a:xfrm>
            <a:custGeom>
              <a:avLst/>
              <a:gdLst/>
              <a:ahLst/>
              <a:cxnLst/>
              <a:rect l="l" t="t" r="r" b="b"/>
              <a:pathLst>
                <a:path w="3263" h="894" extrusionOk="0">
                  <a:moveTo>
                    <a:pt x="95" y="0"/>
                  </a:moveTo>
                  <a:cubicBezTo>
                    <a:pt x="84" y="24"/>
                    <a:pt x="60" y="72"/>
                    <a:pt x="24" y="84"/>
                  </a:cubicBezTo>
                  <a:cubicBezTo>
                    <a:pt x="0" y="167"/>
                    <a:pt x="24" y="238"/>
                    <a:pt x="60" y="310"/>
                  </a:cubicBezTo>
                  <a:cubicBezTo>
                    <a:pt x="738" y="584"/>
                    <a:pt x="1465" y="619"/>
                    <a:pt x="2167" y="786"/>
                  </a:cubicBezTo>
                  <a:cubicBezTo>
                    <a:pt x="2393" y="795"/>
                    <a:pt x="2605" y="893"/>
                    <a:pt x="2835" y="893"/>
                  </a:cubicBezTo>
                  <a:cubicBezTo>
                    <a:pt x="2908" y="893"/>
                    <a:pt x="2983" y="883"/>
                    <a:pt x="3060" y="858"/>
                  </a:cubicBezTo>
                  <a:cubicBezTo>
                    <a:pt x="3179" y="822"/>
                    <a:pt x="3263" y="774"/>
                    <a:pt x="3239" y="619"/>
                  </a:cubicBezTo>
                  <a:cubicBezTo>
                    <a:pt x="3060" y="560"/>
                    <a:pt x="2834" y="643"/>
                    <a:pt x="2679" y="465"/>
                  </a:cubicBezTo>
                  <a:cubicBezTo>
                    <a:pt x="2191" y="429"/>
                    <a:pt x="1703" y="346"/>
                    <a:pt x="1238" y="179"/>
                  </a:cubicBezTo>
                  <a:cubicBezTo>
                    <a:pt x="1191" y="124"/>
                    <a:pt x="1139" y="97"/>
                    <a:pt x="1084" y="97"/>
                  </a:cubicBezTo>
                  <a:cubicBezTo>
                    <a:pt x="1042" y="97"/>
                    <a:pt x="999" y="113"/>
                    <a:pt x="953" y="143"/>
                  </a:cubicBezTo>
                  <a:cubicBezTo>
                    <a:pt x="914" y="149"/>
                    <a:pt x="877" y="152"/>
                    <a:pt x="840" y="152"/>
                  </a:cubicBezTo>
                  <a:cubicBezTo>
                    <a:pt x="578" y="152"/>
                    <a:pt x="346" y="21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8519;p32"/>
            <p:cNvSpPr/>
            <p:nvPr/>
          </p:nvSpPr>
          <p:spPr>
            <a:xfrm>
              <a:off x="5327725" y="3723700"/>
              <a:ext cx="37850" cy="12025"/>
            </a:xfrm>
            <a:custGeom>
              <a:avLst/>
              <a:gdLst/>
              <a:ahLst/>
              <a:cxnLst/>
              <a:rect l="l" t="t" r="r" b="b"/>
              <a:pathLst>
                <a:path w="1514" h="481" extrusionOk="0">
                  <a:moveTo>
                    <a:pt x="769" y="0"/>
                  </a:moveTo>
                  <a:cubicBezTo>
                    <a:pt x="755" y="0"/>
                    <a:pt x="741" y="2"/>
                    <a:pt x="727" y="5"/>
                  </a:cubicBezTo>
                  <a:cubicBezTo>
                    <a:pt x="608" y="52"/>
                    <a:pt x="477" y="28"/>
                    <a:pt x="358" y="40"/>
                  </a:cubicBezTo>
                  <a:cubicBezTo>
                    <a:pt x="227" y="100"/>
                    <a:pt x="1" y="64"/>
                    <a:pt x="49" y="326"/>
                  </a:cubicBezTo>
                  <a:cubicBezTo>
                    <a:pt x="501" y="362"/>
                    <a:pt x="977" y="421"/>
                    <a:pt x="1454" y="481"/>
                  </a:cubicBezTo>
                  <a:cubicBezTo>
                    <a:pt x="1513" y="421"/>
                    <a:pt x="1513" y="386"/>
                    <a:pt x="1477" y="314"/>
                  </a:cubicBezTo>
                  <a:cubicBezTo>
                    <a:pt x="1442" y="304"/>
                    <a:pt x="1404" y="301"/>
                    <a:pt x="1364" y="301"/>
                  </a:cubicBezTo>
                  <a:cubicBezTo>
                    <a:pt x="1298" y="301"/>
                    <a:pt x="1229" y="310"/>
                    <a:pt x="1163" y="310"/>
                  </a:cubicBezTo>
                  <a:cubicBezTo>
                    <a:pt x="1029" y="310"/>
                    <a:pt x="914" y="274"/>
                    <a:pt x="894" y="52"/>
                  </a:cubicBezTo>
                  <a:cubicBezTo>
                    <a:pt x="858" y="16"/>
                    <a:pt x="814" y="0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8520;p32"/>
            <p:cNvSpPr/>
            <p:nvPr/>
          </p:nvSpPr>
          <p:spPr>
            <a:xfrm>
              <a:off x="5317025" y="3718650"/>
              <a:ext cx="25925" cy="13375"/>
            </a:xfrm>
            <a:custGeom>
              <a:avLst/>
              <a:gdLst/>
              <a:ahLst/>
              <a:cxnLst/>
              <a:rect l="l" t="t" r="r" b="b"/>
              <a:pathLst>
                <a:path w="1037" h="535" extrusionOk="0">
                  <a:moveTo>
                    <a:pt x="788" y="0"/>
                  </a:moveTo>
                  <a:cubicBezTo>
                    <a:pt x="764" y="0"/>
                    <a:pt x="739" y="2"/>
                    <a:pt x="715" y="4"/>
                  </a:cubicBezTo>
                  <a:cubicBezTo>
                    <a:pt x="655" y="52"/>
                    <a:pt x="608" y="88"/>
                    <a:pt x="560" y="135"/>
                  </a:cubicBezTo>
                  <a:cubicBezTo>
                    <a:pt x="477" y="207"/>
                    <a:pt x="358" y="183"/>
                    <a:pt x="250" y="230"/>
                  </a:cubicBezTo>
                  <a:cubicBezTo>
                    <a:pt x="143" y="254"/>
                    <a:pt x="36" y="302"/>
                    <a:pt x="0" y="421"/>
                  </a:cubicBezTo>
                  <a:cubicBezTo>
                    <a:pt x="94" y="514"/>
                    <a:pt x="205" y="535"/>
                    <a:pt x="317" y="535"/>
                  </a:cubicBezTo>
                  <a:cubicBezTo>
                    <a:pt x="362" y="535"/>
                    <a:pt x="408" y="531"/>
                    <a:pt x="453" y="528"/>
                  </a:cubicBezTo>
                  <a:cubicBezTo>
                    <a:pt x="560" y="349"/>
                    <a:pt x="750" y="397"/>
                    <a:pt x="905" y="361"/>
                  </a:cubicBezTo>
                  <a:cubicBezTo>
                    <a:pt x="953" y="314"/>
                    <a:pt x="977" y="266"/>
                    <a:pt x="989" y="254"/>
                  </a:cubicBezTo>
                  <a:cubicBezTo>
                    <a:pt x="1024" y="195"/>
                    <a:pt x="1036" y="147"/>
                    <a:pt x="1036" y="88"/>
                  </a:cubicBezTo>
                  <a:cubicBezTo>
                    <a:pt x="970" y="21"/>
                    <a:pt x="882" y="0"/>
                    <a:pt x="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8521;p32"/>
            <p:cNvSpPr/>
            <p:nvPr/>
          </p:nvSpPr>
          <p:spPr>
            <a:xfrm>
              <a:off x="5364050" y="3731850"/>
              <a:ext cx="21450" cy="7750"/>
            </a:xfrm>
            <a:custGeom>
              <a:avLst/>
              <a:gdLst/>
              <a:ahLst/>
              <a:cxnLst/>
              <a:rect l="l" t="t" r="r" b="b"/>
              <a:pathLst>
                <a:path w="858" h="310" extrusionOk="0">
                  <a:moveTo>
                    <a:pt x="1" y="0"/>
                  </a:moveTo>
                  <a:lnTo>
                    <a:pt x="1" y="155"/>
                  </a:lnTo>
                  <a:cubicBezTo>
                    <a:pt x="143" y="256"/>
                    <a:pt x="286" y="310"/>
                    <a:pt x="429" y="310"/>
                  </a:cubicBezTo>
                  <a:cubicBezTo>
                    <a:pt x="572" y="310"/>
                    <a:pt x="715" y="256"/>
                    <a:pt x="858" y="143"/>
                  </a:cubicBezTo>
                  <a:cubicBezTo>
                    <a:pt x="810" y="141"/>
                    <a:pt x="762" y="141"/>
                    <a:pt x="714" y="141"/>
                  </a:cubicBezTo>
                  <a:cubicBezTo>
                    <a:pt x="690" y="141"/>
                    <a:pt x="666" y="141"/>
                    <a:pt x="642" y="141"/>
                  </a:cubicBezTo>
                  <a:cubicBezTo>
                    <a:pt x="425" y="141"/>
                    <a:pt x="206" y="13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8522;p32"/>
            <p:cNvSpPr/>
            <p:nvPr/>
          </p:nvSpPr>
          <p:spPr>
            <a:xfrm>
              <a:off x="5219400" y="3699100"/>
              <a:ext cx="22625" cy="8100"/>
            </a:xfrm>
            <a:custGeom>
              <a:avLst/>
              <a:gdLst/>
              <a:ahLst/>
              <a:cxnLst/>
              <a:rect l="l" t="t" r="r" b="b"/>
              <a:pathLst>
                <a:path w="905" h="324" extrusionOk="0">
                  <a:moveTo>
                    <a:pt x="48" y="0"/>
                  </a:moveTo>
                  <a:cubicBezTo>
                    <a:pt x="0" y="72"/>
                    <a:pt x="0" y="143"/>
                    <a:pt x="48" y="203"/>
                  </a:cubicBezTo>
                  <a:cubicBezTo>
                    <a:pt x="175" y="288"/>
                    <a:pt x="303" y="323"/>
                    <a:pt x="433" y="323"/>
                  </a:cubicBezTo>
                  <a:cubicBezTo>
                    <a:pt x="556" y="323"/>
                    <a:pt x="682" y="291"/>
                    <a:pt x="810" y="238"/>
                  </a:cubicBezTo>
                  <a:cubicBezTo>
                    <a:pt x="881" y="191"/>
                    <a:pt x="905" y="119"/>
                    <a:pt x="893" y="3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8523;p32"/>
            <p:cNvSpPr/>
            <p:nvPr/>
          </p:nvSpPr>
          <p:spPr>
            <a:xfrm>
              <a:off x="5241725" y="3698725"/>
              <a:ext cx="14600" cy="8050"/>
            </a:xfrm>
            <a:custGeom>
              <a:avLst/>
              <a:gdLst/>
              <a:ahLst/>
              <a:cxnLst/>
              <a:rect l="l" t="t" r="r" b="b"/>
              <a:pathLst>
                <a:path w="584" h="322" extrusionOk="0">
                  <a:moveTo>
                    <a:pt x="97" y="0"/>
                  </a:moveTo>
                  <a:cubicBezTo>
                    <a:pt x="74" y="0"/>
                    <a:pt x="54" y="9"/>
                    <a:pt x="36" y="27"/>
                  </a:cubicBezTo>
                  <a:lnTo>
                    <a:pt x="0" y="87"/>
                  </a:lnTo>
                  <a:cubicBezTo>
                    <a:pt x="0" y="111"/>
                    <a:pt x="12" y="158"/>
                    <a:pt x="12" y="206"/>
                  </a:cubicBezTo>
                  <a:lnTo>
                    <a:pt x="95" y="277"/>
                  </a:lnTo>
                  <a:cubicBezTo>
                    <a:pt x="168" y="306"/>
                    <a:pt x="236" y="321"/>
                    <a:pt x="302" y="321"/>
                  </a:cubicBezTo>
                  <a:cubicBezTo>
                    <a:pt x="399" y="321"/>
                    <a:pt x="491" y="289"/>
                    <a:pt x="583" y="218"/>
                  </a:cubicBezTo>
                  <a:lnTo>
                    <a:pt x="583" y="158"/>
                  </a:lnTo>
                  <a:lnTo>
                    <a:pt x="583" y="99"/>
                  </a:lnTo>
                  <a:lnTo>
                    <a:pt x="583" y="39"/>
                  </a:lnTo>
                  <a:cubicBezTo>
                    <a:pt x="536" y="39"/>
                    <a:pt x="488" y="27"/>
                    <a:pt x="453" y="27"/>
                  </a:cubicBezTo>
                  <a:lnTo>
                    <a:pt x="167" y="27"/>
                  </a:lnTo>
                  <a:cubicBezTo>
                    <a:pt x="143" y="9"/>
                    <a:pt x="119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8524;p32"/>
            <p:cNvSpPr/>
            <p:nvPr/>
          </p:nvSpPr>
          <p:spPr>
            <a:xfrm>
              <a:off x="5339350" y="3720225"/>
              <a:ext cx="12225" cy="6150"/>
            </a:xfrm>
            <a:custGeom>
              <a:avLst/>
              <a:gdLst/>
              <a:ahLst/>
              <a:cxnLst/>
              <a:rect l="l" t="t" r="r" b="b"/>
              <a:pathLst>
                <a:path w="489" h="246" extrusionOk="0">
                  <a:moveTo>
                    <a:pt x="155" y="1"/>
                  </a:moveTo>
                  <a:cubicBezTo>
                    <a:pt x="72" y="48"/>
                    <a:pt x="12" y="108"/>
                    <a:pt x="0" y="203"/>
                  </a:cubicBezTo>
                  <a:cubicBezTo>
                    <a:pt x="38" y="230"/>
                    <a:pt x="79" y="245"/>
                    <a:pt x="120" y="245"/>
                  </a:cubicBezTo>
                  <a:cubicBezTo>
                    <a:pt x="168" y="245"/>
                    <a:pt x="217" y="224"/>
                    <a:pt x="262" y="179"/>
                  </a:cubicBezTo>
                  <a:lnTo>
                    <a:pt x="429" y="179"/>
                  </a:lnTo>
                  <a:cubicBezTo>
                    <a:pt x="488" y="132"/>
                    <a:pt x="477" y="108"/>
                    <a:pt x="417" y="60"/>
                  </a:cubicBezTo>
                  <a:cubicBezTo>
                    <a:pt x="334" y="48"/>
                    <a:pt x="250" y="13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8525;p32"/>
            <p:cNvSpPr/>
            <p:nvPr/>
          </p:nvSpPr>
          <p:spPr>
            <a:xfrm>
              <a:off x="5212850" y="3696125"/>
              <a:ext cx="7750" cy="7525"/>
            </a:xfrm>
            <a:custGeom>
              <a:avLst/>
              <a:gdLst/>
              <a:ahLst/>
              <a:cxnLst/>
              <a:rect l="l" t="t" r="r" b="b"/>
              <a:pathLst>
                <a:path w="310" h="301" extrusionOk="0">
                  <a:moveTo>
                    <a:pt x="24" y="0"/>
                  </a:moveTo>
                  <a:cubicBezTo>
                    <a:pt x="12" y="36"/>
                    <a:pt x="0" y="84"/>
                    <a:pt x="12" y="131"/>
                  </a:cubicBezTo>
                  <a:cubicBezTo>
                    <a:pt x="61" y="213"/>
                    <a:pt x="105" y="301"/>
                    <a:pt x="182" y="301"/>
                  </a:cubicBezTo>
                  <a:cubicBezTo>
                    <a:pt x="216" y="301"/>
                    <a:pt x="258" y="283"/>
                    <a:pt x="310" y="238"/>
                  </a:cubicBezTo>
                  <a:lnTo>
                    <a:pt x="310" y="179"/>
                  </a:lnTo>
                  <a:lnTo>
                    <a:pt x="310" y="119"/>
                  </a:lnTo>
                  <a:cubicBezTo>
                    <a:pt x="250" y="0"/>
                    <a:pt x="143" y="0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8526;p32"/>
            <p:cNvSpPr/>
            <p:nvPr/>
          </p:nvSpPr>
          <p:spPr>
            <a:xfrm>
              <a:off x="5355725" y="3725300"/>
              <a:ext cx="5375" cy="2925"/>
            </a:xfrm>
            <a:custGeom>
              <a:avLst/>
              <a:gdLst/>
              <a:ahLst/>
              <a:cxnLst/>
              <a:rect l="l" t="t" r="r" b="b"/>
              <a:pathLst>
                <a:path w="215" h="117" extrusionOk="0">
                  <a:moveTo>
                    <a:pt x="60" y="0"/>
                  </a:moveTo>
                  <a:cubicBezTo>
                    <a:pt x="0" y="36"/>
                    <a:pt x="0" y="83"/>
                    <a:pt x="60" y="107"/>
                  </a:cubicBezTo>
                  <a:cubicBezTo>
                    <a:pt x="91" y="107"/>
                    <a:pt x="126" y="117"/>
                    <a:pt x="154" y="117"/>
                  </a:cubicBezTo>
                  <a:cubicBezTo>
                    <a:pt x="189" y="117"/>
                    <a:pt x="214" y="102"/>
                    <a:pt x="214" y="36"/>
                  </a:cubicBezTo>
                  <a:cubicBezTo>
                    <a:pt x="214" y="24"/>
                    <a:pt x="119" y="24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8527;p32"/>
            <p:cNvSpPr/>
            <p:nvPr/>
          </p:nvSpPr>
          <p:spPr>
            <a:xfrm>
              <a:off x="5349175" y="3721725"/>
              <a:ext cx="4175" cy="3600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155" y="0"/>
                  </a:moveTo>
                  <a:cubicBezTo>
                    <a:pt x="107" y="0"/>
                    <a:pt x="48" y="12"/>
                    <a:pt x="0" y="12"/>
                  </a:cubicBezTo>
                  <a:cubicBezTo>
                    <a:pt x="24" y="48"/>
                    <a:pt x="24" y="84"/>
                    <a:pt x="24" y="131"/>
                  </a:cubicBezTo>
                  <a:cubicBezTo>
                    <a:pt x="64" y="131"/>
                    <a:pt x="93" y="126"/>
                    <a:pt x="122" y="126"/>
                  </a:cubicBezTo>
                  <a:cubicBezTo>
                    <a:pt x="133" y="126"/>
                    <a:pt x="144" y="127"/>
                    <a:pt x="155" y="129"/>
                  </a:cubicBezTo>
                  <a:lnTo>
                    <a:pt x="155" y="129"/>
                  </a:lnTo>
                  <a:lnTo>
                    <a:pt x="155" y="0"/>
                  </a:lnTo>
                  <a:close/>
                  <a:moveTo>
                    <a:pt x="155" y="129"/>
                  </a:moveTo>
                  <a:lnTo>
                    <a:pt x="155" y="143"/>
                  </a:lnTo>
                  <a:lnTo>
                    <a:pt x="167" y="131"/>
                  </a:lnTo>
                  <a:cubicBezTo>
                    <a:pt x="163" y="130"/>
                    <a:pt x="159" y="129"/>
                    <a:pt x="155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8528;p32"/>
            <p:cNvSpPr/>
            <p:nvPr/>
          </p:nvSpPr>
          <p:spPr>
            <a:xfrm>
              <a:off x="5353325" y="372470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3" y="0"/>
                  </a:moveTo>
                  <a:lnTo>
                    <a:pt x="1" y="12"/>
                  </a:lnTo>
                  <a:cubicBezTo>
                    <a:pt x="6" y="12"/>
                    <a:pt x="12" y="12"/>
                    <a:pt x="17" y="13"/>
                  </a:cubicBezTo>
                  <a:lnTo>
                    <a:pt x="17" y="13"/>
                  </a:lnTo>
                  <a:cubicBezTo>
                    <a:pt x="16" y="9"/>
                    <a:pt x="14" y="4"/>
                    <a:pt x="13" y="0"/>
                  </a:cubicBezTo>
                  <a:close/>
                  <a:moveTo>
                    <a:pt x="17" y="13"/>
                  </a:moveTo>
                  <a:cubicBezTo>
                    <a:pt x="41" y="77"/>
                    <a:pt x="77" y="120"/>
                    <a:pt x="156" y="131"/>
                  </a:cubicBezTo>
                  <a:lnTo>
                    <a:pt x="156" y="24"/>
                  </a:lnTo>
                  <a:cubicBezTo>
                    <a:pt x="103" y="24"/>
                    <a:pt x="60" y="15"/>
                    <a:pt x="17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8529;p32"/>
            <p:cNvSpPr/>
            <p:nvPr/>
          </p:nvSpPr>
          <p:spPr>
            <a:xfrm>
              <a:off x="5204200" y="3699400"/>
              <a:ext cx="106000" cy="25200"/>
            </a:xfrm>
            <a:custGeom>
              <a:avLst/>
              <a:gdLst/>
              <a:ahLst/>
              <a:cxnLst/>
              <a:rect l="l" t="t" r="r" b="b"/>
              <a:pathLst>
                <a:path w="4240" h="1008" extrusionOk="0">
                  <a:moveTo>
                    <a:pt x="358" y="0"/>
                  </a:moveTo>
                  <a:cubicBezTo>
                    <a:pt x="310" y="0"/>
                    <a:pt x="263" y="12"/>
                    <a:pt x="203" y="24"/>
                  </a:cubicBezTo>
                  <a:cubicBezTo>
                    <a:pt x="13" y="286"/>
                    <a:pt x="1" y="477"/>
                    <a:pt x="382" y="524"/>
                  </a:cubicBezTo>
                  <a:cubicBezTo>
                    <a:pt x="513" y="536"/>
                    <a:pt x="656" y="584"/>
                    <a:pt x="787" y="607"/>
                  </a:cubicBezTo>
                  <a:cubicBezTo>
                    <a:pt x="876" y="658"/>
                    <a:pt x="967" y="669"/>
                    <a:pt x="1059" y="669"/>
                  </a:cubicBezTo>
                  <a:cubicBezTo>
                    <a:pt x="1132" y="669"/>
                    <a:pt x="1204" y="662"/>
                    <a:pt x="1276" y="662"/>
                  </a:cubicBezTo>
                  <a:cubicBezTo>
                    <a:pt x="1308" y="662"/>
                    <a:pt x="1339" y="663"/>
                    <a:pt x="1370" y="667"/>
                  </a:cubicBezTo>
                  <a:cubicBezTo>
                    <a:pt x="1799" y="703"/>
                    <a:pt x="2192" y="881"/>
                    <a:pt x="2620" y="881"/>
                  </a:cubicBezTo>
                  <a:cubicBezTo>
                    <a:pt x="2989" y="893"/>
                    <a:pt x="3347" y="953"/>
                    <a:pt x="3716" y="977"/>
                  </a:cubicBezTo>
                  <a:cubicBezTo>
                    <a:pt x="3784" y="999"/>
                    <a:pt x="3856" y="1008"/>
                    <a:pt x="3928" y="1008"/>
                  </a:cubicBezTo>
                  <a:cubicBezTo>
                    <a:pt x="3969" y="1008"/>
                    <a:pt x="4010" y="1005"/>
                    <a:pt x="4049" y="1000"/>
                  </a:cubicBezTo>
                  <a:cubicBezTo>
                    <a:pt x="4156" y="953"/>
                    <a:pt x="4240" y="893"/>
                    <a:pt x="4228" y="762"/>
                  </a:cubicBezTo>
                  <a:lnTo>
                    <a:pt x="2084" y="310"/>
                  </a:lnTo>
                  <a:cubicBezTo>
                    <a:pt x="2016" y="237"/>
                    <a:pt x="1934" y="225"/>
                    <a:pt x="1849" y="225"/>
                  </a:cubicBezTo>
                  <a:cubicBezTo>
                    <a:pt x="1812" y="225"/>
                    <a:pt x="1774" y="228"/>
                    <a:pt x="1737" y="228"/>
                  </a:cubicBezTo>
                  <a:cubicBezTo>
                    <a:pt x="1652" y="228"/>
                    <a:pt x="1569" y="216"/>
                    <a:pt x="1501" y="143"/>
                  </a:cubicBezTo>
                  <a:lnTo>
                    <a:pt x="1501" y="143"/>
                  </a:lnTo>
                  <a:lnTo>
                    <a:pt x="1513" y="167"/>
                  </a:lnTo>
                  <a:cubicBezTo>
                    <a:pt x="1423" y="174"/>
                    <a:pt x="1335" y="178"/>
                    <a:pt x="1248" y="178"/>
                  </a:cubicBezTo>
                  <a:cubicBezTo>
                    <a:pt x="1048" y="178"/>
                    <a:pt x="855" y="157"/>
                    <a:pt x="656" y="107"/>
                  </a:cubicBezTo>
                  <a:cubicBezTo>
                    <a:pt x="643" y="109"/>
                    <a:pt x="631" y="109"/>
                    <a:pt x="620" y="109"/>
                  </a:cubicBezTo>
                  <a:cubicBezTo>
                    <a:pt x="517" y="109"/>
                    <a:pt x="433" y="64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8530;p32"/>
            <p:cNvSpPr/>
            <p:nvPr/>
          </p:nvSpPr>
          <p:spPr>
            <a:xfrm>
              <a:off x="5177425" y="3713975"/>
              <a:ext cx="10725" cy="10750"/>
            </a:xfrm>
            <a:custGeom>
              <a:avLst/>
              <a:gdLst/>
              <a:ahLst/>
              <a:cxnLst/>
              <a:rect l="l" t="t" r="r" b="b"/>
              <a:pathLst>
                <a:path w="429" h="430" extrusionOk="0">
                  <a:moveTo>
                    <a:pt x="143" y="1"/>
                  </a:moveTo>
                  <a:cubicBezTo>
                    <a:pt x="72" y="132"/>
                    <a:pt x="0" y="251"/>
                    <a:pt x="24" y="417"/>
                  </a:cubicBezTo>
                  <a:cubicBezTo>
                    <a:pt x="72" y="429"/>
                    <a:pt x="107" y="429"/>
                    <a:pt x="143" y="429"/>
                  </a:cubicBezTo>
                  <a:cubicBezTo>
                    <a:pt x="191" y="275"/>
                    <a:pt x="429" y="144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8531;p32"/>
            <p:cNvSpPr/>
            <p:nvPr/>
          </p:nvSpPr>
          <p:spPr>
            <a:xfrm>
              <a:off x="5747725" y="3767850"/>
              <a:ext cx="22350" cy="3950"/>
            </a:xfrm>
            <a:custGeom>
              <a:avLst/>
              <a:gdLst/>
              <a:ahLst/>
              <a:cxnLst/>
              <a:rect l="l" t="t" r="r" b="b"/>
              <a:pathLst>
                <a:path w="894" h="158" extrusionOk="0">
                  <a:moveTo>
                    <a:pt x="572" y="1"/>
                  </a:moveTo>
                  <a:cubicBezTo>
                    <a:pt x="394" y="1"/>
                    <a:pt x="191" y="13"/>
                    <a:pt x="1" y="13"/>
                  </a:cubicBezTo>
                  <a:cubicBezTo>
                    <a:pt x="140" y="129"/>
                    <a:pt x="285" y="157"/>
                    <a:pt x="431" y="157"/>
                  </a:cubicBezTo>
                  <a:cubicBezTo>
                    <a:pt x="572" y="157"/>
                    <a:pt x="713" y="131"/>
                    <a:pt x="853" y="131"/>
                  </a:cubicBezTo>
                  <a:cubicBezTo>
                    <a:pt x="867" y="131"/>
                    <a:pt x="880" y="131"/>
                    <a:pt x="894" y="132"/>
                  </a:cubicBezTo>
                  <a:cubicBezTo>
                    <a:pt x="787" y="84"/>
                    <a:pt x="691" y="48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8532;p32"/>
            <p:cNvSpPr/>
            <p:nvPr/>
          </p:nvSpPr>
          <p:spPr>
            <a:xfrm>
              <a:off x="5678675" y="3757475"/>
              <a:ext cx="8050" cy="2875"/>
            </a:xfrm>
            <a:custGeom>
              <a:avLst/>
              <a:gdLst/>
              <a:ahLst/>
              <a:cxnLst/>
              <a:rect l="l" t="t" r="r" b="b"/>
              <a:pathLst>
                <a:path w="322" h="115" extrusionOk="0">
                  <a:moveTo>
                    <a:pt x="102" y="1"/>
                  </a:moveTo>
                  <a:cubicBezTo>
                    <a:pt x="70" y="1"/>
                    <a:pt x="36" y="4"/>
                    <a:pt x="0" y="11"/>
                  </a:cubicBezTo>
                  <a:cubicBezTo>
                    <a:pt x="64" y="84"/>
                    <a:pt x="142" y="115"/>
                    <a:pt x="233" y="115"/>
                  </a:cubicBezTo>
                  <a:cubicBezTo>
                    <a:pt x="261" y="115"/>
                    <a:pt x="291" y="112"/>
                    <a:pt x="322" y="106"/>
                  </a:cubicBezTo>
                  <a:cubicBezTo>
                    <a:pt x="261" y="28"/>
                    <a:pt x="188" y="1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8533;p32"/>
            <p:cNvSpPr/>
            <p:nvPr/>
          </p:nvSpPr>
          <p:spPr>
            <a:xfrm>
              <a:off x="5651000" y="3746125"/>
              <a:ext cx="4175" cy="3000"/>
            </a:xfrm>
            <a:custGeom>
              <a:avLst/>
              <a:gdLst/>
              <a:ahLst/>
              <a:cxnLst/>
              <a:rect l="l" t="t" r="r" b="b"/>
              <a:pathLst>
                <a:path w="167" h="120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30" y="114"/>
                    <a:pt x="45" y="111"/>
                    <a:pt x="60" y="111"/>
                  </a:cubicBezTo>
                  <a:cubicBezTo>
                    <a:pt x="75" y="111"/>
                    <a:pt x="89" y="114"/>
                    <a:pt x="107" y="120"/>
                  </a:cubicBezTo>
                  <a:cubicBezTo>
                    <a:pt x="131" y="84"/>
                    <a:pt x="155" y="48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8534;p32"/>
            <p:cNvSpPr/>
            <p:nvPr/>
          </p:nvSpPr>
          <p:spPr>
            <a:xfrm>
              <a:off x="5533125" y="3742700"/>
              <a:ext cx="14000" cy="7175"/>
            </a:xfrm>
            <a:custGeom>
              <a:avLst/>
              <a:gdLst/>
              <a:ahLst/>
              <a:cxnLst/>
              <a:rect l="l" t="t" r="r" b="b"/>
              <a:pathLst>
                <a:path w="560" h="287" extrusionOk="0">
                  <a:moveTo>
                    <a:pt x="241" y="0"/>
                  </a:moveTo>
                  <a:cubicBezTo>
                    <a:pt x="131" y="0"/>
                    <a:pt x="37" y="48"/>
                    <a:pt x="0" y="245"/>
                  </a:cubicBezTo>
                  <a:cubicBezTo>
                    <a:pt x="79" y="276"/>
                    <a:pt x="160" y="287"/>
                    <a:pt x="243" y="287"/>
                  </a:cubicBezTo>
                  <a:cubicBezTo>
                    <a:pt x="347" y="287"/>
                    <a:pt x="454" y="270"/>
                    <a:pt x="560" y="257"/>
                  </a:cubicBezTo>
                  <a:lnTo>
                    <a:pt x="560" y="42"/>
                  </a:lnTo>
                  <a:cubicBezTo>
                    <a:pt x="462" y="42"/>
                    <a:pt x="344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8535;p32"/>
            <p:cNvSpPr/>
            <p:nvPr/>
          </p:nvSpPr>
          <p:spPr>
            <a:xfrm>
              <a:off x="5440850" y="3943475"/>
              <a:ext cx="67000" cy="9575"/>
            </a:xfrm>
            <a:custGeom>
              <a:avLst/>
              <a:gdLst/>
              <a:ahLst/>
              <a:cxnLst/>
              <a:rect l="l" t="t" r="r" b="b"/>
              <a:pathLst>
                <a:path w="2680" h="383" extrusionOk="0">
                  <a:moveTo>
                    <a:pt x="84" y="0"/>
                  </a:moveTo>
                  <a:lnTo>
                    <a:pt x="84" y="0"/>
                  </a:lnTo>
                  <a:cubicBezTo>
                    <a:pt x="0" y="119"/>
                    <a:pt x="0" y="215"/>
                    <a:pt x="119" y="322"/>
                  </a:cubicBezTo>
                  <a:cubicBezTo>
                    <a:pt x="309" y="367"/>
                    <a:pt x="498" y="382"/>
                    <a:pt x="687" y="382"/>
                  </a:cubicBezTo>
                  <a:cubicBezTo>
                    <a:pt x="1153" y="382"/>
                    <a:pt x="1618" y="286"/>
                    <a:pt x="2084" y="286"/>
                  </a:cubicBezTo>
                  <a:cubicBezTo>
                    <a:pt x="2263" y="191"/>
                    <a:pt x="2489" y="250"/>
                    <a:pt x="2679" y="143"/>
                  </a:cubicBezTo>
                  <a:lnTo>
                    <a:pt x="2679" y="84"/>
                  </a:lnTo>
                  <a:lnTo>
                    <a:pt x="2679" y="24"/>
                  </a:lnTo>
                  <a:cubicBezTo>
                    <a:pt x="1810" y="24"/>
                    <a:pt x="953" y="12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8536;p32"/>
            <p:cNvSpPr/>
            <p:nvPr/>
          </p:nvSpPr>
          <p:spPr>
            <a:xfrm>
              <a:off x="5396500" y="3943775"/>
              <a:ext cx="46450" cy="8950"/>
            </a:xfrm>
            <a:custGeom>
              <a:avLst/>
              <a:gdLst/>
              <a:ahLst/>
              <a:cxnLst/>
              <a:rect l="l" t="t" r="r" b="b"/>
              <a:pathLst>
                <a:path w="1858" h="358" extrusionOk="0">
                  <a:moveTo>
                    <a:pt x="0" y="0"/>
                  </a:moveTo>
                  <a:lnTo>
                    <a:pt x="0" y="250"/>
                  </a:lnTo>
                  <a:cubicBezTo>
                    <a:pt x="152" y="336"/>
                    <a:pt x="310" y="358"/>
                    <a:pt x="470" y="358"/>
                  </a:cubicBezTo>
                  <a:cubicBezTo>
                    <a:pt x="631" y="358"/>
                    <a:pt x="794" y="336"/>
                    <a:pt x="954" y="336"/>
                  </a:cubicBezTo>
                  <a:cubicBezTo>
                    <a:pt x="1010" y="336"/>
                    <a:pt x="1065" y="339"/>
                    <a:pt x="1120" y="346"/>
                  </a:cubicBezTo>
                  <a:cubicBezTo>
                    <a:pt x="1156" y="340"/>
                    <a:pt x="1192" y="338"/>
                    <a:pt x="1228" y="338"/>
                  </a:cubicBezTo>
                  <a:cubicBezTo>
                    <a:pt x="1336" y="338"/>
                    <a:pt x="1444" y="356"/>
                    <a:pt x="1551" y="356"/>
                  </a:cubicBezTo>
                  <a:cubicBezTo>
                    <a:pt x="1655" y="356"/>
                    <a:pt x="1757" y="339"/>
                    <a:pt x="1858" y="274"/>
                  </a:cubicBezTo>
                  <a:lnTo>
                    <a:pt x="18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8537;p32"/>
            <p:cNvSpPr/>
            <p:nvPr/>
          </p:nvSpPr>
          <p:spPr>
            <a:xfrm>
              <a:off x="5416725" y="3922350"/>
              <a:ext cx="40525" cy="11575"/>
            </a:xfrm>
            <a:custGeom>
              <a:avLst/>
              <a:gdLst/>
              <a:ahLst/>
              <a:cxnLst/>
              <a:rect l="l" t="t" r="r" b="b"/>
              <a:pathLst>
                <a:path w="1621" h="463" extrusionOk="0">
                  <a:moveTo>
                    <a:pt x="1465" y="0"/>
                  </a:moveTo>
                  <a:cubicBezTo>
                    <a:pt x="1356" y="20"/>
                    <a:pt x="1243" y="26"/>
                    <a:pt x="1128" y="26"/>
                  </a:cubicBezTo>
                  <a:cubicBezTo>
                    <a:pt x="989" y="26"/>
                    <a:pt x="846" y="18"/>
                    <a:pt x="703" y="18"/>
                  </a:cubicBezTo>
                  <a:cubicBezTo>
                    <a:pt x="478" y="18"/>
                    <a:pt x="252" y="38"/>
                    <a:pt x="37" y="143"/>
                  </a:cubicBezTo>
                  <a:lnTo>
                    <a:pt x="1" y="238"/>
                  </a:lnTo>
                  <a:lnTo>
                    <a:pt x="72" y="310"/>
                  </a:lnTo>
                  <a:cubicBezTo>
                    <a:pt x="112" y="298"/>
                    <a:pt x="151" y="293"/>
                    <a:pt x="189" y="293"/>
                  </a:cubicBezTo>
                  <a:cubicBezTo>
                    <a:pt x="379" y="293"/>
                    <a:pt x="553" y="417"/>
                    <a:pt x="751" y="417"/>
                  </a:cubicBezTo>
                  <a:cubicBezTo>
                    <a:pt x="751" y="429"/>
                    <a:pt x="775" y="441"/>
                    <a:pt x="799" y="452"/>
                  </a:cubicBezTo>
                  <a:cubicBezTo>
                    <a:pt x="809" y="459"/>
                    <a:pt x="818" y="462"/>
                    <a:pt x="826" y="462"/>
                  </a:cubicBezTo>
                  <a:cubicBezTo>
                    <a:pt x="847" y="462"/>
                    <a:pt x="862" y="442"/>
                    <a:pt x="870" y="417"/>
                  </a:cubicBezTo>
                  <a:cubicBezTo>
                    <a:pt x="1000" y="301"/>
                    <a:pt x="1146" y="286"/>
                    <a:pt x="1293" y="286"/>
                  </a:cubicBezTo>
                  <a:cubicBezTo>
                    <a:pt x="1341" y="286"/>
                    <a:pt x="1389" y="288"/>
                    <a:pt x="1436" y="288"/>
                  </a:cubicBezTo>
                  <a:cubicBezTo>
                    <a:pt x="1498" y="288"/>
                    <a:pt x="1560" y="285"/>
                    <a:pt x="1620" y="274"/>
                  </a:cubicBezTo>
                  <a:cubicBezTo>
                    <a:pt x="1561" y="179"/>
                    <a:pt x="1513" y="83"/>
                    <a:pt x="1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8538;p32"/>
            <p:cNvSpPr/>
            <p:nvPr/>
          </p:nvSpPr>
          <p:spPr>
            <a:xfrm>
              <a:off x="5366125" y="3899775"/>
              <a:ext cx="26225" cy="13175"/>
            </a:xfrm>
            <a:custGeom>
              <a:avLst/>
              <a:gdLst/>
              <a:ahLst/>
              <a:cxnLst/>
              <a:rect l="l" t="t" r="r" b="b"/>
              <a:pathLst>
                <a:path w="1049" h="527" extrusionOk="0">
                  <a:moveTo>
                    <a:pt x="122" y="0"/>
                  </a:moveTo>
                  <a:cubicBezTo>
                    <a:pt x="102" y="0"/>
                    <a:pt x="81" y="20"/>
                    <a:pt x="72" y="46"/>
                  </a:cubicBezTo>
                  <a:cubicBezTo>
                    <a:pt x="72" y="81"/>
                    <a:pt x="60" y="129"/>
                    <a:pt x="37" y="165"/>
                  </a:cubicBezTo>
                  <a:cubicBezTo>
                    <a:pt x="1" y="248"/>
                    <a:pt x="1" y="332"/>
                    <a:pt x="13" y="403"/>
                  </a:cubicBezTo>
                  <a:cubicBezTo>
                    <a:pt x="25" y="439"/>
                    <a:pt x="60" y="451"/>
                    <a:pt x="72" y="462"/>
                  </a:cubicBezTo>
                  <a:cubicBezTo>
                    <a:pt x="148" y="510"/>
                    <a:pt x="222" y="526"/>
                    <a:pt x="296" y="526"/>
                  </a:cubicBezTo>
                  <a:cubicBezTo>
                    <a:pt x="459" y="526"/>
                    <a:pt x="618" y="446"/>
                    <a:pt x="783" y="446"/>
                  </a:cubicBezTo>
                  <a:cubicBezTo>
                    <a:pt x="824" y="446"/>
                    <a:pt x="864" y="450"/>
                    <a:pt x="906" y="462"/>
                  </a:cubicBezTo>
                  <a:cubicBezTo>
                    <a:pt x="989" y="462"/>
                    <a:pt x="989" y="379"/>
                    <a:pt x="1049" y="332"/>
                  </a:cubicBezTo>
                  <a:cubicBezTo>
                    <a:pt x="975" y="202"/>
                    <a:pt x="857" y="187"/>
                    <a:pt x="730" y="187"/>
                  </a:cubicBezTo>
                  <a:cubicBezTo>
                    <a:pt x="694" y="187"/>
                    <a:pt x="657" y="189"/>
                    <a:pt x="620" y="189"/>
                  </a:cubicBezTo>
                  <a:cubicBezTo>
                    <a:pt x="599" y="189"/>
                    <a:pt x="579" y="189"/>
                    <a:pt x="558" y="189"/>
                  </a:cubicBezTo>
                  <a:cubicBezTo>
                    <a:pt x="415" y="189"/>
                    <a:pt x="285" y="180"/>
                    <a:pt x="191" y="34"/>
                  </a:cubicBezTo>
                  <a:cubicBezTo>
                    <a:pt x="191" y="22"/>
                    <a:pt x="179" y="10"/>
                    <a:pt x="144" y="10"/>
                  </a:cubicBezTo>
                  <a:cubicBezTo>
                    <a:pt x="137" y="3"/>
                    <a:pt x="130" y="0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8539;p32"/>
            <p:cNvSpPr/>
            <p:nvPr/>
          </p:nvSpPr>
          <p:spPr>
            <a:xfrm>
              <a:off x="5384300" y="3925350"/>
              <a:ext cx="34250" cy="7725"/>
            </a:xfrm>
            <a:custGeom>
              <a:avLst/>
              <a:gdLst/>
              <a:ahLst/>
              <a:cxnLst/>
              <a:rect l="l" t="t" r="r" b="b"/>
              <a:pathLst>
                <a:path w="1370" h="309" extrusionOk="0">
                  <a:moveTo>
                    <a:pt x="753" y="1"/>
                  </a:moveTo>
                  <a:cubicBezTo>
                    <a:pt x="520" y="1"/>
                    <a:pt x="302" y="123"/>
                    <a:pt x="60" y="142"/>
                  </a:cubicBezTo>
                  <a:cubicBezTo>
                    <a:pt x="0" y="201"/>
                    <a:pt x="0" y="249"/>
                    <a:pt x="48" y="309"/>
                  </a:cubicBezTo>
                  <a:lnTo>
                    <a:pt x="1334" y="309"/>
                  </a:lnTo>
                  <a:cubicBezTo>
                    <a:pt x="1357" y="261"/>
                    <a:pt x="1357" y="237"/>
                    <a:pt x="1369" y="190"/>
                  </a:cubicBezTo>
                  <a:cubicBezTo>
                    <a:pt x="1357" y="178"/>
                    <a:pt x="1334" y="142"/>
                    <a:pt x="1322" y="130"/>
                  </a:cubicBezTo>
                  <a:cubicBezTo>
                    <a:pt x="1203" y="59"/>
                    <a:pt x="1024" y="142"/>
                    <a:pt x="917" y="23"/>
                  </a:cubicBezTo>
                  <a:cubicBezTo>
                    <a:pt x="861" y="7"/>
                    <a:pt x="807" y="1"/>
                    <a:pt x="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8540;p32"/>
            <p:cNvSpPr/>
            <p:nvPr/>
          </p:nvSpPr>
          <p:spPr>
            <a:xfrm>
              <a:off x="5398275" y="3906525"/>
              <a:ext cx="23250" cy="8550"/>
            </a:xfrm>
            <a:custGeom>
              <a:avLst/>
              <a:gdLst/>
              <a:ahLst/>
              <a:cxnLst/>
              <a:rect l="l" t="t" r="r" b="b"/>
              <a:pathLst>
                <a:path w="930" h="342" extrusionOk="0">
                  <a:moveTo>
                    <a:pt x="128" y="1"/>
                  </a:moveTo>
                  <a:cubicBezTo>
                    <a:pt x="62" y="1"/>
                    <a:pt x="1" y="43"/>
                    <a:pt x="1" y="133"/>
                  </a:cubicBezTo>
                  <a:cubicBezTo>
                    <a:pt x="1" y="240"/>
                    <a:pt x="96" y="288"/>
                    <a:pt x="179" y="312"/>
                  </a:cubicBezTo>
                  <a:cubicBezTo>
                    <a:pt x="269" y="331"/>
                    <a:pt x="356" y="342"/>
                    <a:pt x="440" y="342"/>
                  </a:cubicBezTo>
                  <a:cubicBezTo>
                    <a:pt x="614" y="342"/>
                    <a:pt x="777" y="297"/>
                    <a:pt x="929" y="192"/>
                  </a:cubicBezTo>
                  <a:cubicBezTo>
                    <a:pt x="837" y="57"/>
                    <a:pt x="713" y="36"/>
                    <a:pt x="578" y="36"/>
                  </a:cubicBezTo>
                  <a:cubicBezTo>
                    <a:pt x="518" y="36"/>
                    <a:pt x="457" y="40"/>
                    <a:pt x="396" y="40"/>
                  </a:cubicBezTo>
                  <a:cubicBezTo>
                    <a:pt x="327" y="40"/>
                    <a:pt x="258" y="35"/>
                    <a:pt x="191" y="14"/>
                  </a:cubicBezTo>
                  <a:cubicBezTo>
                    <a:pt x="171" y="5"/>
                    <a:pt x="149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8541;p32"/>
            <p:cNvSpPr/>
            <p:nvPr/>
          </p:nvSpPr>
          <p:spPr>
            <a:xfrm>
              <a:off x="5377150" y="3926475"/>
              <a:ext cx="8650" cy="6800"/>
            </a:xfrm>
            <a:custGeom>
              <a:avLst/>
              <a:gdLst/>
              <a:ahLst/>
              <a:cxnLst/>
              <a:rect l="l" t="t" r="r" b="b"/>
              <a:pathLst>
                <a:path w="346" h="272" extrusionOk="0">
                  <a:moveTo>
                    <a:pt x="161" y="1"/>
                  </a:moveTo>
                  <a:cubicBezTo>
                    <a:pt x="124" y="1"/>
                    <a:pt x="87" y="15"/>
                    <a:pt x="48" y="49"/>
                  </a:cubicBezTo>
                  <a:cubicBezTo>
                    <a:pt x="12" y="85"/>
                    <a:pt x="0" y="168"/>
                    <a:pt x="12" y="192"/>
                  </a:cubicBezTo>
                  <a:cubicBezTo>
                    <a:pt x="76" y="256"/>
                    <a:pt x="150" y="272"/>
                    <a:pt x="228" y="272"/>
                  </a:cubicBezTo>
                  <a:cubicBezTo>
                    <a:pt x="266" y="272"/>
                    <a:pt x="306" y="268"/>
                    <a:pt x="346" y="264"/>
                  </a:cubicBezTo>
                  <a:lnTo>
                    <a:pt x="346" y="97"/>
                  </a:lnTo>
                  <a:cubicBezTo>
                    <a:pt x="285" y="44"/>
                    <a:pt x="224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8542;p32"/>
            <p:cNvSpPr/>
            <p:nvPr/>
          </p:nvSpPr>
          <p:spPr>
            <a:xfrm>
              <a:off x="5407200" y="3924900"/>
              <a:ext cx="10450" cy="4225"/>
            </a:xfrm>
            <a:custGeom>
              <a:avLst/>
              <a:gdLst/>
              <a:ahLst/>
              <a:cxnLst/>
              <a:rect l="l" t="t" r="r" b="b"/>
              <a:pathLst>
                <a:path w="418" h="169" extrusionOk="0">
                  <a:moveTo>
                    <a:pt x="225" y="1"/>
                  </a:moveTo>
                  <a:cubicBezTo>
                    <a:pt x="152" y="1"/>
                    <a:pt x="76" y="16"/>
                    <a:pt x="1" y="41"/>
                  </a:cubicBezTo>
                  <a:cubicBezTo>
                    <a:pt x="66" y="142"/>
                    <a:pt x="148" y="169"/>
                    <a:pt x="235" y="169"/>
                  </a:cubicBezTo>
                  <a:cubicBezTo>
                    <a:pt x="291" y="169"/>
                    <a:pt x="350" y="157"/>
                    <a:pt x="406" y="148"/>
                  </a:cubicBezTo>
                  <a:cubicBezTo>
                    <a:pt x="406" y="112"/>
                    <a:pt x="418" y="77"/>
                    <a:pt x="418" y="41"/>
                  </a:cubicBezTo>
                  <a:cubicBezTo>
                    <a:pt x="356" y="13"/>
                    <a:pt x="291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8543;p32"/>
            <p:cNvSpPr/>
            <p:nvPr/>
          </p:nvSpPr>
          <p:spPr>
            <a:xfrm>
              <a:off x="5388750" y="3908050"/>
              <a:ext cx="3600" cy="4800"/>
            </a:xfrm>
            <a:custGeom>
              <a:avLst/>
              <a:gdLst/>
              <a:ahLst/>
              <a:cxnLst/>
              <a:rect l="l" t="t" r="r" b="b"/>
              <a:pathLst>
                <a:path w="144" h="192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08" y="48"/>
                    <a:pt x="48" y="96"/>
                    <a:pt x="1" y="131"/>
                  </a:cubicBezTo>
                  <a:cubicBezTo>
                    <a:pt x="48" y="167"/>
                    <a:pt x="72" y="179"/>
                    <a:pt x="120" y="191"/>
                  </a:cubicBezTo>
                  <a:cubicBezTo>
                    <a:pt x="120" y="131"/>
                    <a:pt x="132" y="60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8544;p32"/>
            <p:cNvSpPr/>
            <p:nvPr/>
          </p:nvSpPr>
          <p:spPr>
            <a:xfrm>
              <a:off x="5464950" y="3927300"/>
              <a:ext cx="3000" cy="1825"/>
            </a:xfrm>
            <a:custGeom>
              <a:avLst/>
              <a:gdLst/>
              <a:ahLst/>
              <a:cxnLst/>
              <a:rect l="l" t="t" r="r" b="b"/>
              <a:pathLst>
                <a:path w="120" h="73" extrusionOk="0">
                  <a:moveTo>
                    <a:pt x="66" y="0"/>
                  </a:moveTo>
                  <a:cubicBezTo>
                    <a:pt x="34" y="0"/>
                    <a:pt x="10" y="18"/>
                    <a:pt x="1" y="64"/>
                  </a:cubicBezTo>
                  <a:cubicBezTo>
                    <a:pt x="19" y="70"/>
                    <a:pt x="36" y="73"/>
                    <a:pt x="56" y="73"/>
                  </a:cubicBezTo>
                  <a:cubicBezTo>
                    <a:pt x="75" y="73"/>
                    <a:pt x="96" y="70"/>
                    <a:pt x="120" y="64"/>
                  </a:cubicBezTo>
                  <a:cubicBezTo>
                    <a:pt x="120" y="52"/>
                    <a:pt x="108" y="16"/>
                    <a:pt x="96" y="4"/>
                  </a:cubicBezTo>
                  <a:cubicBezTo>
                    <a:pt x="85" y="2"/>
                    <a:pt x="75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8545;p32"/>
            <p:cNvSpPr/>
            <p:nvPr/>
          </p:nvSpPr>
          <p:spPr>
            <a:xfrm>
              <a:off x="5363750" y="3909825"/>
              <a:ext cx="4200" cy="5100"/>
            </a:xfrm>
            <a:custGeom>
              <a:avLst/>
              <a:gdLst/>
              <a:ahLst/>
              <a:cxnLst/>
              <a:rect l="l" t="t" r="r" b="b"/>
              <a:pathLst>
                <a:path w="168" h="204" extrusionOk="0">
                  <a:moveTo>
                    <a:pt x="60" y="1"/>
                  </a:moveTo>
                  <a:lnTo>
                    <a:pt x="13" y="60"/>
                  </a:lnTo>
                  <a:cubicBezTo>
                    <a:pt x="1" y="108"/>
                    <a:pt x="1" y="156"/>
                    <a:pt x="1" y="203"/>
                  </a:cubicBezTo>
                  <a:cubicBezTo>
                    <a:pt x="48" y="156"/>
                    <a:pt x="108" y="108"/>
                    <a:pt x="167" y="60"/>
                  </a:cubicBezTo>
                  <a:lnTo>
                    <a:pt x="12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8546;p32"/>
            <p:cNvSpPr/>
            <p:nvPr/>
          </p:nvSpPr>
          <p:spPr>
            <a:xfrm>
              <a:off x="5368225" y="3897025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131" y="1"/>
                  </a:moveTo>
                  <a:lnTo>
                    <a:pt x="131" y="1"/>
                  </a:lnTo>
                  <a:cubicBezTo>
                    <a:pt x="60" y="25"/>
                    <a:pt x="12" y="84"/>
                    <a:pt x="0" y="156"/>
                  </a:cubicBezTo>
                  <a:cubicBezTo>
                    <a:pt x="36" y="144"/>
                    <a:pt x="72" y="132"/>
                    <a:pt x="119" y="132"/>
                  </a:cubicBezTo>
                  <a:cubicBezTo>
                    <a:pt x="119" y="84"/>
                    <a:pt x="119" y="37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8547;p32"/>
            <p:cNvSpPr/>
            <p:nvPr/>
          </p:nvSpPr>
          <p:spPr>
            <a:xfrm>
              <a:off x="5360475" y="3947650"/>
              <a:ext cx="65800" cy="10425"/>
            </a:xfrm>
            <a:custGeom>
              <a:avLst/>
              <a:gdLst/>
              <a:ahLst/>
              <a:cxnLst/>
              <a:rect l="l" t="t" r="r" b="b"/>
              <a:pathLst>
                <a:path w="2632" h="417" extrusionOk="0">
                  <a:moveTo>
                    <a:pt x="1" y="0"/>
                  </a:moveTo>
                  <a:lnTo>
                    <a:pt x="417" y="417"/>
                  </a:lnTo>
                  <a:cubicBezTo>
                    <a:pt x="466" y="280"/>
                    <a:pt x="558" y="252"/>
                    <a:pt x="660" y="252"/>
                  </a:cubicBezTo>
                  <a:cubicBezTo>
                    <a:pt x="709" y="252"/>
                    <a:pt x="760" y="258"/>
                    <a:pt x="810" y="262"/>
                  </a:cubicBezTo>
                  <a:cubicBezTo>
                    <a:pt x="1055" y="287"/>
                    <a:pt x="1301" y="297"/>
                    <a:pt x="1546" y="297"/>
                  </a:cubicBezTo>
                  <a:cubicBezTo>
                    <a:pt x="1884" y="297"/>
                    <a:pt x="2222" y="278"/>
                    <a:pt x="2561" y="250"/>
                  </a:cubicBezTo>
                  <a:cubicBezTo>
                    <a:pt x="2632" y="202"/>
                    <a:pt x="2632" y="179"/>
                    <a:pt x="2561" y="143"/>
                  </a:cubicBezTo>
                  <a:cubicBezTo>
                    <a:pt x="2191" y="131"/>
                    <a:pt x="1799" y="119"/>
                    <a:pt x="1429" y="95"/>
                  </a:cubicBezTo>
                  <a:cubicBezTo>
                    <a:pt x="1335" y="112"/>
                    <a:pt x="1241" y="119"/>
                    <a:pt x="1147" y="119"/>
                  </a:cubicBezTo>
                  <a:cubicBezTo>
                    <a:pt x="768" y="119"/>
                    <a:pt x="392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8548;p32"/>
            <p:cNvSpPr/>
            <p:nvPr/>
          </p:nvSpPr>
          <p:spPr>
            <a:xfrm>
              <a:off x="5424775" y="3947050"/>
              <a:ext cx="71150" cy="8775"/>
            </a:xfrm>
            <a:custGeom>
              <a:avLst/>
              <a:gdLst/>
              <a:ahLst/>
              <a:cxnLst/>
              <a:rect l="l" t="t" r="r" b="b"/>
              <a:pathLst>
                <a:path w="2846" h="351" extrusionOk="0">
                  <a:moveTo>
                    <a:pt x="2739" y="0"/>
                  </a:moveTo>
                  <a:cubicBezTo>
                    <a:pt x="2193" y="0"/>
                    <a:pt x="1648" y="144"/>
                    <a:pt x="1096" y="144"/>
                  </a:cubicBezTo>
                  <a:cubicBezTo>
                    <a:pt x="973" y="144"/>
                    <a:pt x="850" y="137"/>
                    <a:pt x="727" y="119"/>
                  </a:cubicBezTo>
                  <a:cubicBezTo>
                    <a:pt x="477" y="143"/>
                    <a:pt x="239" y="155"/>
                    <a:pt x="0" y="167"/>
                  </a:cubicBezTo>
                  <a:lnTo>
                    <a:pt x="0" y="274"/>
                  </a:lnTo>
                  <a:cubicBezTo>
                    <a:pt x="429" y="286"/>
                    <a:pt x="881" y="298"/>
                    <a:pt x="1322" y="298"/>
                  </a:cubicBezTo>
                  <a:cubicBezTo>
                    <a:pt x="1446" y="329"/>
                    <a:pt x="1566" y="350"/>
                    <a:pt x="1687" y="350"/>
                  </a:cubicBezTo>
                  <a:cubicBezTo>
                    <a:pt x="1798" y="350"/>
                    <a:pt x="1910" y="332"/>
                    <a:pt x="2024" y="286"/>
                  </a:cubicBezTo>
                  <a:cubicBezTo>
                    <a:pt x="2179" y="286"/>
                    <a:pt x="2322" y="298"/>
                    <a:pt x="2477" y="298"/>
                  </a:cubicBezTo>
                  <a:cubicBezTo>
                    <a:pt x="2525" y="322"/>
                    <a:pt x="2572" y="337"/>
                    <a:pt x="2621" y="337"/>
                  </a:cubicBezTo>
                  <a:cubicBezTo>
                    <a:pt x="2670" y="337"/>
                    <a:pt x="2721" y="322"/>
                    <a:pt x="2775" y="286"/>
                  </a:cubicBezTo>
                  <a:cubicBezTo>
                    <a:pt x="2834" y="179"/>
                    <a:pt x="2846" y="95"/>
                    <a:pt x="2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8549;p32"/>
            <p:cNvSpPr/>
            <p:nvPr/>
          </p:nvSpPr>
          <p:spPr>
            <a:xfrm>
              <a:off x="5457525" y="3954100"/>
              <a:ext cx="17575" cy="4275"/>
            </a:xfrm>
            <a:custGeom>
              <a:avLst/>
              <a:gdLst/>
              <a:ahLst/>
              <a:cxnLst/>
              <a:rect l="l" t="t" r="r" b="b"/>
              <a:pathLst>
                <a:path w="703" h="171" extrusionOk="0">
                  <a:moveTo>
                    <a:pt x="411" y="0"/>
                  </a:moveTo>
                  <a:cubicBezTo>
                    <a:pt x="275" y="0"/>
                    <a:pt x="140" y="12"/>
                    <a:pt x="0" y="40"/>
                  </a:cubicBezTo>
                  <a:cubicBezTo>
                    <a:pt x="115" y="126"/>
                    <a:pt x="231" y="171"/>
                    <a:pt x="345" y="171"/>
                  </a:cubicBezTo>
                  <a:cubicBezTo>
                    <a:pt x="466" y="171"/>
                    <a:pt x="586" y="120"/>
                    <a:pt x="703" y="16"/>
                  </a:cubicBezTo>
                  <a:cubicBezTo>
                    <a:pt x="604" y="6"/>
                    <a:pt x="507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8550;p32"/>
            <p:cNvSpPr/>
            <p:nvPr/>
          </p:nvSpPr>
          <p:spPr>
            <a:xfrm>
              <a:off x="5486100" y="3952600"/>
              <a:ext cx="11325" cy="5200"/>
            </a:xfrm>
            <a:custGeom>
              <a:avLst/>
              <a:gdLst/>
              <a:ahLst/>
              <a:cxnLst/>
              <a:rect l="l" t="t" r="r" b="b"/>
              <a:pathLst>
                <a:path w="453" h="208" extrusionOk="0">
                  <a:moveTo>
                    <a:pt x="363" y="0"/>
                  </a:moveTo>
                  <a:cubicBezTo>
                    <a:pt x="333" y="0"/>
                    <a:pt x="310" y="16"/>
                    <a:pt x="274" y="52"/>
                  </a:cubicBezTo>
                  <a:lnTo>
                    <a:pt x="0" y="100"/>
                  </a:lnTo>
                  <a:cubicBezTo>
                    <a:pt x="72" y="172"/>
                    <a:pt x="141" y="208"/>
                    <a:pt x="209" y="208"/>
                  </a:cubicBezTo>
                  <a:cubicBezTo>
                    <a:pt x="288" y="208"/>
                    <a:pt x="364" y="160"/>
                    <a:pt x="441" y="64"/>
                  </a:cubicBezTo>
                  <a:lnTo>
                    <a:pt x="453" y="52"/>
                  </a:lnTo>
                  <a:cubicBezTo>
                    <a:pt x="453" y="40"/>
                    <a:pt x="441" y="16"/>
                    <a:pt x="393" y="4"/>
                  </a:cubicBezTo>
                  <a:cubicBezTo>
                    <a:pt x="382" y="2"/>
                    <a:pt x="372" y="0"/>
                    <a:pt x="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8551;p32"/>
            <p:cNvSpPr/>
            <p:nvPr/>
          </p:nvSpPr>
          <p:spPr>
            <a:xfrm>
              <a:off x="5500375" y="3954625"/>
              <a:ext cx="3300" cy="1375"/>
            </a:xfrm>
            <a:custGeom>
              <a:avLst/>
              <a:gdLst/>
              <a:ahLst/>
              <a:cxnLst/>
              <a:rect l="l" t="t" r="r" b="b"/>
              <a:pathLst>
                <a:path w="132" h="55" extrusionOk="0">
                  <a:moveTo>
                    <a:pt x="66" y="1"/>
                  </a:moveTo>
                  <a:cubicBezTo>
                    <a:pt x="45" y="1"/>
                    <a:pt x="24" y="7"/>
                    <a:pt x="1" y="19"/>
                  </a:cubicBezTo>
                  <a:lnTo>
                    <a:pt x="48" y="54"/>
                  </a:lnTo>
                  <a:lnTo>
                    <a:pt x="132" y="19"/>
                  </a:lnTo>
                  <a:cubicBezTo>
                    <a:pt x="108" y="7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8552;p32"/>
            <p:cNvSpPr/>
            <p:nvPr/>
          </p:nvSpPr>
          <p:spPr>
            <a:xfrm>
              <a:off x="5492925" y="3947650"/>
              <a:ext cx="14925" cy="6275"/>
            </a:xfrm>
            <a:custGeom>
              <a:avLst/>
              <a:gdLst/>
              <a:ahLst/>
              <a:cxnLst/>
              <a:rect l="l" t="t" r="r" b="b"/>
              <a:pathLst>
                <a:path w="597" h="251" extrusionOk="0">
                  <a:moveTo>
                    <a:pt x="1" y="0"/>
                  </a:moveTo>
                  <a:lnTo>
                    <a:pt x="1" y="250"/>
                  </a:lnTo>
                  <a:lnTo>
                    <a:pt x="180" y="250"/>
                  </a:lnTo>
                  <a:cubicBezTo>
                    <a:pt x="251" y="71"/>
                    <a:pt x="525" y="179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8553;p32"/>
            <p:cNvSpPr/>
            <p:nvPr/>
          </p:nvSpPr>
          <p:spPr>
            <a:xfrm>
              <a:off x="5725700" y="3864300"/>
              <a:ext cx="4500" cy="3900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167" y="0"/>
                  </a:moveTo>
                  <a:cubicBezTo>
                    <a:pt x="108" y="36"/>
                    <a:pt x="60" y="84"/>
                    <a:pt x="1" y="131"/>
                  </a:cubicBezTo>
                  <a:cubicBezTo>
                    <a:pt x="48" y="143"/>
                    <a:pt x="108" y="155"/>
                    <a:pt x="179" y="155"/>
                  </a:cubicBezTo>
                  <a:cubicBezTo>
                    <a:pt x="167" y="119"/>
                    <a:pt x="167" y="6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8554;p32"/>
            <p:cNvSpPr/>
            <p:nvPr/>
          </p:nvSpPr>
          <p:spPr>
            <a:xfrm>
              <a:off x="5746975" y="3778575"/>
              <a:ext cx="4650" cy="2825"/>
            </a:xfrm>
            <a:custGeom>
              <a:avLst/>
              <a:gdLst/>
              <a:ahLst/>
              <a:cxnLst/>
              <a:rect l="l" t="t" r="r" b="b"/>
              <a:pathLst>
                <a:path w="186" h="113" extrusionOk="0">
                  <a:moveTo>
                    <a:pt x="185" y="0"/>
                  </a:moveTo>
                  <a:cubicBezTo>
                    <a:pt x="175" y="11"/>
                    <a:pt x="158" y="14"/>
                    <a:pt x="140" y="14"/>
                  </a:cubicBezTo>
                  <a:cubicBezTo>
                    <a:pt x="117" y="14"/>
                    <a:pt x="90" y="9"/>
                    <a:pt x="68" y="9"/>
                  </a:cubicBezTo>
                  <a:cubicBezTo>
                    <a:pt x="28" y="9"/>
                    <a:pt x="1" y="24"/>
                    <a:pt x="31" y="107"/>
                  </a:cubicBezTo>
                  <a:cubicBezTo>
                    <a:pt x="32" y="111"/>
                    <a:pt x="36" y="112"/>
                    <a:pt x="40" y="112"/>
                  </a:cubicBezTo>
                  <a:cubicBezTo>
                    <a:pt x="70" y="112"/>
                    <a:pt x="155" y="52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8555;p32"/>
            <p:cNvSpPr/>
            <p:nvPr/>
          </p:nvSpPr>
          <p:spPr>
            <a:xfrm>
              <a:off x="5726600" y="3853875"/>
              <a:ext cx="5300" cy="3600"/>
            </a:xfrm>
            <a:custGeom>
              <a:avLst/>
              <a:gdLst/>
              <a:ahLst/>
              <a:cxnLst/>
              <a:rect l="l" t="t" r="r" b="b"/>
              <a:pathLst>
                <a:path w="212" h="144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36"/>
                    <a:pt x="84" y="96"/>
                    <a:pt x="131" y="143"/>
                  </a:cubicBezTo>
                  <a:cubicBezTo>
                    <a:pt x="211" y="20"/>
                    <a:pt x="171" y="3"/>
                    <a:pt x="112" y="3"/>
                  </a:cubicBezTo>
                  <a:cubicBezTo>
                    <a:pt x="89" y="3"/>
                    <a:pt x="64" y="5"/>
                    <a:pt x="41" y="5"/>
                  </a:cubicBezTo>
                  <a:cubicBezTo>
                    <a:pt x="25" y="5"/>
                    <a:pt x="11" y="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8556;p32"/>
            <p:cNvSpPr/>
            <p:nvPr/>
          </p:nvSpPr>
          <p:spPr>
            <a:xfrm>
              <a:off x="5328325" y="3118075"/>
              <a:ext cx="10150" cy="8675"/>
            </a:xfrm>
            <a:custGeom>
              <a:avLst/>
              <a:gdLst/>
              <a:ahLst/>
              <a:cxnLst/>
              <a:rect l="l" t="t" r="r" b="b"/>
              <a:pathLst>
                <a:path w="406" h="347" extrusionOk="0">
                  <a:moveTo>
                    <a:pt x="37" y="0"/>
                  </a:moveTo>
                  <a:cubicBezTo>
                    <a:pt x="25" y="108"/>
                    <a:pt x="1" y="215"/>
                    <a:pt x="1" y="298"/>
                  </a:cubicBezTo>
                  <a:cubicBezTo>
                    <a:pt x="43" y="333"/>
                    <a:pt x="74" y="346"/>
                    <a:pt x="98" y="346"/>
                  </a:cubicBezTo>
                  <a:cubicBezTo>
                    <a:pt x="187" y="346"/>
                    <a:pt x="183" y="166"/>
                    <a:pt x="273" y="166"/>
                  </a:cubicBezTo>
                  <a:cubicBezTo>
                    <a:pt x="277" y="166"/>
                    <a:pt x="282" y="166"/>
                    <a:pt x="287" y="167"/>
                  </a:cubicBezTo>
                  <a:cubicBezTo>
                    <a:pt x="322" y="167"/>
                    <a:pt x="358" y="155"/>
                    <a:pt x="406" y="155"/>
                  </a:cubicBezTo>
                  <a:cubicBezTo>
                    <a:pt x="334" y="0"/>
                    <a:pt x="167" y="36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8557;p32"/>
            <p:cNvSpPr/>
            <p:nvPr/>
          </p:nvSpPr>
          <p:spPr>
            <a:xfrm>
              <a:off x="5292625" y="3139725"/>
              <a:ext cx="17275" cy="6500"/>
            </a:xfrm>
            <a:custGeom>
              <a:avLst/>
              <a:gdLst/>
              <a:ahLst/>
              <a:cxnLst/>
              <a:rect l="l" t="t" r="r" b="b"/>
              <a:pathLst>
                <a:path w="691" h="260" extrusionOk="0">
                  <a:moveTo>
                    <a:pt x="352" y="0"/>
                  </a:moveTo>
                  <a:cubicBezTo>
                    <a:pt x="234" y="0"/>
                    <a:pt x="117" y="48"/>
                    <a:pt x="0" y="135"/>
                  </a:cubicBezTo>
                  <a:lnTo>
                    <a:pt x="71" y="206"/>
                  </a:lnTo>
                  <a:cubicBezTo>
                    <a:pt x="143" y="244"/>
                    <a:pt x="212" y="259"/>
                    <a:pt x="281" y="259"/>
                  </a:cubicBezTo>
                  <a:cubicBezTo>
                    <a:pt x="383" y="259"/>
                    <a:pt x="483" y="225"/>
                    <a:pt x="583" y="182"/>
                  </a:cubicBezTo>
                  <a:cubicBezTo>
                    <a:pt x="631" y="182"/>
                    <a:pt x="655" y="146"/>
                    <a:pt x="691" y="135"/>
                  </a:cubicBezTo>
                  <a:cubicBezTo>
                    <a:pt x="575" y="42"/>
                    <a:pt x="463" y="0"/>
                    <a:pt x="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8558;p32"/>
            <p:cNvSpPr/>
            <p:nvPr/>
          </p:nvSpPr>
          <p:spPr>
            <a:xfrm>
              <a:off x="5314050" y="3122075"/>
              <a:ext cx="11025" cy="3450"/>
            </a:xfrm>
            <a:custGeom>
              <a:avLst/>
              <a:gdLst/>
              <a:ahLst/>
              <a:cxnLst/>
              <a:rect l="l" t="t" r="r" b="b"/>
              <a:pathLst>
                <a:path w="441" h="138" extrusionOk="0">
                  <a:moveTo>
                    <a:pt x="131" y="0"/>
                  </a:moveTo>
                  <a:cubicBezTo>
                    <a:pt x="87" y="0"/>
                    <a:pt x="43" y="4"/>
                    <a:pt x="0" y="7"/>
                  </a:cubicBezTo>
                  <a:cubicBezTo>
                    <a:pt x="61" y="114"/>
                    <a:pt x="157" y="138"/>
                    <a:pt x="262" y="138"/>
                  </a:cubicBezTo>
                  <a:cubicBezTo>
                    <a:pt x="320" y="138"/>
                    <a:pt x="381" y="130"/>
                    <a:pt x="441" y="126"/>
                  </a:cubicBezTo>
                  <a:cubicBezTo>
                    <a:pt x="355" y="23"/>
                    <a:pt x="24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8559;p32"/>
            <p:cNvSpPr/>
            <p:nvPr/>
          </p:nvSpPr>
          <p:spPr>
            <a:xfrm>
              <a:off x="5281900" y="3142775"/>
              <a:ext cx="12225" cy="4500"/>
            </a:xfrm>
            <a:custGeom>
              <a:avLst/>
              <a:gdLst/>
              <a:ahLst/>
              <a:cxnLst/>
              <a:rect l="l" t="t" r="r" b="b"/>
              <a:pathLst>
                <a:path w="489" h="180" extrusionOk="0">
                  <a:moveTo>
                    <a:pt x="417" y="24"/>
                  </a:moveTo>
                  <a:cubicBezTo>
                    <a:pt x="274" y="48"/>
                    <a:pt x="108" y="1"/>
                    <a:pt x="0" y="155"/>
                  </a:cubicBezTo>
                  <a:cubicBezTo>
                    <a:pt x="155" y="155"/>
                    <a:pt x="286" y="179"/>
                    <a:pt x="417" y="179"/>
                  </a:cubicBezTo>
                  <a:cubicBezTo>
                    <a:pt x="477" y="132"/>
                    <a:pt x="489" y="84"/>
                    <a:pt x="417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8560;p32"/>
            <p:cNvSpPr/>
            <p:nvPr/>
          </p:nvSpPr>
          <p:spPr>
            <a:xfrm>
              <a:off x="5294700" y="3133850"/>
              <a:ext cx="2400" cy="1500"/>
            </a:xfrm>
            <a:custGeom>
              <a:avLst/>
              <a:gdLst/>
              <a:ahLst/>
              <a:cxnLst/>
              <a:rect l="l" t="t" r="r" b="b"/>
              <a:pathLst>
                <a:path w="96" h="60" extrusionOk="0">
                  <a:moveTo>
                    <a:pt x="60" y="0"/>
                  </a:moveTo>
                  <a:cubicBezTo>
                    <a:pt x="36" y="12"/>
                    <a:pt x="12" y="12"/>
                    <a:pt x="0" y="12"/>
                  </a:cubicBezTo>
                  <a:cubicBezTo>
                    <a:pt x="0" y="24"/>
                    <a:pt x="12" y="48"/>
                    <a:pt x="24" y="60"/>
                  </a:cubicBezTo>
                  <a:cubicBezTo>
                    <a:pt x="60" y="48"/>
                    <a:pt x="72" y="24"/>
                    <a:pt x="96" y="12"/>
                  </a:cubicBezTo>
                  <a:cubicBezTo>
                    <a:pt x="84" y="12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8561;p32"/>
            <p:cNvSpPr/>
            <p:nvPr/>
          </p:nvSpPr>
          <p:spPr>
            <a:xfrm>
              <a:off x="5743275" y="3230300"/>
              <a:ext cx="14900" cy="11800"/>
            </a:xfrm>
            <a:custGeom>
              <a:avLst/>
              <a:gdLst/>
              <a:ahLst/>
              <a:cxnLst/>
              <a:rect l="l" t="t" r="r" b="b"/>
              <a:pathLst>
                <a:path w="596" h="472" extrusionOk="0">
                  <a:moveTo>
                    <a:pt x="333" y="0"/>
                  </a:moveTo>
                  <a:cubicBezTo>
                    <a:pt x="214" y="71"/>
                    <a:pt x="48" y="71"/>
                    <a:pt x="0" y="214"/>
                  </a:cubicBezTo>
                  <a:cubicBezTo>
                    <a:pt x="72" y="274"/>
                    <a:pt x="155" y="322"/>
                    <a:pt x="226" y="381"/>
                  </a:cubicBezTo>
                  <a:cubicBezTo>
                    <a:pt x="291" y="424"/>
                    <a:pt x="351" y="471"/>
                    <a:pt x="409" y="471"/>
                  </a:cubicBezTo>
                  <a:cubicBezTo>
                    <a:pt x="448" y="471"/>
                    <a:pt x="486" y="450"/>
                    <a:pt x="524" y="393"/>
                  </a:cubicBezTo>
                  <a:cubicBezTo>
                    <a:pt x="595" y="298"/>
                    <a:pt x="488" y="238"/>
                    <a:pt x="453" y="155"/>
                  </a:cubicBezTo>
                  <a:cubicBezTo>
                    <a:pt x="405" y="119"/>
                    <a:pt x="369" y="60"/>
                    <a:pt x="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8562;p32"/>
            <p:cNvSpPr/>
            <p:nvPr/>
          </p:nvSpPr>
          <p:spPr>
            <a:xfrm>
              <a:off x="5773025" y="3237800"/>
              <a:ext cx="14325" cy="9775"/>
            </a:xfrm>
            <a:custGeom>
              <a:avLst/>
              <a:gdLst/>
              <a:ahLst/>
              <a:cxnLst/>
              <a:rect l="l" t="t" r="r" b="b"/>
              <a:pathLst>
                <a:path w="573" h="391" extrusionOk="0">
                  <a:moveTo>
                    <a:pt x="279" y="1"/>
                  </a:moveTo>
                  <a:cubicBezTo>
                    <a:pt x="223" y="1"/>
                    <a:pt x="169" y="26"/>
                    <a:pt x="120" y="93"/>
                  </a:cubicBezTo>
                  <a:cubicBezTo>
                    <a:pt x="1" y="260"/>
                    <a:pt x="179" y="319"/>
                    <a:pt x="286" y="391"/>
                  </a:cubicBezTo>
                  <a:cubicBezTo>
                    <a:pt x="465" y="391"/>
                    <a:pt x="572" y="319"/>
                    <a:pt x="548" y="129"/>
                  </a:cubicBezTo>
                  <a:cubicBezTo>
                    <a:pt x="467" y="69"/>
                    <a:pt x="371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8563;p32"/>
            <p:cNvSpPr/>
            <p:nvPr/>
          </p:nvSpPr>
          <p:spPr>
            <a:xfrm>
              <a:off x="5817675" y="3243975"/>
              <a:ext cx="56000" cy="22800"/>
            </a:xfrm>
            <a:custGeom>
              <a:avLst/>
              <a:gdLst/>
              <a:ahLst/>
              <a:cxnLst/>
              <a:rect l="l" t="t" r="r" b="b"/>
              <a:pathLst>
                <a:path w="2240" h="912" extrusionOk="0">
                  <a:moveTo>
                    <a:pt x="513" y="1"/>
                  </a:moveTo>
                  <a:cubicBezTo>
                    <a:pt x="286" y="1"/>
                    <a:pt x="108" y="72"/>
                    <a:pt x="1" y="263"/>
                  </a:cubicBezTo>
                  <a:cubicBezTo>
                    <a:pt x="72" y="513"/>
                    <a:pt x="429" y="322"/>
                    <a:pt x="477" y="596"/>
                  </a:cubicBezTo>
                  <a:cubicBezTo>
                    <a:pt x="534" y="627"/>
                    <a:pt x="599" y="633"/>
                    <a:pt x="666" y="633"/>
                  </a:cubicBezTo>
                  <a:cubicBezTo>
                    <a:pt x="710" y="633"/>
                    <a:pt x="754" y="630"/>
                    <a:pt x="798" y="630"/>
                  </a:cubicBezTo>
                  <a:cubicBezTo>
                    <a:pt x="897" y="630"/>
                    <a:pt x="994" y="643"/>
                    <a:pt x="1072" y="727"/>
                  </a:cubicBezTo>
                  <a:cubicBezTo>
                    <a:pt x="1298" y="858"/>
                    <a:pt x="1584" y="727"/>
                    <a:pt x="1799" y="894"/>
                  </a:cubicBezTo>
                  <a:cubicBezTo>
                    <a:pt x="1816" y="906"/>
                    <a:pt x="1831" y="912"/>
                    <a:pt x="1846" y="912"/>
                  </a:cubicBezTo>
                  <a:cubicBezTo>
                    <a:pt x="1861" y="912"/>
                    <a:pt x="1876" y="906"/>
                    <a:pt x="1894" y="894"/>
                  </a:cubicBezTo>
                  <a:cubicBezTo>
                    <a:pt x="2025" y="858"/>
                    <a:pt x="2180" y="846"/>
                    <a:pt x="2203" y="667"/>
                  </a:cubicBezTo>
                  <a:cubicBezTo>
                    <a:pt x="2239" y="489"/>
                    <a:pt x="2096" y="441"/>
                    <a:pt x="1953" y="417"/>
                  </a:cubicBezTo>
                  <a:lnTo>
                    <a:pt x="1799" y="417"/>
                  </a:lnTo>
                  <a:cubicBezTo>
                    <a:pt x="1745" y="443"/>
                    <a:pt x="1696" y="454"/>
                    <a:pt x="1651" y="454"/>
                  </a:cubicBezTo>
                  <a:cubicBezTo>
                    <a:pt x="1429" y="454"/>
                    <a:pt x="1300" y="187"/>
                    <a:pt x="1072" y="167"/>
                  </a:cubicBezTo>
                  <a:cubicBezTo>
                    <a:pt x="1010" y="187"/>
                    <a:pt x="951" y="197"/>
                    <a:pt x="895" y="197"/>
                  </a:cubicBezTo>
                  <a:cubicBezTo>
                    <a:pt x="749" y="197"/>
                    <a:pt x="625" y="130"/>
                    <a:pt x="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8564;p32"/>
            <p:cNvSpPr/>
            <p:nvPr/>
          </p:nvSpPr>
          <p:spPr>
            <a:xfrm>
              <a:off x="6088250" y="3287300"/>
              <a:ext cx="11025" cy="7300"/>
            </a:xfrm>
            <a:custGeom>
              <a:avLst/>
              <a:gdLst/>
              <a:ahLst/>
              <a:cxnLst/>
              <a:rect l="l" t="t" r="r" b="b"/>
              <a:pathLst>
                <a:path w="441" h="292" extrusionOk="0">
                  <a:moveTo>
                    <a:pt x="182" y="1"/>
                  </a:moveTo>
                  <a:cubicBezTo>
                    <a:pt x="119" y="1"/>
                    <a:pt x="59" y="16"/>
                    <a:pt x="12" y="77"/>
                  </a:cubicBezTo>
                  <a:cubicBezTo>
                    <a:pt x="0" y="113"/>
                    <a:pt x="120" y="220"/>
                    <a:pt x="167" y="292"/>
                  </a:cubicBezTo>
                  <a:lnTo>
                    <a:pt x="441" y="292"/>
                  </a:lnTo>
                  <a:cubicBezTo>
                    <a:pt x="441" y="185"/>
                    <a:pt x="429" y="101"/>
                    <a:pt x="429" y="6"/>
                  </a:cubicBezTo>
                  <a:cubicBezTo>
                    <a:pt x="408" y="12"/>
                    <a:pt x="386" y="14"/>
                    <a:pt x="363" y="14"/>
                  </a:cubicBezTo>
                  <a:cubicBezTo>
                    <a:pt x="305" y="14"/>
                    <a:pt x="242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8565;p32"/>
            <p:cNvSpPr/>
            <p:nvPr/>
          </p:nvSpPr>
          <p:spPr>
            <a:xfrm>
              <a:off x="5684925" y="3222250"/>
              <a:ext cx="42300" cy="14675"/>
            </a:xfrm>
            <a:custGeom>
              <a:avLst/>
              <a:gdLst/>
              <a:ahLst/>
              <a:cxnLst/>
              <a:rect l="l" t="t" r="r" b="b"/>
              <a:pathLst>
                <a:path w="1692" h="587" extrusionOk="0">
                  <a:moveTo>
                    <a:pt x="370" y="1"/>
                  </a:moveTo>
                  <a:cubicBezTo>
                    <a:pt x="227" y="36"/>
                    <a:pt x="0" y="48"/>
                    <a:pt x="0" y="263"/>
                  </a:cubicBezTo>
                  <a:cubicBezTo>
                    <a:pt x="0" y="489"/>
                    <a:pt x="239" y="405"/>
                    <a:pt x="381" y="453"/>
                  </a:cubicBezTo>
                  <a:cubicBezTo>
                    <a:pt x="736" y="554"/>
                    <a:pt x="1091" y="587"/>
                    <a:pt x="1461" y="587"/>
                  </a:cubicBezTo>
                  <a:cubicBezTo>
                    <a:pt x="1525" y="587"/>
                    <a:pt x="1590" y="586"/>
                    <a:pt x="1655" y="584"/>
                  </a:cubicBezTo>
                  <a:cubicBezTo>
                    <a:pt x="1691" y="536"/>
                    <a:pt x="1691" y="489"/>
                    <a:pt x="1667" y="453"/>
                  </a:cubicBezTo>
                  <a:cubicBezTo>
                    <a:pt x="1640" y="226"/>
                    <a:pt x="1515" y="165"/>
                    <a:pt x="1357" y="165"/>
                  </a:cubicBezTo>
                  <a:cubicBezTo>
                    <a:pt x="1308" y="165"/>
                    <a:pt x="1256" y="171"/>
                    <a:pt x="1203" y="179"/>
                  </a:cubicBezTo>
                  <a:cubicBezTo>
                    <a:pt x="1100" y="195"/>
                    <a:pt x="999" y="207"/>
                    <a:pt x="902" y="207"/>
                  </a:cubicBezTo>
                  <a:cubicBezTo>
                    <a:pt x="708" y="207"/>
                    <a:pt x="528" y="159"/>
                    <a:pt x="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8566;p32"/>
            <p:cNvSpPr/>
            <p:nvPr/>
          </p:nvSpPr>
          <p:spPr>
            <a:xfrm>
              <a:off x="5657850" y="3222250"/>
              <a:ext cx="12225" cy="6775"/>
            </a:xfrm>
            <a:custGeom>
              <a:avLst/>
              <a:gdLst/>
              <a:ahLst/>
              <a:cxnLst/>
              <a:rect l="l" t="t" r="r" b="b"/>
              <a:pathLst>
                <a:path w="489" h="271" extrusionOk="0">
                  <a:moveTo>
                    <a:pt x="155" y="1"/>
                  </a:moveTo>
                  <a:lnTo>
                    <a:pt x="0" y="167"/>
                  </a:lnTo>
                  <a:cubicBezTo>
                    <a:pt x="77" y="239"/>
                    <a:pt x="152" y="271"/>
                    <a:pt x="219" y="271"/>
                  </a:cubicBezTo>
                  <a:cubicBezTo>
                    <a:pt x="317" y="271"/>
                    <a:pt x="398" y="202"/>
                    <a:pt x="441" y="96"/>
                  </a:cubicBezTo>
                  <a:cubicBezTo>
                    <a:pt x="488" y="24"/>
                    <a:pt x="262" y="36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8567;p32"/>
            <p:cNvSpPr/>
            <p:nvPr/>
          </p:nvSpPr>
          <p:spPr>
            <a:xfrm>
              <a:off x="5726300" y="3233275"/>
              <a:ext cx="2100" cy="3575"/>
            </a:xfrm>
            <a:custGeom>
              <a:avLst/>
              <a:gdLst/>
              <a:ahLst/>
              <a:cxnLst/>
              <a:rect l="l" t="t" r="r" b="b"/>
              <a:pathLst>
                <a:path w="84" h="143" extrusionOk="0">
                  <a:moveTo>
                    <a:pt x="0" y="0"/>
                  </a:moveTo>
                  <a:lnTo>
                    <a:pt x="0" y="143"/>
                  </a:lnTo>
                  <a:cubicBezTo>
                    <a:pt x="84" y="95"/>
                    <a:pt x="84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8568;p32"/>
            <p:cNvSpPr/>
            <p:nvPr/>
          </p:nvSpPr>
          <p:spPr>
            <a:xfrm>
              <a:off x="5586400" y="3208850"/>
              <a:ext cx="32775" cy="14025"/>
            </a:xfrm>
            <a:custGeom>
              <a:avLst/>
              <a:gdLst/>
              <a:ahLst/>
              <a:cxnLst/>
              <a:rect l="l" t="t" r="r" b="b"/>
              <a:pathLst>
                <a:path w="1311" h="561" extrusionOk="0">
                  <a:moveTo>
                    <a:pt x="274" y="1"/>
                  </a:moveTo>
                  <a:cubicBezTo>
                    <a:pt x="191" y="48"/>
                    <a:pt x="96" y="84"/>
                    <a:pt x="12" y="120"/>
                  </a:cubicBezTo>
                  <a:cubicBezTo>
                    <a:pt x="12" y="167"/>
                    <a:pt x="1" y="227"/>
                    <a:pt x="1" y="275"/>
                  </a:cubicBezTo>
                  <a:cubicBezTo>
                    <a:pt x="1" y="358"/>
                    <a:pt x="12" y="429"/>
                    <a:pt x="12" y="525"/>
                  </a:cubicBezTo>
                  <a:cubicBezTo>
                    <a:pt x="36" y="543"/>
                    <a:pt x="57" y="551"/>
                    <a:pt x="78" y="551"/>
                  </a:cubicBezTo>
                  <a:cubicBezTo>
                    <a:pt x="99" y="551"/>
                    <a:pt x="120" y="543"/>
                    <a:pt x="143" y="525"/>
                  </a:cubicBezTo>
                  <a:cubicBezTo>
                    <a:pt x="231" y="465"/>
                    <a:pt x="321" y="435"/>
                    <a:pt x="409" y="435"/>
                  </a:cubicBezTo>
                  <a:cubicBezTo>
                    <a:pt x="514" y="435"/>
                    <a:pt x="618" y="477"/>
                    <a:pt x="715" y="560"/>
                  </a:cubicBezTo>
                  <a:cubicBezTo>
                    <a:pt x="917" y="560"/>
                    <a:pt x="1108" y="537"/>
                    <a:pt x="1310" y="537"/>
                  </a:cubicBezTo>
                  <a:cubicBezTo>
                    <a:pt x="1203" y="406"/>
                    <a:pt x="1108" y="275"/>
                    <a:pt x="1013" y="132"/>
                  </a:cubicBezTo>
                  <a:cubicBezTo>
                    <a:pt x="774" y="84"/>
                    <a:pt x="501" y="167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8569;p32"/>
            <p:cNvSpPr/>
            <p:nvPr/>
          </p:nvSpPr>
          <p:spPr>
            <a:xfrm>
              <a:off x="5340250" y="3158200"/>
              <a:ext cx="15800" cy="3450"/>
            </a:xfrm>
            <a:custGeom>
              <a:avLst/>
              <a:gdLst/>
              <a:ahLst/>
              <a:cxnLst/>
              <a:rect l="l" t="t" r="r" b="b"/>
              <a:pathLst>
                <a:path w="632" h="138" extrusionOk="0">
                  <a:moveTo>
                    <a:pt x="252" y="1"/>
                  </a:moveTo>
                  <a:cubicBezTo>
                    <a:pt x="161" y="1"/>
                    <a:pt x="75" y="24"/>
                    <a:pt x="0" y="110"/>
                  </a:cubicBezTo>
                  <a:cubicBezTo>
                    <a:pt x="11" y="109"/>
                    <a:pt x="21" y="109"/>
                    <a:pt x="32" y="109"/>
                  </a:cubicBezTo>
                  <a:cubicBezTo>
                    <a:pt x="142" y="109"/>
                    <a:pt x="255" y="138"/>
                    <a:pt x="364" y="138"/>
                  </a:cubicBezTo>
                  <a:cubicBezTo>
                    <a:pt x="457" y="138"/>
                    <a:pt x="548" y="117"/>
                    <a:pt x="631" y="38"/>
                  </a:cubicBezTo>
                  <a:lnTo>
                    <a:pt x="631" y="38"/>
                  </a:lnTo>
                  <a:cubicBezTo>
                    <a:pt x="622" y="39"/>
                    <a:pt x="613" y="39"/>
                    <a:pt x="604" y="39"/>
                  </a:cubicBezTo>
                  <a:cubicBezTo>
                    <a:pt x="488" y="39"/>
                    <a:pt x="36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8570;p32"/>
            <p:cNvSpPr/>
            <p:nvPr/>
          </p:nvSpPr>
          <p:spPr>
            <a:xfrm>
              <a:off x="5550975" y="3205275"/>
              <a:ext cx="9550" cy="9650"/>
            </a:xfrm>
            <a:custGeom>
              <a:avLst/>
              <a:gdLst/>
              <a:ahLst/>
              <a:cxnLst/>
              <a:rect l="l" t="t" r="r" b="b"/>
              <a:pathLst>
                <a:path w="382" h="386" extrusionOk="0">
                  <a:moveTo>
                    <a:pt x="251" y="1"/>
                  </a:moveTo>
                  <a:cubicBezTo>
                    <a:pt x="132" y="13"/>
                    <a:pt x="1" y="25"/>
                    <a:pt x="13" y="191"/>
                  </a:cubicBezTo>
                  <a:cubicBezTo>
                    <a:pt x="21" y="362"/>
                    <a:pt x="127" y="386"/>
                    <a:pt x="243" y="386"/>
                  </a:cubicBezTo>
                  <a:cubicBezTo>
                    <a:pt x="289" y="386"/>
                    <a:pt x="337" y="382"/>
                    <a:pt x="382" y="382"/>
                  </a:cubicBezTo>
                  <a:cubicBezTo>
                    <a:pt x="334" y="251"/>
                    <a:pt x="298" y="13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8571;p32"/>
            <p:cNvSpPr/>
            <p:nvPr/>
          </p:nvSpPr>
          <p:spPr>
            <a:xfrm>
              <a:off x="5518225" y="3202100"/>
              <a:ext cx="7475" cy="6175"/>
            </a:xfrm>
            <a:custGeom>
              <a:avLst/>
              <a:gdLst/>
              <a:ahLst/>
              <a:cxnLst/>
              <a:rect l="l" t="t" r="r" b="b"/>
              <a:pathLst>
                <a:path w="299" h="247" extrusionOk="0">
                  <a:moveTo>
                    <a:pt x="137" y="1"/>
                  </a:moveTo>
                  <a:cubicBezTo>
                    <a:pt x="88" y="1"/>
                    <a:pt x="42" y="47"/>
                    <a:pt x="1" y="104"/>
                  </a:cubicBezTo>
                  <a:cubicBezTo>
                    <a:pt x="49" y="152"/>
                    <a:pt x="108" y="199"/>
                    <a:pt x="132" y="247"/>
                  </a:cubicBezTo>
                  <a:cubicBezTo>
                    <a:pt x="227" y="199"/>
                    <a:pt x="299" y="128"/>
                    <a:pt x="203" y="33"/>
                  </a:cubicBezTo>
                  <a:cubicBezTo>
                    <a:pt x="181" y="10"/>
                    <a:pt x="159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8572;p32"/>
            <p:cNvSpPr/>
            <p:nvPr/>
          </p:nvSpPr>
          <p:spPr>
            <a:xfrm>
              <a:off x="5286650" y="3149175"/>
              <a:ext cx="19975" cy="5225"/>
            </a:xfrm>
            <a:custGeom>
              <a:avLst/>
              <a:gdLst/>
              <a:ahLst/>
              <a:cxnLst/>
              <a:rect l="l" t="t" r="r" b="b"/>
              <a:pathLst>
                <a:path w="799" h="209" extrusionOk="0">
                  <a:moveTo>
                    <a:pt x="522" y="1"/>
                  </a:moveTo>
                  <a:cubicBezTo>
                    <a:pt x="471" y="1"/>
                    <a:pt x="424" y="18"/>
                    <a:pt x="382" y="54"/>
                  </a:cubicBezTo>
                  <a:cubicBezTo>
                    <a:pt x="354" y="63"/>
                    <a:pt x="323" y="64"/>
                    <a:pt x="291" y="64"/>
                  </a:cubicBezTo>
                  <a:cubicBezTo>
                    <a:pt x="268" y="64"/>
                    <a:pt x="244" y="64"/>
                    <a:pt x="221" y="64"/>
                  </a:cubicBezTo>
                  <a:cubicBezTo>
                    <a:pt x="139" y="64"/>
                    <a:pt x="57" y="75"/>
                    <a:pt x="1" y="173"/>
                  </a:cubicBezTo>
                  <a:cubicBezTo>
                    <a:pt x="149" y="173"/>
                    <a:pt x="300" y="208"/>
                    <a:pt x="446" y="208"/>
                  </a:cubicBezTo>
                  <a:cubicBezTo>
                    <a:pt x="570" y="208"/>
                    <a:pt x="689" y="183"/>
                    <a:pt x="799" y="90"/>
                  </a:cubicBezTo>
                  <a:cubicBezTo>
                    <a:pt x="751" y="66"/>
                    <a:pt x="715" y="54"/>
                    <a:pt x="680" y="54"/>
                  </a:cubicBezTo>
                  <a:cubicBezTo>
                    <a:pt x="626" y="18"/>
                    <a:pt x="572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8573;p32"/>
            <p:cNvSpPr/>
            <p:nvPr/>
          </p:nvSpPr>
          <p:spPr>
            <a:xfrm>
              <a:off x="5320300" y="3154375"/>
              <a:ext cx="11025" cy="3700"/>
            </a:xfrm>
            <a:custGeom>
              <a:avLst/>
              <a:gdLst/>
              <a:ahLst/>
              <a:cxnLst/>
              <a:rect l="l" t="t" r="r" b="b"/>
              <a:pathLst>
                <a:path w="441" h="148" extrusionOk="0">
                  <a:moveTo>
                    <a:pt x="191" y="1"/>
                  </a:moveTo>
                  <a:cubicBezTo>
                    <a:pt x="131" y="25"/>
                    <a:pt x="72" y="60"/>
                    <a:pt x="0" y="96"/>
                  </a:cubicBezTo>
                  <a:cubicBezTo>
                    <a:pt x="48" y="120"/>
                    <a:pt x="72" y="144"/>
                    <a:pt x="119" y="144"/>
                  </a:cubicBezTo>
                  <a:cubicBezTo>
                    <a:pt x="142" y="146"/>
                    <a:pt x="166" y="148"/>
                    <a:pt x="188" y="148"/>
                  </a:cubicBezTo>
                  <a:cubicBezTo>
                    <a:pt x="283" y="148"/>
                    <a:pt x="374" y="123"/>
                    <a:pt x="441" y="37"/>
                  </a:cubicBezTo>
                  <a:cubicBezTo>
                    <a:pt x="369" y="25"/>
                    <a:pt x="286" y="13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8574;p32"/>
            <p:cNvSpPr/>
            <p:nvPr/>
          </p:nvSpPr>
          <p:spPr>
            <a:xfrm>
              <a:off x="5292325" y="3143975"/>
              <a:ext cx="14900" cy="6875"/>
            </a:xfrm>
            <a:custGeom>
              <a:avLst/>
              <a:gdLst/>
              <a:ahLst/>
              <a:cxnLst/>
              <a:rect l="l" t="t" r="r" b="b"/>
              <a:pathLst>
                <a:path w="596" h="275" extrusionOk="0">
                  <a:moveTo>
                    <a:pt x="12" y="0"/>
                  </a:moveTo>
                  <a:cubicBezTo>
                    <a:pt x="0" y="36"/>
                    <a:pt x="0" y="95"/>
                    <a:pt x="0" y="143"/>
                  </a:cubicBezTo>
                  <a:cubicBezTo>
                    <a:pt x="48" y="191"/>
                    <a:pt x="107" y="238"/>
                    <a:pt x="155" y="274"/>
                  </a:cubicBezTo>
                  <a:cubicBezTo>
                    <a:pt x="250" y="262"/>
                    <a:pt x="345" y="262"/>
                    <a:pt x="453" y="262"/>
                  </a:cubicBezTo>
                  <a:cubicBezTo>
                    <a:pt x="488" y="179"/>
                    <a:pt x="536" y="95"/>
                    <a:pt x="595" y="24"/>
                  </a:cubicBezTo>
                  <a:cubicBezTo>
                    <a:pt x="405" y="12"/>
                    <a:pt x="214" y="12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8575;p32"/>
            <p:cNvSpPr/>
            <p:nvPr/>
          </p:nvSpPr>
          <p:spPr>
            <a:xfrm>
              <a:off x="5473875" y="3201125"/>
              <a:ext cx="8975" cy="3300"/>
            </a:xfrm>
            <a:custGeom>
              <a:avLst/>
              <a:gdLst/>
              <a:ahLst/>
              <a:cxnLst/>
              <a:rect l="l" t="t" r="r" b="b"/>
              <a:pathLst>
                <a:path w="359" h="132" extrusionOk="0">
                  <a:moveTo>
                    <a:pt x="60" y="0"/>
                  </a:moveTo>
                  <a:cubicBezTo>
                    <a:pt x="13" y="36"/>
                    <a:pt x="1" y="72"/>
                    <a:pt x="37" y="119"/>
                  </a:cubicBezTo>
                  <a:cubicBezTo>
                    <a:pt x="132" y="131"/>
                    <a:pt x="251" y="131"/>
                    <a:pt x="358" y="131"/>
                  </a:cubicBezTo>
                  <a:cubicBezTo>
                    <a:pt x="287" y="36"/>
                    <a:pt x="18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8576;p32"/>
            <p:cNvSpPr/>
            <p:nvPr/>
          </p:nvSpPr>
          <p:spPr>
            <a:xfrm>
              <a:off x="5485800" y="3201125"/>
              <a:ext cx="3300" cy="3600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131" y="0"/>
                  </a:moveTo>
                  <a:cubicBezTo>
                    <a:pt x="113" y="24"/>
                    <a:pt x="93" y="51"/>
                    <a:pt x="70" y="76"/>
                  </a:cubicBezTo>
                  <a:lnTo>
                    <a:pt x="70" y="76"/>
                  </a:lnTo>
                  <a:cubicBezTo>
                    <a:pt x="96" y="51"/>
                    <a:pt x="119" y="25"/>
                    <a:pt x="131" y="0"/>
                  </a:cubicBezTo>
                  <a:close/>
                  <a:moveTo>
                    <a:pt x="70" y="76"/>
                  </a:moveTo>
                  <a:cubicBezTo>
                    <a:pt x="48" y="98"/>
                    <a:pt x="23" y="121"/>
                    <a:pt x="0" y="143"/>
                  </a:cubicBezTo>
                  <a:cubicBezTo>
                    <a:pt x="24" y="125"/>
                    <a:pt x="48" y="101"/>
                    <a:pt x="7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8577;p32"/>
            <p:cNvSpPr/>
            <p:nvPr/>
          </p:nvSpPr>
          <p:spPr>
            <a:xfrm>
              <a:off x="5471800" y="3201125"/>
              <a:ext cx="3600" cy="3000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1" y="0"/>
                  </a:moveTo>
                  <a:cubicBezTo>
                    <a:pt x="1" y="48"/>
                    <a:pt x="13" y="72"/>
                    <a:pt x="24" y="119"/>
                  </a:cubicBezTo>
                  <a:lnTo>
                    <a:pt x="120" y="119"/>
                  </a:lnTo>
                  <a:cubicBezTo>
                    <a:pt x="132" y="95"/>
                    <a:pt x="143" y="48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8578;p32"/>
            <p:cNvSpPr/>
            <p:nvPr/>
          </p:nvSpPr>
          <p:spPr>
            <a:xfrm>
              <a:off x="5467925" y="319725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lnTo>
                    <a:pt x="156" y="155"/>
                  </a:lnTo>
                  <a:cubicBezTo>
                    <a:pt x="156" y="96"/>
                    <a:pt x="156" y="48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8579;p32"/>
            <p:cNvSpPr/>
            <p:nvPr/>
          </p:nvSpPr>
          <p:spPr>
            <a:xfrm>
              <a:off x="5338750" y="3147375"/>
              <a:ext cx="11050" cy="3475"/>
            </a:xfrm>
            <a:custGeom>
              <a:avLst/>
              <a:gdLst/>
              <a:ahLst/>
              <a:cxnLst/>
              <a:rect l="l" t="t" r="r" b="b"/>
              <a:pathLst>
                <a:path w="442" h="139" extrusionOk="0">
                  <a:moveTo>
                    <a:pt x="138" y="1"/>
                  </a:moveTo>
                  <a:cubicBezTo>
                    <a:pt x="93" y="1"/>
                    <a:pt x="47" y="4"/>
                    <a:pt x="1" y="7"/>
                  </a:cubicBezTo>
                  <a:lnTo>
                    <a:pt x="1" y="138"/>
                  </a:lnTo>
                  <a:cubicBezTo>
                    <a:pt x="155" y="126"/>
                    <a:pt x="286" y="126"/>
                    <a:pt x="441" y="126"/>
                  </a:cubicBezTo>
                  <a:cubicBezTo>
                    <a:pt x="364" y="23"/>
                    <a:pt x="255" y="1"/>
                    <a:pt x="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8580;p32"/>
            <p:cNvSpPr/>
            <p:nvPr/>
          </p:nvSpPr>
          <p:spPr>
            <a:xfrm>
              <a:off x="5844475" y="3261750"/>
              <a:ext cx="18175" cy="4900"/>
            </a:xfrm>
            <a:custGeom>
              <a:avLst/>
              <a:gdLst/>
              <a:ahLst/>
              <a:cxnLst/>
              <a:rect l="l" t="t" r="r" b="b"/>
              <a:pathLst>
                <a:path w="727" h="196" extrusionOk="0">
                  <a:moveTo>
                    <a:pt x="347" y="0"/>
                  </a:moveTo>
                  <a:cubicBezTo>
                    <a:pt x="245" y="0"/>
                    <a:pt x="139" y="17"/>
                    <a:pt x="38" y="17"/>
                  </a:cubicBezTo>
                  <a:cubicBezTo>
                    <a:pt x="26" y="17"/>
                    <a:pt x="13" y="17"/>
                    <a:pt x="0" y="16"/>
                  </a:cubicBezTo>
                  <a:lnTo>
                    <a:pt x="0" y="16"/>
                  </a:lnTo>
                  <a:cubicBezTo>
                    <a:pt x="186" y="114"/>
                    <a:pt x="387" y="195"/>
                    <a:pt x="591" y="195"/>
                  </a:cubicBezTo>
                  <a:cubicBezTo>
                    <a:pt x="636" y="195"/>
                    <a:pt x="681" y="191"/>
                    <a:pt x="727" y="183"/>
                  </a:cubicBezTo>
                  <a:cubicBezTo>
                    <a:pt x="622" y="32"/>
                    <a:pt x="488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8581;p32"/>
            <p:cNvSpPr/>
            <p:nvPr/>
          </p:nvSpPr>
          <p:spPr>
            <a:xfrm>
              <a:off x="5829575" y="3258450"/>
              <a:ext cx="14925" cy="4150"/>
            </a:xfrm>
            <a:custGeom>
              <a:avLst/>
              <a:gdLst/>
              <a:ahLst/>
              <a:cxnLst/>
              <a:rect l="l" t="t" r="r" b="b"/>
              <a:pathLst>
                <a:path w="597" h="166" extrusionOk="0">
                  <a:moveTo>
                    <a:pt x="293" y="0"/>
                  </a:moveTo>
                  <a:cubicBezTo>
                    <a:pt x="199" y="0"/>
                    <a:pt x="100" y="23"/>
                    <a:pt x="1" y="29"/>
                  </a:cubicBezTo>
                  <a:cubicBezTo>
                    <a:pt x="117" y="145"/>
                    <a:pt x="249" y="166"/>
                    <a:pt x="383" y="166"/>
                  </a:cubicBezTo>
                  <a:cubicBezTo>
                    <a:pt x="454" y="166"/>
                    <a:pt x="526" y="160"/>
                    <a:pt x="596" y="160"/>
                  </a:cubicBezTo>
                  <a:cubicBezTo>
                    <a:pt x="507" y="32"/>
                    <a:pt x="403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8582;p32"/>
            <p:cNvSpPr/>
            <p:nvPr/>
          </p:nvSpPr>
          <p:spPr>
            <a:xfrm>
              <a:off x="5460800" y="3297550"/>
              <a:ext cx="6850" cy="7775"/>
            </a:xfrm>
            <a:custGeom>
              <a:avLst/>
              <a:gdLst/>
              <a:ahLst/>
              <a:cxnLst/>
              <a:rect l="l" t="t" r="r" b="b"/>
              <a:pathLst>
                <a:path w="274" h="311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132"/>
                    <a:pt x="24" y="239"/>
                    <a:pt x="155" y="310"/>
                  </a:cubicBezTo>
                  <a:cubicBezTo>
                    <a:pt x="202" y="251"/>
                    <a:pt x="226" y="191"/>
                    <a:pt x="274" y="132"/>
                  </a:cubicBezTo>
                  <a:cubicBezTo>
                    <a:pt x="179" y="84"/>
                    <a:pt x="107" y="48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8583;p32"/>
            <p:cNvSpPr/>
            <p:nvPr/>
          </p:nvSpPr>
          <p:spPr>
            <a:xfrm>
              <a:off x="5462275" y="3309175"/>
              <a:ext cx="2100" cy="2700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84" y="0"/>
                  </a:moveTo>
                  <a:cubicBezTo>
                    <a:pt x="1" y="36"/>
                    <a:pt x="1" y="84"/>
                    <a:pt x="84" y="107"/>
                  </a:cubicBezTo>
                  <a:lnTo>
                    <a:pt x="84" y="6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8584;p32"/>
            <p:cNvSpPr/>
            <p:nvPr/>
          </p:nvSpPr>
          <p:spPr>
            <a:xfrm>
              <a:off x="5461375" y="32907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120" y="0"/>
                  </a:moveTo>
                  <a:cubicBezTo>
                    <a:pt x="60" y="36"/>
                    <a:pt x="13" y="83"/>
                    <a:pt x="1" y="167"/>
                  </a:cubicBezTo>
                  <a:cubicBezTo>
                    <a:pt x="37" y="107"/>
                    <a:pt x="72" y="6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8585;p32"/>
            <p:cNvSpPr/>
            <p:nvPr/>
          </p:nvSpPr>
          <p:spPr>
            <a:xfrm>
              <a:off x="5472100" y="3290125"/>
              <a:ext cx="2700" cy="4475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60"/>
                    <a:pt x="48" y="119"/>
                    <a:pt x="1" y="179"/>
                  </a:cubicBezTo>
                  <a:cubicBezTo>
                    <a:pt x="72" y="131"/>
                    <a:pt x="108" y="72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8586;p32"/>
            <p:cNvSpPr/>
            <p:nvPr/>
          </p:nvSpPr>
          <p:spPr>
            <a:xfrm>
              <a:off x="5589975" y="3217350"/>
              <a:ext cx="14300" cy="6125"/>
            </a:xfrm>
            <a:custGeom>
              <a:avLst/>
              <a:gdLst/>
              <a:ahLst/>
              <a:cxnLst/>
              <a:rect l="l" t="t" r="r" b="b"/>
              <a:pathLst>
                <a:path w="572" h="245" extrusionOk="0">
                  <a:moveTo>
                    <a:pt x="262" y="1"/>
                  </a:moveTo>
                  <a:cubicBezTo>
                    <a:pt x="179" y="1"/>
                    <a:pt x="93" y="57"/>
                    <a:pt x="0" y="197"/>
                  </a:cubicBezTo>
                  <a:cubicBezTo>
                    <a:pt x="119" y="228"/>
                    <a:pt x="244" y="244"/>
                    <a:pt x="373" y="244"/>
                  </a:cubicBezTo>
                  <a:cubicBezTo>
                    <a:pt x="438" y="244"/>
                    <a:pt x="504" y="240"/>
                    <a:pt x="572" y="232"/>
                  </a:cubicBezTo>
                  <a:cubicBezTo>
                    <a:pt x="471" y="97"/>
                    <a:pt x="370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8587;p32"/>
            <p:cNvSpPr/>
            <p:nvPr/>
          </p:nvSpPr>
          <p:spPr>
            <a:xfrm>
              <a:off x="5378350" y="3479250"/>
              <a:ext cx="14000" cy="19250"/>
            </a:xfrm>
            <a:custGeom>
              <a:avLst/>
              <a:gdLst/>
              <a:ahLst/>
              <a:cxnLst/>
              <a:rect l="l" t="t" r="r" b="b"/>
              <a:pathLst>
                <a:path w="560" h="770" extrusionOk="0">
                  <a:moveTo>
                    <a:pt x="372" y="1"/>
                  </a:moveTo>
                  <a:cubicBezTo>
                    <a:pt x="332" y="1"/>
                    <a:pt x="292" y="21"/>
                    <a:pt x="250" y="79"/>
                  </a:cubicBezTo>
                  <a:cubicBezTo>
                    <a:pt x="167" y="222"/>
                    <a:pt x="83" y="353"/>
                    <a:pt x="0" y="484"/>
                  </a:cubicBezTo>
                  <a:cubicBezTo>
                    <a:pt x="0" y="603"/>
                    <a:pt x="48" y="698"/>
                    <a:pt x="143" y="770"/>
                  </a:cubicBezTo>
                  <a:cubicBezTo>
                    <a:pt x="250" y="770"/>
                    <a:pt x="369" y="746"/>
                    <a:pt x="429" y="639"/>
                  </a:cubicBezTo>
                  <a:cubicBezTo>
                    <a:pt x="441" y="543"/>
                    <a:pt x="441" y="436"/>
                    <a:pt x="429" y="329"/>
                  </a:cubicBezTo>
                  <a:cubicBezTo>
                    <a:pt x="464" y="246"/>
                    <a:pt x="560" y="186"/>
                    <a:pt x="536" y="67"/>
                  </a:cubicBezTo>
                  <a:cubicBezTo>
                    <a:pt x="476" y="34"/>
                    <a:pt x="423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8588;p32"/>
            <p:cNvSpPr/>
            <p:nvPr/>
          </p:nvSpPr>
          <p:spPr>
            <a:xfrm>
              <a:off x="5374375" y="3491325"/>
              <a:ext cx="7550" cy="8850"/>
            </a:xfrm>
            <a:custGeom>
              <a:avLst/>
              <a:gdLst/>
              <a:ahLst/>
              <a:cxnLst/>
              <a:rect l="l" t="t" r="r" b="b"/>
              <a:pathLst>
                <a:path w="302" h="354" extrusionOk="0">
                  <a:moveTo>
                    <a:pt x="159" y="1"/>
                  </a:moveTo>
                  <a:cubicBezTo>
                    <a:pt x="111" y="13"/>
                    <a:pt x="88" y="37"/>
                    <a:pt x="52" y="48"/>
                  </a:cubicBezTo>
                  <a:cubicBezTo>
                    <a:pt x="43" y="174"/>
                    <a:pt x="0" y="353"/>
                    <a:pt x="122" y="353"/>
                  </a:cubicBezTo>
                  <a:cubicBezTo>
                    <a:pt x="162" y="353"/>
                    <a:pt x="219" y="334"/>
                    <a:pt x="302" y="287"/>
                  </a:cubicBezTo>
                  <a:cubicBezTo>
                    <a:pt x="302" y="168"/>
                    <a:pt x="278" y="6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8589;p32"/>
            <p:cNvSpPr/>
            <p:nvPr/>
          </p:nvSpPr>
          <p:spPr>
            <a:xfrm>
              <a:off x="5819475" y="3487725"/>
              <a:ext cx="17875" cy="4050"/>
            </a:xfrm>
            <a:custGeom>
              <a:avLst/>
              <a:gdLst/>
              <a:ahLst/>
              <a:cxnLst/>
              <a:rect l="l" t="t" r="r" b="b"/>
              <a:pathLst>
                <a:path w="715" h="162" extrusionOk="0">
                  <a:moveTo>
                    <a:pt x="365" y="0"/>
                  </a:moveTo>
                  <a:cubicBezTo>
                    <a:pt x="266" y="0"/>
                    <a:pt x="163" y="17"/>
                    <a:pt x="66" y="17"/>
                  </a:cubicBezTo>
                  <a:cubicBezTo>
                    <a:pt x="44" y="17"/>
                    <a:pt x="22" y="16"/>
                    <a:pt x="0" y="14"/>
                  </a:cubicBezTo>
                  <a:lnTo>
                    <a:pt x="0" y="14"/>
                  </a:lnTo>
                  <a:cubicBezTo>
                    <a:pt x="104" y="137"/>
                    <a:pt x="228" y="161"/>
                    <a:pt x="355" y="161"/>
                  </a:cubicBezTo>
                  <a:cubicBezTo>
                    <a:pt x="441" y="161"/>
                    <a:pt x="529" y="150"/>
                    <a:pt x="614" y="150"/>
                  </a:cubicBezTo>
                  <a:cubicBezTo>
                    <a:pt x="648" y="150"/>
                    <a:pt x="682" y="152"/>
                    <a:pt x="714" y="157"/>
                  </a:cubicBezTo>
                  <a:cubicBezTo>
                    <a:pt x="617" y="28"/>
                    <a:pt x="494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8590;p32"/>
            <p:cNvSpPr/>
            <p:nvPr/>
          </p:nvSpPr>
          <p:spPr>
            <a:xfrm>
              <a:off x="5793875" y="3469800"/>
              <a:ext cx="43475" cy="7875"/>
            </a:xfrm>
            <a:custGeom>
              <a:avLst/>
              <a:gdLst/>
              <a:ahLst/>
              <a:cxnLst/>
              <a:rect l="l" t="t" r="r" b="b"/>
              <a:pathLst>
                <a:path w="1739" h="315" extrusionOk="0">
                  <a:moveTo>
                    <a:pt x="1437" y="1"/>
                  </a:moveTo>
                  <a:cubicBezTo>
                    <a:pt x="1299" y="1"/>
                    <a:pt x="1162" y="15"/>
                    <a:pt x="1024" y="28"/>
                  </a:cubicBezTo>
                  <a:cubicBezTo>
                    <a:pt x="889" y="148"/>
                    <a:pt x="743" y="174"/>
                    <a:pt x="593" y="174"/>
                  </a:cubicBezTo>
                  <a:cubicBezTo>
                    <a:pt x="471" y="174"/>
                    <a:pt x="346" y="157"/>
                    <a:pt x="222" y="157"/>
                  </a:cubicBezTo>
                  <a:cubicBezTo>
                    <a:pt x="147" y="157"/>
                    <a:pt x="73" y="163"/>
                    <a:pt x="0" y="183"/>
                  </a:cubicBezTo>
                  <a:cubicBezTo>
                    <a:pt x="12" y="207"/>
                    <a:pt x="48" y="231"/>
                    <a:pt x="60" y="267"/>
                  </a:cubicBezTo>
                  <a:cubicBezTo>
                    <a:pt x="72" y="264"/>
                    <a:pt x="82" y="262"/>
                    <a:pt x="92" y="262"/>
                  </a:cubicBezTo>
                  <a:cubicBezTo>
                    <a:pt x="120" y="262"/>
                    <a:pt x="140" y="275"/>
                    <a:pt x="167" y="302"/>
                  </a:cubicBezTo>
                  <a:cubicBezTo>
                    <a:pt x="226" y="302"/>
                    <a:pt x="262" y="314"/>
                    <a:pt x="310" y="314"/>
                  </a:cubicBezTo>
                  <a:cubicBezTo>
                    <a:pt x="679" y="314"/>
                    <a:pt x="1072" y="302"/>
                    <a:pt x="1453" y="302"/>
                  </a:cubicBezTo>
                  <a:cubicBezTo>
                    <a:pt x="1548" y="207"/>
                    <a:pt x="1655" y="124"/>
                    <a:pt x="1738" y="28"/>
                  </a:cubicBezTo>
                  <a:cubicBezTo>
                    <a:pt x="1638" y="8"/>
                    <a:pt x="1537" y="1"/>
                    <a:pt x="1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8591;p32"/>
            <p:cNvSpPr/>
            <p:nvPr/>
          </p:nvSpPr>
          <p:spPr>
            <a:xfrm>
              <a:off x="5840000" y="3491625"/>
              <a:ext cx="4800" cy="3000"/>
            </a:xfrm>
            <a:custGeom>
              <a:avLst/>
              <a:gdLst/>
              <a:ahLst/>
              <a:cxnLst/>
              <a:rect l="l" t="t" r="r" b="b"/>
              <a:pathLst>
                <a:path w="192" h="12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20" y="48"/>
                    <a:pt x="60" y="84"/>
                    <a:pt x="1" y="120"/>
                  </a:cubicBezTo>
                  <a:cubicBezTo>
                    <a:pt x="96" y="120"/>
                    <a:pt x="155" y="84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8592;p32"/>
            <p:cNvSpPr/>
            <p:nvPr/>
          </p:nvSpPr>
          <p:spPr>
            <a:xfrm>
              <a:off x="5414350" y="3493000"/>
              <a:ext cx="35450" cy="6325"/>
            </a:xfrm>
            <a:custGeom>
              <a:avLst/>
              <a:gdLst/>
              <a:ahLst/>
              <a:cxnLst/>
              <a:rect l="l" t="t" r="r" b="b"/>
              <a:pathLst>
                <a:path w="1418" h="253" extrusionOk="0">
                  <a:moveTo>
                    <a:pt x="204" y="0"/>
                  </a:moveTo>
                  <a:cubicBezTo>
                    <a:pt x="132" y="0"/>
                    <a:pt x="65" y="35"/>
                    <a:pt x="1" y="124"/>
                  </a:cubicBezTo>
                  <a:cubicBezTo>
                    <a:pt x="221" y="226"/>
                    <a:pt x="443" y="253"/>
                    <a:pt x="667" y="253"/>
                  </a:cubicBezTo>
                  <a:cubicBezTo>
                    <a:pt x="916" y="253"/>
                    <a:pt x="1167" y="220"/>
                    <a:pt x="1418" y="220"/>
                  </a:cubicBezTo>
                  <a:cubicBezTo>
                    <a:pt x="1340" y="99"/>
                    <a:pt x="1226" y="91"/>
                    <a:pt x="1114" y="91"/>
                  </a:cubicBezTo>
                  <a:cubicBezTo>
                    <a:pt x="1095" y="91"/>
                    <a:pt x="1077" y="91"/>
                    <a:pt x="1058" y="91"/>
                  </a:cubicBezTo>
                  <a:cubicBezTo>
                    <a:pt x="1034" y="91"/>
                    <a:pt x="1011" y="90"/>
                    <a:pt x="989" y="89"/>
                  </a:cubicBezTo>
                  <a:cubicBezTo>
                    <a:pt x="787" y="89"/>
                    <a:pt x="608" y="65"/>
                    <a:pt x="406" y="65"/>
                  </a:cubicBezTo>
                  <a:cubicBezTo>
                    <a:pt x="334" y="26"/>
                    <a:pt x="26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8593;p32"/>
            <p:cNvSpPr/>
            <p:nvPr/>
          </p:nvSpPr>
          <p:spPr>
            <a:xfrm>
              <a:off x="5406625" y="3487900"/>
              <a:ext cx="18175" cy="8225"/>
            </a:xfrm>
            <a:custGeom>
              <a:avLst/>
              <a:gdLst/>
              <a:ahLst/>
              <a:cxnLst/>
              <a:rect l="l" t="t" r="r" b="b"/>
              <a:pathLst>
                <a:path w="727" h="329" extrusionOk="0">
                  <a:moveTo>
                    <a:pt x="434" y="0"/>
                  </a:moveTo>
                  <a:cubicBezTo>
                    <a:pt x="305" y="0"/>
                    <a:pt x="159" y="56"/>
                    <a:pt x="35" y="56"/>
                  </a:cubicBezTo>
                  <a:cubicBezTo>
                    <a:pt x="23" y="56"/>
                    <a:pt x="11" y="56"/>
                    <a:pt x="0" y="54"/>
                  </a:cubicBezTo>
                  <a:lnTo>
                    <a:pt x="0" y="54"/>
                  </a:lnTo>
                  <a:cubicBezTo>
                    <a:pt x="60" y="126"/>
                    <a:pt x="107" y="209"/>
                    <a:pt x="167" y="305"/>
                  </a:cubicBezTo>
                  <a:cubicBezTo>
                    <a:pt x="226" y="316"/>
                    <a:pt x="262" y="316"/>
                    <a:pt x="322" y="328"/>
                  </a:cubicBezTo>
                  <a:cubicBezTo>
                    <a:pt x="464" y="305"/>
                    <a:pt x="595" y="293"/>
                    <a:pt x="726" y="269"/>
                  </a:cubicBezTo>
                  <a:cubicBezTo>
                    <a:pt x="670" y="54"/>
                    <a:pt x="560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8594;p32"/>
            <p:cNvSpPr/>
            <p:nvPr/>
          </p:nvSpPr>
          <p:spPr>
            <a:xfrm>
              <a:off x="5378625" y="3570400"/>
              <a:ext cx="21775" cy="7550"/>
            </a:xfrm>
            <a:custGeom>
              <a:avLst/>
              <a:gdLst/>
              <a:ahLst/>
              <a:cxnLst/>
              <a:rect l="l" t="t" r="r" b="b"/>
              <a:pathLst>
                <a:path w="871" h="302" extrusionOk="0">
                  <a:moveTo>
                    <a:pt x="651" y="0"/>
                  </a:moveTo>
                  <a:cubicBezTo>
                    <a:pt x="576" y="0"/>
                    <a:pt x="499" y="54"/>
                    <a:pt x="418" y="148"/>
                  </a:cubicBezTo>
                  <a:cubicBezTo>
                    <a:pt x="376" y="106"/>
                    <a:pt x="331" y="85"/>
                    <a:pt x="287" y="85"/>
                  </a:cubicBezTo>
                  <a:cubicBezTo>
                    <a:pt x="242" y="85"/>
                    <a:pt x="197" y="106"/>
                    <a:pt x="156" y="148"/>
                  </a:cubicBezTo>
                  <a:cubicBezTo>
                    <a:pt x="108" y="160"/>
                    <a:pt x="49" y="160"/>
                    <a:pt x="1" y="160"/>
                  </a:cubicBezTo>
                  <a:cubicBezTo>
                    <a:pt x="116" y="275"/>
                    <a:pt x="246" y="302"/>
                    <a:pt x="383" y="302"/>
                  </a:cubicBezTo>
                  <a:cubicBezTo>
                    <a:pt x="501" y="302"/>
                    <a:pt x="623" y="281"/>
                    <a:pt x="744" y="281"/>
                  </a:cubicBezTo>
                  <a:cubicBezTo>
                    <a:pt x="786" y="281"/>
                    <a:pt x="828" y="284"/>
                    <a:pt x="870" y="291"/>
                  </a:cubicBezTo>
                  <a:cubicBezTo>
                    <a:pt x="870" y="231"/>
                    <a:pt x="846" y="183"/>
                    <a:pt x="846" y="148"/>
                  </a:cubicBezTo>
                  <a:cubicBezTo>
                    <a:pt x="784" y="45"/>
                    <a:pt x="719" y="0"/>
                    <a:pt x="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8595;p32"/>
            <p:cNvSpPr/>
            <p:nvPr/>
          </p:nvSpPr>
          <p:spPr>
            <a:xfrm>
              <a:off x="5375075" y="3566650"/>
              <a:ext cx="3300" cy="7450"/>
            </a:xfrm>
            <a:custGeom>
              <a:avLst/>
              <a:gdLst/>
              <a:ahLst/>
              <a:cxnLst/>
              <a:rect l="l" t="t" r="r" b="b"/>
              <a:pathLst>
                <a:path w="132" h="298" extrusionOk="0">
                  <a:moveTo>
                    <a:pt x="0" y="0"/>
                  </a:moveTo>
                  <a:cubicBezTo>
                    <a:pt x="0" y="131"/>
                    <a:pt x="12" y="238"/>
                    <a:pt x="131" y="298"/>
                  </a:cubicBezTo>
                  <a:cubicBezTo>
                    <a:pt x="131" y="179"/>
                    <a:pt x="119" y="7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8596;p32"/>
            <p:cNvSpPr/>
            <p:nvPr/>
          </p:nvSpPr>
          <p:spPr>
            <a:xfrm>
              <a:off x="5399600" y="3569150"/>
              <a:ext cx="7350" cy="5250"/>
            </a:xfrm>
            <a:custGeom>
              <a:avLst/>
              <a:gdLst/>
              <a:ahLst/>
              <a:cxnLst/>
              <a:rect l="l" t="t" r="r" b="b"/>
              <a:pathLst>
                <a:path w="294" h="210" extrusionOk="0">
                  <a:moveTo>
                    <a:pt x="103" y="1"/>
                  </a:moveTo>
                  <a:cubicBezTo>
                    <a:pt x="42" y="1"/>
                    <a:pt x="1" y="51"/>
                    <a:pt x="7" y="210"/>
                  </a:cubicBezTo>
                  <a:cubicBezTo>
                    <a:pt x="126" y="198"/>
                    <a:pt x="234" y="174"/>
                    <a:pt x="293" y="79"/>
                  </a:cubicBezTo>
                  <a:cubicBezTo>
                    <a:pt x="226" y="40"/>
                    <a:pt x="157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8597;p32"/>
            <p:cNvSpPr/>
            <p:nvPr/>
          </p:nvSpPr>
          <p:spPr>
            <a:xfrm>
              <a:off x="5454250" y="3497000"/>
              <a:ext cx="2700" cy="1200"/>
            </a:xfrm>
            <a:custGeom>
              <a:avLst/>
              <a:gdLst/>
              <a:ahLst/>
              <a:cxnLst/>
              <a:rect l="l" t="t" r="r" b="b"/>
              <a:pathLst>
                <a:path w="108" h="48" extrusionOk="0">
                  <a:moveTo>
                    <a:pt x="72" y="0"/>
                  </a:moveTo>
                  <a:cubicBezTo>
                    <a:pt x="48" y="12"/>
                    <a:pt x="24" y="24"/>
                    <a:pt x="0" y="48"/>
                  </a:cubicBezTo>
                  <a:cubicBezTo>
                    <a:pt x="24" y="48"/>
                    <a:pt x="72" y="48"/>
                    <a:pt x="107" y="24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8598;p32"/>
            <p:cNvSpPr/>
            <p:nvPr/>
          </p:nvSpPr>
          <p:spPr>
            <a:xfrm>
              <a:off x="5703975" y="3850375"/>
              <a:ext cx="18475" cy="3525"/>
            </a:xfrm>
            <a:custGeom>
              <a:avLst/>
              <a:gdLst/>
              <a:ahLst/>
              <a:cxnLst/>
              <a:rect l="l" t="t" r="r" b="b"/>
              <a:pathLst>
                <a:path w="739" h="141" extrusionOk="0">
                  <a:moveTo>
                    <a:pt x="379" y="1"/>
                  </a:moveTo>
                  <a:cubicBezTo>
                    <a:pt x="266" y="1"/>
                    <a:pt x="151" y="22"/>
                    <a:pt x="38" y="22"/>
                  </a:cubicBezTo>
                  <a:cubicBezTo>
                    <a:pt x="26" y="22"/>
                    <a:pt x="13" y="22"/>
                    <a:pt x="0" y="22"/>
                  </a:cubicBezTo>
                  <a:lnTo>
                    <a:pt x="0" y="22"/>
                  </a:lnTo>
                  <a:cubicBezTo>
                    <a:pt x="136" y="123"/>
                    <a:pt x="275" y="140"/>
                    <a:pt x="416" y="140"/>
                  </a:cubicBezTo>
                  <a:cubicBezTo>
                    <a:pt x="486" y="140"/>
                    <a:pt x="556" y="136"/>
                    <a:pt x="626" y="136"/>
                  </a:cubicBezTo>
                  <a:cubicBezTo>
                    <a:pt x="664" y="136"/>
                    <a:pt x="701" y="137"/>
                    <a:pt x="739" y="141"/>
                  </a:cubicBezTo>
                  <a:cubicBezTo>
                    <a:pt x="626" y="27"/>
                    <a:pt x="504" y="1"/>
                    <a:pt x="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8599;p32"/>
            <p:cNvSpPr/>
            <p:nvPr/>
          </p:nvSpPr>
          <p:spPr>
            <a:xfrm>
              <a:off x="5201525" y="3747025"/>
              <a:ext cx="84275" cy="8050"/>
            </a:xfrm>
            <a:custGeom>
              <a:avLst/>
              <a:gdLst/>
              <a:ahLst/>
              <a:cxnLst/>
              <a:rect l="l" t="t" r="r" b="b"/>
              <a:pathLst>
                <a:path w="3371" h="322" extrusionOk="0">
                  <a:moveTo>
                    <a:pt x="465" y="0"/>
                  </a:moveTo>
                  <a:cubicBezTo>
                    <a:pt x="346" y="143"/>
                    <a:pt x="156" y="107"/>
                    <a:pt x="1" y="131"/>
                  </a:cubicBezTo>
                  <a:cubicBezTo>
                    <a:pt x="477" y="322"/>
                    <a:pt x="989" y="203"/>
                    <a:pt x="1477" y="286"/>
                  </a:cubicBezTo>
                  <a:lnTo>
                    <a:pt x="2632" y="238"/>
                  </a:lnTo>
                  <a:cubicBezTo>
                    <a:pt x="2701" y="198"/>
                    <a:pt x="2777" y="188"/>
                    <a:pt x="2855" y="188"/>
                  </a:cubicBezTo>
                  <a:cubicBezTo>
                    <a:pt x="2933" y="188"/>
                    <a:pt x="3012" y="198"/>
                    <a:pt x="3090" y="198"/>
                  </a:cubicBezTo>
                  <a:cubicBezTo>
                    <a:pt x="3190" y="198"/>
                    <a:pt x="3286" y="182"/>
                    <a:pt x="3370" y="107"/>
                  </a:cubicBezTo>
                  <a:cubicBezTo>
                    <a:pt x="3251" y="12"/>
                    <a:pt x="3108" y="0"/>
                    <a:pt x="2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8600;p32"/>
            <p:cNvSpPr/>
            <p:nvPr/>
          </p:nvSpPr>
          <p:spPr>
            <a:xfrm>
              <a:off x="5291725" y="3736300"/>
              <a:ext cx="59550" cy="9850"/>
            </a:xfrm>
            <a:custGeom>
              <a:avLst/>
              <a:gdLst/>
              <a:ahLst/>
              <a:cxnLst/>
              <a:rect l="l" t="t" r="r" b="b"/>
              <a:pathLst>
                <a:path w="2382" h="394" extrusionOk="0">
                  <a:moveTo>
                    <a:pt x="298" y="1"/>
                  </a:moveTo>
                  <a:cubicBezTo>
                    <a:pt x="215" y="84"/>
                    <a:pt x="60" y="1"/>
                    <a:pt x="0" y="155"/>
                  </a:cubicBezTo>
                  <a:cubicBezTo>
                    <a:pt x="750" y="370"/>
                    <a:pt x="1548" y="263"/>
                    <a:pt x="2322" y="394"/>
                  </a:cubicBezTo>
                  <a:cubicBezTo>
                    <a:pt x="2382" y="358"/>
                    <a:pt x="2382" y="310"/>
                    <a:pt x="2322" y="263"/>
                  </a:cubicBezTo>
                  <a:cubicBezTo>
                    <a:pt x="1667" y="13"/>
                    <a:pt x="965" y="144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8601;p32"/>
            <p:cNvSpPr/>
            <p:nvPr/>
          </p:nvSpPr>
          <p:spPr>
            <a:xfrm>
              <a:off x="5312850" y="3749925"/>
              <a:ext cx="51225" cy="7825"/>
            </a:xfrm>
            <a:custGeom>
              <a:avLst/>
              <a:gdLst/>
              <a:ahLst/>
              <a:cxnLst/>
              <a:rect l="l" t="t" r="r" b="b"/>
              <a:pathLst>
                <a:path w="2049" h="313" extrusionOk="0">
                  <a:moveTo>
                    <a:pt x="703" y="0"/>
                  </a:moveTo>
                  <a:cubicBezTo>
                    <a:pt x="624" y="0"/>
                    <a:pt x="545" y="5"/>
                    <a:pt x="465" y="15"/>
                  </a:cubicBezTo>
                  <a:cubicBezTo>
                    <a:pt x="394" y="69"/>
                    <a:pt x="313" y="69"/>
                    <a:pt x="234" y="69"/>
                  </a:cubicBezTo>
                  <a:cubicBezTo>
                    <a:pt x="155" y="69"/>
                    <a:pt x="78" y="69"/>
                    <a:pt x="13" y="122"/>
                  </a:cubicBezTo>
                  <a:cubicBezTo>
                    <a:pt x="1" y="194"/>
                    <a:pt x="13" y="241"/>
                    <a:pt x="84" y="253"/>
                  </a:cubicBezTo>
                  <a:cubicBezTo>
                    <a:pt x="501" y="265"/>
                    <a:pt x="917" y="301"/>
                    <a:pt x="1334" y="313"/>
                  </a:cubicBezTo>
                  <a:cubicBezTo>
                    <a:pt x="1572" y="313"/>
                    <a:pt x="1810" y="301"/>
                    <a:pt x="2049" y="289"/>
                  </a:cubicBezTo>
                  <a:lnTo>
                    <a:pt x="2049" y="170"/>
                  </a:lnTo>
                  <a:cubicBezTo>
                    <a:pt x="1592" y="150"/>
                    <a:pt x="1154" y="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8602;p32"/>
            <p:cNvSpPr/>
            <p:nvPr/>
          </p:nvSpPr>
          <p:spPr>
            <a:xfrm>
              <a:off x="5360475" y="3742850"/>
              <a:ext cx="50325" cy="9250"/>
            </a:xfrm>
            <a:custGeom>
              <a:avLst/>
              <a:gdLst/>
              <a:ahLst/>
              <a:cxnLst/>
              <a:rect l="l" t="t" r="r" b="b"/>
              <a:pathLst>
                <a:path w="2013" h="370" extrusionOk="0">
                  <a:moveTo>
                    <a:pt x="405" y="12"/>
                  </a:moveTo>
                  <a:cubicBezTo>
                    <a:pt x="286" y="132"/>
                    <a:pt x="84" y="1"/>
                    <a:pt x="1" y="155"/>
                  </a:cubicBezTo>
                  <a:cubicBezTo>
                    <a:pt x="608" y="358"/>
                    <a:pt x="1263" y="286"/>
                    <a:pt x="1906" y="370"/>
                  </a:cubicBezTo>
                  <a:cubicBezTo>
                    <a:pt x="1929" y="370"/>
                    <a:pt x="1977" y="310"/>
                    <a:pt x="2013" y="286"/>
                  </a:cubicBezTo>
                  <a:cubicBezTo>
                    <a:pt x="1489" y="120"/>
                    <a:pt x="941" y="60"/>
                    <a:pt x="405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8603;p32"/>
            <p:cNvSpPr/>
            <p:nvPr/>
          </p:nvSpPr>
          <p:spPr>
            <a:xfrm>
              <a:off x="5254525" y="3732425"/>
              <a:ext cx="44650" cy="8375"/>
            </a:xfrm>
            <a:custGeom>
              <a:avLst/>
              <a:gdLst/>
              <a:ahLst/>
              <a:cxnLst/>
              <a:rect l="l" t="t" r="r" b="b"/>
              <a:pathLst>
                <a:path w="1786" h="335" extrusionOk="0">
                  <a:moveTo>
                    <a:pt x="60" y="1"/>
                  </a:moveTo>
                  <a:cubicBezTo>
                    <a:pt x="0" y="60"/>
                    <a:pt x="0" y="108"/>
                    <a:pt x="60" y="168"/>
                  </a:cubicBezTo>
                  <a:cubicBezTo>
                    <a:pt x="536" y="334"/>
                    <a:pt x="1012" y="239"/>
                    <a:pt x="1488" y="299"/>
                  </a:cubicBezTo>
                  <a:cubicBezTo>
                    <a:pt x="1584" y="275"/>
                    <a:pt x="1726" y="275"/>
                    <a:pt x="1786" y="156"/>
                  </a:cubicBezTo>
                  <a:cubicBezTo>
                    <a:pt x="1691" y="132"/>
                    <a:pt x="1607" y="108"/>
                    <a:pt x="1488" y="96"/>
                  </a:cubicBezTo>
                  <a:cubicBezTo>
                    <a:pt x="1396" y="65"/>
                    <a:pt x="1299" y="58"/>
                    <a:pt x="1200" y="58"/>
                  </a:cubicBezTo>
                  <a:cubicBezTo>
                    <a:pt x="1114" y="58"/>
                    <a:pt x="1028" y="64"/>
                    <a:pt x="942" y="64"/>
                  </a:cubicBezTo>
                  <a:cubicBezTo>
                    <a:pt x="822" y="64"/>
                    <a:pt x="704" y="53"/>
                    <a:pt x="5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8604;p32"/>
            <p:cNvSpPr/>
            <p:nvPr/>
          </p:nvSpPr>
          <p:spPr>
            <a:xfrm>
              <a:off x="5267325" y="3749100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2286" h="254" extrusionOk="0">
                  <a:moveTo>
                    <a:pt x="738" y="1"/>
                  </a:moveTo>
                  <a:cubicBezTo>
                    <a:pt x="675" y="16"/>
                    <a:pt x="610" y="20"/>
                    <a:pt x="543" y="20"/>
                  </a:cubicBezTo>
                  <a:cubicBezTo>
                    <a:pt x="497" y="20"/>
                    <a:pt x="450" y="18"/>
                    <a:pt x="403" y="18"/>
                  </a:cubicBezTo>
                  <a:cubicBezTo>
                    <a:pt x="264" y="18"/>
                    <a:pt x="125" y="32"/>
                    <a:pt x="0" y="143"/>
                  </a:cubicBezTo>
                  <a:cubicBezTo>
                    <a:pt x="202" y="167"/>
                    <a:pt x="381" y="179"/>
                    <a:pt x="572" y="203"/>
                  </a:cubicBezTo>
                  <a:cubicBezTo>
                    <a:pt x="786" y="233"/>
                    <a:pt x="997" y="254"/>
                    <a:pt x="1208" y="254"/>
                  </a:cubicBezTo>
                  <a:cubicBezTo>
                    <a:pt x="1420" y="254"/>
                    <a:pt x="1631" y="233"/>
                    <a:pt x="1845" y="179"/>
                  </a:cubicBezTo>
                  <a:cubicBezTo>
                    <a:pt x="2000" y="143"/>
                    <a:pt x="2179" y="203"/>
                    <a:pt x="2286" y="48"/>
                  </a:cubicBezTo>
                  <a:cubicBezTo>
                    <a:pt x="1762" y="48"/>
                    <a:pt x="1250" y="36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8605;p32"/>
            <p:cNvSpPr/>
            <p:nvPr/>
          </p:nvSpPr>
          <p:spPr>
            <a:xfrm>
              <a:off x="5198550" y="3727675"/>
              <a:ext cx="34250" cy="7175"/>
            </a:xfrm>
            <a:custGeom>
              <a:avLst/>
              <a:gdLst/>
              <a:ahLst/>
              <a:cxnLst/>
              <a:rect l="l" t="t" r="r" b="b"/>
              <a:pathLst>
                <a:path w="1370" h="287" extrusionOk="0">
                  <a:moveTo>
                    <a:pt x="13" y="0"/>
                  </a:moveTo>
                  <a:cubicBezTo>
                    <a:pt x="1" y="48"/>
                    <a:pt x="1" y="108"/>
                    <a:pt x="1" y="167"/>
                  </a:cubicBezTo>
                  <a:cubicBezTo>
                    <a:pt x="394" y="203"/>
                    <a:pt x="775" y="238"/>
                    <a:pt x="1167" y="286"/>
                  </a:cubicBezTo>
                  <a:cubicBezTo>
                    <a:pt x="1239" y="250"/>
                    <a:pt x="1310" y="227"/>
                    <a:pt x="1358" y="143"/>
                  </a:cubicBezTo>
                  <a:cubicBezTo>
                    <a:pt x="1370" y="84"/>
                    <a:pt x="1346" y="60"/>
                    <a:pt x="1287" y="48"/>
                  </a:cubicBezTo>
                  <a:cubicBezTo>
                    <a:pt x="1191" y="24"/>
                    <a:pt x="1120" y="24"/>
                    <a:pt x="1025" y="24"/>
                  </a:cubicBezTo>
                  <a:cubicBezTo>
                    <a:pt x="1025" y="48"/>
                    <a:pt x="1013" y="60"/>
                    <a:pt x="953" y="60"/>
                  </a:cubicBezTo>
                  <a:cubicBezTo>
                    <a:pt x="947" y="63"/>
                    <a:pt x="940" y="64"/>
                    <a:pt x="931" y="64"/>
                  </a:cubicBezTo>
                  <a:cubicBezTo>
                    <a:pt x="906" y="64"/>
                    <a:pt x="873" y="51"/>
                    <a:pt x="846" y="24"/>
                  </a:cubicBezTo>
                  <a:cubicBezTo>
                    <a:pt x="584" y="12"/>
                    <a:pt x="298" y="12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8606;p32"/>
            <p:cNvSpPr/>
            <p:nvPr/>
          </p:nvSpPr>
          <p:spPr>
            <a:xfrm>
              <a:off x="5228025" y="3730275"/>
              <a:ext cx="28600" cy="6650"/>
            </a:xfrm>
            <a:custGeom>
              <a:avLst/>
              <a:gdLst/>
              <a:ahLst/>
              <a:cxnLst/>
              <a:rect l="l" t="t" r="r" b="b"/>
              <a:pathLst>
                <a:path w="1144" h="266" extrusionOk="0">
                  <a:moveTo>
                    <a:pt x="666" y="1"/>
                  </a:moveTo>
                  <a:cubicBezTo>
                    <a:pt x="503" y="1"/>
                    <a:pt x="340" y="21"/>
                    <a:pt x="179" y="63"/>
                  </a:cubicBezTo>
                  <a:lnTo>
                    <a:pt x="0" y="194"/>
                  </a:lnTo>
                  <a:cubicBezTo>
                    <a:pt x="369" y="206"/>
                    <a:pt x="762" y="242"/>
                    <a:pt x="1131" y="265"/>
                  </a:cubicBezTo>
                  <a:lnTo>
                    <a:pt x="1131" y="99"/>
                  </a:lnTo>
                  <a:lnTo>
                    <a:pt x="1143" y="63"/>
                  </a:lnTo>
                  <a:cubicBezTo>
                    <a:pt x="989" y="21"/>
                    <a:pt x="828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8607;p32"/>
            <p:cNvSpPr/>
            <p:nvPr/>
          </p:nvSpPr>
          <p:spPr>
            <a:xfrm>
              <a:off x="5350050" y="3742550"/>
              <a:ext cx="20575" cy="4800"/>
            </a:xfrm>
            <a:custGeom>
              <a:avLst/>
              <a:gdLst/>
              <a:ahLst/>
              <a:cxnLst/>
              <a:rect l="l" t="t" r="r" b="b"/>
              <a:pathLst>
                <a:path w="823" h="192" extrusionOk="0">
                  <a:moveTo>
                    <a:pt x="1" y="1"/>
                  </a:moveTo>
                  <a:lnTo>
                    <a:pt x="1" y="132"/>
                  </a:lnTo>
                  <a:cubicBezTo>
                    <a:pt x="132" y="132"/>
                    <a:pt x="287" y="144"/>
                    <a:pt x="418" y="167"/>
                  </a:cubicBezTo>
                  <a:cubicBezTo>
                    <a:pt x="549" y="120"/>
                    <a:pt x="715" y="191"/>
                    <a:pt x="822" y="24"/>
                  </a:cubicBezTo>
                  <a:cubicBezTo>
                    <a:pt x="537" y="24"/>
                    <a:pt x="263" y="1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8608;p32"/>
            <p:cNvSpPr/>
            <p:nvPr/>
          </p:nvSpPr>
          <p:spPr>
            <a:xfrm>
              <a:off x="5198850" y="3763925"/>
              <a:ext cx="133075" cy="11700"/>
            </a:xfrm>
            <a:custGeom>
              <a:avLst/>
              <a:gdLst/>
              <a:ahLst/>
              <a:cxnLst/>
              <a:rect l="l" t="t" r="r" b="b"/>
              <a:pathLst>
                <a:path w="5323" h="468" extrusionOk="0">
                  <a:moveTo>
                    <a:pt x="275" y="1"/>
                  </a:moveTo>
                  <a:cubicBezTo>
                    <a:pt x="182" y="1"/>
                    <a:pt x="92" y="9"/>
                    <a:pt x="1" y="27"/>
                  </a:cubicBezTo>
                  <a:lnTo>
                    <a:pt x="1" y="158"/>
                  </a:lnTo>
                  <a:cubicBezTo>
                    <a:pt x="60" y="205"/>
                    <a:pt x="108" y="265"/>
                    <a:pt x="155" y="301"/>
                  </a:cubicBezTo>
                  <a:cubicBezTo>
                    <a:pt x="513" y="301"/>
                    <a:pt x="882" y="324"/>
                    <a:pt x="1239" y="324"/>
                  </a:cubicBezTo>
                  <a:cubicBezTo>
                    <a:pt x="1394" y="396"/>
                    <a:pt x="1572" y="348"/>
                    <a:pt x="1715" y="420"/>
                  </a:cubicBezTo>
                  <a:cubicBezTo>
                    <a:pt x="1759" y="429"/>
                    <a:pt x="1804" y="435"/>
                    <a:pt x="1847" y="435"/>
                  </a:cubicBezTo>
                  <a:cubicBezTo>
                    <a:pt x="1909" y="435"/>
                    <a:pt x="1969" y="424"/>
                    <a:pt x="2025" y="396"/>
                  </a:cubicBezTo>
                  <a:cubicBezTo>
                    <a:pt x="2184" y="389"/>
                    <a:pt x="2339" y="371"/>
                    <a:pt x="2493" y="371"/>
                  </a:cubicBezTo>
                  <a:cubicBezTo>
                    <a:pt x="2615" y="371"/>
                    <a:pt x="2737" y="383"/>
                    <a:pt x="2858" y="420"/>
                  </a:cubicBezTo>
                  <a:lnTo>
                    <a:pt x="4287" y="467"/>
                  </a:lnTo>
                  <a:cubicBezTo>
                    <a:pt x="4364" y="443"/>
                    <a:pt x="4444" y="436"/>
                    <a:pt x="4525" y="436"/>
                  </a:cubicBezTo>
                  <a:cubicBezTo>
                    <a:pt x="4647" y="436"/>
                    <a:pt x="4771" y="452"/>
                    <a:pt x="4891" y="452"/>
                  </a:cubicBezTo>
                  <a:cubicBezTo>
                    <a:pt x="5045" y="452"/>
                    <a:pt x="5193" y="425"/>
                    <a:pt x="5323" y="301"/>
                  </a:cubicBezTo>
                  <a:cubicBezTo>
                    <a:pt x="4846" y="158"/>
                    <a:pt x="4334" y="229"/>
                    <a:pt x="3870" y="86"/>
                  </a:cubicBezTo>
                  <a:cubicBezTo>
                    <a:pt x="3662" y="45"/>
                    <a:pt x="3453" y="24"/>
                    <a:pt x="3245" y="24"/>
                  </a:cubicBezTo>
                  <a:cubicBezTo>
                    <a:pt x="3037" y="24"/>
                    <a:pt x="2828" y="45"/>
                    <a:pt x="2620" y="86"/>
                  </a:cubicBezTo>
                  <a:cubicBezTo>
                    <a:pt x="2549" y="110"/>
                    <a:pt x="2465" y="146"/>
                    <a:pt x="2382" y="158"/>
                  </a:cubicBezTo>
                  <a:cubicBezTo>
                    <a:pt x="2334" y="134"/>
                    <a:pt x="2287" y="122"/>
                    <a:pt x="2237" y="122"/>
                  </a:cubicBezTo>
                  <a:cubicBezTo>
                    <a:pt x="2188" y="122"/>
                    <a:pt x="2138" y="134"/>
                    <a:pt x="2084" y="158"/>
                  </a:cubicBezTo>
                  <a:cubicBezTo>
                    <a:pt x="1927" y="111"/>
                    <a:pt x="1768" y="101"/>
                    <a:pt x="1607" y="101"/>
                  </a:cubicBezTo>
                  <a:cubicBezTo>
                    <a:pt x="1477" y="101"/>
                    <a:pt x="1346" y="108"/>
                    <a:pt x="1216" y="108"/>
                  </a:cubicBezTo>
                  <a:cubicBezTo>
                    <a:pt x="1055" y="108"/>
                    <a:pt x="895" y="97"/>
                    <a:pt x="739" y="51"/>
                  </a:cubicBezTo>
                  <a:cubicBezTo>
                    <a:pt x="577" y="21"/>
                    <a:pt x="424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8609;p32"/>
            <p:cNvSpPr/>
            <p:nvPr/>
          </p:nvSpPr>
          <p:spPr>
            <a:xfrm>
              <a:off x="5310175" y="3777375"/>
              <a:ext cx="39025" cy="6675"/>
            </a:xfrm>
            <a:custGeom>
              <a:avLst/>
              <a:gdLst/>
              <a:ahLst/>
              <a:cxnLst/>
              <a:rect l="l" t="t" r="r" b="b"/>
              <a:pathLst>
                <a:path w="1561" h="267" extrusionOk="0">
                  <a:moveTo>
                    <a:pt x="1024" y="1"/>
                  </a:moveTo>
                  <a:lnTo>
                    <a:pt x="1" y="48"/>
                  </a:lnTo>
                  <a:lnTo>
                    <a:pt x="1" y="167"/>
                  </a:lnTo>
                  <a:cubicBezTo>
                    <a:pt x="393" y="167"/>
                    <a:pt x="763" y="179"/>
                    <a:pt x="1132" y="203"/>
                  </a:cubicBezTo>
                  <a:cubicBezTo>
                    <a:pt x="1220" y="209"/>
                    <a:pt x="1326" y="266"/>
                    <a:pt x="1410" y="266"/>
                  </a:cubicBezTo>
                  <a:cubicBezTo>
                    <a:pt x="1485" y="266"/>
                    <a:pt x="1543" y="222"/>
                    <a:pt x="1560" y="60"/>
                  </a:cubicBezTo>
                  <a:cubicBezTo>
                    <a:pt x="1382" y="48"/>
                    <a:pt x="1203" y="25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8610;p32"/>
            <p:cNvSpPr/>
            <p:nvPr/>
          </p:nvSpPr>
          <p:spPr>
            <a:xfrm>
              <a:off x="5249450" y="3771100"/>
              <a:ext cx="20875" cy="3325"/>
            </a:xfrm>
            <a:custGeom>
              <a:avLst/>
              <a:gdLst/>
              <a:ahLst/>
              <a:cxnLst/>
              <a:rect l="l" t="t" r="r" b="b"/>
              <a:pathLst>
                <a:path w="835" h="133" extrusionOk="0">
                  <a:moveTo>
                    <a:pt x="434" y="0"/>
                  </a:moveTo>
                  <a:cubicBezTo>
                    <a:pt x="292" y="0"/>
                    <a:pt x="146" y="42"/>
                    <a:pt x="1" y="109"/>
                  </a:cubicBezTo>
                  <a:cubicBezTo>
                    <a:pt x="286" y="121"/>
                    <a:pt x="572" y="121"/>
                    <a:pt x="834" y="133"/>
                  </a:cubicBezTo>
                  <a:cubicBezTo>
                    <a:pt x="706" y="39"/>
                    <a:pt x="571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8611;p32"/>
            <p:cNvSpPr/>
            <p:nvPr/>
          </p:nvSpPr>
          <p:spPr>
            <a:xfrm>
              <a:off x="5229800" y="3771500"/>
              <a:ext cx="11950" cy="2925"/>
            </a:xfrm>
            <a:custGeom>
              <a:avLst/>
              <a:gdLst/>
              <a:ahLst/>
              <a:cxnLst/>
              <a:rect l="l" t="t" r="r" b="b"/>
              <a:pathLst>
                <a:path w="478" h="117" extrusionOk="0">
                  <a:moveTo>
                    <a:pt x="206" y="0"/>
                  </a:moveTo>
                  <a:cubicBezTo>
                    <a:pt x="138" y="0"/>
                    <a:pt x="69" y="12"/>
                    <a:pt x="1" y="21"/>
                  </a:cubicBezTo>
                  <a:cubicBezTo>
                    <a:pt x="156" y="117"/>
                    <a:pt x="310" y="117"/>
                    <a:pt x="477" y="117"/>
                  </a:cubicBezTo>
                  <a:cubicBezTo>
                    <a:pt x="399" y="25"/>
                    <a:pt x="305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8612;p32"/>
            <p:cNvSpPr/>
            <p:nvPr/>
          </p:nvSpPr>
          <p:spPr>
            <a:xfrm>
              <a:off x="5224150" y="3713700"/>
              <a:ext cx="14325" cy="4425"/>
            </a:xfrm>
            <a:custGeom>
              <a:avLst/>
              <a:gdLst/>
              <a:ahLst/>
              <a:cxnLst/>
              <a:rect l="l" t="t" r="r" b="b"/>
              <a:pathLst>
                <a:path w="573" h="177" extrusionOk="0">
                  <a:moveTo>
                    <a:pt x="206" y="1"/>
                  </a:moveTo>
                  <a:cubicBezTo>
                    <a:pt x="139" y="1"/>
                    <a:pt x="71" y="7"/>
                    <a:pt x="1" y="24"/>
                  </a:cubicBezTo>
                  <a:lnTo>
                    <a:pt x="1" y="131"/>
                  </a:lnTo>
                  <a:cubicBezTo>
                    <a:pt x="95" y="162"/>
                    <a:pt x="196" y="177"/>
                    <a:pt x="298" y="177"/>
                  </a:cubicBezTo>
                  <a:cubicBezTo>
                    <a:pt x="390" y="177"/>
                    <a:pt x="482" y="165"/>
                    <a:pt x="572" y="143"/>
                  </a:cubicBezTo>
                  <a:lnTo>
                    <a:pt x="572" y="47"/>
                  </a:lnTo>
                  <a:cubicBezTo>
                    <a:pt x="455" y="24"/>
                    <a:pt x="333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8613;p32"/>
            <p:cNvSpPr/>
            <p:nvPr/>
          </p:nvSpPr>
          <p:spPr>
            <a:xfrm>
              <a:off x="5198550" y="3711300"/>
              <a:ext cx="4500" cy="3300"/>
            </a:xfrm>
            <a:custGeom>
              <a:avLst/>
              <a:gdLst/>
              <a:ahLst/>
              <a:cxnLst/>
              <a:rect l="l" t="t" r="r" b="b"/>
              <a:pathLst>
                <a:path w="180" h="132" extrusionOk="0">
                  <a:moveTo>
                    <a:pt x="48" y="1"/>
                  </a:moveTo>
                  <a:cubicBezTo>
                    <a:pt x="36" y="24"/>
                    <a:pt x="13" y="48"/>
                    <a:pt x="1" y="72"/>
                  </a:cubicBezTo>
                  <a:cubicBezTo>
                    <a:pt x="60" y="84"/>
                    <a:pt x="120" y="120"/>
                    <a:pt x="179" y="13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8614;p32"/>
            <p:cNvSpPr/>
            <p:nvPr/>
          </p:nvSpPr>
          <p:spPr>
            <a:xfrm>
              <a:off x="5217300" y="3764200"/>
              <a:ext cx="33675" cy="3975"/>
            </a:xfrm>
            <a:custGeom>
              <a:avLst/>
              <a:gdLst/>
              <a:ahLst/>
              <a:cxnLst/>
              <a:rect l="l" t="t" r="r" b="b"/>
              <a:pathLst>
                <a:path w="1347" h="159" extrusionOk="0">
                  <a:moveTo>
                    <a:pt x="709" y="1"/>
                  </a:moveTo>
                  <a:cubicBezTo>
                    <a:pt x="491" y="1"/>
                    <a:pt x="274" y="28"/>
                    <a:pt x="61" y="28"/>
                  </a:cubicBezTo>
                  <a:cubicBezTo>
                    <a:pt x="41" y="28"/>
                    <a:pt x="21" y="28"/>
                    <a:pt x="1" y="28"/>
                  </a:cubicBezTo>
                  <a:lnTo>
                    <a:pt x="1" y="28"/>
                  </a:lnTo>
                  <a:cubicBezTo>
                    <a:pt x="194" y="132"/>
                    <a:pt x="391" y="159"/>
                    <a:pt x="589" y="159"/>
                  </a:cubicBezTo>
                  <a:cubicBezTo>
                    <a:pt x="796" y="159"/>
                    <a:pt x="1004" y="130"/>
                    <a:pt x="1207" y="130"/>
                  </a:cubicBezTo>
                  <a:cubicBezTo>
                    <a:pt x="1254" y="130"/>
                    <a:pt x="1300" y="131"/>
                    <a:pt x="1346" y="135"/>
                  </a:cubicBezTo>
                  <a:cubicBezTo>
                    <a:pt x="1137" y="28"/>
                    <a:pt x="923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8615;p32"/>
            <p:cNvSpPr/>
            <p:nvPr/>
          </p:nvSpPr>
          <p:spPr>
            <a:xfrm>
              <a:off x="5262850" y="3760500"/>
              <a:ext cx="32775" cy="5550"/>
            </a:xfrm>
            <a:custGeom>
              <a:avLst/>
              <a:gdLst/>
              <a:ahLst/>
              <a:cxnLst/>
              <a:rect l="l" t="t" r="r" b="b"/>
              <a:pathLst>
                <a:path w="1311" h="222" extrusionOk="0">
                  <a:moveTo>
                    <a:pt x="723" y="1"/>
                  </a:moveTo>
                  <a:cubicBezTo>
                    <a:pt x="523" y="1"/>
                    <a:pt x="320" y="24"/>
                    <a:pt x="119" y="24"/>
                  </a:cubicBezTo>
                  <a:cubicBezTo>
                    <a:pt x="79" y="24"/>
                    <a:pt x="40" y="23"/>
                    <a:pt x="0" y="21"/>
                  </a:cubicBezTo>
                  <a:lnTo>
                    <a:pt x="0" y="21"/>
                  </a:lnTo>
                  <a:cubicBezTo>
                    <a:pt x="36" y="57"/>
                    <a:pt x="48" y="104"/>
                    <a:pt x="36" y="140"/>
                  </a:cubicBezTo>
                  <a:cubicBezTo>
                    <a:pt x="60" y="164"/>
                    <a:pt x="96" y="188"/>
                    <a:pt x="119" y="199"/>
                  </a:cubicBezTo>
                  <a:cubicBezTo>
                    <a:pt x="335" y="213"/>
                    <a:pt x="543" y="222"/>
                    <a:pt x="749" y="222"/>
                  </a:cubicBezTo>
                  <a:cubicBezTo>
                    <a:pt x="917" y="222"/>
                    <a:pt x="1084" y="216"/>
                    <a:pt x="1251" y="199"/>
                  </a:cubicBezTo>
                  <a:cubicBezTo>
                    <a:pt x="1274" y="176"/>
                    <a:pt x="1298" y="140"/>
                    <a:pt x="1310" y="116"/>
                  </a:cubicBezTo>
                  <a:cubicBezTo>
                    <a:pt x="1120" y="24"/>
                    <a:pt x="923" y="1"/>
                    <a:pt x="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8616;p32"/>
            <p:cNvSpPr/>
            <p:nvPr/>
          </p:nvSpPr>
          <p:spPr>
            <a:xfrm>
              <a:off x="5258375" y="3763975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15" y="1"/>
                  </a:moveTo>
                  <a:lnTo>
                    <a:pt x="227" y="25"/>
                  </a:lnTo>
                  <a:cubicBezTo>
                    <a:pt x="156" y="60"/>
                    <a:pt x="84" y="96"/>
                    <a:pt x="1" y="144"/>
                  </a:cubicBezTo>
                  <a:lnTo>
                    <a:pt x="263" y="144"/>
                  </a:lnTo>
                  <a:cubicBezTo>
                    <a:pt x="275" y="84"/>
                    <a:pt x="263" y="37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8617;p32"/>
            <p:cNvSpPr/>
            <p:nvPr/>
          </p:nvSpPr>
          <p:spPr>
            <a:xfrm>
              <a:off x="5338450" y="3779475"/>
              <a:ext cx="33075" cy="6550"/>
            </a:xfrm>
            <a:custGeom>
              <a:avLst/>
              <a:gdLst/>
              <a:ahLst/>
              <a:cxnLst/>
              <a:rect l="l" t="t" r="r" b="b"/>
              <a:pathLst>
                <a:path w="1323" h="262" extrusionOk="0">
                  <a:moveTo>
                    <a:pt x="429" y="0"/>
                  </a:moveTo>
                  <a:cubicBezTo>
                    <a:pt x="334" y="155"/>
                    <a:pt x="132" y="71"/>
                    <a:pt x="1" y="131"/>
                  </a:cubicBezTo>
                  <a:cubicBezTo>
                    <a:pt x="13" y="155"/>
                    <a:pt x="36" y="202"/>
                    <a:pt x="48" y="238"/>
                  </a:cubicBezTo>
                  <a:cubicBezTo>
                    <a:pt x="477" y="250"/>
                    <a:pt x="894" y="250"/>
                    <a:pt x="1322" y="262"/>
                  </a:cubicBezTo>
                  <a:cubicBezTo>
                    <a:pt x="1322" y="214"/>
                    <a:pt x="1310" y="179"/>
                    <a:pt x="1310" y="131"/>
                  </a:cubicBezTo>
                  <a:cubicBezTo>
                    <a:pt x="1013" y="83"/>
                    <a:pt x="727" y="36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8618;p32"/>
            <p:cNvSpPr/>
            <p:nvPr/>
          </p:nvSpPr>
          <p:spPr>
            <a:xfrm>
              <a:off x="5364050" y="3903875"/>
              <a:ext cx="3000" cy="7475"/>
            </a:xfrm>
            <a:custGeom>
              <a:avLst/>
              <a:gdLst/>
              <a:ahLst/>
              <a:cxnLst/>
              <a:rect l="l" t="t" r="r" b="b"/>
              <a:pathLst>
                <a:path w="120" h="299" extrusionOk="0">
                  <a:moveTo>
                    <a:pt x="120" y="1"/>
                  </a:moveTo>
                  <a:cubicBezTo>
                    <a:pt x="24" y="84"/>
                    <a:pt x="1" y="179"/>
                    <a:pt x="1" y="298"/>
                  </a:cubicBezTo>
                  <a:cubicBezTo>
                    <a:pt x="36" y="298"/>
                    <a:pt x="84" y="287"/>
                    <a:pt x="108" y="275"/>
                  </a:cubicBezTo>
                  <a:cubicBezTo>
                    <a:pt x="108" y="179"/>
                    <a:pt x="120" y="96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8619;p32"/>
            <p:cNvSpPr/>
            <p:nvPr/>
          </p:nvSpPr>
          <p:spPr>
            <a:xfrm>
              <a:off x="5392925" y="3845250"/>
              <a:ext cx="3300" cy="1425"/>
            </a:xfrm>
            <a:custGeom>
              <a:avLst/>
              <a:gdLst/>
              <a:ahLst/>
              <a:cxnLst/>
              <a:rect l="l" t="t" r="r" b="b"/>
              <a:pathLst>
                <a:path w="132" h="57" extrusionOk="0">
                  <a:moveTo>
                    <a:pt x="96" y="0"/>
                  </a:moveTo>
                  <a:cubicBezTo>
                    <a:pt x="60" y="12"/>
                    <a:pt x="24" y="24"/>
                    <a:pt x="0" y="48"/>
                  </a:cubicBezTo>
                  <a:cubicBezTo>
                    <a:pt x="18" y="54"/>
                    <a:pt x="39" y="57"/>
                    <a:pt x="61" y="57"/>
                  </a:cubicBezTo>
                  <a:cubicBezTo>
                    <a:pt x="84" y="57"/>
                    <a:pt x="108" y="54"/>
                    <a:pt x="131" y="48"/>
                  </a:cubicBezTo>
                  <a:cubicBezTo>
                    <a:pt x="131" y="24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8620;p32"/>
            <p:cNvSpPr/>
            <p:nvPr/>
          </p:nvSpPr>
          <p:spPr>
            <a:xfrm>
              <a:off x="5457825" y="2755825"/>
              <a:ext cx="28000" cy="9475"/>
            </a:xfrm>
            <a:custGeom>
              <a:avLst/>
              <a:gdLst/>
              <a:ahLst/>
              <a:cxnLst/>
              <a:rect l="l" t="t" r="r" b="b"/>
              <a:pathLst>
                <a:path w="1120" h="379" extrusionOk="0">
                  <a:moveTo>
                    <a:pt x="119" y="1"/>
                  </a:moveTo>
                  <a:cubicBezTo>
                    <a:pt x="83" y="24"/>
                    <a:pt x="36" y="24"/>
                    <a:pt x="24" y="24"/>
                  </a:cubicBezTo>
                  <a:cubicBezTo>
                    <a:pt x="24" y="120"/>
                    <a:pt x="0" y="215"/>
                    <a:pt x="0" y="310"/>
                  </a:cubicBezTo>
                  <a:cubicBezTo>
                    <a:pt x="83" y="360"/>
                    <a:pt x="171" y="379"/>
                    <a:pt x="261" y="379"/>
                  </a:cubicBezTo>
                  <a:cubicBezTo>
                    <a:pt x="364" y="379"/>
                    <a:pt x="470" y="354"/>
                    <a:pt x="572" y="322"/>
                  </a:cubicBezTo>
                  <a:cubicBezTo>
                    <a:pt x="595" y="316"/>
                    <a:pt x="616" y="313"/>
                    <a:pt x="637" y="313"/>
                  </a:cubicBezTo>
                  <a:cubicBezTo>
                    <a:pt x="658" y="313"/>
                    <a:pt x="679" y="316"/>
                    <a:pt x="702" y="322"/>
                  </a:cubicBezTo>
                  <a:cubicBezTo>
                    <a:pt x="833" y="310"/>
                    <a:pt x="976" y="286"/>
                    <a:pt x="1107" y="262"/>
                  </a:cubicBezTo>
                  <a:cubicBezTo>
                    <a:pt x="1119" y="191"/>
                    <a:pt x="1119" y="120"/>
                    <a:pt x="1119" y="48"/>
                  </a:cubicBezTo>
                  <a:cubicBezTo>
                    <a:pt x="774" y="24"/>
                    <a:pt x="452" y="12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8621;p32"/>
            <p:cNvSpPr/>
            <p:nvPr/>
          </p:nvSpPr>
          <p:spPr>
            <a:xfrm>
              <a:off x="5457225" y="2763575"/>
              <a:ext cx="14000" cy="3625"/>
            </a:xfrm>
            <a:custGeom>
              <a:avLst/>
              <a:gdLst/>
              <a:ahLst/>
              <a:cxnLst/>
              <a:rect l="l" t="t" r="r" b="b"/>
              <a:pathLst>
                <a:path w="560" h="145" extrusionOk="0">
                  <a:moveTo>
                    <a:pt x="0" y="0"/>
                  </a:moveTo>
                  <a:cubicBezTo>
                    <a:pt x="97" y="97"/>
                    <a:pt x="194" y="144"/>
                    <a:pt x="289" y="144"/>
                  </a:cubicBezTo>
                  <a:cubicBezTo>
                    <a:pt x="381" y="144"/>
                    <a:pt x="472" y="100"/>
                    <a:pt x="560" y="12"/>
                  </a:cubicBezTo>
                  <a:cubicBezTo>
                    <a:pt x="381" y="12"/>
                    <a:pt x="19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8622;p32"/>
            <p:cNvSpPr/>
            <p:nvPr/>
          </p:nvSpPr>
          <p:spPr>
            <a:xfrm>
              <a:off x="5428050" y="2827850"/>
              <a:ext cx="4475" cy="6875"/>
            </a:xfrm>
            <a:custGeom>
              <a:avLst/>
              <a:gdLst/>
              <a:ahLst/>
              <a:cxnLst/>
              <a:rect l="l" t="t" r="r" b="b"/>
              <a:pathLst>
                <a:path w="179" h="275" extrusionOk="0">
                  <a:moveTo>
                    <a:pt x="48" y="1"/>
                  </a:moveTo>
                  <a:lnTo>
                    <a:pt x="48" y="1"/>
                  </a:lnTo>
                  <a:cubicBezTo>
                    <a:pt x="36" y="96"/>
                    <a:pt x="24" y="191"/>
                    <a:pt x="0" y="275"/>
                  </a:cubicBezTo>
                  <a:cubicBezTo>
                    <a:pt x="179" y="215"/>
                    <a:pt x="179" y="120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8623;p32"/>
            <p:cNvSpPr/>
            <p:nvPr/>
          </p:nvSpPr>
          <p:spPr>
            <a:xfrm>
              <a:off x="5432225" y="2842450"/>
              <a:ext cx="3875" cy="3750"/>
            </a:xfrm>
            <a:custGeom>
              <a:avLst/>
              <a:gdLst/>
              <a:ahLst/>
              <a:cxnLst/>
              <a:rect l="l" t="t" r="r" b="b"/>
              <a:pathLst>
                <a:path w="155" h="150" extrusionOk="0">
                  <a:moveTo>
                    <a:pt x="0" y="0"/>
                  </a:moveTo>
                  <a:lnTo>
                    <a:pt x="0" y="131"/>
                  </a:lnTo>
                  <a:cubicBezTo>
                    <a:pt x="24" y="143"/>
                    <a:pt x="48" y="149"/>
                    <a:pt x="73" y="149"/>
                  </a:cubicBezTo>
                  <a:cubicBezTo>
                    <a:pt x="98" y="149"/>
                    <a:pt x="125" y="143"/>
                    <a:pt x="155" y="131"/>
                  </a:cubicBezTo>
                  <a:cubicBezTo>
                    <a:pt x="107" y="95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8624;p32"/>
            <p:cNvSpPr/>
            <p:nvPr/>
          </p:nvSpPr>
          <p:spPr>
            <a:xfrm>
              <a:off x="5421800" y="2795425"/>
              <a:ext cx="3000" cy="3875"/>
            </a:xfrm>
            <a:custGeom>
              <a:avLst/>
              <a:gdLst/>
              <a:ahLst/>
              <a:cxnLst/>
              <a:rect l="l" t="t" r="r" b="b"/>
              <a:pathLst>
                <a:path w="120" h="155" extrusionOk="0">
                  <a:moveTo>
                    <a:pt x="119" y="0"/>
                  </a:moveTo>
                  <a:cubicBezTo>
                    <a:pt x="72" y="48"/>
                    <a:pt x="48" y="107"/>
                    <a:pt x="0" y="155"/>
                  </a:cubicBezTo>
                  <a:cubicBezTo>
                    <a:pt x="48" y="107"/>
                    <a:pt x="72" y="71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8625;p32"/>
            <p:cNvSpPr/>
            <p:nvPr/>
          </p:nvSpPr>
          <p:spPr>
            <a:xfrm>
              <a:off x="5951325" y="3483900"/>
              <a:ext cx="55400" cy="4775"/>
            </a:xfrm>
            <a:custGeom>
              <a:avLst/>
              <a:gdLst/>
              <a:ahLst/>
              <a:cxnLst/>
              <a:rect l="l" t="t" r="r" b="b"/>
              <a:pathLst>
                <a:path w="2216" h="191" extrusionOk="0">
                  <a:moveTo>
                    <a:pt x="1203" y="0"/>
                  </a:moveTo>
                  <a:lnTo>
                    <a:pt x="48" y="48"/>
                  </a:lnTo>
                  <a:cubicBezTo>
                    <a:pt x="1" y="95"/>
                    <a:pt x="1" y="131"/>
                    <a:pt x="60" y="167"/>
                  </a:cubicBezTo>
                  <a:lnTo>
                    <a:pt x="1060" y="167"/>
                  </a:lnTo>
                  <a:cubicBezTo>
                    <a:pt x="1251" y="179"/>
                    <a:pt x="1441" y="179"/>
                    <a:pt x="1632" y="191"/>
                  </a:cubicBezTo>
                  <a:cubicBezTo>
                    <a:pt x="1810" y="179"/>
                    <a:pt x="2013" y="167"/>
                    <a:pt x="2215" y="131"/>
                  </a:cubicBezTo>
                  <a:cubicBezTo>
                    <a:pt x="2215" y="107"/>
                    <a:pt x="2215" y="60"/>
                    <a:pt x="2203" y="36"/>
                  </a:cubicBezTo>
                  <a:cubicBezTo>
                    <a:pt x="1870" y="12"/>
                    <a:pt x="1536" y="12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8626;p32"/>
            <p:cNvSpPr/>
            <p:nvPr/>
          </p:nvSpPr>
          <p:spPr>
            <a:xfrm>
              <a:off x="5871550" y="3480325"/>
              <a:ext cx="52725" cy="5800"/>
            </a:xfrm>
            <a:custGeom>
              <a:avLst/>
              <a:gdLst/>
              <a:ahLst/>
              <a:cxnLst/>
              <a:rect l="l" t="t" r="r" b="b"/>
              <a:pathLst>
                <a:path w="2109" h="232" extrusionOk="0">
                  <a:moveTo>
                    <a:pt x="798" y="0"/>
                  </a:moveTo>
                  <a:cubicBezTo>
                    <a:pt x="536" y="12"/>
                    <a:pt x="298" y="24"/>
                    <a:pt x="60" y="36"/>
                  </a:cubicBezTo>
                  <a:cubicBezTo>
                    <a:pt x="1" y="84"/>
                    <a:pt x="1" y="119"/>
                    <a:pt x="60" y="155"/>
                  </a:cubicBezTo>
                  <a:cubicBezTo>
                    <a:pt x="263" y="179"/>
                    <a:pt x="465" y="179"/>
                    <a:pt x="656" y="191"/>
                  </a:cubicBezTo>
                  <a:lnTo>
                    <a:pt x="1346" y="191"/>
                  </a:lnTo>
                  <a:cubicBezTo>
                    <a:pt x="1381" y="205"/>
                    <a:pt x="1416" y="211"/>
                    <a:pt x="1453" y="211"/>
                  </a:cubicBezTo>
                  <a:cubicBezTo>
                    <a:pt x="1479" y="211"/>
                    <a:pt x="1507" y="208"/>
                    <a:pt x="1537" y="203"/>
                  </a:cubicBezTo>
                  <a:cubicBezTo>
                    <a:pt x="1632" y="191"/>
                    <a:pt x="1703" y="191"/>
                    <a:pt x="1787" y="191"/>
                  </a:cubicBezTo>
                  <a:cubicBezTo>
                    <a:pt x="1834" y="217"/>
                    <a:pt x="1881" y="232"/>
                    <a:pt x="1929" y="232"/>
                  </a:cubicBezTo>
                  <a:cubicBezTo>
                    <a:pt x="1988" y="232"/>
                    <a:pt x="2048" y="208"/>
                    <a:pt x="2108" y="155"/>
                  </a:cubicBezTo>
                  <a:cubicBezTo>
                    <a:pt x="1965" y="36"/>
                    <a:pt x="1787" y="72"/>
                    <a:pt x="1644" y="12"/>
                  </a:cubicBezTo>
                  <a:cubicBezTo>
                    <a:pt x="1489" y="38"/>
                    <a:pt x="1335" y="60"/>
                    <a:pt x="1182" y="60"/>
                  </a:cubicBezTo>
                  <a:cubicBezTo>
                    <a:pt x="1053" y="60"/>
                    <a:pt x="924" y="44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8627;p32"/>
            <p:cNvSpPr/>
            <p:nvPr/>
          </p:nvSpPr>
          <p:spPr>
            <a:xfrm>
              <a:off x="5915900" y="3484200"/>
              <a:ext cx="19375" cy="3875"/>
            </a:xfrm>
            <a:custGeom>
              <a:avLst/>
              <a:gdLst/>
              <a:ahLst/>
              <a:cxnLst/>
              <a:rect l="l" t="t" r="r" b="b"/>
              <a:pathLst>
                <a:path w="775" h="155" extrusionOk="0">
                  <a:moveTo>
                    <a:pt x="310" y="0"/>
                  </a:moveTo>
                  <a:cubicBezTo>
                    <a:pt x="215" y="24"/>
                    <a:pt x="108" y="24"/>
                    <a:pt x="1" y="36"/>
                  </a:cubicBezTo>
                  <a:cubicBezTo>
                    <a:pt x="60" y="83"/>
                    <a:pt x="108" y="119"/>
                    <a:pt x="144" y="155"/>
                  </a:cubicBezTo>
                  <a:lnTo>
                    <a:pt x="727" y="155"/>
                  </a:lnTo>
                  <a:cubicBezTo>
                    <a:pt x="775" y="107"/>
                    <a:pt x="775" y="60"/>
                    <a:pt x="727" y="24"/>
                  </a:cubicBezTo>
                  <a:cubicBezTo>
                    <a:pt x="596" y="24"/>
                    <a:pt x="453" y="0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8628;p32"/>
            <p:cNvSpPr/>
            <p:nvPr/>
          </p:nvSpPr>
          <p:spPr>
            <a:xfrm>
              <a:off x="5931075" y="3484200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18" y="0"/>
                  </a:moveTo>
                  <a:cubicBezTo>
                    <a:pt x="334" y="24"/>
                    <a:pt x="227" y="24"/>
                    <a:pt x="144" y="24"/>
                  </a:cubicBezTo>
                  <a:lnTo>
                    <a:pt x="144" y="155"/>
                  </a:lnTo>
                  <a:cubicBezTo>
                    <a:pt x="84" y="262"/>
                    <a:pt x="37" y="345"/>
                    <a:pt x="1" y="441"/>
                  </a:cubicBezTo>
                  <a:lnTo>
                    <a:pt x="287" y="441"/>
                  </a:lnTo>
                  <a:cubicBezTo>
                    <a:pt x="394" y="357"/>
                    <a:pt x="334" y="226"/>
                    <a:pt x="418" y="155"/>
                  </a:cubicBezTo>
                  <a:cubicBezTo>
                    <a:pt x="477" y="95"/>
                    <a:pt x="477" y="48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8629;p32"/>
            <p:cNvSpPr/>
            <p:nvPr/>
          </p:nvSpPr>
          <p:spPr>
            <a:xfrm>
              <a:off x="5941500" y="3483750"/>
              <a:ext cx="11050" cy="4325"/>
            </a:xfrm>
            <a:custGeom>
              <a:avLst/>
              <a:gdLst/>
              <a:ahLst/>
              <a:cxnLst/>
              <a:rect l="l" t="t" r="r" b="b"/>
              <a:pathLst>
                <a:path w="442" h="173" extrusionOk="0">
                  <a:moveTo>
                    <a:pt x="148" y="1"/>
                  </a:moveTo>
                  <a:cubicBezTo>
                    <a:pt x="101" y="1"/>
                    <a:pt x="52" y="6"/>
                    <a:pt x="1" y="18"/>
                  </a:cubicBezTo>
                  <a:lnTo>
                    <a:pt x="1" y="173"/>
                  </a:lnTo>
                  <a:lnTo>
                    <a:pt x="441" y="173"/>
                  </a:lnTo>
                  <a:cubicBezTo>
                    <a:pt x="441" y="125"/>
                    <a:pt x="417" y="101"/>
                    <a:pt x="417" y="54"/>
                  </a:cubicBezTo>
                  <a:cubicBezTo>
                    <a:pt x="330" y="22"/>
                    <a:pt x="24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8630;p32"/>
            <p:cNvSpPr/>
            <p:nvPr/>
          </p:nvSpPr>
          <p:spPr>
            <a:xfrm>
              <a:off x="5866500" y="3480275"/>
              <a:ext cx="7175" cy="3950"/>
            </a:xfrm>
            <a:custGeom>
              <a:avLst/>
              <a:gdLst/>
              <a:ahLst/>
              <a:cxnLst/>
              <a:rect l="l" t="t" r="r" b="b"/>
              <a:pathLst>
                <a:path w="287" h="158" extrusionOk="0">
                  <a:moveTo>
                    <a:pt x="144" y="1"/>
                  </a:moveTo>
                  <a:cubicBezTo>
                    <a:pt x="93" y="1"/>
                    <a:pt x="45" y="13"/>
                    <a:pt x="0" y="26"/>
                  </a:cubicBezTo>
                  <a:cubicBezTo>
                    <a:pt x="60" y="133"/>
                    <a:pt x="167" y="157"/>
                    <a:pt x="286" y="157"/>
                  </a:cubicBezTo>
                  <a:lnTo>
                    <a:pt x="286" y="38"/>
                  </a:lnTo>
                  <a:cubicBezTo>
                    <a:pt x="236" y="10"/>
                    <a:pt x="189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8631;p32"/>
            <p:cNvSpPr/>
            <p:nvPr/>
          </p:nvSpPr>
          <p:spPr>
            <a:xfrm>
              <a:off x="5848625" y="3480625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1" y="0"/>
                  </a:moveTo>
                  <a:cubicBezTo>
                    <a:pt x="49" y="60"/>
                    <a:pt x="84" y="107"/>
                    <a:pt x="132" y="143"/>
                  </a:cubicBezTo>
                  <a:cubicBezTo>
                    <a:pt x="180" y="107"/>
                    <a:pt x="180" y="60"/>
                    <a:pt x="132" y="12"/>
                  </a:cubicBezTo>
                  <a:cubicBezTo>
                    <a:pt x="84" y="0"/>
                    <a:pt x="3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8632;p32"/>
            <p:cNvSpPr/>
            <p:nvPr/>
          </p:nvSpPr>
          <p:spPr>
            <a:xfrm>
              <a:off x="5859050" y="3480925"/>
              <a:ext cx="3600" cy="1925"/>
            </a:xfrm>
            <a:custGeom>
              <a:avLst/>
              <a:gdLst/>
              <a:ahLst/>
              <a:cxnLst/>
              <a:rect l="l" t="t" r="r" b="b"/>
              <a:pathLst>
                <a:path w="144" h="77" extrusionOk="0">
                  <a:moveTo>
                    <a:pt x="1" y="0"/>
                  </a:moveTo>
                  <a:cubicBezTo>
                    <a:pt x="13" y="12"/>
                    <a:pt x="24" y="48"/>
                    <a:pt x="48" y="60"/>
                  </a:cubicBezTo>
                  <a:cubicBezTo>
                    <a:pt x="60" y="71"/>
                    <a:pt x="71" y="76"/>
                    <a:pt x="82" y="76"/>
                  </a:cubicBezTo>
                  <a:cubicBezTo>
                    <a:pt x="106" y="76"/>
                    <a:pt x="127" y="52"/>
                    <a:pt x="144" y="12"/>
                  </a:cubicBezTo>
                  <a:cubicBezTo>
                    <a:pt x="84" y="12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8633;p32"/>
            <p:cNvSpPr/>
            <p:nvPr/>
          </p:nvSpPr>
          <p:spPr>
            <a:xfrm>
              <a:off x="5851900" y="3480925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1" y="0"/>
                  </a:moveTo>
                  <a:lnTo>
                    <a:pt x="1" y="131"/>
                  </a:lnTo>
                  <a:cubicBezTo>
                    <a:pt x="49" y="95"/>
                    <a:pt x="96" y="4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8634;p32"/>
            <p:cNvSpPr/>
            <p:nvPr/>
          </p:nvSpPr>
          <p:spPr>
            <a:xfrm>
              <a:off x="5841200" y="3548675"/>
              <a:ext cx="36325" cy="4300"/>
            </a:xfrm>
            <a:custGeom>
              <a:avLst/>
              <a:gdLst/>
              <a:ahLst/>
              <a:cxnLst/>
              <a:rect l="l" t="t" r="r" b="b"/>
              <a:pathLst>
                <a:path w="1453" h="172" extrusionOk="0">
                  <a:moveTo>
                    <a:pt x="643" y="1"/>
                  </a:moveTo>
                  <a:cubicBezTo>
                    <a:pt x="429" y="1"/>
                    <a:pt x="215" y="18"/>
                    <a:pt x="0" y="29"/>
                  </a:cubicBezTo>
                  <a:cubicBezTo>
                    <a:pt x="221" y="142"/>
                    <a:pt x="451" y="172"/>
                    <a:pt x="683" y="172"/>
                  </a:cubicBezTo>
                  <a:cubicBezTo>
                    <a:pt x="938" y="172"/>
                    <a:pt x="1197" y="136"/>
                    <a:pt x="1453" y="136"/>
                  </a:cubicBezTo>
                  <a:cubicBezTo>
                    <a:pt x="1186" y="29"/>
                    <a:pt x="915" y="1"/>
                    <a:pt x="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8635;p32"/>
            <p:cNvSpPr/>
            <p:nvPr/>
          </p:nvSpPr>
          <p:spPr>
            <a:xfrm>
              <a:off x="5814400" y="3542225"/>
              <a:ext cx="11925" cy="4225"/>
            </a:xfrm>
            <a:custGeom>
              <a:avLst/>
              <a:gdLst/>
              <a:ahLst/>
              <a:cxnLst/>
              <a:rect l="l" t="t" r="r" b="b"/>
              <a:pathLst>
                <a:path w="477" h="169" extrusionOk="0">
                  <a:moveTo>
                    <a:pt x="48" y="1"/>
                  </a:moveTo>
                  <a:cubicBezTo>
                    <a:pt x="1" y="48"/>
                    <a:pt x="13" y="96"/>
                    <a:pt x="36" y="144"/>
                  </a:cubicBezTo>
                  <a:cubicBezTo>
                    <a:pt x="104" y="159"/>
                    <a:pt x="167" y="168"/>
                    <a:pt x="229" y="168"/>
                  </a:cubicBezTo>
                  <a:cubicBezTo>
                    <a:pt x="310" y="168"/>
                    <a:pt x="390" y="153"/>
                    <a:pt x="477" y="120"/>
                  </a:cubicBezTo>
                  <a:cubicBezTo>
                    <a:pt x="477" y="84"/>
                    <a:pt x="477" y="48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8636;p32"/>
            <p:cNvSpPr/>
            <p:nvPr/>
          </p:nvSpPr>
          <p:spPr>
            <a:xfrm>
              <a:off x="5804875" y="3541925"/>
              <a:ext cx="11050" cy="4425"/>
            </a:xfrm>
            <a:custGeom>
              <a:avLst/>
              <a:gdLst/>
              <a:ahLst/>
              <a:cxnLst/>
              <a:rect l="l" t="t" r="r" b="b"/>
              <a:pathLst>
                <a:path w="442" h="177" extrusionOk="0">
                  <a:moveTo>
                    <a:pt x="286" y="1"/>
                  </a:moveTo>
                  <a:cubicBezTo>
                    <a:pt x="167" y="1"/>
                    <a:pt x="72" y="25"/>
                    <a:pt x="1" y="132"/>
                  </a:cubicBezTo>
                  <a:cubicBezTo>
                    <a:pt x="94" y="161"/>
                    <a:pt x="179" y="176"/>
                    <a:pt x="266" y="176"/>
                  </a:cubicBezTo>
                  <a:cubicBezTo>
                    <a:pt x="323" y="176"/>
                    <a:pt x="380" y="170"/>
                    <a:pt x="441" y="156"/>
                  </a:cubicBezTo>
                  <a:cubicBezTo>
                    <a:pt x="441" y="108"/>
                    <a:pt x="429" y="60"/>
                    <a:pt x="429" y="13"/>
                  </a:cubicBezTo>
                  <a:cubicBezTo>
                    <a:pt x="394" y="13"/>
                    <a:pt x="346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8637;p32"/>
            <p:cNvSpPr/>
            <p:nvPr/>
          </p:nvSpPr>
          <p:spPr>
            <a:xfrm>
              <a:off x="5879900" y="3549675"/>
              <a:ext cx="4475" cy="2700"/>
            </a:xfrm>
            <a:custGeom>
              <a:avLst/>
              <a:gdLst/>
              <a:ahLst/>
              <a:cxnLst/>
              <a:rect l="l" t="t" r="r" b="b"/>
              <a:pathLst>
                <a:path w="179" h="108" extrusionOk="0">
                  <a:moveTo>
                    <a:pt x="131" y="0"/>
                  </a:moveTo>
                  <a:lnTo>
                    <a:pt x="0" y="96"/>
                  </a:lnTo>
                  <a:cubicBezTo>
                    <a:pt x="60" y="96"/>
                    <a:pt x="119" y="108"/>
                    <a:pt x="179" y="108"/>
                  </a:cubicBezTo>
                  <a:cubicBezTo>
                    <a:pt x="167" y="60"/>
                    <a:pt x="143" y="36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8638;p32"/>
            <p:cNvSpPr/>
            <p:nvPr/>
          </p:nvSpPr>
          <p:spPr>
            <a:xfrm>
              <a:off x="5382500" y="3571175"/>
              <a:ext cx="6575" cy="2925"/>
            </a:xfrm>
            <a:custGeom>
              <a:avLst/>
              <a:gdLst/>
              <a:ahLst/>
              <a:cxnLst/>
              <a:rect l="l" t="t" r="r" b="b"/>
              <a:pathLst>
                <a:path w="263" h="117" extrusionOk="0">
                  <a:moveTo>
                    <a:pt x="137" y="0"/>
                  </a:moveTo>
                  <a:cubicBezTo>
                    <a:pt x="90" y="0"/>
                    <a:pt x="44" y="43"/>
                    <a:pt x="1" y="117"/>
                  </a:cubicBezTo>
                  <a:lnTo>
                    <a:pt x="263" y="117"/>
                  </a:lnTo>
                  <a:cubicBezTo>
                    <a:pt x="223" y="37"/>
                    <a:pt x="180" y="0"/>
                    <a:pt x="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8639;p32"/>
            <p:cNvSpPr/>
            <p:nvPr/>
          </p:nvSpPr>
          <p:spPr>
            <a:xfrm>
              <a:off x="5909350" y="3531225"/>
              <a:ext cx="21750" cy="4175"/>
            </a:xfrm>
            <a:custGeom>
              <a:avLst/>
              <a:gdLst/>
              <a:ahLst/>
              <a:cxnLst/>
              <a:rect l="l" t="t" r="r" b="b"/>
              <a:pathLst>
                <a:path w="870" h="167" extrusionOk="0">
                  <a:moveTo>
                    <a:pt x="1" y="0"/>
                  </a:moveTo>
                  <a:lnTo>
                    <a:pt x="1" y="119"/>
                  </a:lnTo>
                  <a:cubicBezTo>
                    <a:pt x="144" y="131"/>
                    <a:pt x="275" y="143"/>
                    <a:pt x="418" y="167"/>
                  </a:cubicBezTo>
                  <a:cubicBezTo>
                    <a:pt x="459" y="141"/>
                    <a:pt x="506" y="137"/>
                    <a:pt x="555" y="137"/>
                  </a:cubicBezTo>
                  <a:cubicBezTo>
                    <a:pt x="575" y="137"/>
                    <a:pt x="597" y="138"/>
                    <a:pt x="618" y="138"/>
                  </a:cubicBezTo>
                  <a:cubicBezTo>
                    <a:pt x="707" y="138"/>
                    <a:pt x="797" y="125"/>
                    <a:pt x="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8640;p32"/>
            <p:cNvSpPr/>
            <p:nvPr/>
          </p:nvSpPr>
          <p:spPr>
            <a:xfrm>
              <a:off x="5848350" y="34916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0" y="1"/>
                  </a:moveTo>
                  <a:cubicBezTo>
                    <a:pt x="36" y="48"/>
                    <a:pt x="95" y="96"/>
                    <a:pt x="143" y="144"/>
                  </a:cubicBezTo>
                  <a:cubicBezTo>
                    <a:pt x="95" y="96"/>
                    <a:pt x="60" y="4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8641;p32"/>
            <p:cNvSpPr/>
            <p:nvPr/>
          </p:nvSpPr>
          <p:spPr>
            <a:xfrm>
              <a:off x="5937925" y="3488050"/>
              <a:ext cx="4800" cy="7175"/>
            </a:xfrm>
            <a:custGeom>
              <a:avLst/>
              <a:gdLst/>
              <a:ahLst/>
              <a:cxnLst/>
              <a:rect l="l" t="t" r="r" b="b"/>
              <a:pathLst>
                <a:path w="192" h="287" extrusionOk="0">
                  <a:moveTo>
                    <a:pt x="132" y="1"/>
                  </a:moveTo>
                  <a:cubicBezTo>
                    <a:pt x="13" y="60"/>
                    <a:pt x="1" y="168"/>
                    <a:pt x="1" y="287"/>
                  </a:cubicBezTo>
                  <a:lnTo>
                    <a:pt x="132" y="287"/>
                  </a:lnTo>
                  <a:cubicBezTo>
                    <a:pt x="191" y="239"/>
                    <a:pt x="191" y="191"/>
                    <a:pt x="144" y="144"/>
                  </a:cubicBezTo>
                  <a:cubicBezTo>
                    <a:pt x="132" y="108"/>
                    <a:pt x="132" y="48"/>
                    <a:pt x="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8642;p32"/>
            <p:cNvSpPr/>
            <p:nvPr/>
          </p:nvSpPr>
          <p:spPr>
            <a:xfrm>
              <a:off x="5941500" y="3491625"/>
              <a:ext cx="3900" cy="3725"/>
            </a:xfrm>
            <a:custGeom>
              <a:avLst/>
              <a:gdLst/>
              <a:ahLst/>
              <a:cxnLst/>
              <a:rect l="l" t="t" r="r" b="b"/>
              <a:pathLst>
                <a:path w="156" h="149" extrusionOk="0">
                  <a:moveTo>
                    <a:pt x="24" y="1"/>
                  </a:moveTo>
                  <a:cubicBezTo>
                    <a:pt x="24" y="48"/>
                    <a:pt x="1" y="96"/>
                    <a:pt x="1" y="144"/>
                  </a:cubicBezTo>
                  <a:cubicBezTo>
                    <a:pt x="32" y="144"/>
                    <a:pt x="64" y="149"/>
                    <a:pt x="99" y="149"/>
                  </a:cubicBezTo>
                  <a:cubicBezTo>
                    <a:pt x="117" y="149"/>
                    <a:pt x="136" y="148"/>
                    <a:pt x="155" y="144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8643;p32"/>
            <p:cNvSpPr/>
            <p:nvPr/>
          </p:nvSpPr>
          <p:spPr>
            <a:xfrm>
              <a:off x="5905200" y="3485075"/>
              <a:ext cx="4475" cy="1375"/>
            </a:xfrm>
            <a:custGeom>
              <a:avLst/>
              <a:gdLst/>
              <a:ahLst/>
              <a:cxnLst/>
              <a:rect l="l" t="t" r="r" b="b"/>
              <a:pathLst>
                <a:path w="179" h="55" extrusionOk="0">
                  <a:moveTo>
                    <a:pt x="0" y="1"/>
                  </a:moveTo>
                  <a:cubicBezTo>
                    <a:pt x="30" y="37"/>
                    <a:pt x="60" y="54"/>
                    <a:pt x="89" y="54"/>
                  </a:cubicBezTo>
                  <a:cubicBezTo>
                    <a:pt x="119" y="54"/>
                    <a:pt x="149" y="37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8644;p32"/>
            <p:cNvSpPr/>
            <p:nvPr/>
          </p:nvSpPr>
          <p:spPr>
            <a:xfrm>
              <a:off x="6041825" y="3491325"/>
              <a:ext cx="10325" cy="7500"/>
            </a:xfrm>
            <a:custGeom>
              <a:avLst/>
              <a:gdLst/>
              <a:ahLst/>
              <a:cxnLst/>
              <a:rect l="l" t="t" r="r" b="b"/>
              <a:pathLst>
                <a:path w="413" h="300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5" y="13"/>
                    <a:pt x="60" y="37"/>
                    <a:pt x="0" y="156"/>
                  </a:cubicBezTo>
                  <a:lnTo>
                    <a:pt x="143" y="298"/>
                  </a:lnTo>
                  <a:cubicBezTo>
                    <a:pt x="154" y="299"/>
                    <a:pt x="164" y="299"/>
                    <a:pt x="174" y="299"/>
                  </a:cubicBezTo>
                  <a:cubicBezTo>
                    <a:pt x="413" y="299"/>
                    <a:pt x="365" y="16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8645;p32"/>
            <p:cNvSpPr/>
            <p:nvPr/>
          </p:nvSpPr>
          <p:spPr>
            <a:xfrm>
              <a:off x="5715875" y="3538350"/>
              <a:ext cx="31875" cy="3475"/>
            </a:xfrm>
            <a:custGeom>
              <a:avLst/>
              <a:gdLst/>
              <a:ahLst/>
              <a:cxnLst/>
              <a:rect l="l" t="t" r="r" b="b"/>
              <a:pathLst>
                <a:path w="1275" h="139" extrusionOk="0">
                  <a:moveTo>
                    <a:pt x="1" y="1"/>
                  </a:moveTo>
                  <a:lnTo>
                    <a:pt x="1" y="120"/>
                  </a:lnTo>
                  <a:cubicBezTo>
                    <a:pt x="174" y="125"/>
                    <a:pt x="350" y="138"/>
                    <a:pt x="526" y="138"/>
                  </a:cubicBezTo>
                  <a:cubicBezTo>
                    <a:pt x="774" y="138"/>
                    <a:pt x="1024" y="112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8646;p32"/>
            <p:cNvSpPr/>
            <p:nvPr/>
          </p:nvSpPr>
          <p:spPr>
            <a:xfrm>
              <a:off x="5575375" y="2128975"/>
              <a:ext cx="7475" cy="5950"/>
            </a:xfrm>
            <a:custGeom>
              <a:avLst/>
              <a:gdLst/>
              <a:ahLst/>
              <a:cxnLst/>
              <a:rect l="l" t="t" r="r" b="b"/>
              <a:pathLst>
                <a:path w="299" h="238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15" y="36"/>
                    <a:pt x="108" y="83"/>
                    <a:pt x="1" y="131"/>
                  </a:cubicBezTo>
                  <a:cubicBezTo>
                    <a:pt x="77" y="207"/>
                    <a:pt x="133" y="237"/>
                    <a:pt x="174" y="237"/>
                  </a:cubicBezTo>
                  <a:cubicBezTo>
                    <a:pt x="256" y="237"/>
                    <a:pt x="283" y="119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8647;p32"/>
            <p:cNvSpPr/>
            <p:nvPr/>
          </p:nvSpPr>
          <p:spPr>
            <a:xfrm>
              <a:off x="5572125" y="2130450"/>
              <a:ext cx="3275" cy="1800"/>
            </a:xfrm>
            <a:custGeom>
              <a:avLst/>
              <a:gdLst/>
              <a:ahLst/>
              <a:cxnLst/>
              <a:rect l="l" t="t" r="r" b="b"/>
              <a:pathLst>
                <a:path w="131" h="72" extrusionOk="0">
                  <a:moveTo>
                    <a:pt x="70" y="1"/>
                  </a:moveTo>
                  <a:cubicBezTo>
                    <a:pt x="48" y="1"/>
                    <a:pt x="24" y="24"/>
                    <a:pt x="0" y="72"/>
                  </a:cubicBezTo>
                  <a:lnTo>
                    <a:pt x="131" y="72"/>
                  </a:lnTo>
                  <a:cubicBezTo>
                    <a:pt x="113" y="24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8648;p32"/>
            <p:cNvSpPr/>
            <p:nvPr/>
          </p:nvSpPr>
          <p:spPr>
            <a:xfrm>
              <a:off x="5568550" y="2132225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143" y="1"/>
                  </a:moveTo>
                  <a:cubicBezTo>
                    <a:pt x="95" y="49"/>
                    <a:pt x="36" y="84"/>
                    <a:pt x="0" y="132"/>
                  </a:cubicBezTo>
                  <a:cubicBezTo>
                    <a:pt x="36" y="108"/>
                    <a:pt x="95" y="6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8649;p32"/>
            <p:cNvSpPr/>
            <p:nvPr/>
          </p:nvSpPr>
          <p:spPr>
            <a:xfrm>
              <a:off x="5514975" y="2135500"/>
              <a:ext cx="24725" cy="3900"/>
            </a:xfrm>
            <a:custGeom>
              <a:avLst/>
              <a:gdLst/>
              <a:ahLst/>
              <a:cxnLst/>
              <a:rect l="l" t="t" r="r" b="b"/>
              <a:pathLst>
                <a:path w="989" h="156" extrusionOk="0">
                  <a:moveTo>
                    <a:pt x="0" y="1"/>
                  </a:moveTo>
                  <a:cubicBezTo>
                    <a:pt x="153" y="130"/>
                    <a:pt x="326" y="154"/>
                    <a:pt x="501" y="154"/>
                  </a:cubicBezTo>
                  <a:cubicBezTo>
                    <a:pt x="608" y="154"/>
                    <a:pt x="717" y="145"/>
                    <a:pt x="822" y="145"/>
                  </a:cubicBezTo>
                  <a:cubicBezTo>
                    <a:pt x="879" y="145"/>
                    <a:pt x="934" y="148"/>
                    <a:pt x="988" y="156"/>
                  </a:cubicBezTo>
                  <a:cubicBezTo>
                    <a:pt x="851" y="29"/>
                    <a:pt x="698" y="2"/>
                    <a:pt x="542" y="2"/>
                  </a:cubicBezTo>
                  <a:cubicBezTo>
                    <a:pt x="422" y="2"/>
                    <a:pt x="299" y="18"/>
                    <a:pt x="180" y="18"/>
                  </a:cubicBezTo>
                  <a:cubicBezTo>
                    <a:pt x="119" y="18"/>
                    <a:pt x="59" y="1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8650;p32"/>
            <p:cNvSpPr/>
            <p:nvPr/>
          </p:nvSpPr>
          <p:spPr>
            <a:xfrm>
              <a:off x="5608125" y="2142500"/>
              <a:ext cx="3600" cy="2075"/>
            </a:xfrm>
            <a:custGeom>
              <a:avLst/>
              <a:gdLst/>
              <a:ahLst/>
              <a:cxnLst/>
              <a:rect l="l" t="t" r="r" b="b"/>
              <a:pathLst>
                <a:path w="144" h="83" extrusionOk="0">
                  <a:moveTo>
                    <a:pt x="72" y="1"/>
                  </a:moveTo>
                  <a:cubicBezTo>
                    <a:pt x="48" y="1"/>
                    <a:pt x="24" y="7"/>
                    <a:pt x="1" y="19"/>
                  </a:cubicBezTo>
                  <a:cubicBezTo>
                    <a:pt x="1" y="31"/>
                    <a:pt x="24" y="66"/>
                    <a:pt x="36" y="78"/>
                  </a:cubicBezTo>
                  <a:cubicBezTo>
                    <a:pt x="50" y="81"/>
                    <a:pt x="61" y="82"/>
                    <a:pt x="72" y="82"/>
                  </a:cubicBezTo>
                  <a:cubicBezTo>
                    <a:pt x="107" y="82"/>
                    <a:pt x="125" y="65"/>
                    <a:pt x="144" y="19"/>
                  </a:cubicBezTo>
                  <a:cubicBezTo>
                    <a:pt x="120" y="7"/>
                    <a:pt x="96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8651;p32"/>
            <p:cNvSpPr/>
            <p:nvPr/>
          </p:nvSpPr>
          <p:spPr>
            <a:xfrm>
              <a:off x="5331900" y="2171800"/>
              <a:ext cx="16700" cy="5100"/>
            </a:xfrm>
            <a:custGeom>
              <a:avLst/>
              <a:gdLst/>
              <a:ahLst/>
              <a:cxnLst/>
              <a:rect l="l" t="t" r="r" b="b"/>
              <a:pathLst>
                <a:path w="668" h="204" extrusionOk="0">
                  <a:moveTo>
                    <a:pt x="290" y="1"/>
                  </a:moveTo>
                  <a:cubicBezTo>
                    <a:pt x="186" y="1"/>
                    <a:pt x="87" y="31"/>
                    <a:pt x="1" y="144"/>
                  </a:cubicBezTo>
                  <a:cubicBezTo>
                    <a:pt x="96" y="144"/>
                    <a:pt x="203" y="156"/>
                    <a:pt x="298" y="168"/>
                  </a:cubicBezTo>
                  <a:cubicBezTo>
                    <a:pt x="316" y="192"/>
                    <a:pt x="334" y="204"/>
                    <a:pt x="353" y="204"/>
                  </a:cubicBezTo>
                  <a:cubicBezTo>
                    <a:pt x="373" y="204"/>
                    <a:pt x="394" y="192"/>
                    <a:pt x="417" y="168"/>
                  </a:cubicBezTo>
                  <a:cubicBezTo>
                    <a:pt x="501" y="144"/>
                    <a:pt x="608" y="144"/>
                    <a:pt x="667" y="37"/>
                  </a:cubicBezTo>
                  <a:lnTo>
                    <a:pt x="667" y="37"/>
                  </a:lnTo>
                  <a:cubicBezTo>
                    <a:pt x="659" y="38"/>
                    <a:pt x="650" y="38"/>
                    <a:pt x="641" y="38"/>
                  </a:cubicBezTo>
                  <a:cubicBezTo>
                    <a:pt x="526" y="38"/>
                    <a:pt x="405" y="1"/>
                    <a:pt x="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8652;p32"/>
            <p:cNvSpPr/>
            <p:nvPr/>
          </p:nvSpPr>
          <p:spPr>
            <a:xfrm>
              <a:off x="5201825" y="2171225"/>
              <a:ext cx="98250" cy="7475"/>
            </a:xfrm>
            <a:custGeom>
              <a:avLst/>
              <a:gdLst/>
              <a:ahLst/>
              <a:cxnLst/>
              <a:rect l="l" t="t" r="r" b="b"/>
              <a:pathLst>
                <a:path w="3930" h="299" extrusionOk="0">
                  <a:moveTo>
                    <a:pt x="346" y="1"/>
                  </a:moveTo>
                  <a:cubicBezTo>
                    <a:pt x="1" y="72"/>
                    <a:pt x="1" y="72"/>
                    <a:pt x="203" y="298"/>
                  </a:cubicBezTo>
                  <a:cubicBezTo>
                    <a:pt x="308" y="187"/>
                    <a:pt x="430" y="162"/>
                    <a:pt x="556" y="162"/>
                  </a:cubicBezTo>
                  <a:cubicBezTo>
                    <a:pt x="661" y="162"/>
                    <a:pt x="768" y="179"/>
                    <a:pt x="870" y="179"/>
                  </a:cubicBezTo>
                  <a:cubicBezTo>
                    <a:pt x="1882" y="167"/>
                    <a:pt x="2906" y="167"/>
                    <a:pt x="3930" y="155"/>
                  </a:cubicBezTo>
                  <a:cubicBezTo>
                    <a:pt x="3870" y="96"/>
                    <a:pt x="3811" y="48"/>
                    <a:pt x="3775" y="1"/>
                  </a:cubicBezTo>
                  <a:cubicBezTo>
                    <a:pt x="3525" y="42"/>
                    <a:pt x="3274" y="57"/>
                    <a:pt x="3023" y="57"/>
                  </a:cubicBezTo>
                  <a:cubicBezTo>
                    <a:pt x="2699" y="57"/>
                    <a:pt x="2376" y="33"/>
                    <a:pt x="2060" y="13"/>
                  </a:cubicBezTo>
                  <a:cubicBezTo>
                    <a:pt x="1838" y="50"/>
                    <a:pt x="1615" y="63"/>
                    <a:pt x="1393" y="63"/>
                  </a:cubicBezTo>
                  <a:cubicBezTo>
                    <a:pt x="1044" y="63"/>
                    <a:pt x="695" y="30"/>
                    <a:pt x="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8653;p32"/>
            <p:cNvSpPr/>
            <p:nvPr/>
          </p:nvSpPr>
          <p:spPr>
            <a:xfrm>
              <a:off x="5212850" y="2178975"/>
              <a:ext cx="97650" cy="3300"/>
            </a:xfrm>
            <a:custGeom>
              <a:avLst/>
              <a:gdLst/>
              <a:ahLst/>
              <a:cxnLst/>
              <a:rect l="l" t="t" r="r" b="b"/>
              <a:pathLst>
                <a:path w="3906" h="132" extrusionOk="0">
                  <a:moveTo>
                    <a:pt x="3905" y="0"/>
                  </a:moveTo>
                  <a:cubicBezTo>
                    <a:pt x="2620" y="0"/>
                    <a:pt x="1310" y="24"/>
                    <a:pt x="0" y="24"/>
                  </a:cubicBezTo>
                  <a:cubicBezTo>
                    <a:pt x="60" y="60"/>
                    <a:pt x="95" y="96"/>
                    <a:pt x="179" y="131"/>
                  </a:cubicBezTo>
                  <a:cubicBezTo>
                    <a:pt x="1250" y="119"/>
                    <a:pt x="2298" y="119"/>
                    <a:pt x="3370" y="107"/>
                  </a:cubicBezTo>
                  <a:cubicBezTo>
                    <a:pt x="3438" y="107"/>
                    <a:pt x="3509" y="114"/>
                    <a:pt x="3580" y="114"/>
                  </a:cubicBezTo>
                  <a:cubicBezTo>
                    <a:pt x="3696" y="114"/>
                    <a:pt x="3810" y="96"/>
                    <a:pt x="3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8654;p32"/>
            <p:cNvSpPr/>
            <p:nvPr/>
          </p:nvSpPr>
          <p:spPr>
            <a:xfrm>
              <a:off x="5206000" y="2182850"/>
              <a:ext cx="3900" cy="3300"/>
            </a:xfrm>
            <a:custGeom>
              <a:avLst/>
              <a:gdLst/>
              <a:ahLst/>
              <a:cxnLst/>
              <a:rect l="l" t="t" r="r" b="b"/>
              <a:pathLst>
                <a:path w="156" h="132" extrusionOk="0">
                  <a:moveTo>
                    <a:pt x="0" y="0"/>
                  </a:moveTo>
                  <a:lnTo>
                    <a:pt x="48" y="131"/>
                  </a:lnTo>
                  <a:lnTo>
                    <a:pt x="155" y="131"/>
                  </a:lnTo>
                  <a:cubicBezTo>
                    <a:pt x="107" y="83"/>
                    <a:pt x="60" y="4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8655;p32"/>
            <p:cNvSpPr/>
            <p:nvPr/>
          </p:nvSpPr>
          <p:spPr>
            <a:xfrm>
              <a:off x="5302725" y="2173600"/>
              <a:ext cx="4200" cy="1825"/>
            </a:xfrm>
            <a:custGeom>
              <a:avLst/>
              <a:gdLst/>
              <a:ahLst/>
              <a:cxnLst/>
              <a:rect l="l" t="t" r="r" b="b"/>
              <a:pathLst>
                <a:path w="168" h="73" extrusionOk="0">
                  <a:moveTo>
                    <a:pt x="89" y="1"/>
                  </a:moveTo>
                  <a:cubicBezTo>
                    <a:pt x="60" y="1"/>
                    <a:pt x="31" y="25"/>
                    <a:pt x="1" y="72"/>
                  </a:cubicBezTo>
                  <a:lnTo>
                    <a:pt x="168" y="72"/>
                  </a:lnTo>
                  <a:cubicBezTo>
                    <a:pt x="144" y="25"/>
                    <a:pt x="117" y="1"/>
                    <a:pt x="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8656;p32"/>
            <p:cNvSpPr/>
            <p:nvPr/>
          </p:nvSpPr>
          <p:spPr>
            <a:xfrm>
              <a:off x="5303025" y="2228975"/>
              <a:ext cx="3900" cy="1800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36" y="1"/>
                  </a:moveTo>
                  <a:lnTo>
                    <a:pt x="1" y="24"/>
                  </a:lnTo>
                  <a:cubicBezTo>
                    <a:pt x="25" y="48"/>
                    <a:pt x="36" y="72"/>
                    <a:pt x="48" y="72"/>
                  </a:cubicBezTo>
                  <a:cubicBezTo>
                    <a:pt x="84" y="60"/>
                    <a:pt x="120" y="24"/>
                    <a:pt x="156" y="12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8657;p32"/>
            <p:cNvSpPr/>
            <p:nvPr/>
          </p:nvSpPr>
          <p:spPr>
            <a:xfrm>
              <a:off x="5242000" y="2196450"/>
              <a:ext cx="7175" cy="3300"/>
            </a:xfrm>
            <a:custGeom>
              <a:avLst/>
              <a:gdLst/>
              <a:ahLst/>
              <a:cxnLst/>
              <a:rect l="l" t="t" r="r" b="b"/>
              <a:pathLst>
                <a:path w="287" h="132" extrusionOk="0">
                  <a:moveTo>
                    <a:pt x="171" y="1"/>
                  </a:moveTo>
                  <a:cubicBezTo>
                    <a:pt x="113" y="1"/>
                    <a:pt x="59" y="15"/>
                    <a:pt x="1" y="51"/>
                  </a:cubicBezTo>
                  <a:cubicBezTo>
                    <a:pt x="52" y="102"/>
                    <a:pt x="103" y="132"/>
                    <a:pt x="150" y="132"/>
                  </a:cubicBezTo>
                  <a:cubicBezTo>
                    <a:pt x="202" y="132"/>
                    <a:pt x="249" y="97"/>
                    <a:pt x="287" y="16"/>
                  </a:cubicBezTo>
                  <a:cubicBezTo>
                    <a:pt x="245" y="6"/>
                    <a:pt x="207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8658;p32"/>
            <p:cNvSpPr/>
            <p:nvPr/>
          </p:nvSpPr>
          <p:spPr>
            <a:xfrm>
              <a:off x="5234575" y="2197425"/>
              <a:ext cx="3900" cy="925"/>
            </a:xfrm>
            <a:custGeom>
              <a:avLst/>
              <a:gdLst/>
              <a:ahLst/>
              <a:cxnLst/>
              <a:rect l="l" t="t" r="r" b="b"/>
              <a:pathLst>
                <a:path w="156" h="37" extrusionOk="0">
                  <a:moveTo>
                    <a:pt x="0" y="0"/>
                  </a:moveTo>
                  <a:cubicBezTo>
                    <a:pt x="24" y="12"/>
                    <a:pt x="36" y="36"/>
                    <a:pt x="48" y="36"/>
                  </a:cubicBezTo>
                  <a:cubicBezTo>
                    <a:pt x="84" y="36"/>
                    <a:pt x="119" y="24"/>
                    <a:pt x="155" y="12"/>
                  </a:cubicBezTo>
                  <a:cubicBezTo>
                    <a:pt x="107" y="12"/>
                    <a:pt x="48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8659;p32"/>
            <p:cNvSpPr/>
            <p:nvPr/>
          </p:nvSpPr>
          <p:spPr>
            <a:xfrm>
              <a:off x="5238450" y="3714425"/>
              <a:ext cx="33350" cy="8850"/>
            </a:xfrm>
            <a:custGeom>
              <a:avLst/>
              <a:gdLst/>
              <a:ahLst/>
              <a:cxnLst/>
              <a:rect l="l" t="t" r="r" b="b"/>
              <a:pathLst>
                <a:path w="1334" h="354" extrusionOk="0">
                  <a:moveTo>
                    <a:pt x="226" y="1"/>
                  </a:moveTo>
                  <a:cubicBezTo>
                    <a:pt x="151" y="1"/>
                    <a:pt x="76" y="6"/>
                    <a:pt x="0" y="18"/>
                  </a:cubicBezTo>
                  <a:lnTo>
                    <a:pt x="0" y="114"/>
                  </a:lnTo>
                  <a:cubicBezTo>
                    <a:pt x="226" y="257"/>
                    <a:pt x="476" y="245"/>
                    <a:pt x="726" y="304"/>
                  </a:cubicBezTo>
                  <a:cubicBezTo>
                    <a:pt x="816" y="343"/>
                    <a:pt x="909" y="353"/>
                    <a:pt x="1004" y="353"/>
                  </a:cubicBezTo>
                  <a:cubicBezTo>
                    <a:pt x="1085" y="353"/>
                    <a:pt x="1168" y="345"/>
                    <a:pt x="1250" y="340"/>
                  </a:cubicBezTo>
                  <a:cubicBezTo>
                    <a:pt x="1322" y="292"/>
                    <a:pt x="1334" y="233"/>
                    <a:pt x="1298" y="161"/>
                  </a:cubicBezTo>
                  <a:cubicBezTo>
                    <a:pt x="933" y="122"/>
                    <a:pt x="585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8660;p32"/>
            <p:cNvSpPr/>
            <p:nvPr/>
          </p:nvSpPr>
          <p:spPr>
            <a:xfrm>
              <a:off x="5269400" y="3718450"/>
              <a:ext cx="30150" cy="7150"/>
            </a:xfrm>
            <a:custGeom>
              <a:avLst/>
              <a:gdLst/>
              <a:ahLst/>
              <a:cxnLst/>
              <a:rect l="l" t="t" r="r" b="b"/>
              <a:pathLst>
                <a:path w="1206" h="286" extrusionOk="0">
                  <a:moveTo>
                    <a:pt x="60" y="0"/>
                  </a:moveTo>
                  <a:lnTo>
                    <a:pt x="60" y="119"/>
                  </a:lnTo>
                  <a:cubicBezTo>
                    <a:pt x="0" y="191"/>
                    <a:pt x="12" y="215"/>
                    <a:pt x="96" y="215"/>
                  </a:cubicBezTo>
                  <a:lnTo>
                    <a:pt x="1036" y="262"/>
                  </a:lnTo>
                  <a:cubicBezTo>
                    <a:pt x="1074" y="278"/>
                    <a:pt x="1104" y="285"/>
                    <a:pt x="1128" y="285"/>
                  </a:cubicBezTo>
                  <a:cubicBezTo>
                    <a:pt x="1193" y="285"/>
                    <a:pt x="1205" y="228"/>
                    <a:pt x="1179" y="131"/>
                  </a:cubicBezTo>
                  <a:cubicBezTo>
                    <a:pt x="810" y="84"/>
                    <a:pt x="429" y="36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8661;p32"/>
            <p:cNvSpPr/>
            <p:nvPr/>
          </p:nvSpPr>
          <p:spPr>
            <a:xfrm>
              <a:off x="5231000" y="3728100"/>
              <a:ext cx="25625" cy="3175"/>
            </a:xfrm>
            <a:custGeom>
              <a:avLst/>
              <a:gdLst/>
              <a:ahLst/>
              <a:cxnLst/>
              <a:rect l="l" t="t" r="r" b="b"/>
              <a:pathLst>
                <a:path w="1025" h="127" extrusionOk="0">
                  <a:moveTo>
                    <a:pt x="543" y="1"/>
                  </a:moveTo>
                  <a:cubicBezTo>
                    <a:pt x="389" y="1"/>
                    <a:pt x="234" y="22"/>
                    <a:pt x="89" y="22"/>
                  </a:cubicBezTo>
                  <a:cubicBezTo>
                    <a:pt x="59" y="22"/>
                    <a:pt x="29" y="21"/>
                    <a:pt x="0" y="19"/>
                  </a:cubicBezTo>
                  <a:lnTo>
                    <a:pt x="0" y="19"/>
                  </a:lnTo>
                  <a:cubicBezTo>
                    <a:pt x="12" y="55"/>
                    <a:pt x="24" y="102"/>
                    <a:pt x="60" y="126"/>
                  </a:cubicBezTo>
                  <a:lnTo>
                    <a:pt x="1024" y="126"/>
                  </a:lnTo>
                  <a:cubicBezTo>
                    <a:pt x="873" y="25"/>
                    <a:pt x="708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8662;p32"/>
            <p:cNvSpPr/>
            <p:nvPr/>
          </p:nvSpPr>
          <p:spPr>
            <a:xfrm>
              <a:off x="5270000" y="3731725"/>
              <a:ext cx="22350" cy="3650"/>
            </a:xfrm>
            <a:custGeom>
              <a:avLst/>
              <a:gdLst/>
              <a:ahLst/>
              <a:cxnLst/>
              <a:rect l="l" t="t" r="r" b="b"/>
              <a:pathLst>
                <a:path w="894" h="146" extrusionOk="0">
                  <a:moveTo>
                    <a:pt x="464" y="1"/>
                  </a:moveTo>
                  <a:cubicBezTo>
                    <a:pt x="309" y="1"/>
                    <a:pt x="153" y="29"/>
                    <a:pt x="0" y="29"/>
                  </a:cubicBezTo>
                  <a:cubicBezTo>
                    <a:pt x="170" y="121"/>
                    <a:pt x="343" y="145"/>
                    <a:pt x="521" y="145"/>
                  </a:cubicBezTo>
                  <a:cubicBezTo>
                    <a:pt x="643" y="145"/>
                    <a:pt x="767" y="134"/>
                    <a:pt x="893" y="124"/>
                  </a:cubicBezTo>
                  <a:cubicBezTo>
                    <a:pt x="754" y="26"/>
                    <a:pt x="610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8663;p32"/>
            <p:cNvSpPr/>
            <p:nvPr/>
          </p:nvSpPr>
          <p:spPr>
            <a:xfrm>
              <a:off x="5295600" y="3721725"/>
              <a:ext cx="16375" cy="6575"/>
            </a:xfrm>
            <a:custGeom>
              <a:avLst/>
              <a:gdLst/>
              <a:ahLst/>
              <a:cxnLst/>
              <a:rect l="l" t="t" r="r" b="b"/>
              <a:pathLst>
                <a:path w="655" h="263" extrusionOk="0">
                  <a:moveTo>
                    <a:pt x="441" y="0"/>
                  </a:moveTo>
                  <a:cubicBezTo>
                    <a:pt x="345" y="0"/>
                    <a:pt x="238" y="12"/>
                    <a:pt x="155" y="12"/>
                  </a:cubicBezTo>
                  <a:cubicBezTo>
                    <a:pt x="95" y="60"/>
                    <a:pt x="48" y="107"/>
                    <a:pt x="0" y="143"/>
                  </a:cubicBezTo>
                  <a:cubicBezTo>
                    <a:pt x="105" y="240"/>
                    <a:pt x="233" y="262"/>
                    <a:pt x="364" y="262"/>
                  </a:cubicBezTo>
                  <a:cubicBezTo>
                    <a:pt x="442" y="262"/>
                    <a:pt x="520" y="255"/>
                    <a:pt x="595" y="250"/>
                  </a:cubicBezTo>
                  <a:cubicBezTo>
                    <a:pt x="643" y="226"/>
                    <a:pt x="655" y="179"/>
                    <a:pt x="643" y="119"/>
                  </a:cubicBezTo>
                  <a:cubicBezTo>
                    <a:pt x="584" y="48"/>
                    <a:pt x="512" y="24"/>
                    <a:pt x="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8664;p32"/>
            <p:cNvSpPr/>
            <p:nvPr/>
          </p:nvSpPr>
          <p:spPr>
            <a:xfrm>
              <a:off x="5310175" y="3722375"/>
              <a:ext cx="14300" cy="6500"/>
            </a:xfrm>
            <a:custGeom>
              <a:avLst/>
              <a:gdLst/>
              <a:ahLst/>
              <a:cxnLst/>
              <a:rect l="l" t="t" r="r" b="b"/>
              <a:pathLst>
                <a:path w="572" h="260" extrusionOk="0">
                  <a:moveTo>
                    <a:pt x="289" y="1"/>
                  </a:moveTo>
                  <a:cubicBezTo>
                    <a:pt x="200" y="1"/>
                    <a:pt x="109" y="31"/>
                    <a:pt x="12" y="93"/>
                  </a:cubicBezTo>
                  <a:cubicBezTo>
                    <a:pt x="1" y="141"/>
                    <a:pt x="12" y="177"/>
                    <a:pt x="12" y="224"/>
                  </a:cubicBezTo>
                  <a:cubicBezTo>
                    <a:pt x="108" y="236"/>
                    <a:pt x="191" y="260"/>
                    <a:pt x="286" y="260"/>
                  </a:cubicBezTo>
                  <a:cubicBezTo>
                    <a:pt x="393" y="224"/>
                    <a:pt x="512" y="224"/>
                    <a:pt x="572" y="105"/>
                  </a:cubicBezTo>
                  <a:cubicBezTo>
                    <a:pt x="479" y="37"/>
                    <a:pt x="385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8665;p32"/>
            <p:cNvSpPr/>
            <p:nvPr/>
          </p:nvSpPr>
          <p:spPr>
            <a:xfrm>
              <a:off x="5256600" y="3721425"/>
              <a:ext cx="15200" cy="3575"/>
            </a:xfrm>
            <a:custGeom>
              <a:avLst/>
              <a:gdLst/>
              <a:ahLst/>
              <a:cxnLst/>
              <a:rect l="l" t="t" r="r" b="b"/>
              <a:pathLst>
                <a:path w="608" h="143" extrusionOk="0">
                  <a:moveTo>
                    <a:pt x="572" y="0"/>
                  </a:moveTo>
                  <a:cubicBezTo>
                    <a:pt x="369" y="12"/>
                    <a:pt x="179" y="12"/>
                    <a:pt x="0" y="12"/>
                  </a:cubicBezTo>
                  <a:cubicBezTo>
                    <a:pt x="98" y="117"/>
                    <a:pt x="210" y="142"/>
                    <a:pt x="325" y="142"/>
                  </a:cubicBezTo>
                  <a:cubicBezTo>
                    <a:pt x="420" y="142"/>
                    <a:pt x="516" y="125"/>
                    <a:pt x="608" y="119"/>
                  </a:cubicBezTo>
                  <a:cubicBezTo>
                    <a:pt x="596" y="72"/>
                    <a:pt x="584" y="36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8666;p32"/>
            <p:cNvSpPr/>
            <p:nvPr/>
          </p:nvSpPr>
          <p:spPr>
            <a:xfrm>
              <a:off x="5220275" y="3728275"/>
              <a:ext cx="3900" cy="1800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1" y="0"/>
                  </a:moveTo>
                  <a:cubicBezTo>
                    <a:pt x="31" y="48"/>
                    <a:pt x="54" y="72"/>
                    <a:pt x="78" y="72"/>
                  </a:cubicBezTo>
                  <a:cubicBezTo>
                    <a:pt x="102" y="72"/>
                    <a:pt x="126" y="48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8667;p32"/>
            <p:cNvSpPr/>
            <p:nvPr/>
          </p:nvSpPr>
          <p:spPr>
            <a:xfrm>
              <a:off x="5391425" y="3739275"/>
              <a:ext cx="1825" cy="1525"/>
            </a:xfrm>
            <a:custGeom>
              <a:avLst/>
              <a:gdLst/>
              <a:ahLst/>
              <a:cxnLst/>
              <a:rect l="l" t="t" r="r" b="b"/>
              <a:pathLst>
                <a:path w="73" h="61" extrusionOk="0">
                  <a:moveTo>
                    <a:pt x="72" y="1"/>
                  </a:moveTo>
                  <a:cubicBezTo>
                    <a:pt x="37" y="13"/>
                    <a:pt x="13" y="25"/>
                    <a:pt x="1" y="60"/>
                  </a:cubicBezTo>
                  <a:cubicBezTo>
                    <a:pt x="25" y="36"/>
                    <a:pt x="37" y="13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8668;p32"/>
            <p:cNvSpPr/>
            <p:nvPr/>
          </p:nvSpPr>
          <p:spPr>
            <a:xfrm>
              <a:off x="5294700" y="3763400"/>
              <a:ext cx="37225" cy="8050"/>
            </a:xfrm>
            <a:custGeom>
              <a:avLst/>
              <a:gdLst/>
              <a:ahLst/>
              <a:cxnLst/>
              <a:rect l="l" t="t" r="r" b="b"/>
              <a:pathLst>
                <a:path w="1489" h="322" extrusionOk="0">
                  <a:moveTo>
                    <a:pt x="60" y="0"/>
                  </a:moveTo>
                  <a:lnTo>
                    <a:pt x="60" y="60"/>
                  </a:lnTo>
                  <a:cubicBezTo>
                    <a:pt x="0" y="83"/>
                    <a:pt x="0" y="131"/>
                    <a:pt x="60" y="179"/>
                  </a:cubicBezTo>
                  <a:cubicBezTo>
                    <a:pt x="336" y="302"/>
                    <a:pt x="630" y="319"/>
                    <a:pt x="925" y="319"/>
                  </a:cubicBezTo>
                  <a:cubicBezTo>
                    <a:pt x="1038" y="319"/>
                    <a:pt x="1152" y="317"/>
                    <a:pt x="1265" y="317"/>
                  </a:cubicBezTo>
                  <a:cubicBezTo>
                    <a:pt x="1340" y="317"/>
                    <a:pt x="1415" y="318"/>
                    <a:pt x="1489" y="322"/>
                  </a:cubicBezTo>
                  <a:lnTo>
                    <a:pt x="1489" y="203"/>
                  </a:lnTo>
                  <a:cubicBezTo>
                    <a:pt x="1012" y="131"/>
                    <a:pt x="536" y="72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8669;p32"/>
            <p:cNvSpPr/>
            <p:nvPr/>
          </p:nvSpPr>
          <p:spPr>
            <a:xfrm>
              <a:off x="5281600" y="3753575"/>
              <a:ext cx="33075" cy="3675"/>
            </a:xfrm>
            <a:custGeom>
              <a:avLst/>
              <a:gdLst/>
              <a:ahLst/>
              <a:cxnLst/>
              <a:rect l="l" t="t" r="r" b="b"/>
              <a:pathLst>
                <a:path w="1323" h="147" extrusionOk="0">
                  <a:moveTo>
                    <a:pt x="1274" y="0"/>
                  </a:moveTo>
                  <a:cubicBezTo>
                    <a:pt x="846" y="0"/>
                    <a:pt x="429" y="24"/>
                    <a:pt x="1" y="24"/>
                  </a:cubicBezTo>
                  <a:cubicBezTo>
                    <a:pt x="203" y="120"/>
                    <a:pt x="412" y="146"/>
                    <a:pt x="622" y="146"/>
                  </a:cubicBezTo>
                  <a:cubicBezTo>
                    <a:pt x="855" y="146"/>
                    <a:pt x="1090" y="114"/>
                    <a:pt x="1322" y="107"/>
                  </a:cubicBezTo>
                  <a:cubicBezTo>
                    <a:pt x="1310" y="84"/>
                    <a:pt x="1286" y="48"/>
                    <a:pt x="1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8670;p32"/>
            <p:cNvSpPr/>
            <p:nvPr/>
          </p:nvSpPr>
          <p:spPr>
            <a:xfrm>
              <a:off x="5306000" y="3718450"/>
              <a:ext cx="25025" cy="6875"/>
            </a:xfrm>
            <a:custGeom>
              <a:avLst/>
              <a:gdLst/>
              <a:ahLst/>
              <a:cxnLst/>
              <a:rect l="l" t="t" r="r" b="b"/>
              <a:pathLst>
                <a:path w="1001" h="275" extrusionOk="0">
                  <a:moveTo>
                    <a:pt x="156" y="0"/>
                  </a:moveTo>
                  <a:cubicBezTo>
                    <a:pt x="108" y="36"/>
                    <a:pt x="48" y="84"/>
                    <a:pt x="1" y="131"/>
                  </a:cubicBezTo>
                  <a:cubicBezTo>
                    <a:pt x="60" y="179"/>
                    <a:pt x="108" y="215"/>
                    <a:pt x="168" y="262"/>
                  </a:cubicBezTo>
                  <a:cubicBezTo>
                    <a:pt x="346" y="262"/>
                    <a:pt x="537" y="274"/>
                    <a:pt x="715" y="274"/>
                  </a:cubicBezTo>
                  <a:cubicBezTo>
                    <a:pt x="834" y="250"/>
                    <a:pt x="953" y="250"/>
                    <a:pt x="1001" y="131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8671;p32"/>
            <p:cNvSpPr/>
            <p:nvPr/>
          </p:nvSpPr>
          <p:spPr>
            <a:xfrm>
              <a:off x="5241725" y="3702975"/>
              <a:ext cx="14900" cy="4175"/>
            </a:xfrm>
            <a:custGeom>
              <a:avLst/>
              <a:gdLst/>
              <a:ahLst/>
              <a:cxnLst/>
              <a:rect l="l" t="t" r="r" b="b"/>
              <a:pathLst>
                <a:path w="596" h="167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138"/>
                    <a:pt x="208" y="156"/>
                    <a:pt x="328" y="156"/>
                  </a:cubicBezTo>
                  <a:cubicBezTo>
                    <a:pt x="370" y="156"/>
                    <a:pt x="413" y="154"/>
                    <a:pt x="454" y="154"/>
                  </a:cubicBezTo>
                  <a:cubicBezTo>
                    <a:pt x="499" y="154"/>
                    <a:pt x="542" y="157"/>
                    <a:pt x="583" y="167"/>
                  </a:cubicBezTo>
                  <a:cubicBezTo>
                    <a:pt x="595" y="119"/>
                    <a:pt x="595" y="83"/>
                    <a:pt x="583" y="36"/>
                  </a:cubicBezTo>
                  <a:cubicBezTo>
                    <a:pt x="393" y="24"/>
                    <a:pt x="191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8672;p32"/>
            <p:cNvSpPr/>
            <p:nvPr/>
          </p:nvSpPr>
          <p:spPr>
            <a:xfrm>
              <a:off x="5263750" y="3763975"/>
              <a:ext cx="32450" cy="3900"/>
            </a:xfrm>
            <a:custGeom>
              <a:avLst/>
              <a:gdLst/>
              <a:ahLst/>
              <a:cxnLst/>
              <a:rect l="l" t="t" r="r" b="b"/>
              <a:pathLst>
                <a:path w="1298" h="156" extrusionOk="0">
                  <a:moveTo>
                    <a:pt x="0" y="1"/>
                  </a:moveTo>
                  <a:cubicBezTo>
                    <a:pt x="0" y="49"/>
                    <a:pt x="12" y="72"/>
                    <a:pt x="48" y="120"/>
                  </a:cubicBezTo>
                  <a:cubicBezTo>
                    <a:pt x="464" y="132"/>
                    <a:pt x="881" y="132"/>
                    <a:pt x="1298" y="156"/>
                  </a:cubicBezTo>
                  <a:lnTo>
                    <a:pt x="1298" y="96"/>
                  </a:lnTo>
                  <a:lnTo>
                    <a:pt x="1298" y="37"/>
                  </a:lnTo>
                  <a:cubicBezTo>
                    <a:pt x="857" y="25"/>
                    <a:pt x="429" y="2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05" y="98849"/>
            <a:ext cx="3682771" cy="2949152"/>
          </a:xfrm>
          <a:prstGeom prst="rect">
            <a:avLst/>
          </a:prstGeom>
        </p:spPr>
      </p:pic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498088" y="43759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 smtClean="0"/>
              <a:t>Kako je sve počelo</a:t>
            </a:r>
            <a:endParaRPr sz="2000" dirty="0"/>
          </a:p>
        </p:txBody>
      </p:sp>
      <p:sp>
        <p:nvSpPr>
          <p:cNvPr id="317" name="Google Shape;317;p29"/>
          <p:cNvSpPr txBox="1">
            <a:spLocks noGrp="1"/>
          </p:cNvSpPr>
          <p:nvPr>
            <p:ph type="body" idx="1"/>
          </p:nvPr>
        </p:nvSpPr>
        <p:spPr>
          <a:xfrm>
            <a:off x="498088" y="1167161"/>
            <a:ext cx="7932637" cy="3401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err="1"/>
              <a:t>eTwinning</a:t>
            </a:r>
            <a:r>
              <a:rPr lang="hr-HR" dirty="0"/>
              <a:t> projekt </a:t>
            </a:r>
            <a:r>
              <a:rPr lang="hr-HR" b="1" dirty="0">
                <a:solidFill>
                  <a:schemeClr val="bg2"/>
                </a:solidFill>
              </a:rPr>
              <a:t>"Povijest tehničkog dokumentiranja u </a:t>
            </a:r>
            <a:r>
              <a:rPr lang="hr-HR" b="1" dirty="0" smtClean="0">
                <a:solidFill>
                  <a:schemeClr val="bg2"/>
                </a:solidFill>
              </a:rPr>
              <a:t>strojarstvu</a:t>
            </a:r>
            <a:r>
              <a:rPr lang="hr-HR" dirty="0"/>
              <a:t>" 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smtClean="0"/>
              <a:t>je </a:t>
            </a:r>
            <a:r>
              <a:rPr lang="hr-HR" dirty="0"/>
              <a:t>osmislila i koordinirala nastavnica strukovnih predmeta Vesna </a:t>
            </a:r>
            <a:r>
              <a:rPr lang="hr-HR" dirty="0" err="1"/>
              <a:t>Plenča</a:t>
            </a:r>
            <a:r>
              <a:rPr lang="hr-HR" dirty="0"/>
              <a:t>. 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endParaRPr lang="hr-HR" dirty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smtClean="0"/>
              <a:t>Cilj </a:t>
            </a:r>
            <a:r>
              <a:rPr lang="hr-HR" dirty="0"/>
              <a:t>ovog projekta bilo je promicanje izrade tehničke dokumentacije u strojarstvu 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smtClean="0"/>
              <a:t>i </a:t>
            </a:r>
            <a:r>
              <a:rPr lang="hr-HR" dirty="0"/>
              <a:t>prikaz njezinog utjecaja na cjelokupni ljudski razvoj.  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smtClean="0"/>
              <a:t>U </a:t>
            </a:r>
            <a:r>
              <a:rPr lang="hr-HR" dirty="0"/>
              <a:t>projektu je: </a:t>
            </a:r>
            <a:endParaRPr lang="hr-HR" dirty="0" smtClean="0"/>
          </a:p>
          <a:p>
            <a:pPr marL="171450" lvl="0" indent="-171450">
              <a:buClr>
                <a:srgbClr val="1A3F61"/>
              </a:buClr>
              <a:buSzPts val="1100"/>
              <a:buFontTx/>
              <a:buChar char="-"/>
            </a:pPr>
            <a:r>
              <a:rPr lang="hr-HR" dirty="0" smtClean="0"/>
              <a:t>izrađena </a:t>
            </a:r>
            <a:r>
              <a:rPr lang="hr-HR" dirty="0"/>
              <a:t>virtualna izložba stare opreme i pomagala koja su korištena u 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/>
              <a:t> </a:t>
            </a:r>
            <a:r>
              <a:rPr lang="hr-HR" dirty="0" smtClean="0"/>
              <a:t>    tehničkoj </a:t>
            </a:r>
            <a:r>
              <a:rPr lang="hr-HR" dirty="0"/>
              <a:t>dokumentaciji u </a:t>
            </a:r>
            <a:r>
              <a:rPr lang="hr-HR" dirty="0" smtClean="0"/>
              <a:t>strojarstvu</a:t>
            </a:r>
          </a:p>
          <a:p>
            <a:pPr marL="171450" lvl="0" indent="-171450">
              <a:buClr>
                <a:srgbClr val="1A3F61"/>
              </a:buClr>
              <a:buSzPts val="1100"/>
              <a:buFontTx/>
              <a:buChar char="-"/>
            </a:pPr>
            <a:r>
              <a:rPr lang="hr-HR" dirty="0" smtClean="0"/>
              <a:t>prezentirane </a:t>
            </a:r>
            <a:r>
              <a:rPr lang="hr-HR" dirty="0"/>
              <a:t>su vještine učenika i nastavnika u izradi tehničke dokumentacije 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/>
              <a:t> </a:t>
            </a:r>
            <a:r>
              <a:rPr lang="hr-HR" dirty="0" smtClean="0"/>
              <a:t>    i </a:t>
            </a:r>
            <a:r>
              <a:rPr lang="hr-HR" dirty="0"/>
              <a:t>to bez pomoći računala  i s računalnim </a:t>
            </a:r>
            <a:r>
              <a:rPr lang="hr-HR" dirty="0" smtClean="0"/>
              <a:t>programima </a:t>
            </a:r>
          </a:p>
          <a:p>
            <a:pPr marL="171450" lvl="0" indent="-171450">
              <a:buClr>
                <a:srgbClr val="1A3F61"/>
              </a:buClr>
              <a:buSzPts val="1100"/>
              <a:buFontTx/>
              <a:buChar char="-"/>
            </a:pPr>
            <a:r>
              <a:rPr lang="hr-HR" dirty="0" smtClean="0"/>
              <a:t>prikupljena </a:t>
            </a:r>
            <a:r>
              <a:rPr lang="hr-HR" dirty="0"/>
              <a:t>su mnoga pomagala i oprema koja se </a:t>
            </a:r>
            <a:r>
              <a:rPr lang="hr-HR" dirty="0" smtClean="0"/>
              <a:t>nekada koristila u </a:t>
            </a:r>
            <a:r>
              <a:rPr lang="hr-HR" dirty="0"/>
              <a:t>izradi </a:t>
            </a:r>
            <a:endParaRPr lang="hr-HR" dirty="0" smtClean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/>
              <a:t> </a:t>
            </a:r>
            <a:r>
              <a:rPr lang="hr-HR" dirty="0" smtClean="0"/>
              <a:t>    tehničke </a:t>
            </a:r>
            <a:r>
              <a:rPr lang="hr-HR" dirty="0"/>
              <a:t>dokumentacije u </a:t>
            </a:r>
            <a:r>
              <a:rPr lang="hr-HR" dirty="0" smtClean="0"/>
              <a:t>strojarstvu.</a:t>
            </a:r>
            <a:r>
              <a:rPr lang="hr-HR" dirty="0"/>
              <a:t>  </a:t>
            </a:r>
            <a:endParaRPr lang="hr-HR" dirty="0" smtClean="0"/>
          </a:p>
          <a:p>
            <a:pPr marL="171450" lvl="0" indent="-171450">
              <a:buClr>
                <a:srgbClr val="1A3F61"/>
              </a:buClr>
              <a:buSzPts val="1100"/>
              <a:buFontTx/>
              <a:buChar char="-"/>
            </a:pPr>
            <a:endParaRPr lang="hr-HR" dirty="0"/>
          </a:p>
          <a:p>
            <a:pPr marL="0" lvl="0" indent="0">
              <a:buClr>
                <a:srgbClr val="1A3F61"/>
              </a:buClr>
              <a:buSzPts val="1100"/>
              <a:buNone/>
            </a:pPr>
            <a:r>
              <a:rPr lang="hr-HR" dirty="0" smtClean="0"/>
              <a:t>Projekt </a:t>
            </a:r>
            <a:r>
              <a:rPr lang="hr-HR" dirty="0"/>
              <a:t>je međunarodni i trajao je godinu dana. Proveden je u suradnji sa školama iz Rijeke, Francuske i Turske.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514" y="480179"/>
            <a:ext cx="7717500" cy="572700"/>
          </a:xfrm>
        </p:spPr>
        <p:txBody>
          <a:bodyPr/>
          <a:lstStyle/>
          <a:p>
            <a:r>
              <a:rPr lang="hr-HR" sz="2000" dirty="0" smtClean="0"/>
              <a:t>Rezultati rada na projektu</a:t>
            </a:r>
            <a:endParaRPr lang="hr-HR" sz="2000" dirty="0"/>
          </a:p>
        </p:txBody>
      </p:sp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4" y="1271240"/>
            <a:ext cx="3410597" cy="3220441"/>
          </a:xfrm>
          <a:prstGeom prst="rect">
            <a:avLst/>
          </a:prstGeom>
        </p:spPr>
      </p:pic>
      <p:pic>
        <p:nvPicPr>
          <p:cNvPr id="6" name="Slika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75" y="648013"/>
            <a:ext cx="2720898" cy="1528176"/>
          </a:xfrm>
          <a:prstGeom prst="rect">
            <a:avLst/>
          </a:prstGeom>
        </p:spPr>
      </p:pic>
      <p:pic>
        <p:nvPicPr>
          <p:cNvPr id="5" name="Slika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22" y="1970049"/>
            <a:ext cx="3017902" cy="1694986"/>
          </a:xfrm>
          <a:prstGeom prst="rect">
            <a:avLst/>
          </a:prstGeom>
        </p:spPr>
      </p:pic>
      <p:pic>
        <p:nvPicPr>
          <p:cNvPr id="7" name="Slika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61" y="3128513"/>
            <a:ext cx="2726846" cy="17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" y="542227"/>
            <a:ext cx="2978829" cy="1873404"/>
          </a:xfrm>
          <a:prstGeom prst="rect">
            <a:avLst/>
          </a:prstGeom>
        </p:spPr>
      </p:pic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1" y="2668858"/>
            <a:ext cx="2976594" cy="1894778"/>
          </a:xfrm>
          <a:prstGeom prst="rect">
            <a:avLst/>
          </a:prstGeom>
        </p:spPr>
      </p:pic>
      <p:pic>
        <p:nvPicPr>
          <p:cNvPr id="6" name="Slika 5">
            <a:hlinkClick r:id="rId2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431179"/>
            <a:ext cx="2701457" cy="4266271"/>
          </a:xfrm>
          <a:prstGeom prst="rect">
            <a:avLst/>
          </a:prstGeom>
        </p:spPr>
      </p:pic>
      <p:pic>
        <p:nvPicPr>
          <p:cNvPr id="7" name="Slika 6">
            <a:hlinkClick r:id="rId2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30" y="431179"/>
            <a:ext cx="2688299" cy="42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30"/>
          <p:cNvGrpSpPr/>
          <p:nvPr/>
        </p:nvGrpSpPr>
        <p:grpSpPr>
          <a:xfrm>
            <a:off x="6910217" y="2929054"/>
            <a:ext cx="2964370" cy="2923296"/>
            <a:chOff x="4945925" y="1165200"/>
            <a:chExt cx="4109750" cy="3530675"/>
          </a:xfrm>
        </p:grpSpPr>
        <p:sp>
          <p:nvSpPr>
            <p:cNvPr id="323" name="Google Shape;323;p30"/>
            <p:cNvSpPr/>
            <p:nvPr/>
          </p:nvSpPr>
          <p:spPr>
            <a:xfrm>
              <a:off x="4995125" y="2056850"/>
              <a:ext cx="592875" cy="1110275"/>
            </a:xfrm>
            <a:custGeom>
              <a:avLst/>
              <a:gdLst/>
              <a:ahLst/>
              <a:cxnLst/>
              <a:rect l="l" t="t" r="r" b="b"/>
              <a:pathLst>
                <a:path w="23715" h="44411" extrusionOk="0">
                  <a:moveTo>
                    <a:pt x="72" y="1"/>
                  </a:moveTo>
                  <a:cubicBezTo>
                    <a:pt x="36" y="1"/>
                    <a:pt x="1" y="40"/>
                    <a:pt x="17" y="73"/>
                  </a:cubicBezTo>
                  <a:cubicBezTo>
                    <a:pt x="7756" y="14778"/>
                    <a:pt x="15460" y="29494"/>
                    <a:pt x="23092" y="44257"/>
                  </a:cubicBezTo>
                  <a:cubicBezTo>
                    <a:pt x="23148" y="44366"/>
                    <a:pt x="23236" y="44411"/>
                    <a:pt x="23324" y="44411"/>
                  </a:cubicBezTo>
                  <a:cubicBezTo>
                    <a:pt x="23517" y="44411"/>
                    <a:pt x="23714" y="44196"/>
                    <a:pt x="23592" y="43960"/>
                  </a:cubicBezTo>
                  <a:cubicBezTo>
                    <a:pt x="15710" y="29351"/>
                    <a:pt x="7899" y="14694"/>
                    <a:pt x="112" y="26"/>
                  </a:cubicBezTo>
                  <a:cubicBezTo>
                    <a:pt x="102" y="8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4945925" y="2088500"/>
              <a:ext cx="618550" cy="1157250"/>
            </a:xfrm>
            <a:custGeom>
              <a:avLst/>
              <a:gdLst/>
              <a:ahLst/>
              <a:cxnLst/>
              <a:rect l="l" t="t" r="r" b="b"/>
              <a:pathLst>
                <a:path w="24742" h="46290" extrusionOk="0">
                  <a:moveTo>
                    <a:pt x="55" y="1"/>
                  </a:moveTo>
                  <a:cubicBezTo>
                    <a:pt x="30" y="1"/>
                    <a:pt x="0" y="23"/>
                    <a:pt x="9" y="58"/>
                  </a:cubicBezTo>
                  <a:cubicBezTo>
                    <a:pt x="7986" y="15440"/>
                    <a:pt x="15606" y="31121"/>
                    <a:pt x="24190" y="46158"/>
                  </a:cubicBezTo>
                  <a:cubicBezTo>
                    <a:pt x="24242" y="46251"/>
                    <a:pt x="24320" y="46290"/>
                    <a:pt x="24397" y="46290"/>
                  </a:cubicBezTo>
                  <a:cubicBezTo>
                    <a:pt x="24569" y="46290"/>
                    <a:pt x="24741" y="46101"/>
                    <a:pt x="24643" y="45896"/>
                  </a:cubicBezTo>
                  <a:cubicBezTo>
                    <a:pt x="17011" y="30347"/>
                    <a:pt x="8331" y="15238"/>
                    <a:pt x="80" y="10"/>
                  </a:cubicBezTo>
                  <a:cubicBezTo>
                    <a:pt x="74" y="4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5951250" y="1636925"/>
              <a:ext cx="2255900" cy="1521300"/>
            </a:xfrm>
            <a:custGeom>
              <a:avLst/>
              <a:gdLst/>
              <a:ahLst/>
              <a:cxnLst/>
              <a:rect l="l" t="t" r="r" b="b"/>
              <a:pathLst>
                <a:path w="90236" h="60852" extrusionOk="0">
                  <a:moveTo>
                    <a:pt x="90197" y="0"/>
                  </a:moveTo>
                  <a:cubicBezTo>
                    <a:pt x="90189" y="0"/>
                    <a:pt x="90180" y="3"/>
                    <a:pt x="90169" y="11"/>
                  </a:cubicBezTo>
                  <a:cubicBezTo>
                    <a:pt x="60154" y="20049"/>
                    <a:pt x="29852" y="39742"/>
                    <a:pt x="218" y="60352"/>
                  </a:cubicBezTo>
                  <a:cubicBezTo>
                    <a:pt x="0" y="60520"/>
                    <a:pt x="135" y="60851"/>
                    <a:pt x="350" y="60851"/>
                  </a:cubicBezTo>
                  <a:cubicBezTo>
                    <a:pt x="395" y="60851"/>
                    <a:pt x="442" y="60837"/>
                    <a:pt x="491" y="60804"/>
                  </a:cubicBezTo>
                  <a:cubicBezTo>
                    <a:pt x="30709" y="41064"/>
                    <a:pt x="60380" y="20383"/>
                    <a:pt x="90217" y="71"/>
                  </a:cubicBezTo>
                  <a:cubicBezTo>
                    <a:pt x="90235" y="43"/>
                    <a:pt x="90225" y="0"/>
                    <a:pt x="90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933400" y="1732600"/>
              <a:ext cx="2310550" cy="1498200"/>
            </a:xfrm>
            <a:custGeom>
              <a:avLst/>
              <a:gdLst/>
              <a:ahLst/>
              <a:cxnLst/>
              <a:rect l="l" t="t" r="r" b="b"/>
              <a:pathLst>
                <a:path w="92422" h="59928" extrusionOk="0">
                  <a:moveTo>
                    <a:pt x="92045" y="1"/>
                  </a:moveTo>
                  <a:cubicBezTo>
                    <a:pt x="92001" y="1"/>
                    <a:pt x="91955" y="13"/>
                    <a:pt x="91907" y="42"/>
                  </a:cubicBezTo>
                  <a:cubicBezTo>
                    <a:pt x="60701" y="19008"/>
                    <a:pt x="30888" y="40297"/>
                    <a:pt x="39" y="59859"/>
                  </a:cubicBezTo>
                  <a:cubicBezTo>
                    <a:pt x="0" y="59878"/>
                    <a:pt x="16" y="59928"/>
                    <a:pt x="48" y="59928"/>
                  </a:cubicBezTo>
                  <a:cubicBezTo>
                    <a:pt x="56" y="59928"/>
                    <a:pt x="65" y="59925"/>
                    <a:pt x="74" y="59918"/>
                  </a:cubicBezTo>
                  <a:cubicBezTo>
                    <a:pt x="31090" y="40630"/>
                    <a:pt x="61534" y="20366"/>
                    <a:pt x="92181" y="494"/>
                  </a:cubicBezTo>
                  <a:cubicBezTo>
                    <a:pt x="92421" y="344"/>
                    <a:pt x="92275" y="1"/>
                    <a:pt x="9204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6797775" y="2415725"/>
              <a:ext cx="1048800" cy="675175"/>
            </a:xfrm>
            <a:custGeom>
              <a:avLst/>
              <a:gdLst/>
              <a:ahLst/>
              <a:cxnLst/>
              <a:rect l="l" t="t" r="r" b="b"/>
              <a:pathLst>
                <a:path w="41952" h="27007" extrusionOk="0">
                  <a:moveTo>
                    <a:pt x="41575" y="1"/>
                  </a:moveTo>
                  <a:cubicBezTo>
                    <a:pt x="41532" y="1"/>
                    <a:pt x="41485" y="13"/>
                    <a:pt x="41437" y="42"/>
                  </a:cubicBezTo>
                  <a:cubicBezTo>
                    <a:pt x="27233" y="8281"/>
                    <a:pt x="13898" y="18103"/>
                    <a:pt x="39" y="26926"/>
                  </a:cubicBezTo>
                  <a:cubicBezTo>
                    <a:pt x="1" y="26955"/>
                    <a:pt x="25" y="27007"/>
                    <a:pt x="60" y="27007"/>
                  </a:cubicBezTo>
                  <a:cubicBezTo>
                    <a:pt x="69" y="27007"/>
                    <a:pt x="78" y="27004"/>
                    <a:pt x="87" y="26997"/>
                  </a:cubicBezTo>
                  <a:cubicBezTo>
                    <a:pt x="14101" y="18437"/>
                    <a:pt x="28067" y="9638"/>
                    <a:pt x="41711" y="494"/>
                  </a:cubicBezTo>
                  <a:cubicBezTo>
                    <a:pt x="41951" y="344"/>
                    <a:pt x="41805" y="1"/>
                    <a:pt x="4157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6870650" y="2551725"/>
              <a:ext cx="1048225" cy="674925"/>
            </a:xfrm>
            <a:custGeom>
              <a:avLst/>
              <a:gdLst/>
              <a:ahLst/>
              <a:cxnLst/>
              <a:rect l="l" t="t" r="r" b="b"/>
              <a:pathLst>
                <a:path w="41929" h="26997" extrusionOk="0">
                  <a:moveTo>
                    <a:pt x="41567" y="1"/>
                  </a:moveTo>
                  <a:cubicBezTo>
                    <a:pt x="41523" y="1"/>
                    <a:pt x="41476" y="14"/>
                    <a:pt x="41427" y="43"/>
                  </a:cubicBezTo>
                  <a:cubicBezTo>
                    <a:pt x="27211" y="8270"/>
                    <a:pt x="13876" y="18093"/>
                    <a:pt x="29" y="26915"/>
                  </a:cubicBezTo>
                  <a:cubicBezTo>
                    <a:pt x="1" y="26944"/>
                    <a:pt x="18" y="26996"/>
                    <a:pt x="45" y="26996"/>
                  </a:cubicBezTo>
                  <a:cubicBezTo>
                    <a:pt x="51" y="26996"/>
                    <a:pt x="58" y="26993"/>
                    <a:pt x="65" y="26986"/>
                  </a:cubicBezTo>
                  <a:cubicBezTo>
                    <a:pt x="14091" y="18438"/>
                    <a:pt x="28045" y="9627"/>
                    <a:pt x="41689" y="483"/>
                  </a:cubicBezTo>
                  <a:cubicBezTo>
                    <a:pt x="41929" y="334"/>
                    <a:pt x="41792" y="1"/>
                    <a:pt x="415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7852200" y="3844750"/>
              <a:ext cx="342675" cy="213075"/>
            </a:xfrm>
            <a:custGeom>
              <a:avLst/>
              <a:gdLst/>
              <a:ahLst/>
              <a:cxnLst/>
              <a:rect l="l" t="t" r="r" b="b"/>
              <a:pathLst>
                <a:path w="13707" h="8523" extrusionOk="0">
                  <a:moveTo>
                    <a:pt x="13527" y="0"/>
                  </a:moveTo>
                  <a:cubicBezTo>
                    <a:pt x="13507" y="0"/>
                    <a:pt x="13486" y="6"/>
                    <a:pt x="13464" y="19"/>
                  </a:cubicBezTo>
                  <a:cubicBezTo>
                    <a:pt x="8845" y="2602"/>
                    <a:pt x="4499" y="5674"/>
                    <a:pt x="10" y="8472"/>
                  </a:cubicBezTo>
                  <a:cubicBezTo>
                    <a:pt x="1" y="8501"/>
                    <a:pt x="15" y="8523"/>
                    <a:pt x="27" y="8523"/>
                  </a:cubicBezTo>
                  <a:cubicBezTo>
                    <a:pt x="30" y="8523"/>
                    <a:pt x="32" y="8522"/>
                    <a:pt x="34" y="8520"/>
                  </a:cubicBezTo>
                  <a:cubicBezTo>
                    <a:pt x="4606" y="5853"/>
                    <a:pt x="9166" y="3138"/>
                    <a:pt x="13595" y="245"/>
                  </a:cubicBezTo>
                  <a:cubicBezTo>
                    <a:pt x="13707" y="174"/>
                    <a:pt x="13638" y="0"/>
                    <a:pt x="1352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7803925" y="3773875"/>
              <a:ext cx="366775" cy="219875"/>
            </a:xfrm>
            <a:custGeom>
              <a:avLst/>
              <a:gdLst/>
              <a:ahLst/>
              <a:cxnLst/>
              <a:rect l="l" t="t" r="r" b="b"/>
              <a:pathLst>
                <a:path w="14671" h="8795" extrusionOk="0">
                  <a:moveTo>
                    <a:pt x="14478" y="1"/>
                  </a:moveTo>
                  <a:cubicBezTo>
                    <a:pt x="14456" y="1"/>
                    <a:pt x="14432" y="7"/>
                    <a:pt x="14407" y="20"/>
                  </a:cubicBezTo>
                  <a:cubicBezTo>
                    <a:pt x="9490" y="2663"/>
                    <a:pt x="4823" y="5866"/>
                    <a:pt x="36" y="8771"/>
                  </a:cubicBezTo>
                  <a:cubicBezTo>
                    <a:pt x="1" y="8771"/>
                    <a:pt x="36" y="8795"/>
                    <a:pt x="48" y="8795"/>
                  </a:cubicBezTo>
                  <a:cubicBezTo>
                    <a:pt x="4930" y="6044"/>
                    <a:pt x="9800" y="3235"/>
                    <a:pt x="14550" y="234"/>
                  </a:cubicBezTo>
                  <a:cubicBezTo>
                    <a:pt x="14670" y="164"/>
                    <a:pt x="14597" y="1"/>
                    <a:pt x="1447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7360650" y="3715500"/>
              <a:ext cx="1695025" cy="896425"/>
            </a:xfrm>
            <a:custGeom>
              <a:avLst/>
              <a:gdLst/>
              <a:ahLst/>
              <a:cxnLst/>
              <a:rect l="l" t="t" r="r" b="b"/>
              <a:pathLst>
                <a:path w="67801" h="35857" extrusionOk="0">
                  <a:moveTo>
                    <a:pt x="67414" y="0"/>
                  </a:moveTo>
                  <a:cubicBezTo>
                    <a:pt x="67373" y="0"/>
                    <a:pt x="67330" y="10"/>
                    <a:pt x="67286" y="33"/>
                  </a:cubicBezTo>
                  <a:cubicBezTo>
                    <a:pt x="44306" y="10808"/>
                    <a:pt x="22685" y="24381"/>
                    <a:pt x="39" y="35776"/>
                  </a:cubicBezTo>
                  <a:cubicBezTo>
                    <a:pt x="0" y="35805"/>
                    <a:pt x="24" y="35857"/>
                    <a:pt x="60" y="35857"/>
                  </a:cubicBezTo>
                  <a:cubicBezTo>
                    <a:pt x="68" y="35857"/>
                    <a:pt x="78" y="35854"/>
                    <a:pt x="87" y="35847"/>
                  </a:cubicBezTo>
                  <a:cubicBezTo>
                    <a:pt x="22899" y="24739"/>
                    <a:pt x="45057" y="12237"/>
                    <a:pt x="67547" y="474"/>
                  </a:cubicBezTo>
                  <a:cubicBezTo>
                    <a:pt x="67801" y="332"/>
                    <a:pt x="67649" y="0"/>
                    <a:pt x="6741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5578950" y="3142425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1"/>
                  </a:moveTo>
                  <a:cubicBezTo>
                    <a:pt x="15248" y="1"/>
                    <a:pt x="15244" y="1"/>
                    <a:pt x="15240" y="1"/>
                  </a:cubicBezTo>
                  <a:cubicBezTo>
                    <a:pt x="10204" y="132"/>
                    <a:pt x="5156" y="299"/>
                    <a:pt x="108" y="513"/>
                  </a:cubicBezTo>
                  <a:cubicBezTo>
                    <a:pt x="0" y="513"/>
                    <a:pt x="0" y="668"/>
                    <a:pt x="108" y="668"/>
                  </a:cubicBezTo>
                  <a:cubicBezTo>
                    <a:pt x="5156" y="632"/>
                    <a:pt x="10192" y="537"/>
                    <a:pt x="15240" y="418"/>
                  </a:cubicBezTo>
                  <a:cubicBezTo>
                    <a:pt x="15511" y="418"/>
                    <a:pt x="15514" y="1"/>
                    <a:pt x="152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5553650" y="3224575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1"/>
                  </a:moveTo>
                  <a:cubicBezTo>
                    <a:pt x="15248" y="1"/>
                    <a:pt x="15244" y="1"/>
                    <a:pt x="15240" y="1"/>
                  </a:cubicBezTo>
                  <a:cubicBezTo>
                    <a:pt x="10204" y="132"/>
                    <a:pt x="5156" y="299"/>
                    <a:pt x="108" y="513"/>
                  </a:cubicBezTo>
                  <a:cubicBezTo>
                    <a:pt x="0" y="513"/>
                    <a:pt x="0" y="668"/>
                    <a:pt x="108" y="668"/>
                  </a:cubicBezTo>
                  <a:cubicBezTo>
                    <a:pt x="5156" y="632"/>
                    <a:pt x="10204" y="537"/>
                    <a:pt x="15240" y="418"/>
                  </a:cubicBezTo>
                  <a:cubicBezTo>
                    <a:pt x="15511" y="418"/>
                    <a:pt x="15514" y="1"/>
                    <a:pt x="152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5956075" y="3594525"/>
              <a:ext cx="369125" cy="34025"/>
            </a:xfrm>
            <a:custGeom>
              <a:avLst/>
              <a:gdLst/>
              <a:ahLst/>
              <a:cxnLst/>
              <a:rect l="l" t="t" r="r" b="b"/>
              <a:pathLst>
                <a:path w="14765" h="1361" extrusionOk="0">
                  <a:moveTo>
                    <a:pt x="14521" y="0"/>
                  </a:moveTo>
                  <a:cubicBezTo>
                    <a:pt x="14512" y="0"/>
                    <a:pt x="14501" y="1"/>
                    <a:pt x="14491" y="2"/>
                  </a:cubicBezTo>
                  <a:cubicBezTo>
                    <a:pt x="9704" y="360"/>
                    <a:pt x="4894" y="764"/>
                    <a:pt x="96" y="1205"/>
                  </a:cubicBezTo>
                  <a:cubicBezTo>
                    <a:pt x="4" y="1205"/>
                    <a:pt x="1" y="1360"/>
                    <a:pt x="86" y="1360"/>
                  </a:cubicBezTo>
                  <a:cubicBezTo>
                    <a:pt x="89" y="1360"/>
                    <a:pt x="93" y="1360"/>
                    <a:pt x="96" y="1360"/>
                  </a:cubicBezTo>
                  <a:cubicBezTo>
                    <a:pt x="4894" y="1074"/>
                    <a:pt x="9680" y="764"/>
                    <a:pt x="14491" y="419"/>
                  </a:cubicBezTo>
                  <a:cubicBezTo>
                    <a:pt x="14754" y="408"/>
                    <a:pt x="14764" y="0"/>
                    <a:pt x="1452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5977800" y="3636250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0"/>
                  </a:moveTo>
                  <a:cubicBezTo>
                    <a:pt x="15248" y="0"/>
                    <a:pt x="15245" y="0"/>
                    <a:pt x="15241" y="0"/>
                  </a:cubicBezTo>
                  <a:cubicBezTo>
                    <a:pt x="10205" y="131"/>
                    <a:pt x="5156" y="298"/>
                    <a:pt x="108" y="500"/>
                  </a:cubicBezTo>
                  <a:cubicBezTo>
                    <a:pt x="1" y="500"/>
                    <a:pt x="1" y="667"/>
                    <a:pt x="108" y="667"/>
                  </a:cubicBezTo>
                  <a:cubicBezTo>
                    <a:pt x="5156" y="619"/>
                    <a:pt x="10205" y="536"/>
                    <a:pt x="15241" y="417"/>
                  </a:cubicBezTo>
                  <a:cubicBezTo>
                    <a:pt x="15511" y="417"/>
                    <a:pt x="15515" y="0"/>
                    <a:pt x="152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6278150" y="3914500"/>
              <a:ext cx="369100" cy="34000"/>
            </a:xfrm>
            <a:custGeom>
              <a:avLst/>
              <a:gdLst/>
              <a:ahLst/>
              <a:cxnLst/>
              <a:rect l="l" t="t" r="r" b="b"/>
              <a:pathLst>
                <a:path w="14764" h="1360" extrusionOk="0">
                  <a:moveTo>
                    <a:pt x="14531" y="1"/>
                  </a:moveTo>
                  <a:cubicBezTo>
                    <a:pt x="14522" y="1"/>
                    <a:pt x="14512" y="1"/>
                    <a:pt x="14502" y="3"/>
                  </a:cubicBezTo>
                  <a:cubicBezTo>
                    <a:pt x="9704" y="360"/>
                    <a:pt x="4894" y="765"/>
                    <a:pt x="107" y="1205"/>
                  </a:cubicBezTo>
                  <a:cubicBezTo>
                    <a:pt x="104" y="1205"/>
                    <a:pt x="100" y="1205"/>
                    <a:pt x="97" y="1205"/>
                  </a:cubicBezTo>
                  <a:cubicBezTo>
                    <a:pt x="0" y="1205"/>
                    <a:pt x="4" y="1360"/>
                    <a:pt x="107" y="1360"/>
                  </a:cubicBezTo>
                  <a:cubicBezTo>
                    <a:pt x="4894" y="1074"/>
                    <a:pt x="9704" y="765"/>
                    <a:pt x="14502" y="419"/>
                  </a:cubicBezTo>
                  <a:cubicBezTo>
                    <a:pt x="14754" y="408"/>
                    <a:pt x="14764" y="1"/>
                    <a:pt x="1453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6306425" y="3956225"/>
              <a:ext cx="381025" cy="14025"/>
            </a:xfrm>
            <a:custGeom>
              <a:avLst/>
              <a:gdLst/>
              <a:ahLst/>
              <a:cxnLst/>
              <a:rect l="l" t="t" r="r" b="b"/>
              <a:pathLst>
                <a:path w="15241" h="561" extrusionOk="0">
                  <a:moveTo>
                    <a:pt x="14989" y="0"/>
                  </a:moveTo>
                  <a:cubicBezTo>
                    <a:pt x="14986" y="0"/>
                    <a:pt x="14982" y="0"/>
                    <a:pt x="14978" y="1"/>
                  </a:cubicBezTo>
                  <a:cubicBezTo>
                    <a:pt x="10014" y="132"/>
                    <a:pt x="5061" y="203"/>
                    <a:pt x="108" y="417"/>
                  </a:cubicBezTo>
                  <a:cubicBezTo>
                    <a:pt x="104" y="417"/>
                    <a:pt x="100" y="417"/>
                    <a:pt x="96" y="417"/>
                  </a:cubicBezTo>
                  <a:cubicBezTo>
                    <a:pt x="0" y="417"/>
                    <a:pt x="4" y="560"/>
                    <a:pt x="108" y="560"/>
                  </a:cubicBezTo>
                  <a:cubicBezTo>
                    <a:pt x="5061" y="524"/>
                    <a:pt x="10014" y="524"/>
                    <a:pt x="14978" y="417"/>
                  </a:cubicBezTo>
                  <a:cubicBezTo>
                    <a:pt x="15237" y="417"/>
                    <a:pt x="15240" y="0"/>
                    <a:pt x="1498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6610525" y="4234475"/>
              <a:ext cx="358800" cy="33125"/>
            </a:xfrm>
            <a:custGeom>
              <a:avLst/>
              <a:gdLst/>
              <a:ahLst/>
              <a:cxnLst/>
              <a:rect l="l" t="t" r="r" b="b"/>
              <a:pathLst>
                <a:path w="14352" h="1325" extrusionOk="0">
                  <a:moveTo>
                    <a:pt x="14119" y="1"/>
                  </a:moveTo>
                  <a:cubicBezTo>
                    <a:pt x="14110" y="1"/>
                    <a:pt x="14100" y="1"/>
                    <a:pt x="14090" y="3"/>
                  </a:cubicBezTo>
                  <a:cubicBezTo>
                    <a:pt x="9434" y="360"/>
                    <a:pt x="4767" y="741"/>
                    <a:pt x="112" y="1182"/>
                  </a:cubicBezTo>
                  <a:cubicBezTo>
                    <a:pt x="105" y="1180"/>
                    <a:pt x="99" y="1179"/>
                    <a:pt x="94" y="1179"/>
                  </a:cubicBezTo>
                  <a:cubicBezTo>
                    <a:pt x="14" y="1179"/>
                    <a:pt x="1" y="1324"/>
                    <a:pt x="112" y="1324"/>
                  </a:cubicBezTo>
                  <a:cubicBezTo>
                    <a:pt x="4767" y="1063"/>
                    <a:pt x="9434" y="741"/>
                    <a:pt x="14090" y="420"/>
                  </a:cubicBezTo>
                  <a:cubicBezTo>
                    <a:pt x="14341" y="408"/>
                    <a:pt x="14351" y="1"/>
                    <a:pt x="1411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6636225" y="4275875"/>
              <a:ext cx="373575" cy="16425"/>
            </a:xfrm>
            <a:custGeom>
              <a:avLst/>
              <a:gdLst/>
              <a:ahLst/>
              <a:cxnLst/>
              <a:rect l="l" t="t" r="r" b="b"/>
              <a:pathLst>
                <a:path w="14943" h="657" extrusionOk="0">
                  <a:moveTo>
                    <a:pt x="14690" y="1"/>
                  </a:moveTo>
                  <a:cubicBezTo>
                    <a:pt x="14683" y="1"/>
                    <a:pt x="14676" y="1"/>
                    <a:pt x="14669" y="2"/>
                  </a:cubicBezTo>
                  <a:cubicBezTo>
                    <a:pt x="9799" y="133"/>
                    <a:pt x="4953" y="299"/>
                    <a:pt x="96" y="490"/>
                  </a:cubicBezTo>
                  <a:cubicBezTo>
                    <a:pt x="0" y="502"/>
                    <a:pt x="0" y="657"/>
                    <a:pt x="96" y="657"/>
                  </a:cubicBezTo>
                  <a:cubicBezTo>
                    <a:pt x="4965" y="609"/>
                    <a:pt x="9823" y="538"/>
                    <a:pt x="14669" y="419"/>
                  </a:cubicBezTo>
                  <a:cubicBezTo>
                    <a:pt x="14936" y="419"/>
                    <a:pt x="14943" y="1"/>
                    <a:pt x="1469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7054150" y="4605650"/>
              <a:ext cx="315150" cy="86025"/>
            </a:xfrm>
            <a:custGeom>
              <a:avLst/>
              <a:gdLst/>
              <a:ahLst/>
              <a:cxnLst/>
              <a:rect l="l" t="t" r="r" b="b"/>
              <a:pathLst>
                <a:path w="12606" h="3441" extrusionOk="0">
                  <a:moveTo>
                    <a:pt x="12329" y="1"/>
                  </a:moveTo>
                  <a:cubicBezTo>
                    <a:pt x="12305" y="1"/>
                    <a:pt x="12279" y="5"/>
                    <a:pt x="12251" y="15"/>
                  </a:cubicBezTo>
                  <a:cubicBezTo>
                    <a:pt x="8263" y="1491"/>
                    <a:pt x="3953" y="1456"/>
                    <a:pt x="83" y="3289"/>
                  </a:cubicBezTo>
                  <a:cubicBezTo>
                    <a:pt x="0" y="3320"/>
                    <a:pt x="61" y="3441"/>
                    <a:pt x="134" y="3441"/>
                  </a:cubicBezTo>
                  <a:cubicBezTo>
                    <a:pt x="144" y="3441"/>
                    <a:pt x="156" y="3438"/>
                    <a:pt x="167" y="3432"/>
                  </a:cubicBezTo>
                  <a:cubicBezTo>
                    <a:pt x="4072" y="1753"/>
                    <a:pt x="8406" y="1872"/>
                    <a:pt x="12370" y="420"/>
                  </a:cubicBezTo>
                  <a:cubicBezTo>
                    <a:pt x="12606" y="345"/>
                    <a:pt x="12543" y="1"/>
                    <a:pt x="1232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5555225" y="3234550"/>
              <a:ext cx="1511125" cy="1461325"/>
            </a:xfrm>
            <a:custGeom>
              <a:avLst/>
              <a:gdLst/>
              <a:ahLst/>
              <a:cxnLst/>
              <a:rect l="l" t="t" r="r" b="b"/>
              <a:pathLst>
                <a:path w="60445" h="58453" extrusionOk="0">
                  <a:moveTo>
                    <a:pt x="114" y="0"/>
                  </a:moveTo>
                  <a:cubicBezTo>
                    <a:pt x="54" y="0"/>
                    <a:pt x="1" y="70"/>
                    <a:pt x="57" y="126"/>
                  </a:cubicBezTo>
                  <a:cubicBezTo>
                    <a:pt x="19821" y="19724"/>
                    <a:pt x="40026" y="38893"/>
                    <a:pt x="59933" y="58383"/>
                  </a:cubicBezTo>
                  <a:cubicBezTo>
                    <a:pt x="59984" y="58432"/>
                    <a:pt x="60041" y="58452"/>
                    <a:pt x="60095" y="58452"/>
                  </a:cubicBezTo>
                  <a:cubicBezTo>
                    <a:pt x="60282" y="58452"/>
                    <a:pt x="60444" y="58213"/>
                    <a:pt x="60278" y="58038"/>
                  </a:cubicBezTo>
                  <a:cubicBezTo>
                    <a:pt x="40407" y="38512"/>
                    <a:pt x="20333" y="19212"/>
                    <a:pt x="164" y="19"/>
                  </a:cubicBezTo>
                  <a:cubicBezTo>
                    <a:pt x="148" y="6"/>
                    <a:pt x="130" y="0"/>
                    <a:pt x="11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5937000" y="3232150"/>
              <a:ext cx="1420750" cy="1383350"/>
            </a:xfrm>
            <a:custGeom>
              <a:avLst/>
              <a:gdLst/>
              <a:ahLst/>
              <a:cxnLst/>
              <a:rect l="l" t="t" r="r" b="b"/>
              <a:pathLst>
                <a:path w="56830" h="55334" extrusionOk="0">
                  <a:moveTo>
                    <a:pt x="97" y="1"/>
                  </a:moveTo>
                  <a:cubicBezTo>
                    <a:pt x="42" y="1"/>
                    <a:pt x="0" y="69"/>
                    <a:pt x="37" y="115"/>
                  </a:cubicBezTo>
                  <a:cubicBezTo>
                    <a:pt x="18683" y="18617"/>
                    <a:pt x="37530" y="36905"/>
                    <a:pt x="56318" y="55264"/>
                  </a:cubicBezTo>
                  <a:cubicBezTo>
                    <a:pt x="56369" y="55313"/>
                    <a:pt x="56426" y="55333"/>
                    <a:pt x="56481" y="55333"/>
                  </a:cubicBezTo>
                  <a:cubicBezTo>
                    <a:pt x="56667" y="55333"/>
                    <a:pt x="56829" y="55094"/>
                    <a:pt x="56664" y="54919"/>
                  </a:cubicBezTo>
                  <a:cubicBezTo>
                    <a:pt x="37923" y="36524"/>
                    <a:pt x="19183" y="18117"/>
                    <a:pt x="145" y="20"/>
                  </a:cubicBezTo>
                  <a:cubicBezTo>
                    <a:pt x="129" y="6"/>
                    <a:pt x="112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5996625" y="3200350"/>
              <a:ext cx="1421150" cy="1383425"/>
            </a:xfrm>
            <a:custGeom>
              <a:avLst/>
              <a:gdLst/>
              <a:ahLst/>
              <a:cxnLst/>
              <a:rect l="l" t="t" r="r" b="b"/>
              <a:pathLst>
                <a:path w="56846" h="55337" extrusionOk="0">
                  <a:moveTo>
                    <a:pt x="113" y="0"/>
                  </a:moveTo>
                  <a:cubicBezTo>
                    <a:pt x="49" y="0"/>
                    <a:pt x="1" y="77"/>
                    <a:pt x="57" y="125"/>
                  </a:cubicBezTo>
                  <a:cubicBezTo>
                    <a:pt x="18691" y="18627"/>
                    <a:pt x="37550" y="36915"/>
                    <a:pt x="56326" y="55262"/>
                  </a:cubicBezTo>
                  <a:cubicBezTo>
                    <a:pt x="56379" y="55315"/>
                    <a:pt x="56437" y="55336"/>
                    <a:pt x="56493" y="55336"/>
                  </a:cubicBezTo>
                  <a:cubicBezTo>
                    <a:pt x="56681" y="55336"/>
                    <a:pt x="56846" y="55094"/>
                    <a:pt x="56672" y="54929"/>
                  </a:cubicBezTo>
                  <a:cubicBezTo>
                    <a:pt x="37931" y="36534"/>
                    <a:pt x="19191" y="18115"/>
                    <a:pt x="165" y="18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8195925" y="1650425"/>
              <a:ext cx="857925" cy="2077025"/>
            </a:xfrm>
            <a:custGeom>
              <a:avLst/>
              <a:gdLst/>
              <a:ahLst/>
              <a:cxnLst/>
              <a:rect l="l" t="t" r="r" b="b"/>
              <a:pathLst>
                <a:path w="34317" h="83081" extrusionOk="0">
                  <a:moveTo>
                    <a:pt x="121" y="0"/>
                  </a:moveTo>
                  <a:cubicBezTo>
                    <a:pt x="61" y="0"/>
                    <a:pt x="1" y="45"/>
                    <a:pt x="37" y="102"/>
                  </a:cubicBezTo>
                  <a:cubicBezTo>
                    <a:pt x="11288" y="27713"/>
                    <a:pt x="22456" y="55347"/>
                    <a:pt x="33791" y="82934"/>
                  </a:cubicBezTo>
                  <a:cubicBezTo>
                    <a:pt x="33838" y="83036"/>
                    <a:pt x="33936" y="83081"/>
                    <a:pt x="34030" y="83081"/>
                  </a:cubicBezTo>
                  <a:cubicBezTo>
                    <a:pt x="34177" y="83081"/>
                    <a:pt x="34316" y="82974"/>
                    <a:pt x="34244" y="82815"/>
                  </a:cubicBezTo>
                  <a:cubicBezTo>
                    <a:pt x="22980" y="55204"/>
                    <a:pt x="11729" y="27582"/>
                    <a:pt x="216" y="66"/>
                  </a:cubicBezTo>
                  <a:cubicBezTo>
                    <a:pt x="201" y="19"/>
                    <a:pt x="161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7946125" y="3287375"/>
              <a:ext cx="372750" cy="826200"/>
            </a:xfrm>
            <a:custGeom>
              <a:avLst/>
              <a:gdLst/>
              <a:ahLst/>
              <a:cxnLst/>
              <a:rect l="l" t="t" r="r" b="b"/>
              <a:pathLst>
                <a:path w="14910" h="33048" extrusionOk="0">
                  <a:moveTo>
                    <a:pt x="288" y="1"/>
                  </a:moveTo>
                  <a:cubicBezTo>
                    <a:pt x="153" y="1"/>
                    <a:pt x="0" y="156"/>
                    <a:pt x="75" y="323"/>
                  </a:cubicBezTo>
                  <a:cubicBezTo>
                    <a:pt x="4850" y="11205"/>
                    <a:pt x="9612" y="22075"/>
                    <a:pt x="14422" y="32934"/>
                  </a:cubicBezTo>
                  <a:cubicBezTo>
                    <a:pt x="14459" y="33014"/>
                    <a:pt x="14522" y="33048"/>
                    <a:pt x="14589" y="33048"/>
                  </a:cubicBezTo>
                  <a:cubicBezTo>
                    <a:pt x="14740" y="33048"/>
                    <a:pt x="14910" y="32877"/>
                    <a:pt x="14827" y="32696"/>
                  </a:cubicBezTo>
                  <a:cubicBezTo>
                    <a:pt x="10053" y="21825"/>
                    <a:pt x="5243" y="10967"/>
                    <a:pt x="433" y="97"/>
                  </a:cubicBezTo>
                  <a:cubicBezTo>
                    <a:pt x="400" y="29"/>
                    <a:pt x="346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7687075" y="2698525"/>
              <a:ext cx="172025" cy="373000"/>
            </a:xfrm>
            <a:custGeom>
              <a:avLst/>
              <a:gdLst/>
              <a:ahLst/>
              <a:cxnLst/>
              <a:rect l="l" t="t" r="r" b="b"/>
              <a:pathLst>
                <a:path w="6881" h="14920" extrusionOk="0">
                  <a:moveTo>
                    <a:pt x="231" y="0"/>
                  </a:moveTo>
                  <a:cubicBezTo>
                    <a:pt x="120" y="0"/>
                    <a:pt x="0" y="122"/>
                    <a:pt x="67" y="255"/>
                  </a:cubicBezTo>
                  <a:lnTo>
                    <a:pt x="6449" y="14816"/>
                  </a:lnTo>
                  <a:cubicBezTo>
                    <a:pt x="6482" y="14889"/>
                    <a:pt x="6539" y="14920"/>
                    <a:pt x="6598" y="14920"/>
                  </a:cubicBezTo>
                  <a:cubicBezTo>
                    <a:pt x="6732" y="14920"/>
                    <a:pt x="6880" y="14767"/>
                    <a:pt x="6806" y="14602"/>
                  </a:cubicBezTo>
                  <a:cubicBezTo>
                    <a:pt x="4663" y="9768"/>
                    <a:pt x="2508" y="4910"/>
                    <a:pt x="353" y="76"/>
                  </a:cubicBezTo>
                  <a:cubicBezTo>
                    <a:pt x="324" y="22"/>
                    <a:pt x="278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7480450" y="2230125"/>
              <a:ext cx="151475" cy="329500"/>
            </a:xfrm>
            <a:custGeom>
              <a:avLst/>
              <a:gdLst/>
              <a:ahLst/>
              <a:cxnLst/>
              <a:rect l="l" t="t" r="r" b="b"/>
              <a:pathLst>
                <a:path w="6059" h="13180" extrusionOk="0">
                  <a:moveTo>
                    <a:pt x="129" y="1"/>
                  </a:moveTo>
                  <a:cubicBezTo>
                    <a:pt x="63" y="1"/>
                    <a:pt x="1" y="66"/>
                    <a:pt x="33" y="131"/>
                  </a:cubicBezTo>
                  <a:cubicBezTo>
                    <a:pt x="1938" y="4453"/>
                    <a:pt x="3831" y="8763"/>
                    <a:pt x="5736" y="13097"/>
                  </a:cubicBezTo>
                  <a:cubicBezTo>
                    <a:pt x="5760" y="13155"/>
                    <a:pt x="5804" y="13179"/>
                    <a:pt x="5851" y="13179"/>
                  </a:cubicBezTo>
                  <a:cubicBezTo>
                    <a:pt x="5949" y="13179"/>
                    <a:pt x="6059" y="13075"/>
                    <a:pt x="6010" y="12954"/>
                  </a:cubicBezTo>
                  <a:cubicBezTo>
                    <a:pt x="4081" y="8644"/>
                    <a:pt x="2153" y="4346"/>
                    <a:pt x="212" y="48"/>
                  </a:cubicBezTo>
                  <a:cubicBezTo>
                    <a:pt x="189" y="14"/>
                    <a:pt x="159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7527125" y="3592375"/>
              <a:ext cx="481825" cy="684050"/>
            </a:xfrm>
            <a:custGeom>
              <a:avLst/>
              <a:gdLst/>
              <a:ahLst/>
              <a:cxnLst/>
              <a:rect l="l" t="t" r="r" b="b"/>
              <a:pathLst>
                <a:path w="19273" h="27362" extrusionOk="0">
                  <a:moveTo>
                    <a:pt x="319" y="0"/>
                  </a:moveTo>
                  <a:cubicBezTo>
                    <a:pt x="158" y="0"/>
                    <a:pt x="1" y="154"/>
                    <a:pt x="119" y="315"/>
                  </a:cubicBezTo>
                  <a:cubicBezTo>
                    <a:pt x="6310" y="9304"/>
                    <a:pt x="12525" y="18305"/>
                    <a:pt x="18752" y="27259"/>
                  </a:cubicBezTo>
                  <a:cubicBezTo>
                    <a:pt x="18803" y="27331"/>
                    <a:pt x="18876" y="27362"/>
                    <a:pt x="18948" y="27362"/>
                  </a:cubicBezTo>
                  <a:cubicBezTo>
                    <a:pt x="19113" y="27362"/>
                    <a:pt x="19273" y="27203"/>
                    <a:pt x="19157" y="27020"/>
                  </a:cubicBezTo>
                  <a:cubicBezTo>
                    <a:pt x="12954" y="18031"/>
                    <a:pt x="6715" y="9066"/>
                    <a:pt x="500" y="88"/>
                  </a:cubicBezTo>
                  <a:cubicBezTo>
                    <a:pt x="451" y="26"/>
                    <a:pt x="385" y="0"/>
                    <a:pt x="31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7147600" y="3042600"/>
              <a:ext cx="178350" cy="247875"/>
            </a:xfrm>
            <a:custGeom>
              <a:avLst/>
              <a:gdLst/>
              <a:ahLst/>
              <a:cxnLst/>
              <a:rect l="l" t="t" r="r" b="b"/>
              <a:pathLst>
                <a:path w="7134" h="9915" extrusionOk="0">
                  <a:moveTo>
                    <a:pt x="222" y="0"/>
                  </a:moveTo>
                  <a:cubicBezTo>
                    <a:pt x="109" y="0"/>
                    <a:pt x="1" y="119"/>
                    <a:pt x="84" y="243"/>
                  </a:cubicBezTo>
                  <a:cubicBezTo>
                    <a:pt x="2286" y="3446"/>
                    <a:pt x="4489" y="6625"/>
                    <a:pt x="6692" y="9828"/>
                  </a:cubicBezTo>
                  <a:cubicBezTo>
                    <a:pt x="6735" y="9889"/>
                    <a:pt x="6796" y="9914"/>
                    <a:pt x="6857" y="9914"/>
                  </a:cubicBezTo>
                  <a:cubicBezTo>
                    <a:pt x="6997" y="9914"/>
                    <a:pt x="7133" y="9779"/>
                    <a:pt x="7025" y="9637"/>
                  </a:cubicBezTo>
                  <a:cubicBezTo>
                    <a:pt x="4811" y="6447"/>
                    <a:pt x="2596" y="3268"/>
                    <a:pt x="358" y="77"/>
                  </a:cubicBezTo>
                  <a:cubicBezTo>
                    <a:pt x="322" y="23"/>
                    <a:pt x="271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6860225" y="2627800"/>
              <a:ext cx="211900" cy="298800"/>
            </a:xfrm>
            <a:custGeom>
              <a:avLst/>
              <a:gdLst/>
              <a:ahLst/>
              <a:cxnLst/>
              <a:rect l="l" t="t" r="r" b="b"/>
              <a:pathLst>
                <a:path w="8476" h="11952" extrusionOk="0">
                  <a:moveTo>
                    <a:pt x="118" y="1"/>
                  </a:moveTo>
                  <a:cubicBezTo>
                    <a:pt x="56" y="1"/>
                    <a:pt x="1" y="69"/>
                    <a:pt x="42" y="143"/>
                  </a:cubicBezTo>
                  <a:cubicBezTo>
                    <a:pt x="2744" y="4048"/>
                    <a:pt x="5447" y="7965"/>
                    <a:pt x="8138" y="11882"/>
                  </a:cubicBezTo>
                  <a:cubicBezTo>
                    <a:pt x="8169" y="11932"/>
                    <a:pt x="8215" y="11952"/>
                    <a:pt x="8260" y="11952"/>
                  </a:cubicBezTo>
                  <a:cubicBezTo>
                    <a:pt x="8367" y="11952"/>
                    <a:pt x="8475" y="11837"/>
                    <a:pt x="8400" y="11728"/>
                  </a:cubicBezTo>
                  <a:cubicBezTo>
                    <a:pt x="5685" y="7834"/>
                    <a:pt x="2935" y="3953"/>
                    <a:pt x="196" y="48"/>
                  </a:cubicBezTo>
                  <a:cubicBezTo>
                    <a:pt x="174" y="14"/>
                    <a:pt x="14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946400" y="2054250"/>
              <a:ext cx="58800" cy="37775"/>
            </a:xfrm>
            <a:custGeom>
              <a:avLst/>
              <a:gdLst/>
              <a:ahLst/>
              <a:cxnLst/>
              <a:rect l="l" t="t" r="r" b="b"/>
              <a:pathLst>
                <a:path w="2352" h="1511" extrusionOk="0">
                  <a:moveTo>
                    <a:pt x="2144" y="0"/>
                  </a:moveTo>
                  <a:cubicBezTo>
                    <a:pt x="2126" y="0"/>
                    <a:pt x="2106" y="3"/>
                    <a:pt x="2085" y="11"/>
                  </a:cubicBezTo>
                  <a:cubicBezTo>
                    <a:pt x="1335" y="320"/>
                    <a:pt x="561" y="725"/>
                    <a:pt x="37" y="1380"/>
                  </a:cubicBezTo>
                  <a:cubicBezTo>
                    <a:pt x="1" y="1435"/>
                    <a:pt x="48" y="1511"/>
                    <a:pt x="105" y="1511"/>
                  </a:cubicBezTo>
                  <a:cubicBezTo>
                    <a:pt x="122" y="1511"/>
                    <a:pt x="140" y="1504"/>
                    <a:pt x="156" y="1487"/>
                  </a:cubicBezTo>
                  <a:cubicBezTo>
                    <a:pt x="692" y="904"/>
                    <a:pt x="1454" y="558"/>
                    <a:pt x="2181" y="308"/>
                  </a:cubicBezTo>
                  <a:cubicBezTo>
                    <a:pt x="2352" y="255"/>
                    <a:pt x="2302" y="0"/>
                    <a:pt x="214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5006900" y="2054700"/>
              <a:ext cx="352775" cy="144925"/>
            </a:xfrm>
            <a:custGeom>
              <a:avLst/>
              <a:gdLst/>
              <a:ahLst/>
              <a:cxnLst/>
              <a:rect l="l" t="t" r="r" b="b"/>
              <a:pathLst>
                <a:path w="14111" h="5797" extrusionOk="0">
                  <a:moveTo>
                    <a:pt x="3532" y="1"/>
                  </a:moveTo>
                  <a:cubicBezTo>
                    <a:pt x="2337" y="1"/>
                    <a:pt x="1168" y="285"/>
                    <a:pt x="82" y="957"/>
                  </a:cubicBezTo>
                  <a:cubicBezTo>
                    <a:pt x="0" y="1008"/>
                    <a:pt x="59" y="1148"/>
                    <a:pt x="153" y="1148"/>
                  </a:cubicBezTo>
                  <a:cubicBezTo>
                    <a:pt x="168" y="1148"/>
                    <a:pt x="184" y="1144"/>
                    <a:pt x="201" y="1136"/>
                  </a:cubicBezTo>
                  <a:cubicBezTo>
                    <a:pt x="1215" y="594"/>
                    <a:pt x="2267" y="361"/>
                    <a:pt x="3326" y="361"/>
                  </a:cubicBezTo>
                  <a:cubicBezTo>
                    <a:pt x="7106" y="361"/>
                    <a:pt x="10979" y="3320"/>
                    <a:pt x="13536" y="5720"/>
                  </a:cubicBezTo>
                  <a:cubicBezTo>
                    <a:pt x="13596" y="5774"/>
                    <a:pt x="13661" y="5797"/>
                    <a:pt x="13723" y="5797"/>
                  </a:cubicBezTo>
                  <a:cubicBezTo>
                    <a:pt x="13934" y="5797"/>
                    <a:pt x="14110" y="5534"/>
                    <a:pt x="13917" y="5350"/>
                  </a:cubicBezTo>
                  <a:cubicBezTo>
                    <a:pt x="11441" y="2911"/>
                    <a:pt x="7354" y="1"/>
                    <a:pt x="353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5276125" y="1976825"/>
              <a:ext cx="413525" cy="1183100"/>
            </a:xfrm>
            <a:custGeom>
              <a:avLst/>
              <a:gdLst/>
              <a:ahLst/>
              <a:cxnLst/>
              <a:rect l="l" t="t" r="r" b="b"/>
              <a:pathLst>
                <a:path w="16541" h="47324" extrusionOk="0">
                  <a:moveTo>
                    <a:pt x="221" y="1"/>
                  </a:moveTo>
                  <a:cubicBezTo>
                    <a:pt x="112" y="1"/>
                    <a:pt x="0" y="83"/>
                    <a:pt x="52" y="203"/>
                  </a:cubicBezTo>
                  <a:cubicBezTo>
                    <a:pt x="5327" y="15859"/>
                    <a:pt x="10589" y="31552"/>
                    <a:pt x="16019" y="47161"/>
                  </a:cubicBezTo>
                  <a:cubicBezTo>
                    <a:pt x="16061" y="47274"/>
                    <a:pt x="16158" y="47324"/>
                    <a:pt x="16254" y="47324"/>
                  </a:cubicBezTo>
                  <a:cubicBezTo>
                    <a:pt x="16399" y="47324"/>
                    <a:pt x="16541" y="47209"/>
                    <a:pt x="16483" y="47030"/>
                  </a:cubicBezTo>
                  <a:cubicBezTo>
                    <a:pt x="11221" y="31361"/>
                    <a:pt x="5779" y="15728"/>
                    <a:pt x="374" y="95"/>
                  </a:cubicBezTo>
                  <a:cubicBezTo>
                    <a:pt x="347" y="29"/>
                    <a:pt x="285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5445175" y="1788475"/>
              <a:ext cx="298100" cy="1368700"/>
            </a:xfrm>
            <a:custGeom>
              <a:avLst/>
              <a:gdLst/>
              <a:ahLst/>
              <a:cxnLst/>
              <a:rect l="l" t="t" r="r" b="b"/>
              <a:pathLst>
                <a:path w="11924" h="54748" extrusionOk="0">
                  <a:moveTo>
                    <a:pt x="200" y="1"/>
                  </a:moveTo>
                  <a:cubicBezTo>
                    <a:pt x="102" y="1"/>
                    <a:pt x="1" y="83"/>
                    <a:pt x="29" y="212"/>
                  </a:cubicBezTo>
                  <a:cubicBezTo>
                    <a:pt x="3792" y="18333"/>
                    <a:pt x="7507" y="36478"/>
                    <a:pt x="11424" y="54576"/>
                  </a:cubicBezTo>
                  <a:cubicBezTo>
                    <a:pt x="11448" y="54695"/>
                    <a:pt x="11536" y="54747"/>
                    <a:pt x="11630" y="54747"/>
                  </a:cubicBezTo>
                  <a:cubicBezTo>
                    <a:pt x="11771" y="54747"/>
                    <a:pt x="11924" y="54630"/>
                    <a:pt x="11888" y="54445"/>
                  </a:cubicBezTo>
                  <a:cubicBezTo>
                    <a:pt x="8149" y="36312"/>
                    <a:pt x="4220" y="18214"/>
                    <a:pt x="351" y="117"/>
                  </a:cubicBezTo>
                  <a:cubicBezTo>
                    <a:pt x="327" y="36"/>
                    <a:pt x="264" y="1"/>
                    <a:pt x="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5676575" y="1559050"/>
              <a:ext cx="66400" cy="1599625"/>
            </a:xfrm>
            <a:custGeom>
              <a:avLst/>
              <a:gdLst/>
              <a:ahLst/>
              <a:cxnLst/>
              <a:rect l="l" t="t" r="r" b="b"/>
              <a:pathLst>
                <a:path w="2656" h="63985" extrusionOk="0">
                  <a:moveTo>
                    <a:pt x="161" y="1"/>
                  </a:moveTo>
                  <a:cubicBezTo>
                    <a:pt x="81" y="1"/>
                    <a:pt x="1" y="54"/>
                    <a:pt x="1" y="162"/>
                  </a:cubicBezTo>
                  <a:cubicBezTo>
                    <a:pt x="679" y="21355"/>
                    <a:pt x="1322" y="42560"/>
                    <a:pt x="2168" y="63753"/>
                  </a:cubicBezTo>
                  <a:cubicBezTo>
                    <a:pt x="2180" y="63907"/>
                    <a:pt x="2305" y="63985"/>
                    <a:pt x="2424" y="63985"/>
                  </a:cubicBezTo>
                  <a:cubicBezTo>
                    <a:pt x="2543" y="63985"/>
                    <a:pt x="2656" y="63907"/>
                    <a:pt x="2644" y="63753"/>
                  </a:cubicBezTo>
                  <a:cubicBezTo>
                    <a:pt x="1989" y="42548"/>
                    <a:pt x="1132" y="21355"/>
                    <a:pt x="322" y="162"/>
                  </a:cubicBezTo>
                  <a:cubicBezTo>
                    <a:pt x="322" y="54"/>
                    <a:pt x="242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5730625" y="1327125"/>
              <a:ext cx="306975" cy="1831750"/>
            </a:xfrm>
            <a:custGeom>
              <a:avLst/>
              <a:gdLst/>
              <a:ahLst/>
              <a:cxnLst/>
              <a:rect l="l" t="t" r="r" b="b"/>
              <a:pathLst>
                <a:path w="12279" h="73270" extrusionOk="0">
                  <a:moveTo>
                    <a:pt x="12073" y="0"/>
                  </a:moveTo>
                  <a:cubicBezTo>
                    <a:pt x="12009" y="0"/>
                    <a:pt x="11950" y="36"/>
                    <a:pt x="11936" y="116"/>
                  </a:cubicBezTo>
                  <a:cubicBezTo>
                    <a:pt x="7923" y="24393"/>
                    <a:pt x="3875" y="48670"/>
                    <a:pt x="29" y="72970"/>
                  </a:cubicBezTo>
                  <a:cubicBezTo>
                    <a:pt x="1" y="73150"/>
                    <a:pt x="159" y="73269"/>
                    <a:pt x="297" y="73269"/>
                  </a:cubicBezTo>
                  <a:cubicBezTo>
                    <a:pt x="387" y="73269"/>
                    <a:pt x="468" y="73219"/>
                    <a:pt x="482" y="73101"/>
                  </a:cubicBezTo>
                  <a:cubicBezTo>
                    <a:pt x="4518" y="48836"/>
                    <a:pt x="8376" y="24512"/>
                    <a:pt x="12257" y="211"/>
                  </a:cubicBezTo>
                  <a:cubicBezTo>
                    <a:pt x="12279" y="82"/>
                    <a:pt x="12170" y="0"/>
                    <a:pt x="120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5729725" y="1209375"/>
              <a:ext cx="705475" cy="1949375"/>
            </a:xfrm>
            <a:custGeom>
              <a:avLst/>
              <a:gdLst/>
              <a:ahLst/>
              <a:cxnLst/>
              <a:rect l="l" t="t" r="r" b="b"/>
              <a:pathLst>
                <a:path w="28219" h="77975" extrusionOk="0">
                  <a:moveTo>
                    <a:pt x="28027" y="1"/>
                  </a:moveTo>
                  <a:cubicBezTo>
                    <a:pt x="27962" y="1"/>
                    <a:pt x="27895" y="35"/>
                    <a:pt x="27867" y="111"/>
                  </a:cubicBezTo>
                  <a:cubicBezTo>
                    <a:pt x="18556" y="25959"/>
                    <a:pt x="9209" y="51784"/>
                    <a:pt x="65" y="77680"/>
                  </a:cubicBezTo>
                  <a:cubicBezTo>
                    <a:pt x="1" y="77860"/>
                    <a:pt x="144" y="77974"/>
                    <a:pt x="289" y="77974"/>
                  </a:cubicBezTo>
                  <a:cubicBezTo>
                    <a:pt x="384" y="77974"/>
                    <a:pt x="480" y="77925"/>
                    <a:pt x="518" y="77811"/>
                  </a:cubicBezTo>
                  <a:cubicBezTo>
                    <a:pt x="9852" y="51975"/>
                    <a:pt x="18996" y="26079"/>
                    <a:pt x="28176" y="206"/>
                  </a:cubicBezTo>
                  <a:cubicBezTo>
                    <a:pt x="28219" y="78"/>
                    <a:pt x="28125" y="1"/>
                    <a:pt x="2802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5724225" y="1172100"/>
              <a:ext cx="1143750" cy="2003450"/>
            </a:xfrm>
            <a:custGeom>
              <a:avLst/>
              <a:gdLst/>
              <a:ahLst/>
              <a:cxnLst/>
              <a:rect l="l" t="t" r="r" b="b"/>
              <a:pathLst>
                <a:path w="45750" h="80138" extrusionOk="0">
                  <a:moveTo>
                    <a:pt x="45523" y="0"/>
                  </a:moveTo>
                  <a:cubicBezTo>
                    <a:pt x="45472" y="0"/>
                    <a:pt x="45420" y="26"/>
                    <a:pt x="45386" y="90"/>
                  </a:cubicBezTo>
                  <a:cubicBezTo>
                    <a:pt x="30254" y="26641"/>
                    <a:pt x="15085" y="53156"/>
                    <a:pt x="107" y="79778"/>
                  </a:cubicBezTo>
                  <a:cubicBezTo>
                    <a:pt x="1" y="79966"/>
                    <a:pt x="158" y="80138"/>
                    <a:pt x="318" y="80138"/>
                  </a:cubicBezTo>
                  <a:cubicBezTo>
                    <a:pt x="390" y="80138"/>
                    <a:pt x="463" y="80102"/>
                    <a:pt x="512" y="80016"/>
                  </a:cubicBezTo>
                  <a:cubicBezTo>
                    <a:pt x="15668" y="53489"/>
                    <a:pt x="30658" y="26855"/>
                    <a:pt x="45684" y="245"/>
                  </a:cubicBezTo>
                  <a:cubicBezTo>
                    <a:pt x="45749" y="122"/>
                    <a:pt x="45636" y="0"/>
                    <a:pt x="4552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5268900" y="1970600"/>
              <a:ext cx="235150" cy="161750"/>
            </a:xfrm>
            <a:custGeom>
              <a:avLst/>
              <a:gdLst/>
              <a:ahLst/>
              <a:cxnLst/>
              <a:rect l="l" t="t" r="r" b="b"/>
              <a:pathLst>
                <a:path w="9406" h="6470" extrusionOk="0">
                  <a:moveTo>
                    <a:pt x="131" y="1"/>
                  </a:moveTo>
                  <a:cubicBezTo>
                    <a:pt x="32" y="1"/>
                    <a:pt x="0" y="172"/>
                    <a:pt x="115" y="213"/>
                  </a:cubicBezTo>
                  <a:cubicBezTo>
                    <a:pt x="3651" y="1345"/>
                    <a:pt x="6568" y="3238"/>
                    <a:pt x="8688" y="6321"/>
                  </a:cubicBezTo>
                  <a:cubicBezTo>
                    <a:pt x="8760" y="6426"/>
                    <a:pt x="8860" y="6469"/>
                    <a:pt x="8958" y="6469"/>
                  </a:cubicBezTo>
                  <a:cubicBezTo>
                    <a:pt x="9186" y="6469"/>
                    <a:pt x="9405" y="6237"/>
                    <a:pt x="9247" y="5988"/>
                  </a:cubicBezTo>
                  <a:cubicBezTo>
                    <a:pt x="7283" y="2738"/>
                    <a:pt x="3759" y="928"/>
                    <a:pt x="175" y="11"/>
                  </a:cubicBezTo>
                  <a:cubicBezTo>
                    <a:pt x="159" y="4"/>
                    <a:pt x="144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5739100" y="1335850"/>
              <a:ext cx="1667350" cy="1814750"/>
            </a:xfrm>
            <a:custGeom>
              <a:avLst/>
              <a:gdLst/>
              <a:ahLst/>
              <a:cxnLst/>
              <a:rect l="l" t="t" r="r" b="b"/>
              <a:pathLst>
                <a:path w="66694" h="72590" extrusionOk="0">
                  <a:moveTo>
                    <a:pt x="66305" y="1"/>
                  </a:moveTo>
                  <a:cubicBezTo>
                    <a:pt x="66267" y="1"/>
                    <a:pt x="66228" y="9"/>
                    <a:pt x="66187" y="29"/>
                  </a:cubicBezTo>
                  <a:cubicBezTo>
                    <a:pt x="59186" y="3148"/>
                    <a:pt x="53030" y="7947"/>
                    <a:pt x="47089" y="12721"/>
                  </a:cubicBezTo>
                  <a:cubicBezTo>
                    <a:pt x="40731" y="17829"/>
                    <a:pt x="34647" y="23032"/>
                    <a:pt x="29373" y="29294"/>
                  </a:cubicBezTo>
                  <a:cubicBezTo>
                    <a:pt x="23920" y="35819"/>
                    <a:pt x="19074" y="42891"/>
                    <a:pt x="14490" y="50047"/>
                  </a:cubicBezTo>
                  <a:cubicBezTo>
                    <a:pt x="11894" y="54107"/>
                    <a:pt x="9346" y="58191"/>
                    <a:pt x="6656" y="62191"/>
                  </a:cubicBezTo>
                  <a:cubicBezTo>
                    <a:pt x="4346" y="65608"/>
                    <a:pt x="1667" y="68764"/>
                    <a:pt x="0" y="72573"/>
                  </a:cubicBezTo>
                  <a:cubicBezTo>
                    <a:pt x="16" y="72573"/>
                    <a:pt x="37" y="72589"/>
                    <a:pt x="53" y="72589"/>
                  </a:cubicBezTo>
                  <a:cubicBezTo>
                    <a:pt x="61" y="72589"/>
                    <a:pt x="68" y="72585"/>
                    <a:pt x="71" y="72573"/>
                  </a:cubicBezTo>
                  <a:cubicBezTo>
                    <a:pt x="1750" y="69037"/>
                    <a:pt x="4334" y="66097"/>
                    <a:pt x="6572" y="62929"/>
                  </a:cubicBezTo>
                  <a:cubicBezTo>
                    <a:pt x="9180" y="59274"/>
                    <a:pt x="11549" y="55452"/>
                    <a:pt x="13954" y="51666"/>
                  </a:cubicBezTo>
                  <a:cubicBezTo>
                    <a:pt x="18693" y="44272"/>
                    <a:pt x="23693" y="37022"/>
                    <a:pt x="29242" y="30223"/>
                  </a:cubicBezTo>
                  <a:cubicBezTo>
                    <a:pt x="34290" y="24056"/>
                    <a:pt x="40172" y="18984"/>
                    <a:pt x="46315" y="13971"/>
                  </a:cubicBezTo>
                  <a:cubicBezTo>
                    <a:pt x="52530" y="8899"/>
                    <a:pt x="59055" y="3744"/>
                    <a:pt x="66437" y="457"/>
                  </a:cubicBezTo>
                  <a:cubicBezTo>
                    <a:pt x="66694" y="344"/>
                    <a:pt x="66543" y="1"/>
                    <a:pt x="6630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5730925" y="1418850"/>
              <a:ext cx="1843025" cy="1751525"/>
            </a:xfrm>
            <a:custGeom>
              <a:avLst/>
              <a:gdLst/>
              <a:ahLst/>
              <a:cxnLst/>
              <a:rect l="l" t="t" r="r" b="b"/>
              <a:pathLst>
                <a:path w="73721" h="70061" extrusionOk="0">
                  <a:moveTo>
                    <a:pt x="73417" y="0"/>
                  </a:moveTo>
                  <a:cubicBezTo>
                    <a:pt x="73389" y="0"/>
                    <a:pt x="73358" y="6"/>
                    <a:pt x="73324" y="19"/>
                  </a:cubicBezTo>
                  <a:cubicBezTo>
                    <a:pt x="65835" y="2698"/>
                    <a:pt x="59084" y="7115"/>
                    <a:pt x="52584" y="11604"/>
                  </a:cubicBezTo>
                  <a:cubicBezTo>
                    <a:pt x="45618" y="16390"/>
                    <a:pt x="38891" y="21271"/>
                    <a:pt x="32974" y="27379"/>
                  </a:cubicBezTo>
                  <a:cubicBezTo>
                    <a:pt x="26926" y="33642"/>
                    <a:pt x="21508" y="40595"/>
                    <a:pt x="16365" y="47632"/>
                  </a:cubicBezTo>
                  <a:cubicBezTo>
                    <a:pt x="13567" y="51478"/>
                    <a:pt x="10816" y="55359"/>
                    <a:pt x="7947" y="59157"/>
                  </a:cubicBezTo>
                  <a:cubicBezTo>
                    <a:pt x="5221" y="62729"/>
                    <a:pt x="2018" y="65955"/>
                    <a:pt x="17" y="70015"/>
                  </a:cubicBezTo>
                  <a:cubicBezTo>
                    <a:pt x="0" y="70041"/>
                    <a:pt x="20" y="70061"/>
                    <a:pt x="37" y="70061"/>
                  </a:cubicBezTo>
                  <a:cubicBezTo>
                    <a:pt x="44" y="70061"/>
                    <a:pt x="50" y="70058"/>
                    <a:pt x="53" y="70051"/>
                  </a:cubicBezTo>
                  <a:cubicBezTo>
                    <a:pt x="2065" y="66301"/>
                    <a:pt x="5113" y="63360"/>
                    <a:pt x="7721" y="60050"/>
                  </a:cubicBezTo>
                  <a:cubicBezTo>
                    <a:pt x="10495" y="56502"/>
                    <a:pt x="13114" y="52847"/>
                    <a:pt x="15758" y="49215"/>
                  </a:cubicBezTo>
                  <a:cubicBezTo>
                    <a:pt x="21044" y="41929"/>
                    <a:pt x="26640" y="34833"/>
                    <a:pt x="32795" y="28272"/>
                  </a:cubicBezTo>
                  <a:cubicBezTo>
                    <a:pt x="38594" y="22105"/>
                    <a:pt x="45321" y="17247"/>
                    <a:pt x="52238" y="12437"/>
                  </a:cubicBezTo>
                  <a:cubicBezTo>
                    <a:pt x="58870" y="7817"/>
                    <a:pt x="65811" y="3233"/>
                    <a:pt x="73455" y="495"/>
                  </a:cubicBezTo>
                  <a:cubicBezTo>
                    <a:pt x="73721" y="399"/>
                    <a:pt x="73655" y="0"/>
                    <a:pt x="7341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5731025" y="1505375"/>
              <a:ext cx="2027050" cy="1665025"/>
            </a:xfrm>
            <a:custGeom>
              <a:avLst/>
              <a:gdLst/>
              <a:ahLst/>
              <a:cxnLst/>
              <a:rect l="l" t="t" r="r" b="b"/>
              <a:pathLst>
                <a:path w="81082" h="66601" extrusionOk="0">
                  <a:moveTo>
                    <a:pt x="80725" y="1"/>
                  </a:moveTo>
                  <a:cubicBezTo>
                    <a:pt x="80703" y="1"/>
                    <a:pt x="80679" y="4"/>
                    <a:pt x="80655" y="11"/>
                  </a:cubicBezTo>
                  <a:cubicBezTo>
                    <a:pt x="72499" y="2201"/>
                    <a:pt x="64926" y="6226"/>
                    <a:pt x="57628" y="10369"/>
                  </a:cubicBezTo>
                  <a:cubicBezTo>
                    <a:pt x="50091" y="14679"/>
                    <a:pt x="42709" y="19061"/>
                    <a:pt x="36185" y="24859"/>
                  </a:cubicBezTo>
                  <a:cubicBezTo>
                    <a:pt x="29208" y="31074"/>
                    <a:pt x="23004" y="38253"/>
                    <a:pt x="17158" y="45516"/>
                  </a:cubicBezTo>
                  <a:cubicBezTo>
                    <a:pt x="13991" y="49421"/>
                    <a:pt x="10884" y="53386"/>
                    <a:pt x="7598" y="57196"/>
                  </a:cubicBezTo>
                  <a:cubicBezTo>
                    <a:pt x="4955" y="60256"/>
                    <a:pt x="1930" y="62935"/>
                    <a:pt x="25" y="66566"/>
                  </a:cubicBezTo>
                  <a:cubicBezTo>
                    <a:pt x="0" y="66583"/>
                    <a:pt x="17" y="66600"/>
                    <a:pt x="33" y="66600"/>
                  </a:cubicBezTo>
                  <a:cubicBezTo>
                    <a:pt x="39" y="66600"/>
                    <a:pt x="46" y="66597"/>
                    <a:pt x="49" y="66590"/>
                  </a:cubicBezTo>
                  <a:cubicBezTo>
                    <a:pt x="2169" y="62840"/>
                    <a:pt x="5502" y="60101"/>
                    <a:pt x="8300" y="56899"/>
                  </a:cubicBezTo>
                  <a:cubicBezTo>
                    <a:pt x="11455" y="53291"/>
                    <a:pt x="14432" y="49517"/>
                    <a:pt x="17432" y="45790"/>
                  </a:cubicBezTo>
                  <a:cubicBezTo>
                    <a:pt x="23004" y="38908"/>
                    <a:pt x="28922" y="32253"/>
                    <a:pt x="35411" y="26228"/>
                  </a:cubicBezTo>
                  <a:cubicBezTo>
                    <a:pt x="41793" y="20287"/>
                    <a:pt x="49091" y="15882"/>
                    <a:pt x="56592" y="11536"/>
                  </a:cubicBezTo>
                  <a:cubicBezTo>
                    <a:pt x="64236" y="7095"/>
                    <a:pt x="72201" y="2797"/>
                    <a:pt x="80785" y="487"/>
                  </a:cubicBezTo>
                  <a:cubicBezTo>
                    <a:pt x="81081" y="410"/>
                    <a:pt x="80984" y="1"/>
                    <a:pt x="8072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5735225" y="1621250"/>
              <a:ext cx="2137250" cy="1530400"/>
            </a:xfrm>
            <a:custGeom>
              <a:avLst/>
              <a:gdLst/>
              <a:ahLst/>
              <a:cxnLst/>
              <a:rect l="l" t="t" r="r" b="b"/>
              <a:pathLst>
                <a:path w="85490" h="61216" extrusionOk="0">
                  <a:moveTo>
                    <a:pt x="85119" y="0"/>
                  </a:moveTo>
                  <a:cubicBezTo>
                    <a:pt x="85100" y="0"/>
                    <a:pt x="85080" y="2"/>
                    <a:pt x="85059" y="7"/>
                  </a:cubicBezTo>
                  <a:cubicBezTo>
                    <a:pt x="76724" y="1686"/>
                    <a:pt x="69152" y="5877"/>
                    <a:pt x="61937" y="10223"/>
                  </a:cubicBezTo>
                  <a:cubicBezTo>
                    <a:pt x="54257" y="14842"/>
                    <a:pt x="46542" y="19533"/>
                    <a:pt x="38993" y="24403"/>
                  </a:cubicBezTo>
                  <a:cubicBezTo>
                    <a:pt x="35481" y="26665"/>
                    <a:pt x="32088" y="29106"/>
                    <a:pt x="28909" y="31785"/>
                  </a:cubicBezTo>
                  <a:cubicBezTo>
                    <a:pt x="25218" y="34892"/>
                    <a:pt x="21932" y="38464"/>
                    <a:pt x="18455" y="41834"/>
                  </a:cubicBezTo>
                  <a:cubicBezTo>
                    <a:pt x="14883" y="45310"/>
                    <a:pt x="11311" y="48799"/>
                    <a:pt x="7858" y="52395"/>
                  </a:cubicBezTo>
                  <a:cubicBezTo>
                    <a:pt x="5108" y="55252"/>
                    <a:pt x="1953" y="57681"/>
                    <a:pt x="0" y="61193"/>
                  </a:cubicBezTo>
                  <a:cubicBezTo>
                    <a:pt x="17" y="61201"/>
                    <a:pt x="33" y="61215"/>
                    <a:pt x="46" y="61215"/>
                  </a:cubicBezTo>
                  <a:cubicBezTo>
                    <a:pt x="51" y="61215"/>
                    <a:pt x="56" y="61213"/>
                    <a:pt x="60" y="61205"/>
                  </a:cubicBezTo>
                  <a:cubicBezTo>
                    <a:pt x="2239" y="57574"/>
                    <a:pt x="5703" y="55121"/>
                    <a:pt x="8608" y="52144"/>
                  </a:cubicBezTo>
                  <a:cubicBezTo>
                    <a:pt x="11930" y="48739"/>
                    <a:pt x="15347" y="45429"/>
                    <a:pt x="18776" y="42108"/>
                  </a:cubicBezTo>
                  <a:cubicBezTo>
                    <a:pt x="22063" y="38929"/>
                    <a:pt x="25230" y="35595"/>
                    <a:pt x="28682" y="32571"/>
                  </a:cubicBezTo>
                  <a:cubicBezTo>
                    <a:pt x="31992" y="29689"/>
                    <a:pt x="35588" y="27189"/>
                    <a:pt x="39255" y="24808"/>
                  </a:cubicBezTo>
                  <a:cubicBezTo>
                    <a:pt x="46363" y="20176"/>
                    <a:pt x="53686" y="15842"/>
                    <a:pt x="60901" y="11413"/>
                  </a:cubicBezTo>
                  <a:cubicBezTo>
                    <a:pt x="68449" y="6770"/>
                    <a:pt x="76415" y="2245"/>
                    <a:pt x="85189" y="483"/>
                  </a:cubicBezTo>
                  <a:cubicBezTo>
                    <a:pt x="85489" y="428"/>
                    <a:pt x="85385" y="0"/>
                    <a:pt x="8511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7860975" y="1621650"/>
              <a:ext cx="240900" cy="93150"/>
            </a:xfrm>
            <a:custGeom>
              <a:avLst/>
              <a:gdLst/>
              <a:ahLst/>
              <a:cxnLst/>
              <a:rect l="l" t="t" r="r" b="b"/>
              <a:pathLst>
                <a:path w="9636" h="3726" extrusionOk="0">
                  <a:moveTo>
                    <a:pt x="115" y="0"/>
                  </a:moveTo>
                  <a:cubicBezTo>
                    <a:pt x="34" y="0"/>
                    <a:pt x="0" y="125"/>
                    <a:pt x="88" y="158"/>
                  </a:cubicBezTo>
                  <a:cubicBezTo>
                    <a:pt x="3100" y="1396"/>
                    <a:pt x="6220" y="2075"/>
                    <a:pt x="9077" y="3682"/>
                  </a:cubicBezTo>
                  <a:cubicBezTo>
                    <a:pt x="9130" y="3712"/>
                    <a:pt x="9181" y="3725"/>
                    <a:pt x="9229" y="3725"/>
                  </a:cubicBezTo>
                  <a:cubicBezTo>
                    <a:pt x="9483" y="3725"/>
                    <a:pt x="9636" y="3352"/>
                    <a:pt x="9375" y="3182"/>
                  </a:cubicBezTo>
                  <a:cubicBezTo>
                    <a:pt x="6625" y="1372"/>
                    <a:pt x="3184" y="1051"/>
                    <a:pt x="136" y="3"/>
                  </a:cubicBezTo>
                  <a:cubicBezTo>
                    <a:pt x="128" y="1"/>
                    <a:pt x="121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8019225" y="1689900"/>
              <a:ext cx="45200" cy="32575"/>
            </a:xfrm>
            <a:custGeom>
              <a:avLst/>
              <a:gdLst/>
              <a:ahLst/>
              <a:cxnLst/>
              <a:rect l="l" t="t" r="r" b="b"/>
              <a:pathLst>
                <a:path w="1808" h="1303" extrusionOk="0">
                  <a:moveTo>
                    <a:pt x="1609" y="0"/>
                  </a:moveTo>
                  <a:cubicBezTo>
                    <a:pt x="1578" y="0"/>
                    <a:pt x="1543" y="11"/>
                    <a:pt x="1509" y="35"/>
                  </a:cubicBezTo>
                  <a:cubicBezTo>
                    <a:pt x="1021" y="416"/>
                    <a:pt x="509" y="809"/>
                    <a:pt x="21" y="1202"/>
                  </a:cubicBezTo>
                  <a:cubicBezTo>
                    <a:pt x="0" y="1243"/>
                    <a:pt x="42" y="1302"/>
                    <a:pt x="84" y="1302"/>
                  </a:cubicBezTo>
                  <a:cubicBezTo>
                    <a:pt x="91" y="1302"/>
                    <a:pt x="98" y="1301"/>
                    <a:pt x="104" y="1297"/>
                  </a:cubicBezTo>
                  <a:cubicBezTo>
                    <a:pt x="616" y="940"/>
                    <a:pt x="1140" y="571"/>
                    <a:pt x="1676" y="238"/>
                  </a:cubicBezTo>
                  <a:cubicBezTo>
                    <a:pt x="1808" y="153"/>
                    <a:pt x="1730" y="0"/>
                    <a:pt x="160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7973175" y="1674050"/>
              <a:ext cx="59175" cy="39475"/>
            </a:xfrm>
            <a:custGeom>
              <a:avLst/>
              <a:gdLst/>
              <a:ahLst/>
              <a:cxnLst/>
              <a:rect l="l" t="t" r="r" b="b"/>
              <a:pathLst>
                <a:path w="2367" h="1579" extrusionOk="0">
                  <a:moveTo>
                    <a:pt x="2154" y="0"/>
                  </a:moveTo>
                  <a:cubicBezTo>
                    <a:pt x="2122" y="0"/>
                    <a:pt x="2087" y="11"/>
                    <a:pt x="2053" y="38"/>
                  </a:cubicBezTo>
                  <a:cubicBezTo>
                    <a:pt x="1422" y="574"/>
                    <a:pt x="720" y="1015"/>
                    <a:pt x="41" y="1503"/>
                  </a:cubicBezTo>
                  <a:cubicBezTo>
                    <a:pt x="0" y="1523"/>
                    <a:pt x="30" y="1579"/>
                    <a:pt x="61" y="1579"/>
                  </a:cubicBezTo>
                  <a:cubicBezTo>
                    <a:pt x="67" y="1579"/>
                    <a:pt x="72" y="1577"/>
                    <a:pt x="77" y="1574"/>
                  </a:cubicBezTo>
                  <a:cubicBezTo>
                    <a:pt x="815" y="1146"/>
                    <a:pt x="1553" y="753"/>
                    <a:pt x="2244" y="264"/>
                  </a:cubicBezTo>
                  <a:cubicBezTo>
                    <a:pt x="2367" y="170"/>
                    <a:pt x="2279" y="0"/>
                    <a:pt x="215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7930150" y="1664425"/>
              <a:ext cx="78700" cy="55250"/>
            </a:xfrm>
            <a:custGeom>
              <a:avLst/>
              <a:gdLst/>
              <a:ahLst/>
              <a:cxnLst/>
              <a:rect l="l" t="t" r="r" b="b"/>
              <a:pathLst>
                <a:path w="3148" h="2210" extrusionOk="0">
                  <a:moveTo>
                    <a:pt x="2975" y="0"/>
                  </a:moveTo>
                  <a:cubicBezTo>
                    <a:pt x="2956" y="0"/>
                    <a:pt x="2937" y="6"/>
                    <a:pt x="2917" y="18"/>
                  </a:cubicBezTo>
                  <a:cubicBezTo>
                    <a:pt x="1917" y="649"/>
                    <a:pt x="1000" y="1376"/>
                    <a:pt x="59" y="2090"/>
                  </a:cubicBezTo>
                  <a:cubicBezTo>
                    <a:pt x="1" y="2129"/>
                    <a:pt x="47" y="2209"/>
                    <a:pt x="98" y="2209"/>
                  </a:cubicBezTo>
                  <a:cubicBezTo>
                    <a:pt x="109" y="2209"/>
                    <a:pt x="120" y="2206"/>
                    <a:pt x="131" y="2197"/>
                  </a:cubicBezTo>
                  <a:cubicBezTo>
                    <a:pt x="1072" y="1495"/>
                    <a:pt x="2012" y="804"/>
                    <a:pt x="3036" y="233"/>
                  </a:cubicBezTo>
                  <a:cubicBezTo>
                    <a:pt x="3147" y="172"/>
                    <a:pt x="3078" y="0"/>
                    <a:pt x="2975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7935000" y="1659925"/>
              <a:ext cx="44575" cy="30925"/>
            </a:xfrm>
            <a:custGeom>
              <a:avLst/>
              <a:gdLst/>
              <a:ahLst/>
              <a:cxnLst/>
              <a:rect l="l" t="t" r="r" b="b"/>
              <a:pathLst>
                <a:path w="1783" h="1237" extrusionOk="0">
                  <a:moveTo>
                    <a:pt x="1604" y="0"/>
                  </a:moveTo>
                  <a:cubicBezTo>
                    <a:pt x="1584" y="0"/>
                    <a:pt x="1564" y="6"/>
                    <a:pt x="1544" y="20"/>
                  </a:cubicBezTo>
                  <a:cubicBezTo>
                    <a:pt x="1008" y="377"/>
                    <a:pt x="473" y="722"/>
                    <a:pt x="32" y="1187"/>
                  </a:cubicBezTo>
                  <a:cubicBezTo>
                    <a:pt x="0" y="1197"/>
                    <a:pt x="35" y="1236"/>
                    <a:pt x="68" y="1236"/>
                  </a:cubicBezTo>
                  <a:cubicBezTo>
                    <a:pt x="72" y="1236"/>
                    <a:pt x="76" y="1236"/>
                    <a:pt x="80" y="1234"/>
                  </a:cubicBezTo>
                  <a:cubicBezTo>
                    <a:pt x="556" y="818"/>
                    <a:pt x="1116" y="532"/>
                    <a:pt x="1663" y="222"/>
                  </a:cubicBezTo>
                  <a:cubicBezTo>
                    <a:pt x="1783" y="153"/>
                    <a:pt x="1703" y="0"/>
                    <a:pt x="160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7873600" y="1638225"/>
              <a:ext cx="48525" cy="36925"/>
            </a:xfrm>
            <a:custGeom>
              <a:avLst/>
              <a:gdLst/>
              <a:ahLst/>
              <a:cxnLst/>
              <a:rect l="l" t="t" r="r" b="b"/>
              <a:pathLst>
                <a:path w="1941" h="1477" extrusionOk="0">
                  <a:moveTo>
                    <a:pt x="1809" y="1"/>
                  </a:moveTo>
                  <a:cubicBezTo>
                    <a:pt x="1786" y="1"/>
                    <a:pt x="1762" y="9"/>
                    <a:pt x="1738" y="31"/>
                  </a:cubicBezTo>
                  <a:cubicBezTo>
                    <a:pt x="1178" y="471"/>
                    <a:pt x="583" y="888"/>
                    <a:pt x="47" y="1364"/>
                  </a:cubicBezTo>
                  <a:cubicBezTo>
                    <a:pt x="0" y="1402"/>
                    <a:pt x="43" y="1477"/>
                    <a:pt x="104" y="1477"/>
                  </a:cubicBezTo>
                  <a:cubicBezTo>
                    <a:pt x="120" y="1477"/>
                    <a:pt x="137" y="1472"/>
                    <a:pt x="155" y="1459"/>
                  </a:cubicBezTo>
                  <a:cubicBezTo>
                    <a:pt x="702" y="995"/>
                    <a:pt x="1298" y="614"/>
                    <a:pt x="1857" y="173"/>
                  </a:cubicBezTo>
                  <a:cubicBezTo>
                    <a:pt x="1940" y="109"/>
                    <a:pt x="1887" y="1"/>
                    <a:pt x="180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7856275" y="1633275"/>
              <a:ext cx="45525" cy="24150"/>
            </a:xfrm>
            <a:custGeom>
              <a:avLst/>
              <a:gdLst/>
              <a:ahLst/>
              <a:cxnLst/>
              <a:rect l="l" t="t" r="r" b="b"/>
              <a:pathLst>
                <a:path w="1821" h="966" extrusionOk="0">
                  <a:moveTo>
                    <a:pt x="1693" y="1"/>
                  </a:moveTo>
                  <a:cubicBezTo>
                    <a:pt x="1678" y="1"/>
                    <a:pt x="1662" y="5"/>
                    <a:pt x="1645" y="14"/>
                  </a:cubicBezTo>
                  <a:cubicBezTo>
                    <a:pt x="1109" y="336"/>
                    <a:pt x="514" y="514"/>
                    <a:pt x="38" y="895"/>
                  </a:cubicBezTo>
                  <a:cubicBezTo>
                    <a:pt x="1" y="923"/>
                    <a:pt x="22" y="966"/>
                    <a:pt x="56" y="966"/>
                  </a:cubicBezTo>
                  <a:cubicBezTo>
                    <a:pt x="65" y="966"/>
                    <a:pt x="75" y="963"/>
                    <a:pt x="86" y="955"/>
                  </a:cubicBezTo>
                  <a:cubicBezTo>
                    <a:pt x="574" y="598"/>
                    <a:pt x="1181" y="455"/>
                    <a:pt x="1741" y="169"/>
                  </a:cubicBezTo>
                  <a:cubicBezTo>
                    <a:pt x="1821" y="119"/>
                    <a:pt x="1774" y="1"/>
                    <a:pt x="169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7897350" y="1646075"/>
              <a:ext cx="55375" cy="49800"/>
            </a:xfrm>
            <a:custGeom>
              <a:avLst/>
              <a:gdLst/>
              <a:ahLst/>
              <a:cxnLst/>
              <a:rect l="l" t="t" r="r" b="b"/>
              <a:pathLst>
                <a:path w="2215" h="1992" extrusionOk="0">
                  <a:moveTo>
                    <a:pt x="2069" y="0"/>
                  </a:moveTo>
                  <a:cubicBezTo>
                    <a:pt x="2055" y="0"/>
                    <a:pt x="2040" y="4"/>
                    <a:pt x="2026" y="14"/>
                  </a:cubicBezTo>
                  <a:cubicBezTo>
                    <a:pt x="1252" y="419"/>
                    <a:pt x="455" y="1133"/>
                    <a:pt x="26" y="1907"/>
                  </a:cubicBezTo>
                  <a:cubicBezTo>
                    <a:pt x="1" y="1949"/>
                    <a:pt x="47" y="1992"/>
                    <a:pt x="89" y="1992"/>
                  </a:cubicBezTo>
                  <a:cubicBezTo>
                    <a:pt x="106" y="1992"/>
                    <a:pt x="123" y="1984"/>
                    <a:pt x="133" y="1967"/>
                  </a:cubicBezTo>
                  <a:cubicBezTo>
                    <a:pt x="621" y="1157"/>
                    <a:pt x="1431" y="741"/>
                    <a:pt x="2145" y="181"/>
                  </a:cubicBezTo>
                  <a:cubicBezTo>
                    <a:pt x="2215" y="111"/>
                    <a:pt x="2143" y="0"/>
                    <a:pt x="206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8037825" y="1703175"/>
              <a:ext cx="43650" cy="32700"/>
            </a:xfrm>
            <a:custGeom>
              <a:avLst/>
              <a:gdLst/>
              <a:ahLst/>
              <a:cxnLst/>
              <a:rect l="l" t="t" r="r" b="b"/>
              <a:pathLst>
                <a:path w="1746" h="1308" extrusionOk="0">
                  <a:moveTo>
                    <a:pt x="1645" y="1"/>
                  </a:moveTo>
                  <a:cubicBezTo>
                    <a:pt x="1638" y="1"/>
                    <a:pt x="1630" y="2"/>
                    <a:pt x="1622" y="4"/>
                  </a:cubicBezTo>
                  <a:cubicBezTo>
                    <a:pt x="1027" y="314"/>
                    <a:pt x="527" y="766"/>
                    <a:pt x="51" y="1219"/>
                  </a:cubicBezTo>
                  <a:cubicBezTo>
                    <a:pt x="0" y="1259"/>
                    <a:pt x="43" y="1308"/>
                    <a:pt x="87" y="1308"/>
                  </a:cubicBezTo>
                  <a:cubicBezTo>
                    <a:pt x="95" y="1308"/>
                    <a:pt x="103" y="1306"/>
                    <a:pt x="110" y="1302"/>
                  </a:cubicBezTo>
                  <a:cubicBezTo>
                    <a:pt x="586" y="850"/>
                    <a:pt x="1086" y="421"/>
                    <a:pt x="1682" y="123"/>
                  </a:cubicBezTo>
                  <a:cubicBezTo>
                    <a:pt x="1745" y="81"/>
                    <a:pt x="1705" y="1"/>
                    <a:pt x="1645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6533800" y="2027950"/>
              <a:ext cx="742000" cy="527250"/>
            </a:xfrm>
            <a:custGeom>
              <a:avLst/>
              <a:gdLst/>
              <a:ahLst/>
              <a:cxnLst/>
              <a:rect l="l" t="t" r="r" b="b"/>
              <a:pathLst>
                <a:path w="29680" h="21090" extrusionOk="0">
                  <a:moveTo>
                    <a:pt x="29476" y="1"/>
                  </a:moveTo>
                  <a:cubicBezTo>
                    <a:pt x="29451" y="1"/>
                    <a:pt x="29425" y="9"/>
                    <a:pt x="29398" y="27"/>
                  </a:cubicBezTo>
                  <a:cubicBezTo>
                    <a:pt x="24160" y="3361"/>
                    <a:pt x="19171" y="7052"/>
                    <a:pt x="14123" y="10683"/>
                  </a:cubicBezTo>
                  <a:cubicBezTo>
                    <a:pt x="9408" y="14076"/>
                    <a:pt x="4990" y="17946"/>
                    <a:pt x="49" y="20994"/>
                  </a:cubicBezTo>
                  <a:cubicBezTo>
                    <a:pt x="0" y="21013"/>
                    <a:pt x="32" y="21089"/>
                    <a:pt x="78" y="21089"/>
                  </a:cubicBezTo>
                  <a:cubicBezTo>
                    <a:pt x="88" y="21089"/>
                    <a:pt x="98" y="21086"/>
                    <a:pt x="109" y="21077"/>
                  </a:cubicBezTo>
                  <a:cubicBezTo>
                    <a:pt x="5062" y="18041"/>
                    <a:pt x="9491" y="14207"/>
                    <a:pt x="14230" y="10862"/>
                  </a:cubicBezTo>
                  <a:cubicBezTo>
                    <a:pt x="19302" y="7290"/>
                    <a:pt x="24290" y="3599"/>
                    <a:pt x="29541" y="277"/>
                  </a:cubicBezTo>
                  <a:cubicBezTo>
                    <a:pt x="29679" y="188"/>
                    <a:pt x="29596" y="1"/>
                    <a:pt x="2947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233075" y="1814500"/>
              <a:ext cx="467475" cy="335475"/>
            </a:xfrm>
            <a:custGeom>
              <a:avLst/>
              <a:gdLst/>
              <a:ahLst/>
              <a:cxnLst/>
              <a:rect l="l" t="t" r="r" b="b"/>
              <a:pathLst>
                <a:path w="18699" h="13419" extrusionOk="0">
                  <a:moveTo>
                    <a:pt x="18458" y="1"/>
                  </a:moveTo>
                  <a:cubicBezTo>
                    <a:pt x="18430" y="1"/>
                    <a:pt x="18400" y="9"/>
                    <a:pt x="18370" y="28"/>
                  </a:cubicBezTo>
                  <a:cubicBezTo>
                    <a:pt x="12119" y="4171"/>
                    <a:pt x="6166" y="8755"/>
                    <a:pt x="129" y="13173"/>
                  </a:cubicBezTo>
                  <a:cubicBezTo>
                    <a:pt x="0" y="13262"/>
                    <a:pt x="79" y="13418"/>
                    <a:pt x="185" y="13418"/>
                  </a:cubicBezTo>
                  <a:cubicBezTo>
                    <a:pt x="205" y="13418"/>
                    <a:pt x="227" y="13412"/>
                    <a:pt x="249" y="13399"/>
                  </a:cubicBezTo>
                  <a:cubicBezTo>
                    <a:pt x="6309" y="8982"/>
                    <a:pt x="12393" y="4636"/>
                    <a:pt x="18548" y="350"/>
                  </a:cubicBezTo>
                  <a:cubicBezTo>
                    <a:pt x="18698" y="230"/>
                    <a:pt x="18605" y="1"/>
                    <a:pt x="1845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6049025" y="2790350"/>
              <a:ext cx="313300" cy="262375"/>
            </a:xfrm>
            <a:custGeom>
              <a:avLst/>
              <a:gdLst/>
              <a:ahLst/>
              <a:cxnLst/>
              <a:rect l="l" t="t" r="r" b="b"/>
              <a:pathLst>
                <a:path w="12532" h="10495" extrusionOk="0">
                  <a:moveTo>
                    <a:pt x="12412" y="1"/>
                  </a:moveTo>
                  <a:cubicBezTo>
                    <a:pt x="12393" y="1"/>
                    <a:pt x="12374" y="7"/>
                    <a:pt x="12356" y="23"/>
                  </a:cubicBezTo>
                  <a:cubicBezTo>
                    <a:pt x="8284" y="3523"/>
                    <a:pt x="3748" y="6452"/>
                    <a:pt x="45" y="10369"/>
                  </a:cubicBezTo>
                  <a:cubicBezTo>
                    <a:pt x="1" y="10422"/>
                    <a:pt x="48" y="10495"/>
                    <a:pt x="105" y="10495"/>
                  </a:cubicBezTo>
                  <a:cubicBezTo>
                    <a:pt x="125" y="10495"/>
                    <a:pt x="146" y="10486"/>
                    <a:pt x="164" y="10464"/>
                  </a:cubicBezTo>
                  <a:cubicBezTo>
                    <a:pt x="3867" y="6571"/>
                    <a:pt x="8403" y="3642"/>
                    <a:pt x="12475" y="142"/>
                  </a:cubicBezTo>
                  <a:cubicBezTo>
                    <a:pt x="12531" y="86"/>
                    <a:pt x="12478" y="1"/>
                    <a:pt x="1241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5981425" y="2512650"/>
              <a:ext cx="504050" cy="479575"/>
            </a:xfrm>
            <a:custGeom>
              <a:avLst/>
              <a:gdLst/>
              <a:ahLst/>
              <a:cxnLst/>
              <a:rect l="l" t="t" r="r" b="b"/>
              <a:pathLst>
                <a:path w="20162" h="19183" extrusionOk="0">
                  <a:moveTo>
                    <a:pt x="20039" y="0"/>
                  </a:moveTo>
                  <a:cubicBezTo>
                    <a:pt x="20019" y="0"/>
                    <a:pt x="19998" y="7"/>
                    <a:pt x="19977" y="22"/>
                  </a:cubicBezTo>
                  <a:cubicBezTo>
                    <a:pt x="12988" y="6023"/>
                    <a:pt x="6226" y="12333"/>
                    <a:pt x="11" y="19144"/>
                  </a:cubicBezTo>
                  <a:cubicBezTo>
                    <a:pt x="1" y="19163"/>
                    <a:pt x="15" y="19182"/>
                    <a:pt x="27" y="19182"/>
                  </a:cubicBezTo>
                  <a:cubicBezTo>
                    <a:pt x="30" y="19182"/>
                    <a:pt x="32" y="19181"/>
                    <a:pt x="34" y="19179"/>
                  </a:cubicBezTo>
                  <a:cubicBezTo>
                    <a:pt x="6309" y="12393"/>
                    <a:pt x="13119" y="6190"/>
                    <a:pt x="20096" y="141"/>
                  </a:cubicBezTo>
                  <a:cubicBezTo>
                    <a:pt x="20162" y="85"/>
                    <a:pt x="20110" y="0"/>
                    <a:pt x="2003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6628400" y="2375475"/>
              <a:ext cx="334125" cy="235500"/>
            </a:xfrm>
            <a:custGeom>
              <a:avLst/>
              <a:gdLst/>
              <a:ahLst/>
              <a:cxnLst/>
              <a:rect l="l" t="t" r="r" b="b"/>
              <a:pathLst>
                <a:path w="13365" h="9420" extrusionOk="0">
                  <a:moveTo>
                    <a:pt x="13199" y="1"/>
                  </a:moveTo>
                  <a:cubicBezTo>
                    <a:pt x="13179" y="1"/>
                    <a:pt x="13158" y="7"/>
                    <a:pt x="13137" y="20"/>
                  </a:cubicBezTo>
                  <a:cubicBezTo>
                    <a:pt x="8684" y="2937"/>
                    <a:pt x="4397" y="6104"/>
                    <a:pt x="99" y="9248"/>
                  </a:cubicBezTo>
                  <a:cubicBezTo>
                    <a:pt x="0" y="9297"/>
                    <a:pt x="49" y="9420"/>
                    <a:pt x="123" y="9420"/>
                  </a:cubicBezTo>
                  <a:cubicBezTo>
                    <a:pt x="138" y="9420"/>
                    <a:pt x="154" y="9415"/>
                    <a:pt x="171" y="9403"/>
                  </a:cubicBezTo>
                  <a:cubicBezTo>
                    <a:pt x="4493" y="6271"/>
                    <a:pt x="8779" y="3116"/>
                    <a:pt x="13256" y="235"/>
                  </a:cubicBezTo>
                  <a:cubicBezTo>
                    <a:pt x="13365" y="155"/>
                    <a:pt x="13300" y="1"/>
                    <a:pt x="1319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6736375" y="1800075"/>
              <a:ext cx="808350" cy="498800"/>
            </a:xfrm>
            <a:custGeom>
              <a:avLst/>
              <a:gdLst/>
              <a:ahLst/>
              <a:cxnLst/>
              <a:rect l="l" t="t" r="r" b="b"/>
              <a:pathLst>
                <a:path w="32334" h="19952" extrusionOk="0">
                  <a:moveTo>
                    <a:pt x="32206" y="1"/>
                  </a:moveTo>
                  <a:cubicBezTo>
                    <a:pt x="32193" y="1"/>
                    <a:pt x="32180" y="4"/>
                    <a:pt x="32166" y="10"/>
                  </a:cubicBezTo>
                  <a:cubicBezTo>
                    <a:pt x="21057" y="5951"/>
                    <a:pt x="10020" y="12178"/>
                    <a:pt x="19" y="19893"/>
                  </a:cubicBezTo>
                  <a:cubicBezTo>
                    <a:pt x="0" y="19912"/>
                    <a:pt x="11" y="19952"/>
                    <a:pt x="33" y="19952"/>
                  </a:cubicBezTo>
                  <a:cubicBezTo>
                    <a:pt x="39" y="19952"/>
                    <a:pt x="47" y="19949"/>
                    <a:pt x="55" y="19941"/>
                  </a:cubicBezTo>
                  <a:cubicBezTo>
                    <a:pt x="10068" y="12226"/>
                    <a:pt x="21140" y="6118"/>
                    <a:pt x="32261" y="165"/>
                  </a:cubicBezTo>
                  <a:cubicBezTo>
                    <a:pt x="32333" y="123"/>
                    <a:pt x="32289" y="1"/>
                    <a:pt x="3220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7616600" y="1693975"/>
              <a:ext cx="173450" cy="84950"/>
            </a:xfrm>
            <a:custGeom>
              <a:avLst/>
              <a:gdLst/>
              <a:ahLst/>
              <a:cxnLst/>
              <a:rect l="l" t="t" r="r" b="b"/>
              <a:pathLst>
                <a:path w="6938" h="3398" extrusionOk="0">
                  <a:moveTo>
                    <a:pt x="6752" y="0"/>
                  </a:moveTo>
                  <a:cubicBezTo>
                    <a:pt x="6734" y="0"/>
                    <a:pt x="6715" y="5"/>
                    <a:pt x="6696" y="15"/>
                  </a:cubicBezTo>
                  <a:cubicBezTo>
                    <a:pt x="4481" y="1039"/>
                    <a:pt x="2338" y="2194"/>
                    <a:pt x="112" y="3218"/>
                  </a:cubicBezTo>
                  <a:cubicBezTo>
                    <a:pt x="0" y="3269"/>
                    <a:pt x="62" y="3397"/>
                    <a:pt x="156" y="3397"/>
                  </a:cubicBezTo>
                  <a:cubicBezTo>
                    <a:pt x="172" y="3397"/>
                    <a:pt x="189" y="3393"/>
                    <a:pt x="207" y="3385"/>
                  </a:cubicBezTo>
                  <a:cubicBezTo>
                    <a:pt x="2422" y="2349"/>
                    <a:pt x="4600" y="1253"/>
                    <a:pt x="6815" y="229"/>
                  </a:cubicBezTo>
                  <a:cubicBezTo>
                    <a:pt x="6937" y="158"/>
                    <a:pt x="6859" y="0"/>
                    <a:pt x="675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537875" y="1806550"/>
              <a:ext cx="344650" cy="221875"/>
            </a:xfrm>
            <a:custGeom>
              <a:avLst/>
              <a:gdLst/>
              <a:ahLst/>
              <a:cxnLst/>
              <a:rect l="l" t="t" r="r" b="b"/>
              <a:pathLst>
                <a:path w="13786" h="8875" extrusionOk="0">
                  <a:moveTo>
                    <a:pt x="13577" y="0"/>
                  </a:moveTo>
                  <a:cubicBezTo>
                    <a:pt x="13553" y="0"/>
                    <a:pt x="13527" y="8"/>
                    <a:pt x="13500" y="25"/>
                  </a:cubicBezTo>
                  <a:cubicBezTo>
                    <a:pt x="8916" y="2823"/>
                    <a:pt x="4213" y="5382"/>
                    <a:pt x="46" y="8776"/>
                  </a:cubicBezTo>
                  <a:cubicBezTo>
                    <a:pt x="0" y="8822"/>
                    <a:pt x="39" y="8875"/>
                    <a:pt x="81" y="8875"/>
                  </a:cubicBezTo>
                  <a:cubicBezTo>
                    <a:pt x="94" y="8875"/>
                    <a:pt x="107" y="8870"/>
                    <a:pt x="118" y="8859"/>
                  </a:cubicBezTo>
                  <a:cubicBezTo>
                    <a:pt x="4320" y="5513"/>
                    <a:pt x="9023" y="2954"/>
                    <a:pt x="13655" y="287"/>
                  </a:cubicBezTo>
                  <a:cubicBezTo>
                    <a:pt x="13785" y="206"/>
                    <a:pt x="13705" y="0"/>
                    <a:pt x="1357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5437750" y="1790125"/>
              <a:ext cx="273450" cy="191525"/>
            </a:xfrm>
            <a:custGeom>
              <a:avLst/>
              <a:gdLst/>
              <a:ahLst/>
              <a:cxnLst/>
              <a:rect l="l" t="t" r="r" b="b"/>
              <a:pathLst>
                <a:path w="10938" h="7661" extrusionOk="0">
                  <a:moveTo>
                    <a:pt x="153" y="1"/>
                  </a:moveTo>
                  <a:cubicBezTo>
                    <a:pt x="66" y="1"/>
                    <a:pt x="0" y="149"/>
                    <a:pt x="100" y="193"/>
                  </a:cubicBezTo>
                  <a:cubicBezTo>
                    <a:pt x="4041" y="2003"/>
                    <a:pt x="7851" y="3813"/>
                    <a:pt x="10351" y="7540"/>
                  </a:cubicBezTo>
                  <a:cubicBezTo>
                    <a:pt x="10408" y="7625"/>
                    <a:pt x="10489" y="7660"/>
                    <a:pt x="10568" y="7660"/>
                  </a:cubicBezTo>
                  <a:cubicBezTo>
                    <a:pt x="10755" y="7660"/>
                    <a:pt x="10937" y="7466"/>
                    <a:pt x="10804" y="7266"/>
                  </a:cubicBezTo>
                  <a:cubicBezTo>
                    <a:pt x="8232" y="3563"/>
                    <a:pt x="4303" y="1575"/>
                    <a:pt x="172" y="3"/>
                  </a:cubicBezTo>
                  <a:cubicBezTo>
                    <a:pt x="165" y="1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5680500" y="1566200"/>
              <a:ext cx="289725" cy="203775"/>
            </a:xfrm>
            <a:custGeom>
              <a:avLst/>
              <a:gdLst/>
              <a:ahLst/>
              <a:cxnLst/>
              <a:rect l="l" t="t" r="r" b="b"/>
              <a:pathLst>
                <a:path w="11589" h="8151" extrusionOk="0">
                  <a:moveTo>
                    <a:pt x="179" y="1"/>
                  </a:moveTo>
                  <a:cubicBezTo>
                    <a:pt x="58" y="1"/>
                    <a:pt x="0" y="224"/>
                    <a:pt x="153" y="257"/>
                  </a:cubicBezTo>
                  <a:cubicBezTo>
                    <a:pt x="4809" y="1376"/>
                    <a:pt x="7452" y="5281"/>
                    <a:pt x="11000" y="8091"/>
                  </a:cubicBezTo>
                  <a:cubicBezTo>
                    <a:pt x="11057" y="8133"/>
                    <a:pt x="11118" y="8151"/>
                    <a:pt x="11177" y="8151"/>
                  </a:cubicBezTo>
                  <a:cubicBezTo>
                    <a:pt x="11400" y="8151"/>
                    <a:pt x="11588" y="7891"/>
                    <a:pt x="11381" y="7722"/>
                  </a:cubicBezTo>
                  <a:cubicBezTo>
                    <a:pt x="7952" y="4745"/>
                    <a:pt x="4868" y="947"/>
                    <a:pt x="213" y="6"/>
                  </a:cubicBezTo>
                  <a:cubicBezTo>
                    <a:pt x="201" y="3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6019625" y="1331975"/>
              <a:ext cx="282325" cy="278425"/>
            </a:xfrm>
            <a:custGeom>
              <a:avLst/>
              <a:gdLst/>
              <a:ahLst/>
              <a:cxnLst/>
              <a:rect l="l" t="t" r="r" b="b"/>
              <a:pathLst>
                <a:path w="11293" h="11137" extrusionOk="0">
                  <a:moveTo>
                    <a:pt x="168" y="1"/>
                  </a:moveTo>
                  <a:cubicBezTo>
                    <a:pt x="78" y="1"/>
                    <a:pt x="0" y="136"/>
                    <a:pt x="90" y="196"/>
                  </a:cubicBezTo>
                  <a:cubicBezTo>
                    <a:pt x="4067" y="3470"/>
                    <a:pt x="7496" y="7113"/>
                    <a:pt x="10806" y="11054"/>
                  </a:cubicBezTo>
                  <a:cubicBezTo>
                    <a:pt x="10855" y="11112"/>
                    <a:pt x="10912" y="11136"/>
                    <a:pt x="10967" y="11136"/>
                  </a:cubicBezTo>
                  <a:cubicBezTo>
                    <a:pt x="11138" y="11136"/>
                    <a:pt x="11292" y="10901"/>
                    <a:pt x="11139" y="10721"/>
                  </a:cubicBezTo>
                  <a:cubicBezTo>
                    <a:pt x="7924" y="6697"/>
                    <a:pt x="4329" y="3113"/>
                    <a:pt x="221" y="17"/>
                  </a:cubicBezTo>
                  <a:cubicBezTo>
                    <a:pt x="204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6421025" y="1204075"/>
              <a:ext cx="248850" cy="308025"/>
            </a:xfrm>
            <a:custGeom>
              <a:avLst/>
              <a:gdLst/>
              <a:ahLst/>
              <a:cxnLst/>
              <a:rect l="l" t="t" r="r" b="b"/>
              <a:pathLst>
                <a:path w="9954" h="12321" extrusionOk="0">
                  <a:moveTo>
                    <a:pt x="152" y="1"/>
                  </a:moveTo>
                  <a:cubicBezTo>
                    <a:pt x="77" y="1"/>
                    <a:pt x="1" y="131"/>
                    <a:pt x="72" y="192"/>
                  </a:cubicBezTo>
                  <a:cubicBezTo>
                    <a:pt x="2155" y="1907"/>
                    <a:pt x="4465" y="3240"/>
                    <a:pt x="6049" y="5478"/>
                  </a:cubicBezTo>
                  <a:cubicBezTo>
                    <a:pt x="7501" y="7526"/>
                    <a:pt x="7811" y="10158"/>
                    <a:pt x="9335" y="12205"/>
                  </a:cubicBezTo>
                  <a:cubicBezTo>
                    <a:pt x="9395" y="12287"/>
                    <a:pt x="9479" y="12321"/>
                    <a:pt x="9562" y="12321"/>
                  </a:cubicBezTo>
                  <a:cubicBezTo>
                    <a:pt x="9760" y="12321"/>
                    <a:pt x="9953" y="12129"/>
                    <a:pt x="9811" y="11920"/>
                  </a:cubicBezTo>
                  <a:cubicBezTo>
                    <a:pt x="8192" y="9669"/>
                    <a:pt x="7680" y="6895"/>
                    <a:pt x="6049" y="4657"/>
                  </a:cubicBezTo>
                  <a:cubicBezTo>
                    <a:pt x="4584" y="2657"/>
                    <a:pt x="2203" y="1359"/>
                    <a:pt x="191" y="14"/>
                  </a:cubicBezTo>
                  <a:cubicBezTo>
                    <a:pt x="179" y="5"/>
                    <a:pt x="165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850650" y="1165200"/>
              <a:ext cx="258250" cy="318075"/>
            </a:xfrm>
            <a:custGeom>
              <a:avLst/>
              <a:gdLst/>
              <a:ahLst/>
              <a:cxnLst/>
              <a:rect l="l" t="t" r="r" b="b"/>
              <a:pathLst>
                <a:path w="10330" h="12723" extrusionOk="0">
                  <a:moveTo>
                    <a:pt x="206" y="1"/>
                  </a:moveTo>
                  <a:cubicBezTo>
                    <a:pt x="97" y="1"/>
                    <a:pt x="0" y="138"/>
                    <a:pt x="91" y="247"/>
                  </a:cubicBezTo>
                  <a:cubicBezTo>
                    <a:pt x="1806" y="2045"/>
                    <a:pt x="3782" y="3557"/>
                    <a:pt x="5532" y="5331"/>
                  </a:cubicBezTo>
                  <a:cubicBezTo>
                    <a:pt x="7640" y="7474"/>
                    <a:pt x="8390" y="10129"/>
                    <a:pt x="9890" y="12629"/>
                  </a:cubicBezTo>
                  <a:cubicBezTo>
                    <a:pt x="9930" y="12695"/>
                    <a:pt x="9990" y="12723"/>
                    <a:pt x="10051" y="12723"/>
                  </a:cubicBezTo>
                  <a:cubicBezTo>
                    <a:pt x="10189" y="12723"/>
                    <a:pt x="10330" y="12580"/>
                    <a:pt x="10247" y="12415"/>
                  </a:cubicBezTo>
                  <a:cubicBezTo>
                    <a:pt x="9009" y="10022"/>
                    <a:pt x="8092" y="7593"/>
                    <a:pt x="6282" y="5557"/>
                  </a:cubicBezTo>
                  <a:cubicBezTo>
                    <a:pt x="4497" y="3521"/>
                    <a:pt x="2199" y="1985"/>
                    <a:pt x="306" y="45"/>
                  </a:cubicBezTo>
                  <a:cubicBezTo>
                    <a:pt x="275" y="14"/>
                    <a:pt x="240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7394450" y="1331250"/>
              <a:ext cx="83400" cy="119900"/>
            </a:xfrm>
            <a:custGeom>
              <a:avLst/>
              <a:gdLst/>
              <a:ahLst/>
              <a:cxnLst/>
              <a:rect l="l" t="t" r="r" b="b"/>
              <a:pathLst>
                <a:path w="3336" h="4796" extrusionOk="0">
                  <a:moveTo>
                    <a:pt x="40" y="1"/>
                  </a:moveTo>
                  <a:cubicBezTo>
                    <a:pt x="22" y="1"/>
                    <a:pt x="0" y="20"/>
                    <a:pt x="9" y="46"/>
                  </a:cubicBezTo>
                  <a:cubicBezTo>
                    <a:pt x="830" y="1713"/>
                    <a:pt x="2199" y="3023"/>
                    <a:pt x="2985" y="4713"/>
                  </a:cubicBezTo>
                  <a:cubicBezTo>
                    <a:pt x="3016" y="4771"/>
                    <a:pt x="3066" y="4795"/>
                    <a:pt x="3117" y="4795"/>
                  </a:cubicBezTo>
                  <a:cubicBezTo>
                    <a:pt x="3225" y="4795"/>
                    <a:pt x="3336" y="4688"/>
                    <a:pt x="3271" y="4559"/>
                  </a:cubicBezTo>
                  <a:cubicBezTo>
                    <a:pt x="2437" y="2904"/>
                    <a:pt x="1164" y="1487"/>
                    <a:pt x="56" y="10"/>
                  </a:cubicBezTo>
                  <a:cubicBezTo>
                    <a:pt x="53" y="4"/>
                    <a:pt x="47" y="1"/>
                    <a:pt x="4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7562725" y="1425650"/>
              <a:ext cx="62825" cy="114950"/>
            </a:xfrm>
            <a:custGeom>
              <a:avLst/>
              <a:gdLst/>
              <a:ahLst/>
              <a:cxnLst/>
              <a:rect l="l" t="t" r="r" b="b"/>
              <a:pathLst>
                <a:path w="2513" h="4598" extrusionOk="0">
                  <a:moveTo>
                    <a:pt x="143" y="0"/>
                  </a:moveTo>
                  <a:cubicBezTo>
                    <a:pt x="77" y="0"/>
                    <a:pt x="0" y="59"/>
                    <a:pt x="17" y="140"/>
                  </a:cubicBezTo>
                  <a:cubicBezTo>
                    <a:pt x="529" y="1676"/>
                    <a:pt x="1576" y="2950"/>
                    <a:pt x="2100" y="4474"/>
                  </a:cubicBezTo>
                  <a:cubicBezTo>
                    <a:pt x="2133" y="4559"/>
                    <a:pt x="2210" y="4597"/>
                    <a:pt x="2286" y="4597"/>
                  </a:cubicBezTo>
                  <a:cubicBezTo>
                    <a:pt x="2400" y="4597"/>
                    <a:pt x="2512" y="4510"/>
                    <a:pt x="2469" y="4366"/>
                  </a:cubicBezTo>
                  <a:cubicBezTo>
                    <a:pt x="1945" y="2819"/>
                    <a:pt x="898" y="1509"/>
                    <a:pt x="219" y="44"/>
                  </a:cubicBezTo>
                  <a:cubicBezTo>
                    <a:pt x="204" y="14"/>
                    <a:pt x="175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7735050" y="1511800"/>
              <a:ext cx="101600" cy="127350"/>
            </a:xfrm>
            <a:custGeom>
              <a:avLst/>
              <a:gdLst/>
              <a:ahLst/>
              <a:cxnLst/>
              <a:rect l="l" t="t" r="r" b="b"/>
              <a:pathLst>
                <a:path w="4064" h="5094" extrusionOk="0">
                  <a:moveTo>
                    <a:pt x="184" y="0"/>
                  </a:moveTo>
                  <a:cubicBezTo>
                    <a:pt x="89" y="0"/>
                    <a:pt x="0" y="127"/>
                    <a:pt x="101" y="218"/>
                  </a:cubicBezTo>
                  <a:cubicBezTo>
                    <a:pt x="1446" y="1694"/>
                    <a:pt x="2696" y="3206"/>
                    <a:pt x="3637" y="4992"/>
                  </a:cubicBezTo>
                  <a:cubicBezTo>
                    <a:pt x="3675" y="5064"/>
                    <a:pt x="3735" y="5094"/>
                    <a:pt x="3796" y="5094"/>
                  </a:cubicBezTo>
                  <a:cubicBezTo>
                    <a:pt x="3928" y="5094"/>
                    <a:pt x="4063" y="4956"/>
                    <a:pt x="3982" y="4802"/>
                  </a:cubicBezTo>
                  <a:cubicBezTo>
                    <a:pt x="2994" y="3028"/>
                    <a:pt x="1720" y="1456"/>
                    <a:pt x="267" y="39"/>
                  </a:cubicBezTo>
                  <a:cubicBezTo>
                    <a:pt x="242" y="12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7271150" y="2973875"/>
              <a:ext cx="728950" cy="644650"/>
            </a:xfrm>
            <a:custGeom>
              <a:avLst/>
              <a:gdLst/>
              <a:ahLst/>
              <a:cxnLst/>
              <a:rect l="l" t="t" r="r" b="b"/>
              <a:pathLst>
                <a:path w="29158" h="25786" extrusionOk="0">
                  <a:moveTo>
                    <a:pt x="14745" y="563"/>
                  </a:moveTo>
                  <a:cubicBezTo>
                    <a:pt x="15897" y="563"/>
                    <a:pt x="17058" y="714"/>
                    <a:pt x="18192" y="1028"/>
                  </a:cubicBezTo>
                  <a:cubicBezTo>
                    <a:pt x="24860" y="2862"/>
                    <a:pt x="28265" y="10136"/>
                    <a:pt x="26491" y="16554"/>
                  </a:cubicBezTo>
                  <a:cubicBezTo>
                    <a:pt x="24990" y="22036"/>
                    <a:pt x="19782" y="25313"/>
                    <a:pt x="14412" y="25313"/>
                  </a:cubicBezTo>
                  <a:cubicBezTo>
                    <a:pt x="13263" y="25313"/>
                    <a:pt x="12106" y="25163"/>
                    <a:pt x="10977" y="24852"/>
                  </a:cubicBezTo>
                  <a:cubicBezTo>
                    <a:pt x="4405" y="22697"/>
                    <a:pt x="821" y="16006"/>
                    <a:pt x="2667" y="9338"/>
                  </a:cubicBezTo>
                  <a:cubicBezTo>
                    <a:pt x="4176" y="3849"/>
                    <a:pt x="9374" y="563"/>
                    <a:pt x="14745" y="563"/>
                  </a:cubicBezTo>
                  <a:close/>
                  <a:moveTo>
                    <a:pt x="14593" y="1"/>
                  </a:moveTo>
                  <a:cubicBezTo>
                    <a:pt x="9077" y="1"/>
                    <a:pt x="4001" y="3852"/>
                    <a:pt x="2238" y="9208"/>
                  </a:cubicBezTo>
                  <a:cubicBezTo>
                    <a:pt x="1" y="16014"/>
                    <a:pt x="4292" y="23117"/>
                    <a:pt x="10846" y="25289"/>
                  </a:cubicBezTo>
                  <a:lnTo>
                    <a:pt x="10846" y="25289"/>
                  </a:lnTo>
                  <a:cubicBezTo>
                    <a:pt x="10850" y="25290"/>
                    <a:pt x="10854" y="25292"/>
                    <a:pt x="10858" y="25293"/>
                  </a:cubicBezTo>
                  <a:cubicBezTo>
                    <a:pt x="12072" y="25626"/>
                    <a:pt x="13286" y="25785"/>
                    <a:pt x="14475" y="25785"/>
                  </a:cubicBezTo>
                  <a:cubicBezTo>
                    <a:pt x="20051" y="25785"/>
                    <a:pt x="25077" y="22276"/>
                    <a:pt x="26931" y="16673"/>
                  </a:cubicBezTo>
                  <a:cubicBezTo>
                    <a:pt x="29158" y="9862"/>
                    <a:pt x="24860" y="2754"/>
                    <a:pt x="18311" y="599"/>
                  </a:cubicBezTo>
                  <a:cubicBezTo>
                    <a:pt x="17071" y="192"/>
                    <a:pt x="15821" y="1"/>
                    <a:pt x="1459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329800" y="3025825"/>
              <a:ext cx="611975" cy="539975"/>
            </a:xfrm>
            <a:custGeom>
              <a:avLst/>
              <a:gdLst/>
              <a:ahLst/>
              <a:cxnLst/>
              <a:rect l="l" t="t" r="r" b="b"/>
              <a:pathLst>
                <a:path w="24479" h="21599" extrusionOk="0">
                  <a:moveTo>
                    <a:pt x="12398" y="350"/>
                  </a:moveTo>
                  <a:cubicBezTo>
                    <a:pt x="13373" y="350"/>
                    <a:pt x="14354" y="476"/>
                    <a:pt x="15310" y="736"/>
                  </a:cubicBezTo>
                  <a:cubicBezTo>
                    <a:pt x="20990" y="2284"/>
                    <a:pt x="23835" y="8487"/>
                    <a:pt x="22359" y="13928"/>
                  </a:cubicBezTo>
                  <a:cubicBezTo>
                    <a:pt x="21084" y="18607"/>
                    <a:pt x="16649" y="21362"/>
                    <a:pt x="12090" y="21362"/>
                  </a:cubicBezTo>
                  <a:cubicBezTo>
                    <a:pt x="11115" y="21362"/>
                    <a:pt x="10135" y="21237"/>
                    <a:pt x="9179" y="20976"/>
                  </a:cubicBezTo>
                  <a:cubicBezTo>
                    <a:pt x="3583" y="19107"/>
                    <a:pt x="571" y="13476"/>
                    <a:pt x="2118" y="7784"/>
                  </a:cubicBezTo>
                  <a:cubicBezTo>
                    <a:pt x="3394" y="3105"/>
                    <a:pt x="7837" y="350"/>
                    <a:pt x="12398" y="350"/>
                  </a:cubicBezTo>
                  <a:close/>
                  <a:moveTo>
                    <a:pt x="12243" y="0"/>
                  </a:moveTo>
                  <a:cubicBezTo>
                    <a:pt x="7627" y="0"/>
                    <a:pt x="3384" y="3265"/>
                    <a:pt x="1904" y="7725"/>
                  </a:cubicBezTo>
                  <a:cubicBezTo>
                    <a:pt x="0" y="13424"/>
                    <a:pt x="3649" y="19360"/>
                    <a:pt x="9107" y="21187"/>
                  </a:cubicBezTo>
                  <a:lnTo>
                    <a:pt x="9107" y="21187"/>
                  </a:lnTo>
                  <a:cubicBezTo>
                    <a:pt x="9111" y="21188"/>
                    <a:pt x="9115" y="21190"/>
                    <a:pt x="9119" y="21191"/>
                  </a:cubicBezTo>
                  <a:cubicBezTo>
                    <a:pt x="9119" y="21191"/>
                    <a:pt x="9119" y="21191"/>
                    <a:pt x="9119" y="21191"/>
                  </a:cubicBezTo>
                  <a:lnTo>
                    <a:pt x="9119" y="21191"/>
                  </a:lnTo>
                  <a:cubicBezTo>
                    <a:pt x="9132" y="21197"/>
                    <a:pt x="9144" y="21200"/>
                    <a:pt x="9155" y="21200"/>
                  </a:cubicBezTo>
                  <a:lnTo>
                    <a:pt x="9155" y="21200"/>
                  </a:lnTo>
                  <a:cubicBezTo>
                    <a:pt x="10159" y="21469"/>
                    <a:pt x="11160" y="21598"/>
                    <a:pt x="12141" y="21598"/>
                  </a:cubicBezTo>
                  <a:cubicBezTo>
                    <a:pt x="16814" y="21598"/>
                    <a:pt x="21002" y="18668"/>
                    <a:pt x="22573" y="13964"/>
                  </a:cubicBezTo>
                  <a:cubicBezTo>
                    <a:pt x="24478" y="8273"/>
                    <a:pt x="20811" y="2331"/>
                    <a:pt x="15358" y="510"/>
                  </a:cubicBezTo>
                  <a:cubicBezTo>
                    <a:pt x="14319" y="163"/>
                    <a:pt x="13272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30"/>
          <p:cNvGrpSpPr/>
          <p:nvPr/>
        </p:nvGrpSpPr>
        <p:grpSpPr>
          <a:xfrm>
            <a:off x="6911611" y="3028850"/>
            <a:ext cx="3140763" cy="2761813"/>
            <a:chOff x="4945925" y="1165200"/>
            <a:chExt cx="4109750" cy="3530675"/>
          </a:xfrm>
        </p:grpSpPr>
        <p:sp>
          <p:nvSpPr>
            <p:cNvPr id="392" name="Google Shape;392;p30"/>
            <p:cNvSpPr/>
            <p:nvPr/>
          </p:nvSpPr>
          <p:spPr>
            <a:xfrm>
              <a:off x="4995125" y="2056850"/>
              <a:ext cx="592875" cy="1110275"/>
            </a:xfrm>
            <a:custGeom>
              <a:avLst/>
              <a:gdLst/>
              <a:ahLst/>
              <a:cxnLst/>
              <a:rect l="l" t="t" r="r" b="b"/>
              <a:pathLst>
                <a:path w="23715" h="44411" extrusionOk="0">
                  <a:moveTo>
                    <a:pt x="72" y="1"/>
                  </a:moveTo>
                  <a:cubicBezTo>
                    <a:pt x="36" y="1"/>
                    <a:pt x="1" y="40"/>
                    <a:pt x="17" y="73"/>
                  </a:cubicBezTo>
                  <a:cubicBezTo>
                    <a:pt x="7756" y="14778"/>
                    <a:pt x="15460" y="29494"/>
                    <a:pt x="23092" y="44257"/>
                  </a:cubicBezTo>
                  <a:cubicBezTo>
                    <a:pt x="23148" y="44366"/>
                    <a:pt x="23236" y="44411"/>
                    <a:pt x="23324" y="44411"/>
                  </a:cubicBezTo>
                  <a:cubicBezTo>
                    <a:pt x="23517" y="44411"/>
                    <a:pt x="23714" y="44196"/>
                    <a:pt x="23592" y="43960"/>
                  </a:cubicBezTo>
                  <a:cubicBezTo>
                    <a:pt x="15710" y="29351"/>
                    <a:pt x="7899" y="14694"/>
                    <a:pt x="112" y="26"/>
                  </a:cubicBezTo>
                  <a:cubicBezTo>
                    <a:pt x="102" y="8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4945925" y="2088500"/>
              <a:ext cx="618550" cy="1157250"/>
            </a:xfrm>
            <a:custGeom>
              <a:avLst/>
              <a:gdLst/>
              <a:ahLst/>
              <a:cxnLst/>
              <a:rect l="l" t="t" r="r" b="b"/>
              <a:pathLst>
                <a:path w="24742" h="46290" extrusionOk="0">
                  <a:moveTo>
                    <a:pt x="55" y="1"/>
                  </a:moveTo>
                  <a:cubicBezTo>
                    <a:pt x="30" y="1"/>
                    <a:pt x="0" y="23"/>
                    <a:pt x="9" y="58"/>
                  </a:cubicBezTo>
                  <a:cubicBezTo>
                    <a:pt x="7986" y="15440"/>
                    <a:pt x="15606" y="31121"/>
                    <a:pt x="24190" y="46158"/>
                  </a:cubicBezTo>
                  <a:cubicBezTo>
                    <a:pt x="24242" y="46251"/>
                    <a:pt x="24320" y="46290"/>
                    <a:pt x="24397" y="46290"/>
                  </a:cubicBezTo>
                  <a:cubicBezTo>
                    <a:pt x="24569" y="46290"/>
                    <a:pt x="24741" y="46101"/>
                    <a:pt x="24643" y="45896"/>
                  </a:cubicBezTo>
                  <a:cubicBezTo>
                    <a:pt x="17011" y="30347"/>
                    <a:pt x="8331" y="15238"/>
                    <a:pt x="80" y="10"/>
                  </a:cubicBezTo>
                  <a:cubicBezTo>
                    <a:pt x="74" y="4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5951250" y="1636925"/>
              <a:ext cx="2255900" cy="1521300"/>
            </a:xfrm>
            <a:custGeom>
              <a:avLst/>
              <a:gdLst/>
              <a:ahLst/>
              <a:cxnLst/>
              <a:rect l="l" t="t" r="r" b="b"/>
              <a:pathLst>
                <a:path w="90236" h="60852" extrusionOk="0">
                  <a:moveTo>
                    <a:pt x="90197" y="0"/>
                  </a:moveTo>
                  <a:cubicBezTo>
                    <a:pt x="90189" y="0"/>
                    <a:pt x="90180" y="3"/>
                    <a:pt x="90169" y="11"/>
                  </a:cubicBezTo>
                  <a:cubicBezTo>
                    <a:pt x="60154" y="20049"/>
                    <a:pt x="29852" y="39742"/>
                    <a:pt x="218" y="60352"/>
                  </a:cubicBezTo>
                  <a:cubicBezTo>
                    <a:pt x="0" y="60520"/>
                    <a:pt x="135" y="60851"/>
                    <a:pt x="350" y="60851"/>
                  </a:cubicBezTo>
                  <a:cubicBezTo>
                    <a:pt x="395" y="60851"/>
                    <a:pt x="442" y="60837"/>
                    <a:pt x="491" y="60804"/>
                  </a:cubicBezTo>
                  <a:cubicBezTo>
                    <a:pt x="30709" y="41064"/>
                    <a:pt x="60380" y="20383"/>
                    <a:pt x="90217" y="71"/>
                  </a:cubicBezTo>
                  <a:cubicBezTo>
                    <a:pt x="90235" y="43"/>
                    <a:pt x="90225" y="0"/>
                    <a:pt x="9019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5933400" y="1732600"/>
              <a:ext cx="2310550" cy="1498200"/>
            </a:xfrm>
            <a:custGeom>
              <a:avLst/>
              <a:gdLst/>
              <a:ahLst/>
              <a:cxnLst/>
              <a:rect l="l" t="t" r="r" b="b"/>
              <a:pathLst>
                <a:path w="92422" h="59928" extrusionOk="0">
                  <a:moveTo>
                    <a:pt x="92045" y="1"/>
                  </a:moveTo>
                  <a:cubicBezTo>
                    <a:pt x="92001" y="1"/>
                    <a:pt x="91955" y="13"/>
                    <a:pt x="91907" y="42"/>
                  </a:cubicBezTo>
                  <a:cubicBezTo>
                    <a:pt x="60701" y="19008"/>
                    <a:pt x="30888" y="40297"/>
                    <a:pt x="39" y="59859"/>
                  </a:cubicBezTo>
                  <a:cubicBezTo>
                    <a:pt x="0" y="59878"/>
                    <a:pt x="16" y="59928"/>
                    <a:pt x="48" y="59928"/>
                  </a:cubicBezTo>
                  <a:cubicBezTo>
                    <a:pt x="56" y="59928"/>
                    <a:pt x="65" y="59925"/>
                    <a:pt x="74" y="59918"/>
                  </a:cubicBezTo>
                  <a:cubicBezTo>
                    <a:pt x="31090" y="40630"/>
                    <a:pt x="61534" y="20366"/>
                    <a:pt x="92181" y="494"/>
                  </a:cubicBezTo>
                  <a:cubicBezTo>
                    <a:pt x="92421" y="344"/>
                    <a:pt x="92275" y="1"/>
                    <a:pt x="9204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797775" y="2415725"/>
              <a:ext cx="1048800" cy="675175"/>
            </a:xfrm>
            <a:custGeom>
              <a:avLst/>
              <a:gdLst/>
              <a:ahLst/>
              <a:cxnLst/>
              <a:rect l="l" t="t" r="r" b="b"/>
              <a:pathLst>
                <a:path w="41952" h="27007" extrusionOk="0">
                  <a:moveTo>
                    <a:pt x="41575" y="1"/>
                  </a:moveTo>
                  <a:cubicBezTo>
                    <a:pt x="41532" y="1"/>
                    <a:pt x="41485" y="13"/>
                    <a:pt x="41437" y="42"/>
                  </a:cubicBezTo>
                  <a:cubicBezTo>
                    <a:pt x="27233" y="8281"/>
                    <a:pt x="13898" y="18103"/>
                    <a:pt x="39" y="26926"/>
                  </a:cubicBezTo>
                  <a:cubicBezTo>
                    <a:pt x="1" y="26955"/>
                    <a:pt x="25" y="27007"/>
                    <a:pt x="60" y="27007"/>
                  </a:cubicBezTo>
                  <a:cubicBezTo>
                    <a:pt x="69" y="27007"/>
                    <a:pt x="78" y="27004"/>
                    <a:pt x="87" y="26997"/>
                  </a:cubicBezTo>
                  <a:cubicBezTo>
                    <a:pt x="14101" y="18437"/>
                    <a:pt x="28067" y="9638"/>
                    <a:pt x="41711" y="494"/>
                  </a:cubicBezTo>
                  <a:cubicBezTo>
                    <a:pt x="41951" y="344"/>
                    <a:pt x="41805" y="1"/>
                    <a:pt x="415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6870650" y="2551725"/>
              <a:ext cx="1048225" cy="674925"/>
            </a:xfrm>
            <a:custGeom>
              <a:avLst/>
              <a:gdLst/>
              <a:ahLst/>
              <a:cxnLst/>
              <a:rect l="l" t="t" r="r" b="b"/>
              <a:pathLst>
                <a:path w="41929" h="26997" extrusionOk="0">
                  <a:moveTo>
                    <a:pt x="41567" y="1"/>
                  </a:moveTo>
                  <a:cubicBezTo>
                    <a:pt x="41523" y="1"/>
                    <a:pt x="41476" y="14"/>
                    <a:pt x="41427" y="43"/>
                  </a:cubicBezTo>
                  <a:cubicBezTo>
                    <a:pt x="27211" y="8270"/>
                    <a:pt x="13876" y="18093"/>
                    <a:pt x="29" y="26915"/>
                  </a:cubicBezTo>
                  <a:cubicBezTo>
                    <a:pt x="1" y="26944"/>
                    <a:pt x="18" y="26996"/>
                    <a:pt x="45" y="26996"/>
                  </a:cubicBezTo>
                  <a:cubicBezTo>
                    <a:pt x="51" y="26996"/>
                    <a:pt x="58" y="26993"/>
                    <a:pt x="65" y="26986"/>
                  </a:cubicBezTo>
                  <a:cubicBezTo>
                    <a:pt x="14091" y="18438"/>
                    <a:pt x="28045" y="9627"/>
                    <a:pt x="41689" y="483"/>
                  </a:cubicBezTo>
                  <a:cubicBezTo>
                    <a:pt x="41929" y="334"/>
                    <a:pt x="41792" y="1"/>
                    <a:pt x="4156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7852200" y="3844750"/>
              <a:ext cx="342675" cy="213075"/>
            </a:xfrm>
            <a:custGeom>
              <a:avLst/>
              <a:gdLst/>
              <a:ahLst/>
              <a:cxnLst/>
              <a:rect l="l" t="t" r="r" b="b"/>
              <a:pathLst>
                <a:path w="13707" h="8523" extrusionOk="0">
                  <a:moveTo>
                    <a:pt x="13527" y="0"/>
                  </a:moveTo>
                  <a:cubicBezTo>
                    <a:pt x="13507" y="0"/>
                    <a:pt x="13486" y="6"/>
                    <a:pt x="13464" y="19"/>
                  </a:cubicBezTo>
                  <a:cubicBezTo>
                    <a:pt x="8845" y="2602"/>
                    <a:pt x="4499" y="5674"/>
                    <a:pt x="10" y="8472"/>
                  </a:cubicBezTo>
                  <a:cubicBezTo>
                    <a:pt x="1" y="8501"/>
                    <a:pt x="15" y="8523"/>
                    <a:pt x="27" y="8523"/>
                  </a:cubicBezTo>
                  <a:cubicBezTo>
                    <a:pt x="30" y="8523"/>
                    <a:pt x="32" y="8522"/>
                    <a:pt x="34" y="8520"/>
                  </a:cubicBezTo>
                  <a:cubicBezTo>
                    <a:pt x="4606" y="5853"/>
                    <a:pt x="9166" y="3138"/>
                    <a:pt x="13595" y="245"/>
                  </a:cubicBezTo>
                  <a:cubicBezTo>
                    <a:pt x="13707" y="174"/>
                    <a:pt x="13638" y="0"/>
                    <a:pt x="1352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7803925" y="3773875"/>
              <a:ext cx="366775" cy="219875"/>
            </a:xfrm>
            <a:custGeom>
              <a:avLst/>
              <a:gdLst/>
              <a:ahLst/>
              <a:cxnLst/>
              <a:rect l="l" t="t" r="r" b="b"/>
              <a:pathLst>
                <a:path w="14671" h="8795" extrusionOk="0">
                  <a:moveTo>
                    <a:pt x="14478" y="1"/>
                  </a:moveTo>
                  <a:cubicBezTo>
                    <a:pt x="14456" y="1"/>
                    <a:pt x="14432" y="7"/>
                    <a:pt x="14407" y="20"/>
                  </a:cubicBezTo>
                  <a:cubicBezTo>
                    <a:pt x="9490" y="2663"/>
                    <a:pt x="4823" y="5866"/>
                    <a:pt x="36" y="8771"/>
                  </a:cubicBezTo>
                  <a:cubicBezTo>
                    <a:pt x="1" y="8771"/>
                    <a:pt x="36" y="8795"/>
                    <a:pt x="48" y="8795"/>
                  </a:cubicBezTo>
                  <a:cubicBezTo>
                    <a:pt x="4930" y="6044"/>
                    <a:pt x="9800" y="3235"/>
                    <a:pt x="14550" y="234"/>
                  </a:cubicBezTo>
                  <a:cubicBezTo>
                    <a:pt x="14670" y="164"/>
                    <a:pt x="14597" y="1"/>
                    <a:pt x="1447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7360650" y="3715500"/>
              <a:ext cx="1695025" cy="896425"/>
            </a:xfrm>
            <a:custGeom>
              <a:avLst/>
              <a:gdLst/>
              <a:ahLst/>
              <a:cxnLst/>
              <a:rect l="l" t="t" r="r" b="b"/>
              <a:pathLst>
                <a:path w="67801" h="35857" extrusionOk="0">
                  <a:moveTo>
                    <a:pt x="67414" y="0"/>
                  </a:moveTo>
                  <a:cubicBezTo>
                    <a:pt x="67373" y="0"/>
                    <a:pt x="67330" y="10"/>
                    <a:pt x="67286" y="33"/>
                  </a:cubicBezTo>
                  <a:cubicBezTo>
                    <a:pt x="44306" y="10808"/>
                    <a:pt x="22685" y="24381"/>
                    <a:pt x="39" y="35776"/>
                  </a:cubicBezTo>
                  <a:cubicBezTo>
                    <a:pt x="0" y="35805"/>
                    <a:pt x="24" y="35857"/>
                    <a:pt x="60" y="35857"/>
                  </a:cubicBezTo>
                  <a:cubicBezTo>
                    <a:pt x="68" y="35857"/>
                    <a:pt x="78" y="35854"/>
                    <a:pt x="87" y="35847"/>
                  </a:cubicBezTo>
                  <a:cubicBezTo>
                    <a:pt x="22899" y="24739"/>
                    <a:pt x="45057" y="12237"/>
                    <a:pt x="67547" y="474"/>
                  </a:cubicBezTo>
                  <a:cubicBezTo>
                    <a:pt x="67801" y="332"/>
                    <a:pt x="67649" y="0"/>
                    <a:pt x="674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5578950" y="3142425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1"/>
                  </a:moveTo>
                  <a:cubicBezTo>
                    <a:pt x="15248" y="1"/>
                    <a:pt x="15244" y="1"/>
                    <a:pt x="15240" y="1"/>
                  </a:cubicBezTo>
                  <a:cubicBezTo>
                    <a:pt x="10204" y="132"/>
                    <a:pt x="5156" y="299"/>
                    <a:pt x="108" y="513"/>
                  </a:cubicBezTo>
                  <a:cubicBezTo>
                    <a:pt x="0" y="513"/>
                    <a:pt x="0" y="668"/>
                    <a:pt x="108" y="668"/>
                  </a:cubicBezTo>
                  <a:cubicBezTo>
                    <a:pt x="5156" y="632"/>
                    <a:pt x="10192" y="537"/>
                    <a:pt x="15240" y="418"/>
                  </a:cubicBezTo>
                  <a:cubicBezTo>
                    <a:pt x="15511" y="418"/>
                    <a:pt x="15514" y="1"/>
                    <a:pt x="152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5553650" y="3224575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1"/>
                  </a:moveTo>
                  <a:cubicBezTo>
                    <a:pt x="15248" y="1"/>
                    <a:pt x="15244" y="1"/>
                    <a:pt x="15240" y="1"/>
                  </a:cubicBezTo>
                  <a:cubicBezTo>
                    <a:pt x="10204" y="132"/>
                    <a:pt x="5156" y="299"/>
                    <a:pt x="108" y="513"/>
                  </a:cubicBezTo>
                  <a:cubicBezTo>
                    <a:pt x="0" y="513"/>
                    <a:pt x="0" y="668"/>
                    <a:pt x="108" y="668"/>
                  </a:cubicBezTo>
                  <a:cubicBezTo>
                    <a:pt x="5156" y="632"/>
                    <a:pt x="10204" y="537"/>
                    <a:pt x="15240" y="418"/>
                  </a:cubicBezTo>
                  <a:cubicBezTo>
                    <a:pt x="15511" y="418"/>
                    <a:pt x="15514" y="1"/>
                    <a:pt x="152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5956075" y="3594525"/>
              <a:ext cx="369125" cy="34025"/>
            </a:xfrm>
            <a:custGeom>
              <a:avLst/>
              <a:gdLst/>
              <a:ahLst/>
              <a:cxnLst/>
              <a:rect l="l" t="t" r="r" b="b"/>
              <a:pathLst>
                <a:path w="14765" h="1361" extrusionOk="0">
                  <a:moveTo>
                    <a:pt x="14521" y="0"/>
                  </a:moveTo>
                  <a:cubicBezTo>
                    <a:pt x="14512" y="0"/>
                    <a:pt x="14501" y="1"/>
                    <a:pt x="14491" y="2"/>
                  </a:cubicBezTo>
                  <a:cubicBezTo>
                    <a:pt x="9704" y="360"/>
                    <a:pt x="4894" y="764"/>
                    <a:pt x="96" y="1205"/>
                  </a:cubicBezTo>
                  <a:cubicBezTo>
                    <a:pt x="4" y="1205"/>
                    <a:pt x="1" y="1360"/>
                    <a:pt x="86" y="1360"/>
                  </a:cubicBezTo>
                  <a:cubicBezTo>
                    <a:pt x="89" y="1360"/>
                    <a:pt x="93" y="1360"/>
                    <a:pt x="96" y="1360"/>
                  </a:cubicBezTo>
                  <a:cubicBezTo>
                    <a:pt x="4894" y="1074"/>
                    <a:pt x="9680" y="764"/>
                    <a:pt x="14491" y="419"/>
                  </a:cubicBezTo>
                  <a:cubicBezTo>
                    <a:pt x="14754" y="408"/>
                    <a:pt x="14764" y="0"/>
                    <a:pt x="1452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5977800" y="3636250"/>
              <a:ext cx="387875" cy="16700"/>
            </a:xfrm>
            <a:custGeom>
              <a:avLst/>
              <a:gdLst/>
              <a:ahLst/>
              <a:cxnLst/>
              <a:rect l="l" t="t" r="r" b="b"/>
              <a:pathLst>
                <a:path w="15515" h="668" extrusionOk="0">
                  <a:moveTo>
                    <a:pt x="15252" y="0"/>
                  </a:moveTo>
                  <a:cubicBezTo>
                    <a:pt x="15248" y="0"/>
                    <a:pt x="15245" y="0"/>
                    <a:pt x="15241" y="0"/>
                  </a:cubicBezTo>
                  <a:cubicBezTo>
                    <a:pt x="10205" y="131"/>
                    <a:pt x="5156" y="298"/>
                    <a:pt x="108" y="500"/>
                  </a:cubicBezTo>
                  <a:cubicBezTo>
                    <a:pt x="1" y="500"/>
                    <a:pt x="1" y="667"/>
                    <a:pt x="108" y="667"/>
                  </a:cubicBezTo>
                  <a:cubicBezTo>
                    <a:pt x="5156" y="619"/>
                    <a:pt x="10205" y="536"/>
                    <a:pt x="15241" y="417"/>
                  </a:cubicBezTo>
                  <a:cubicBezTo>
                    <a:pt x="15511" y="417"/>
                    <a:pt x="15515" y="0"/>
                    <a:pt x="15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6278150" y="3914500"/>
              <a:ext cx="369100" cy="34000"/>
            </a:xfrm>
            <a:custGeom>
              <a:avLst/>
              <a:gdLst/>
              <a:ahLst/>
              <a:cxnLst/>
              <a:rect l="l" t="t" r="r" b="b"/>
              <a:pathLst>
                <a:path w="14764" h="1360" extrusionOk="0">
                  <a:moveTo>
                    <a:pt x="14531" y="1"/>
                  </a:moveTo>
                  <a:cubicBezTo>
                    <a:pt x="14522" y="1"/>
                    <a:pt x="14512" y="1"/>
                    <a:pt x="14502" y="3"/>
                  </a:cubicBezTo>
                  <a:cubicBezTo>
                    <a:pt x="9704" y="360"/>
                    <a:pt x="4894" y="765"/>
                    <a:pt x="107" y="1205"/>
                  </a:cubicBezTo>
                  <a:cubicBezTo>
                    <a:pt x="104" y="1205"/>
                    <a:pt x="100" y="1205"/>
                    <a:pt x="97" y="1205"/>
                  </a:cubicBezTo>
                  <a:cubicBezTo>
                    <a:pt x="0" y="1205"/>
                    <a:pt x="4" y="1360"/>
                    <a:pt x="107" y="1360"/>
                  </a:cubicBezTo>
                  <a:cubicBezTo>
                    <a:pt x="4894" y="1074"/>
                    <a:pt x="9704" y="765"/>
                    <a:pt x="14502" y="419"/>
                  </a:cubicBezTo>
                  <a:cubicBezTo>
                    <a:pt x="14754" y="408"/>
                    <a:pt x="14764" y="1"/>
                    <a:pt x="145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6306425" y="3956225"/>
              <a:ext cx="381025" cy="14025"/>
            </a:xfrm>
            <a:custGeom>
              <a:avLst/>
              <a:gdLst/>
              <a:ahLst/>
              <a:cxnLst/>
              <a:rect l="l" t="t" r="r" b="b"/>
              <a:pathLst>
                <a:path w="15241" h="561" extrusionOk="0">
                  <a:moveTo>
                    <a:pt x="14989" y="0"/>
                  </a:moveTo>
                  <a:cubicBezTo>
                    <a:pt x="14986" y="0"/>
                    <a:pt x="14982" y="0"/>
                    <a:pt x="14978" y="1"/>
                  </a:cubicBezTo>
                  <a:cubicBezTo>
                    <a:pt x="10014" y="132"/>
                    <a:pt x="5061" y="203"/>
                    <a:pt x="108" y="417"/>
                  </a:cubicBezTo>
                  <a:cubicBezTo>
                    <a:pt x="104" y="417"/>
                    <a:pt x="100" y="417"/>
                    <a:pt x="96" y="417"/>
                  </a:cubicBezTo>
                  <a:cubicBezTo>
                    <a:pt x="0" y="417"/>
                    <a:pt x="4" y="560"/>
                    <a:pt x="108" y="560"/>
                  </a:cubicBezTo>
                  <a:cubicBezTo>
                    <a:pt x="5061" y="524"/>
                    <a:pt x="10014" y="524"/>
                    <a:pt x="14978" y="417"/>
                  </a:cubicBezTo>
                  <a:cubicBezTo>
                    <a:pt x="15237" y="417"/>
                    <a:pt x="15240" y="0"/>
                    <a:pt x="1498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6610525" y="4234475"/>
              <a:ext cx="358800" cy="33125"/>
            </a:xfrm>
            <a:custGeom>
              <a:avLst/>
              <a:gdLst/>
              <a:ahLst/>
              <a:cxnLst/>
              <a:rect l="l" t="t" r="r" b="b"/>
              <a:pathLst>
                <a:path w="14352" h="1325" extrusionOk="0">
                  <a:moveTo>
                    <a:pt x="14119" y="1"/>
                  </a:moveTo>
                  <a:cubicBezTo>
                    <a:pt x="14110" y="1"/>
                    <a:pt x="14100" y="1"/>
                    <a:pt x="14090" y="3"/>
                  </a:cubicBezTo>
                  <a:cubicBezTo>
                    <a:pt x="9434" y="360"/>
                    <a:pt x="4767" y="741"/>
                    <a:pt x="112" y="1182"/>
                  </a:cubicBezTo>
                  <a:cubicBezTo>
                    <a:pt x="105" y="1180"/>
                    <a:pt x="99" y="1179"/>
                    <a:pt x="94" y="1179"/>
                  </a:cubicBezTo>
                  <a:cubicBezTo>
                    <a:pt x="14" y="1179"/>
                    <a:pt x="1" y="1324"/>
                    <a:pt x="112" y="1324"/>
                  </a:cubicBezTo>
                  <a:cubicBezTo>
                    <a:pt x="4767" y="1063"/>
                    <a:pt x="9434" y="741"/>
                    <a:pt x="14090" y="420"/>
                  </a:cubicBezTo>
                  <a:cubicBezTo>
                    <a:pt x="14341" y="408"/>
                    <a:pt x="14351" y="1"/>
                    <a:pt x="1411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6636225" y="4275875"/>
              <a:ext cx="373575" cy="16425"/>
            </a:xfrm>
            <a:custGeom>
              <a:avLst/>
              <a:gdLst/>
              <a:ahLst/>
              <a:cxnLst/>
              <a:rect l="l" t="t" r="r" b="b"/>
              <a:pathLst>
                <a:path w="14943" h="657" extrusionOk="0">
                  <a:moveTo>
                    <a:pt x="14690" y="1"/>
                  </a:moveTo>
                  <a:cubicBezTo>
                    <a:pt x="14683" y="1"/>
                    <a:pt x="14676" y="1"/>
                    <a:pt x="14669" y="2"/>
                  </a:cubicBezTo>
                  <a:cubicBezTo>
                    <a:pt x="9799" y="133"/>
                    <a:pt x="4953" y="299"/>
                    <a:pt x="96" y="490"/>
                  </a:cubicBezTo>
                  <a:cubicBezTo>
                    <a:pt x="0" y="502"/>
                    <a:pt x="0" y="657"/>
                    <a:pt x="96" y="657"/>
                  </a:cubicBezTo>
                  <a:cubicBezTo>
                    <a:pt x="4965" y="609"/>
                    <a:pt x="9823" y="538"/>
                    <a:pt x="14669" y="419"/>
                  </a:cubicBezTo>
                  <a:cubicBezTo>
                    <a:pt x="14936" y="419"/>
                    <a:pt x="14943" y="1"/>
                    <a:pt x="1469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7054150" y="4605650"/>
              <a:ext cx="315150" cy="86025"/>
            </a:xfrm>
            <a:custGeom>
              <a:avLst/>
              <a:gdLst/>
              <a:ahLst/>
              <a:cxnLst/>
              <a:rect l="l" t="t" r="r" b="b"/>
              <a:pathLst>
                <a:path w="12606" h="3441" extrusionOk="0">
                  <a:moveTo>
                    <a:pt x="12329" y="1"/>
                  </a:moveTo>
                  <a:cubicBezTo>
                    <a:pt x="12305" y="1"/>
                    <a:pt x="12279" y="5"/>
                    <a:pt x="12251" y="15"/>
                  </a:cubicBezTo>
                  <a:cubicBezTo>
                    <a:pt x="8263" y="1491"/>
                    <a:pt x="3953" y="1456"/>
                    <a:pt x="83" y="3289"/>
                  </a:cubicBezTo>
                  <a:cubicBezTo>
                    <a:pt x="0" y="3320"/>
                    <a:pt x="61" y="3441"/>
                    <a:pt x="134" y="3441"/>
                  </a:cubicBezTo>
                  <a:cubicBezTo>
                    <a:pt x="144" y="3441"/>
                    <a:pt x="156" y="3438"/>
                    <a:pt x="167" y="3432"/>
                  </a:cubicBezTo>
                  <a:cubicBezTo>
                    <a:pt x="4072" y="1753"/>
                    <a:pt x="8406" y="1872"/>
                    <a:pt x="12370" y="420"/>
                  </a:cubicBezTo>
                  <a:cubicBezTo>
                    <a:pt x="12606" y="345"/>
                    <a:pt x="12543" y="1"/>
                    <a:pt x="1232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555225" y="3234550"/>
              <a:ext cx="1511125" cy="1461325"/>
            </a:xfrm>
            <a:custGeom>
              <a:avLst/>
              <a:gdLst/>
              <a:ahLst/>
              <a:cxnLst/>
              <a:rect l="l" t="t" r="r" b="b"/>
              <a:pathLst>
                <a:path w="60445" h="58453" extrusionOk="0">
                  <a:moveTo>
                    <a:pt x="114" y="0"/>
                  </a:moveTo>
                  <a:cubicBezTo>
                    <a:pt x="54" y="0"/>
                    <a:pt x="1" y="70"/>
                    <a:pt x="57" y="126"/>
                  </a:cubicBezTo>
                  <a:cubicBezTo>
                    <a:pt x="19821" y="19724"/>
                    <a:pt x="40026" y="38893"/>
                    <a:pt x="59933" y="58383"/>
                  </a:cubicBezTo>
                  <a:cubicBezTo>
                    <a:pt x="59984" y="58432"/>
                    <a:pt x="60041" y="58452"/>
                    <a:pt x="60095" y="58452"/>
                  </a:cubicBezTo>
                  <a:cubicBezTo>
                    <a:pt x="60282" y="58452"/>
                    <a:pt x="60444" y="58213"/>
                    <a:pt x="60278" y="58038"/>
                  </a:cubicBezTo>
                  <a:cubicBezTo>
                    <a:pt x="40407" y="38512"/>
                    <a:pt x="20333" y="19212"/>
                    <a:pt x="164" y="19"/>
                  </a:cubicBezTo>
                  <a:cubicBezTo>
                    <a:pt x="148" y="6"/>
                    <a:pt x="130" y="0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5937000" y="3232150"/>
              <a:ext cx="1420750" cy="1383350"/>
            </a:xfrm>
            <a:custGeom>
              <a:avLst/>
              <a:gdLst/>
              <a:ahLst/>
              <a:cxnLst/>
              <a:rect l="l" t="t" r="r" b="b"/>
              <a:pathLst>
                <a:path w="56830" h="55334" extrusionOk="0">
                  <a:moveTo>
                    <a:pt x="97" y="1"/>
                  </a:moveTo>
                  <a:cubicBezTo>
                    <a:pt x="42" y="1"/>
                    <a:pt x="0" y="69"/>
                    <a:pt x="37" y="115"/>
                  </a:cubicBezTo>
                  <a:cubicBezTo>
                    <a:pt x="18683" y="18617"/>
                    <a:pt x="37530" y="36905"/>
                    <a:pt x="56318" y="55264"/>
                  </a:cubicBezTo>
                  <a:cubicBezTo>
                    <a:pt x="56369" y="55313"/>
                    <a:pt x="56426" y="55333"/>
                    <a:pt x="56481" y="55333"/>
                  </a:cubicBezTo>
                  <a:cubicBezTo>
                    <a:pt x="56667" y="55333"/>
                    <a:pt x="56829" y="55094"/>
                    <a:pt x="56664" y="54919"/>
                  </a:cubicBezTo>
                  <a:cubicBezTo>
                    <a:pt x="37923" y="36524"/>
                    <a:pt x="19183" y="18117"/>
                    <a:pt x="145" y="20"/>
                  </a:cubicBezTo>
                  <a:cubicBezTo>
                    <a:pt x="129" y="6"/>
                    <a:pt x="112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5996625" y="3200350"/>
              <a:ext cx="1421150" cy="1383425"/>
            </a:xfrm>
            <a:custGeom>
              <a:avLst/>
              <a:gdLst/>
              <a:ahLst/>
              <a:cxnLst/>
              <a:rect l="l" t="t" r="r" b="b"/>
              <a:pathLst>
                <a:path w="56846" h="55337" extrusionOk="0">
                  <a:moveTo>
                    <a:pt x="113" y="0"/>
                  </a:moveTo>
                  <a:cubicBezTo>
                    <a:pt x="49" y="0"/>
                    <a:pt x="1" y="77"/>
                    <a:pt x="57" y="125"/>
                  </a:cubicBezTo>
                  <a:cubicBezTo>
                    <a:pt x="18691" y="18627"/>
                    <a:pt x="37550" y="36915"/>
                    <a:pt x="56326" y="55262"/>
                  </a:cubicBezTo>
                  <a:cubicBezTo>
                    <a:pt x="56379" y="55315"/>
                    <a:pt x="56437" y="55336"/>
                    <a:pt x="56493" y="55336"/>
                  </a:cubicBezTo>
                  <a:cubicBezTo>
                    <a:pt x="56681" y="55336"/>
                    <a:pt x="56846" y="55094"/>
                    <a:pt x="56672" y="54929"/>
                  </a:cubicBezTo>
                  <a:cubicBezTo>
                    <a:pt x="37931" y="36534"/>
                    <a:pt x="19191" y="18115"/>
                    <a:pt x="165" y="18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8195925" y="1650425"/>
              <a:ext cx="857925" cy="2077025"/>
            </a:xfrm>
            <a:custGeom>
              <a:avLst/>
              <a:gdLst/>
              <a:ahLst/>
              <a:cxnLst/>
              <a:rect l="l" t="t" r="r" b="b"/>
              <a:pathLst>
                <a:path w="34317" h="83081" extrusionOk="0">
                  <a:moveTo>
                    <a:pt x="121" y="0"/>
                  </a:moveTo>
                  <a:cubicBezTo>
                    <a:pt x="61" y="0"/>
                    <a:pt x="1" y="45"/>
                    <a:pt x="37" y="102"/>
                  </a:cubicBezTo>
                  <a:cubicBezTo>
                    <a:pt x="11288" y="27713"/>
                    <a:pt x="22456" y="55347"/>
                    <a:pt x="33791" y="82934"/>
                  </a:cubicBezTo>
                  <a:cubicBezTo>
                    <a:pt x="33838" y="83036"/>
                    <a:pt x="33936" y="83081"/>
                    <a:pt x="34030" y="83081"/>
                  </a:cubicBezTo>
                  <a:cubicBezTo>
                    <a:pt x="34177" y="83081"/>
                    <a:pt x="34316" y="82974"/>
                    <a:pt x="34244" y="82815"/>
                  </a:cubicBezTo>
                  <a:cubicBezTo>
                    <a:pt x="22980" y="55204"/>
                    <a:pt x="11729" y="27582"/>
                    <a:pt x="216" y="66"/>
                  </a:cubicBezTo>
                  <a:cubicBezTo>
                    <a:pt x="201" y="19"/>
                    <a:pt x="16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7946125" y="3287375"/>
              <a:ext cx="372750" cy="826200"/>
            </a:xfrm>
            <a:custGeom>
              <a:avLst/>
              <a:gdLst/>
              <a:ahLst/>
              <a:cxnLst/>
              <a:rect l="l" t="t" r="r" b="b"/>
              <a:pathLst>
                <a:path w="14910" h="33048" extrusionOk="0">
                  <a:moveTo>
                    <a:pt x="288" y="1"/>
                  </a:moveTo>
                  <a:cubicBezTo>
                    <a:pt x="153" y="1"/>
                    <a:pt x="0" y="156"/>
                    <a:pt x="75" y="323"/>
                  </a:cubicBezTo>
                  <a:cubicBezTo>
                    <a:pt x="4850" y="11205"/>
                    <a:pt x="9612" y="22075"/>
                    <a:pt x="14422" y="32934"/>
                  </a:cubicBezTo>
                  <a:cubicBezTo>
                    <a:pt x="14459" y="33014"/>
                    <a:pt x="14522" y="33048"/>
                    <a:pt x="14589" y="33048"/>
                  </a:cubicBezTo>
                  <a:cubicBezTo>
                    <a:pt x="14740" y="33048"/>
                    <a:pt x="14910" y="32877"/>
                    <a:pt x="14827" y="32696"/>
                  </a:cubicBezTo>
                  <a:cubicBezTo>
                    <a:pt x="10053" y="21825"/>
                    <a:pt x="5243" y="10967"/>
                    <a:pt x="433" y="97"/>
                  </a:cubicBezTo>
                  <a:cubicBezTo>
                    <a:pt x="400" y="29"/>
                    <a:pt x="346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7687075" y="2698525"/>
              <a:ext cx="172025" cy="373000"/>
            </a:xfrm>
            <a:custGeom>
              <a:avLst/>
              <a:gdLst/>
              <a:ahLst/>
              <a:cxnLst/>
              <a:rect l="l" t="t" r="r" b="b"/>
              <a:pathLst>
                <a:path w="6881" h="14920" extrusionOk="0">
                  <a:moveTo>
                    <a:pt x="231" y="0"/>
                  </a:moveTo>
                  <a:cubicBezTo>
                    <a:pt x="120" y="0"/>
                    <a:pt x="0" y="122"/>
                    <a:pt x="67" y="255"/>
                  </a:cubicBezTo>
                  <a:lnTo>
                    <a:pt x="6449" y="14816"/>
                  </a:lnTo>
                  <a:cubicBezTo>
                    <a:pt x="6482" y="14889"/>
                    <a:pt x="6539" y="14920"/>
                    <a:pt x="6598" y="14920"/>
                  </a:cubicBezTo>
                  <a:cubicBezTo>
                    <a:pt x="6732" y="14920"/>
                    <a:pt x="6880" y="14767"/>
                    <a:pt x="6806" y="14602"/>
                  </a:cubicBezTo>
                  <a:cubicBezTo>
                    <a:pt x="4663" y="9768"/>
                    <a:pt x="2508" y="4910"/>
                    <a:pt x="353" y="76"/>
                  </a:cubicBezTo>
                  <a:cubicBezTo>
                    <a:pt x="324" y="22"/>
                    <a:pt x="278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7480450" y="2230125"/>
              <a:ext cx="151475" cy="329500"/>
            </a:xfrm>
            <a:custGeom>
              <a:avLst/>
              <a:gdLst/>
              <a:ahLst/>
              <a:cxnLst/>
              <a:rect l="l" t="t" r="r" b="b"/>
              <a:pathLst>
                <a:path w="6059" h="13180" extrusionOk="0">
                  <a:moveTo>
                    <a:pt x="129" y="1"/>
                  </a:moveTo>
                  <a:cubicBezTo>
                    <a:pt x="63" y="1"/>
                    <a:pt x="1" y="66"/>
                    <a:pt x="33" y="131"/>
                  </a:cubicBezTo>
                  <a:cubicBezTo>
                    <a:pt x="1938" y="4453"/>
                    <a:pt x="3831" y="8763"/>
                    <a:pt x="5736" y="13097"/>
                  </a:cubicBezTo>
                  <a:cubicBezTo>
                    <a:pt x="5760" y="13155"/>
                    <a:pt x="5804" y="13179"/>
                    <a:pt x="5851" y="13179"/>
                  </a:cubicBezTo>
                  <a:cubicBezTo>
                    <a:pt x="5949" y="13179"/>
                    <a:pt x="6059" y="13075"/>
                    <a:pt x="6010" y="12954"/>
                  </a:cubicBezTo>
                  <a:cubicBezTo>
                    <a:pt x="4081" y="8644"/>
                    <a:pt x="2153" y="4346"/>
                    <a:pt x="212" y="48"/>
                  </a:cubicBezTo>
                  <a:cubicBezTo>
                    <a:pt x="189" y="14"/>
                    <a:pt x="159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7527125" y="3592375"/>
              <a:ext cx="481825" cy="684050"/>
            </a:xfrm>
            <a:custGeom>
              <a:avLst/>
              <a:gdLst/>
              <a:ahLst/>
              <a:cxnLst/>
              <a:rect l="l" t="t" r="r" b="b"/>
              <a:pathLst>
                <a:path w="19273" h="27362" extrusionOk="0">
                  <a:moveTo>
                    <a:pt x="319" y="0"/>
                  </a:moveTo>
                  <a:cubicBezTo>
                    <a:pt x="158" y="0"/>
                    <a:pt x="1" y="154"/>
                    <a:pt x="119" y="315"/>
                  </a:cubicBezTo>
                  <a:cubicBezTo>
                    <a:pt x="6310" y="9304"/>
                    <a:pt x="12525" y="18305"/>
                    <a:pt x="18752" y="27259"/>
                  </a:cubicBezTo>
                  <a:cubicBezTo>
                    <a:pt x="18803" y="27331"/>
                    <a:pt x="18876" y="27362"/>
                    <a:pt x="18948" y="27362"/>
                  </a:cubicBezTo>
                  <a:cubicBezTo>
                    <a:pt x="19113" y="27362"/>
                    <a:pt x="19273" y="27203"/>
                    <a:pt x="19157" y="27020"/>
                  </a:cubicBezTo>
                  <a:cubicBezTo>
                    <a:pt x="12954" y="18031"/>
                    <a:pt x="6715" y="9066"/>
                    <a:pt x="500" y="88"/>
                  </a:cubicBezTo>
                  <a:cubicBezTo>
                    <a:pt x="451" y="26"/>
                    <a:pt x="385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7147600" y="3042600"/>
              <a:ext cx="178350" cy="247875"/>
            </a:xfrm>
            <a:custGeom>
              <a:avLst/>
              <a:gdLst/>
              <a:ahLst/>
              <a:cxnLst/>
              <a:rect l="l" t="t" r="r" b="b"/>
              <a:pathLst>
                <a:path w="7134" h="9915" extrusionOk="0">
                  <a:moveTo>
                    <a:pt x="222" y="0"/>
                  </a:moveTo>
                  <a:cubicBezTo>
                    <a:pt x="109" y="0"/>
                    <a:pt x="1" y="119"/>
                    <a:pt x="84" y="243"/>
                  </a:cubicBezTo>
                  <a:cubicBezTo>
                    <a:pt x="2286" y="3446"/>
                    <a:pt x="4489" y="6625"/>
                    <a:pt x="6692" y="9828"/>
                  </a:cubicBezTo>
                  <a:cubicBezTo>
                    <a:pt x="6735" y="9889"/>
                    <a:pt x="6796" y="9914"/>
                    <a:pt x="6857" y="9914"/>
                  </a:cubicBezTo>
                  <a:cubicBezTo>
                    <a:pt x="6997" y="9914"/>
                    <a:pt x="7133" y="9779"/>
                    <a:pt x="7025" y="9637"/>
                  </a:cubicBezTo>
                  <a:cubicBezTo>
                    <a:pt x="4811" y="6447"/>
                    <a:pt x="2596" y="3268"/>
                    <a:pt x="358" y="77"/>
                  </a:cubicBezTo>
                  <a:cubicBezTo>
                    <a:pt x="322" y="23"/>
                    <a:pt x="27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6860225" y="2627800"/>
              <a:ext cx="211900" cy="298800"/>
            </a:xfrm>
            <a:custGeom>
              <a:avLst/>
              <a:gdLst/>
              <a:ahLst/>
              <a:cxnLst/>
              <a:rect l="l" t="t" r="r" b="b"/>
              <a:pathLst>
                <a:path w="8476" h="11952" extrusionOk="0">
                  <a:moveTo>
                    <a:pt x="118" y="1"/>
                  </a:moveTo>
                  <a:cubicBezTo>
                    <a:pt x="56" y="1"/>
                    <a:pt x="1" y="69"/>
                    <a:pt x="42" y="143"/>
                  </a:cubicBezTo>
                  <a:cubicBezTo>
                    <a:pt x="2744" y="4048"/>
                    <a:pt x="5447" y="7965"/>
                    <a:pt x="8138" y="11882"/>
                  </a:cubicBezTo>
                  <a:cubicBezTo>
                    <a:pt x="8169" y="11932"/>
                    <a:pt x="8215" y="11952"/>
                    <a:pt x="8260" y="11952"/>
                  </a:cubicBezTo>
                  <a:cubicBezTo>
                    <a:pt x="8367" y="11952"/>
                    <a:pt x="8475" y="11837"/>
                    <a:pt x="8400" y="11728"/>
                  </a:cubicBezTo>
                  <a:cubicBezTo>
                    <a:pt x="5685" y="7834"/>
                    <a:pt x="2935" y="3953"/>
                    <a:pt x="196" y="48"/>
                  </a:cubicBezTo>
                  <a:cubicBezTo>
                    <a:pt x="174" y="14"/>
                    <a:pt x="145" y="1"/>
                    <a:pt x="11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4946400" y="2054250"/>
              <a:ext cx="58800" cy="37775"/>
            </a:xfrm>
            <a:custGeom>
              <a:avLst/>
              <a:gdLst/>
              <a:ahLst/>
              <a:cxnLst/>
              <a:rect l="l" t="t" r="r" b="b"/>
              <a:pathLst>
                <a:path w="2352" h="1511" extrusionOk="0">
                  <a:moveTo>
                    <a:pt x="2144" y="0"/>
                  </a:moveTo>
                  <a:cubicBezTo>
                    <a:pt x="2126" y="0"/>
                    <a:pt x="2106" y="3"/>
                    <a:pt x="2085" y="11"/>
                  </a:cubicBezTo>
                  <a:cubicBezTo>
                    <a:pt x="1335" y="320"/>
                    <a:pt x="561" y="725"/>
                    <a:pt x="37" y="1380"/>
                  </a:cubicBezTo>
                  <a:cubicBezTo>
                    <a:pt x="1" y="1435"/>
                    <a:pt x="48" y="1511"/>
                    <a:pt x="105" y="1511"/>
                  </a:cubicBezTo>
                  <a:cubicBezTo>
                    <a:pt x="122" y="1511"/>
                    <a:pt x="140" y="1504"/>
                    <a:pt x="156" y="1487"/>
                  </a:cubicBezTo>
                  <a:cubicBezTo>
                    <a:pt x="692" y="904"/>
                    <a:pt x="1454" y="558"/>
                    <a:pt x="2181" y="308"/>
                  </a:cubicBezTo>
                  <a:cubicBezTo>
                    <a:pt x="2352" y="255"/>
                    <a:pt x="2302" y="0"/>
                    <a:pt x="214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5006900" y="2054700"/>
              <a:ext cx="352775" cy="144925"/>
            </a:xfrm>
            <a:custGeom>
              <a:avLst/>
              <a:gdLst/>
              <a:ahLst/>
              <a:cxnLst/>
              <a:rect l="l" t="t" r="r" b="b"/>
              <a:pathLst>
                <a:path w="14111" h="5797" extrusionOk="0">
                  <a:moveTo>
                    <a:pt x="3532" y="1"/>
                  </a:moveTo>
                  <a:cubicBezTo>
                    <a:pt x="2337" y="1"/>
                    <a:pt x="1168" y="285"/>
                    <a:pt x="82" y="957"/>
                  </a:cubicBezTo>
                  <a:cubicBezTo>
                    <a:pt x="0" y="1008"/>
                    <a:pt x="59" y="1148"/>
                    <a:pt x="153" y="1148"/>
                  </a:cubicBezTo>
                  <a:cubicBezTo>
                    <a:pt x="168" y="1148"/>
                    <a:pt x="184" y="1144"/>
                    <a:pt x="201" y="1136"/>
                  </a:cubicBezTo>
                  <a:cubicBezTo>
                    <a:pt x="1215" y="594"/>
                    <a:pt x="2267" y="361"/>
                    <a:pt x="3326" y="361"/>
                  </a:cubicBezTo>
                  <a:cubicBezTo>
                    <a:pt x="7106" y="361"/>
                    <a:pt x="10979" y="3320"/>
                    <a:pt x="13536" y="5720"/>
                  </a:cubicBezTo>
                  <a:cubicBezTo>
                    <a:pt x="13596" y="5774"/>
                    <a:pt x="13661" y="5797"/>
                    <a:pt x="13723" y="5797"/>
                  </a:cubicBezTo>
                  <a:cubicBezTo>
                    <a:pt x="13934" y="5797"/>
                    <a:pt x="14110" y="5534"/>
                    <a:pt x="13917" y="5350"/>
                  </a:cubicBezTo>
                  <a:cubicBezTo>
                    <a:pt x="11441" y="2911"/>
                    <a:pt x="7354" y="1"/>
                    <a:pt x="353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5276125" y="1976825"/>
              <a:ext cx="413525" cy="1183100"/>
            </a:xfrm>
            <a:custGeom>
              <a:avLst/>
              <a:gdLst/>
              <a:ahLst/>
              <a:cxnLst/>
              <a:rect l="l" t="t" r="r" b="b"/>
              <a:pathLst>
                <a:path w="16541" h="47324" extrusionOk="0">
                  <a:moveTo>
                    <a:pt x="221" y="1"/>
                  </a:moveTo>
                  <a:cubicBezTo>
                    <a:pt x="112" y="1"/>
                    <a:pt x="0" y="83"/>
                    <a:pt x="52" y="203"/>
                  </a:cubicBezTo>
                  <a:cubicBezTo>
                    <a:pt x="5327" y="15859"/>
                    <a:pt x="10589" y="31552"/>
                    <a:pt x="16019" y="47161"/>
                  </a:cubicBezTo>
                  <a:cubicBezTo>
                    <a:pt x="16061" y="47274"/>
                    <a:pt x="16158" y="47324"/>
                    <a:pt x="16254" y="47324"/>
                  </a:cubicBezTo>
                  <a:cubicBezTo>
                    <a:pt x="16399" y="47324"/>
                    <a:pt x="16541" y="47209"/>
                    <a:pt x="16483" y="47030"/>
                  </a:cubicBezTo>
                  <a:cubicBezTo>
                    <a:pt x="11221" y="31361"/>
                    <a:pt x="5779" y="15728"/>
                    <a:pt x="374" y="95"/>
                  </a:cubicBezTo>
                  <a:cubicBezTo>
                    <a:pt x="347" y="29"/>
                    <a:pt x="285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5445175" y="1788475"/>
              <a:ext cx="298100" cy="1368700"/>
            </a:xfrm>
            <a:custGeom>
              <a:avLst/>
              <a:gdLst/>
              <a:ahLst/>
              <a:cxnLst/>
              <a:rect l="l" t="t" r="r" b="b"/>
              <a:pathLst>
                <a:path w="11924" h="54748" extrusionOk="0">
                  <a:moveTo>
                    <a:pt x="200" y="1"/>
                  </a:moveTo>
                  <a:cubicBezTo>
                    <a:pt x="102" y="1"/>
                    <a:pt x="1" y="83"/>
                    <a:pt x="29" y="212"/>
                  </a:cubicBezTo>
                  <a:cubicBezTo>
                    <a:pt x="3792" y="18333"/>
                    <a:pt x="7507" y="36478"/>
                    <a:pt x="11424" y="54576"/>
                  </a:cubicBezTo>
                  <a:cubicBezTo>
                    <a:pt x="11448" y="54695"/>
                    <a:pt x="11536" y="54747"/>
                    <a:pt x="11630" y="54747"/>
                  </a:cubicBezTo>
                  <a:cubicBezTo>
                    <a:pt x="11771" y="54747"/>
                    <a:pt x="11924" y="54630"/>
                    <a:pt x="11888" y="54445"/>
                  </a:cubicBezTo>
                  <a:cubicBezTo>
                    <a:pt x="8149" y="36312"/>
                    <a:pt x="4220" y="18214"/>
                    <a:pt x="351" y="117"/>
                  </a:cubicBezTo>
                  <a:cubicBezTo>
                    <a:pt x="327" y="36"/>
                    <a:pt x="264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5676575" y="1559050"/>
              <a:ext cx="66400" cy="1599625"/>
            </a:xfrm>
            <a:custGeom>
              <a:avLst/>
              <a:gdLst/>
              <a:ahLst/>
              <a:cxnLst/>
              <a:rect l="l" t="t" r="r" b="b"/>
              <a:pathLst>
                <a:path w="2656" h="63985" extrusionOk="0">
                  <a:moveTo>
                    <a:pt x="161" y="1"/>
                  </a:moveTo>
                  <a:cubicBezTo>
                    <a:pt x="81" y="1"/>
                    <a:pt x="1" y="54"/>
                    <a:pt x="1" y="162"/>
                  </a:cubicBezTo>
                  <a:cubicBezTo>
                    <a:pt x="679" y="21355"/>
                    <a:pt x="1322" y="42560"/>
                    <a:pt x="2168" y="63753"/>
                  </a:cubicBezTo>
                  <a:cubicBezTo>
                    <a:pt x="2180" y="63907"/>
                    <a:pt x="2305" y="63985"/>
                    <a:pt x="2424" y="63985"/>
                  </a:cubicBezTo>
                  <a:cubicBezTo>
                    <a:pt x="2543" y="63985"/>
                    <a:pt x="2656" y="63907"/>
                    <a:pt x="2644" y="63753"/>
                  </a:cubicBezTo>
                  <a:cubicBezTo>
                    <a:pt x="1989" y="42548"/>
                    <a:pt x="1132" y="21355"/>
                    <a:pt x="322" y="162"/>
                  </a:cubicBezTo>
                  <a:cubicBezTo>
                    <a:pt x="322" y="54"/>
                    <a:pt x="242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5730625" y="1327125"/>
              <a:ext cx="306975" cy="1831750"/>
            </a:xfrm>
            <a:custGeom>
              <a:avLst/>
              <a:gdLst/>
              <a:ahLst/>
              <a:cxnLst/>
              <a:rect l="l" t="t" r="r" b="b"/>
              <a:pathLst>
                <a:path w="12279" h="73270" extrusionOk="0">
                  <a:moveTo>
                    <a:pt x="12073" y="0"/>
                  </a:moveTo>
                  <a:cubicBezTo>
                    <a:pt x="12009" y="0"/>
                    <a:pt x="11950" y="36"/>
                    <a:pt x="11936" y="116"/>
                  </a:cubicBezTo>
                  <a:cubicBezTo>
                    <a:pt x="7923" y="24393"/>
                    <a:pt x="3875" y="48670"/>
                    <a:pt x="29" y="72970"/>
                  </a:cubicBezTo>
                  <a:cubicBezTo>
                    <a:pt x="1" y="73150"/>
                    <a:pt x="159" y="73269"/>
                    <a:pt x="297" y="73269"/>
                  </a:cubicBezTo>
                  <a:cubicBezTo>
                    <a:pt x="387" y="73269"/>
                    <a:pt x="468" y="73219"/>
                    <a:pt x="482" y="73101"/>
                  </a:cubicBezTo>
                  <a:cubicBezTo>
                    <a:pt x="4518" y="48836"/>
                    <a:pt x="8376" y="24512"/>
                    <a:pt x="12257" y="211"/>
                  </a:cubicBezTo>
                  <a:cubicBezTo>
                    <a:pt x="12279" y="82"/>
                    <a:pt x="12170" y="0"/>
                    <a:pt x="1207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5729725" y="1209375"/>
              <a:ext cx="705475" cy="1949375"/>
            </a:xfrm>
            <a:custGeom>
              <a:avLst/>
              <a:gdLst/>
              <a:ahLst/>
              <a:cxnLst/>
              <a:rect l="l" t="t" r="r" b="b"/>
              <a:pathLst>
                <a:path w="28219" h="77975" extrusionOk="0">
                  <a:moveTo>
                    <a:pt x="28027" y="1"/>
                  </a:moveTo>
                  <a:cubicBezTo>
                    <a:pt x="27962" y="1"/>
                    <a:pt x="27895" y="35"/>
                    <a:pt x="27867" y="111"/>
                  </a:cubicBezTo>
                  <a:cubicBezTo>
                    <a:pt x="18556" y="25959"/>
                    <a:pt x="9209" y="51784"/>
                    <a:pt x="65" y="77680"/>
                  </a:cubicBezTo>
                  <a:cubicBezTo>
                    <a:pt x="1" y="77860"/>
                    <a:pt x="144" y="77974"/>
                    <a:pt x="289" y="77974"/>
                  </a:cubicBezTo>
                  <a:cubicBezTo>
                    <a:pt x="384" y="77974"/>
                    <a:pt x="480" y="77925"/>
                    <a:pt x="518" y="77811"/>
                  </a:cubicBezTo>
                  <a:cubicBezTo>
                    <a:pt x="9852" y="51975"/>
                    <a:pt x="18996" y="26079"/>
                    <a:pt x="28176" y="206"/>
                  </a:cubicBezTo>
                  <a:cubicBezTo>
                    <a:pt x="28219" y="78"/>
                    <a:pt x="28125" y="1"/>
                    <a:pt x="2802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5724225" y="1172100"/>
              <a:ext cx="1143750" cy="2003450"/>
            </a:xfrm>
            <a:custGeom>
              <a:avLst/>
              <a:gdLst/>
              <a:ahLst/>
              <a:cxnLst/>
              <a:rect l="l" t="t" r="r" b="b"/>
              <a:pathLst>
                <a:path w="45750" h="80138" extrusionOk="0">
                  <a:moveTo>
                    <a:pt x="45523" y="0"/>
                  </a:moveTo>
                  <a:cubicBezTo>
                    <a:pt x="45472" y="0"/>
                    <a:pt x="45420" y="26"/>
                    <a:pt x="45386" y="90"/>
                  </a:cubicBezTo>
                  <a:cubicBezTo>
                    <a:pt x="30254" y="26641"/>
                    <a:pt x="15085" y="53156"/>
                    <a:pt x="107" y="79778"/>
                  </a:cubicBezTo>
                  <a:cubicBezTo>
                    <a:pt x="1" y="79966"/>
                    <a:pt x="158" y="80138"/>
                    <a:pt x="318" y="80138"/>
                  </a:cubicBezTo>
                  <a:cubicBezTo>
                    <a:pt x="390" y="80138"/>
                    <a:pt x="463" y="80102"/>
                    <a:pt x="512" y="80016"/>
                  </a:cubicBezTo>
                  <a:cubicBezTo>
                    <a:pt x="15668" y="53489"/>
                    <a:pt x="30658" y="26855"/>
                    <a:pt x="45684" y="245"/>
                  </a:cubicBezTo>
                  <a:cubicBezTo>
                    <a:pt x="45749" y="122"/>
                    <a:pt x="45636" y="0"/>
                    <a:pt x="4552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5268900" y="1970600"/>
              <a:ext cx="235150" cy="161750"/>
            </a:xfrm>
            <a:custGeom>
              <a:avLst/>
              <a:gdLst/>
              <a:ahLst/>
              <a:cxnLst/>
              <a:rect l="l" t="t" r="r" b="b"/>
              <a:pathLst>
                <a:path w="9406" h="6470" extrusionOk="0">
                  <a:moveTo>
                    <a:pt x="131" y="1"/>
                  </a:moveTo>
                  <a:cubicBezTo>
                    <a:pt x="32" y="1"/>
                    <a:pt x="0" y="172"/>
                    <a:pt x="115" y="213"/>
                  </a:cubicBezTo>
                  <a:cubicBezTo>
                    <a:pt x="3651" y="1345"/>
                    <a:pt x="6568" y="3238"/>
                    <a:pt x="8688" y="6321"/>
                  </a:cubicBezTo>
                  <a:cubicBezTo>
                    <a:pt x="8760" y="6426"/>
                    <a:pt x="8860" y="6469"/>
                    <a:pt x="8958" y="6469"/>
                  </a:cubicBezTo>
                  <a:cubicBezTo>
                    <a:pt x="9186" y="6469"/>
                    <a:pt x="9405" y="6237"/>
                    <a:pt x="9247" y="5988"/>
                  </a:cubicBezTo>
                  <a:cubicBezTo>
                    <a:pt x="7283" y="2738"/>
                    <a:pt x="3759" y="928"/>
                    <a:pt x="175" y="11"/>
                  </a:cubicBezTo>
                  <a:cubicBezTo>
                    <a:pt x="159" y="4"/>
                    <a:pt x="144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5739100" y="1335850"/>
              <a:ext cx="1667350" cy="1814750"/>
            </a:xfrm>
            <a:custGeom>
              <a:avLst/>
              <a:gdLst/>
              <a:ahLst/>
              <a:cxnLst/>
              <a:rect l="l" t="t" r="r" b="b"/>
              <a:pathLst>
                <a:path w="66694" h="72590" extrusionOk="0">
                  <a:moveTo>
                    <a:pt x="66305" y="1"/>
                  </a:moveTo>
                  <a:cubicBezTo>
                    <a:pt x="66267" y="1"/>
                    <a:pt x="66228" y="9"/>
                    <a:pt x="66187" y="29"/>
                  </a:cubicBezTo>
                  <a:cubicBezTo>
                    <a:pt x="59186" y="3148"/>
                    <a:pt x="53030" y="7947"/>
                    <a:pt x="47089" y="12721"/>
                  </a:cubicBezTo>
                  <a:cubicBezTo>
                    <a:pt x="40731" y="17829"/>
                    <a:pt x="34647" y="23032"/>
                    <a:pt x="29373" y="29294"/>
                  </a:cubicBezTo>
                  <a:cubicBezTo>
                    <a:pt x="23920" y="35819"/>
                    <a:pt x="19074" y="42891"/>
                    <a:pt x="14490" y="50047"/>
                  </a:cubicBezTo>
                  <a:cubicBezTo>
                    <a:pt x="11894" y="54107"/>
                    <a:pt x="9346" y="58191"/>
                    <a:pt x="6656" y="62191"/>
                  </a:cubicBezTo>
                  <a:cubicBezTo>
                    <a:pt x="4346" y="65608"/>
                    <a:pt x="1667" y="68764"/>
                    <a:pt x="0" y="72573"/>
                  </a:cubicBezTo>
                  <a:cubicBezTo>
                    <a:pt x="16" y="72573"/>
                    <a:pt x="37" y="72589"/>
                    <a:pt x="53" y="72589"/>
                  </a:cubicBezTo>
                  <a:cubicBezTo>
                    <a:pt x="61" y="72589"/>
                    <a:pt x="68" y="72585"/>
                    <a:pt x="71" y="72573"/>
                  </a:cubicBezTo>
                  <a:cubicBezTo>
                    <a:pt x="1750" y="69037"/>
                    <a:pt x="4334" y="66097"/>
                    <a:pt x="6572" y="62929"/>
                  </a:cubicBezTo>
                  <a:cubicBezTo>
                    <a:pt x="9180" y="59274"/>
                    <a:pt x="11549" y="55452"/>
                    <a:pt x="13954" y="51666"/>
                  </a:cubicBezTo>
                  <a:cubicBezTo>
                    <a:pt x="18693" y="44272"/>
                    <a:pt x="23693" y="37022"/>
                    <a:pt x="29242" y="30223"/>
                  </a:cubicBezTo>
                  <a:cubicBezTo>
                    <a:pt x="34290" y="24056"/>
                    <a:pt x="40172" y="18984"/>
                    <a:pt x="46315" y="13971"/>
                  </a:cubicBezTo>
                  <a:cubicBezTo>
                    <a:pt x="52530" y="8899"/>
                    <a:pt x="59055" y="3744"/>
                    <a:pt x="66437" y="457"/>
                  </a:cubicBezTo>
                  <a:cubicBezTo>
                    <a:pt x="66694" y="344"/>
                    <a:pt x="66543" y="1"/>
                    <a:pt x="6630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5730925" y="1418850"/>
              <a:ext cx="1843025" cy="1751525"/>
            </a:xfrm>
            <a:custGeom>
              <a:avLst/>
              <a:gdLst/>
              <a:ahLst/>
              <a:cxnLst/>
              <a:rect l="l" t="t" r="r" b="b"/>
              <a:pathLst>
                <a:path w="73721" h="70061" extrusionOk="0">
                  <a:moveTo>
                    <a:pt x="73417" y="0"/>
                  </a:moveTo>
                  <a:cubicBezTo>
                    <a:pt x="73389" y="0"/>
                    <a:pt x="73358" y="6"/>
                    <a:pt x="73324" y="19"/>
                  </a:cubicBezTo>
                  <a:cubicBezTo>
                    <a:pt x="65835" y="2698"/>
                    <a:pt x="59084" y="7115"/>
                    <a:pt x="52584" y="11604"/>
                  </a:cubicBezTo>
                  <a:cubicBezTo>
                    <a:pt x="45618" y="16390"/>
                    <a:pt x="38891" y="21271"/>
                    <a:pt x="32974" y="27379"/>
                  </a:cubicBezTo>
                  <a:cubicBezTo>
                    <a:pt x="26926" y="33642"/>
                    <a:pt x="21508" y="40595"/>
                    <a:pt x="16365" y="47632"/>
                  </a:cubicBezTo>
                  <a:cubicBezTo>
                    <a:pt x="13567" y="51478"/>
                    <a:pt x="10816" y="55359"/>
                    <a:pt x="7947" y="59157"/>
                  </a:cubicBezTo>
                  <a:cubicBezTo>
                    <a:pt x="5221" y="62729"/>
                    <a:pt x="2018" y="65955"/>
                    <a:pt x="17" y="70015"/>
                  </a:cubicBezTo>
                  <a:cubicBezTo>
                    <a:pt x="0" y="70041"/>
                    <a:pt x="20" y="70061"/>
                    <a:pt x="37" y="70061"/>
                  </a:cubicBezTo>
                  <a:cubicBezTo>
                    <a:pt x="44" y="70061"/>
                    <a:pt x="50" y="70058"/>
                    <a:pt x="53" y="70051"/>
                  </a:cubicBezTo>
                  <a:cubicBezTo>
                    <a:pt x="2065" y="66301"/>
                    <a:pt x="5113" y="63360"/>
                    <a:pt x="7721" y="60050"/>
                  </a:cubicBezTo>
                  <a:cubicBezTo>
                    <a:pt x="10495" y="56502"/>
                    <a:pt x="13114" y="52847"/>
                    <a:pt x="15758" y="49215"/>
                  </a:cubicBezTo>
                  <a:cubicBezTo>
                    <a:pt x="21044" y="41929"/>
                    <a:pt x="26640" y="34833"/>
                    <a:pt x="32795" y="28272"/>
                  </a:cubicBezTo>
                  <a:cubicBezTo>
                    <a:pt x="38594" y="22105"/>
                    <a:pt x="45321" y="17247"/>
                    <a:pt x="52238" y="12437"/>
                  </a:cubicBezTo>
                  <a:cubicBezTo>
                    <a:pt x="58870" y="7817"/>
                    <a:pt x="65811" y="3233"/>
                    <a:pt x="73455" y="495"/>
                  </a:cubicBezTo>
                  <a:cubicBezTo>
                    <a:pt x="73721" y="399"/>
                    <a:pt x="73655" y="0"/>
                    <a:pt x="7341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5731025" y="1505375"/>
              <a:ext cx="2027050" cy="1665025"/>
            </a:xfrm>
            <a:custGeom>
              <a:avLst/>
              <a:gdLst/>
              <a:ahLst/>
              <a:cxnLst/>
              <a:rect l="l" t="t" r="r" b="b"/>
              <a:pathLst>
                <a:path w="81082" h="66601" extrusionOk="0">
                  <a:moveTo>
                    <a:pt x="80725" y="1"/>
                  </a:moveTo>
                  <a:cubicBezTo>
                    <a:pt x="80703" y="1"/>
                    <a:pt x="80679" y="4"/>
                    <a:pt x="80655" y="11"/>
                  </a:cubicBezTo>
                  <a:cubicBezTo>
                    <a:pt x="72499" y="2201"/>
                    <a:pt x="64926" y="6226"/>
                    <a:pt x="57628" y="10369"/>
                  </a:cubicBezTo>
                  <a:cubicBezTo>
                    <a:pt x="50091" y="14679"/>
                    <a:pt x="42709" y="19061"/>
                    <a:pt x="36185" y="24859"/>
                  </a:cubicBezTo>
                  <a:cubicBezTo>
                    <a:pt x="29208" y="31074"/>
                    <a:pt x="23004" y="38253"/>
                    <a:pt x="17158" y="45516"/>
                  </a:cubicBezTo>
                  <a:cubicBezTo>
                    <a:pt x="13991" y="49421"/>
                    <a:pt x="10884" y="53386"/>
                    <a:pt x="7598" y="57196"/>
                  </a:cubicBezTo>
                  <a:cubicBezTo>
                    <a:pt x="4955" y="60256"/>
                    <a:pt x="1930" y="62935"/>
                    <a:pt x="25" y="66566"/>
                  </a:cubicBezTo>
                  <a:cubicBezTo>
                    <a:pt x="0" y="66583"/>
                    <a:pt x="17" y="66600"/>
                    <a:pt x="33" y="66600"/>
                  </a:cubicBezTo>
                  <a:cubicBezTo>
                    <a:pt x="39" y="66600"/>
                    <a:pt x="46" y="66597"/>
                    <a:pt x="49" y="66590"/>
                  </a:cubicBezTo>
                  <a:cubicBezTo>
                    <a:pt x="2169" y="62840"/>
                    <a:pt x="5502" y="60101"/>
                    <a:pt x="8300" y="56899"/>
                  </a:cubicBezTo>
                  <a:cubicBezTo>
                    <a:pt x="11455" y="53291"/>
                    <a:pt x="14432" y="49517"/>
                    <a:pt x="17432" y="45790"/>
                  </a:cubicBezTo>
                  <a:cubicBezTo>
                    <a:pt x="23004" y="38908"/>
                    <a:pt x="28922" y="32253"/>
                    <a:pt x="35411" y="26228"/>
                  </a:cubicBezTo>
                  <a:cubicBezTo>
                    <a:pt x="41793" y="20287"/>
                    <a:pt x="49091" y="15882"/>
                    <a:pt x="56592" y="11536"/>
                  </a:cubicBezTo>
                  <a:cubicBezTo>
                    <a:pt x="64236" y="7095"/>
                    <a:pt x="72201" y="2797"/>
                    <a:pt x="80785" y="487"/>
                  </a:cubicBezTo>
                  <a:cubicBezTo>
                    <a:pt x="81081" y="410"/>
                    <a:pt x="80984" y="1"/>
                    <a:pt x="8072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5735225" y="1621250"/>
              <a:ext cx="2137250" cy="1530400"/>
            </a:xfrm>
            <a:custGeom>
              <a:avLst/>
              <a:gdLst/>
              <a:ahLst/>
              <a:cxnLst/>
              <a:rect l="l" t="t" r="r" b="b"/>
              <a:pathLst>
                <a:path w="85490" h="61216" extrusionOk="0">
                  <a:moveTo>
                    <a:pt x="85119" y="0"/>
                  </a:moveTo>
                  <a:cubicBezTo>
                    <a:pt x="85100" y="0"/>
                    <a:pt x="85080" y="2"/>
                    <a:pt x="85059" y="7"/>
                  </a:cubicBezTo>
                  <a:cubicBezTo>
                    <a:pt x="76724" y="1686"/>
                    <a:pt x="69152" y="5877"/>
                    <a:pt x="61937" y="10223"/>
                  </a:cubicBezTo>
                  <a:cubicBezTo>
                    <a:pt x="54257" y="14842"/>
                    <a:pt x="46542" y="19533"/>
                    <a:pt x="38993" y="24403"/>
                  </a:cubicBezTo>
                  <a:cubicBezTo>
                    <a:pt x="35481" y="26665"/>
                    <a:pt x="32088" y="29106"/>
                    <a:pt x="28909" y="31785"/>
                  </a:cubicBezTo>
                  <a:cubicBezTo>
                    <a:pt x="25218" y="34892"/>
                    <a:pt x="21932" y="38464"/>
                    <a:pt x="18455" y="41834"/>
                  </a:cubicBezTo>
                  <a:cubicBezTo>
                    <a:pt x="14883" y="45310"/>
                    <a:pt x="11311" y="48799"/>
                    <a:pt x="7858" y="52395"/>
                  </a:cubicBezTo>
                  <a:cubicBezTo>
                    <a:pt x="5108" y="55252"/>
                    <a:pt x="1953" y="57681"/>
                    <a:pt x="0" y="61193"/>
                  </a:cubicBezTo>
                  <a:cubicBezTo>
                    <a:pt x="17" y="61201"/>
                    <a:pt x="33" y="61215"/>
                    <a:pt x="46" y="61215"/>
                  </a:cubicBezTo>
                  <a:cubicBezTo>
                    <a:pt x="51" y="61215"/>
                    <a:pt x="56" y="61213"/>
                    <a:pt x="60" y="61205"/>
                  </a:cubicBezTo>
                  <a:cubicBezTo>
                    <a:pt x="2239" y="57574"/>
                    <a:pt x="5703" y="55121"/>
                    <a:pt x="8608" y="52144"/>
                  </a:cubicBezTo>
                  <a:cubicBezTo>
                    <a:pt x="11930" y="48739"/>
                    <a:pt x="15347" y="45429"/>
                    <a:pt x="18776" y="42108"/>
                  </a:cubicBezTo>
                  <a:cubicBezTo>
                    <a:pt x="22063" y="38929"/>
                    <a:pt x="25230" y="35595"/>
                    <a:pt x="28682" y="32571"/>
                  </a:cubicBezTo>
                  <a:cubicBezTo>
                    <a:pt x="31992" y="29689"/>
                    <a:pt x="35588" y="27189"/>
                    <a:pt x="39255" y="24808"/>
                  </a:cubicBezTo>
                  <a:cubicBezTo>
                    <a:pt x="46363" y="20176"/>
                    <a:pt x="53686" y="15842"/>
                    <a:pt x="60901" y="11413"/>
                  </a:cubicBezTo>
                  <a:cubicBezTo>
                    <a:pt x="68449" y="6770"/>
                    <a:pt x="76415" y="2245"/>
                    <a:pt x="85189" y="483"/>
                  </a:cubicBezTo>
                  <a:cubicBezTo>
                    <a:pt x="85489" y="428"/>
                    <a:pt x="85385" y="0"/>
                    <a:pt x="8511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7860975" y="1621650"/>
              <a:ext cx="240900" cy="93150"/>
            </a:xfrm>
            <a:custGeom>
              <a:avLst/>
              <a:gdLst/>
              <a:ahLst/>
              <a:cxnLst/>
              <a:rect l="l" t="t" r="r" b="b"/>
              <a:pathLst>
                <a:path w="9636" h="3726" extrusionOk="0">
                  <a:moveTo>
                    <a:pt x="115" y="0"/>
                  </a:moveTo>
                  <a:cubicBezTo>
                    <a:pt x="34" y="0"/>
                    <a:pt x="0" y="125"/>
                    <a:pt x="88" y="158"/>
                  </a:cubicBezTo>
                  <a:cubicBezTo>
                    <a:pt x="3100" y="1396"/>
                    <a:pt x="6220" y="2075"/>
                    <a:pt x="9077" y="3682"/>
                  </a:cubicBezTo>
                  <a:cubicBezTo>
                    <a:pt x="9130" y="3712"/>
                    <a:pt x="9181" y="3725"/>
                    <a:pt x="9229" y="3725"/>
                  </a:cubicBezTo>
                  <a:cubicBezTo>
                    <a:pt x="9483" y="3725"/>
                    <a:pt x="9636" y="3352"/>
                    <a:pt x="9375" y="3182"/>
                  </a:cubicBezTo>
                  <a:cubicBezTo>
                    <a:pt x="6625" y="1372"/>
                    <a:pt x="3184" y="1051"/>
                    <a:pt x="136" y="3"/>
                  </a:cubicBezTo>
                  <a:cubicBezTo>
                    <a:pt x="128" y="1"/>
                    <a:pt x="121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8019225" y="1689900"/>
              <a:ext cx="45200" cy="32575"/>
            </a:xfrm>
            <a:custGeom>
              <a:avLst/>
              <a:gdLst/>
              <a:ahLst/>
              <a:cxnLst/>
              <a:rect l="l" t="t" r="r" b="b"/>
              <a:pathLst>
                <a:path w="1808" h="1303" extrusionOk="0">
                  <a:moveTo>
                    <a:pt x="1609" y="0"/>
                  </a:moveTo>
                  <a:cubicBezTo>
                    <a:pt x="1578" y="0"/>
                    <a:pt x="1543" y="11"/>
                    <a:pt x="1509" y="35"/>
                  </a:cubicBezTo>
                  <a:cubicBezTo>
                    <a:pt x="1021" y="416"/>
                    <a:pt x="509" y="809"/>
                    <a:pt x="21" y="1202"/>
                  </a:cubicBezTo>
                  <a:cubicBezTo>
                    <a:pt x="0" y="1243"/>
                    <a:pt x="42" y="1302"/>
                    <a:pt x="84" y="1302"/>
                  </a:cubicBezTo>
                  <a:cubicBezTo>
                    <a:pt x="91" y="1302"/>
                    <a:pt x="98" y="1301"/>
                    <a:pt x="104" y="1297"/>
                  </a:cubicBezTo>
                  <a:cubicBezTo>
                    <a:pt x="616" y="940"/>
                    <a:pt x="1140" y="571"/>
                    <a:pt x="1676" y="238"/>
                  </a:cubicBezTo>
                  <a:cubicBezTo>
                    <a:pt x="1808" y="153"/>
                    <a:pt x="1730" y="0"/>
                    <a:pt x="160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7973175" y="1674050"/>
              <a:ext cx="59175" cy="39475"/>
            </a:xfrm>
            <a:custGeom>
              <a:avLst/>
              <a:gdLst/>
              <a:ahLst/>
              <a:cxnLst/>
              <a:rect l="l" t="t" r="r" b="b"/>
              <a:pathLst>
                <a:path w="2367" h="1579" extrusionOk="0">
                  <a:moveTo>
                    <a:pt x="2154" y="0"/>
                  </a:moveTo>
                  <a:cubicBezTo>
                    <a:pt x="2122" y="0"/>
                    <a:pt x="2087" y="11"/>
                    <a:pt x="2053" y="38"/>
                  </a:cubicBezTo>
                  <a:cubicBezTo>
                    <a:pt x="1422" y="574"/>
                    <a:pt x="720" y="1015"/>
                    <a:pt x="41" y="1503"/>
                  </a:cubicBezTo>
                  <a:cubicBezTo>
                    <a:pt x="0" y="1523"/>
                    <a:pt x="30" y="1579"/>
                    <a:pt x="61" y="1579"/>
                  </a:cubicBezTo>
                  <a:cubicBezTo>
                    <a:pt x="67" y="1579"/>
                    <a:pt x="72" y="1577"/>
                    <a:pt x="77" y="1574"/>
                  </a:cubicBezTo>
                  <a:cubicBezTo>
                    <a:pt x="815" y="1146"/>
                    <a:pt x="1553" y="753"/>
                    <a:pt x="2244" y="264"/>
                  </a:cubicBezTo>
                  <a:cubicBezTo>
                    <a:pt x="2367" y="170"/>
                    <a:pt x="2279" y="0"/>
                    <a:pt x="21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7930150" y="1664425"/>
              <a:ext cx="78700" cy="55250"/>
            </a:xfrm>
            <a:custGeom>
              <a:avLst/>
              <a:gdLst/>
              <a:ahLst/>
              <a:cxnLst/>
              <a:rect l="l" t="t" r="r" b="b"/>
              <a:pathLst>
                <a:path w="3148" h="2210" extrusionOk="0">
                  <a:moveTo>
                    <a:pt x="2975" y="0"/>
                  </a:moveTo>
                  <a:cubicBezTo>
                    <a:pt x="2956" y="0"/>
                    <a:pt x="2937" y="6"/>
                    <a:pt x="2917" y="18"/>
                  </a:cubicBezTo>
                  <a:cubicBezTo>
                    <a:pt x="1917" y="649"/>
                    <a:pt x="1000" y="1376"/>
                    <a:pt x="59" y="2090"/>
                  </a:cubicBezTo>
                  <a:cubicBezTo>
                    <a:pt x="1" y="2129"/>
                    <a:pt x="47" y="2209"/>
                    <a:pt x="98" y="2209"/>
                  </a:cubicBezTo>
                  <a:cubicBezTo>
                    <a:pt x="109" y="2209"/>
                    <a:pt x="120" y="2206"/>
                    <a:pt x="131" y="2197"/>
                  </a:cubicBezTo>
                  <a:cubicBezTo>
                    <a:pt x="1072" y="1495"/>
                    <a:pt x="2012" y="804"/>
                    <a:pt x="3036" y="233"/>
                  </a:cubicBezTo>
                  <a:cubicBezTo>
                    <a:pt x="3147" y="172"/>
                    <a:pt x="3078" y="0"/>
                    <a:pt x="29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7935000" y="1659925"/>
              <a:ext cx="44575" cy="30925"/>
            </a:xfrm>
            <a:custGeom>
              <a:avLst/>
              <a:gdLst/>
              <a:ahLst/>
              <a:cxnLst/>
              <a:rect l="l" t="t" r="r" b="b"/>
              <a:pathLst>
                <a:path w="1783" h="1237" extrusionOk="0">
                  <a:moveTo>
                    <a:pt x="1604" y="0"/>
                  </a:moveTo>
                  <a:cubicBezTo>
                    <a:pt x="1584" y="0"/>
                    <a:pt x="1564" y="6"/>
                    <a:pt x="1544" y="20"/>
                  </a:cubicBezTo>
                  <a:cubicBezTo>
                    <a:pt x="1008" y="377"/>
                    <a:pt x="473" y="722"/>
                    <a:pt x="32" y="1187"/>
                  </a:cubicBezTo>
                  <a:cubicBezTo>
                    <a:pt x="0" y="1197"/>
                    <a:pt x="35" y="1236"/>
                    <a:pt x="68" y="1236"/>
                  </a:cubicBezTo>
                  <a:cubicBezTo>
                    <a:pt x="72" y="1236"/>
                    <a:pt x="76" y="1236"/>
                    <a:pt x="80" y="1234"/>
                  </a:cubicBezTo>
                  <a:cubicBezTo>
                    <a:pt x="556" y="818"/>
                    <a:pt x="1116" y="532"/>
                    <a:pt x="1663" y="222"/>
                  </a:cubicBezTo>
                  <a:cubicBezTo>
                    <a:pt x="1783" y="153"/>
                    <a:pt x="1703" y="0"/>
                    <a:pt x="16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7873600" y="1638225"/>
              <a:ext cx="48525" cy="36925"/>
            </a:xfrm>
            <a:custGeom>
              <a:avLst/>
              <a:gdLst/>
              <a:ahLst/>
              <a:cxnLst/>
              <a:rect l="l" t="t" r="r" b="b"/>
              <a:pathLst>
                <a:path w="1941" h="1477" extrusionOk="0">
                  <a:moveTo>
                    <a:pt x="1809" y="1"/>
                  </a:moveTo>
                  <a:cubicBezTo>
                    <a:pt x="1786" y="1"/>
                    <a:pt x="1762" y="9"/>
                    <a:pt x="1738" y="31"/>
                  </a:cubicBezTo>
                  <a:cubicBezTo>
                    <a:pt x="1178" y="471"/>
                    <a:pt x="583" y="888"/>
                    <a:pt x="47" y="1364"/>
                  </a:cubicBezTo>
                  <a:cubicBezTo>
                    <a:pt x="0" y="1402"/>
                    <a:pt x="43" y="1477"/>
                    <a:pt x="104" y="1477"/>
                  </a:cubicBezTo>
                  <a:cubicBezTo>
                    <a:pt x="120" y="1477"/>
                    <a:pt x="137" y="1472"/>
                    <a:pt x="155" y="1459"/>
                  </a:cubicBezTo>
                  <a:cubicBezTo>
                    <a:pt x="702" y="995"/>
                    <a:pt x="1298" y="614"/>
                    <a:pt x="1857" y="173"/>
                  </a:cubicBezTo>
                  <a:cubicBezTo>
                    <a:pt x="1940" y="109"/>
                    <a:pt x="1887" y="1"/>
                    <a:pt x="180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7856275" y="1633275"/>
              <a:ext cx="45525" cy="24150"/>
            </a:xfrm>
            <a:custGeom>
              <a:avLst/>
              <a:gdLst/>
              <a:ahLst/>
              <a:cxnLst/>
              <a:rect l="l" t="t" r="r" b="b"/>
              <a:pathLst>
                <a:path w="1821" h="966" extrusionOk="0">
                  <a:moveTo>
                    <a:pt x="1693" y="1"/>
                  </a:moveTo>
                  <a:cubicBezTo>
                    <a:pt x="1678" y="1"/>
                    <a:pt x="1662" y="5"/>
                    <a:pt x="1645" y="14"/>
                  </a:cubicBezTo>
                  <a:cubicBezTo>
                    <a:pt x="1109" y="336"/>
                    <a:pt x="514" y="514"/>
                    <a:pt x="38" y="895"/>
                  </a:cubicBezTo>
                  <a:cubicBezTo>
                    <a:pt x="1" y="923"/>
                    <a:pt x="22" y="966"/>
                    <a:pt x="56" y="966"/>
                  </a:cubicBezTo>
                  <a:cubicBezTo>
                    <a:pt x="65" y="966"/>
                    <a:pt x="75" y="963"/>
                    <a:pt x="86" y="955"/>
                  </a:cubicBezTo>
                  <a:cubicBezTo>
                    <a:pt x="574" y="598"/>
                    <a:pt x="1181" y="455"/>
                    <a:pt x="1741" y="169"/>
                  </a:cubicBezTo>
                  <a:cubicBezTo>
                    <a:pt x="1821" y="119"/>
                    <a:pt x="1774" y="1"/>
                    <a:pt x="169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7897350" y="1646075"/>
              <a:ext cx="55375" cy="49800"/>
            </a:xfrm>
            <a:custGeom>
              <a:avLst/>
              <a:gdLst/>
              <a:ahLst/>
              <a:cxnLst/>
              <a:rect l="l" t="t" r="r" b="b"/>
              <a:pathLst>
                <a:path w="2215" h="1992" extrusionOk="0">
                  <a:moveTo>
                    <a:pt x="2069" y="0"/>
                  </a:moveTo>
                  <a:cubicBezTo>
                    <a:pt x="2055" y="0"/>
                    <a:pt x="2040" y="4"/>
                    <a:pt x="2026" y="14"/>
                  </a:cubicBezTo>
                  <a:cubicBezTo>
                    <a:pt x="1252" y="419"/>
                    <a:pt x="455" y="1133"/>
                    <a:pt x="26" y="1907"/>
                  </a:cubicBezTo>
                  <a:cubicBezTo>
                    <a:pt x="1" y="1949"/>
                    <a:pt x="47" y="1992"/>
                    <a:pt x="89" y="1992"/>
                  </a:cubicBezTo>
                  <a:cubicBezTo>
                    <a:pt x="106" y="1992"/>
                    <a:pt x="123" y="1984"/>
                    <a:pt x="133" y="1967"/>
                  </a:cubicBezTo>
                  <a:cubicBezTo>
                    <a:pt x="621" y="1157"/>
                    <a:pt x="1431" y="741"/>
                    <a:pt x="2145" y="181"/>
                  </a:cubicBezTo>
                  <a:cubicBezTo>
                    <a:pt x="2215" y="111"/>
                    <a:pt x="2143" y="0"/>
                    <a:pt x="20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8037825" y="1703175"/>
              <a:ext cx="43650" cy="32700"/>
            </a:xfrm>
            <a:custGeom>
              <a:avLst/>
              <a:gdLst/>
              <a:ahLst/>
              <a:cxnLst/>
              <a:rect l="l" t="t" r="r" b="b"/>
              <a:pathLst>
                <a:path w="1746" h="1308" extrusionOk="0">
                  <a:moveTo>
                    <a:pt x="1645" y="1"/>
                  </a:moveTo>
                  <a:cubicBezTo>
                    <a:pt x="1638" y="1"/>
                    <a:pt x="1630" y="2"/>
                    <a:pt x="1622" y="4"/>
                  </a:cubicBezTo>
                  <a:cubicBezTo>
                    <a:pt x="1027" y="314"/>
                    <a:pt x="527" y="766"/>
                    <a:pt x="51" y="1219"/>
                  </a:cubicBezTo>
                  <a:cubicBezTo>
                    <a:pt x="0" y="1259"/>
                    <a:pt x="43" y="1308"/>
                    <a:pt x="87" y="1308"/>
                  </a:cubicBezTo>
                  <a:cubicBezTo>
                    <a:pt x="95" y="1308"/>
                    <a:pt x="103" y="1306"/>
                    <a:pt x="110" y="1302"/>
                  </a:cubicBezTo>
                  <a:cubicBezTo>
                    <a:pt x="586" y="850"/>
                    <a:pt x="1086" y="421"/>
                    <a:pt x="1682" y="123"/>
                  </a:cubicBezTo>
                  <a:cubicBezTo>
                    <a:pt x="1745" y="81"/>
                    <a:pt x="1705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6533800" y="2027950"/>
              <a:ext cx="742000" cy="527250"/>
            </a:xfrm>
            <a:custGeom>
              <a:avLst/>
              <a:gdLst/>
              <a:ahLst/>
              <a:cxnLst/>
              <a:rect l="l" t="t" r="r" b="b"/>
              <a:pathLst>
                <a:path w="29680" h="21090" extrusionOk="0">
                  <a:moveTo>
                    <a:pt x="29476" y="1"/>
                  </a:moveTo>
                  <a:cubicBezTo>
                    <a:pt x="29451" y="1"/>
                    <a:pt x="29425" y="9"/>
                    <a:pt x="29398" y="27"/>
                  </a:cubicBezTo>
                  <a:cubicBezTo>
                    <a:pt x="24160" y="3361"/>
                    <a:pt x="19171" y="7052"/>
                    <a:pt x="14123" y="10683"/>
                  </a:cubicBezTo>
                  <a:cubicBezTo>
                    <a:pt x="9408" y="14076"/>
                    <a:pt x="4990" y="17946"/>
                    <a:pt x="49" y="20994"/>
                  </a:cubicBezTo>
                  <a:cubicBezTo>
                    <a:pt x="0" y="21013"/>
                    <a:pt x="32" y="21089"/>
                    <a:pt x="78" y="21089"/>
                  </a:cubicBezTo>
                  <a:cubicBezTo>
                    <a:pt x="88" y="21089"/>
                    <a:pt x="98" y="21086"/>
                    <a:pt x="109" y="21077"/>
                  </a:cubicBezTo>
                  <a:cubicBezTo>
                    <a:pt x="5062" y="18041"/>
                    <a:pt x="9491" y="14207"/>
                    <a:pt x="14230" y="10862"/>
                  </a:cubicBezTo>
                  <a:cubicBezTo>
                    <a:pt x="19302" y="7290"/>
                    <a:pt x="24290" y="3599"/>
                    <a:pt x="29541" y="277"/>
                  </a:cubicBezTo>
                  <a:cubicBezTo>
                    <a:pt x="29679" y="188"/>
                    <a:pt x="29596" y="1"/>
                    <a:pt x="294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7233075" y="1814500"/>
              <a:ext cx="467475" cy="335475"/>
            </a:xfrm>
            <a:custGeom>
              <a:avLst/>
              <a:gdLst/>
              <a:ahLst/>
              <a:cxnLst/>
              <a:rect l="l" t="t" r="r" b="b"/>
              <a:pathLst>
                <a:path w="18699" h="13419" extrusionOk="0">
                  <a:moveTo>
                    <a:pt x="18458" y="1"/>
                  </a:moveTo>
                  <a:cubicBezTo>
                    <a:pt x="18430" y="1"/>
                    <a:pt x="18400" y="9"/>
                    <a:pt x="18370" y="28"/>
                  </a:cubicBezTo>
                  <a:cubicBezTo>
                    <a:pt x="12119" y="4171"/>
                    <a:pt x="6166" y="8755"/>
                    <a:pt x="129" y="13173"/>
                  </a:cubicBezTo>
                  <a:cubicBezTo>
                    <a:pt x="0" y="13262"/>
                    <a:pt x="79" y="13418"/>
                    <a:pt x="185" y="13418"/>
                  </a:cubicBezTo>
                  <a:cubicBezTo>
                    <a:pt x="205" y="13418"/>
                    <a:pt x="227" y="13412"/>
                    <a:pt x="249" y="13399"/>
                  </a:cubicBezTo>
                  <a:cubicBezTo>
                    <a:pt x="6309" y="8982"/>
                    <a:pt x="12393" y="4636"/>
                    <a:pt x="18548" y="350"/>
                  </a:cubicBezTo>
                  <a:cubicBezTo>
                    <a:pt x="18698" y="230"/>
                    <a:pt x="18605" y="1"/>
                    <a:pt x="184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6049025" y="2790350"/>
              <a:ext cx="313300" cy="262375"/>
            </a:xfrm>
            <a:custGeom>
              <a:avLst/>
              <a:gdLst/>
              <a:ahLst/>
              <a:cxnLst/>
              <a:rect l="l" t="t" r="r" b="b"/>
              <a:pathLst>
                <a:path w="12532" h="10495" extrusionOk="0">
                  <a:moveTo>
                    <a:pt x="12412" y="1"/>
                  </a:moveTo>
                  <a:cubicBezTo>
                    <a:pt x="12393" y="1"/>
                    <a:pt x="12374" y="7"/>
                    <a:pt x="12356" y="23"/>
                  </a:cubicBezTo>
                  <a:cubicBezTo>
                    <a:pt x="8284" y="3523"/>
                    <a:pt x="3748" y="6452"/>
                    <a:pt x="45" y="10369"/>
                  </a:cubicBezTo>
                  <a:cubicBezTo>
                    <a:pt x="1" y="10422"/>
                    <a:pt x="48" y="10495"/>
                    <a:pt x="105" y="10495"/>
                  </a:cubicBezTo>
                  <a:cubicBezTo>
                    <a:pt x="125" y="10495"/>
                    <a:pt x="146" y="10486"/>
                    <a:pt x="164" y="10464"/>
                  </a:cubicBezTo>
                  <a:cubicBezTo>
                    <a:pt x="3867" y="6571"/>
                    <a:pt x="8403" y="3642"/>
                    <a:pt x="12475" y="142"/>
                  </a:cubicBezTo>
                  <a:cubicBezTo>
                    <a:pt x="12531" y="86"/>
                    <a:pt x="12478" y="1"/>
                    <a:pt x="124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5981425" y="2512650"/>
              <a:ext cx="504050" cy="479575"/>
            </a:xfrm>
            <a:custGeom>
              <a:avLst/>
              <a:gdLst/>
              <a:ahLst/>
              <a:cxnLst/>
              <a:rect l="l" t="t" r="r" b="b"/>
              <a:pathLst>
                <a:path w="20162" h="19183" extrusionOk="0">
                  <a:moveTo>
                    <a:pt x="20039" y="0"/>
                  </a:moveTo>
                  <a:cubicBezTo>
                    <a:pt x="20019" y="0"/>
                    <a:pt x="19998" y="7"/>
                    <a:pt x="19977" y="22"/>
                  </a:cubicBezTo>
                  <a:cubicBezTo>
                    <a:pt x="12988" y="6023"/>
                    <a:pt x="6226" y="12333"/>
                    <a:pt x="11" y="19144"/>
                  </a:cubicBezTo>
                  <a:cubicBezTo>
                    <a:pt x="1" y="19163"/>
                    <a:pt x="15" y="19182"/>
                    <a:pt x="27" y="19182"/>
                  </a:cubicBezTo>
                  <a:cubicBezTo>
                    <a:pt x="30" y="19182"/>
                    <a:pt x="32" y="19181"/>
                    <a:pt x="34" y="19179"/>
                  </a:cubicBezTo>
                  <a:cubicBezTo>
                    <a:pt x="6309" y="12393"/>
                    <a:pt x="13119" y="6190"/>
                    <a:pt x="20096" y="141"/>
                  </a:cubicBezTo>
                  <a:cubicBezTo>
                    <a:pt x="20162" y="85"/>
                    <a:pt x="20110" y="0"/>
                    <a:pt x="2003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6628400" y="2375475"/>
              <a:ext cx="334125" cy="235500"/>
            </a:xfrm>
            <a:custGeom>
              <a:avLst/>
              <a:gdLst/>
              <a:ahLst/>
              <a:cxnLst/>
              <a:rect l="l" t="t" r="r" b="b"/>
              <a:pathLst>
                <a:path w="13365" h="9420" extrusionOk="0">
                  <a:moveTo>
                    <a:pt x="13199" y="1"/>
                  </a:moveTo>
                  <a:cubicBezTo>
                    <a:pt x="13179" y="1"/>
                    <a:pt x="13158" y="7"/>
                    <a:pt x="13137" y="20"/>
                  </a:cubicBezTo>
                  <a:cubicBezTo>
                    <a:pt x="8684" y="2937"/>
                    <a:pt x="4397" y="6104"/>
                    <a:pt x="99" y="9248"/>
                  </a:cubicBezTo>
                  <a:cubicBezTo>
                    <a:pt x="0" y="9297"/>
                    <a:pt x="49" y="9420"/>
                    <a:pt x="123" y="9420"/>
                  </a:cubicBezTo>
                  <a:cubicBezTo>
                    <a:pt x="138" y="9420"/>
                    <a:pt x="154" y="9415"/>
                    <a:pt x="171" y="9403"/>
                  </a:cubicBezTo>
                  <a:cubicBezTo>
                    <a:pt x="4493" y="6271"/>
                    <a:pt x="8779" y="3116"/>
                    <a:pt x="13256" y="235"/>
                  </a:cubicBezTo>
                  <a:cubicBezTo>
                    <a:pt x="13365" y="155"/>
                    <a:pt x="13300" y="1"/>
                    <a:pt x="131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6736375" y="1800075"/>
              <a:ext cx="808350" cy="498800"/>
            </a:xfrm>
            <a:custGeom>
              <a:avLst/>
              <a:gdLst/>
              <a:ahLst/>
              <a:cxnLst/>
              <a:rect l="l" t="t" r="r" b="b"/>
              <a:pathLst>
                <a:path w="32334" h="19952" extrusionOk="0">
                  <a:moveTo>
                    <a:pt x="32206" y="1"/>
                  </a:moveTo>
                  <a:cubicBezTo>
                    <a:pt x="32193" y="1"/>
                    <a:pt x="32180" y="4"/>
                    <a:pt x="32166" y="10"/>
                  </a:cubicBezTo>
                  <a:cubicBezTo>
                    <a:pt x="21057" y="5951"/>
                    <a:pt x="10020" y="12178"/>
                    <a:pt x="19" y="19893"/>
                  </a:cubicBezTo>
                  <a:cubicBezTo>
                    <a:pt x="0" y="19912"/>
                    <a:pt x="11" y="19952"/>
                    <a:pt x="33" y="19952"/>
                  </a:cubicBezTo>
                  <a:cubicBezTo>
                    <a:pt x="39" y="19952"/>
                    <a:pt x="47" y="19949"/>
                    <a:pt x="55" y="19941"/>
                  </a:cubicBezTo>
                  <a:cubicBezTo>
                    <a:pt x="10068" y="12226"/>
                    <a:pt x="21140" y="6118"/>
                    <a:pt x="32261" y="165"/>
                  </a:cubicBezTo>
                  <a:cubicBezTo>
                    <a:pt x="32333" y="123"/>
                    <a:pt x="32289" y="1"/>
                    <a:pt x="322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7616600" y="1693975"/>
              <a:ext cx="173450" cy="84950"/>
            </a:xfrm>
            <a:custGeom>
              <a:avLst/>
              <a:gdLst/>
              <a:ahLst/>
              <a:cxnLst/>
              <a:rect l="l" t="t" r="r" b="b"/>
              <a:pathLst>
                <a:path w="6938" h="3398" extrusionOk="0">
                  <a:moveTo>
                    <a:pt x="6752" y="0"/>
                  </a:moveTo>
                  <a:cubicBezTo>
                    <a:pt x="6734" y="0"/>
                    <a:pt x="6715" y="5"/>
                    <a:pt x="6696" y="15"/>
                  </a:cubicBezTo>
                  <a:cubicBezTo>
                    <a:pt x="4481" y="1039"/>
                    <a:pt x="2338" y="2194"/>
                    <a:pt x="112" y="3218"/>
                  </a:cubicBezTo>
                  <a:cubicBezTo>
                    <a:pt x="0" y="3269"/>
                    <a:pt x="62" y="3397"/>
                    <a:pt x="156" y="3397"/>
                  </a:cubicBezTo>
                  <a:cubicBezTo>
                    <a:pt x="172" y="3397"/>
                    <a:pt x="189" y="3393"/>
                    <a:pt x="207" y="3385"/>
                  </a:cubicBezTo>
                  <a:cubicBezTo>
                    <a:pt x="2422" y="2349"/>
                    <a:pt x="4600" y="1253"/>
                    <a:pt x="6815" y="229"/>
                  </a:cubicBezTo>
                  <a:cubicBezTo>
                    <a:pt x="6937" y="158"/>
                    <a:pt x="6859" y="0"/>
                    <a:pt x="6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7537875" y="1806550"/>
              <a:ext cx="344650" cy="221875"/>
            </a:xfrm>
            <a:custGeom>
              <a:avLst/>
              <a:gdLst/>
              <a:ahLst/>
              <a:cxnLst/>
              <a:rect l="l" t="t" r="r" b="b"/>
              <a:pathLst>
                <a:path w="13786" h="8875" extrusionOk="0">
                  <a:moveTo>
                    <a:pt x="13577" y="0"/>
                  </a:moveTo>
                  <a:cubicBezTo>
                    <a:pt x="13553" y="0"/>
                    <a:pt x="13527" y="8"/>
                    <a:pt x="13500" y="25"/>
                  </a:cubicBezTo>
                  <a:cubicBezTo>
                    <a:pt x="8916" y="2823"/>
                    <a:pt x="4213" y="5382"/>
                    <a:pt x="46" y="8776"/>
                  </a:cubicBezTo>
                  <a:cubicBezTo>
                    <a:pt x="0" y="8822"/>
                    <a:pt x="39" y="8875"/>
                    <a:pt x="81" y="8875"/>
                  </a:cubicBezTo>
                  <a:cubicBezTo>
                    <a:pt x="94" y="8875"/>
                    <a:pt x="107" y="8870"/>
                    <a:pt x="118" y="8859"/>
                  </a:cubicBezTo>
                  <a:cubicBezTo>
                    <a:pt x="4320" y="5513"/>
                    <a:pt x="9023" y="2954"/>
                    <a:pt x="13655" y="287"/>
                  </a:cubicBezTo>
                  <a:cubicBezTo>
                    <a:pt x="13785" y="206"/>
                    <a:pt x="13705" y="0"/>
                    <a:pt x="135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5437750" y="1790125"/>
              <a:ext cx="273450" cy="191525"/>
            </a:xfrm>
            <a:custGeom>
              <a:avLst/>
              <a:gdLst/>
              <a:ahLst/>
              <a:cxnLst/>
              <a:rect l="l" t="t" r="r" b="b"/>
              <a:pathLst>
                <a:path w="10938" h="7661" extrusionOk="0">
                  <a:moveTo>
                    <a:pt x="153" y="1"/>
                  </a:moveTo>
                  <a:cubicBezTo>
                    <a:pt x="66" y="1"/>
                    <a:pt x="0" y="149"/>
                    <a:pt x="100" y="193"/>
                  </a:cubicBezTo>
                  <a:cubicBezTo>
                    <a:pt x="4041" y="2003"/>
                    <a:pt x="7851" y="3813"/>
                    <a:pt x="10351" y="7540"/>
                  </a:cubicBezTo>
                  <a:cubicBezTo>
                    <a:pt x="10408" y="7625"/>
                    <a:pt x="10489" y="7660"/>
                    <a:pt x="10568" y="7660"/>
                  </a:cubicBezTo>
                  <a:cubicBezTo>
                    <a:pt x="10755" y="7660"/>
                    <a:pt x="10937" y="7466"/>
                    <a:pt x="10804" y="7266"/>
                  </a:cubicBezTo>
                  <a:cubicBezTo>
                    <a:pt x="8232" y="3563"/>
                    <a:pt x="4303" y="1575"/>
                    <a:pt x="172" y="3"/>
                  </a:cubicBezTo>
                  <a:cubicBezTo>
                    <a:pt x="165" y="1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680500" y="1566200"/>
              <a:ext cx="289725" cy="203775"/>
            </a:xfrm>
            <a:custGeom>
              <a:avLst/>
              <a:gdLst/>
              <a:ahLst/>
              <a:cxnLst/>
              <a:rect l="l" t="t" r="r" b="b"/>
              <a:pathLst>
                <a:path w="11589" h="8151" extrusionOk="0">
                  <a:moveTo>
                    <a:pt x="179" y="1"/>
                  </a:moveTo>
                  <a:cubicBezTo>
                    <a:pt x="58" y="1"/>
                    <a:pt x="0" y="224"/>
                    <a:pt x="153" y="257"/>
                  </a:cubicBezTo>
                  <a:cubicBezTo>
                    <a:pt x="4809" y="1376"/>
                    <a:pt x="7452" y="5281"/>
                    <a:pt x="11000" y="8091"/>
                  </a:cubicBezTo>
                  <a:cubicBezTo>
                    <a:pt x="11057" y="8133"/>
                    <a:pt x="11118" y="8151"/>
                    <a:pt x="11177" y="8151"/>
                  </a:cubicBezTo>
                  <a:cubicBezTo>
                    <a:pt x="11400" y="8151"/>
                    <a:pt x="11588" y="7891"/>
                    <a:pt x="11381" y="7722"/>
                  </a:cubicBezTo>
                  <a:cubicBezTo>
                    <a:pt x="7952" y="4745"/>
                    <a:pt x="4868" y="947"/>
                    <a:pt x="213" y="6"/>
                  </a:cubicBezTo>
                  <a:cubicBezTo>
                    <a:pt x="201" y="3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6019625" y="1331975"/>
              <a:ext cx="282325" cy="278425"/>
            </a:xfrm>
            <a:custGeom>
              <a:avLst/>
              <a:gdLst/>
              <a:ahLst/>
              <a:cxnLst/>
              <a:rect l="l" t="t" r="r" b="b"/>
              <a:pathLst>
                <a:path w="11293" h="11137" extrusionOk="0">
                  <a:moveTo>
                    <a:pt x="168" y="1"/>
                  </a:moveTo>
                  <a:cubicBezTo>
                    <a:pt x="78" y="1"/>
                    <a:pt x="0" y="136"/>
                    <a:pt x="90" y="196"/>
                  </a:cubicBezTo>
                  <a:cubicBezTo>
                    <a:pt x="4067" y="3470"/>
                    <a:pt x="7496" y="7113"/>
                    <a:pt x="10806" y="11054"/>
                  </a:cubicBezTo>
                  <a:cubicBezTo>
                    <a:pt x="10855" y="11112"/>
                    <a:pt x="10912" y="11136"/>
                    <a:pt x="10967" y="11136"/>
                  </a:cubicBezTo>
                  <a:cubicBezTo>
                    <a:pt x="11138" y="11136"/>
                    <a:pt x="11292" y="10901"/>
                    <a:pt x="11139" y="10721"/>
                  </a:cubicBezTo>
                  <a:cubicBezTo>
                    <a:pt x="7924" y="6697"/>
                    <a:pt x="4329" y="3113"/>
                    <a:pt x="221" y="17"/>
                  </a:cubicBezTo>
                  <a:cubicBezTo>
                    <a:pt x="204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6421025" y="1204075"/>
              <a:ext cx="248850" cy="308025"/>
            </a:xfrm>
            <a:custGeom>
              <a:avLst/>
              <a:gdLst/>
              <a:ahLst/>
              <a:cxnLst/>
              <a:rect l="l" t="t" r="r" b="b"/>
              <a:pathLst>
                <a:path w="9954" h="12321" extrusionOk="0">
                  <a:moveTo>
                    <a:pt x="152" y="1"/>
                  </a:moveTo>
                  <a:cubicBezTo>
                    <a:pt x="77" y="1"/>
                    <a:pt x="1" y="131"/>
                    <a:pt x="72" y="192"/>
                  </a:cubicBezTo>
                  <a:cubicBezTo>
                    <a:pt x="2155" y="1907"/>
                    <a:pt x="4465" y="3240"/>
                    <a:pt x="6049" y="5478"/>
                  </a:cubicBezTo>
                  <a:cubicBezTo>
                    <a:pt x="7501" y="7526"/>
                    <a:pt x="7811" y="10158"/>
                    <a:pt x="9335" y="12205"/>
                  </a:cubicBezTo>
                  <a:cubicBezTo>
                    <a:pt x="9395" y="12287"/>
                    <a:pt x="9479" y="12321"/>
                    <a:pt x="9562" y="12321"/>
                  </a:cubicBezTo>
                  <a:cubicBezTo>
                    <a:pt x="9760" y="12321"/>
                    <a:pt x="9953" y="12129"/>
                    <a:pt x="9811" y="11920"/>
                  </a:cubicBezTo>
                  <a:cubicBezTo>
                    <a:pt x="8192" y="9669"/>
                    <a:pt x="7680" y="6895"/>
                    <a:pt x="6049" y="4657"/>
                  </a:cubicBezTo>
                  <a:cubicBezTo>
                    <a:pt x="4584" y="2657"/>
                    <a:pt x="2203" y="1359"/>
                    <a:pt x="191" y="14"/>
                  </a:cubicBezTo>
                  <a:cubicBezTo>
                    <a:pt x="179" y="5"/>
                    <a:pt x="165" y="1"/>
                    <a:pt x="1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6850650" y="1165200"/>
              <a:ext cx="258250" cy="318075"/>
            </a:xfrm>
            <a:custGeom>
              <a:avLst/>
              <a:gdLst/>
              <a:ahLst/>
              <a:cxnLst/>
              <a:rect l="l" t="t" r="r" b="b"/>
              <a:pathLst>
                <a:path w="10330" h="12723" extrusionOk="0">
                  <a:moveTo>
                    <a:pt x="206" y="1"/>
                  </a:moveTo>
                  <a:cubicBezTo>
                    <a:pt x="97" y="1"/>
                    <a:pt x="0" y="138"/>
                    <a:pt x="91" y="247"/>
                  </a:cubicBezTo>
                  <a:cubicBezTo>
                    <a:pt x="1806" y="2045"/>
                    <a:pt x="3782" y="3557"/>
                    <a:pt x="5532" y="5331"/>
                  </a:cubicBezTo>
                  <a:cubicBezTo>
                    <a:pt x="7640" y="7474"/>
                    <a:pt x="8390" y="10129"/>
                    <a:pt x="9890" y="12629"/>
                  </a:cubicBezTo>
                  <a:cubicBezTo>
                    <a:pt x="9930" y="12695"/>
                    <a:pt x="9990" y="12723"/>
                    <a:pt x="10051" y="12723"/>
                  </a:cubicBezTo>
                  <a:cubicBezTo>
                    <a:pt x="10189" y="12723"/>
                    <a:pt x="10330" y="12580"/>
                    <a:pt x="10247" y="12415"/>
                  </a:cubicBezTo>
                  <a:cubicBezTo>
                    <a:pt x="9009" y="10022"/>
                    <a:pt x="8092" y="7593"/>
                    <a:pt x="6282" y="5557"/>
                  </a:cubicBezTo>
                  <a:cubicBezTo>
                    <a:pt x="4497" y="3521"/>
                    <a:pt x="2199" y="1985"/>
                    <a:pt x="306" y="45"/>
                  </a:cubicBezTo>
                  <a:cubicBezTo>
                    <a:pt x="275" y="14"/>
                    <a:pt x="240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394450" y="1331250"/>
              <a:ext cx="83400" cy="119900"/>
            </a:xfrm>
            <a:custGeom>
              <a:avLst/>
              <a:gdLst/>
              <a:ahLst/>
              <a:cxnLst/>
              <a:rect l="l" t="t" r="r" b="b"/>
              <a:pathLst>
                <a:path w="3336" h="4796" extrusionOk="0">
                  <a:moveTo>
                    <a:pt x="40" y="1"/>
                  </a:moveTo>
                  <a:cubicBezTo>
                    <a:pt x="22" y="1"/>
                    <a:pt x="0" y="20"/>
                    <a:pt x="9" y="46"/>
                  </a:cubicBezTo>
                  <a:cubicBezTo>
                    <a:pt x="830" y="1713"/>
                    <a:pt x="2199" y="3023"/>
                    <a:pt x="2985" y="4713"/>
                  </a:cubicBezTo>
                  <a:cubicBezTo>
                    <a:pt x="3016" y="4771"/>
                    <a:pt x="3066" y="4795"/>
                    <a:pt x="3117" y="4795"/>
                  </a:cubicBezTo>
                  <a:cubicBezTo>
                    <a:pt x="3225" y="4795"/>
                    <a:pt x="3336" y="4688"/>
                    <a:pt x="3271" y="4559"/>
                  </a:cubicBezTo>
                  <a:cubicBezTo>
                    <a:pt x="2437" y="2904"/>
                    <a:pt x="1164" y="1487"/>
                    <a:pt x="56" y="10"/>
                  </a:cubicBezTo>
                  <a:cubicBezTo>
                    <a:pt x="53" y="4"/>
                    <a:pt x="47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562725" y="1425650"/>
              <a:ext cx="62825" cy="114950"/>
            </a:xfrm>
            <a:custGeom>
              <a:avLst/>
              <a:gdLst/>
              <a:ahLst/>
              <a:cxnLst/>
              <a:rect l="l" t="t" r="r" b="b"/>
              <a:pathLst>
                <a:path w="2513" h="4598" extrusionOk="0">
                  <a:moveTo>
                    <a:pt x="143" y="0"/>
                  </a:moveTo>
                  <a:cubicBezTo>
                    <a:pt x="77" y="0"/>
                    <a:pt x="0" y="59"/>
                    <a:pt x="17" y="140"/>
                  </a:cubicBezTo>
                  <a:cubicBezTo>
                    <a:pt x="529" y="1676"/>
                    <a:pt x="1576" y="2950"/>
                    <a:pt x="2100" y="4474"/>
                  </a:cubicBezTo>
                  <a:cubicBezTo>
                    <a:pt x="2133" y="4559"/>
                    <a:pt x="2210" y="4597"/>
                    <a:pt x="2286" y="4597"/>
                  </a:cubicBezTo>
                  <a:cubicBezTo>
                    <a:pt x="2400" y="4597"/>
                    <a:pt x="2512" y="4510"/>
                    <a:pt x="2469" y="4366"/>
                  </a:cubicBezTo>
                  <a:cubicBezTo>
                    <a:pt x="1945" y="2819"/>
                    <a:pt x="898" y="1509"/>
                    <a:pt x="219" y="44"/>
                  </a:cubicBezTo>
                  <a:cubicBezTo>
                    <a:pt x="204" y="14"/>
                    <a:pt x="175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7735050" y="1511800"/>
              <a:ext cx="101600" cy="127350"/>
            </a:xfrm>
            <a:custGeom>
              <a:avLst/>
              <a:gdLst/>
              <a:ahLst/>
              <a:cxnLst/>
              <a:rect l="l" t="t" r="r" b="b"/>
              <a:pathLst>
                <a:path w="4064" h="5094" extrusionOk="0">
                  <a:moveTo>
                    <a:pt x="184" y="0"/>
                  </a:moveTo>
                  <a:cubicBezTo>
                    <a:pt x="89" y="0"/>
                    <a:pt x="0" y="127"/>
                    <a:pt x="101" y="218"/>
                  </a:cubicBezTo>
                  <a:cubicBezTo>
                    <a:pt x="1446" y="1694"/>
                    <a:pt x="2696" y="3206"/>
                    <a:pt x="3637" y="4992"/>
                  </a:cubicBezTo>
                  <a:cubicBezTo>
                    <a:pt x="3675" y="5064"/>
                    <a:pt x="3735" y="5094"/>
                    <a:pt x="3796" y="5094"/>
                  </a:cubicBezTo>
                  <a:cubicBezTo>
                    <a:pt x="3928" y="5094"/>
                    <a:pt x="4063" y="4956"/>
                    <a:pt x="3982" y="4802"/>
                  </a:cubicBezTo>
                  <a:cubicBezTo>
                    <a:pt x="2994" y="3028"/>
                    <a:pt x="1720" y="1456"/>
                    <a:pt x="267" y="39"/>
                  </a:cubicBezTo>
                  <a:cubicBezTo>
                    <a:pt x="242" y="12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7271150" y="2973875"/>
              <a:ext cx="728950" cy="644650"/>
            </a:xfrm>
            <a:custGeom>
              <a:avLst/>
              <a:gdLst/>
              <a:ahLst/>
              <a:cxnLst/>
              <a:rect l="l" t="t" r="r" b="b"/>
              <a:pathLst>
                <a:path w="29158" h="25786" extrusionOk="0">
                  <a:moveTo>
                    <a:pt x="14745" y="563"/>
                  </a:moveTo>
                  <a:cubicBezTo>
                    <a:pt x="15897" y="563"/>
                    <a:pt x="17058" y="714"/>
                    <a:pt x="18192" y="1028"/>
                  </a:cubicBezTo>
                  <a:cubicBezTo>
                    <a:pt x="24860" y="2862"/>
                    <a:pt x="28265" y="10136"/>
                    <a:pt x="26491" y="16554"/>
                  </a:cubicBezTo>
                  <a:cubicBezTo>
                    <a:pt x="24990" y="22036"/>
                    <a:pt x="19782" y="25313"/>
                    <a:pt x="14412" y="25313"/>
                  </a:cubicBezTo>
                  <a:cubicBezTo>
                    <a:pt x="13263" y="25313"/>
                    <a:pt x="12106" y="25163"/>
                    <a:pt x="10977" y="24852"/>
                  </a:cubicBezTo>
                  <a:cubicBezTo>
                    <a:pt x="4405" y="22697"/>
                    <a:pt x="821" y="16006"/>
                    <a:pt x="2667" y="9338"/>
                  </a:cubicBezTo>
                  <a:cubicBezTo>
                    <a:pt x="4176" y="3849"/>
                    <a:pt x="9374" y="563"/>
                    <a:pt x="14745" y="563"/>
                  </a:cubicBezTo>
                  <a:close/>
                  <a:moveTo>
                    <a:pt x="14593" y="1"/>
                  </a:moveTo>
                  <a:cubicBezTo>
                    <a:pt x="9077" y="1"/>
                    <a:pt x="4001" y="3852"/>
                    <a:pt x="2238" y="9208"/>
                  </a:cubicBezTo>
                  <a:cubicBezTo>
                    <a:pt x="1" y="16014"/>
                    <a:pt x="4292" y="23117"/>
                    <a:pt x="10846" y="25289"/>
                  </a:cubicBezTo>
                  <a:lnTo>
                    <a:pt x="10846" y="25289"/>
                  </a:lnTo>
                  <a:cubicBezTo>
                    <a:pt x="10850" y="25290"/>
                    <a:pt x="10854" y="25292"/>
                    <a:pt x="10858" y="25293"/>
                  </a:cubicBezTo>
                  <a:cubicBezTo>
                    <a:pt x="12072" y="25626"/>
                    <a:pt x="13286" y="25785"/>
                    <a:pt x="14475" y="25785"/>
                  </a:cubicBezTo>
                  <a:cubicBezTo>
                    <a:pt x="20051" y="25785"/>
                    <a:pt x="25077" y="22276"/>
                    <a:pt x="26931" y="16673"/>
                  </a:cubicBezTo>
                  <a:cubicBezTo>
                    <a:pt x="29158" y="9862"/>
                    <a:pt x="24860" y="2754"/>
                    <a:pt x="18311" y="599"/>
                  </a:cubicBezTo>
                  <a:cubicBezTo>
                    <a:pt x="17071" y="192"/>
                    <a:pt x="15821" y="1"/>
                    <a:pt x="1459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7329800" y="3025825"/>
              <a:ext cx="611975" cy="539975"/>
            </a:xfrm>
            <a:custGeom>
              <a:avLst/>
              <a:gdLst/>
              <a:ahLst/>
              <a:cxnLst/>
              <a:rect l="l" t="t" r="r" b="b"/>
              <a:pathLst>
                <a:path w="24479" h="21599" extrusionOk="0">
                  <a:moveTo>
                    <a:pt x="12398" y="350"/>
                  </a:moveTo>
                  <a:cubicBezTo>
                    <a:pt x="13373" y="350"/>
                    <a:pt x="14354" y="476"/>
                    <a:pt x="15310" y="736"/>
                  </a:cubicBezTo>
                  <a:cubicBezTo>
                    <a:pt x="20990" y="2284"/>
                    <a:pt x="23835" y="8487"/>
                    <a:pt x="22359" y="13928"/>
                  </a:cubicBezTo>
                  <a:cubicBezTo>
                    <a:pt x="21084" y="18607"/>
                    <a:pt x="16649" y="21362"/>
                    <a:pt x="12090" y="21362"/>
                  </a:cubicBezTo>
                  <a:cubicBezTo>
                    <a:pt x="11115" y="21362"/>
                    <a:pt x="10135" y="21237"/>
                    <a:pt x="9179" y="20976"/>
                  </a:cubicBezTo>
                  <a:cubicBezTo>
                    <a:pt x="3583" y="19107"/>
                    <a:pt x="571" y="13476"/>
                    <a:pt x="2118" y="7784"/>
                  </a:cubicBezTo>
                  <a:cubicBezTo>
                    <a:pt x="3394" y="3105"/>
                    <a:pt x="7837" y="350"/>
                    <a:pt x="12398" y="350"/>
                  </a:cubicBezTo>
                  <a:close/>
                  <a:moveTo>
                    <a:pt x="12243" y="0"/>
                  </a:moveTo>
                  <a:cubicBezTo>
                    <a:pt x="7627" y="0"/>
                    <a:pt x="3384" y="3265"/>
                    <a:pt x="1904" y="7725"/>
                  </a:cubicBezTo>
                  <a:cubicBezTo>
                    <a:pt x="0" y="13424"/>
                    <a:pt x="3649" y="19360"/>
                    <a:pt x="9107" y="21187"/>
                  </a:cubicBezTo>
                  <a:lnTo>
                    <a:pt x="9107" y="21187"/>
                  </a:lnTo>
                  <a:cubicBezTo>
                    <a:pt x="9111" y="21188"/>
                    <a:pt x="9115" y="21190"/>
                    <a:pt x="9119" y="21191"/>
                  </a:cubicBezTo>
                  <a:cubicBezTo>
                    <a:pt x="9119" y="21191"/>
                    <a:pt x="9119" y="21191"/>
                    <a:pt x="9119" y="21191"/>
                  </a:cubicBezTo>
                  <a:lnTo>
                    <a:pt x="9119" y="21191"/>
                  </a:lnTo>
                  <a:cubicBezTo>
                    <a:pt x="9132" y="21197"/>
                    <a:pt x="9144" y="21200"/>
                    <a:pt x="9155" y="21200"/>
                  </a:cubicBezTo>
                  <a:lnTo>
                    <a:pt x="9155" y="21200"/>
                  </a:lnTo>
                  <a:cubicBezTo>
                    <a:pt x="10159" y="21469"/>
                    <a:pt x="11160" y="21598"/>
                    <a:pt x="12141" y="21598"/>
                  </a:cubicBezTo>
                  <a:cubicBezTo>
                    <a:pt x="16814" y="21598"/>
                    <a:pt x="21002" y="18668"/>
                    <a:pt x="22573" y="13964"/>
                  </a:cubicBezTo>
                  <a:cubicBezTo>
                    <a:pt x="24478" y="8273"/>
                    <a:pt x="20811" y="2331"/>
                    <a:pt x="15358" y="510"/>
                  </a:cubicBezTo>
                  <a:cubicBezTo>
                    <a:pt x="14319" y="163"/>
                    <a:pt x="13272" y="0"/>
                    <a:pt x="122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0"/>
          <p:cNvSpPr txBox="1">
            <a:spLocks noGrp="1"/>
          </p:cNvSpPr>
          <p:nvPr>
            <p:ph type="title"/>
          </p:nvPr>
        </p:nvSpPr>
        <p:spPr>
          <a:xfrm>
            <a:off x="321415" y="1966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sz="2000" dirty="0"/>
              <a:t>Prijava na natječaj </a:t>
            </a:r>
            <a:r>
              <a:rPr lang="hr-HR" sz="2000" i="1" dirty="0" smtClean="0"/>
              <a:t/>
            </a:r>
            <a:br>
              <a:rPr lang="hr-HR" sz="2000" i="1" dirty="0" smtClean="0"/>
            </a:br>
            <a:r>
              <a:rPr lang="hr-HR" sz="2000" i="1" dirty="0" smtClean="0">
                <a:solidFill>
                  <a:schemeClr val="bg2"/>
                </a:solidFill>
              </a:rPr>
              <a:t>Baština </a:t>
            </a:r>
            <a:r>
              <a:rPr lang="hr-HR" sz="2000" i="1" dirty="0">
                <a:solidFill>
                  <a:schemeClr val="bg2"/>
                </a:solidFill>
              </a:rPr>
              <a:t>na mreži: izradi virtualnu izložbu u </a:t>
            </a:r>
            <a:r>
              <a:rPr lang="hr-HR" sz="2000" i="1" dirty="0" smtClean="0">
                <a:solidFill>
                  <a:schemeClr val="bg2"/>
                </a:solidFill>
              </a:rPr>
              <a:t>NSK</a:t>
            </a:r>
            <a:br>
              <a:rPr lang="hr-HR" sz="2000" i="1" dirty="0" smtClean="0">
                <a:solidFill>
                  <a:schemeClr val="bg2"/>
                </a:solidFill>
              </a:rPr>
            </a:br>
            <a:r>
              <a:rPr lang="hr-HR" sz="2000" i="1" dirty="0">
                <a:solidFill>
                  <a:schemeClr val="bg2"/>
                </a:solidFill>
              </a:rPr>
              <a:t/>
            </a:r>
            <a:br>
              <a:rPr lang="hr-HR" sz="2000" i="1" dirty="0">
                <a:solidFill>
                  <a:schemeClr val="bg2"/>
                </a:solidFill>
              </a:rPr>
            </a:br>
            <a:r>
              <a:rPr lang="hr-HR" sz="2000" i="1" dirty="0" smtClean="0">
                <a:solidFill>
                  <a:schemeClr val="accent2"/>
                </a:solidFill>
              </a:rPr>
              <a:t>Nagrađeni prijedlozi: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461" name="Google Shape;461;p30"/>
          <p:cNvSpPr txBox="1">
            <a:spLocks noGrp="1"/>
          </p:cNvSpPr>
          <p:nvPr>
            <p:ph type="subTitle" idx="1"/>
          </p:nvPr>
        </p:nvSpPr>
        <p:spPr>
          <a:xfrm>
            <a:off x="1164032" y="1754417"/>
            <a:ext cx="6379562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hr-HR" b="0" i="1" dirty="0"/>
              <a:t>Povijest tehničkog dokumentiranja – od crtanja rukom do računalne izrade nacrta </a:t>
            </a:r>
            <a:endParaRPr lang="hr-HR" b="0" i="1" dirty="0" smtClean="0"/>
          </a:p>
          <a:p>
            <a:pPr marL="0" lvl="0" indent="0">
              <a:spcAft>
                <a:spcPts val="1600"/>
              </a:spcAft>
            </a:pPr>
            <a:r>
              <a:rPr lang="hr-HR" b="0" dirty="0" smtClean="0"/>
              <a:t>– </a:t>
            </a:r>
            <a:r>
              <a:rPr lang="hr-HR" b="0" dirty="0"/>
              <a:t>predlagatelj</a:t>
            </a:r>
            <a:r>
              <a:rPr lang="hr-HR" b="0" dirty="0" smtClean="0"/>
              <a:t>: Tehnička škola za strojarstvo i </a:t>
            </a:r>
            <a:r>
              <a:rPr lang="hr-HR" b="0" dirty="0" err="1" smtClean="0"/>
              <a:t>mehatroniku</a:t>
            </a:r>
            <a:r>
              <a:rPr lang="hr-HR" b="0" dirty="0" smtClean="0"/>
              <a:t>, Split</a:t>
            </a:r>
            <a:endParaRPr b="0" dirty="0"/>
          </a:p>
        </p:txBody>
      </p:sp>
      <p:sp>
        <p:nvSpPr>
          <p:cNvPr id="462" name="Google Shape;462;p30"/>
          <p:cNvSpPr txBox="1">
            <a:spLocks noGrp="1"/>
          </p:cNvSpPr>
          <p:nvPr>
            <p:ph type="title" idx="2"/>
          </p:nvPr>
        </p:nvSpPr>
        <p:spPr>
          <a:xfrm>
            <a:off x="430934" y="1750246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68" name="Google Shape;468;p30"/>
          <p:cNvSpPr txBox="1">
            <a:spLocks noGrp="1"/>
          </p:cNvSpPr>
          <p:nvPr>
            <p:ph type="title" idx="8"/>
          </p:nvPr>
        </p:nvSpPr>
        <p:spPr>
          <a:xfrm>
            <a:off x="498877" y="3489486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hr-HR" dirty="0" smtClean="0"/>
              <a:t>2</a:t>
            </a:r>
            <a:endParaRPr dirty="0"/>
          </a:p>
        </p:txBody>
      </p:sp>
      <p:sp>
        <p:nvSpPr>
          <p:cNvPr id="9" name="Podnaslov 8"/>
          <p:cNvSpPr>
            <a:spLocks noGrp="1"/>
          </p:cNvSpPr>
          <p:nvPr>
            <p:ph type="subTitle" idx="7"/>
          </p:nvPr>
        </p:nvSpPr>
        <p:spPr>
          <a:xfrm>
            <a:off x="1032907" y="3497340"/>
            <a:ext cx="11245394" cy="459000"/>
          </a:xfrm>
        </p:spPr>
        <p:txBody>
          <a:bodyPr/>
          <a:lstStyle/>
          <a:p>
            <a:r>
              <a:rPr lang="hr-HR" b="0" i="1" dirty="0"/>
              <a:t>Ljekarništvo u Bjelovaru do </a:t>
            </a:r>
            <a:r>
              <a:rPr lang="hr-HR" b="0" i="1" dirty="0" smtClean="0"/>
              <a:t>1945.</a:t>
            </a:r>
            <a:r>
              <a:rPr lang="hr-HR" b="0" dirty="0" smtClean="0"/>
              <a:t> godine</a:t>
            </a:r>
          </a:p>
          <a:p>
            <a:r>
              <a:rPr lang="hr-HR" b="0" dirty="0" smtClean="0"/>
              <a:t> </a:t>
            </a:r>
          </a:p>
          <a:p>
            <a:r>
              <a:rPr lang="hr-HR" b="0" dirty="0" smtClean="0"/>
              <a:t>- predlagatelj: Medicinska škola Bjelovar</a:t>
            </a:r>
            <a:endParaRPr lang="hr-HR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3225" y="324715"/>
            <a:ext cx="7717500" cy="572700"/>
          </a:xfrm>
        </p:spPr>
        <p:txBody>
          <a:bodyPr/>
          <a:lstStyle/>
          <a:p>
            <a:r>
              <a:rPr lang="hr-HR" sz="2000" dirty="0" smtClean="0"/>
              <a:t>Faze rada na izradi virtualne izložbe</a:t>
            </a:r>
            <a:endParaRPr lang="hr-HR" sz="20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269472" y="813548"/>
            <a:ext cx="638508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2"/>
                </a:solidFill>
              </a:rPr>
              <a:t>Časopis Strojarstvo </a:t>
            </a:r>
          </a:p>
          <a:p>
            <a:endParaRPr lang="hr-HR" dirty="0"/>
          </a:p>
          <a:p>
            <a:r>
              <a:rPr lang="hr-HR" dirty="0" smtClean="0"/>
              <a:t>Sve je krenulo od članka u časopisu Strojarstvo:</a:t>
            </a:r>
          </a:p>
          <a:p>
            <a:r>
              <a:rPr lang="hr-HR" dirty="0"/>
              <a:t>Kovač, Branko. </a:t>
            </a:r>
            <a:r>
              <a:rPr lang="hr-HR" dirty="0" smtClean="0"/>
              <a:t>1971. Ekonomika </a:t>
            </a:r>
            <a:r>
              <a:rPr lang="hr-HR" dirty="0"/>
              <a:t>u izradi tehničke dokumentacije. </a:t>
            </a:r>
            <a:r>
              <a:rPr lang="hr-HR" dirty="0" smtClean="0"/>
              <a:t>Strojarstvo.</a:t>
            </a:r>
          </a:p>
          <a:p>
            <a:r>
              <a:rPr lang="hr-HR" dirty="0" smtClean="0"/>
              <a:t>GOD </a:t>
            </a:r>
            <a:r>
              <a:rPr lang="hr-HR" dirty="0"/>
              <a:t>XII, </a:t>
            </a:r>
            <a:r>
              <a:rPr lang="hr-HR" dirty="0" smtClean="0"/>
              <a:t>9-12.151.-161.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27" y="2064123"/>
            <a:ext cx="2147880" cy="301886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07" y="2074386"/>
            <a:ext cx="2156142" cy="300860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09" y="2069254"/>
            <a:ext cx="2182520" cy="30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2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 smtClean="0"/>
              <a:t>Faze rada na izradi virtualne izložbe</a:t>
            </a:r>
            <a:endParaRPr lang="hr-HR" sz="2000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424840" y="1295512"/>
            <a:ext cx="872226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- pregled svih tiskanih brojeva časopisa Strojarstvo od 1969. do 2003. </a:t>
            </a:r>
          </a:p>
          <a:p>
            <a:r>
              <a:rPr lang="hr-HR" dirty="0" smtClean="0"/>
              <a:t>- pretraga po temama: tehničko crtanje i dokumentiranje, crteži rađeni rukom, </a:t>
            </a:r>
          </a:p>
          <a:p>
            <a:r>
              <a:rPr lang="hr-HR" dirty="0"/>
              <a:t> </a:t>
            </a:r>
            <a:r>
              <a:rPr lang="hr-HR" dirty="0" smtClean="0"/>
              <a:t> crteži rađeni računalnim programima, rad u CAD/CAM programima, arhiviranje tehničke dokumentacije, </a:t>
            </a:r>
          </a:p>
          <a:p>
            <a:r>
              <a:rPr lang="hr-HR" dirty="0"/>
              <a:t> </a:t>
            </a:r>
            <a:r>
              <a:rPr lang="hr-HR" dirty="0" smtClean="0"/>
              <a:t> informacije o društvima tehničara i inženjera, informacije o visokoškolskom i srednjoškolskom </a:t>
            </a:r>
          </a:p>
          <a:p>
            <a:r>
              <a:rPr lang="hr-HR" dirty="0"/>
              <a:t> </a:t>
            </a:r>
            <a:r>
              <a:rPr lang="hr-HR" dirty="0" smtClean="0"/>
              <a:t> obrazovanju na području strojarstva, informacije o tvrtkama i tvornicama, oglašavanje u časopisu</a:t>
            </a:r>
          </a:p>
          <a:p>
            <a:r>
              <a:rPr lang="hr-HR" dirty="0" smtClean="0"/>
              <a:t>- fotokopiranje svih članaka i fotografija koje se tiču tema </a:t>
            </a:r>
            <a:r>
              <a:rPr lang="hr-HR" dirty="0" smtClean="0"/>
              <a:t>istraživanja, zatim skeniranje odabranih članaka</a:t>
            </a:r>
            <a:endParaRPr lang="hr-HR" dirty="0"/>
          </a:p>
          <a:p>
            <a:r>
              <a:rPr lang="hr-HR" dirty="0" smtClean="0"/>
              <a:t>- traženje </a:t>
            </a:r>
            <a:r>
              <a:rPr lang="hr-HR" dirty="0" smtClean="0"/>
              <a:t>dozvole za </a:t>
            </a:r>
            <a:r>
              <a:rPr lang="hr-HR" dirty="0" smtClean="0"/>
              <a:t>korištenje odabranih </a:t>
            </a:r>
            <a:r>
              <a:rPr lang="hr-HR" dirty="0" smtClean="0"/>
              <a:t>članaka</a:t>
            </a:r>
          </a:p>
          <a:p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bg2"/>
                </a:solidFill>
              </a:rPr>
              <a:t>autorska prava ustupio prof. dr. </a:t>
            </a:r>
            <a:r>
              <a:rPr lang="hr-HR" dirty="0" err="1" smtClean="0">
                <a:solidFill>
                  <a:schemeClr val="bg2"/>
                </a:solidFill>
              </a:rPr>
              <a:t>sc</a:t>
            </a:r>
            <a:r>
              <a:rPr lang="hr-HR" dirty="0" smtClean="0">
                <a:solidFill>
                  <a:schemeClr val="bg2"/>
                </a:solidFill>
              </a:rPr>
              <a:t>. Bernard </a:t>
            </a:r>
            <a:r>
              <a:rPr lang="hr-HR" dirty="0" err="1" smtClean="0">
                <a:solidFill>
                  <a:schemeClr val="bg2"/>
                </a:solidFill>
              </a:rPr>
              <a:t>Franković</a:t>
            </a:r>
            <a:r>
              <a:rPr lang="hr-HR" dirty="0" smtClean="0">
                <a:solidFill>
                  <a:schemeClr val="bg2"/>
                </a:solidFill>
              </a:rPr>
              <a:t>, posljednji urednik časopisa</a:t>
            </a:r>
          </a:p>
          <a:p>
            <a:r>
              <a:rPr lang="hr-HR" dirty="0" smtClean="0"/>
              <a:t>- slanje molbi za partnerstvo</a:t>
            </a:r>
          </a:p>
          <a:p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bg2"/>
                </a:solidFill>
              </a:rPr>
              <a:t>partnerstvo na projektu s tvrtkom Končar i Hrvatskim pomorskim muzejom, Split</a:t>
            </a:r>
          </a:p>
          <a:p>
            <a:r>
              <a:rPr lang="hr-HR" dirty="0"/>
              <a:t>- Hrvatski pomorski muzej, Split - selekcija muzejskog materijala, skeniranje i fotografiranje </a:t>
            </a:r>
            <a:r>
              <a:rPr lang="hr-HR" dirty="0" smtClean="0"/>
              <a:t>dokumentacije</a:t>
            </a:r>
            <a:endParaRPr lang="hr-HR" dirty="0"/>
          </a:p>
          <a:p>
            <a:r>
              <a:rPr lang="hr-HR" dirty="0"/>
              <a:t>- odabir fotografija i materijala iz arhive tvrtke Končar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21" y="4118116"/>
            <a:ext cx="1481377" cy="74068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33" y="3891341"/>
            <a:ext cx="1364708" cy="1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3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 smtClean="0"/>
              <a:t>Faze rada na izradi virtualne izložbe</a:t>
            </a:r>
            <a:endParaRPr lang="hr-HR" sz="20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217088" y="1017725"/>
            <a:ext cx="4522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Rad u programu </a:t>
            </a:r>
            <a:r>
              <a:rPr lang="hr-HR" dirty="0" err="1" smtClean="0"/>
              <a:t>WordPress</a:t>
            </a:r>
            <a:r>
              <a:rPr lang="hr-HR" dirty="0" smtClean="0"/>
              <a:t> za izradu virtualne izložbe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3" y="1494778"/>
            <a:ext cx="8379968" cy="35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 smtClean="0"/>
              <a:t>Faze rada na izradi virtualne izložbe</a:t>
            </a:r>
            <a:endParaRPr lang="hr-HR" sz="20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217088" y="1017725"/>
            <a:ext cx="4522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Rad u programu </a:t>
            </a:r>
            <a:r>
              <a:rPr lang="hr-HR" dirty="0" err="1" smtClean="0"/>
              <a:t>WordPress</a:t>
            </a:r>
            <a:r>
              <a:rPr lang="hr-HR" dirty="0" smtClean="0"/>
              <a:t> za izradu virtualne izložbe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5" y="1499879"/>
            <a:ext cx="8311968" cy="34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3238"/>
      </p:ext>
    </p:extLst>
  </p:cSld>
  <p:clrMapOvr>
    <a:masterClrMapping/>
  </p:clrMapOvr>
</p:sld>
</file>

<file path=ppt/theme/theme1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327</Words>
  <Application>Microsoft Office PowerPoint</Application>
  <PresentationFormat>Prikaz na zaslonu (16:9)</PresentationFormat>
  <Paragraphs>59</Paragraphs>
  <Slides>11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Roboto</vt:lpstr>
      <vt:lpstr>Merriweather</vt:lpstr>
      <vt:lpstr>Muli</vt:lpstr>
      <vt:lpstr>Livvic</vt:lpstr>
      <vt:lpstr>Arial</vt:lpstr>
      <vt:lpstr>Berkshire Swash</vt:lpstr>
      <vt:lpstr>Writing History Thesis by Slidesgo</vt:lpstr>
      <vt:lpstr>Povijest tehničkog dokumentiranja u strojarstvu</vt:lpstr>
      <vt:lpstr>Kako je sve počelo</vt:lpstr>
      <vt:lpstr>Rezultati rada na projektu</vt:lpstr>
      <vt:lpstr>PowerPointova prezentacija</vt:lpstr>
      <vt:lpstr>Prijava na natječaj  Baština na mreži: izradi virtualnu izložbu u NSK  Nagrađeni prijedlozi:</vt:lpstr>
      <vt:lpstr>Faze rada na izradi virtualne izložbe</vt:lpstr>
      <vt:lpstr>Faze rada na izradi virtualne izložbe</vt:lpstr>
      <vt:lpstr>Faze rada na izradi virtualne izložbe</vt:lpstr>
      <vt:lpstr>Faze rada na izradi virtualne izložbe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Povijest tehničkog dokumentiranja u strojarstvu</dc:title>
  <cp:lastModifiedBy>Korisnik</cp:lastModifiedBy>
  <cp:revision>20</cp:revision>
  <dcterms:modified xsi:type="dcterms:W3CDTF">2022-03-22T10:32:36Z</dcterms:modified>
</cp:coreProperties>
</file>